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50" r:id="rId1"/>
    <p:sldMasterId id="2147483653" r:id="rId2"/>
  </p:sldMasterIdLst>
  <p:notesMasterIdLst>
    <p:notesMasterId r:id="rId79"/>
  </p:notesMasterIdLst>
  <p:handoutMasterIdLst>
    <p:handoutMasterId r:id="rId80"/>
  </p:handoutMasterIdLst>
  <p:sldIdLst>
    <p:sldId id="319" r:id="rId3"/>
    <p:sldId id="349" r:id="rId4"/>
    <p:sldId id="379" r:id="rId5"/>
    <p:sldId id="350" r:id="rId6"/>
    <p:sldId id="351" r:id="rId7"/>
    <p:sldId id="380" r:id="rId8"/>
    <p:sldId id="320" r:id="rId9"/>
    <p:sldId id="404" r:id="rId10"/>
    <p:sldId id="321" r:id="rId11"/>
    <p:sldId id="322" r:id="rId12"/>
    <p:sldId id="324" r:id="rId13"/>
    <p:sldId id="323" r:id="rId14"/>
    <p:sldId id="306" r:id="rId15"/>
    <p:sldId id="310" r:id="rId16"/>
    <p:sldId id="405" r:id="rId17"/>
    <p:sldId id="307" r:id="rId18"/>
    <p:sldId id="381" r:id="rId19"/>
    <p:sldId id="406" r:id="rId20"/>
    <p:sldId id="287" r:id="rId21"/>
    <p:sldId id="396" r:id="rId22"/>
    <p:sldId id="327" r:id="rId23"/>
    <p:sldId id="398" r:id="rId24"/>
    <p:sldId id="400" r:id="rId25"/>
    <p:sldId id="407" r:id="rId26"/>
    <p:sldId id="408" r:id="rId27"/>
    <p:sldId id="383" r:id="rId28"/>
    <p:sldId id="382" r:id="rId29"/>
    <p:sldId id="342" r:id="rId30"/>
    <p:sldId id="385" r:id="rId31"/>
    <p:sldId id="384" r:id="rId32"/>
    <p:sldId id="314" r:id="rId33"/>
    <p:sldId id="312" r:id="rId34"/>
    <p:sldId id="313" r:id="rId35"/>
    <p:sldId id="326" r:id="rId36"/>
    <p:sldId id="409" r:id="rId37"/>
    <p:sldId id="311" r:id="rId38"/>
    <p:sldId id="388" r:id="rId39"/>
    <p:sldId id="410" r:id="rId40"/>
    <p:sldId id="389" r:id="rId41"/>
    <p:sldId id="418" r:id="rId42"/>
    <p:sldId id="411" r:id="rId43"/>
    <p:sldId id="331" r:id="rId44"/>
    <p:sldId id="343" r:id="rId45"/>
    <p:sldId id="341" r:id="rId46"/>
    <p:sldId id="353" r:id="rId47"/>
    <p:sldId id="412" r:id="rId48"/>
    <p:sldId id="354" r:id="rId49"/>
    <p:sldId id="357" r:id="rId50"/>
    <p:sldId id="375" r:id="rId51"/>
    <p:sldId id="376" r:id="rId52"/>
    <p:sldId id="333" r:id="rId53"/>
    <p:sldId id="356" r:id="rId54"/>
    <p:sldId id="289" r:id="rId55"/>
    <p:sldId id="362" r:id="rId56"/>
    <p:sldId id="370" r:id="rId57"/>
    <p:sldId id="392" r:id="rId58"/>
    <p:sldId id="363" r:id="rId59"/>
    <p:sldId id="336" r:id="rId60"/>
    <p:sldId id="361" r:id="rId61"/>
    <p:sldId id="413" r:id="rId62"/>
    <p:sldId id="340" r:id="rId63"/>
    <p:sldId id="414" r:id="rId64"/>
    <p:sldId id="401" r:id="rId65"/>
    <p:sldId id="364" r:id="rId66"/>
    <p:sldId id="366" r:id="rId67"/>
    <p:sldId id="367" r:id="rId68"/>
    <p:sldId id="369" r:id="rId69"/>
    <p:sldId id="372" r:id="rId70"/>
    <p:sldId id="415" r:id="rId71"/>
    <p:sldId id="416" r:id="rId72"/>
    <p:sldId id="417" r:id="rId73"/>
    <p:sldId id="300" r:id="rId74"/>
    <p:sldId id="299" r:id="rId75"/>
    <p:sldId id="373" r:id="rId76"/>
    <p:sldId id="403" r:id="rId77"/>
    <p:sldId id="402" r:id="rId78"/>
  </p:sldIdLst>
  <p:sldSz cx="9144000" cy="6858000" type="screen4x3"/>
  <p:notesSz cx="9866313" cy="6735763"/>
  <p:custShowLst>
    <p:custShow name="Pokaz niestandardowy 1" id="0">
      <p:sldLst>
        <p:sld r:id="rId55"/>
      </p:sldLst>
    </p:custShow>
  </p:custShowLst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CC"/>
    <a:srgbClr val="FFFACD"/>
    <a:srgbClr val="CC99FF"/>
    <a:srgbClr val="00FFCC"/>
    <a:srgbClr val="6666FF"/>
    <a:srgbClr val="FFFF99"/>
    <a:srgbClr val="5FFD94"/>
    <a:srgbClr val="CC3300"/>
    <a:srgbClr val="99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0310" autoAdjust="0"/>
    <p:restoredTop sz="99499" autoAdjust="0"/>
  </p:normalViewPr>
  <p:slideViewPr>
    <p:cSldViewPr snapToGrid="0">
      <p:cViewPr varScale="1">
        <p:scale>
          <a:sx n="79" d="100"/>
          <a:sy n="79" d="100"/>
        </p:scale>
        <p:origin x="-624" y="-7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9" d="100"/>
          <a:sy n="109" d="100"/>
        </p:scale>
        <p:origin x="-312" y="-84"/>
      </p:cViewPr>
      <p:guideLst>
        <p:guide orient="horz" pos="2122"/>
        <p:guide pos="3108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0911" y="6398975"/>
            <a:ext cx="4275402" cy="3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FAEB36-1FEB-44C3-8F3C-6D382EC7D5F1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01182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5402" cy="3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0911" y="0"/>
            <a:ext cx="4275402" cy="3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9613" y="504825"/>
            <a:ext cx="3367087" cy="2525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5509" y="3199489"/>
            <a:ext cx="7235296" cy="303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98975"/>
            <a:ext cx="4275402" cy="3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0911" y="6398975"/>
            <a:ext cx="4275402" cy="3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5483034C-6463-47F1-A168-1F9EDDDADDF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471757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ymbol zastępczy obrazu slajdu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sz="2400" smtClean="0">
              <a:latin typeface="Times New Roman" pitchFamily="18" charset="0"/>
            </a:endParaRPr>
          </a:p>
        </p:txBody>
      </p:sp>
      <p:sp>
        <p:nvSpPr>
          <p:cNvPr id="47107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F7B43A-14B5-45B4-A2F5-8BD8310D6AB6}" type="slidenum">
              <a:rPr lang="pl-PL" smtClean="0">
                <a:latin typeface="Times New Roman" pitchFamily="18" charset="0"/>
              </a:rPr>
              <a:pPr/>
              <a:t>19</a:t>
            </a:fld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ymbol zastępczy obrazu slajdu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sz="2400" smtClean="0">
              <a:latin typeface="Times New Roman" pitchFamily="18" charset="0"/>
            </a:endParaRPr>
          </a:p>
        </p:txBody>
      </p:sp>
      <p:sp>
        <p:nvSpPr>
          <p:cNvPr id="47107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F7B43A-14B5-45B4-A2F5-8BD8310D6AB6}" type="slidenum">
              <a:rPr lang="pl-PL" smtClean="0">
                <a:latin typeface="Times New Roman" pitchFamily="18" charset="0"/>
              </a:rPr>
              <a:pPr/>
              <a:t>20</a:t>
            </a:fld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BF742-BD27-4907-9221-73F2F9614810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96E4-8707-4805-807A-D2AC08237A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96E4-8707-4805-807A-D2AC08237A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96E4-8707-4805-807A-D2AC08237A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96E4-8707-4805-807A-D2AC08237A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45401-4178-4F54-9423-053CF6EA39D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96E4-8707-4805-807A-D2AC08237A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96E4-8707-4805-807A-D2AC08237A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96E4-8707-4805-807A-D2AC08237A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96E4-8707-4805-807A-D2AC08237A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96E4-8707-4805-807A-D2AC08237A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96E4-8707-4805-807A-D2AC08237A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96E4-8707-4805-807A-D2AC08237A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stopki 2"/>
          <p:cNvSpPr>
            <a:spLocks noGrp="1"/>
          </p:cNvSpPr>
          <p:nvPr>
            <p:ph type="ftr" sz="quarter" idx="3"/>
          </p:nvPr>
        </p:nvSpPr>
        <p:spPr bwMode="auto">
          <a:xfrm>
            <a:off x="0" y="6581056"/>
            <a:ext cx="1663824" cy="27694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3"/>
          <p:cNvSpPr>
            <a:spLocks noGrp="1"/>
          </p:cNvSpPr>
          <p:nvPr>
            <p:ph type="sldNum" sz="quarter" idx="4"/>
          </p:nvPr>
        </p:nvSpPr>
        <p:spPr bwMode="auto">
          <a:xfrm>
            <a:off x="8429625" y="6286500"/>
            <a:ext cx="571500" cy="4191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19E45401-4178-4F54-9423-053CF6EA39D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C96E4-8707-4805-807A-D2AC08237A0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package" Target="../embeddings/Dokument_programu_Microsoft_Office_Word1.doc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package" Target="../embeddings/Dokument_programu_Microsoft_Office_Word2.docx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Office_Word3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package" Target="../embeddings/Dokument_programu_Microsoft_Office_Word4.docx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6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7.jpeg"/><Relationship Id="rId7" Type="http://schemas.openxmlformats.org/officeDocument/2006/relationships/image" Target="../media/image2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0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4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12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13.bin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AutoShape 10" descr="Pergamin"/>
          <p:cNvSpPr>
            <a:spLocks noChangeArrowheads="1"/>
          </p:cNvSpPr>
          <p:nvPr/>
        </p:nvSpPr>
        <p:spPr bwMode="auto">
          <a:xfrm>
            <a:off x="1016605" y="1144161"/>
            <a:ext cx="7193773" cy="923846"/>
          </a:xfrm>
          <a:prstGeom prst="roundRect">
            <a:avLst>
              <a:gd name="adj" fmla="val 37120"/>
            </a:avLst>
          </a:prstGeom>
          <a:solidFill>
            <a:schemeClr val="bg1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64524" name="Text Box 5"/>
          <p:cNvSpPr txBox="1">
            <a:spLocks noChangeArrowheads="1"/>
          </p:cNvSpPr>
          <p:nvPr/>
        </p:nvSpPr>
        <p:spPr bwMode="auto">
          <a:xfrm>
            <a:off x="1151620" y="1236061"/>
            <a:ext cx="70664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pl-PL" sz="2200" dirty="0" smtClean="0">
                <a:solidFill>
                  <a:srgbClr val="6666FF"/>
                </a:solidFill>
              </a:rPr>
              <a:t>Niepewność</a:t>
            </a:r>
            <a:r>
              <a:rPr lang="pl-PL" sz="2200" dirty="0" smtClean="0"/>
              <a:t> wyników rozumowania i trafności decyzji,</a:t>
            </a:r>
          </a:p>
          <a:p>
            <a:pPr>
              <a:spcBef>
                <a:spcPts val="0"/>
              </a:spcBef>
            </a:pPr>
            <a:r>
              <a:rPr lang="pl-PL" sz="2200" dirty="0" smtClean="0"/>
              <a:t> a także obliczeń inżynierskich</a:t>
            </a:r>
            <a:endParaRPr lang="pl-PL" sz="2200" dirty="0"/>
          </a:p>
        </p:txBody>
      </p:sp>
      <p:sp>
        <p:nvSpPr>
          <p:cNvPr id="64522" name="Text Box 2"/>
          <p:cNvSpPr txBox="1">
            <a:spLocks noChangeArrowheads="1"/>
          </p:cNvSpPr>
          <p:nvPr/>
        </p:nvSpPr>
        <p:spPr bwMode="auto">
          <a:xfrm>
            <a:off x="179512" y="-27384"/>
            <a:ext cx="89644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3200" b="1" dirty="0" smtClean="0">
                <a:solidFill>
                  <a:srgbClr val="6666FF"/>
                </a:solidFill>
              </a:rPr>
              <a:t>PROBLEM  NIEPEWNOŚCI  </a:t>
            </a:r>
          </a:p>
          <a:p>
            <a:r>
              <a:rPr lang="pl-PL" sz="3200" b="1" dirty="0" smtClean="0">
                <a:solidFill>
                  <a:srgbClr val="6666FF"/>
                </a:solidFill>
              </a:rPr>
              <a:t>W  DZIAŁALNOŚCI  INŻYNIERSKIEJ</a:t>
            </a:r>
            <a:endParaRPr lang="pl-PL" sz="3200" b="1" dirty="0">
              <a:solidFill>
                <a:srgbClr val="6666FF"/>
              </a:solidFill>
            </a:endParaRPr>
          </a:p>
        </p:txBody>
      </p:sp>
      <p:sp>
        <p:nvSpPr>
          <p:cNvPr id="64516" name="AutoShape 13"/>
          <p:cNvSpPr>
            <a:spLocks noChangeArrowheads="1"/>
          </p:cNvSpPr>
          <p:nvPr/>
        </p:nvSpPr>
        <p:spPr bwMode="auto">
          <a:xfrm rot="10800000">
            <a:off x="2026071" y="2248120"/>
            <a:ext cx="1803748" cy="813731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  <p:grpSp>
        <p:nvGrpSpPr>
          <p:cNvPr id="22" name="Grupa 21"/>
          <p:cNvGrpSpPr/>
          <p:nvPr/>
        </p:nvGrpSpPr>
        <p:grpSpPr>
          <a:xfrm>
            <a:off x="263551" y="3126368"/>
            <a:ext cx="8605588" cy="3471658"/>
            <a:chOff x="263551" y="3126368"/>
            <a:chExt cx="8605588" cy="3471658"/>
          </a:xfrm>
        </p:grpSpPr>
        <p:sp>
          <p:nvSpPr>
            <p:cNvPr id="64519" name="AutoShape 9" descr="Pergamin"/>
            <p:cNvSpPr>
              <a:spLocks noChangeArrowheads="1"/>
            </p:cNvSpPr>
            <p:nvPr/>
          </p:nvSpPr>
          <p:spPr bwMode="auto">
            <a:xfrm>
              <a:off x="263551" y="3126368"/>
              <a:ext cx="8605588" cy="3471658"/>
            </a:xfrm>
            <a:prstGeom prst="roundRect">
              <a:avLst>
                <a:gd name="adj" fmla="val 37120"/>
              </a:avLst>
            </a:prstGeom>
            <a:solidFill>
              <a:schemeClr val="bg1"/>
            </a:solidFill>
            <a:ln w="9525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5999020" y="3687807"/>
              <a:ext cx="260698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u="sng" dirty="0" smtClean="0">
                  <a:cs typeface="Times New Roman" pitchFamily="18" charset="0"/>
                </a:rPr>
                <a:t>Świadome</a:t>
              </a:r>
              <a:r>
                <a:rPr lang="pl-PL" sz="2000" dirty="0" smtClean="0">
                  <a:cs typeface="Times New Roman" pitchFamily="18" charset="0"/>
                </a:rPr>
                <a:t> pomijanie mniej istotnych czynników, np. uproszczenia w modelach obliczeniowych</a:t>
              </a:r>
              <a:endParaRPr lang="pl-PL" sz="2000" dirty="0"/>
            </a:p>
          </p:txBody>
        </p:sp>
        <p:sp>
          <p:nvSpPr>
            <p:cNvPr id="24" name="pole tekstowe 23"/>
            <p:cNvSpPr txBox="1"/>
            <p:nvPr/>
          </p:nvSpPr>
          <p:spPr>
            <a:xfrm>
              <a:off x="678877" y="4911390"/>
              <a:ext cx="536011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Courier New" pitchFamily="49" charset="0"/>
                <a:buChar char="o"/>
              </a:pPr>
              <a:r>
                <a:rPr lang="pl-PL" sz="2000" dirty="0" smtClean="0"/>
                <a:t> Niemożliwość jednoznacznego przewidzenia</a:t>
              </a:r>
            </a:p>
            <a:p>
              <a:r>
                <a:rPr lang="pl-PL" sz="2000" dirty="0" smtClean="0"/>
                <a:t>   skutków podejmowanych decyzji</a:t>
              </a:r>
            </a:p>
            <a:p>
              <a:pPr>
                <a:buFont typeface="Courier New" pitchFamily="49" charset="0"/>
                <a:buChar char="o"/>
              </a:pPr>
              <a:r>
                <a:rPr lang="pl-PL" sz="2000" dirty="0" smtClean="0"/>
                <a:t> Nierozpoznanie niektórych czynników, </a:t>
              </a:r>
            </a:p>
            <a:p>
              <a:r>
                <a:rPr lang="pl-PL" sz="2000" dirty="0" smtClean="0"/>
                <a:t>    w szczególności – ważnych, mających wpływ</a:t>
              </a:r>
            </a:p>
            <a:p>
              <a:r>
                <a:rPr lang="pl-PL" sz="2000" dirty="0" smtClean="0"/>
                <a:t>     na rezultaty działań inżyniera </a:t>
              </a:r>
              <a:endParaRPr lang="pl-PL" sz="2000" dirty="0"/>
            </a:p>
          </p:txBody>
        </p:sp>
        <p:sp>
          <p:nvSpPr>
            <p:cNvPr id="25" name="AutoShape 13"/>
            <p:cNvSpPr>
              <a:spLocks noChangeArrowheads="1"/>
            </p:cNvSpPr>
            <p:nvPr/>
          </p:nvSpPr>
          <p:spPr bwMode="auto">
            <a:xfrm>
              <a:off x="1871700" y="4478851"/>
              <a:ext cx="765085" cy="52952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bg1"/>
            </a:solidFill>
            <a:ln w="19050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cxnSp>
          <p:nvCxnSpPr>
            <p:cNvPr id="29" name="Łącznik prosty 28"/>
            <p:cNvCxnSpPr/>
            <p:nvPr/>
          </p:nvCxnSpPr>
          <p:spPr>
            <a:xfrm rot="5400000">
              <a:off x="4589964" y="4725040"/>
              <a:ext cx="2650263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a 20"/>
            <p:cNvGrpSpPr/>
            <p:nvPr/>
          </p:nvGrpSpPr>
          <p:grpSpPr>
            <a:xfrm>
              <a:off x="1061801" y="3221619"/>
              <a:ext cx="4195879" cy="1368072"/>
              <a:chOff x="840121" y="3249329"/>
              <a:chExt cx="4195879" cy="1368072"/>
            </a:xfrm>
          </p:grpSpPr>
          <p:sp>
            <p:nvSpPr>
              <p:cNvPr id="64523" name="Text Box 4"/>
              <p:cNvSpPr txBox="1">
                <a:spLocks noChangeArrowheads="1"/>
              </p:cNvSpPr>
              <p:nvPr/>
            </p:nvSpPr>
            <p:spPr bwMode="auto">
              <a:xfrm>
                <a:off x="895541" y="3263184"/>
                <a:ext cx="4140459" cy="1354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>
                  <a:buFont typeface="Arial" pitchFamily="34" charset="0"/>
                  <a:buChar char="•"/>
                </a:pPr>
                <a:r>
                  <a:rPr lang="pl-PL" sz="2200" b="1" dirty="0" smtClean="0">
                    <a:latin typeface="Arial" charset="0"/>
                    <a:cs typeface="Arial" charset="0"/>
                  </a:rPr>
                  <a:t> </a:t>
                </a:r>
                <a:r>
                  <a:rPr lang="pl-PL" sz="2200" b="1" dirty="0" smtClean="0">
                    <a:solidFill>
                      <a:srgbClr val="6666FF"/>
                    </a:solidFill>
                    <a:cs typeface="Times New Roman" pitchFamily="18" charset="0"/>
                  </a:rPr>
                  <a:t>Niedoskonałość człowieka</a:t>
                </a:r>
              </a:p>
              <a:p>
                <a:pPr algn="l"/>
                <a:endParaRPr lang="pl-PL" sz="2200" b="1" dirty="0" smtClean="0">
                  <a:cs typeface="Times New Roman" pitchFamily="18" charset="0"/>
                </a:endParaRPr>
              </a:p>
              <a:p>
                <a:pPr algn="l">
                  <a:buFont typeface="Arial" pitchFamily="34" charset="0"/>
                  <a:buChar char="•"/>
                </a:pPr>
                <a:r>
                  <a:rPr lang="pl-PL" sz="2200" dirty="0" smtClean="0">
                    <a:cs typeface="Times New Roman" pitchFamily="18" charset="0"/>
                  </a:rPr>
                  <a:t> Ograniczona wiedza</a:t>
                </a:r>
              </a:p>
              <a:p>
                <a:pPr algn="l"/>
                <a:endParaRPr lang="pl-PL" sz="1600" dirty="0">
                  <a:cs typeface="Times New Roman" pitchFamily="18" charset="0"/>
                </a:endParaRPr>
              </a:p>
            </p:txBody>
          </p:sp>
          <p:sp>
            <p:nvSpPr>
              <p:cNvPr id="20" name="Prostokąt zaokrąglony 19"/>
              <p:cNvSpPr/>
              <p:nvPr/>
            </p:nvSpPr>
            <p:spPr>
              <a:xfrm>
                <a:off x="840121" y="3249329"/>
                <a:ext cx="4072599" cy="1246506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7" name="Dowolny kształt 26"/>
              <p:cNvSpPr/>
              <p:nvPr/>
            </p:nvSpPr>
            <p:spPr>
              <a:xfrm>
                <a:off x="3754590" y="3553668"/>
                <a:ext cx="1046018" cy="667337"/>
              </a:xfrm>
              <a:custGeom>
                <a:avLst/>
                <a:gdLst>
                  <a:gd name="connsiteX0" fmla="*/ 637309 w 1046018"/>
                  <a:gd name="connsiteY0" fmla="*/ 6927 h 362527"/>
                  <a:gd name="connsiteX1" fmla="*/ 817418 w 1046018"/>
                  <a:gd name="connsiteY1" fmla="*/ 6927 h 362527"/>
                  <a:gd name="connsiteX2" fmla="*/ 969818 w 1046018"/>
                  <a:gd name="connsiteY2" fmla="*/ 48491 h 362527"/>
                  <a:gd name="connsiteX3" fmla="*/ 1039091 w 1046018"/>
                  <a:gd name="connsiteY3" fmla="*/ 159327 h 362527"/>
                  <a:gd name="connsiteX4" fmla="*/ 1011382 w 1046018"/>
                  <a:gd name="connsiteY4" fmla="*/ 297873 h 362527"/>
                  <a:gd name="connsiteX5" fmla="*/ 858982 w 1046018"/>
                  <a:gd name="connsiteY5" fmla="*/ 353291 h 362527"/>
                  <a:gd name="connsiteX6" fmla="*/ 0 w 1046018"/>
                  <a:gd name="connsiteY6" fmla="*/ 353291 h 362527"/>
                  <a:gd name="connsiteX7" fmla="*/ 0 w 1046018"/>
                  <a:gd name="connsiteY7" fmla="*/ 353291 h 362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6018" h="362527">
                    <a:moveTo>
                      <a:pt x="637309" y="6927"/>
                    </a:moveTo>
                    <a:cubicBezTo>
                      <a:pt x="699654" y="3463"/>
                      <a:pt x="762000" y="0"/>
                      <a:pt x="817418" y="6927"/>
                    </a:cubicBezTo>
                    <a:cubicBezTo>
                      <a:pt x="872836" y="13854"/>
                      <a:pt x="932873" y="23091"/>
                      <a:pt x="969818" y="48491"/>
                    </a:cubicBezTo>
                    <a:cubicBezTo>
                      <a:pt x="1006763" y="73891"/>
                      <a:pt x="1032164" y="117763"/>
                      <a:pt x="1039091" y="159327"/>
                    </a:cubicBezTo>
                    <a:cubicBezTo>
                      <a:pt x="1046018" y="200891"/>
                      <a:pt x="1041400" y="265546"/>
                      <a:pt x="1011382" y="297873"/>
                    </a:cubicBezTo>
                    <a:cubicBezTo>
                      <a:pt x="981364" y="330200"/>
                      <a:pt x="1027546" y="344055"/>
                      <a:pt x="858982" y="353291"/>
                    </a:cubicBezTo>
                    <a:cubicBezTo>
                      <a:pt x="690418" y="362527"/>
                      <a:pt x="0" y="353291"/>
                      <a:pt x="0" y="353291"/>
                    </a:cubicBezTo>
                    <a:lnTo>
                      <a:pt x="0" y="353291"/>
                    </a:lnTo>
                  </a:path>
                </a:pathLst>
              </a:custGeom>
              <a:ln w="38100">
                <a:solidFill>
                  <a:srgbClr val="00B050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8" name="pole tekstowe 27"/>
              <p:cNvSpPr txBox="1"/>
              <p:nvPr/>
            </p:nvSpPr>
            <p:spPr>
              <a:xfrm>
                <a:off x="1707276" y="3614655"/>
                <a:ext cx="429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800" b="1" dirty="0" smtClean="0"/>
                  <a:t>+</a:t>
                </a:r>
                <a:endParaRPr lang="pl-PL" sz="2800" b="1" dirty="0"/>
              </a:p>
            </p:txBody>
          </p:sp>
        </p:grpSp>
      </p:grpSp>
      <p:sp>
        <p:nvSpPr>
          <p:cNvPr id="18" name="pole tekstowe 17"/>
          <p:cNvSpPr txBox="1"/>
          <p:nvPr/>
        </p:nvSpPr>
        <p:spPr>
          <a:xfrm>
            <a:off x="7932602" y="0"/>
            <a:ext cx="1139219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800" i="1" dirty="0" smtClean="0">
                <a:latin typeface="Times New Roman" pitchFamily="18" charset="0"/>
                <a:cs typeface="Times New Roman" pitchFamily="18" charset="0"/>
              </a:rPr>
              <a:t>PKM </a:t>
            </a:r>
            <a:r>
              <a:rPr lang="pl-PL" sz="1800" i="1" dirty="0" smtClean="0">
                <a:latin typeface="Times New Roman" pitchFamily="18" charset="0"/>
                <a:cs typeface="Times New Roman" pitchFamily="18" charset="0"/>
              </a:rPr>
              <a:t>III.1</a:t>
            </a:r>
            <a:endParaRPr lang="pl-PL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  <p:cxnSp>
        <p:nvCxnSpPr>
          <p:cNvPr id="6" name="Łącznik prosty ze strzałką 5"/>
          <p:cNvCxnSpPr/>
          <p:nvPr/>
        </p:nvCxnSpPr>
        <p:spPr>
          <a:xfrm flipV="1">
            <a:off x="1106615" y="514350"/>
            <a:ext cx="0" cy="24752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3122" name="Object 2"/>
          <p:cNvGraphicFramePr>
            <a:graphicFrameLocks noChangeAspect="1"/>
          </p:cNvGraphicFramePr>
          <p:nvPr/>
        </p:nvGraphicFramePr>
        <p:xfrm>
          <a:off x="2751138" y="325438"/>
          <a:ext cx="3832225" cy="2917825"/>
        </p:xfrm>
        <a:graphic>
          <a:graphicData uri="http://schemas.openxmlformats.org/presentationml/2006/ole">
            <p:oleObj spid="_x0000_s134154" name="Picture" r:id="rId3" imgW="3191040" imgH="2428920" progId="Word.Picture.8">
              <p:embed/>
            </p:oleObj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836585" y="514350"/>
            <a:ext cx="450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/>
              <a:t>f</a:t>
            </a:r>
            <a:endParaRPr lang="pl-PL" sz="1200" i="1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36585" y="3474005"/>
            <a:ext cx="5085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dirty="0" smtClean="0"/>
              <a:t>R</a:t>
            </a:r>
            <a:r>
              <a:rPr lang="pl-PL" sz="2000" dirty="0" smtClean="0"/>
              <a:t>(</a:t>
            </a:r>
            <a:r>
              <a:rPr lang="pl-PL" sz="2000" i="1" dirty="0" smtClean="0"/>
              <a:t>t</a:t>
            </a:r>
            <a:r>
              <a:rPr lang="pl-PL" sz="2000" dirty="0" smtClean="0"/>
              <a:t>) = </a:t>
            </a:r>
            <a:r>
              <a:rPr lang="pl-PL" sz="2000" i="1" dirty="0" smtClean="0"/>
              <a:t>P</a:t>
            </a:r>
            <a:r>
              <a:rPr lang="pl-PL" sz="2000" dirty="0" smtClean="0"/>
              <a:t>{ </a:t>
            </a:r>
            <a:r>
              <a:rPr lang="pl-PL" sz="2000" b="1" i="1" dirty="0" smtClean="0"/>
              <a:t>T </a:t>
            </a:r>
            <a:r>
              <a:rPr lang="pl-PL" sz="2000" b="1" i="1" dirty="0" smtClean="0">
                <a:latin typeface="Times New Roman"/>
                <a:cs typeface="Times New Roman"/>
              </a:rPr>
              <a:t>&gt; </a:t>
            </a:r>
            <a:r>
              <a:rPr lang="pl-PL" sz="2000" i="1" dirty="0" err="1" smtClean="0">
                <a:latin typeface="Times New Roman"/>
                <a:cs typeface="Times New Roman"/>
              </a:rPr>
              <a:t>t</a:t>
            </a:r>
            <a:r>
              <a:rPr lang="pl-PL" sz="2000" dirty="0" smtClean="0"/>
              <a:t>}  -  </a:t>
            </a:r>
            <a:r>
              <a:rPr lang="pl-PL" sz="2000" dirty="0" smtClean="0">
                <a:solidFill>
                  <a:srgbClr val="6666FF"/>
                </a:solidFill>
              </a:rPr>
              <a:t>funkcja niezawodności</a:t>
            </a:r>
          </a:p>
          <a:p>
            <a:r>
              <a:rPr lang="pl-PL" sz="2000" i="1" dirty="0" smtClean="0"/>
              <a:t>Q</a:t>
            </a:r>
            <a:r>
              <a:rPr lang="pl-PL" sz="2000" dirty="0" smtClean="0"/>
              <a:t>(</a:t>
            </a:r>
            <a:r>
              <a:rPr lang="pl-PL" sz="2000" i="1" dirty="0" smtClean="0"/>
              <a:t>t</a:t>
            </a:r>
            <a:r>
              <a:rPr lang="pl-PL" sz="2000" dirty="0" smtClean="0"/>
              <a:t>) = </a:t>
            </a:r>
            <a:r>
              <a:rPr lang="pl-PL" sz="2000" i="1" dirty="0" smtClean="0"/>
              <a:t>P</a:t>
            </a:r>
            <a:r>
              <a:rPr lang="pl-PL" sz="2000" dirty="0" smtClean="0"/>
              <a:t>{ </a:t>
            </a:r>
            <a:r>
              <a:rPr lang="pl-PL" sz="2000" b="1" i="1" dirty="0" smtClean="0"/>
              <a:t>T </a:t>
            </a:r>
            <a:r>
              <a:rPr lang="pl-PL" sz="2000" b="1" i="1" dirty="0" smtClean="0">
                <a:latin typeface="Times New Roman"/>
                <a:cs typeface="Times New Roman"/>
              </a:rPr>
              <a:t>≤ </a:t>
            </a:r>
            <a:r>
              <a:rPr lang="pl-PL" sz="2000" i="1" dirty="0" smtClean="0">
                <a:latin typeface="Times New Roman"/>
                <a:cs typeface="Times New Roman"/>
              </a:rPr>
              <a:t>t</a:t>
            </a:r>
            <a:r>
              <a:rPr lang="pl-PL" sz="2000" dirty="0" smtClean="0"/>
              <a:t>}  -  funkcja zawodności</a:t>
            </a:r>
          </a:p>
          <a:p>
            <a:endParaRPr lang="pl-PL" sz="2000" dirty="0" smtClean="0">
              <a:solidFill>
                <a:srgbClr val="00B050"/>
              </a:solidFill>
            </a:endParaRPr>
          </a:p>
        </p:txBody>
      </p:sp>
      <p:cxnSp>
        <p:nvCxnSpPr>
          <p:cNvPr id="4" name="Łącznik prosty ze strzałką 3"/>
          <p:cNvCxnSpPr/>
          <p:nvPr/>
        </p:nvCxnSpPr>
        <p:spPr>
          <a:xfrm>
            <a:off x="1106615" y="2989625"/>
            <a:ext cx="549061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  <p:cxnSp>
        <p:nvCxnSpPr>
          <p:cNvPr id="6" name="Łącznik prosty ze strzałką 5"/>
          <p:cNvCxnSpPr/>
          <p:nvPr/>
        </p:nvCxnSpPr>
        <p:spPr>
          <a:xfrm flipV="1">
            <a:off x="1106615" y="514350"/>
            <a:ext cx="0" cy="24752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3122" name="Object 2"/>
          <p:cNvGraphicFramePr>
            <a:graphicFrameLocks noChangeAspect="1"/>
          </p:cNvGraphicFramePr>
          <p:nvPr/>
        </p:nvGraphicFramePr>
        <p:xfrm>
          <a:off x="2768175" y="334330"/>
          <a:ext cx="3829050" cy="2914650"/>
        </p:xfrm>
        <a:graphic>
          <a:graphicData uri="http://schemas.openxmlformats.org/presentationml/2006/ole">
            <p:oleObj spid="_x0000_s138250" name="Picture" r:id="rId3" imgW="3182471" imgH="2420471" progId="Word.Picture.8">
              <p:embed/>
            </p:oleObj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836585" y="514350"/>
            <a:ext cx="450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/>
              <a:t>f</a:t>
            </a:r>
            <a:endParaRPr lang="pl-PL" sz="1200" i="1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36585" y="3474005"/>
            <a:ext cx="5085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dirty="0" smtClean="0"/>
              <a:t>R</a:t>
            </a:r>
            <a:r>
              <a:rPr lang="pl-PL" sz="2000" dirty="0" smtClean="0"/>
              <a:t>(</a:t>
            </a:r>
            <a:r>
              <a:rPr lang="pl-PL" sz="2000" i="1" dirty="0" smtClean="0"/>
              <a:t>t</a:t>
            </a:r>
            <a:r>
              <a:rPr lang="pl-PL" sz="2000" dirty="0" smtClean="0"/>
              <a:t>) = </a:t>
            </a:r>
            <a:r>
              <a:rPr lang="pl-PL" sz="2000" i="1" dirty="0" smtClean="0"/>
              <a:t>P</a:t>
            </a:r>
            <a:r>
              <a:rPr lang="pl-PL" sz="2000" dirty="0" smtClean="0"/>
              <a:t>{ </a:t>
            </a:r>
            <a:r>
              <a:rPr lang="pl-PL" sz="2000" b="1" i="1" dirty="0" smtClean="0"/>
              <a:t>T </a:t>
            </a:r>
            <a:r>
              <a:rPr lang="pl-PL" sz="2000" b="1" i="1" dirty="0" smtClean="0">
                <a:latin typeface="Times New Roman"/>
                <a:cs typeface="Times New Roman"/>
              </a:rPr>
              <a:t>&gt; </a:t>
            </a:r>
            <a:r>
              <a:rPr lang="pl-PL" sz="2000" i="1" dirty="0" err="1" smtClean="0">
                <a:latin typeface="Times New Roman"/>
                <a:cs typeface="Times New Roman"/>
              </a:rPr>
              <a:t>t</a:t>
            </a:r>
            <a:r>
              <a:rPr lang="pl-PL" sz="2000" dirty="0" smtClean="0"/>
              <a:t>}  -  </a:t>
            </a:r>
            <a:r>
              <a:rPr lang="pl-PL" sz="2000" dirty="0" smtClean="0">
                <a:solidFill>
                  <a:srgbClr val="6666FF"/>
                </a:solidFill>
              </a:rPr>
              <a:t>funkcja niezawodności</a:t>
            </a:r>
          </a:p>
          <a:p>
            <a:r>
              <a:rPr lang="pl-PL" sz="2000" i="1" dirty="0" smtClean="0"/>
              <a:t>Q</a:t>
            </a:r>
            <a:r>
              <a:rPr lang="pl-PL" sz="2000" dirty="0" smtClean="0"/>
              <a:t>(</a:t>
            </a:r>
            <a:r>
              <a:rPr lang="pl-PL" sz="2000" i="1" dirty="0" smtClean="0"/>
              <a:t>t</a:t>
            </a:r>
            <a:r>
              <a:rPr lang="pl-PL" sz="2000" dirty="0" smtClean="0"/>
              <a:t>) = </a:t>
            </a:r>
            <a:r>
              <a:rPr lang="pl-PL" sz="2000" i="1" dirty="0" smtClean="0"/>
              <a:t>P</a:t>
            </a:r>
            <a:r>
              <a:rPr lang="pl-PL" sz="2000" dirty="0" smtClean="0"/>
              <a:t>{ </a:t>
            </a:r>
            <a:r>
              <a:rPr lang="pl-PL" sz="2000" b="1" i="1" dirty="0" smtClean="0"/>
              <a:t>T </a:t>
            </a:r>
            <a:r>
              <a:rPr lang="pl-PL" sz="2000" b="1" i="1" dirty="0" smtClean="0">
                <a:latin typeface="Times New Roman"/>
                <a:cs typeface="Times New Roman"/>
              </a:rPr>
              <a:t>≤ </a:t>
            </a:r>
            <a:r>
              <a:rPr lang="pl-PL" sz="2000" i="1" dirty="0" smtClean="0">
                <a:latin typeface="Times New Roman"/>
                <a:cs typeface="Times New Roman"/>
              </a:rPr>
              <a:t>t</a:t>
            </a:r>
            <a:r>
              <a:rPr lang="pl-PL" sz="2000" dirty="0" smtClean="0"/>
              <a:t>}  -  funkcja zawodności</a:t>
            </a:r>
          </a:p>
          <a:p>
            <a:endParaRPr lang="pl-PL" sz="2000" dirty="0" smtClean="0">
              <a:solidFill>
                <a:srgbClr val="00B05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7452320" y="1223755"/>
            <a:ext cx="6300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600" dirty="0" smtClean="0">
                <a:solidFill>
                  <a:srgbClr val="FF0000"/>
                </a:solidFill>
              </a:rPr>
              <a:t>!</a:t>
            </a:r>
            <a:endParaRPr lang="pl-PL" sz="9600" dirty="0">
              <a:solidFill>
                <a:srgbClr val="FF0000"/>
              </a:solidFill>
            </a:endParaRPr>
          </a:p>
        </p:txBody>
      </p:sp>
      <p:cxnSp>
        <p:nvCxnSpPr>
          <p:cNvPr id="4" name="Łącznik prosty ze strzałką 3"/>
          <p:cNvCxnSpPr/>
          <p:nvPr/>
        </p:nvCxnSpPr>
        <p:spPr>
          <a:xfrm>
            <a:off x="1106615" y="2989625"/>
            <a:ext cx="549061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  <p:cxnSp>
        <p:nvCxnSpPr>
          <p:cNvPr id="6" name="Łącznik prosty ze strzałką 5"/>
          <p:cNvCxnSpPr/>
          <p:nvPr/>
        </p:nvCxnSpPr>
        <p:spPr>
          <a:xfrm flipV="1">
            <a:off x="1106615" y="514350"/>
            <a:ext cx="0" cy="24752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3122" name="Object 2"/>
          <p:cNvGraphicFramePr>
            <a:graphicFrameLocks noChangeAspect="1"/>
          </p:cNvGraphicFramePr>
          <p:nvPr/>
        </p:nvGraphicFramePr>
        <p:xfrm>
          <a:off x="2768175" y="334330"/>
          <a:ext cx="3829050" cy="2914650"/>
        </p:xfrm>
        <a:graphic>
          <a:graphicData uri="http://schemas.openxmlformats.org/presentationml/2006/ole">
            <p:oleObj spid="_x0000_s135178" name="Picture" r:id="rId3" imgW="3182471" imgH="2420471" progId="Word.Picture.8">
              <p:embed/>
            </p:oleObj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836585" y="514350"/>
            <a:ext cx="450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/>
              <a:t>f</a:t>
            </a:r>
            <a:endParaRPr lang="pl-PL" sz="1200" i="1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36585" y="3474005"/>
            <a:ext cx="5085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dirty="0" smtClean="0"/>
              <a:t>R</a:t>
            </a:r>
            <a:r>
              <a:rPr lang="pl-PL" sz="2000" dirty="0" smtClean="0"/>
              <a:t>(</a:t>
            </a:r>
            <a:r>
              <a:rPr lang="pl-PL" sz="2000" i="1" dirty="0" smtClean="0"/>
              <a:t>t</a:t>
            </a:r>
            <a:r>
              <a:rPr lang="pl-PL" sz="2000" dirty="0" smtClean="0"/>
              <a:t>) = </a:t>
            </a:r>
            <a:r>
              <a:rPr lang="pl-PL" sz="2000" i="1" dirty="0" smtClean="0"/>
              <a:t>P</a:t>
            </a:r>
            <a:r>
              <a:rPr lang="pl-PL" sz="2000" dirty="0" smtClean="0"/>
              <a:t>{ </a:t>
            </a:r>
            <a:r>
              <a:rPr lang="pl-PL" sz="2000" b="1" i="1" dirty="0" smtClean="0"/>
              <a:t>T </a:t>
            </a:r>
            <a:r>
              <a:rPr lang="pl-PL" sz="2000" b="1" i="1" dirty="0" smtClean="0">
                <a:latin typeface="Times New Roman"/>
                <a:cs typeface="Times New Roman"/>
              </a:rPr>
              <a:t>&gt; </a:t>
            </a:r>
            <a:r>
              <a:rPr lang="pl-PL" sz="2000" i="1" dirty="0" err="1" smtClean="0">
                <a:latin typeface="Times New Roman"/>
                <a:cs typeface="Times New Roman"/>
              </a:rPr>
              <a:t>t</a:t>
            </a:r>
            <a:r>
              <a:rPr lang="pl-PL" sz="2000" dirty="0" smtClean="0"/>
              <a:t>}  -  </a:t>
            </a:r>
            <a:r>
              <a:rPr lang="pl-PL" sz="2000" dirty="0" smtClean="0">
                <a:solidFill>
                  <a:srgbClr val="6666FF"/>
                </a:solidFill>
              </a:rPr>
              <a:t>funkcja niezawodności</a:t>
            </a:r>
          </a:p>
          <a:p>
            <a:r>
              <a:rPr lang="pl-PL" sz="2000" i="1" dirty="0" smtClean="0"/>
              <a:t>Q</a:t>
            </a:r>
            <a:r>
              <a:rPr lang="pl-PL" sz="2000" dirty="0" smtClean="0"/>
              <a:t>(</a:t>
            </a:r>
            <a:r>
              <a:rPr lang="pl-PL" sz="2000" i="1" dirty="0" smtClean="0"/>
              <a:t>t</a:t>
            </a:r>
            <a:r>
              <a:rPr lang="pl-PL" sz="2000" dirty="0" smtClean="0"/>
              <a:t>) = </a:t>
            </a:r>
            <a:r>
              <a:rPr lang="pl-PL" sz="2000" i="1" dirty="0" smtClean="0"/>
              <a:t>P</a:t>
            </a:r>
            <a:r>
              <a:rPr lang="pl-PL" sz="2000" dirty="0" smtClean="0"/>
              <a:t>{ </a:t>
            </a:r>
            <a:r>
              <a:rPr lang="pl-PL" sz="2000" b="1" i="1" dirty="0" smtClean="0"/>
              <a:t>T </a:t>
            </a:r>
            <a:r>
              <a:rPr lang="pl-PL" sz="2000" b="1" i="1" dirty="0" smtClean="0">
                <a:latin typeface="Times New Roman"/>
                <a:cs typeface="Times New Roman"/>
              </a:rPr>
              <a:t>≤ </a:t>
            </a:r>
            <a:r>
              <a:rPr lang="pl-PL" sz="2000" i="1" dirty="0" smtClean="0">
                <a:latin typeface="Times New Roman"/>
                <a:cs typeface="Times New Roman"/>
              </a:rPr>
              <a:t>t</a:t>
            </a:r>
            <a:r>
              <a:rPr lang="pl-PL" sz="2000" dirty="0" smtClean="0"/>
              <a:t>}  -  funkcja zawodności</a:t>
            </a:r>
          </a:p>
          <a:p>
            <a:endParaRPr lang="pl-PL" sz="2000" dirty="0" smtClean="0">
              <a:solidFill>
                <a:srgbClr val="00B05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7452320" y="1223755"/>
            <a:ext cx="6300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600" dirty="0" smtClean="0">
                <a:solidFill>
                  <a:srgbClr val="FF0000"/>
                </a:solidFill>
              </a:rPr>
              <a:t>!</a:t>
            </a:r>
            <a:endParaRPr lang="pl-PL" sz="9600" dirty="0">
              <a:solidFill>
                <a:srgbClr val="FF0000"/>
              </a:solidFill>
            </a:endParaRPr>
          </a:p>
        </p:txBody>
      </p:sp>
      <p:grpSp>
        <p:nvGrpSpPr>
          <p:cNvPr id="19" name="Grupa 18"/>
          <p:cNvGrpSpPr/>
          <p:nvPr/>
        </p:nvGrpSpPr>
        <p:grpSpPr>
          <a:xfrm>
            <a:off x="478600" y="4720898"/>
            <a:ext cx="8097505" cy="1427052"/>
            <a:chOff x="478600" y="4859448"/>
            <a:chExt cx="8097505" cy="1427052"/>
          </a:xfrm>
        </p:grpSpPr>
        <p:sp>
          <p:nvSpPr>
            <p:cNvPr id="20" name="pole tekstowe 19"/>
            <p:cNvSpPr txBox="1"/>
            <p:nvPr/>
          </p:nvSpPr>
          <p:spPr>
            <a:xfrm>
              <a:off x="791580" y="4999819"/>
              <a:ext cx="771449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200" dirty="0" smtClean="0"/>
                <a:t>Wiele powodów, np.:            nierozpoznanie istotnego czynnika (np. w modelu obciążeń elementu - zjawiska zmęczenia wywołanego nieprzewidzianymi drganiami)              </a:t>
              </a:r>
              <a:endParaRPr lang="pl-PL" sz="2200" dirty="0"/>
            </a:p>
          </p:txBody>
        </p:sp>
        <p:cxnSp>
          <p:nvCxnSpPr>
            <p:cNvPr id="21" name="Łącznik prosty ze strzałką 20"/>
            <p:cNvCxnSpPr/>
            <p:nvPr/>
          </p:nvCxnSpPr>
          <p:spPr>
            <a:xfrm>
              <a:off x="3420932" y="5243055"/>
              <a:ext cx="585065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Dowolny kształt 21"/>
            <p:cNvSpPr/>
            <p:nvPr/>
          </p:nvSpPr>
          <p:spPr>
            <a:xfrm>
              <a:off x="478600" y="4859448"/>
              <a:ext cx="8097505" cy="1427052"/>
            </a:xfrm>
            <a:custGeom>
              <a:avLst/>
              <a:gdLst>
                <a:gd name="connsiteX0" fmla="*/ 7166800 w 8097505"/>
                <a:gd name="connsiteY0" fmla="*/ 4652 h 1211152"/>
                <a:gd name="connsiteX1" fmla="*/ 4309300 w 8097505"/>
                <a:gd name="connsiteY1" fmla="*/ 17352 h 1211152"/>
                <a:gd name="connsiteX2" fmla="*/ 3763200 w 8097505"/>
                <a:gd name="connsiteY2" fmla="*/ 42752 h 1211152"/>
                <a:gd name="connsiteX3" fmla="*/ 2950400 w 8097505"/>
                <a:gd name="connsiteY3" fmla="*/ 55452 h 1211152"/>
                <a:gd name="connsiteX4" fmla="*/ 2658300 w 8097505"/>
                <a:gd name="connsiteY4" fmla="*/ 68152 h 1211152"/>
                <a:gd name="connsiteX5" fmla="*/ 1083500 w 8097505"/>
                <a:gd name="connsiteY5" fmla="*/ 80852 h 1211152"/>
                <a:gd name="connsiteX6" fmla="*/ 1007300 w 8097505"/>
                <a:gd name="connsiteY6" fmla="*/ 106252 h 1211152"/>
                <a:gd name="connsiteX7" fmla="*/ 943800 w 8097505"/>
                <a:gd name="connsiteY7" fmla="*/ 118952 h 1211152"/>
                <a:gd name="connsiteX8" fmla="*/ 893000 w 8097505"/>
                <a:gd name="connsiteY8" fmla="*/ 131652 h 1211152"/>
                <a:gd name="connsiteX9" fmla="*/ 296100 w 8097505"/>
                <a:gd name="connsiteY9" fmla="*/ 144352 h 1211152"/>
                <a:gd name="connsiteX10" fmla="*/ 219900 w 8097505"/>
                <a:gd name="connsiteY10" fmla="*/ 157052 h 1211152"/>
                <a:gd name="connsiteX11" fmla="*/ 143700 w 8097505"/>
                <a:gd name="connsiteY11" fmla="*/ 182452 h 1211152"/>
                <a:gd name="connsiteX12" fmla="*/ 92900 w 8097505"/>
                <a:gd name="connsiteY12" fmla="*/ 258652 h 1211152"/>
                <a:gd name="connsiteX13" fmla="*/ 29400 w 8097505"/>
                <a:gd name="connsiteY13" fmla="*/ 372952 h 1211152"/>
                <a:gd name="connsiteX14" fmla="*/ 29400 w 8097505"/>
                <a:gd name="connsiteY14" fmla="*/ 715852 h 1211152"/>
                <a:gd name="connsiteX15" fmla="*/ 42100 w 8097505"/>
                <a:gd name="connsiteY15" fmla="*/ 766652 h 1211152"/>
                <a:gd name="connsiteX16" fmla="*/ 169100 w 8097505"/>
                <a:gd name="connsiteY16" fmla="*/ 868252 h 1211152"/>
                <a:gd name="connsiteX17" fmla="*/ 245300 w 8097505"/>
                <a:gd name="connsiteY17" fmla="*/ 931752 h 1211152"/>
                <a:gd name="connsiteX18" fmla="*/ 346900 w 8097505"/>
                <a:gd name="connsiteY18" fmla="*/ 957152 h 1211152"/>
                <a:gd name="connsiteX19" fmla="*/ 473900 w 8097505"/>
                <a:gd name="connsiteY19" fmla="*/ 982552 h 1211152"/>
                <a:gd name="connsiteX20" fmla="*/ 651700 w 8097505"/>
                <a:gd name="connsiteY20" fmla="*/ 1033352 h 1211152"/>
                <a:gd name="connsiteX21" fmla="*/ 689800 w 8097505"/>
                <a:gd name="connsiteY21" fmla="*/ 1046052 h 1211152"/>
                <a:gd name="connsiteX22" fmla="*/ 816800 w 8097505"/>
                <a:gd name="connsiteY22" fmla="*/ 1058752 h 1211152"/>
                <a:gd name="connsiteX23" fmla="*/ 981900 w 8097505"/>
                <a:gd name="connsiteY23" fmla="*/ 1084152 h 1211152"/>
                <a:gd name="connsiteX24" fmla="*/ 1286700 w 8097505"/>
                <a:gd name="connsiteY24" fmla="*/ 1096852 h 1211152"/>
                <a:gd name="connsiteX25" fmla="*/ 1883600 w 8097505"/>
                <a:gd name="connsiteY25" fmla="*/ 1109552 h 1211152"/>
                <a:gd name="connsiteX26" fmla="*/ 2671000 w 8097505"/>
                <a:gd name="connsiteY26" fmla="*/ 1122252 h 1211152"/>
                <a:gd name="connsiteX27" fmla="*/ 4068000 w 8097505"/>
                <a:gd name="connsiteY27" fmla="*/ 1147652 h 1211152"/>
                <a:gd name="connsiteX28" fmla="*/ 4690300 w 8097505"/>
                <a:gd name="connsiteY28" fmla="*/ 1185752 h 1211152"/>
                <a:gd name="connsiteX29" fmla="*/ 5401500 w 8097505"/>
                <a:gd name="connsiteY29" fmla="*/ 1211152 h 1211152"/>
                <a:gd name="connsiteX30" fmla="*/ 6874700 w 8097505"/>
                <a:gd name="connsiteY30" fmla="*/ 1198452 h 1211152"/>
                <a:gd name="connsiteX31" fmla="*/ 7065200 w 8097505"/>
                <a:gd name="connsiteY31" fmla="*/ 1173052 h 1211152"/>
                <a:gd name="connsiteX32" fmla="*/ 7179500 w 8097505"/>
                <a:gd name="connsiteY32" fmla="*/ 1160352 h 1211152"/>
                <a:gd name="connsiteX33" fmla="*/ 7255700 w 8097505"/>
                <a:gd name="connsiteY33" fmla="*/ 1122252 h 1211152"/>
                <a:gd name="connsiteX34" fmla="*/ 7484300 w 8097505"/>
                <a:gd name="connsiteY34" fmla="*/ 1084152 h 1211152"/>
                <a:gd name="connsiteX35" fmla="*/ 7636700 w 8097505"/>
                <a:gd name="connsiteY35" fmla="*/ 1033352 h 1211152"/>
                <a:gd name="connsiteX36" fmla="*/ 7763700 w 8097505"/>
                <a:gd name="connsiteY36" fmla="*/ 982552 h 1211152"/>
                <a:gd name="connsiteX37" fmla="*/ 7814500 w 8097505"/>
                <a:gd name="connsiteY37" fmla="*/ 969852 h 1211152"/>
                <a:gd name="connsiteX38" fmla="*/ 7890700 w 8097505"/>
                <a:gd name="connsiteY38" fmla="*/ 944452 h 1211152"/>
                <a:gd name="connsiteX39" fmla="*/ 8043100 w 8097505"/>
                <a:gd name="connsiteY39" fmla="*/ 817452 h 1211152"/>
                <a:gd name="connsiteX40" fmla="*/ 8055800 w 8097505"/>
                <a:gd name="connsiteY40" fmla="*/ 766652 h 1211152"/>
                <a:gd name="connsiteX41" fmla="*/ 8017700 w 8097505"/>
                <a:gd name="connsiteY41" fmla="*/ 423752 h 1211152"/>
                <a:gd name="connsiteX42" fmla="*/ 7979600 w 8097505"/>
                <a:gd name="connsiteY42" fmla="*/ 398352 h 1211152"/>
                <a:gd name="connsiteX43" fmla="*/ 7903400 w 8097505"/>
                <a:gd name="connsiteY43" fmla="*/ 322152 h 1211152"/>
                <a:gd name="connsiteX44" fmla="*/ 7801800 w 8097505"/>
                <a:gd name="connsiteY44" fmla="*/ 245952 h 1211152"/>
                <a:gd name="connsiteX45" fmla="*/ 7763700 w 8097505"/>
                <a:gd name="connsiteY45" fmla="*/ 233252 h 1211152"/>
                <a:gd name="connsiteX46" fmla="*/ 7725600 w 8097505"/>
                <a:gd name="connsiteY46" fmla="*/ 207852 h 1211152"/>
                <a:gd name="connsiteX47" fmla="*/ 7611300 w 8097505"/>
                <a:gd name="connsiteY47" fmla="*/ 169752 h 1211152"/>
                <a:gd name="connsiteX48" fmla="*/ 7573200 w 8097505"/>
                <a:gd name="connsiteY48" fmla="*/ 157052 h 1211152"/>
                <a:gd name="connsiteX49" fmla="*/ 7547800 w 8097505"/>
                <a:gd name="connsiteY49" fmla="*/ 118952 h 1211152"/>
                <a:gd name="connsiteX50" fmla="*/ 7433500 w 8097505"/>
                <a:gd name="connsiteY50" fmla="*/ 68152 h 1211152"/>
                <a:gd name="connsiteX51" fmla="*/ 7243000 w 8097505"/>
                <a:gd name="connsiteY51" fmla="*/ 42752 h 1211152"/>
                <a:gd name="connsiteX52" fmla="*/ 7204900 w 8097505"/>
                <a:gd name="connsiteY52" fmla="*/ 30052 h 1211152"/>
                <a:gd name="connsiteX53" fmla="*/ 7166800 w 8097505"/>
                <a:gd name="connsiteY53" fmla="*/ 4652 h 1211152"/>
                <a:gd name="connsiteX54" fmla="*/ 7116000 w 8097505"/>
                <a:gd name="connsiteY54" fmla="*/ 4652 h 12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8097505" h="1211152">
                  <a:moveTo>
                    <a:pt x="7166800" y="4652"/>
                  </a:moveTo>
                  <a:lnTo>
                    <a:pt x="4309300" y="17352"/>
                  </a:lnTo>
                  <a:cubicBezTo>
                    <a:pt x="4127081" y="19392"/>
                    <a:pt x="3945408" y="39905"/>
                    <a:pt x="3763200" y="42752"/>
                  </a:cubicBezTo>
                  <a:lnTo>
                    <a:pt x="2950400" y="55452"/>
                  </a:lnTo>
                  <a:cubicBezTo>
                    <a:pt x="2853033" y="59685"/>
                    <a:pt x="2755750" y="66826"/>
                    <a:pt x="2658300" y="68152"/>
                  </a:cubicBezTo>
                  <a:lnTo>
                    <a:pt x="1083500" y="80852"/>
                  </a:lnTo>
                  <a:cubicBezTo>
                    <a:pt x="1056733" y="81470"/>
                    <a:pt x="1033554" y="101001"/>
                    <a:pt x="1007300" y="106252"/>
                  </a:cubicBezTo>
                  <a:cubicBezTo>
                    <a:pt x="986133" y="110485"/>
                    <a:pt x="964872" y="114269"/>
                    <a:pt x="943800" y="118952"/>
                  </a:cubicBezTo>
                  <a:cubicBezTo>
                    <a:pt x="926761" y="122738"/>
                    <a:pt x="910441" y="130968"/>
                    <a:pt x="893000" y="131652"/>
                  </a:cubicBezTo>
                  <a:cubicBezTo>
                    <a:pt x="694141" y="139450"/>
                    <a:pt x="495067" y="140119"/>
                    <a:pt x="296100" y="144352"/>
                  </a:cubicBezTo>
                  <a:cubicBezTo>
                    <a:pt x="270700" y="148585"/>
                    <a:pt x="244882" y="150807"/>
                    <a:pt x="219900" y="157052"/>
                  </a:cubicBezTo>
                  <a:cubicBezTo>
                    <a:pt x="193925" y="163546"/>
                    <a:pt x="143700" y="182452"/>
                    <a:pt x="143700" y="182452"/>
                  </a:cubicBezTo>
                  <a:cubicBezTo>
                    <a:pt x="126767" y="207852"/>
                    <a:pt x="106552" y="231348"/>
                    <a:pt x="92900" y="258652"/>
                  </a:cubicBezTo>
                  <a:cubicBezTo>
                    <a:pt x="56461" y="331530"/>
                    <a:pt x="77240" y="293218"/>
                    <a:pt x="29400" y="372952"/>
                  </a:cubicBezTo>
                  <a:cubicBezTo>
                    <a:pt x="0" y="519952"/>
                    <a:pt x="8880" y="449089"/>
                    <a:pt x="29400" y="715852"/>
                  </a:cubicBezTo>
                  <a:cubicBezTo>
                    <a:pt x="30739" y="733255"/>
                    <a:pt x="32091" y="752353"/>
                    <a:pt x="42100" y="766652"/>
                  </a:cubicBezTo>
                  <a:cubicBezTo>
                    <a:pt x="125139" y="885279"/>
                    <a:pt x="89623" y="811482"/>
                    <a:pt x="169100" y="868252"/>
                  </a:cubicBezTo>
                  <a:cubicBezTo>
                    <a:pt x="203891" y="893103"/>
                    <a:pt x="204240" y="916821"/>
                    <a:pt x="245300" y="931752"/>
                  </a:cubicBezTo>
                  <a:cubicBezTo>
                    <a:pt x="278107" y="943682"/>
                    <a:pt x="312669" y="950306"/>
                    <a:pt x="346900" y="957152"/>
                  </a:cubicBezTo>
                  <a:cubicBezTo>
                    <a:pt x="389233" y="965619"/>
                    <a:pt x="433816" y="966518"/>
                    <a:pt x="473900" y="982552"/>
                  </a:cubicBezTo>
                  <a:cubicBezTo>
                    <a:pt x="588409" y="1028355"/>
                    <a:pt x="489858" y="992891"/>
                    <a:pt x="651700" y="1033352"/>
                  </a:cubicBezTo>
                  <a:cubicBezTo>
                    <a:pt x="664687" y="1036599"/>
                    <a:pt x="676569" y="1044016"/>
                    <a:pt x="689800" y="1046052"/>
                  </a:cubicBezTo>
                  <a:cubicBezTo>
                    <a:pt x="731850" y="1052521"/>
                    <a:pt x="774467" y="1054519"/>
                    <a:pt x="816800" y="1058752"/>
                  </a:cubicBezTo>
                  <a:cubicBezTo>
                    <a:pt x="888638" y="1082698"/>
                    <a:pt x="862628" y="1077136"/>
                    <a:pt x="981900" y="1084152"/>
                  </a:cubicBezTo>
                  <a:cubicBezTo>
                    <a:pt x="1083413" y="1090123"/>
                    <a:pt x="1185052" y="1093989"/>
                    <a:pt x="1286700" y="1096852"/>
                  </a:cubicBezTo>
                  <a:lnTo>
                    <a:pt x="1883600" y="1109552"/>
                  </a:lnTo>
                  <a:lnTo>
                    <a:pt x="2671000" y="1122252"/>
                  </a:lnTo>
                  <a:lnTo>
                    <a:pt x="4068000" y="1147652"/>
                  </a:lnTo>
                  <a:cubicBezTo>
                    <a:pt x="4371651" y="1181391"/>
                    <a:pt x="4051827" y="1148195"/>
                    <a:pt x="4690300" y="1185752"/>
                  </a:cubicBezTo>
                  <a:cubicBezTo>
                    <a:pt x="5071069" y="1208150"/>
                    <a:pt x="4834133" y="1196604"/>
                    <a:pt x="5401500" y="1211152"/>
                  </a:cubicBezTo>
                  <a:lnTo>
                    <a:pt x="6874700" y="1198452"/>
                  </a:lnTo>
                  <a:cubicBezTo>
                    <a:pt x="7125655" y="1194500"/>
                    <a:pt x="6933996" y="1193237"/>
                    <a:pt x="7065200" y="1173052"/>
                  </a:cubicBezTo>
                  <a:cubicBezTo>
                    <a:pt x="7103089" y="1167223"/>
                    <a:pt x="7141400" y="1164585"/>
                    <a:pt x="7179500" y="1160352"/>
                  </a:cubicBezTo>
                  <a:cubicBezTo>
                    <a:pt x="7204900" y="1147652"/>
                    <a:pt x="7228595" y="1130722"/>
                    <a:pt x="7255700" y="1122252"/>
                  </a:cubicBezTo>
                  <a:cubicBezTo>
                    <a:pt x="7319887" y="1102194"/>
                    <a:pt x="7415978" y="1092692"/>
                    <a:pt x="7484300" y="1084152"/>
                  </a:cubicBezTo>
                  <a:cubicBezTo>
                    <a:pt x="7693521" y="1000463"/>
                    <a:pt x="7367566" y="1128341"/>
                    <a:pt x="7636700" y="1033352"/>
                  </a:cubicBezTo>
                  <a:cubicBezTo>
                    <a:pt x="7679695" y="1018177"/>
                    <a:pt x="7720762" y="997887"/>
                    <a:pt x="7763700" y="982552"/>
                  </a:cubicBezTo>
                  <a:cubicBezTo>
                    <a:pt x="7780138" y="976681"/>
                    <a:pt x="7797782" y="974868"/>
                    <a:pt x="7814500" y="969852"/>
                  </a:cubicBezTo>
                  <a:cubicBezTo>
                    <a:pt x="7840145" y="962159"/>
                    <a:pt x="7890700" y="944452"/>
                    <a:pt x="7890700" y="944452"/>
                  </a:cubicBezTo>
                  <a:cubicBezTo>
                    <a:pt x="8019177" y="844525"/>
                    <a:pt x="7970870" y="889682"/>
                    <a:pt x="8043100" y="817452"/>
                  </a:cubicBezTo>
                  <a:cubicBezTo>
                    <a:pt x="8047333" y="800519"/>
                    <a:pt x="8055800" y="784106"/>
                    <a:pt x="8055800" y="766652"/>
                  </a:cubicBezTo>
                  <a:cubicBezTo>
                    <a:pt x="8055800" y="732442"/>
                    <a:pt x="8097505" y="503557"/>
                    <a:pt x="8017700" y="423752"/>
                  </a:cubicBezTo>
                  <a:cubicBezTo>
                    <a:pt x="8006907" y="412959"/>
                    <a:pt x="7991008" y="408493"/>
                    <a:pt x="7979600" y="398352"/>
                  </a:cubicBezTo>
                  <a:cubicBezTo>
                    <a:pt x="7952752" y="374487"/>
                    <a:pt x="7932137" y="343705"/>
                    <a:pt x="7903400" y="322152"/>
                  </a:cubicBezTo>
                  <a:cubicBezTo>
                    <a:pt x="7869533" y="296752"/>
                    <a:pt x="7841961" y="259339"/>
                    <a:pt x="7801800" y="245952"/>
                  </a:cubicBezTo>
                  <a:cubicBezTo>
                    <a:pt x="7789100" y="241719"/>
                    <a:pt x="7775674" y="239239"/>
                    <a:pt x="7763700" y="233252"/>
                  </a:cubicBezTo>
                  <a:cubicBezTo>
                    <a:pt x="7750048" y="226426"/>
                    <a:pt x="7739548" y="214051"/>
                    <a:pt x="7725600" y="207852"/>
                  </a:cubicBezTo>
                  <a:lnTo>
                    <a:pt x="7611300" y="169752"/>
                  </a:lnTo>
                  <a:lnTo>
                    <a:pt x="7573200" y="157052"/>
                  </a:lnTo>
                  <a:cubicBezTo>
                    <a:pt x="7564733" y="144352"/>
                    <a:pt x="7558593" y="129745"/>
                    <a:pt x="7547800" y="118952"/>
                  </a:cubicBezTo>
                  <a:cubicBezTo>
                    <a:pt x="7517611" y="88763"/>
                    <a:pt x="7471226" y="80727"/>
                    <a:pt x="7433500" y="68152"/>
                  </a:cubicBezTo>
                  <a:cubicBezTo>
                    <a:pt x="7347040" y="39332"/>
                    <a:pt x="7408741" y="56564"/>
                    <a:pt x="7243000" y="42752"/>
                  </a:cubicBezTo>
                  <a:cubicBezTo>
                    <a:pt x="7230300" y="38519"/>
                    <a:pt x="7216874" y="36039"/>
                    <a:pt x="7204900" y="30052"/>
                  </a:cubicBezTo>
                  <a:cubicBezTo>
                    <a:pt x="7191248" y="23226"/>
                    <a:pt x="7181476" y="8845"/>
                    <a:pt x="7166800" y="4652"/>
                  </a:cubicBezTo>
                  <a:cubicBezTo>
                    <a:pt x="7150518" y="0"/>
                    <a:pt x="7132933" y="4652"/>
                    <a:pt x="7116000" y="4652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3" name="Dowolny kształt 22"/>
          <p:cNvSpPr/>
          <p:nvPr/>
        </p:nvSpPr>
        <p:spPr>
          <a:xfrm>
            <a:off x="478600" y="2490009"/>
            <a:ext cx="3193300" cy="2514166"/>
          </a:xfrm>
          <a:custGeom>
            <a:avLst/>
            <a:gdLst>
              <a:gd name="connsiteX0" fmla="*/ 2970996 w 2970996"/>
              <a:gd name="connsiteY0" fmla="*/ 0 h 2334146"/>
              <a:gd name="connsiteX1" fmla="*/ 2856696 w 2970996"/>
              <a:gd name="connsiteY1" fmla="*/ 12700 h 2334146"/>
              <a:gd name="connsiteX2" fmla="*/ 2577296 w 2970996"/>
              <a:gd name="connsiteY2" fmla="*/ 38100 h 2334146"/>
              <a:gd name="connsiteX3" fmla="*/ 2526496 w 2970996"/>
              <a:gd name="connsiteY3" fmla="*/ 50800 h 2334146"/>
              <a:gd name="connsiteX4" fmla="*/ 2450296 w 2970996"/>
              <a:gd name="connsiteY4" fmla="*/ 114300 h 2334146"/>
              <a:gd name="connsiteX5" fmla="*/ 2361396 w 2970996"/>
              <a:gd name="connsiteY5" fmla="*/ 177800 h 2334146"/>
              <a:gd name="connsiteX6" fmla="*/ 2285196 w 2970996"/>
              <a:gd name="connsiteY6" fmla="*/ 203200 h 2334146"/>
              <a:gd name="connsiteX7" fmla="*/ 2247096 w 2970996"/>
              <a:gd name="connsiteY7" fmla="*/ 215900 h 2334146"/>
              <a:gd name="connsiteX8" fmla="*/ 2208996 w 2970996"/>
              <a:gd name="connsiteY8" fmla="*/ 228600 h 2334146"/>
              <a:gd name="connsiteX9" fmla="*/ 2107396 w 2970996"/>
              <a:gd name="connsiteY9" fmla="*/ 254000 h 2334146"/>
              <a:gd name="connsiteX10" fmla="*/ 2005796 w 2970996"/>
              <a:gd name="connsiteY10" fmla="*/ 292100 h 2334146"/>
              <a:gd name="connsiteX11" fmla="*/ 1904196 w 2970996"/>
              <a:gd name="connsiteY11" fmla="*/ 317500 h 2334146"/>
              <a:gd name="connsiteX12" fmla="*/ 1866096 w 2970996"/>
              <a:gd name="connsiteY12" fmla="*/ 330200 h 2334146"/>
              <a:gd name="connsiteX13" fmla="*/ 1624796 w 2970996"/>
              <a:gd name="connsiteY13" fmla="*/ 355600 h 2334146"/>
              <a:gd name="connsiteX14" fmla="*/ 1523196 w 2970996"/>
              <a:gd name="connsiteY14" fmla="*/ 381000 h 2334146"/>
              <a:gd name="connsiteX15" fmla="*/ 1434296 w 2970996"/>
              <a:gd name="connsiteY15" fmla="*/ 406400 h 2334146"/>
              <a:gd name="connsiteX16" fmla="*/ 1396196 w 2970996"/>
              <a:gd name="connsiteY16" fmla="*/ 431800 h 2334146"/>
              <a:gd name="connsiteX17" fmla="*/ 1358096 w 2970996"/>
              <a:gd name="connsiteY17" fmla="*/ 444500 h 2334146"/>
              <a:gd name="connsiteX18" fmla="*/ 1256496 w 2970996"/>
              <a:gd name="connsiteY18" fmla="*/ 469900 h 2334146"/>
              <a:gd name="connsiteX19" fmla="*/ 1180296 w 2970996"/>
              <a:gd name="connsiteY19" fmla="*/ 508000 h 2334146"/>
              <a:gd name="connsiteX20" fmla="*/ 1002496 w 2970996"/>
              <a:gd name="connsiteY20" fmla="*/ 533400 h 2334146"/>
              <a:gd name="connsiteX21" fmla="*/ 850096 w 2970996"/>
              <a:gd name="connsiteY21" fmla="*/ 558800 h 2334146"/>
              <a:gd name="connsiteX22" fmla="*/ 761196 w 2970996"/>
              <a:gd name="connsiteY22" fmla="*/ 584200 h 2334146"/>
              <a:gd name="connsiteX23" fmla="*/ 596096 w 2970996"/>
              <a:gd name="connsiteY23" fmla="*/ 596900 h 2334146"/>
              <a:gd name="connsiteX24" fmla="*/ 507196 w 2970996"/>
              <a:gd name="connsiteY24" fmla="*/ 647700 h 2334146"/>
              <a:gd name="connsiteX25" fmla="*/ 430996 w 2970996"/>
              <a:gd name="connsiteY25" fmla="*/ 698500 h 2334146"/>
              <a:gd name="connsiteX26" fmla="*/ 405596 w 2970996"/>
              <a:gd name="connsiteY26" fmla="*/ 736600 h 2334146"/>
              <a:gd name="connsiteX27" fmla="*/ 367496 w 2970996"/>
              <a:gd name="connsiteY27" fmla="*/ 774700 h 2334146"/>
              <a:gd name="connsiteX28" fmla="*/ 342096 w 2970996"/>
              <a:gd name="connsiteY28" fmla="*/ 825500 h 2334146"/>
              <a:gd name="connsiteX29" fmla="*/ 303996 w 2970996"/>
              <a:gd name="connsiteY29" fmla="*/ 838200 h 2334146"/>
              <a:gd name="connsiteX30" fmla="*/ 227796 w 2970996"/>
              <a:gd name="connsiteY30" fmla="*/ 876300 h 2334146"/>
              <a:gd name="connsiteX31" fmla="*/ 126196 w 2970996"/>
              <a:gd name="connsiteY31" fmla="*/ 1054100 h 2334146"/>
              <a:gd name="connsiteX32" fmla="*/ 100796 w 2970996"/>
              <a:gd name="connsiteY32" fmla="*/ 1117600 h 2334146"/>
              <a:gd name="connsiteX33" fmla="*/ 62696 w 2970996"/>
              <a:gd name="connsiteY33" fmla="*/ 1270000 h 2334146"/>
              <a:gd name="connsiteX34" fmla="*/ 49996 w 2970996"/>
              <a:gd name="connsiteY34" fmla="*/ 1320800 h 2334146"/>
              <a:gd name="connsiteX35" fmla="*/ 24596 w 2970996"/>
              <a:gd name="connsiteY35" fmla="*/ 1371600 h 2334146"/>
              <a:gd name="connsiteX36" fmla="*/ 11896 w 2970996"/>
              <a:gd name="connsiteY36" fmla="*/ 1435100 h 2334146"/>
              <a:gd name="connsiteX37" fmla="*/ 37296 w 2970996"/>
              <a:gd name="connsiteY37" fmla="*/ 1816100 h 2334146"/>
              <a:gd name="connsiteX38" fmla="*/ 62696 w 2970996"/>
              <a:gd name="connsiteY38" fmla="*/ 2057400 h 2334146"/>
              <a:gd name="connsiteX39" fmla="*/ 75396 w 2970996"/>
              <a:gd name="connsiteY39" fmla="*/ 2184400 h 2334146"/>
              <a:gd name="connsiteX40" fmla="*/ 100796 w 2970996"/>
              <a:gd name="connsiteY40" fmla="*/ 2286000 h 233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70996" h="2334146">
                <a:moveTo>
                  <a:pt x="2970996" y="0"/>
                </a:moveTo>
                <a:cubicBezTo>
                  <a:pt x="2932896" y="4233"/>
                  <a:pt x="2894873" y="9229"/>
                  <a:pt x="2856696" y="12700"/>
                </a:cubicBezTo>
                <a:cubicBezTo>
                  <a:pt x="2512613" y="43980"/>
                  <a:pt x="2844215" y="8442"/>
                  <a:pt x="2577296" y="38100"/>
                </a:cubicBezTo>
                <a:cubicBezTo>
                  <a:pt x="2560363" y="42333"/>
                  <a:pt x="2542539" y="43924"/>
                  <a:pt x="2526496" y="50800"/>
                </a:cubicBezTo>
                <a:cubicBezTo>
                  <a:pt x="2489071" y="66839"/>
                  <a:pt x="2480811" y="88145"/>
                  <a:pt x="2450296" y="114300"/>
                </a:cubicBezTo>
                <a:cubicBezTo>
                  <a:pt x="2445244" y="118630"/>
                  <a:pt x="2375313" y="171615"/>
                  <a:pt x="2361396" y="177800"/>
                </a:cubicBezTo>
                <a:cubicBezTo>
                  <a:pt x="2336930" y="188674"/>
                  <a:pt x="2310596" y="194733"/>
                  <a:pt x="2285196" y="203200"/>
                </a:cubicBezTo>
                <a:lnTo>
                  <a:pt x="2247096" y="215900"/>
                </a:lnTo>
                <a:cubicBezTo>
                  <a:pt x="2234396" y="220133"/>
                  <a:pt x="2221983" y="225353"/>
                  <a:pt x="2208996" y="228600"/>
                </a:cubicBezTo>
                <a:lnTo>
                  <a:pt x="2107396" y="254000"/>
                </a:lnTo>
                <a:cubicBezTo>
                  <a:pt x="2047419" y="293985"/>
                  <a:pt x="2089802" y="272714"/>
                  <a:pt x="2005796" y="292100"/>
                </a:cubicBezTo>
                <a:cubicBezTo>
                  <a:pt x="1971781" y="299950"/>
                  <a:pt x="1937314" y="306461"/>
                  <a:pt x="1904196" y="317500"/>
                </a:cubicBezTo>
                <a:cubicBezTo>
                  <a:pt x="1891496" y="321733"/>
                  <a:pt x="1879267" y="327805"/>
                  <a:pt x="1866096" y="330200"/>
                </a:cubicBezTo>
                <a:cubicBezTo>
                  <a:pt x="1810597" y="340291"/>
                  <a:pt x="1671762" y="351330"/>
                  <a:pt x="1624796" y="355600"/>
                </a:cubicBezTo>
                <a:cubicBezTo>
                  <a:pt x="1495694" y="381420"/>
                  <a:pt x="1614318" y="354965"/>
                  <a:pt x="1523196" y="381000"/>
                </a:cubicBezTo>
                <a:cubicBezTo>
                  <a:pt x="1504207" y="386425"/>
                  <a:pt x="1454596" y="396250"/>
                  <a:pt x="1434296" y="406400"/>
                </a:cubicBezTo>
                <a:cubicBezTo>
                  <a:pt x="1420644" y="413226"/>
                  <a:pt x="1409848" y="424974"/>
                  <a:pt x="1396196" y="431800"/>
                </a:cubicBezTo>
                <a:cubicBezTo>
                  <a:pt x="1384222" y="437787"/>
                  <a:pt x="1371011" y="440978"/>
                  <a:pt x="1358096" y="444500"/>
                </a:cubicBezTo>
                <a:cubicBezTo>
                  <a:pt x="1324417" y="453685"/>
                  <a:pt x="1289614" y="458861"/>
                  <a:pt x="1256496" y="469900"/>
                </a:cubicBezTo>
                <a:cubicBezTo>
                  <a:pt x="1095953" y="523414"/>
                  <a:pt x="1352631" y="434142"/>
                  <a:pt x="1180296" y="508000"/>
                </a:cubicBezTo>
                <a:cubicBezTo>
                  <a:pt x="1137941" y="526152"/>
                  <a:pt x="1025677" y="530824"/>
                  <a:pt x="1002496" y="533400"/>
                </a:cubicBezTo>
                <a:cubicBezTo>
                  <a:pt x="926597" y="541833"/>
                  <a:pt x="912006" y="541111"/>
                  <a:pt x="850096" y="558800"/>
                </a:cubicBezTo>
                <a:cubicBezTo>
                  <a:pt x="818477" y="567834"/>
                  <a:pt x="794943" y="580230"/>
                  <a:pt x="761196" y="584200"/>
                </a:cubicBezTo>
                <a:cubicBezTo>
                  <a:pt x="706378" y="590649"/>
                  <a:pt x="651129" y="592667"/>
                  <a:pt x="596096" y="596900"/>
                </a:cubicBezTo>
                <a:cubicBezTo>
                  <a:pt x="468690" y="622381"/>
                  <a:pt x="579175" y="584718"/>
                  <a:pt x="507196" y="647700"/>
                </a:cubicBezTo>
                <a:cubicBezTo>
                  <a:pt x="484222" y="667802"/>
                  <a:pt x="430996" y="698500"/>
                  <a:pt x="430996" y="698500"/>
                </a:cubicBezTo>
                <a:cubicBezTo>
                  <a:pt x="422529" y="711200"/>
                  <a:pt x="415367" y="724874"/>
                  <a:pt x="405596" y="736600"/>
                </a:cubicBezTo>
                <a:cubicBezTo>
                  <a:pt x="394098" y="750398"/>
                  <a:pt x="377935" y="760085"/>
                  <a:pt x="367496" y="774700"/>
                </a:cubicBezTo>
                <a:cubicBezTo>
                  <a:pt x="356492" y="790106"/>
                  <a:pt x="355483" y="812113"/>
                  <a:pt x="342096" y="825500"/>
                </a:cubicBezTo>
                <a:cubicBezTo>
                  <a:pt x="332630" y="834966"/>
                  <a:pt x="315970" y="832213"/>
                  <a:pt x="303996" y="838200"/>
                </a:cubicBezTo>
                <a:cubicBezTo>
                  <a:pt x="205519" y="887439"/>
                  <a:pt x="323561" y="844378"/>
                  <a:pt x="227796" y="876300"/>
                </a:cubicBezTo>
                <a:cubicBezTo>
                  <a:pt x="181974" y="945033"/>
                  <a:pt x="158422" y="973535"/>
                  <a:pt x="126196" y="1054100"/>
                </a:cubicBezTo>
                <a:cubicBezTo>
                  <a:pt x="117729" y="1075267"/>
                  <a:pt x="107229" y="1095729"/>
                  <a:pt x="100796" y="1117600"/>
                </a:cubicBezTo>
                <a:cubicBezTo>
                  <a:pt x="86021" y="1167836"/>
                  <a:pt x="75396" y="1219200"/>
                  <a:pt x="62696" y="1270000"/>
                </a:cubicBezTo>
                <a:cubicBezTo>
                  <a:pt x="58463" y="1286933"/>
                  <a:pt x="57802" y="1305188"/>
                  <a:pt x="49996" y="1320800"/>
                </a:cubicBezTo>
                <a:lnTo>
                  <a:pt x="24596" y="1371600"/>
                </a:lnTo>
                <a:cubicBezTo>
                  <a:pt x="20363" y="1392767"/>
                  <a:pt x="11896" y="1413514"/>
                  <a:pt x="11896" y="1435100"/>
                </a:cubicBezTo>
                <a:cubicBezTo>
                  <a:pt x="11896" y="1729258"/>
                  <a:pt x="0" y="1666916"/>
                  <a:pt x="37296" y="1816100"/>
                </a:cubicBezTo>
                <a:cubicBezTo>
                  <a:pt x="67012" y="2172694"/>
                  <a:pt x="34254" y="1815647"/>
                  <a:pt x="62696" y="2057400"/>
                </a:cubicBezTo>
                <a:cubicBezTo>
                  <a:pt x="67667" y="2099653"/>
                  <a:pt x="67556" y="2142584"/>
                  <a:pt x="75396" y="2184400"/>
                </a:cubicBezTo>
                <a:cubicBezTo>
                  <a:pt x="103473" y="2334146"/>
                  <a:pt x="100796" y="2213109"/>
                  <a:pt x="100796" y="2286000"/>
                </a:cubicBezTo>
              </a:path>
            </a:pathLst>
          </a:custGeom>
          <a:ln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" name="Łącznik prosty ze strzałką 3"/>
          <p:cNvCxnSpPr/>
          <p:nvPr/>
        </p:nvCxnSpPr>
        <p:spPr>
          <a:xfrm>
            <a:off x="1106615" y="2989625"/>
            <a:ext cx="549061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37998" y="-2597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6666FF"/>
                </a:solidFill>
              </a:rPr>
              <a:t>Zmniejszanie niepewności </a:t>
            </a:r>
          </a:p>
          <a:p>
            <a:r>
              <a:rPr lang="pl-PL" sz="3200" dirty="0" smtClean="0">
                <a:solidFill>
                  <a:srgbClr val="6666FF"/>
                </a:solidFill>
              </a:rPr>
              <a:t>w obliczeniach wytrzymałościowych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852752" y="1429835"/>
            <a:ext cx="72368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stosowanie w obliczeniach zapasów wytrzymałości,</a:t>
            </a:r>
          </a:p>
          <a:p>
            <a:r>
              <a:rPr lang="pl-PL" dirty="0" smtClean="0"/>
              <a:t>  głównie w postaci współczynników bezpieczeństwa</a:t>
            </a:r>
          </a:p>
          <a:p>
            <a:r>
              <a:rPr lang="pl-PL" dirty="0" smtClean="0"/>
              <a:t>   (       przesuwanie wykresu </a:t>
            </a:r>
            <a:r>
              <a:rPr lang="pl-PL" i="1" dirty="0" smtClean="0"/>
              <a:t>f</a:t>
            </a:r>
            <a:r>
              <a:rPr lang="pl-PL" dirty="0" smtClean="0"/>
              <a:t> w prawo)</a:t>
            </a:r>
          </a:p>
          <a:p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przeprowadzanie doświadczalnych badań fragmentów</a:t>
            </a:r>
          </a:p>
          <a:p>
            <a:r>
              <a:rPr lang="pl-PL" dirty="0" smtClean="0"/>
              <a:t>  projektowanego obiektu, a w końcu ‒ badań prototypu </a:t>
            </a:r>
          </a:p>
          <a:p>
            <a:r>
              <a:rPr lang="pl-PL" dirty="0" smtClean="0"/>
              <a:t>  i serii informacyjnej</a:t>
            </a:r>
          </a:p>
          <a:p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wykorzystywanie do obliczeń dokładniejszych modeli, </a:t>
            </a:r>
          </a:p>
          <a:p>
            <a:r>
              <a:rPr lang="pl-PL" dirty="0" smtClean="0"/>
              <a:t>   w tym </a:t>
            </a:r>
            <a:r>
              <a:rPr lang="pl-PL" b="1" dirty="0" smtClean="0"/>
              <a:t>modeli probabilistycznych, </a:t>
            </a:r>
            <a:r>
              <a:rPr lang="pl-PL" dirty="0" smtClean="0"/>
              <a:t>np. naprężeń</a:t>
            </a:r>
          </a:p>
          <a:p>
            <a:r>
              <a:rPr lang="pl-PL" dirty="0" smtClean="0"/>
              <a:t>   i naprężeń krytycznych</a:t>
            </a:r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  <p:sp>
        <p:nvSpPr>
          <p:cNvPr id="7" name="Wygięta strzałka 6"/>
          <p:cNvSpPr/>
          <p:nvPr/>
        </p:nvSpPr>
        <p:spPr>
          <a:xfrm rot="5400000">
            <a:off x="5750373" y="3921230"/>
            <a:ext cx="4813246" cy="545257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cxnSp>
        <p:nvCxnSpPr>
          <p:cNvPr id="10" name="Łącznik prosty ze strzałką 9"/>
          <p:cNvCxnSpPr/>
          <p:nvPr/>
        </p:nvCxnSpPr>
        <p:spPr>
          <a:xfrm>
            <a:off x="1288488" y="2438387"/>
            <a:ext cx="443346" cy="0"/>
          </a:xfrm>
          <a:prstGeom prst="straightConnector1">
            <a:avLst/>
          </a:prstGeom>
          <a:ln w="38100">
            <a:solidFill>
              <a:srgbClr val="66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owolny kształt 10"/>
          <p:cNvSpPr/>
          <p:nvPr/>
        </p:nvSpPr>
        <p:spPr>
          <a:xfrm rot="249908">
            <a:off x="364451" y="3135056"/>
            <a:ext cx="954822" cy="2850672"/>
          </a:xfrm>
          <a:custGeom>
            <a:avLst/>
            <a:gdLst>
              <a:gd name="connsiteX0" fmla="*/ 1507836 w 1507836"/>
              <a:gd name="connsiteY0" fmla="*/ 1316181 h 1364672"/>
              <a:gd name="connsiteX1" fmla="*/ 731982 w 1507836"/>
              <a:gd name="connsiteY1" fmla="*/ 1316181 h 1364672"/>
              <a:gd name="connsiteX2" fmla="*/ 136236 w 1507836"/>
              <a:gd name="connsiteY2" fmla="*/ 1025236 h 1364672"/>
              <a:gd name="connsiteX3" fmla="*/ 25400 w 1507836"/>
              <a:gd name="connsiteY3" fmla="*/ 401781 h 1364672"/>
              <a:gd name="connsiteX4" fmla="*/ 288636 w 1507836"/>
              <a:gd name="connsiteY4" fmla="*/ 83127 h 1364672"/>
              <a:gd name="connsiteX5" fmla="*/ 441036 w 1507836"/>
              <a:gd name="connsiteY5" fmla="*/ 0 h 1364672"/>
              <a:gd name="connsiteX6" fmla="*/ 441036 w 1507836"/>
              <a:gd name="connsiteY6" fmla="*/ 0 h 1364672"/>
              <a:gd name="connsiteX0" fmla="*/ 1533236 w 1533236"/>
              <a:gd name="connsiteY0" fmla="*/ 1316181 h 1364672"/>
              <a:gd name="connsiteX1" fmla="*/ 757382 w 1533236"/>
              <a:gd name="connsiteY1" fmla="*/ 1316181 h 1364672"/>
              <a:gd name="connsiteX2" fmla="*/ 161636 w 1533236"/>
              <a:gd name="connsiteY2" fmla="*/ 1025236 h 1364672"/>
              <a:gd name="connsiteX3" fmla="*/ 25400 w 1533236"/>
              <a:gd name="connsiteY3" fmla="*/ 498763 h 1364672"/>
              <a:gd name="connsiteX4" fmla="*/ 314036 w 1533236"/>
              <a:gd name="connsiteY4" fmla="*/ 83127 h 1364672"/>
              <a:gd name="connsiteX5" fmla="*/ 466436 w 1533236"/>
              <a:gd name="connsiteY5" fmla="*/ 0 h 1364672"/>
              <a:gd name="connsiteX6" fmla="*/ 466436 w 1533236"/>
              <a:gd name="connsiteY6" fmla="*/ 0 h 1364672"/>
              <a:gd name="connsiteX0" fmla="*/ 1515801 w 1515801"/>
              <a:gd name="connsiteY0" fmla="*/ 1316181 h 1364672"/>
              <a:gd name="connsiteX1" fmla="*/ 739947 w 1515801"/>
              <a:gd name="connsiteY1" fmla="*/ 1316181 h 1364672"/>
              <a:gd name="connsiteX2" fmla="*/ 144201 w 1515801"/>
              <a:gd name="connsiteY2" fmla="*/ 1025236 h 1364672"/>
              <a:gd name="connsiteX3" fmla="*/ 7965 w 1515801"/>
              <a:gd name="connsiteY3" fmla="*/ 498763 h 1364672"/>
              <a:gd name="connsiteX4" fmla="*/ 191994 w 1515801"/>
              <a:gd name="connsiteY4" fmla="*/ 235527 h 1364672"/>
              <a:gd name="connsiteX5" fmla="*/ 449001 w 1515801"/>
              <a:gd name="connsiteY5" fmla="*/ 0 h 1364672"/>
              <a:gd name="connsiteX6" fmla="*/ 449001 w 1515801"/>
              <a:gd name="connsiteY6" fmla="*/ 0 h 1364672"/>
              <a:gd name="connsiteX0" fmla="*/ 1515801 w 1515801"/>
              <a:gd name="connsiteY0" fmla="*/ 1316181 h 1364672"/>
              <a:gd name="connsiteX1" fmla="*/ 739947 w 1515801"/>
              <a:gd name="connsiteY1" fmla="*/ 1316181 h 1364672"/>
              <a:gd name="connsiteX2" fmla="*/ 144201 w 1515801"/>
              <a:gd name="connsiteY2" fmla="*/ 1025236 h 1364672"/>
              <a:gd name="connsiteX3" fmla="*/ 7965 w 1515801"/>
              <a:gd name="connsiteY3" fmla="*/ 498763 h 1364672"/>
              <a:gd name="connsiteX4" fmla="*/ 191994 w 1515801"/>
              <a:gd name="connsiteY4" fmla="*/ 235527 h 1364672"/>
              <a:gd name="connsiteX5" fmla="*/ 449001 w 1515801"/>
              <a:gd name="connsiteY5" fmla="*/ 0 h 1364672"/>
              <a:gd name="connsiteX6" fmla="*/ 456626 w 1515801"/>
              <a:gd name="connsiteY6" fmla="*/ 0 h 1364672"/>
              <a:gd name="connsiteX0" fmla="*/ 1515801 w 1515801"/>
              <a:gd name="connsiteY0" fmla="*/ 1316181 h 1364672"/>
              <a:gd name="connsiteX1" fmla="*/ 739947 w 1515801"/>
              <a:gd name="connsiteY1" fmla="*/ 1316181 h 1364672"/>
              <a:gd name="connsiteX2" fmla="*/ 144201 w 1515801"/>
              <a:gd name="connsiteY2" fmla="*/ 1025236 h 1364672"/>
              <a:gd name="connsiteX3" fmla="*/ 7965 w 1515801"/>
              <a:gd name="connsiteY3" fmla="*/ 498763 h 1364672"/>
              <a:gd name="connsiteX4" fmla="*/ 191994 w 1515801"/>
              <a:gd name="connsiteY4" fmla="*/ 235527 h 1364672"/>
              <a:gd name="connsiteX5" fmla="*/ 449001 w 1515801"/>
              <a:gd name="connsiteY5" fmla="*/ 0 h 1364672"/>
              <a:gd name="connsiteX6" fmla="*/ 456626 w 1515801"/>
              <a:gd name="connsiteY6" fmla="*/ 0 h 1364672"/>
              <a:gd name="connsiteX0" fmla="*/ 1515801 w 1515801"/>
              <a:gd name="connsiteY0" fmla="*/ 1316181 h 1364672"/>
              <a:gd name="connsiteX1" fmla="*/ 739947 w 1515801"/>
              <a:gd name="connsiteY1" fmla="*/ 1316181 h 1364672"/>
              <a:gd name="connsiteX2" fmla="*/ 144201 w 1515801"/>
              <a:gd name="connsiteY2" fmla="*/ 1025236 h 1364672"/>
              <a:gd name="connsiteX3" fmla="*/ 7965 w 1515801"/>
              <a:gd name="connsiteY3" fmla="*/ 498763 h 1364672"/>
              <a:gd name="connsiteX4" fmla="*/ 191994 w 1515801"/>
              <a:gd name="connsiteY4" fmla="*/ 235527 h 1364672"/>
              <a:gd name="connsiteX5" fmla="*/ 449001 w 1515801"/>
              <a:gd name="connsiteY5" fmla="*/ 0 h 1364672"/>
              <a:gd name="connsiteX6" fmla="*/ 456626 w 1515801"/>
              <a:gd name="connsiteY6" fmla="*/ 263236 h 1364672"/>
              <a:gd name="connsiteX0" fmla="*/ 1515801 w 1515801"/>
              <a:gd name="connsiteY0" fmla="*/ 1119908 h 1168399"/>
              <a:gd name="connsiteX1" fmla="*/ 739947 w 1515801"/>
              <a:gd name="connsiteY1" fmla="*/ 1119908 h 1168399"/>
              <a:gd name="connsiteX2" fmla="*/ 144201 w 1515801"/>
              <a:gd name="connsiteY2" fmla="*/ 828963 h 1168399"/>
              <a:gd name="connsiteX3" fmla="*/ 7965 w 1515801"/>
              <a:gd name="connsiteY3" fmla="*/ 302490 h 1168399"/>
              <a:gd name="connsiteX4" fmla="*/ 191994 w 1515801"/>
              <a:gd name="connsiteY4" fmla="*/ 39254 h 1168399"/>
              <a:gd name="connsiteX5" fmla="*/ 456626 w 1515801"/>
              <a:gd name="connsiteY5" fmla="*/ 66963 h 1168399"/>
              <a:gd name="connsiteX0" fmla="*/ 1515801 w 1515801"/>
              <a:gd name="connsiteY0" fmla="*/ 1131069 h 1179560"/>
              <a:gd name="connsiteX1" fmla="*/ 739947 w 1515801"/>
              <a:gd name="connsiteY1" fmla="*/ 1131069 h 1179560"/>
              <a:gd name="connsiteX2" fmla="*/ 144201 w 1515801"/>
              <a:gd name="connsiteY2" fmla="*/ 840124 h 1179560"/>
              <a:gd name="connsiteX3" fmla="*/ 7965 w 1515801"/>
              <a:gd name="connsiteY3" fmla="*/ 313651 h 1179560"/>
              <a:gd name="connsiteX4" fmla="*/ 191994 w 1515801"/>
              <a:gd name="connsiteY4" fmla="*/ 50415 h 1179560"/>
              <a:gd name="connsiteX5" fmla="*/ 456626 w 1515801"/>
              <a:gd name="connsiteY5" fmla="*/ 11161 h 1179560"/>
              <a:gd name="connsiteX0" fmla="*/ 1515801 w 1515801"/>
              <a:gd name="connsiteY0" fmla="*/ 1179560 h 1203805"/>
              <a:gd name="connsiteX1" fmla="*/ 739947 w 1515801"/>
              <a:gd name="connsiteY1" fmla="*/ 1131069 h 1203805"/>
              <a:gd name="connsiteX2" fmla="*/ 144201 w 1515801"/>
              <a:gd name="connsiteY2" fmla="*/ 840124 h 1203805"/>
              <a:gd name="connsiteX3" fmla="*/ 7965 w 1515801"/>
              <a:gd name="connsiteY3" fmla="*/ 313651 h 1203805"/>
              <a:gd name="connsiteX4" fmla="*/ 191994 w 1515801"/>
              <a:gd name="connsiteY4" fmla="*/ 50415 h 1203805"/>
              <a:gd name="connsiteX5" fmla="*/ 456626 w 1515801"/>
              <a:gd name="connsiteY5" fmla="*/ 11161 h 1203805"/>
              <a:gd name="connsiteX0" fmla="*/ 1515801 w 1515801"/>
              <a:gd name="connsiteY0" fmla="*/ 1179560 h 1187642"/>
              <a:gd name="connsiteX1" fmla="*/ 739947 w 1515801"/>
              <a:gd name="connsiteY1" fmla="*/ 1131069 h 1187642"/>
              <a:gd name="connsiteX2" fmla="*/ 144201 w 1515801"/>
              <a:gd name="connsiteY2" fmla="*/ 840124 h 1187642"/>
              <a:gd name="connsiteX3" fmla="*/ 7965 w 1515801"/>
              <a:gd name="connsiteY3" fmla="*/ 313651 h 1187642"/>
              <a:gd name="connsiteX4" fmla="*/ 191994 w 1515801"/>
              <a:gd name="connsiteY4" fmla="*/ 50415 h 1187642"/>
              <a:gd name="connsiteX5" fmla="*/ 456626 w 1515801"/>
              <a:gd name="connsiteY5" fmla="*/ 11161 h 1187642"/>
              <a:gd name="connsiteX0" fmla="*/ 1709765 w 1709765"/>
              <a:gd name="connsiteY0" fmla="*/ 1285434 h 1285434"/>
              <a:gd name="connsiteX1" fmla="*/ 739947 w 1709765"/>
              <a:gd name="connsiteY1" fmla="*/ 1131069 h 1285434"/>
              <a:gd name="connsiteX2" fmla="*/ 144201 w 1709765"/>
              <a:gd name="connsiteY2" fmla="*/ 840124 h 1285434"/>
              <a:gd name="connsiteX3" fmla="*/ 7965 w 1709765"/>
              <a:gd name="connsiteY3" fmla="*/ 313651 h 1285434"/>
              <a:gd name="connsiteX4" fmla="*/ 191994 w 1709765"/>
              <a:gd name="connsiteY4" fmla="*/ 50415 h 1285434"/>
              <a:gd name="connsiteX5" fmla="*/ 456626 w 1709765"/>
              <a:gd name="connsiteY5" fmla="*/ 11161 h 1285434"/>
              <a:gd name="connsiteX0" fmla="*/ 1709765 w 1709765"/>
              <a:gd name="connsiteY0" fmla="*/ 1285434 h 1285434"/>
              <a:gd name="connsiteX1" fmla="*/ 456626 w 1709765"/>
              <a:gd name="connsiteY1" fmla="*/ 1149119 h 1285434"/>
              <a:gd name="connsiteX2" fmla="*/ 144201 w 1709765"/>
              <a:gd name="connsiteY2" fmla="*/ 840124 h 1285434"/>
              <a:gd name="connsiteX3" fmla="*/ 7965 w 1709765"/>
              <a:gd name="connsiteY3" fmla="*/ 313651 h 1285434"/>
              <a:gd name="connsiteX4" fmla="*/ 191994 w 1709765"/>
              <a:gd name="connsiteY4" fmla="*/ 50415 h 1285434"/>
              <a:gd name="connsiteX5" fmla="*/ 456626 w 1709765"/>
              <a:gd name="connsiteY5" fmla="*/ 11161 h 1285434"/>
              <a:gd name="connsiteX0" fmla="*/ 1784542 w 1784542"/>
              <a:gd name="connsiteY0" fmla="*/ 1285434 h 1285434"/>
              <a:gd name="connsiteX1" fmla="*/ 531403 w 1784542"/>
              <a:gd name="connsiteY1" fmla="*/ 1149119 h 1285434"/>
              <a:gd name="connsiteX2" fmla="*/ 74777 w 1784542"/>
              <a:gd name="connsiteY2" fmla="*/ 840124 h 1285434"/>
              <a:gd name="connsiteX3" fmla="*/ 82742 w 1784542"/>
              <a:gd name="connsiteY3" fmla="*/ 313651 h 1285434"/>
              <a:gd name="connsiteX4" fmla="*/ 266771 w 1784542"/>
              <a:gd name="connsiteY4" fmla="*/ 50415 h 1285434"/>
              <a:gd name="connsiteX5" fmla="*/ 531403 w 1784542"/>
              <a:gd name="connsiteY5" fmla="*/ 11161 h 1285434"/>
              <a:gd name="connsiteX0" fmla="*/ 1410485 w 1410485"/>
              <a:gd name="connsiteY0" fmla="*/ 1285434 h 1285434"/>
              <a:gd name="connsiteX1" fmla="*/ 531403 w 1410485"/>
              <a:gd name="connsiteY1" fmla="*/ 1149119 h 1285434"/>
              <a:gd name="connsiteX2" fmla="*/ 74777 w 1410485"/>
              <a:gd name="connsiteY2" fmla="*/ 840124 h 1285434"/>
              <a:gd name="connsiteX3" fmla="*/ 82742 w 1410485"/>
              <a:gd name="connsiteY3" fmla="*/ 313651 h 1285434"/>
              <a:gd name="connsiteX4" fmla="*/ 266771 w 1410485"/>
              <a:gd name="connsiteY4" fmla="*/ 50415 h 1285434"/>
              <a:gd name="connsiteX5" fmla="*/ 531403 w 1410485"/>
              <a:gd name="connsiteY5" fmla="*/ 11161 h 1285434"/>
              <a:gd name="connsiteX0" fmla="*/ 1410485 w 1410485"/>
              <a:gd name="connsiteY0" fmla="*/ 1285434 h 1285434"/>
              <a:gd name="connsiteX1" fmla="*/ 531403 w 1410485"/>
              <a:gd name="connsiteY1" fmla="*/ 1149119 h 1285434"/>
              <a:gd name="connsiteX2" fmla="*/ 74777 w 1410485"/>
              <a:gd name="connsiteY2" fmla="*/ 840124 h 1285434"/>
              <a:gd name="connsiteX3" fmla="*/ 82742 w 1410485"/>
              <a:gd name="connsiteY3" fmla="*/ 313651 h 1285434"/>
              <a:gd name="connsiteX4" fmla="*/ 266771 w 1410485"/>
              <a:gd name="connsiteY4" fmla="*/ 50415 h 1285434"/>
              <a:gd name="connsiteX5" fmla="*/ 531403 w 1410485"/>
              <a:gd name="connsiteY5" fmla="*/ 11161 h 1285434"/>
              <a:gd name="connsiteX0" fmla="*/ 1410485 w 1410485"/>
              <a:gd name="connsiteY0" fmla="*/ 1285434 h 1285434"/>
              <a:gd name="connsiteX1" fmla="*/ 531403 w 1410485"/>
              <a:gd name="connsiteY1" fmla="*/ 1149119 h 1285434"/>
              <a:gd name="connsiteX2" fmla="*/ 74777 w 1410485"/>
              <a:gd name="connsiteY2" fmla="*/ 840124 h 1285434"/>
              <a:gd name="connsiteX3" fmla="*/ 82742 w 1410485"/>
              <a:gd name="connsiteY3" fmla="*/ 313651 h 1285434"/>
              <a:gd name="connsiteX4" fmla="*/ 266771 w 1410485"/>
              <a:gd name="connsiteY4" fmla="*/ 50415 h 1285434"/>
              <a:gd name="connsiteX5" fmla="*/ 531403 w 1410485"/>
              <a:gd name="connsiteY5" fmla="*/ 11161 h 1285434"/>
              <a:gd name="connsiteX0" fmla="*/ 531403 w 531403"/>
              <a:gd name="connsiteY0" fmla="*/ 1149119 h 1149119"/>
              <a:gd name="connsiteX1" fmla="*/ 74777 w 531403"/>
              <a:gd name="connsiteY1" fmla="*/ 840124 h 1149119"/>
              <a:gd name="connsiteX2" fmla="*/ 82742 w 531403"/>
              <a:gd name="connsiteY2" fmla="*/ 313651 h 1149119"/>
              <a:gd name="connsiteX3" fmla="*/ 266771 w 531403"/>
              <a:gd name="connsiteY3" fmla="*/ 50415 h 1149119"/>
              <a:gd name="connsiteX4" fmla="*/ 531403 w 531403"/>
              <a:gd name="connsiteY4" fmla="*/ 11161 h 1149119"/>
              <a:gd name="connsiteX0" fmla="*/ 531403 w 531403"/>
              <a:gd name="connsiteY0" fmla="*/ 1143731 h 1143731"/>
              <a:gd name="connsiteX1" fmla="*/ 74777 w 531403"/>
              <a:gd name="connsiteY1" fmla="*/ 834736 h 1143731"/>
              <a:gd name="connsiteX2" fmla="*/ 82742 w 531403"/>
              <a:gd name="connsiteY2" fmla="*/ 308263 h 1143731"/>
              <a:gd name="connsiteX3" fmla="*/ 172056 w 531403"/>
              <a:gd name="connsiteY3" fmla="*/ 146984 h 1143731"/>
              <a:gd name="connsiteX4" fmla="*/ 531403 w 531403"/>
              <a:gd name="connsiteY4" fmla="*/ 5773 h 1143731"/>
              <a:gd name="connsiteX0" fmla="*/ 547616 w 547616"/>
              <a:gd name="connsiteY0" fmla="*/ 1143731 h 1143731"/>
              <a:gd name="connsiteX1" fmla="*/ 90990 w 547616"/>
              <a:gd name="connsiteY1" fmla="*/ 834736 h 1143731"/>
              <a:gd name="connsiteX2" fmla="*/ 16213 w 547616"/>
              <a:gd name="connsiteY2" fmla="*/ 529769 h 1143731"/>
              <a:gd name="connsiteX3" fmla="*/ 188269 w 547616"/>
              <a:gd name="connsiteY3" fmla="*/ 146984 h 1143731"/>
              <a:gd name="connsiteX4" fmla="*/ 547616 w 547616"/>
              <a:gd name="connsiteY4" fmla="*/ 5773 h 1143731"/>
              <a:gd name="connsiteX0" fmla="*/ 547616 w 547616"/>
              <a:gd name="connsiteY0" fmla="*/ 1149504 h 1149504"/>
              <a:gd name="connsiteX1" fmla="*/ 90990 w 547616"/>
              <a:gd name="connsiteY1" fmla="*/ 840509 h 1149504"/>
              <a:gd name="connsiteX2" fmla="*/ 16213 w 547616"/>
              <a:gd name="connsiteY2" fmla="*/ 535542 h 1149504"/>
              <a:gd name="connsiteX3" fmla="*/ 188269 w 547616"/>
              <a:gd name="connsiteY3" fmla="*/ 152757 h 1149504"/>
              <a:gd name="connsiteX4" fmla="*/ 547616 w 547616"/>
              <a:gd name="connsiteY4" fmla="*/ 5773 h 1149504"/>
              <a:gd name="connsiteX0" fmla="*/ 547616 w 547616"/>
              <a:gd name="connsiteY0" fmla="*/ 996747 h 996747"/>
              <a:gd name="connsiteX1" fmla="*/ 90990 w 547616"/>
              <a:gd name="connsiteY1" fmla="*/ 687752 h 996747"/>
              <a:gd name="connsiteX2" fmla="*/ 16213 w 547616"/>
              <a:gd name="connsiteY2" fmla="*/ 382785 h 996747"/>
              <a:gd name="connsiteX3" fmla="*/ 188269 w 547616"/>
              <a:gd name="connsiteY3" fmla="*/ 0 h 996747"/>
              <a:gd name="connsiteX0" fmla="*/ 551716 w 551716"/>
              <a:gd name="connsiteY0" fmla="*/ 1068627 h 1068627"/>
              <a:gd name="connsiteX1" fmla="*/ 95090 w 551716"/>
              <a:gd name="connsiteY1" fmla="*/ 759632 h 1068627"/>
              <a:gd name="connsiteX2" fmla="*/ 20313 w 551716"/>
              <a:gd name="connsiteY2" fmla="*/ 454665 h 1068627"/>
              <a:gd name="connsiteX3" fmla="*/ 216970 w 551716"/>
              <a:gd name="connsiteY3" fmla="*/ 0 h 1068627"/>
              <a:gd name="connsiteX0" fmla="*/ 551716 w 551716"/>
              <a:gd name="connsiteY0" fmla="*/ 1087655 h 1087655"/>
              <a:gd name="connsiteX1" fmla="*/ 95090 w 551716"/>
              <a:gd name="connsiteY1" fmla="*/ 778660 h 1087655"/>
              <a:gd name="connsiteX2" fmla="*/ 20313 w 551716"/>
              <a:gd name="connsiteY2" fmla="*/ 473693 h 1087655"/>
              <a:gd name="connsiteX3" fmla="*/ 216970 w 551716"/>
              <a:gd name="connsiteY3" fmla="*/ 19028 h 1087655"/>
              <a:gd name="connsiteX0" fmla="*/ 571361 w 571361"/>
              <a:gd name="connsiteY0" fmla="*/ 1106683 h 1106683"/>
              <a:gd name="connsiteX1" fmla="*/ 114735 w 571361"/>
              <a:gd name="connsiteY1" fmla="*/ 797688 h 1106683"/>
              <a:gd name="connsiteX2" fmla="*/ 39958 w 571361"/>
              <a:gd name="connsiteY2" fmla="*/ 492721 h 1106683"/>
              <a:gd name="connsiteX3" fmla="*/ 354485 w 571361"/>
              <a:gd name="connsiteY3" fmla="*/ 19028 h 1106683"/>
              <a:gd name="connsiteX0" fmla="*/ 537875 w 537875"/>
              <a:gd name="connsiteY0" fmla="*/ 1106683 h 1106683"/>
              <a:gd name="connsiteX1" fmla="*/ 81249 w 537875"/>
              <a:gd name="connsiteY1" fmla="*/ 797688 h 1106683"/>
              <a:gd name="connsiteX2" fmla="*/ 50383 w 537875"/>
              <a:gd name="connsiteY2" fmla="*/ 503453 h 1106683"/>
              <a:gd name="connsiteX3" fmla="*/ 320999 w 537875"/>
              <a:gd name="connsiteY3" fmla="*/ 19028 h 1106683"/>
              <a:gd name="connsiteX0" fmla="*/ 568741 w 568741"/>
              <a:gd name="connsiteY0" fmla="*/ 1106683 h 1106683"/>
              <a:gd name="connsiteX1" fmla="*/ 81249 w 568741"/>
              <a:gd name="connsiteY1" fmla="*/ 754759 h 1106683"/>
              <a:gd name="connsiteX2" fmla="*/ 81249 w 568741"/>
              <a:gd name="connsiteY2" fmla="*/ 503453 h 1106683"/>
              <a:gd name="connsiteX3" fmla="*/ 351865 w 568741"/>
              <a:gd name="connsiteY3" fmla="*/ 19028 h 1106683"/>
              <a:gd name="connsiteX0" fmla="*/ 568741 w 568741"/>
              <a:gd name="connsiteY0" fmla="*/ 1106683 h 1106683"/>
              <a:gd name="connsiteX1" fmla="*/ 81249 w 568741"/>
              <a:gd name="connsiteY1" fmla="*/ 754759 h 1106683"/>
              <a:gd name="connsiteX2" fmla="*/ 81249 w 568741"/>
              <a:gd name="connsiteY2" fmla="*/ 143920 h 1106683"/>
              <a:gd name="connsiteX3" fmla="*/ 351865 w 568741"/>
              <a:gd name="connsiteY3" fmla="*/ 19028 h 1106683"/>
              <a:gd name="connsiteX0" fmla="*/ 575579 w 697856"/>
              <a:gd name="connsiteY0" fmla="*/ 1106683 h 1165337"/>
              <a:gd name="connsiteX1" fmla="*/ 616607 w 697856"/>
              <a:gd name="connsiteY1" fmla="*/ 1106683 h 1165337"/>
              <a:gd name="connsiteX2" fmla="*/ 88087 w 697856"/>
              <a:gd name="connsiteY2" fmla="*/ 754759 h 1165337"/>
              <a:gd name="connsiteX3" fmla="*/ 88087 w 697856"/>
              <a:gd name="connsiteY3" fmla="*/ 143920 h 1165337"/>
              <a:gd name="connsiteX4" fmla="*/ 358703 w 697856"/>
              <a:gd name="connsiteY4" fmla="*/ 19028 h 1165337"/>
              <a:gd name="connsiteX0" fmla="*/ 575579 w 697856"/>
              <a:gd name="connsiteY0" fmla="*/ 1106683 h 1165337"/>
              <a:gd name="connsiteX1" fmla="*/ 616607 w 697856"/>
              <a:gd name="connsiteY1" fmla="*/ 1106683 h 1165337"/>
              <a:gd name="connsiteX2" fmla="*/ 88087 w 697856"/>
              <a:gd name="connsiteY2" fmla="*/ 754759 h 1165337"/>
              <a:gd name="connsiteX3" fmla="*/ 88087 w 697856"/>
              <a:gd name="connsiteY3" fmla="*/ 143920 h 1165337"/>
              <a:gd name="connsiteX4" fmla="*/ 358703 w 697856"/>
              <a:gd name="connsiteY4" fmla="*/ 19028 h 1165337"/>
              <a:gd name="connsiteX0" fmla="*/ 575579 w 756002"/>
              <a:gd name="connsiteY0" fmla="*/ 1106683 h 1127390"/>
              <a:gd name="connsiteX1" fmla="*/ 616607 w 756002"/>
              <a:gd name="connsiteY1" fmla="*/ 1106683 h 1127390"/>
              <a:gd name="connsiteX2" fmla="*/ 88087 w 756002"/>
              <a:gd name="connsiteY2" fmla="*/ 754759 h 1127390"/>
              <a:gd name="connsiteX3" fmla="*/ 88087 w 756002"/>
              <a:gd name="connsiteY3" fmla="*/ 143920 h 1127390"/>
              <a:gd name="connsiteX4" fmla="*/ 358703 w 756002"/>
              <a:gd name="connsiteY4" fmla="*/ 19028 h 1127390"/>
              <a:gd name="connsiteX0" fmla="*/ 575579 w 756002"/>
              <a:gd name="connsiteY0" fmla="*/ 1125711 h 1146418"/>
              <a:gd name="connsiteX1" fmla="*/ 616607 w 756002"/>
              <a:gd name="connsiteY1" fmla="*/ 1125711 h 1146418"/>
              <a:gd name="connsiteX2" fmla="*/ 88087 w 756002"/>
              <a:gd name="connsiteY2" fmla="*/ 773787 h 1146418"/>
              <a:gd name="connsiteX3" fmla="*/ 88087 w 756002"/>
              <a:gd name="connsiteY3" fmla="*/ 162948 h 1146418"/>
              <a:gd name="connsiteX4" fmla="*/ 330066 w 756002"/>
              <a:gd name="connsiteY4" fmla="*/ 19028 h 1146418"/>
              <a:gd name="connsiteX0" fmla="*/ 598811 w 918629"/>
              <a:gd name="connsiteY0" fmla="*/ 1125711 h 1146075"/>
              <a:gd name="connsiteX1" fmla="*/ 779234 w 918629"/>
              <a:gd name="connsiteY1" fmla="*/ 1125368 h 1146075"/>
              <a:gd name="connsiteX2" fmla="*/ 111319 w 918629"/>
              <a:gd name="connsiteY2" fmla="*/ 773787 h 1146075"/>
              <a:gd name="connsiteX3" fmla="*/ 111319 w 918629"/>
              <a:gd name="connsiteY3" fmla="*/ 162948 h 1146075"/>
              <a:gd name="connsiteX4" fmla="*/ 353298 w 918629"/>
              <a:gd name="connsiteY4" fmla="*/ 19028 h 1146075"/>
              <a:gd name="connsiteX0" fmla="*/ 598811 w 918629"/>
              <a:gd name="connsiteY0" fmla="*/ 1125711 h 1146075"/>
              <a:gd name="connsiteX1" fmla="*/ 779234 w 918629"/>
              <a:gd name="connsiteY1" fmla="*/ 1125368 h 1146075"/>
              <a:gd name="connsiteX2" fmla="*/ 111319 w 918629"/>
              <a:gd name="connsiteY2" fmla="*/ 773787 h 1146075"/>
              <a:gd name="connsiteX3" fmla="*/ 111319 w 918629"/>
              <a:gd name="connsiteY3" fmla="*/ 162948 h 1146075"/>
              <a:gd name="connsiteX4" fmla="*/ 353298 w 918629"/>
              <a:gd name="connsiteY4" fmla="*/ 19028 h 1146075"/>
              <a:gd name="connsiteX0" fmla="*/ 599983 w 919801"/>
              <a:gd name="connsiteY0" fmla="*/ 1125711 h 1146075"/>
              <a:gd name="connsiteX1" fmla="*/ 780406 w 919801"/>
              <a:gd name="connsiteY1" fmla="*/ 1125368 h 1146075"/>
              <a:gd name="connsiteX2" fmla="*/ 112491 w 919801"/>
              <a:gd name="connsiteY2" fmla="*/ 773787 h 1146075"/>
              <a:gd name="connsiteX3" fmla="*/ 105459 w 919801"/>
              <a:gd name="connsiteY3" fmla="*/ 260121 h 1146075"/>
              <a:gd name="connsiteX4" fmla="*/ 354470 w 919801"/>
              <a:gd name="connsiteY4" fmla="*/ 19028 h 1146075"/>
              <a:gd name="connsiteX0" fmla="*/ 515423 w 835241"/>
              <a:gd name="connsiteY0" fmla="*/ 1125711 h 1146075"/>
              <a:gd name="connsiteX1" fmla="*/ 695846 w 835241"/>
              <a:gd name="connsiteY1" fmla="*/ 1125368 h 1146075"/>
              <a:gd name="connsiteX2" fmla="*/ 144516 w 835241"/>
              <a:gd name="connsiteY2" fmla="*/ 910610 h 1146075"/>
              <a:gd name="connsiteX3" fmla="*/ 20899 w 835241"/>
              <a:gd name="connsiteY3" fmla="*/ 260121 h 1146075"/>
              <a:gd name="connsiteX4" fmla="*/ 269910 w 835241"/>
              <a:gd name="connsiteY4" fmla="*/ 19028 h 1146075"/>
              <a:gd name="connsiteX0" fmla="*/ 515423 w 835241"/>
              <a:gd name="connsiteY0" fmla="*/ 1125711 h 1146075"/>
              <a:gd name="connsiteX1" fmla="*/ 695846 w 835241"/>
              <a:gd name="connsiteY1" fmla="*/ 1125368 h 1146075"/>
              <a:gd name="connsiteX2" fmla="*/ 144516 w 835241"/>
              <a:gd name="connsiteY2" fmla="*/ 910610 h 1146075"/>
              <a:gd name="connsiteX3" fmla="*/ 20899 w 835241"/>
              <a:gd name="connsiteY3" fmla="*/ 260121 h 1146075"/>
              <a:gd name="connsiteX4" fmla="*/ 269910 w 835241"/>
              <a:gd name="connsiteY4" fmla="*/ 19028 h 1146075"/>
              <a:gd name="connsiteX0" fmla="*/ 515423 w 835241"/>
              <a:gd name="connsiteY0" fmla="*/ 1125711 h 1146075"/>
              <a:gd name="connsiteX1" fmla="*/ 695846 w 835241"/>
              <a:gd name="connsiteY1" fmla="*/ 1125368 h 1146075"/>
              <a:gd name="connsiteX2" fmla="*/ 144516 w 835241"/>
              <a:gd name="connsiteY2" fmla="*/ 910610 h 1146075"/>
              <a:gd name="connsiteX3" fmla="*/ 20899 w 835241"/>
              <a:gd name="connsiteY3" fmla="*/ 260121 h 1146075"/>
              <a:gd name="connsiteX4" fmla="*/ 269910 w 835241"/>
              <a:gd name="connsiteY4" fmla="*/ 19028 h 1146075"/>
              <a:gd name="connsiteX0" fmla="*/ 515423 w 835242"/>
              <a:gd name="connsiteY0" fmla="*/ 1125711 h 1146075"/>
              <a:gd name="connsiteX1" fmla="*/ 695847 w 835242"/>
              <a:gd name="connsiteY1" fmla="*/ 1125368 h 1146075"/>
              <a:gd name="connsiteX2" fmla="*/ 144516 w 835242"/>
              <a:gd name="connsiteY2" fmla="*/ 910610 h 1146075"/>
              <a:gd name="connsiteX3" fmla="*/ 20899 w 835242"/>
              <a:gd name="connsiteY3" fmla="*/ 260121 h 1146075"/>
              <a:gd name="connsiteX4" fmla="*/ 269910 w 835242"/>
              <a:gd name="connsiteY4" fmla="*/ 19028 h 1146075"/>
              <a:gd name="connsiteX0" fmla="*/ 695847 w 695847"/>
              <a:gd name="connsiteY0" fmla="*/ 1125368 h 1138671"/>
              <a:gd name="connsiteX1" fmla="*/ 144516 w 695847"/>
              <a:gd name="connsiteY1" fmla="*/ 910610 h 1138671"/>
              <a:gd name="connsiteX2" fmla="*/ 20899 w 695847"/>
              <a:gd name="connsiteY2" fmla="*/ 260121 h 1138671"/>
              <a:gd name="connsiteX3" fmla="*/ 269910 w 695847"/>
              <a:gd name="connsiteY3" fmla="*/ 19028 h 1138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847" h="1138671">
                <a:moveTo>
                  <a:pt x="695847" y="1125368"/>
                </a:moveTo>
                <a:cubicBezTo>
                  <a:pt x="649061" y="1138671"/>
                  <a:pt x="257007" y="1054818"/>
                  <a:pt x="144516" y="910610"/>
                </a:cubicBezTo>
                <a:cubicBezTo>
                  <a:pt x="32025" y="766402"/>
                  <a:pt x="0" y="408718"/>
                  <a:pt x="20899" y="260121"/>
                </a:cubicBezTo>
                <a:cubicBezTo>
                  <a:pt x="41798" y="111524"/>
                  <a:pt x="217841" y="0"/>
                  <a:pt x="269910" y="19028"/>
                </a:cubicBezTo>
              </a:path>
            </a:pathLst>
          </a:custGeom>
          <a:ln w="38100">
            <a:solidFill>
              <a:srgbClr val="6666FF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1155032" y="5769485"/>
            <a:ext cx="5462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zmniejsza niepewność także innych działań projektowych (nie tylko obliczeń)</a:t>
            </a:r>
            <a:endParaRPr lang="pl-PL" dirty="0"/>
          </a:p>
        </p:txBody>
      </p:sp>
      <p:sp>
        <p:nvSpPr>
          <p:cNvPr id="13" name="Prostokąt zaokrąglony 12"/>
          <p:cNvSpPr/>
          <p:nvPr/>
        </p:nvSpPr>
        <p:spPr>
          <a:xfrm>
            <a:off x="1052911" y="5769485"/>
            <a:ext cx="5371952" cy="914400"/>
          </a:xfrm>
          <a:prstGeom prst="roundRect">
            <a:avLst/>
          </a:prstGeom>
          <a:noFill/>
          <a:ln w="3175"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dół 13"/>
          <p:cNvSpPr/>
          <p:nvPr/>
        </p:nvSpPr>
        <p:spPr>
          <a:xfrm>
            <a:off x="6629398" y="5361708"/>
            <a:ext cx="484909" cy="1238773"/>
          </a:xfrm>
          <a:prstGeom prst="downArrow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539552" y="188640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6666FF"/>
                </a:solidFill>
              </a:rPr>
              <a:t>OBLICZENIA PROBABILISTYCZNE</a:t>
            </a:r>
          </a:p>
          <a:p>
            <a:endParaRPr lang="pl-PL" sz="3200" dirty="0" smtClean="0">
              <a:solidFill>
                <a:srgbClr val="6666FF"/>
              </a:solidFill>
            </a:endParaRPr>
          </a:p>
          <a:p>
            <a:r>
              <a:rPr lang="pl-PL" u="sng" dirty="0" smtClean="0"/>
              <a:t>Probabilistyczna forma warunków ograniczających</a:t>
            </a:r>
            <a:endParaRPr lang="pl-PL" u="sng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979712" y="1916832"/>
            <a:ext cx="29523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/>
              <a:t>σ</a:t>
            </a:r>
            <a:r>
              <a:rPr lang="pl-PL" b="1" i="1" baseline="-25000" dirty="0" err="1" smtClean="0"/>
              <a:t>sup</a:t>
            </a:r>
            <a:r>
              <a:rPr lang="pl-PL" b="1" i="1" dirty="0" smtClean="0"/>
              <a:t> ≤</a:t>
            </a:r>
            <a:r>
              <a:rPr lang="pl-PL" dirty="0" smtClean="0"/>
              <a:t> </a:t>
            </a:r>
            <a:r>
              <a:rPr lang="pl-PL" b="1" i="1" dirty="0" smtClean="0"/>
              <a:t>R</a:t>
            </a:r>
            <a:r>
              <a:rPr lang="pl-PL" b="1" i="1" baseline="-25000" dirty="0" smtClean="0"/>
              <a:t>e</a:t>
            </a:r>
            <a:r>
              <a:rPr lang="pl-PL" b="1" i="1" dirty="0" smtClean="0"/>
              <a:t> </a:t>
            </a:r>
          </a:p>
          <a:p>
            <a:r>
              <a:rPr lang="pl-PL" b="1" i="1" dirty="0" smtClean="0"/>
              <a:t>  </a:t>
            </a:r>
          </a:p>
          <a:p>
            <a:r>
              <a:rPr lang="pl-PL" b="1" i="1" dirty="0" smtClean="0"/>
              <a:t> </a:t>
            </a:r>
            <a:r>
              <a:rPr lang="pl-PL" b="1" i="1" dirty="0" err="1" smtClean="0"/>
              <a:t>σ</a:t>
            </a:r>
            <a:r>
              <a:rPr lang="pl-PL" b="1" i="1" baseline="-25000" dirty="0" err="1" smtClean="0"/>
              <a:t>max</a:t>
            </a:r>
            <a:r>
              <a:rPr lang="pl-PL" b="1" i="1" dirty="0" smtClean="0"/>
              <a:t> ≤ Z</a:t>
            </a:r>
          </a:p>
          <a:p>
            <a:endParaRPr lang="pl-PL" b="1" i="1" baseline="-25000" dirty="0" smtClean="0"/>
          </a:p>
          <a:p>
            <a:r>
              <a:rPr lang="pl-PL" b="1" i="1" baseline="-25000" dirty="0" smtClean="0"/>
              <a:t> </a:t>
            </a:r>
            <a:r>
              <a:rPr lang="pl-PL" b="1" i="1" dirty="0" smtClean="0"/>
              <a:t> X</a:t>
            </a:r>
            <a:r>
              <a:rPr lang="pl-PL" dirty="0" smtClean="0"/>
              <a:t>(</a:t>
            </a:r>
            <a:r>
              <a:rPr lang="pl-PL" i="1" dirty="0" smtClean="0"/>
              <a:t>t</a:t>
            </a:r>
            <a:r>
              <a:rPr lang="pl-PL" dirty="0" smtClean="0"/>
              <a:t>)</a:t>
            </a:r>
            <a:r>
              <a:rPr lang="pl-PL" i="1" dirty="0" smtClean="0"/>
              <a:t> ≤ </a:t>
            </a:r>
            <a:r>
              <a:rPr lang="pl-PL" i="1" dirty="0" err="1" smtClean="0"/>
              <a:t>X</a:t>
            </a:r>
            <a:r>
              <a:rPr lang="pl-PL" i="1" baseline="-25000" dirty="0" err="1" smtClean="0"/>
              <a:t>kr</a:t>
            </a:r>
            <a:r>
              <a:rPr lang="pl-PL" i="1" dirty="0" smtClean="0"/>
              <a:t> </a:t>
            </a:r>
          </a:p>
          <a:p>
            <a:r>
              <a:rPr lang="pl-PL" b="1" i="1" baseline="-25000" dirty="0" smtClean="0"/>
              <a:t> </a:t>
            </a:r>
          </a:p>
          <a:p>
            <a:r>
              <a:rPr lang="pl-PL" b="1" i="1" baseline="-25000" dirty="0" smtClean="0"/>
              <a:t>  </a:t>
            </a:r>
            <a:r>
              <a:rPr lang="pl-PL" b="1" i="1" dirty="0" smtClean="0"/>
              <a:t> y </a:t>
            </a:r>
            <a:r>
              <a:rPr lang="pl-PL" i="1" dirty="0" smtClean="0"/>
              <a:t>≤ y</a:t>
            </a:r>
            <a:r>
              <a:rPr lang="pl-PL" i="1" baseline="-25000" dirty="0" smtClean="0"/>
              <a:t>kr</a:t>
            </a:r>
            <a:r>
              <a:rPr lang="pl-PL" i="1" dirty="0" smtClean="0"/>
              <a:t> </a:t>
            </a:r>
          </a:p>
          <a:p>
            <a:endParaRPr lang="pl-PL" b="1" i="1" dirty="0" smtClean="0"/>
          </a:p>
          <a:p>
            <a:r>
              <a:rPr lang="pl-PL" b="1" i="1" dirty="0" smtClean="0"/>
              <a:t> </a:t>
            </a:r>
          </a:p>
          <a:p>
            <a:r>
              <a:rPr lang="pl-PL" b="1" i="1" dirty="0" smtClean="0"/>
              <a:t> </a:t>
            </a:r>
            <a:endParaRPr lang="pl-PL" b="1" i="1" dirty="0"/>
          </a:p>
        </p:txBody>
      </p:sp>
      <p:sp>
        <p:nvSpPr>
          <p:cNvPr id="5" name="pole tekstowe 4"/>
          <p:cNvSpPr txBox="1"/>
          <p:nvPr/>
        </p:nvSpPr>
        <p:spPr>
          <a:xfrm rot="5400000">
            <a:off x="2195736" y="4545994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. . .</a:t>
            </a:r>
            <a:endParaRPr lang="pl-PL" sz="3600" dirty="0"/>
          </a:p>
        </p:txBody>
      </p:sp>
      <p:grpSp>
        <p:nvGrpSpPr>
          <p:cNvPr id="15" name="Grupa 14"/>
          <p:cNvGrpSpPr/>
          <p:nvPr/>
        </p:nvGrpSpPr>
        <p:grpSpPr>
          <a:xfrm>
            <a:off x="238752" y="5193104"/>
            <a:ext cx="5412448" cy="1236425"/>
            <a:chOff x="599712" y="5193104"/>
            <a:chExt cx="5412448" cy="1236425"/>
          </a:xfrm>
        </p:grpSpPr>
        <p:sp>
          <p:nvSpPr>
            <p:cNvPr id="7" name="Prostokąt 6"/>
            <p:cNvSpPr/>
            <p:nvPr/>
          </p:nvSpPr>
          <p:spPr>
            <a:xfrm>
              <a:off x="599712" y="5193104"/>
              <a:ext cx="5184576" cy="5760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ole tekstowe 5"/>
            <p:cNvSpPr txBox="1"/>
            <p:nvPr/>
          </p:nvSpPr>
          <p:spPr>
            <a:xfrm>
              <a:off x="683568" y="5229200"/>
              <a:ext cx="53285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i="1" dirty="0" smtClean="0"/>
                <a:t>P</a:t>
              </a:r>
              <a:r>
                <a:rPr lang="pl-PL" dirty="0" smtClean="0"/>
                <a:t>{</a:t>
              </a:r>
              <a:r>
                <a:rPr lang="pl-PL" i="1" dirty="0" smtClean="0"/>
                <a:t> …</a:t>
              </a:r>
              <a:r>
                <a:rPr lang="pl-PL" dirty="0" smtClean="0"/>
                <a:t>}</a:t>
              </a:r>
              <a:r>
                <a:rPr lang="pl-PL" i="1" dirty="0" smtClean="0"/>
                <a:t> ≡ R</a:t>
              </a:r>
              <a:r>
                <a:rPr lang="pl-PL" dirty="0" smtClean="0"/>
                <a:t>(</a:t>
              </a:r>
              <a:r>
                <a:rPr lang="pl-PL" i="1" dirty="0" smtClean="0"/>
                <a:t>t</a:t>
              </a:r>
              <a:r>
                <a:rPr lang="pl-PL" dirty="0" smtClean="0"/>
                <a:t>)</a:t>
              </a:r>
              <a:r>
                <a:rPr lang="pl-PL" i="1" dirty="0" smtClean="0"/>
                <a:t>   -  </a:t>
              </a:r>
              <a:r>
                <a:rPr lang="pl-PL" dirty="0" smtClean="0"/>
                <a:t>funkcja niezawodności</a:t>
              </a:r>
              <a:endParaRPr lang="pl-PL" i="1" dirty="0" smtClean="0"/>
            </a:p>
            <a:p>
              <a:endParaRPr lang="pl-PL" i="1" dirty="0" smtClean="0"/>
            </a:p>
            <a:p>
              <a:r>
                <a:rPr lang="pl-PL" dirty="0" smtClean="0"/>
                <a:t>   Np</a:t>
              </a:r>
              <a:r>
                <a:rPr lang="pl-PL" i="1" dirty="0" smtClean="0"/>
                <a:t>.  R = P</a:t>
              </a:r>
              <a:r>
                <a:rPr lang="pl-PL" dirty="0" smtClean="0"/>
                <a:t>{</a:t>
              </a:r>
              <a:r>
                <a:rPr lang="el-GR" b="1" i="1" dirty="0" smtClean="0"/>
                <a:t>σ</a:t>
              </a:r>
              <a:r>
                <a:rPr lang="pl-PL" b="1" i="1" baseline="-25000" dirty="0" err="1" smtClean="0"/>
                <a:t>sup</a:t>
              </a:r>
              <a:r>
                <a:rPr lang="pl-PL" b="1" i="1" dirty="0" smtClean="0"/>
                <a:t> ≤</a:t>
              </a:r>
              <a:r>
                <a:rPr lang="pl-PL" dirty="0" smtClean="0"/>
                <a:t> </a:t>
              </a:r>
              <a:r>
                <a:rPr lang="pl-PL" b="1" i="1" dirty="0" smtClean="0"/>
                <a:t>R</a:t>
              </a:r>
              <a:r>
                <a:rPr lang="pl-PL" b="1" i="1" baseline="-25000" dirty="0" smtClean="0"/>
                <a:t>e</a:t>
              </a:r>
              <a:r>
                <a:rPr lang="pl-PL" b="1" i="1" dirty="0" smtClean="0"/>
                <a:t> </a:t>
              </a:r>
              <a:r>
                <a:rPr lang="pl-PL" dirty="0" smtClean="0"/>
                <a:t>}</a:t>
              </a:r>
              <a:r>
                <a:rPr lang="pl-PL" b="1" i="1" dirty="0" smtClean="0"/>
                <a:t> </a:t>
              </a:r>
              <a:endParaRPr lang="pl-PL" i="1" dirty="0"/>
            </a:p>
          </p:txBody>
        </p:sp>
      </p:grpSp>
      <p:grpSp>
        <p:nvGrpSpPr>
          <p:cNvPr id="24" name="Grupa 23"/>
          <p:cNvGrpSpPr/>
          <p:nvPr/>
        </p:nvGrpSpPr>
        <p:grpSpPr>
          <a:xfrm>
            <a:off x="6001784" y="1988288"/>
            <a:ext cx="2448272" cy="1569660"/>
            <a:chOff x="5364088" y="1988288"/>
            <a:chExt cx="2448272" cy="1569660"/>
          </a:xfrm>
        </p:grpSpPr>
        <p:sp>
          <p:nvSpPr>
            <p:cNvPr id="9" name="pole tekstowe 8"/>
            <p:cNvSpPr txBox="1"/>
            <p:nvPr/>
          </p:nvSpPr>
          <p:spPr>
            <a:xfrm>
              <a:off x="5364088" y="1988288"/>
              <a:ext cx="24482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i="1" dirty="0" smtClean="0"/>
                <a:t>σ</a:t>
              </a:r>
              <a:r>
                <a:rPr lang="pl-PL" b="1" i="1" baseline="-25000" dirty="0" err="1" smtClean="0"/>
                <a:t>sup</a:t>
              </a:r>
              <a:r>
                <a:rPr lang="pl-PL" b="1" i="1" dirty="0" smtClean="0"/>
                <a:t> , </a:t>
              </a:r>
              <a:r>
                <a:rPr lang="el-GR" b="1" i="1" dirty="0" smtClean="0"/>
                <a:t>σ</a:t>
              </a:r>
              <a:r>
                <a:rPr lang="pl-PL" b="1" i="1" baseline="-25000" dirty="0" smtClean="0"/>
                <a:t>max</a:t>
              </a:r>
              <a:r>
                <a:rPr lang="pl-PL" b="1" i="1" dirty="0" smtClean="0"/>
                <a:t> , R</a:t>
              </a:r>
              <a:r>
                <a:rPr lang="pl-PL" b="1" i="1" baseline="-25000" dirty="0" smtClean="0"/>
                <a:t>e</a:t>
              </a:r>
              <a:r>
                <a:rPr lang="pl-PL" b="1" i="1" dirty="0" smtClean="0"/>
                <a:t> ,</a:t>
              </a:r>
            </a:p>
            <a:p>
              <a:r>
                <a:rPr lang="pl-PL" b="1" i="1" dirty="0" smtClean="0"/>
                <a:t>Z, …</a:t>
              </a:r>
            </a:p>
            <a:p>
              <a:endParaRPr lang="pl-PL" b="1" i="1" dirty="0" smtClean="0"/>
            </a:p>
            <a:p>
              <a:r>
                <a:rPr lang="pl-PL" dirty="0" smtClean="0"/>
                <a:t>zmienne losowe</a:t>
              </a:r>
              <a:r>
                <a:rPr lang="pl-PL" b="1" i="1" dirty="0" smtClean="0"/>
                <a:t> </a:t>
              </a:r>
              <a:endParaRPr lang="pl-PL" dirty="0"/>
            </a:p>
          </p:txBody>
        </p:sp>
        <p:sp>
          <p:nvSpPr>
            <p:cNvPr id="10" name="Nawias klamrowy zamykający 9"/>
            <p:cNvSpPr/>
            <p:nvPr/>
          </p:nvSpPr>
          <p:spPr>
            <a:xfrm rot="5400000">
              <a:off x="6225069" y="1883483"/>
              <a:ext cx="342758" cy="2016224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539552" y="188640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6666FF"/>
                </a:solidFill>
              </a:rPr>
              <a:t>OBLICZENIA PROBABILISTYCZNE</a:t>
            </a:r>
          </a:p>
          <a:p>
            <a:endParaRPr lang="pl-PL" sz="3200" dirty="0" smtClean="0">
              <a:solidFill>
                <a:srgbClr val="6666FF"/>
              </a:solidFill>
            </a:endParaRPr>
          </a:p>
          <a:p>
            <a:r>
              <a:rPr lang="pl-PL" u="sng" dirty="0" smtClean="0"/>
              <a:t>Probabilistyczna forma warunków ograniczających</a:t>
            </a:r>
            <a:endParaRPr lang="pl-PL" u="sng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979712" y="1916832"/>
            <a:ext cx="29523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/>
              <a:t>σ</a:t>
            </a:r>
            <a:r>
              <a:rPr lang="pl-PL" b="1" i="1" baseline="-25000" dirty="0" err="1" smtClean="0"/>
              <a:t>sup</a:t>
            </a:r>
            <a:r>
              <a:rPr lang="pl-PL" b="1" i="1" dirty="0" smtClean="0"/>
              <a:t> ≤</a:t>
            </a:r>
            <a:r>
              <a:rPr lang="pl-PL" dirty="0" smtClean="0"/>
              <a:t> </a:t>
            </a:r>
            <a:r>
              <a:rPr lang="pl-PL" b="1" i="1" dirty="0" smtClean="0"/>
              <a:t>R</a:t>
            </a:r>
            <a:r>
              <a:rPr lang="pl-PL" b="1" i="1" baseline="-25000" dirty="0" smtClean="0"/>
              <a:t>e</a:t>
            </a:r>
            <a:r>
              <a:rPr lang="pl-PL" b="1" i="1" dirty="0" smtClean="0"/>
              <a:t> </a:t>
            </a:r>
          </a:p>
          <a:p>
            <a:r>
              <a:rPr lang="pl-PL" b="1" i="1" dirty="0" smtClean="0"/>
              <a:t>  </a:t>
            </a:r>
          </a:p>
          <a:p>
            <a:r>
              <a:rPr lang="pl-PL" b="1" i="1" dirty="0" smtClean="0"/>
              <a:t> </a:t>
            </a:r>
            <a:r>
              <a:rPr lang="pl-PL" b="1" i="1" dirty="0" err="1" smtClean="0"/>
              <a:t>σ</a:t>
            </a:r>
            <a:r>
              <a:rPr lang="pl-PL" b="1" i="1" baseline="-25000" dirty="0" err="1" smtClean="0"/>
              <a:t>max</a:t>
            </a:r>
            <a:r>
              <a:rPr lang="pl-PL" b="1" i="1" dirty="0" smtClean="0"/>
              <a:t> ≤ Z</a:t>
            </a:r>
          </a:p>
          <a:p>
            <a:endParaRPr lang="pl-PL" b="1" i="1" baseline="-25000" dirty="0" smtClean="0"/>
          </a:p>
          <a:p>
            <a:r>
              <a:rPr lang="pl-PL" b="1" i="1" baseline="-25000" dirty="0" smtClean="0"/>
              <a:t> </a:t>
            </a:r>
            <a:r>
              <a:rPr lang="pl-PL" b="1" i="1" dirty="0" smtClean="0"/>
              <a:t> X</a:t>
            </a:r>
            <a:r>
              <a:rPr lang="pl-PL" dirty="0" smtClean="0"/>
              <a:t>(</a:t>
            </a:r>
            <a:r>
              <a:rPr lang="pl-PL" i="1" dirty="0" smtClean="0"/>
              <a:t>t</a:t>
            </a:r>
            <a:r>
              <a:rPr lang="pl-PL" dirty="0" smtClean="0"/>
              <a:t>)</a:t>
            </a:r>
            <a:r>
              <a:rPr lang="pl-PL" i="1" dirty="0" smtClean="0"/>
              <a:t> ≤ </a:t>
            </a:r>
            <a:r>
              <a:rPr lang="pl-PL" i="1" dirty="0" err="1" smtClean="0"/>
              <a:t>X</a:t>
            </a:r>
            <a:r>
              <a:rPr lang="pl-PL" i="1" baseline="-25000" dirty="0" err="1" smtClean="0"/>
              <a:t>kr</a:t>
            </a:r>
            <a:r>
              <a:rPr lang="pl-PL" i="1" dirty="0" smtClean="0"/>
              <a:t> </a:t>
            </a:r>
          </a:p>
          <a:p>
            <a:r>
              <a:rPr lang="pl-PL" b="1" i="1" baseline="-25000" dirty="0" smtClean="0"/>
              <a:t> </a:t>
            </a:r>
          </a:p>
          <a:p>
            <a:r>
              <a:rPr lang="pl-PL" b="1" i="1" baseline="-25000" dirty="0" smtClean="0"/>
              <a:t>  </a:t>
            </a:r>
            <a:r>
              <a:rPr lang="pl-PL" b="1" i="1" dirty="0" smtClean="0"/>
              <a:t> y </a:t>
            </a:r>
            <a:r>
              <a:rPr lang="pl-PL" i="1" dirty="0" smtClean="0"/>
              <a:t>≤ y</a:t>
            </a:r>
            <a:r>
              <a:rPr lang="pl-PL" i="1" baseline="-25000" dirty="0" smtClean="0"/>
              <a:t>kr</a:t>
            </a:r>
            <a:r>
              <a:rPr lang="pl-PL" i="1" dirty="0" smtClean="0"/>
              <a:t> </a:t>
            </a:r>
          </a:p>
          <a:p>
            <a:endParaRPr lang="pl-PL" b="1" i="1" dirty="0" smtClean="0"/>
          </a:p>
          <a:p>
            <a:r>
              <a:rPr lang="pl-PL" b="1" i="1" dirty="0" smtClean="0"/>
              <a:t> </a:t>
            </a:r>
          </a:p>
          <a:p>
            <a:r>
              <a:rPr lang="pl-PL" b="1" i="1" dirty="0" smtClean="0"/>
              <a:t> </a:t>
            </a:r>
            <a:endParaRPr lang="pl-PL" b="1" i="1" dirty="0"/>
          </a:p>
        </p:txBody>
      </p:sp>
      <p:sp>
        <p:nvSpPr>
          <p:cNvPr id="5" name="pole tekstowe 4"/>
          <p:cNvSpPr txBox="1"/>
          <p:nvPr/>
        </p:nvSpPr>
        <p:spPr>
          <a:xfrm rot="5400000">
            <a:off x="2195736" y="4545994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. . .</a:t>
            </a:r>
            <a:endParaRPr lang="pl-PL" sz="3600" dirty="0"/>
          </a:p>
        </p:txBody>
      </p:sp>
      <p:grpSp>
        <p:nvGrpSpPr>
          <p:cNvPr id="2" name="Grupa 14"/>
          <p:cNvGrpSpPr/>
          <p:nvPr/>
        </p:nvGrpSpPr>
        <p:grpSpPr>
          <a:xfrm>
            <a:off x="238752" y="5193104"/>
            <a:ext cx="5412448" cy="1236425"/>
            <a:chOff x="599712" y="5193104"/>
            <a:chExt cx="5412448" cy="1236425"/>
          </a:xfrm>
        </p:grpSpPr>
        <p:sp>
          <p:nvSpPr>
            <p:cNvPr id="7" name="Prostokąt 6"/>
            <p:cNvSpPr/>
            <p:nvPr/>
          </p:nvSpPr>
          <p:spPr>
            <a:xfrm>
              <a:off x="599712" y="5193104"/>
              <a:ext cx="5184576" cy="5760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ole tekstowe 5"/>
            <p:cNvSpPr txBox="1"/>
            <p:nvPr/>
          </p:nvSpPr>
          <p:spPr>
            <a:xfrm>
              <a:off x="683568" y="5229200"/>
              <a:ext cx="53285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i="1" dirty="0" smtClean="0"/>
                <a:t>P</a:t>
              </a:r>
              <a:r>
                <a:rPr lang="pl-PL" dirty="0" smtClean="0"/>
                <a:t>{</a:t>
              </a:r>
              <a:r>
                <a:rPr lang="pl-PL" i="1" dirty="0" smtClean="0"/>
                <a:t> …</a:t>
              </a:r>
              <a:r>
                <a:rPr lang="pl-PL" dirty="0" smtClean="0"/>
                <a:t>}</a:t>
              </a:r>
              <a:r>
                <a:rPr lang="pl-PL" i="1" dirty="0" smtClean="0"/>
                <a:t> ≡ R</a:t>
              </a:r>
              <a:r>
                <a:rPr lang="pl-PL" dirty="0" smtClean="0"/>
                <a:t>(</a:t>
              </a:r>
              <a:r>
                <a:rPr lang="pl-PL" i="1" dirty="0" smtClean="0"/>
                <a:t>t</a:t>
              </a:r>
              <a:r>
                <a:rPr lang="pl-PL" dirty="0" smtClean="0"/>
                <a:t>)</a:t>
              </a:r>
              <a:r>
                <a:rPr lang="pl-PL" i="1" dirty="0" smtClean="0"/>
                <a:t>   -  </a:t>
              </a:r>
              <a:r>
                <a:rPr lang="pl-PL" dirty="0" smtClean="0"/>
                <a:t>funkcja niezawodności</a:t>
              </a:r>
              <a:endParaRPr lang="pl-PL" i="1" dirty="0" smtClean="0"/>
            </a:p>
            <a:p>
              <a:endParaRPr lang="pl-PL" i="1" dirty="0" smtClean="0"/>
            </a:p>
            <a:p>
              <a:r>
                <a:rPr lang="pl-PL" dirty="0" smtClean="0"/>
                <a:t>   Np</a:t>
              </a:r>
              <a:r>
                <a:rPr lang="pl-PL" i="1" dirty="0" smtClean="0"/>
                <a:t>.  R = P</a:t>
              </a:r>
              <a:r>
                <a:rPr lang="pl-PL" dirty="0" smtClean="0"/>
                <a:t>{</a:t>
              </a:r>
              <a:r>
                <a:rPr lang="el-GR" b="1" i="1" dirty="0" smtClean="0"/>
                <a:t>σ</a:t>
              </a:r>
              <a:r>
                <a:rPr lang="pl-PL" b="1" i="1" baseline="-25000" dirty="0" err="1" smtClean="0"/>
                <a:t>sup</a:t>
              </a:r>
              <a:r>
                <a:rPr lang="pl-PL" b="1" i="1" dirty="0" smtClean="0"/>
                <a:t> ≤</a:t>
              </a:r>
              <a:r>
                <a:rPr lang="pl-PL" dirty="0" smtClean="0"/>
                <a:t> </a:t>
              </a:r>
              <a:r>
                <a:rPr lang="pl-PL" b="1" i="1" dirty="0" smtClean="0"/>
                <a:t>R</a:t>
              </a:r>
              <a:r>
                <a:rPr lang="pl-PL" b="1" i="1" baseline="-25000" dirty="0" smtClean="0"/>
                <a:t>e</a:t>
              </a:r>
              <a:r>
                <a:rPr lang="pl-PL" b="1" i="1" dirty="0" smtClean="0"/>
                <a:t> </a:t>
              </a:r>
              <a:r>
                <a:rPr lang="pl-PL" dirty="0" smtClean="0"/>
                <a:t>}</a:t>
              </a:r>
              <a:r>
                <a:rPr lang="pl-PL" b="1" i="1" dirty="0" smtClean="0"/>
                <a:t> </a:t>
              </a:r>
              <a:endParaRPr lang="pl-PL" i="1" dirty="0"/>
            </a:p>
          </p:txBody>
        </p:sp>
      </p:grpSp>
      <p:grpSp>
        <p:nvGrpSpPr>
          <p:cNvPr id="8" name="Grupa 23"/>
          <p:cNvGrpSpPr/>
          <p:nvPr/>
        </p:nvGrpSpPr>
        <p:grpSpPr>
          <a:xfrm>
            <a:off x="6001784" y="1988288"/>
            <a:ext cx="2448272" cy="1569660"/>
            <a:chOff x="5364088" y="1988288"/>
            <a:chExt cx="2448272" cy="1569660"/>
          </a:xfrm>
        </p:grpSpPr>
        <p:sp>
          <p:nvSpPr>
            <p:cNvPr id="9" name="pole tekstowe 8"/>
            <p:cNvSpPr txBox="1"/>
            <p:nvPr/>
          </p:nvSpPr>
          <p:spPr>
            <a:xfrm>
              <a:off x="5364088" y="1988288"/>
              <a:ext cx="24482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i="1" dirty="0" smtClean="0"/>
                <a:t>σ</a:t>
              </a:r>
              <a:r>
                <a:rPr lang="pl-PL" b="1" i="1" baseline="-25000" dirty="0" err="1" smtClean="0"/>
                <a:t>sup</a:t>
              </a:r>
              <a:r>
                <a:rPr lang="pl-PL" b="1" i="1" dirty="0" smtClean="0"/>
                <a:t> , </a:t>
              </a:r>
              <a:r>
                <a:rPr lang="el-GR" b="1" i="1" dirty="0" smtClean="0"/>
                <a:t>σ</a:t>
              </a:r>
              <a:r>
                <a:rPr lang="pl-PL" b="1" i="1" baseline="-25000" dirty="0" smtClean="0"/>
                <a:t>max</a:t>
              </a:r>
              <a:r>
                <a:rPr lang="pl-PL" b="1" i="1" dirty="0" smtClean="0"/>
                <a:t> , R</a:t>
              </a:r>
              <a:r>
                <a:rPr lang="pl-PL" b="1" i="1" baseline="-25000" dirty="0" smtClean="0"/>
                <a:t>e</a:t>
              </a:r>
              <a:r>
                <a:rPr lang="pl-PL" b="1" i="1" dirty="0" smtClean="0"/>
                <a:t> ,</a:t>
              </a:r>
            </a:p>
            <a:p>
              <a:r>
                <a:rPr lang="pl-PL" b="1" i="1" dirty="0" smtClean="0"/>
                <a:t>Z, …</a:t>
              </a:r>
            </a:p>
            <a:p>
              <a:endParaRPr lang="pl-PL" b="1" i="1" dirty="0" smtClean="0"/>
            </a:p>
            <a:p>
              <a:r>
                <a:rPr lang="pl-PL" dirty="0" smtClean="0"/>
                <a:t>zmienne losowe</a:t>
              </a:r>
              <a:r>
                <a:rPr lang="pl-PL" b="1" i="1" dirty="0" smtClean="0"/>
                <a:t> </a:t>
              </a:r>
              <a:endParaRPr lang="pl-PL" dirty="0"/>
            </a:p>
          </p:txBody>
        </p:sp>
        <p:sp>
          <p:nvSpPr>
            <p:cNvPr id="10" name="Nawias klamrowy zamykający 9"/>
            <p:cNvSpPr/>
            <p:nvPr/>
          </p:nvSpPr>
          <p:spPr>
            <a:xfrm rot="5400000">
              <a:off x="6225069" y="1883483"/>
              <a:ext cx="342758" cy="2016224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  <p:grpSp>
        <p:nvGrpSpPr>
          <p:cNvPr id="12" name="Grupa 11"/>
          <p:cNvGrpSpPr/>
          <p:nvPr/>
        </p:nvGrpSpPr>
        <p:grpSpPr>
          <a:xfrm>
            <a:off x="5889458" y="3795963"/>
            <a:ext cx="3350820" cy="1433764"/>
            <a:chOff x="5889458" y="3795963"/>
            <a:chExt cx="3350820" cy="1433764"/>
          </a:xfrm>
        </p:grpSpPr>
        <p:sp>
          <p:nvSpPr>
            <p:cNvPr id="14" name="pole tekstowe 13"/>
            <p:cNvSpPr txBox="1"/>
            <p:nvPr/>
          </p:nvSpPr>
          <p:spPr>
            <a:xfrm>
              <a:off x="6003784" y="3886200"/>
              <a:ext cx="32364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>
                  <a:solidFill>
                    <a:srgbClr val="6666FF"/>
                  </a:solidFill>
                </a:rPr>
                <a:t>Probabilistyczny opis naprężeń i właściwości mechanicznych </a:t>
              </a:r>
              <a:endParaRPr lang="pl-PL" dirty="0">
                <a:solidFill>
                  <a:srgbClr val="6666FF"/>
                </a:solidFill>
              </a:endParaRPr>
            </a:p>
          </p:txBody>
        </p:sp>
        <p:sp>
          <p:nvSpPr>
            <p:cNvPr id="15" name="Dowolny kształt 14"/>
            <p:cNvSpPr/>
            <p:nvPr/>
          </p:nvSpPr>
          <p:spPr>
            <a:xfrm>
              <a:off x="5889458" y="3795963"/>
              <a:ext cx="3232484" cy="1433764"/>
            </a:xfrm>
            <a:custGeom>
              <a:avLst/>
              <a:gdLst>
                <a:gd name="connsiteX0" fmla="*/ 920416 w 3232484"/>
                <a:gd name="connsiteY0" fmla="*/ 6016 h 1433764"/>
                <a:gd name="connsiteX1" fmla="*/ 403058 w 3232484"/>
                <a:gd name="connsiteY1" fmla="*/ 42111 h 1433764"/>
                <a:gd name="connsiteX2" fmla="*/ 90237 w 3232484"/>
                <a:gd name="connsiteY2" fmla="*/ 258679 h 1433764"/>
                <a:gd name="connsiteX3" fmla="*/ 6016 w 3232484"/>
                <a:gd name="connsiteY3" fmla="*/ 655721 h 1433764"/>
                <a:gd name="connsiteX4" fmla="*/ 54142 w 3232484"/>
                <a:gd name="connsiteY4" fmla="*/ 1088858 h 1433764"/>
                <a:gd name="connsiteX5" fmla="*/ 318837 w 3232484"/>
                <a:gd name="connsiteY5" fmla="*/ 1377616 h 1433764"/>
                <a:gd name="connsiteX6" fmla="*/ 1413710 w 3232484"/>
                <a:gd name="connsiteY6" fmla="*/ 1389648 h 1433764"/>
                <a:gd name="connsiteX7" fmla="*/ 2484521 w 3232484"/>
                <a:gd name="connsiteY7" fmla="*/ 1353553 h 1433764"/>
                <a:gd name="connsiteX8" fmla="*/ 3122195 w 3232484"/>
                <a:gd name="connsiteY8" fmla="*/ 908384 h 1433764"/>
                <a:gd name="connsiteX9" fmla="*/ 3146258 w 3232484"/>
                <a:gd name="connsiteY9" fmla="*/ 403058 h 1433764"/>
                <a:gd name="connsiteX10" fmla="*/ 2917658 w 3232484"/>
                <a:gd name="connsiteY10" fmla="*/ 150395 h 1433764"/>
                <a:gd name="connsiteX11" fmla="*/ 2027321 w 3232484"/>
                <a:gd name="connsiteY11" fmla="*/ 54142 h 1433764"/>
                <a:gd name="connsiteX12" fmla="*/ 860258 w 3232484"/>
                <a:gd name="connsiteY12" fmla="*/ 6016 h 1433764"/>
                <a:gd name="connsiteX13" fmla="*/ 860258 w 3232484"/>
                <a:gd name="connsiteY13" fmla="*/ 6016 h 143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32484" h="1433764">
                  <a:moveTo>
                    <a:pt x="920416" y="6016"/>
                  </a:moveTo>
                  <a:cubicBezTo>
                    <a:pt x="730918" y="3008"/>
                    <a:pt x="541421" y="0"/>
                    <a:pt x="403058" y="42111"/>
                  </a:cubicBezTo>
                  <a:cubicBezTo>
                    <a:pt x="264695" y="84222"/>
                    <a:pt x="156411" y="156411"/>
                    <a:pt x="90237" y="258679"/>
                  </a:cubicBezTo>
                  <a:cubicBezTo>
                    <a:pt x="24063" y="360947"/>
                    <a:pt x="12032" y="517358"/>
                    <a:pt x="6016" y="655721"/>
                  </a:cubicBezTo>
                  <a:cubicBezTo>
                    <a:pt x="0" y="794084"/>
                    <a:pt x="2005" y="968542"/>
                    <a:pt x="54142" y="1088858"/>
                  </a:cubicBezTo>
                  <a:cubicBezTo>
                    <a:pt x="106279" y="1209174"/>
                    <a:pt x="92242" y="1327484"/>
                    <a:pt x="318837" y="1377616"/>
                  </a:cubicBezTo>
                  <a:cubicBezTo>
                    <a:pt x="545432" y="1427748"/>
                    <a:pt x="1052763" y="1393658"/>
                    <a:pt x="1413710" y="1389648"/>
                  </a:cubicBezTo>
                  <a:cubicBezTo>
                    <a:pt x="1774657" y="1385638"/>
                    <a:pt x="2199774" y="1433764"/>
                    <a:pt x="2484521" y="1353553"/>
                  </a:cubicBezTo>
                  <a:cubicBezTo>
                    <a:pt x="2769269" y="1273342"/>
                    <a:pt x="3011906" y="1066800"/>
                    <a:pt x="3122195" y="908384"/>
                  </a:cubicBezTo>
                  <a:cubicBezTo>
                    <a:pt x="3232484" y="749968"/>
                    <a:pt x="3180347" y="529389"/>
                    <a:pt x="3146258" y="403058"/>
                  </a:cubicBezTo>
                  <a:cubicBezTo>
                    <a:pt x="3112169" y="276727"/>
                    <a:pt x="3104147" y="208548"/>
                    <a:pt x="2917658" y="150395"/>
                  </a:cubicBezTo>
                  <a:cubicBezTo>
                    <a:pt x="2731169" y="92242"/>
                    <a:pt x="2370221" y="78205"/>
                    <a:pt x="2027321" y="54142"/>
                  </a:cubicBezTo>
                  <a:cubicBezTo>
                    <a:pt x="1684421" y="30079"/>
                    <a:pt x="860258" y="6016"/>
                    <a:pt x="860258" y="6016"/>
                  </a:cubicBezTo>
                  <a:lnTo>
                    <a:pt x="860258" y="6016"/>
                  </a:lnTo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cxnSp>
        <p:nvCxnSpPr>
          <p:cNvPr id="16" name="Łącznik prosty ze strzałką 15"/>
          <p:cNvCxnSpPr/>
          <p:nvPr/>
        </p:nvCxnSpPr>
        <p:spPr>
          <a:xfrm rot="5400000">
            <a:off x="6755732" y="5877426"/>
            <a:ext cx="1359568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 rot="10800000">
            <a:off x="4957010" y="3705727"/>
            <a:ext cx="850234" cy="58553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 rot="10800000">
            <a:off x="5113421" y="3501190"/>
            <a:ext cx="685800" cy="61361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95536" y="188640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6666FF"/>
                </a:solidFill>
              </a:rPr>
              <a:t>Probabilistyczny opis naprężeń</a:t>
            </a:r>
            <a:endParaRPr lang="pl-PL" sz="3200" dirty="0">
              <a:solidFill>
                <a:srgbClr val="6666FF"/>
              </a:solidFill>
            </a:endParaRPr>
          </a:p>
        </p:txBody>
      </p:sp>
      <p:cxnSp>
        <p:nvCxnSpPr>
          <p:cNvPr id="31" name="Łącznik prosty 30"/>
          <p:cNvCxnSpPr/>
          <p:nvPr/>
        </p:nvCxnSpPr>
        <p:spPr>
          <a:xfrm>
            <a:off x="6012160" y="6858000"/>
            <a:ext cx="5040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pole tekstowe 51"/>
          <p:cNvSpPr txBox="1"/>
          <p:nvPr/>
        </p:nvSpPr>
        <p:spPr>
          <a:xfrm>
            <a:off x="539552" y="3896960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Do probabilistycznych obliczeń ze względu na </a:t>
            </a:r>
            <a:r>
              <a:rPr lang="pl-PL" dirty="0" smtClean="0">
                <a:solidFill>
                  <a:srgbClr val="6666FF"/>
                </a:solidFill>
              </a:rPr>
              <a:t>wytrzymałość doraźną </a:t>
            </a:r>
            <a:r>
              <a:rPr lang="pl-PL" dirty="0" smtClean="0"/>
              <a:t>       rozkład prawdopodobieństwa </a:t>
            </a:r>
            <a:r>
              <a:rPr lang="el-GR" b="1" dirty="0" smtClean="0"/>
              <a:t>σ</a:t>
            </a:r>
            <a:r>
              <a:rPr lang="pl-PL" b="1" i="1" baseline="-25000" dirty="0" err="1" smtClean="0"/>
              <a:t>sup</a:t>
            </a:r>
            <a:r>
              <a:rPr lang="pl-PL" b="1" i="1" dirty="0" smtClean="0"/>
              <a:t> </a:t>
            </a:r>
            <a:r>
              <a:rPr lang="pl-PL" dirty="0" smtClean="0"/>
              <a:t>w postaci </a:t>
            </a:r>
          </a:p>
          <a:p>
            <a:r>
              <a:rPr lang="pl-PL" dirty="0" smtClean="0"/>
              <a:t>na przykład gęstości prawdopodobieństwa  </a:t>
            </a:r>
            <a:r>
              <a:rPr lang="pl-PL" i="1" dirty="0" smtClean="0"/>
              <a:t>f </a:t>
            </a:r>
            <a:r>
              <a:rPr lang="pl-PL" dirty="0" smtClean="0"/>
              <a:t>(</a:t>
            </a:r>
            <a:r>
              <a:rPr lang="el-GR" dirty="0" smtClean="0"/>
              <a:t>σ</a:t>
            </a:r>
            <a:r>
              <a:rPr lang="pl-PL" i="1" baseline="-25000" dirty="0" err="1" smtClean="0"/>
              <a:t>sup</a:t>
            </a:r>
            <a:r>
              <a:rPr lang="pl-PL" i="1" dirty="0" smtClean="0"/>
              <a:t> </a:t>
            </a:r>
            <a:r>
              <a:rPr lang="pl-PL" dirty="0" smtClean="0"/>
              <a:t>)</a:t>
            </a:r>
          </a:p>
          <a:p>
            <a:endParaRPr lang="pl-PL" i="1" dirty="0" smtClean="0"/>
          </a:p>
        </p:txBody>
      </p:sp>
      <p:sp>
        <p:nvSpPr>
          <p:cNvPr id="26" name="Symbol zastępczy numeru slajdu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16</a:t>
            </a:fld>
            <a:endParaRPr lang="pl-PL" dirty="0"/>
          </a:p>
        </p:txBody>
      </p:sp>
      <p:grpSp>
        <p:nvGrpSpPr>
          <p:cNvPr id="34" name="Grupa 33"/>
          <p:cNvGrpSpPr/>
          <p:nvPr/>
        </p:nvGrpSpPr>
        <p:grpSpPr>
          <a:xfrm>
            <a:off x="905438" y="836712"/>
            <a:ext cx="7699010" cy="3697024"/>
            <a:chOff x="905438" y="836712"/>
            <a:chExt cx="7699010" cy="3697024"/>
          </a:xfrm>
        </p:grpSpPr>
        <p:cxnSp>
          <p:nvCxnSpPr>
            <p:cNvPr id="7" name="Łącznik prosty 6"/>
            <p:cNvCxnSpPr/>
            <p:nvPr/>
          </p:nvCxnSpPr>
          <p:spPr>
            <a:xfrm rot="5400000">
              <a:off x="-136230" y="2276872"/>
              <a:ext cx="27363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y 8"/>
            <p:cNvCxnSpPr/>
            <p:nvPr/>
          </p:nvCxnSpPr>
          <p:spPr>
            <a:xfrm>
              <a:off x="1115616" y="3573016"/>
              <a:ext cx="67687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Dowolny kształt 11"/>
            <p:cNvSpPr/>
            <p:nvPr/>
          </p:nvSpPr>
          <p:spPr>
            <a:xfrm>
              <a:off x="1231922" y="1080329"/>
              <a:ext cx="5068393" cy="2420679"/>
            </a:xfrm>
            <a:custGeom>
              <a:avLst/>
              <a:gdLst>
                <a:gd name="connsiteX0" fmla="*/ 2108 w 4584156"/>
                <a:gd name="connsiteY0" fmla="*/ 759174 h 990287"/>
                <a:gd name="connsiteX1" fmla="*/ 22205 w 4584156"/>
                <a:gd name="connsiteY1" fmla="*/ 628546 h 990287"/>
                <a:gd name="connsiteX2" fmla="*/ 32253 w 4584156"/>
                <a:gd name="connsiteY2" fmla="*/ 598401 h 990287"/>
                <a:gd name="connsiteX3" fmla="*/ 62398 w 4584156"/>
                <a:gd name="connsiteY3" fmla="*/ 588352 h 990287"/>
                <a:gd name="connsiteX4" fmla="*/ 72447 w 4584156"/>
                <a:gd name="connsiteY4" fmla="*/ 618497 h 990287"/>
                <a:gd name="connsiteX5" fmla="*/ 112640 w 4584156"/>
                <a:gd name="connsiteY5" fmla="*/ 678788 h 990287"/>
                <a:gd name="connsiteX6" fmla="*/ 122688 w 4584156"/>
                <a:gd name="connsiteY6" fmla="*/ 759174 h 990287"/>
                <a:gd name="connsiteX7" fmla="*/ 132737 w 4584156"/>
                <a:gd name="connsiteY7" fmla="*/ 789319 h 990287"/>
                <a:gd name="connsiteX8" fmla="*/ 203075 w 4584156"/>
                <a:gd name="connsiteY8" fmla="*/ 869706 h 990287"/>
                <a:gd name="connsiteX9" fmla="*/ 243269 w 4584156"/>
                <a:gd name="connsiteY9" fmla="*/ 879755 h 990287"/>
                <a:gd name="connsiteX10" fmla="*/ 273414 w 4584156"/>
                <a:gd name="connsiteY10" fmla="*/ 889803 h 990287"/>
                <a:gd name="connsiteX11" fmla="*/ 303559 w 4584156"/>
                <a:gd name="connsiteY11" fmla="*/ 869706 h 990287"/>
                <a:gd name="connsiteX12" fmla="*/ 353800 w 4584156"/>
                <a:gd name="connsiteY12" fmla="*/ 698884 h 990287"/>
                <a:gd name="connsiteX13" fmla="*/ 383945 w 4584156"/>
                <a:gd name="connsiteY13" fmla="*/ 678788 h 990287"/>
                <a:gd name="connsiteX14" fmla="*/ 484429 w 4584156"/>
                <a:gd name="connsiteY14" fmla="*/ 628546 h 990287"/>
                <a:gd name="connsiteX15" fmla="*/ 504526 w 4584156"/>
                <a:gd name="connsiteY15" fmla="*/ 688836 h 990287"/>
                <a:gd name="connsiteX16" fmla="*/ 534671 w 4584156"/>
                <a:gd name="connsiteY16" fmla="*/ 749126 h 990287"/>
                <a:gd name="connsiteX17" fmla="*/ 605009 w 4584156"/>
                <a:gd name="connsiteY17" fmla="*/ 799368 h 990287"/>
                <a:gd name="connsiteX18" fmla="*/ 735638 w 4584156"/>
                <a:gd name="connsiteY18" fmla="*/ 909900 h 990287"/>
                <a:gd name="connsiteX19" fmla="*/ 775831 w 4584156"/>
                <a:gd name="connsiteY19" fmla="*/ 889803 h 990287"/>
                <a:gd name="connsiteX20" fmla="*/ 816025 w 4584156"/>
                <a:gd name="connsiteY20" fmla="*/ 829513 h 990287"/>
                <a:gd name="connsiteX21" fmla="*/ 826073 w 4584156"/>
                <a:gd name="connsiteY21" fmla="*/ 718981 h 990287"/>
                <a:gd name="connsiteX22" fmla="*/ 916508 w 4584156"/>
                <a:gd name="connsiteY22" fmla="*/ 578304 h 990287"/>
                <a:gd name="connsiteX23" fmla="*/ 926556 w 4584156"/>
                <a:gd name="connsiteY23" fmla="*/ 528062 h 990287"/>
                <a:gd name="connsiteX24" fmla="*/ 966750 w 4584156"/>
                <a:gd name="connsiteY24" fmla="*/ 477821 h 990287"/>
                <a:gd name="connsiteX25" fmla="*/ 986847 w 4584156"/>
                <a:gd name="connsiteY25" fmla="*/ 447676 h 990287"/>
                <a:gd name="connsiteX26" fmla="*/ 996895 w 4584156"/>
                <a:gd name="connsiteY26" fmla="*/ 417530 h 990287"/>
                <a:gd name="connsiteX27" fmla="*/ 1016992 w 4584156"/>
                <a:gd name="connsiteY27" fmla="*/ 367289 h 990287"/>
                <a:gd name="connsiteX28" fmla="*/ 1037088 w 4584156"/>
                <a:gd name="connsiteY28" fmla="*/ 236660 h 990287"/>
                <a:gd name="connsiteX29" fmla="*/ 1047137 w 4584156"/>
                <a:gd name="connsiteY29" fmla="*/ 427579 h 990287"/>
                <a:gd name="connsiteX30" fmla="*/ 1067233 w 4584156"/>
                <a:gd name="connsiteY30" fmla="*/ 387385 h 990287"/>
                <a:gd name="connsiteX31" fmla="*/ 1077282 w 4584156"/>
                <a:gd name="connsiteY31" fmla="*/ 357240 h 990287"/>
                <a:gd name="connsiteX32" fmla="*/ 1127524 w 4584156"/>
                <a:gd name="connsiteY32" fmla="*/ 447676 h 990287"/>
                <a:gd name="connsiteX33" fmla="*/ 1177765 w 4584156"/>
                <a:gd name="connsiteY33" fmla="*/ 507966 h 990287"/>
                <a:gd name="connsiteX34" fmla="*/ 1207910 w 4584156"/>
                <a:gd name="connsiteY34" fmla="*/ 518014 h 990287"/>
                <a:gd name="connsiteX35" fmla="*/ 1258152 w 4584156"/>
                <a:gd name="connsiteY35" fmla="*/ 407482 h 990287"/>
                <a:gd name="connsiteX36" fmla="*/ 1318442 w 4584156"/>
                <a:gd name="connsiteY36" fmla="*/ 347192 h 990287"/>
                <a:gd name="connsiteX37" fmla="*/ 1338539 w 4584156"/>
                <a:gd name="connsiteY37" fmla="*/ 306999 h 990287"/>
                <a:gd name="connsiteX38" fmla="*/ 1368684 w 4584156"/>
                <a:gd name="connsiteY38" fmla="*/ 166322 h 990287"/>
                <a:gd name="connsiteX39" fmla="*/ 1388781 w 4584156"/>
                <a:gd name="connsiteY39" fmla="*/ 196467 h 990287"/>
                <a:gd name="connsiteX40" fmla="*/ 1398829 w 4584156"/>
                <a:gd name="connsiteY40" fmla="*/ 226612 h 990287"/>
                <a:gd name="connsiteX41" fmla="*/ 1418926 w 4584156"/>
                <a:gd name="connsiteY41" fmla="*/ 296950 h 990287"/>
                <a:gd name="connsiteX42" fmla="*/ 1469167 w 4584156"/>
                <a:gd name="connsiteY42" fmla="*/ 377337 h 990287"/>
                <a:gd name="connsiteX43" fmla="*/ 1499313 w 4584156"/>
                <a:gd name="connsiteY43" fmla="*/ 538111 h 990287"/>
                <a:gd name="connsiteX44" fmla="*/ 1529458 w 4584156"/>
                <a:gd name="connsiteY44" fmla="*/ 648643 h 990287"/>
                <a:gd name="connsiteX45" fmla="*/ 1549554 w 4584156"/>
                <a:gd name="connsiteY45" fmla="*/ 729029 h 990287"/>
                <a:gd name="connsiteX46" fmla="*/ 1569651 w 4584156"/>
                <a:gd name="connsiteY46" fmla="*/ 759174 h 990287"/>
                <a:gd name="connsiteX47" fmla="*/ 1599796 w 4584156"/>
                <a:gd name="connsiteY47" fmla="*/ 749126 h 990287"/>
                <a:gd name="connsiteX48" fmla="*/ 1609844 w 4584156"/>
                <a:gd name="connsiteY48" fmla="*/ 718981 h 990287"/>
                <a:gd name="connsiteX49" fmla="*/ 1629941 w 4584156"/>
                <a:gd name="connsiteY49" fmla="*/ 688836 h 990287"/>
                <a:gd name="connsiteX50" fmla="*/ 1660086 w 4584156"/>
                <a:gd name="connsiteY50" fmla="*/ 638594 h 990287"/>
                <a:gd name="connsiteX51" fmla="*/ 1700280 w 4584156"/>
                <a:gd name="connsiteY51" fmla="*/ 668739 h 990287"/>
                <a:gd name="connsiteX52" fmla="*/ 1800763 w 4584156"/>
                <a:gd name="connsiteY52" fmla="*/ 759174 h 990287"/>
                <a:gd name="connsiteX53" fmla="*/ 1840956 w 4584156"/>
                <a:gd name="connsiteY53" fmla="*/ 829513 h 990287"/>
                <a:gd name="connsiteX54" fmla="*/ 1871102 w 4584156"/>
                <a:gd name="connsiteY54" fmla="*/ 849610 h 990287"/>
                <a:gd name="connsiteX55" fmla="*/ 1881150 w 4584156"/>
                <a:gd name="connsiteY55" fmla="*/ 879755 h 990287"/>
                <a:gd name="connsiteX56" fmla="*/ 1901247 w 4584156"/>
                <a:gd name="connsiteY56" fmla="*/ 849610 h 990287"/>
                <a:gd name="connsiteX57" fmla="*/ 1911295 w 4584156"/>
                <a:gd name="connsiteY57" fmla="*/ 809416 h 990287"/>
                <a:gd name="connsiteX58" fmla="*/ 1931392 w 4584156"/>
                <a:gd name="connsiteY58" fmla="*/ 759174 h 990287"/>
                <a:gd name="connsiteX59" fmla="*/ 1941440 w 4584156"/>
                <a:gd name="connsiteY59" fmla="*/ 729029 h 990287"/>
                <a:gd name="connsiteX60" fmla="*/ 1951488 w 4584156"/>
                <a:gd name="connsiteY60" fmla="*/ 568256 h 990287"/>
                <a:gd name="connsiteX61" fmla="*/ 1981633 w 4584156"/>
                <a:gd name="connsiteY61" fmla="*/ 477821 h 990287"/>
                <a:gd name="connsiteX62" fmla="*/ 2011778 w 4584156"/>
                <a:gd name="connsiteY62" fmla="*/ 427579 h 990287"/>
                <a:gd name="connsiteX63" fmla="*/ 2021827 w 4584156"/>
                <a:gd name="connsiteY63" fmla="*/ 367289 h 990287"/>
                <a:gd name="connsiteX64" fmla="*/ 2031875 w 4584156"/>
                <a:gd name="connsiteY64" fmla="*/ 397434 h 990287"/>
                <a:gd name="connsiteX65" fmla="*/ 2041924 w 4584156"/>
                <a:gd name="connsiteY65" fmla="*/ 457724 h 990287"/>
                <a:gd name="connsiteX66" fmla="*/ 2072069 w 4584156"/>
                <a:gd name="connsiteY66" fmla="*/ 528062 h 990287"/>
                <a:gd name="connsiteX67" fmla="*/ 2082117 w 4584156"/>
                <a:gd name="connsiteY67" fmla="*/ 648643 h 990287"/>
                <a:gd name="connsiteX68" fmla="*/ 2102214 w 4584156"/>
                <a:gd name="connsiteY68" fmla="*/ 769223 h 990287"/>
                <a:gd name="connsiteX69" fmla="*/ 2162504 w 4584156"/>
                <a:gd name="connsiteY69" fmla="*/ 708933 h 990287"/>
                <a:gd name="connsiteX70" fmla="*/ 2222794 w 4584156"/>
                <a:gd name="connsiteY70" fmla="*/ 668739 h 990287"/>
                <a:gd name="connsiteX71" fmla="*/ 2273036 w 4584156"/>
                <a:gd name="connsiteY71" fmla="*/ 608449 h 990287"/>
                <a:gd name="connsiteX72" fmla="*/ 2313229 w 4584156"/>
                <a:gd name="connsiteY72" fmla="*/ 548159 h 990287"/>
                <a:gd name="connsiteX73" fmla="*/ 2383567 w 4584156"/>
                <a:gd name="connsiteY73" fmla="*/ 487869 h 990287"/>
                <a:gd name="connsiteX74" fmla="*/ 2433809 w 4584156"/>
                <a:gd name="connsiteY74" fmla="*/ 497917 h 990287"/>
                <a:gd name="connsiteX75" fmla="*/ 2484051 w 4584156"/>
                <a:gd name="connsiteY75" fmla="*/ 538111 h 990287"/>
                <a:gd name="connsiteX76" fmla="*/ 2544341 w 4584156"/>
                <a:gd name="connsiteY76" fmla="*/ 568256 h 990287"/>
                <a:gd name="connsiteX77" fmla="*/ 2574486 w 4584156"/>
                <a:gd name="connsiteY77" fmla="*/ 598401 h 990287"/>
                <a:gd name="connsiteX78" fmla="*/ 2584535 w 4584156"/>
                <a:gd name="connsiteY78" fmla="*/ 628546 h 990287"/>
                <a:gd name="connsiteX79" fmla="*/ 2664921 w 4584156"/>
                <a:gd name="connsiteY79" fmla="*/ 668739 h 990287"/>
                <a:gd name="connsiteX80" fmla="*/ 2705115 w 4584156"/>
                <a:gd name="connsiteY80" fmla="*/ 688836 h 990287"/>
                <a:gd name="connsiteX81" fmla="*/ 2735260 w 4584156"/>
                <a:gd name="connsiteY81" fmla="*/ 658691 h 990287"/>
                <a:gd name="connsiteX82" fmla="*/ 2765405 w 4584156"/>
                <a:gd name="connsiteY82" fmla="*/ 638594 h 990287"/>
                <a:gd name="connsiteX83" fmla="*/ 2835743 w 4584156"/>
                <a:gd name="connsiteY83" fmla="*/ 568256 h 990287"/>
                <a:gd name="connsiteX84" fmla="*/ 2845792 w 4584156"/>
                <a:gd name="connsiteY84" fmla="*/ 528062 h 990287"/>
                <a:gd name="connsiteX85" fmla="*/ 2875937 w 4584156"/>
                <a:gd name="connsiteY85" fmla="*/ 447676 h 990287"/>
                <a:gd name="connsiteX86" fmla="*/ 2885985 w 4584156"/>
                <a:gd name="connsiteY86" fmla="*/ 347192 h 990287"/>
                <a:gd name="connsiteX87" fmla="*/ 2906082 w 4584156"/>
                <a:gd name="connsiteY87" fmla="*/ 296950 h 990287"/>
                <a:gd name="connsiteX88" fmla="*/ 2916130 w 4584156"/>
                <a:gd name="connsiteY88" fmla="*/ 256757 h 990287"/>
                <a:gd name="connsiteX89" fmla="*/ 2936227 w 4584156"/>
                <a:gd name="connsiteY89" fmla="*/ 226612 h 990287"/>
                <a:gd name="connsiteX90" fmla="*/ 2966372 w 4584156"/>
                <a:gd name="connsiteY90" fmla="*/ 136177 h 990287"/>
                <a:gd name="connsiteX91" fmla="*/ 2986469 w 4584156"/>
                <a:gd name="connsiteY91" fmla="*/ 106032 h 990287"/>
                <a:gd name="connsiteX92" fmla="*/ 3006565 w 4584156"/>
                <a:gd name="connsiteY92" fmla="*/ 25645 h 990287"/>
                <a:gd name="connsiteX93" fmla="*/ 3026662 w 4584156"/>
                <a:gd name="connsiteY93" fmla="*/ 75887 h 990287"/>
                <a:gd name="connsiteX94" fmla="*/ 3066855 w 4584156"/>
                <a:gd name="connsiteY94" fmla="*/ 156273 h 990287"/>
                <a:gd name="connsiteX95" fmla="*/ 3117097 w 4584156"/>
                <a:gd name="connsiteY95" fmla="*/ 286902 h 990287"/>
                <a:gd name="connsiteX96" fmla="*/ 3127145 w 4584156"/>
                <a:gd name="connsiteY96" fmla="*/ 437627 h 990287"/>
                <a:gd name="connsiteX97" fmla="*/ 3157291 w 4584156"/>
                <a:gd name="connsiteY97" fmla="*/ 608449 h 990287"/>
                <a:gd name="connsiteX98" fmla="*/ 3197484 w 4584156"/>
                <a:gd name="connsiteY98" fmla="*/ 729029 h 990287"/>
                <a:gd name="connsiteX99" fmla="*/ 3207532 w 4584156"/>
                <a:gd name="connsiteY99" fmla="*/ 769223 h 990287"/>
                <a:gd name="connsiteX100" fmla="*/ 3217581 w 4584156"/>
                <a:gd name="connsiteY100" fmla="*/ 899851 h 990287"/>
                <a:gd name="connsiteX101" fmla="*/ 3237677 w 4584156"/>
                <a:gd name="connsiteY101" fmla="*/ 960141 h 990287"/>
                <a:gd name="connsiteX102" fmla="*/ 3247726 w 4584156"/>
                <a:gd name="connsiteY102" fmla="*/ 990287 h 990287"/>
                <a:gd name="connsiteX103" fmla="*/ 3308016 w 4584156"/>
                <a:gd name="connsiteY103" fmla="*/ 909900 h 990287"/>
                <a:gd name="connsiteX104" fmla="*/ 3358258 w 4584156"/>
                <a:gd name="connsiteY104" fmla="*/ 829513 h 990287"/>
                <a:gd name="connsiteX105" fmla="*/ 3378354 w 4584156"/>
                <a:gd name="connsiteY105" fmla="*/ 759174 h 990287"/>
                <a:gd name="connsiteX106" fmla="*/ 3388403 w 4584156"/>
                <a:gd name="connsiteY106" fmla="*/ 698884 h 990287"/>
                <a:gd name="connsiteX107" fmla="*/ 3418548 w 4584156"/>
                <a:gd name="connsiteY107" fmla="*/ 628546 h 990287"/>
                <a:gd name="connsiteX108" fmla="*/ 3428596 w 4584156"/>
                <a:gd name="connsiteY108" fmla="*/ 528062 h 990287"/>
                <a:gd name="connsiteX109" fmla="*/ 3458741 w 4584156"/>
                <a:gd name="connsiteY109" fmla="*/ 457724 h 990287"/>
                <a:gd name="connsiteX110" fmla="*/ 3529080 w 4584156"/>
                <a:gd name="connsiteY110" fmla="*/ 548159 h 990287"/>
                <a:gd name="connsiteX111" fmla="*/ 3549176 w 4584156"/>
                <a:gd name="connsiteY111" fmla="*/ 588352 h 990287"/>
                <a:gd name="connsiteX112" fmla="*/ 3559225 w 4584156"/>
                <a:gd name="connsiteY112" fmla="*/ 688836 h 990287"/>
                <a:gd name="connsiteX113" fmla="*/ 3609466 w 4584156"/>
                <a:gd name="connsiteY113" fmla="*/ 708933 h 990287"/>
                <a:gd name="connsiteX114" fmla="*/ 3780288 w 4584156"/>
                <a:gd name="connsiteY114" fmla="*/ 729029 h 990287"/>
                <a:gd name="connsiteX115" fmla="*/ 3810433 w 4584156"/>
                <a:gd name="connsiteY115" fmla="*/ 718981 h 990287"/>
                <a:gd name="connsiteX116" fmla="*/ 3820482 w 4584156"/>
                <a:gd name="connsiteY116" fmla="*/ 638594 h 990287"/>
                <a:gd name="connsiteX117" fmla="*/ 3830530 w 4584156"/>
                <a:gd name="connsiteY117" fmla="*/ 588352 h 990287"/>
                <a:gd name="connsiteX118" fmla="*/ 3880772 w 4584156"/>
                <a:gd name="connsiteY118" fmla="*/ 558207 h 990287"/>
                <a:gd name="connsiteX119" fmla="*/ 3900869 w 4584156"/>
                <a:gd name="connsiteY119" fmla="*/ 528062 h 990287"/>
                <a:gd name="connsiteX120" fmla="*/ 3941062 w 4584156"/>
                <a:gd name="connsiteY120" fmla="*/ 487869 h 990287"/>
                <a:gd name="connsiteX121" fmla="*/ 3951110 w 4584156"/>
                <a:gd name="connsiteY121" fmla="*/ 427579 h 990287"/>
                <a:gd name="connsiteX122" fmla="*/ 3971207 w 4584156"/>
                <a:gd name="connsiteY122" fmla="*/ 397434 h 990287"/>
                <a:gd name="connsiteX123" fmla="*/ 4001352 w 4584156"/>
                <a:gd name="connsiteY123" fmla="*/ 337144 h 990287"/>
                <a:gd name="connsiteX124" fmla="*/ 4031497 w 4584156"/>
                <a:gd name="connsiteY124" fmla="*/ 347192 h 990287"/>
                <a:gd name="connsiteX125" fmla="*/ 4061642 w 4584156"/>
                <a:gd name="connsiteY125" fmla="*/ 457724 h 990287"/>
                <a:gd name="connsiteX126" fmla="*/ 4081739 w 4584156"/>
                <a:gd name="connsiteY126" fmla="*/ 528062 h 990287"/>
                <a:gd name="connsiteX127" fmla="*/ 4101836 w 4584156"/>
                <a:gd name="connsiteY127" fmla="*/ 558207 h 990287"/>
                <a:gd name="connsiteX128" fmla="*/ 4142029 w 4584156"/>
                <a:gd name="connsiteY128" fmla="*/ 497917 h 990287"/>
                <a:gd name="connsiteX129" fmla="*/ 4202319 w 4584156"/>
                <a:gd name="connsiteY129" fmla="*/ 397434 h 990287"/>
                <a:gd name="connsiteX130" fmla="*/ 4212367 w 4584156"/>
                <a:gd name="connsiteY130" fmla="*/ 206515 h 990287"/>
                <a:gd name="connsiteX131" fmla="*/ 4222416 w 4584156"/>
                <a:gd name="connsiteY131" fmla="*/ 166322 h 990287"/>
                <a:gd name="connsiteX132" fmla="*/ 4272658 w 4584156"/>
                <a:gd name="connsiteY132" fmla="*/ 276854 h 990287"/>
                <a:gd name="connsiteX133" fmla="*/ 4282706 w 4584156"/>
                <a:gd name="connsiteY133" fmla="*/ 357240 h 990287"/>
                <a:gd name="connsiteX134" fmla="*/ 4292754 w 4584156"/>
                <a:gd name="connsiteY134" fmla="*/ 487869 h 990287"/>
                <a:gd name="connsiteX135" fmla="*/ 4322899 w 4584156"/>
                <a:gd name="connsiteY135" fmla="*/ 578304 h 990287"/>
                <a:gd name="connsiteX136" fmla="*/ 4332948 w 4584156"/>
                <a:gd name="connsiteY136" fmla="*/ 608449 h 990287"/>
                <a:gd name="connsiteX137" fmla="*/ 4342996 w 4584156"/>
                <a:gd name="connsiteY137" fmla="*/ 638594 h 990287"/>
                <a:gd name="connsiteX138" fmla="*/ 4373141 w 4584156"/>
                <a:gd name="connsiteY138" fmla="*/ 668739 h 990287"/>
                <a:gd name="connsiteX139" fmla="*/ 4383189 w 4584156"/>
                <a:gd name="connsiteY139" fmla="*/ 809416 h 990287"/>
                <a:gd name="connsiteX140" fmla="*/ 4423383 w 4584156"/>
                <a:gd name="connsiteY140" fmla="*/ 829513 h 990287"/>
                <a:gd name="connsiteX141" fmla="*/ 4483673 w 4584156"/>
                <a:gd name="connsiteY141" fmla="*/ 769223 h 990287"/>
                <a:gd name="connsiteX142" fmla="*/ 4523866 w 4584156"/>
                <a:gd name="connsiteY142" fmla="*/ 698884 h 990287"/>
                <a:gd name="connsiteX143" fmla="*/ 4564060 w 4584156"/>
                <a:gd name="connsiteY143" fmla="*/ 638594 h 990287"/>
                <a:gd name="connsiteX144" fmla="*/ 4584156 w 4584156"/>
                <a:gd name="connsiteY144" fmla="*/ 588352 h 990287"/>
                <a:gd name="connsiteX0" fmla="*/ 2108 w 4584156"/>
                <a:gd name="connsiteY0" fmla="*/ 775551 h 1006664"/>
                <a:gd name="connsiteX1" fmla="*/ 22205 w 4584156"/>
                <a:gd name="connsiteY1" fmla="*/ 644923 h 1006664"/>
                <a:gd name="connsiteX2" fmla="*/ 32253 w 4584156"/>
                <a:gd name="connsiteY2" fmla="*/ 614778 h 1006664"/>
                <a:gd name="connsiteX3" fmla="*/ 62398 w 4584156"/>
                <a:gd name="connsiteY3" fmla="*/ 604729 h 1006664"/>
                <a:gd name="connsiteX4" fmla="*/ 72447 w 4584156"/>
                <a:gd name="connsiteY4" fmla="*/ 634874 h 1006664"/>
                <a:gd name="connsiteX5" fmla="*/ 112640 w 4584156"/>
                <a:gd name="connsiteY5" fmla="*/ 695165 h 1006664"/>
                <a:gd name="connsiteX6" fmla="*/ 122688 w 4584156"/>
                <a:gd name="connsiteY6" fmla="*/ 775551 h 1006664"/>
                <a:gd name="connsiteX7" fmla="*/ 132737 w 4584156"/>
                <a:gd name="connsiteY7" fmla="*/ 805696 h 1006664"/>
                <a:gd name="connsiteX8" fmla="*/ 203075 w 4584156"/>
                <a:gd name="connsiteY8" fmla="*/ 886083 h 1006664"/>
                <a:gd name="connsiteX9" fmla="*/ 243269 w 4584156"/>
                <a:gd name="connsiteY9" fmla="*/ 896132 h 1006664"/>
                <a:gd name="connsiteX10" fmla="*/ 273414 w 4584156"/>
                <a:gd name="connsiteY10" fmla="*/ 906180 h 1006664"/>
                <a:gd name="connsiteX11" fmla="*/ 303559 w 4584156"/>
                <a:gd name="connsiteY11" fmla="*/ 886083 h 1006664"/>
                <a:gd name="connsiteX12" fmla="*/ 353800 w 4584156"/>
                <a:gd name="connsiteY12" fmla="*/ 715261 h 1006664"/>
                <a:gd name="connsiteX13" fmla="*/ 383945 w 4584156"/>
                <a:gd name="connsiteY13" fmla="*/ 695165 h 1006664"/>
                <a:gd name="connsiteX14" fmla="*/ 484429 w 4584156"/>
                <a:gd name="connsiteY14" fmla="*/ 644923 h 1006664"/>
                <a:gd name="connsiteX15" fmla="*/ 504526 w 4584156"/>
                <a:gd name="connsiteY15" fmla="*/ 705213 h 1006664"/>
                <a:gd name="connsiteX16" fmla="*/ 534671 w 4584156"/>
                <a:gd name="connsiteY16" fmla="*/ 765503 h 1006664"/>
                <a:gd name="connsiteX17" fmla="*/ 605009 w 4584156"/>
                <a:gd name="connsiteY17" fmla="*/ 815745 h 1006664"/>
                <a:gd name="connsiteX18" fmla="*/ 735638 w 4584156"/>
                <a:gd name="connsiteY18" fmla="*/ 926277 h 1006664"/>
                <a:gd name="connsiteX19" fmla="*/ 775831 w 4584156"/>
                <a:gd name="connsiteY19" fmla="*/ 906180 h 1006664"/>
                <a:gd name="connsiteX20" fmla="*/ 816025 w 4584156"/>
                <a:gd name="connsiteY20" fmla="*/ 845890 h 1006664"/>
                <a:gd name="connsiteX21" fmla="*/ 826073 w 4584156"/>
                <a:gd name="connsiteY21" fmla="*/ 735358 h 1006664"/>
                <a:gd name="connsiteX22" fmla="*/ 916508 w 4584156"/>
                <a:gd name="connsiteY22" fmla="*/ 594681 h 1006664"/>
                <a:gd name="connsiteX23" fmla="*/ 926556 w 4584156"/>
                <a:gd name="connsiteY23" fmla="*/ 544439 h 1006664"/>
                <a:gd name="connsiteX24" fmla="*/ 966750 w 4584156"/>
                <a:gd name="connsiteY24" fmla="*/ 494198 h 1006664"/>
                <a:gd name="connsiteX25" fmla="*/ 986847 w 4584156"/>
                <a:gd name="connsiteY25" fmla="*/ 464053 h 1006664"/>
                <a:gd name="connsiteX26" fmla="*/ 996895 w 4584156"/>
                <a:gd name="connsiteY26" fmla="*/ 433907 h 1006664"/>
                <a:gd name="connsiteX27" fmla="*/ 1016992 w 4584156"/>
                <a:gd name="connsiteY27" fmla="*/ 383666 h 1006664"/>
                <a:gd name="connsiteX28" fmla="*/ 1037088 w 4584156"/>
                <a:gd name="connsiteY28" fmla="*/ 253037 h 1006664"/>
                <a:gd name="connsiteX29" fmla="*/ 1047137 w 4584156"/>
                <a:gd name="connsiteY29" fmla="*/ 443956 h 1006664"/>
                <a:gd name="connsiteX30" fmla="*/ 1067233 w 4584156"/>
                <a:gd name="connsiteY30" fmla="*/ 403762 h 1006664"/>
                <a:gd name="connsiteX31" fmla="*/ 1077282 w 4584156"/>
                <a:gd name="connsiteY31" fmla="*/ 373617 h 1006664"/>
                <a:gd name="connsiteX32" fmla="*/ 1127524 w 4584156"/>
                <a:gd name="connsiteY32" fmla="*/ 464053 h 1006664"/>
                <a:gd name="connsiteX33" fmla="*/ 1177765 w 4584156"/>
                <a:gd name="connsiteY33" fmla="*/ 524343 h 1006664"/>
                <a:gd name="connsiteX34" fmla="*/ 1207910 w 4584156"/>
                <a:gd name="connsiteY34" fmla="*/ 534391 h 1006664"/>
                <a:gd name="connsiteX35" fmla="*/ 1258152 w 4584156"/>
                <a:gd name="connsiteY35" fmla="*/ 423859 h 1006664"/>
                <a:gd name="connsiteX36" fmla="*/ 1318442 w 4584156"/>
                <a:gd name="connsiteY36" fmla="*/ 363569 h 1006664"/>
                <a:gd name="connsiteX37" fmla="*/ 1338539 w 4584156"/>
                <a:gd name="connsiteY37" fmla="*/ 323376 h 1006664"/>
                <a:gd name="connsiteX38" fmla="*/ 1368684 w 4584156"/>
                <a:gd name="connsiteY38" fmla="*/ 182699 h 1006664"/>
                <a:gd name="connsiteX39" fmla="*/ 1388781 w 4584156"/>
                <a:gd name="connsiteY39" fmla="*/ 212844 h 1006664"/>
                <a:gd name="connsiteX40" fmla="*/ 1398829 w 4584156"/>
                <a:gd name="connsiteY40" fmla="*/ 242989 h 1006664"/>
                <a:gd name="connsiteX41" fmla="*/ 1418926 w 4584156"/>
                <a:gd name="connsiteY41" fmla="*/ 313327 h 1006664"/>
                <a:gd name="connsiteX42" fmla="*/ 1469167 w 4584156"/>
                <a:gd name="connsiteY42" fmla="*/ 393714 h 1006664"/>
                <a:gd name="connsiteX43" fmla="*/ 1499313 w 4584156"/>
                <a:gd name="connsiteY43" fmla="*/ 554488 h 1006664"/>
                <a:gd name="connsiteX44" fmla="*/ 1529458 w 4584156"/>
                <a:gd name="connsiteY44" fmla="*/ 665020 h 1006664"/>
                <a:gd name="connsiteX45" fmla="*/ 1549554 w 4584156"/>
                <a:gd name="connsiteY45" fmla="*/ 745406 h 1006664"/>
                <a:gd name="connsiteX46" fmla="*/ 1569651 w 4584156"/>
                <a:gd name="connsiteY46" fmla="*/ 775551 h 1006664"/>
                <a:gd name="connsiteX47" fmla="*/ 1599796 w 4584156"/>
                <a:gd name="connsiteY47" fmla="*/ 765503 h 1006664"/>
                <a:gd name="connsiteX48" fmla="*/ 1609844 w 4584156"/>
                <a:gd name="connsiteY48" fmla="*/ 735358 h 1006664"/>
                <a:gd name="connsiteX49" fmla="*/ 1629941 w 4584156"/>
                <a:gd name="connsiteY49" fmla="*/ 705213 h 1006664"/>
                <a:gd name="connsiteX50" fmla="*/ 1660086 w 4584156"/>
                <a:gd name="connsiteY50" fmla="*/ 654971 h 1006664"/>
                <a:gd name="connsiteX51" fmla="*/ 1700280 w 4584156"/>
                <a:gd name="connsiteY51" fmla="*/ 685116 h 1006664"/>
                <a:gd name="connsiteX52" fmla="*/ 1800763 w 4584156"/>
                <a:gd name="connsiteY52" fmla="*/ 775551 h 1006664"/>
                <a:gd name="connsiteX53" fmla="*/ 1840956 w 4584156"/>
                <a:gd name="connsiteY53" fmla="*/ 845890 h 1006664"/>
                <a:gd name="connsiteX54" fmla="*/ 1871102 w 4584156"/>
                <a:gd name="connsiteY54" fmla="*/ 865987 h 1006664"/>
                <a:gd name="connsiteX55" fmla="*/ 1881150 w 4584156"/>
                <a:gd name="connsiteY55" fmla="*/ 896132 h 1006664"/>
                <a:gd name="connsiteX56" fmla="*/ 1901247 w 4584156"/>
                <a:gd name="connsiteY56" fmla="*/ 865987 h 1006664"/>
                <a:gd name="connsiteX57" fmla="*/ 1911295 w 4584156"/>
                <a:gd name="connsiteY57" fmla="*/ 825793 h 1006664"/>
                <a:gd name="connsiteX58" fmla="*/ 1931392 w 4584156"/>
                <a:gd name="connsiteY58" fmla="*/ 775551 h 1006664"/>
                <a:gd name="connsiteX59" fmla="*/ 1941440 w 4584156"/>
                <a:gd name="connsiteY59" fmla="*/ 745406 h 1006664"/>
                <a:gd name="connsiteX60" fmla="*/ 1951488 w 4584156"/>
                <a:gd name="connsiteY60" fmla="*/ 584633 h 1006664"/>
                <a:gd name="connsiteX61" fmla="*/ 1981633 w 4584156"/>
                <a:gd name="connsiteY61" fmla="*/ 494198 h 1006664"/>
                <a:gd name="connsiteX62" fmla="*/ 2011778 w 4584156"/>
                <a:gd name="connsiteY62" fmla="*/ 443956 h 1006664"/>
                <a:gd name="connsiteX63" fmla="*/ 2021827 w 4584156"/>
                <a:gd name="connsiteY63" fmla="*/ 383666 h 1006664"/>
                <a:gd name="connsiteX64" fmla="*/ 2031875 w 4584156"/>
                <a:gd name="connsiteY64" fmla="*/ 413811 h 1006664"/>
                <a:gd name="connsiteX65" fmla="*/ 2041924 w 4584156"/>
                <a:gd name="connsiteY65" fmla="*/ 474101 h 1006664"/>
                <a:gd name="connsiteX66" fmla="*/ 2072069 w 4584156"/>
                <a:gd name="connsiteY66" fmla="*/ 544439 h 1006664"/>
                <a:gd name="connsiteX67" fmla="*/ 2082117 w 4584156"/>
                <a:gd name="connsiteY67" fmla="*/ 665020 h 1006664"/>
                <a:gd name="connsiteX68" fmla="*/ 2102214 w 4584156"/>
                <a:gd name="connsiteY68" fmla="*/ 785600 h 1006664"/>
                <a:gd name="connsiteX69" fmla="*/ 2162504 w 4584156"/>
                <a:gd name="connsiteY69" fmla="*/ 725310 h 1006664"/>
                <a:gd name="connsiteX70" fmla="*/ 2222794 w 4584156"/>
                <a:gd name="connsiteY70" fmla="*/ 685116 h 1006664"/>
                <a:gd name="connsiteX71" fmla="*/ 2273036 w 4584156"/>
                <a:gd name="connsiteY71" fmla="*/ 624826 h 1006664"/>
                <a:gd name="connsiteX72" fmla="*/ 2313229 w 4584156"/>
                <a:gd name="connsiteY72" fmla="*/ 564536 h 1006664"/>
                <a:gd name="connsiteX73" fmla="*/ 2383567 w 4584156"/>
                <a:gd name="connsiteY73" fmla="*/ 504246 h 1006664"/>
                <a:gd name="connsiteX74" fmla="*/ 2433809 w 4584156"/>
                <a:gd name="connsiteY74" fmla="*/ 514294 h 1006664"/>
                <a:gd name="connsiteX75" fmla="*/ 2484051 w 4584156"/>
                <a:gd name="connsiteY75" fmla="*/ 554488 h 1006664"/>
                <a:gd name="connsiteX76" fmla="*/ 2544341 w 4584156"/>
                <a:gd name="connsiteY76" fmla="*/ 584633 h 1006664"/>
                <a:gd name="connsiteX77" fmla="*/ 2574486 w 4584156"/>
                <a:gd name="connsiteY77" fmla="*/ 614778 h 1006664"/>
                <a:gd name="connsiteX78" fmla="*/ 2584535 w 4584156"/>
                <a:gd name="connsiteY78" fmla="*/ 644923 h 1006664"/>
                <a:gd name="connsiteX79" fmla="*/ 2664921 w 4584156"/>
                <a:gd name="connsiteY79" fmla="*/ 685116 h 1006664"/>
                <a:gd name="connsiteX80" fmla="*/ 2705115 w 4584156"/>
                <a:gd name="connsiteY80" fmla="*/ 705213 h 1006664"/>
                <a:gd name="connsiteX81" fmla="*/ 2735260 w 4584156"/>
                <a:gd name="connsiteY81" fmla="*/ 675068 h 1006664"/>
                <a:gd name="connsiteX82" fmla="*/ 2765405 w 4584156"/>
                <a:gd name="connsiteY82" fmla="*/ 654971 h 1006664"/>
                <a:gd name="connsiteX83" fmla="*/ 2835743 w 4584156"/>
                <a:gd name="connsiteY83" fmla="*/ 584633 h 1006664"/>
                <a:gd name="connsiteX84" fmla="*/ 2845792 w 4584156"/>
                <a:gd name="connsiteY84" fmla="*/ 544439 h 1006664"/>
                <a:gd name="connsiteX85" fmla="*/ 2875937 w 4584156"/>
                <a:gd name="connsiteY85" fmla="*/ 464053 h 1006664"/>
                <a:gd name="connsiteX86" fmla="*/ 2885985 w 4584156"/>
                <a:gd name="connsiteY86" fmla="*/ 363569 h 1006664"/>
                <a:gd name="connsiteX87" fmla="*/ 2906082 w 4584156"/>
                <a:gd name="connsiteY87" fmla="*/ 313327 h 1006664"/>
                <a:gd name="connsiteX88" fmla="*/ 2916130 w 4584156"/>
                <a:gd name="connsiteY88" fmla="*/ 273134 h 1006664"/>
                <a:gd name="connsiteX89" fmla="*/ 2936227 w 4584156"/>
                <a:gd name="connsiteY89" fmla="*/ 242989 h 1006664"/>
                <a:gd name="connsiteX90" fmla="*/ 2966372 w 4584156"/>
                <a:gd name="connsiteY90" fmla="*/ 152554 h 1006664"/>
                <a:gd name="connsiteX91" fmla="*/ 2986469 w 4584156"/>
                <a:gd name="connsiteY91" fmla="*/ 122409 h 1006664"/>
                <a:gd name="connsiteX92" fmla="*/ 3006565 w 4584156"/>
                <a:gd name="connsiteY92" fmla="*/ 42022 h 1006664"/>
                <a:gd name="connsiteX93" fmla="*/ 3071864 w 4584156"/>
                <a:gd name="connsiteY93" fmla="*/ 16377 h 1006664"/>
                <a:gd name="connsiteX94" fmla="*/ 3066855 w 4584156"/>
                <a:gd name="connsiteY94" fmla="*/ 172650 h 1006664"/>
                <a:gd name="connsiteX95" fmla="*/ 3117097 w 4584156"/>
                <a:gd name="connsiteY95" fmla="*/ 303279 h 1006664"/>
                <a:gd name="connsiteX96" fmla="*/ 3127145 w 4584156"/>
                <a:gd name="connsiteY96" fmla="*/ 454004 h 1006664"/>
                <a:gd name="connsiteX97" fmla="*/ 3157291 w 4584156"/>
                <a:gd name="connsiteY97" fmla="*/ 624826 h 1006664"/>
                <a:gd name="connsiteX98" fmla="*/ 3197484 w 4584156"/>
                <a:gd name="connsiteY98" fmla="*/ 745406 h 1006664"/>
                <a:gd name="connsiteX99" fmla="*/ 3207532 w 4584156"/>
                <a:gd name="connsiteY99" fmla="*/ 785600 h 1006664"/>
                <a:gd name="connsiteX100" fmla="*/ 3217581 w 4584156"/>
                <a:gd name="connsiteY100" fmla="*/ 916228 h 1006664"/>
                <a:gd name="connsiteX101" fmla="*/ 3237677 w 4584156"/>
                <a:gd name="connsiteY101" fmla="*/ 976518 h 1006664"/>
                <a:gd name="connsiteX102" fmla="*/ 3247726 w 4584156"/>
                <a:gd name="connsiteY102" fmla="*/ 1006664 h 1006664"/>
                <a:gd name="connsiteX103" fmla="*/ 3308016 w 4584156"/>
                <a:gd name="connsiteY103" fmla="*/ 926277 h 1006664"/>
                <a:gd name="connsiteX104" fmla="*/ 3358258 w 4584156"/>
                <a:gd name="connsiteY104" fmla="*/ 845890 h 1006664"/>
                <a:gd name="connsiteX105" fmla="*/ 3378354 w 4584156"/>
                <a:gd name="connsiteY105" fmla="*/ 775551 h 1006664"/>
                <a:gd name="connsiteX106" fmla="*/ 3388403 w 4584156"/>
                <a:gd name="connsiteY106" fmla="*/ 715261 h 1006664"/>
                <a:gd name="connsiteX107" fmla="*/ 3418548 w 4584156"/>
                <a:gd name="connsiteY107" fmla="*/ 644923 h 1006664"/>
                <a:gd name="connsiteX108" fmla="*/ 3428596 w 4584156"/>
                <a:gd name="connsiteY108" fmla="*/ 544439 h 1006664"/>
                <a:gd name="connsiteX109" fmla="*/ 3458741 w 4584156"/>
                <a:gd name="connsiteY109" fmla="*/ 474101 h 1006664"/>
                <a:gd name="connsiteX110" fmla="*/ 3529080 w 4584156"/>
                <a:gd name="connsiteY110" fmla="*/ 564536 h 1006664"/>
                <a:gd name="connsiteX111" fmla="*/ 3549176 w 4584156"/>
                <a:gd name="connsiteY111" fmla="*/ 604729 h 1006664"/>
                <a:gd name="connsiteX112" fmla="*/ 3559225 w 4584156"/>
                <a:gd name="connsiteY112" fmla="*/ 705213 h 1006664"/>
                <a:gd name="connsiteX113" fmla="*/ 3609466 w 4584156"/>
                <a:gd name="connsiteY113" fmla="*/ 725310 h 1006664"/>
                <a:gd name="connsiteX114" fmla="*/ 3780288 w 4584156"/>
                <a:gd name="connsiteY114" fmla="*/ 745406 h 1006664"/>
                <a:gd name="connsiteX115" fmla="*/ 3810433 w 4584156"/>
                <a:gd name="connsiteY115" fmla="*/ 735358 h 1006664"/>
                <a:gd name="connsiteX116" fmla="*/ 3820482 w 4584156"/>
                <a:gd name="connsiteY116" fmla="*/ 654971 h 1006664"/>
                <a:gd name="connsiteX117" fmla="*/ 3830530 w 4584156"/>
                <a:gd name="connsiteY117" fmla="*/ 604729 h 1006664"/>
                <a:gd name="connsiteX118" fmla="*/ 3880772 w 4584156"/>
                <a:gd name="connsiteY118" fmla="*/ 574584 h 1006664"/>
                <a:gd name="connsiteX119" fmla="*/ 3900869 w 4584156"/>
                <a:gd name="connsiteY119" fmla="*/ 544439 h 1006664"/>
                <a:gd name="connsiteX120" fmla="*/ 3941062 w 4584156"/>
                <a:gd name="connsiteY120" fmla="*/ 504246 h 1006664"/>
                <a:gd name="connsiteX121" fmla="*/ 3951110 w 4584156"/>
                <a:gd name="connsiteY121" fmla="*/ 443956 h 1006664"/>
                <a:gd name="connsiteX122" fmla="*/ 3971207 w 4584156"/>
                <a:gd name="connsiteY122" fmla="*/ 413811 h 1006664"/>
                <a:gd name="connsiteX123" fmla="*/ 4001352 w 4584156"/>
                <a:gd name="connsiteY123" fmla="*/ 353521 h 1006664"/>
                <a:gd name="connsiteX124" fmla="*/ 4031497 w 4584156"/>
                <a:gd name="connsiteY124" fmla="*/ 363569 h 1006664"/>
                <a:gd name="connsiteX125" fmla="*/ 4061642 w 4584156"/>
                <a:gd name="connsiteY125" fmla="*/ 474101 h 1006664"/>
                <a:gd name="connsiteX126" fmla="*/ 4081739 w 4584156"/>
                <a:gd name="connsiteY126" fmla="*/ 544439 h 1006664"/>
                <a:gd name="connsiteX127" fmla="*/ 4101836 w 4584156"/>
                <a:gd name="connsiteY127" fmla="*/ 574584 h 1006664"/>
                <a:gd name="connsiteX128" fmla="*/ 4142029 w 4584156"/>
                <a:gd name="connsiteY128" fmla="*/ 514294 h 1006664"/>
                <a:gd name="connsiteX129" fmla="*/ 4202319 w 4584156"/>
                <a:gd name="connsiteY129" fmla="*/ 413811 h 1006664"/>
                <a:gd name="connsiteX130" fmla="*/ 4212367 w 4584156"/>
                <a:gd name="connsiteY130" fmla="*/ 222892 h 1006664"/>
                <a:gd name="connsiteX131" fmla="*/ 4222416 w 4584156"/>
                <a:gd name="connsiteY131" fmla="*/ 182699 h 1006664"/>
                <a:gd name="connsiteX132" fmla="*/ 4272658 w 4584156"/>
                <a:gd name="connsiteY132" fmla="*/ 293231 h 1006664"/>
                <a:gd name="connsiteX133" fmla="*/ 4282706 w 4584156"/>
                <a:gd name="connsiteY133" fmla="*/ 373617 h 1006664"/>
                <a:gd name="connsiteX134" fmla="*/ 4292754 w 4584156"/>
                <a:gd name="connsiteY134" fmla="*/ 504246 h 1006664"/>
                <a:gd name="connsiteX135" fmla="*/ 4322899 w 4584156"/>
                <a:gd name="connsiteY135" fmla="*/ 594681 h 1006664"/>
                <a:gd name="connsiteX136" fmla="*/ 4332948 w 4584156"/>
                <a:gd name="connsiteY136" fmla="*/ 624826 h 1006664"/>
                <a:gd name="connsiteX137" fmla="*/ 4342996 w 4584156"/>
                <a:gd name="connsiteY137" fmla="*/ 654971 h 1006664"/>
                <a:gd name="connsiteX138" fmla="*/ 4373141 w 4584156"/>
                <a:gd name="connsiteY138" fmla="*/ 685116 h 1006664"/>
                <a:gd name="connsiteX139" fmla="*/ 4383189 w 4584156"/>
                <a:gd name="connsiteY139" fmla="*/ 825793 h 1006664"/>
                <a:gd name="connsiteX140" fmla="*/ 4423383 w 4584156"/>
                <a:gd name="connsiteY140" fmla="*/ 845890 h 1006664"/>
                <a:gd name="connsiteX141" fmla="*/ 4483673 w 4584156"/>
                <a:gd name="connsiteY141" fmla="*/ 785600 h 1006664"/>
                <a:gd name="connsiteX142" fmla="*/ 4523866 w 4584156"/>
                <a:gd name="connsiteY142" fmla="*/ 715261 h 1006664"/>
                <a:gd name="connsiteX143" fmla="*/ 4564060 w 4584156"/>
                <a:gd name="connsiteY143" fmla="*/ 654971 h 1006664"/>
                <a:gd name="connsiteX144" fmla="*/ 4584156 w 4584156"/>
                <a:gd name="connsiteY144" fmla="*/ 604729 h 1006664"/>
                <a:gd name="connsiteX0" fmla="*/ 2108 w 4584156"/>
                <a:gd name="connsiteY0" fmla="*/ 958782 h 1189895"/>
                <a:gd name="connsiteX1" fmla="*/ 22205 w 4584156"/>
                <a:gd name="connsiteY1" fmla="*/ 828154 h 1189895"/>
                <a:gd name="connsiteX2" fmla="*/ 32253 w 4584156"/>
                <a:gd name="connsiteY2" fmla="*/ 798009 h 1189895"/>
                <a:gd name="connsiteX3" fmla="*/ 62398 w 4584156"/>
                <a:gd name="connsiteY3" fmla="*/ 787960 h 1189895"/>
                <a:gd name="connsiteX4" fmla="*/ 72447 w 4584156"/>
                <a:gd name="connsiteY4" fmla="*/ 818105 h 1189895"/>
                <a:gd name="connsiteX5" fmla="*/ 112640 w 4584156"/>
                <a:gd name="connsiteY5" fmla="*/ 878396 h 1189895"/>
                <a:gd name="connsiteX6" fmla="*/ 122688 w 4584156"/>
                <a:gd name="connsiteY6" fmla="*/ 958782 h 1189895"/>
                <a:gd name="connsiteX7" fmla="*/ 132737 w 4584156"/>
                <a:gd name="connsiteY7" fmla="*/ 988927 h 1189895"/>
                <a:gd name="connsiteX8" fmla="*/ 203075 w 4584156"/>
                <a:gd name="connsiteY8" fmla="*/ 1069314 h 1189895"/>
                <a:gd name="connsiteX9" fmla="*/ 243269 w 4584156"/>
                <a:gd name="connsiteY9" fmla="*/ 1079363 h 1189895"/>
                <a:gd name="connsiteX10" fmla="*/ 273414 w 4584156"/>
                <a:gd name="connsiteY10" fmla="*/ 1089411 h 1189895"/>
                <a:gd name="connsiteX11" fmla="*/ 303559 w 4584156"/>
                <a:gd name="connsiteY11" fmla="*/ 1069314 h 1189895"/>
                <a:gd name="connsiteX12" fmla="*/ 353800 w 4584156"/>
                <a:gd name="connsiteY12" fmla="*/ 898492 h 1189895"/>
                <a:gd name="connsiteX13" fmla="*/ 383945 w 4584156"/>
                <a:gd name="connsiteY13" fmla="*/ 878396 h 1189895"/>
                <a:gd name="connsiteX14" fmla="*/ 484429 w 4584156"/>
                <a:gd name="connsiteY14" fmla="*/ 828154 h 1189895"/>
                <a:gd name="connsiteX15" fmla="*/ 504526 w 4584156"/>
                <a:gd name="connsiteY15" fmla="*/ 888444 h 1189895"/>
                <a:gd name="connsiteX16" fmla="*/ 534671 w 4584156"/>
                <a:gd name="connsiteY16" fmla="*/ 948734 h 1189895"/>
                <a:gd name="connsiteX17" fmla="*/ 605009 w 4584156"/>
                <a:gd name="connsiteY17" fmla="*/ 998976 h 1189895"/>
                <a:gd name="connsiteX18" fmla="*/ 735638 w 4584156"/>
                <a:gd name="connsiteY18" fmla="*/ 1109508 h 1189895"/>
                <a:gd name="connsiteX19" fmla="*/ 775831 w 4584156"/>
                <a:gd name="connsiteY19" fmla="*/ 1089411 h 1189895"/>
                <a:gd name="connsiteX20" fmla="*/ 816025 w 4584156"/>
                <a:gd name="connsiteY20" fmla="*/ 1029121 h 1189895"/>
                <a:gd name="connsiteX21" fmla="*/ 826073 w 4584156"/>
                <a:gd name="connsiteY21" fmla="*/ 918589 h 1189895"/>
                <a:gd name="connsiteX22" fmla="*/ 916508 w 4584156"/>
                <a:gd name="connsiteY22" fmla="*/ 777912 h 1189895"/>
                <a:gd name="connsiteX23" fmla="*/ 926556 w 4584156"/>
                <a:gd name="connsiteY23" fmla="*/ 727670 h 1189895"/>
                <a:gd name="connsiteX24" fmla="*/ 966750 w 4584156"/>
                <a:gd name="connsiteY24" fmla="*/ 677429 h 1189895"/>
                <a:gd name="connsiteX25" fmla="*/ 986847 w 4584156"/>
                <a:gd name="connsiteY25" fmla="*/ 647284 h 1189895"/>
                <a:gd name="connsiteX26" fmla="*/ 996895 w 4584156"/>
                <a:gd name="connsiteY26" fmla="*/ 617138 h 1189895"/>
                <a:gd name="connsiteX27" fmla="*/ 1016992 w 4584156"/>
                <a:gd name="connsiteY27" fmla="*/ 566897 h 1189895"/>
                <a:gd name="connsiteX28" fmla="*/ 1037088 w 4584156"/>
                <a:gd name="connsiteY28" fmla="*/ 436268 h 1189895"/>
                <a:gd name="connsiteX29" fmla="*/ 1047137 w 4584156"/>
                <a:gd name="connsiteY29" fmla="*/ 627187 h 1189895"/>
                <a:gd name="connsiteX30" fmla="*/ 1067233 w 4584156"/>
                <a:gd name="connsiteY30" fmla="*/ 586993 h 1189895"/>
                <a:gd name="connsiteX31" fmla="*/ 1077282 w 4584156"/>
                <a:gd name="connsiteY31" fmla="*/ 556848 h 1189895"/>
                <a:gd name="connsiteX32" fmla="*/ 1127524 w 4584156"/>
                <a:gd name="connsiteY32" fmla="*/ 647284 h 1189895"/>
                <a:gd name="connsiteX33" fmla="*/ 1177765 w 4584156"/>
                <a:gd name="connsiteY33" fmla="*/ 707574 h 1189895"/>
                <a:gd name="connsiteX34" fmla="*/ 1207910 w 4584156"/>
                <a:gd name="connsiteY34" fmla="*/ 717622 h 1189895"/>
                <a:gd name="connsiteX35" fmla="*/ 1258152 w 4584156"/>
                <a:gd name="connsiteY35" fmla="*/ 607090 h 1189895"/>
                <a:gd name="connsiteX36" fmla="*/ 1318442 w 4584156"/>
                <a:gd name="connsiteY36" fmla="*/ 546800 h 1189895"/>
                <a:gd name="connsiteX37" fmla="*/ 1338539 w 4584156"/>
                <a:gd name="connsiteY37" fmla="*/ 506607 h 1189895"/>
                <a:gd name="connsiteX38" fmla="*/ 1368684 w 4584156"/>
                <a:gd name="connsiteY38" fmla="*/ 365930 h 1189895"/>
                <a:gd name="connsiteX39" fmla="*/ 1388781 w 4584156"/>
                <a:gd name="connsiteY39" fmla="*/ 396075 h 1189895"/>
                <a:gd name="connsiteX40" fmla="*/ 1398829 w 4584156"/>
                <a:gd name="connsiteY40" fmla="*/ 426220 h 1189895"/>
                <a:gd name="connsiteX41" fmla="*/ 1418926 w 4584156"/>
                <a:gd name="connsiteY41" fmla="*/ 496558 h 1189895"/>
                <a:gd name="connsiteX42" fmla="*/ 1469167 w 4584156"/>
                <a:gd name="connsiteY42" fmla="*/ 576945 h 1189895"/>
                <a:gd name="connsiteX43" fmla="*/ 1499313 w 4584156"/>
                <a:gd name="connsiteY43" fmla="*/ 737719 h 1189895"/>
                <a:gd name="connsiteX44" fmla="*/ 1529458 w 4584156"/>
                <a:gd name="connsiteY44" fmla="*/ 848251 h 1189895"/>
                <a:gd name="connsiteX45" fmla="*/ 1549554 w 4584156"/>
                <a:gd name="connsiteY45" fmla="*/ 928637 h 1189895"/>
                <a:gd name="connsiteX46" fmla="*/ 1569651 w 4584156"/>
                <a:gd name="connsiteY46" fmla="*/ 958782 h 1189895"/>
                <a:gd name="connsiteX47" fmla="*/ 1599796 w 4584156"/>
                <a:gd name="connsiteY47" fmla="*/ 948734 h 1189895"/>
                <a:gd name="connsiteX48" fmla="*/ 1609844 w 4584156"/>
                <a:gd name="connsiteY48" fmla="*/ 918589 h 1189895"/>
                <a:gd name="connsiteX49" fmla="*/ 1629941 w 4584156"/>
                <a:gd name="connsiteY49" fmla="*/ 888444 h 1189895"/>
                <a:gd name="connsiteX50" fmla="*/ 1660086 w 4584156"/>
                <a:gd name="connsiteY50" fmla="*/ 838202 h 1189895"/>
                <a:gd name="connsiteX51" fmla="*/ 1700280 w 4584156"/>
                <a:gd name="connsiteY51" fmla="*/ 868347 h 1189895"/>
                <a:gd name="connsiteX52" fmla="*/ 1800763 w 4584156"/>
                <a:gd name="connsiteY52" fmla="*/ 958782 h 1189895"/>
                <a:gd name="connsiteX53" fmla="*/ 1840956 w 4584156"/>
                <a:gd name="connsiteY53" fmla="*/ 1029121 h 1189895"/>
                <a:gd name="connsiteX54" fmla="*/ 1871102 w 4584156"/>
                <a:gd name="connsiteY54" fmla="*/ 1049218 h 1189895"/>
                <a:gd name="connsiteX55" fmla="*/ 1881150 w 4584156"/>
                <a:gd name="connsiteY55" fmla="*/ 1079363 h 1189895"/>
                <a:gd name="connsiteX56" fmla="*/ 1901247 w 4584156"/>
                <a:gd name="connsiteY56" fmla="*/ 1049218 h 1189895"/>
                <a:gd name="connsiteX57" fmla="*/ 1911295 w 4584156"/>
                <a:gd name="connsiteY57" fmla="*/ 1009024 h 1189895"/>
                <a:gd name="connsiteX58" fmla="*/ 1931392 w 4584156"/>
                <a:gd name="connsiteY58" fmla="*/ 958782 h 1189895"/>
                <a:gd name="connsiteX59" fmla="*/ 1941440 w 4584156"/>
                <a:gd name="connsiteY59" fmla="*/ 928637 h 1189895"/>
                <a:gd name="connsiteX60" fmla="*/ 1951488 w 4584156"/>
                <a:gd name="connsiteY60" fmla="*/ 767864 h 1189895"/>
                <a:gd name="connsiteX61" fmla="*/ 1981633 w 4584156"/>
                <a:gd name="connsiteY61" fmla="*/ 677429 h 1189895"/>
                <a:gd name="connsiteX62" fmla="*/ 2011778 w 4584156"/>
                <a:gd name="connsiteY62" fmla="*/ 627187 h 1189895"/>
                <a:gd name="connsiteX63" fmla="*/ 2021827 w 4584156"/>
                <a:gd name="connsiteY63" fmla="*/ 566897 h 1189895"/>
                <a:gd name="connsiteX64" fmla="*/ 2031875 w 4584156"/>
                <a:gd name="connsiteY64" fmla="*/ 597042 h 1189895"/>
                <a:gd name="connsiteX65" fmla="*/ 2041924 w 4584156"/>
                <a:gd name="connsiteY65" fmla="*/ 657332 h 1189895"/>
                <a:gd name="connsiteX66" fmla="*/ 2072069 w 4584156"/>
                <a:gd name="connsiteY66" fmla="*/ 727670 h 1189895"/>
                <a:gd name="connsiteX67" fmla="*/ 2082117 w 4584156"/>
                <a:gd name="connsiteY67" fmla="*/ 848251 h 1189895"/>
                <a:gd name="connsiteX68" fmla="*/ 2102214 w 4584156"/>
                <a:gd name="connsiteY68" fmla="*/ 968831 h 1189895"/>
                <a:gd name="connsiteX69" fmla="*/ 2162504 w 4584156"/>
                <a:gd name="connsiteY69" fmla="*/ 908541 h 1189895"/>
                <a:gd name="connsiteX70" fmla="*/ 2222794 w 4584156"/>
                <a:gd name="connsiteY70" fmla="*/ 868347 h 1189895"/>
                <a:gd name="connsiteX71" fmla="*/ 2273036 w 4584156"/>
                <a:gd name="connsiteY71" fmla="*/ 808057 h 1189895"/>
                <a:gd name="connsiteX72" fmla="*/ 2313229 w 4584156"/>
                <a:gd name="connsiteY72" fmla="*/ 747767 h 1189895"/>
                <a:gd name="connsiteX73" fmla="*/ 2383567 w 4584156"/>
                <a:gd name="connsiteY73" fmla="*/ 687477 h 1189895"/>
                <a:gd name="connsiteX74" fmla="*/ 2433809 w 4584156"/>
                <a:gd name="connsiteY74" fmla="*/ 697525 h 1189895"/>
                <a:gd name="connsiteX75" fmla="*/ 2484051 w 4584156"/>
                <a:gd name="connsiteY75" fmla="*/ 737719 h 1189895"/>
                <a:gd name="connsiteX76" fmla="*/ 2544341 w 4584156"/>
                <a:gd name="connsiteY76" fmla="*/ 767864 h 1189895"/>
                <a:gd name="connsiteX77" fmla="*/ 2574486 w 4584156"/>
                <a:gd name="connsiteY77" fmla="*/ 798009 h 1189895"/>
                <a:gd name="connsiteX78" fmla="*/ 2584535 w 4584156"/>
                <a:gd name="connsiteY78" fmla="*/ 828154 h 1189895"/>
                <a:gd name="connsiteX79" fmla="*/ 2664921 w 4584156"/>
                <a:gd name="connsiteY79" fmla="*/ 868347 h 1189895"/>
                <a:gd name="connsiteX80" fmla="*/ 2705115 w 4584156"/>
                <a:gd name="connsiteY80" fmla="*/ 888444 h 1189895"/>
                <a:gd name="connsiteX81" fmla="*/ 2735260 w 4584156"/>
                <a:gd name="connsiteY81" fmla="*/ 858299 h 1189895"/>
                <a:gd name="connsiteX82" fmla="*/ 2765405 w 4584156"/>
                <a:gd name="connsiteY82" fmla="*/ 838202 h 1189895"/>
                <a:gd name="connsiteX83" fmla="*/ 2835743 w 4584156"/>
                <a:gd name="connsiteY83" fmla="*/ 767864 h 1189895"/>
                <a:gd name="connsiteX84" fmla="*/ 2845792 w 4584156"/>
                <a:gd name="connsiteY84" fmla="*/ 727670 h 1189895"/>
                <a:gd name="connsiteX85" fmla="*/ 2875937 w 4584156"/>
                <a:gd name="connsiteY85" fmla="*/ 647284 h 1189895"/>
                <a:gd name="connsiteX86" fmla="*/ 2885985 w 4584156"/>
                <a:gd name="connsiteY86" fmla="*/ 546800 h 1189895"/>
                <a:gd name="connsiteX87" fmla="*/ 2906082 w 4584156"/>
                <a:gd name="connsiteY87" fmla="*/ 496558 h 1189895"/>
                <a:gd name="connsiteX88" fmla="*/ 2916130 w 4584156"/>
                <a:gd name="connsiteY88" fmla="*/ 456365 h 1189895"/>
                <a:gd name="connsiteX89" fmla="*/ 2936227 w 4584156"/>
                <a:gd name="connsiteY89" fmla="*/ 426220 h 1189895"/>
                <a:gd name="connsiteX90" fmla="*/ 2966372 w 4584156"/>
                <a:gd name="connsiteY90" fmla="*/ 335785 h 1189895"/>
                <a:gd name="connsiteX91" fmla="*/ 2986469 w 4584156"/>
                <a:gd name="connsiteY91" fmla="*/ 305640 h 1189895"/>
                <a:gd name="connsiteX92" fmla="*/ 3006565 w 4584156"/>
                <a:gd name="connsiteY92" fmla="*/ 225253 h 1189895"/>
                <a:gd name="connsiteX93" fmla="*/ 3071864 w 4584156"/>
                <a:gd name="connsiteY93" fmla="*/ 16377 h 1189895"/>
                <a:gd name="connsiteX94" fmla="*/ 3066855 w 4584156"/>
                <a:gd name="connsiteY94" fmla="*/ 355881 h 1189895"/>
                <a:gd name="connsiteX95" fmla="*/ 3117097 w 4584156"/>
                <a:gd name="connsiteY95" fmla="*/ 486510 h 1189895"/>
                <a:gd name="connsiteX96" fmla="*/ 3127145 w 4584156"/>
                <a:gd name="connsiteY96" fmla="*/ 637235 h 1189895"/>
                <a:gd name="connsiteX97" fmla="*/ 3157291 w 4584156"/>
                <a:gd name="connsiteY97" fmla="*/ 808057 h 1189895"/>
                <a:gd name="connsiteX98" fmla="*/ 3197484 w 4584156"/>
                <a:gd name="connsiteY98" fmla="*/ 928637 h 1189895"/>
                <a:gd name="connsiteX99" fmla="*/ 3207532 w 4584156"/>
                <a:gd name="connsiteY99" fmla="*/ 968831 h 1189895"/>
                <a:gd name="connsiteX100" fmla="*/ 3217581 w 4584156"/>
                <a:gd name="connsiteY100" fmla="*/ 1099459 h 1189895"/>
                <a:gd name="connsiteX101" fmla="*/ 3237677 w 4584156"/>
                <a:gd name="connsiteY101" fmla="*/ 1159749 h 1189895"/>
                <a:gd name="connsiteX102" fmla="*/ 3247726 w 4584156"/>
                <a:gd name="connsiteY102" fmla="*/ 1189895 h 1189895"/>
                <a:gd name="connsiteX103" fmla="*/ 3308016 w 4584156"/>
                <a:gd name="connsiteY103" fmla="*/ 1109508 h 1189895"/>
                <a:gd name="connsiteX104" fmla="*/ 3358258 w 4584156"/>
                <a:gd name="connsiteY104" fmla="*/ 1029121 h 1189895"/>
                <a:gd name="connsiteX105" fmla="*/ 3378354 w 4584156"/>
                <a:gd name="connsiteY105" fmla="*/ 958782 h 1189895"/>
                <a:gd name="connsiteX106" fmla="*/ 3388403 w 4584156"/>
                <a:gd name="connsiteY106" fmla="*/ 898492 h 1189895"/>
                <a:gd name="connsiteX107" fmla="*/ 3418548 w 4584156"/>
                <a:gd name="connsiteY107" fmla="*/ 828154 h 1189895"/>
                <a:gd name="connsiteX108" fmla="*/ 3428596 w 4584156"/>
                <a:gd name="connsiteY108" fmla="*/ 727670 h 1189895"/>
                <a:gd name="connsiteX109" fmla="*/ 3458741 w 4584156"/>
                <a:gd name="connsiteY109" fmla="*/ 657332 h 1189895"/>
                <a:gd name="connsiteX110" fmla="*/ 3529080 w 4584156"/>
                <a:gd name="connsiteY110" fmla="*/ 747767 h 1189895"/>
                <a:gd name="connsiteX111" fmla="*/ 3549176 w 4584156"/>
                <a:gd name="connsiteY111" fmla="*/ 787960 h 1189895"/>
                <a:gd name="connsiteX112" fmla="*/ 3559225 w 4584156"/>
                <a:gd name="connsiteY112" fmla="*/ 888444 h 1189895"/>
                <a:gd name="connsiteX113" fmla="*/ 3609466 w 4584156"/>
                <a:gd name="connsiteY113" fmla="*/ 908541 h 1189895"/>
                <a:gd name="connsiteX114" fmla="*/ 3780288 w 4584156"/>
                <a:gd name="connsiteY114" fmla="*/ 928637 h 1189895"/>
                <a:gd name="connsiteX115" fmla="*/ 3810433 w 4584156"/>
                <a:gd name="connsiteY115" fmla="*/ 918589 h 1189895"/>
                <a:gd name="connsiteX116" fmla="*/ 3820482 w 4584156"/>
                <a:gd name="connsiteY116" fmla="*/ 838202 h 1189895"/>
                <a:gd name="connsiteX117" fmla="*/ 3830530 w 4584156"/>
                <a:gd name="connsiteY117" fmla="*/ 787960 h 1189895"/>
                <a:gd name="connsiteX118" fmla="*/ 3880772 w 4584156"/>
                <a:gd name="connsiteY118" fmla="*/ 757815 h 1189895"/>
                <a:gd name="connsiteX119" fmla="*/ 3900869 w 4584156"/>
                <a:gd name="connsiteY119" fmla="*/ 727670 h 1189895"/>
                <a:gd name="connsiteX120" fmla="*/ 3941062 w 4584156"/>
                <a:gd name="connsiteY120" fmla="*/ 687477 h 1189895"/>
                <a:gd name="connsiteX121" fmla="*/ 3951110 w 4584156"/>
                <a:gd name="connsiteY121" fmla="*/ 627187 h 1189895"/>
                <a:gd name="connsiteX122" fmla="*/ 3971207 w 4584156"/>
                <a:gd name="connsiteY122" fmla="*/ 597042 h 1189895"/>
                <a:gd name="connsiteX123" fmla="*/ 4001352 w 4584156"/>
                <a:gd name="connsiteY123" fmla="*/ 536752 h 1189895"/>
                <a:gd name="connsiteX124" fmla="*/ 4031497 w 4584156"/>
                <a:gd name="connsiteY124" fmla="*/ 546800 h 1189895"/>
                <a:gd name="connsiteX125" fmla="*/ 4061642 w 4584156"/>
                <a:gd name="connsiteY125" fmla="*/ 657332 h 1189895"/>
                <a:gd name="connsiteX126" fmla="*/ 4081739 w 4584156"/>
                <a:gd name="connsiteY126" fmla="*/ 727670 h 1189895"/>
                <a:gd name="connsiteX127" fmla="*/ 4101836 w 4584156"/>
                <a:gd name="connsiteY127" fmla="*/ 757815 h 1189895"/>
                <a:gd name="connsiteX128" fmla="*/ 4142029 w 4584156"/>
                <a:gd name="connsiteY128" fmla="*/ 697525 h 1189895"/>
                <a:gd name="connsiteX129" fmla="*/ 4202319 w 4584156"/>
                <a:gd name="connsiteY129" fmla="*/ 597042 h 1189895"/>
                <a:gd name="connsiteX130" fmla="*/ 4212367 w 4584156"/>
                <a:gd name="connsiteY130" fmla="*/ 406123 h 1189895"/>
                <a:gd name="connsiteX131" fmla="*/ 4222416 w 4584156"/>
                <a:gd name="connsiteY131" fmla="*/ 365930 h 1189895"/>
                <a:gd name="connsiteX132" fmla="*/ 4272658 w 4584156"/>
                <a:gd name="connsiteY132" fmla="*/ 476462 h 1189895"/>
                <a:gd name="connsiteX133" fmla="*/ 4282706 w 4584156"/>
                <a:gd name="connsiteY133" fmla="*/ 556848 h 1189895"/>
                <a:gd name="connsiteX134" fmla="*/ 4292754 w 4584156"/>
                <a:gd name="connsiteY134" fmla="*/ 687477 h 1189895"/>
                <a:gd name="connsiteX135" fmla="*/ 4322899 w 4584156"/>
                <a:gd name="connsiteY135" fmla="*/ 777912 h 1189895"/>
                <a:gd name="connsiteX136" fmla="*/ 4332948 w 4584156"/>
                <a:gd name="connsiteY136" fmla="*/ 808057 h 1189895"/>
                <a:gd name="connsiteX137" fmla="*/ 4342996 w 4584156"/>
                <a:gd name="connsiteY137" fmla="*/ 838202 h 1189895"/>
                <a:gd name="connsiteX138" fmla="*/ 4373141 w 4584156"/>
                <a:gd name="connsiteY138" fmla="*/ 868347 h 1189895"/>
                <a:gd name="connsiteX139" fmla="*/ 4383189 w 4584156"/>
                <a:gd name="connsiteY139" fmla="*/ 1009024 h 1189895"/>
                <a:gd name="connsiteX140" fmla="*/ 4423383 w 4584156"/>
                <a:gd name="connsiteY140" fmla="*/ 1029121 h 1189895"/>
                <a:gd name="connsiteX141" fmla="*/ 4483673 w 4584156"/>
                <a:gd name="connsiteY141" fmla="*/ 968831 h 1189895"/>
                <a:gd name="connsiteX142" fmla="*/ 4523866 w 4584156"/>
                <a:gd name="connsiteY142" fmla="*/ 898492 h 1189895"/>
                <a:gd name="connsiteX143" fmla="*/ 4564060 w 4584156"/>
                <a:gd name="connsiteY143" fmla="*/ 838202 h 1189895"/>
                <a:gd name="connsiteX144" fmla="*/ 4584156 w 4584156"/>
                <a:gd name="connsiteY144" fmla="*/ 787960 h 1189895"/>
                <a:gd name="connsiteX0" fmla="*/ 2108 w 4584156"/>
                <a:gd name="connsiteY0" fmla="*/ 958782 h 1189895"/>
                <a:gd name="connsiteX1" fmla="*/ 22205 w 4584156"/>
                <a:gd name="connsiteY1" fmla="*/ 828154 h 1189895"/>
                <a:gd name="connsiteX2" fmla="*/ 32253 w 4584156"/>
                <a:gd name="connsiteY2" fmla="*/ 798009 h 1189895"/>
                <a:gd name="connsiteX3" fmla="*/ 62398 w 4584156"/>
                <a:gd name="connsiteY3" fmla="*/ 787960 h 1189895"/>
                <a:gd name="connsiteX4" fmla="*/ 72447 w 4584156"/>
                <a:gd name="connsiteY4" fmla="*/ 818105 h 1189895"/>
                <a:gd name="connsiteX5" fmla="*/ 112640 w 4584156"/>
                <a:gd name="connsiteY5" fmla="*/ 878396 h 1189895"/>
                <a:gd name="connsiteX6" fmla="*/ 122688 w 4584156"/>
                <a:gd name="connsiteY6" fmla="*/ 958782 h 1189895"/>
                <a:gd name="connsiteX7" fmla="*/ 132737 w 4584156"/>
                <a:gd name="connsiteY7" fmla="*/ 988927 h 1189895"/>
                <a:gd name="connsiteX8" fmla="*/ 203075 w 4584156"/>
                <a:gd name="connsiteY8" fmla="*/ 1069314 h 1189895"/>
                <a:gd name="connsiteX9" fmla="*/ 243269 w 4584156"/>
                <a:gd name="connsiteY9" fmla="*/ 1079363 h 1189895"/>
                <a:gd name="connsiteX10" fmla="*/ 273414 w 4584156"/>
                <a:gd name="connsiteY10" fmla="*/ 1089411 h 1189895"/>
                <a:gd name="connsiteX11" fmla="*/ 303559 w 4584156"/>
                <a:gd name="connsiteY11" fmla="*/ 1069314 h 1189895"/>
                <a:gd name="connsiteX12" fmla="*/ 353800 w 4584156"/>
                <a:gd name="connsiteY12" fmla="*/ 898492 h 1189895"/>
                <a:gd name="connsiteX13" fmla="*/ 383945 w 4584156"/>
                <a:gd name="connsiteY13" fmla="*/ 878396 h 1189895"/>
                <a:gd name="connsiteX14" fmla="*/ 484429 w 4584156"/>
                <a:gd name="connsiteY14" fmla="*/ 828154 h 1189895"/>
                <a:gd name="connsiteX15" fmla="*/ 504526 w 4584156"/>
                <a:gd name="connsiteY15" fmla="*/ 888444 h 1189895"/>
                <a:gd name="connsiteX16" fmla="*/ 534671 w 4584156"/>
                <a:gd name="connsiteY16" fmla="*/ 948734 h 1189895"/>
                <a:gd name="connsiteX17" fmla="*/ 605009 w 4584156"/>
                <a:gd name="connsiteY17" fmla="*/ 998976 h 1189895"/>
                <a:gd name="connsiteX18" fmla="*/ 735638 w 4584156"/>
                <a:gd name="connsiteY18" fmla="*/ 1109508 h 1189895"/>
                <a:gd name="connsiteX19" fmla="*/ 775831 w 4584156"/>
                <a:gd name="connsiteY19" fmla="*/ 1089411 h 1189895"/>
                <a:gd name="connsiteX20" fmla="*/ 816025 w 4584156"/>
                <a:gd name="connsiteY20" fmla="*/ 1029121 h 1189895"/>
                <a:gd name="connsiteX21" fmla="*/ 826073 w 4584156"/>
                <a:gd name="connsiteY21" fmla="*/ 918589 h 1189895"/>
                <a:gd name="connsiteX22" fmla="*/ 916508 w 4584156"/>
                <a:gd name="connsiteY22" fmla="*/ 777912 h 1189895"/>
                <a:gd name="connsiteX23" fmla="*/ 926556 w 4584156"/>
                <a:gd name="connsiteY23" fmla="*/ 727670 h 1189895"/>
                <a:gd name="connsiteX24" fmla="*/ 966750 w 4584156"/>
                <a:gd name="connsiteY24" fmla="*/ 677429 h 1189895"/>
                <a:gd name="connsiteX25" fmla="*/ 986847 w 4584156"/>
                <a:gd name="connsiteY25" fmla="*/ 647284 h 1189895"/>
                <a:gd name="connsiteX26" fmla="*/ 996895 w 4584156"/>
                <a:gd name="connsiteY26" fmla="*/ 617138 h 1189895"/>
                <a:gd name="connsiteX27" fmla="*/ 1016992 w 4584156"/>
                <a:gd name="connsiteY27" fmla="*/ 566897 h 1189895"/>
                <a:gd name="connsiteX28" fmla="*/ 1037088 w 4584156"/>
                <a:gd name="connsiteY28" fmla="*/ 436268 h 1189895"/>
                <a:gd name="connsiteX29" fmla="*/ 1047137 w 4584156"/>
                <a:gd name="connsiteY29" fmla="*/ 627187 h 1189895"/>
                <a:gd name="connsiteX30" fmla="*/ 1067233 w 4584156"/>
                <a:gd name="connsiteY30" fmla="*/ 586993 h 1189895"/>
                <a:gd name="connsiteX31" fmla="*/ 1077282 w 4584156"/>
                <a:gd name="connsiteY31" fmla="*/ 556848 h 1189895"/>
                <a:gd name="connsiteX32" fmla="*/ 1127524 w 4584156"/>
                <a:gd name="connsiteY32" fmla="*/ 647284 h 1189895"/>
                <a:gd name="connsiteX33" fmla="*/ 1177765 w 4584156"/>
                <a:gd name="connsiteY33" fmla="*/ 707574 h 1189895"/>
                <a:gd name="connsiteX34" fmla="*/ 1207910 w 4584156"/>
                <a:gd name="connsiteY34" fmla="*/ 717622 h 1189895"/>
                <a:gd name="connsiteX35" fmla="*/ 1258152 w 4584156"/>
                <a:gd name="connsiteY35" fmla="*/ 607090 h 1189895"/>
                <a:gd name="connsiteX36" fmla="*/ 1318442 w 4584156"/>
                <a:gd name="connsiteY36" fmla="*/ 546800 h 1189895"/>
                <a:gd name="connsiteX37" fmla="*/ 1338539 w 4584156"/>
                <a:gd name="connsiteY37" fmla="*/ 506607 h 1189895"/>
                <a:gd name="connsiteX38" fmla="*/ 1368684 w 4584156"/>
                <a:gd name="connsiteY38" fmla="*/ 365930 h 1189895"/>
                <a:gd name="connsiteX39" fmla="*/ 1388781 w 4584156"/>
                <a:gd name="connsiteY39" fmla="*/ 396075 h 1189895"/>
                <a:gd name="connsiteX40" fmla="*/ 1398829 w 4584156"/>
                <a:gd name="connsiteY40" fmla="*/ 426220 h 1189895"/>
                <a:gd name="connsiteX41" fmla="*/ 1418926 w 4584156"/>
                <a:gd name="connsiteY41" fmla="*/ 496558 h 1189895"/>
                <a:gd name="connsiteX42" fmla="*/ 1469167 w 4584156"/>
                <a:gd name="connsiteY42" fmla="*/ 576945 h 1189895"/>
                <a:gd name="connsiteX43" fmla="*/ 1499313 w 4584156"/>
                <a:gd name="connsiteY43" fmla="*/ 737719 h 1189895"/>
                <a:gd name="connsiteX44" fmla="*/ 1529458 w 4584156"/>
                <a:gd name="connsiteY44" fmla="*/ 848251 h 1189895"/>
                <a:gd name="connsiteX45" fmla="*/ 1549554 w 4584156"/>
                <a:gd name="connsiteY45" fmla="*/ 928637 h 1189895"/>
                <a:gd name="connsiteX46" fmla="*/ 1569651 w 4584156"/>
                <a:gd name="connsiteY46" fmla="*/ 958782 h 1189895"/>
                <a:gd name="connsiteX47" fmla="*/ 1599796 w 4584156"/>
                <a:gd name="connsiteY47" fmla="*/ 948734 h 1189895"/>
                <a:gd name="connsiteX48" fmla="*/ 1609844 w 4584156"/>
                <a:gd name="connsiteY48" fmla="*/ 918589 h 1189895"/>
                <a:gd name="connsiteX49" fmla="*/ 1629941 w 4584156"/>
                <a:gd name="connsiteY49" fmla="*/ 888444 h 1189895"/>
                <a:gd name="connsiteX50" fmla="*/ 1660086 w 4584156"/>
                <a:gd name="connsiteY50" fmla="*/ 838202 h 1189895"/>
                <a:gd name="connsiteX51" fmla="*/ 1700280 w 4584156"/>
                <a:gd name="connsiteY51" fmla="*/ 868347 h 1189895"/>
                <a:gd name="connsiteX52" fmla="*/ 1800763 w 4584156"/>
                <a:gd name="connsiteY52" fmla="*/ 958782 h 1189895"/>
                <a:gd name="connsiteX53" fmla="*/ 1840956 w 4584156"/>
                <a:gd name="connsiteY53" fmla="*/ 1029121 h 1189895"/>
                <a:gd name="connsiteX54" fmla="*/ 1871102 w 4584156"/>
                <a:gd name="connsiteY54" fmla="*/ 1049218 h 1189895"/>
                <a:gd name="connsiteX55" fmla="*/ 1881150 w 4584156"/>
                <a:gd name="connsiteY55" fmla="*/ 1079363 h 1189895"/>
                <a:gd name="connsiteX56" fmla="*/ 1901247 w 4584156"/>
                <a:gd name="connsiteY56" fmla="*/ 1049218 h 1189895"/>
                <a:gd name="connsiteX57" fmla="*/ 1911295 w 4584156"/>
                <a:gd name="connsiteY57" fmla="*/ 1009024 h 1189895"/>
                <a:gd name="connsiteX58" fmla="*/ 1931392 w 4584156"/>
                <a:gd name="connsiteY58" fmla="*/ 958782 h 1189895"/>
                <a:gd name="connsiteX59" fmla="*/ 1941440 w 4584156"/>
                <a:gd name="connsiteY59" fmla="*/ 928637 h 1189895"/>
                <a:gd name="connsiteX60" fmla="*/ 1951488 w 4584156"/>
                <a:gd name="connsiteY60" fmla="*/ 767864 h 1189895"/>
                <a:gd name="connsiteX61" fmla="*/ 1981633 w 4584156"/>
                <a:gd name="connsiteY61" fmla="*/ 677429 h 1189895"/>
                <a:gd name="connsiteX62" fmla="*/ 2011778 w 4584156"/>
                <a:gd name="connsiteY62" fmla="*/ 627187 h 1189895"/>
                <a:gd name="connsiteX63" fmla="*/ 2021827 w 4584156"/>
                <a:gd name="connsiteY63" fmla="*/ 566897 h 1189895"/>
                <a:gd name="connsiteX64" fmla="*/ 2031875 w 4584156"/>
                <a:gd name="connsiteY64" fmla="*/ 597042 h 1189895"/>
                <a:gd name="connsiteX65" fmla="*/ 2041924 w 4584156"/>
                <a:gd name="connsiteY65" fmla="*/ 657332 h 1189895"/>
                <a:gd name="connsiteX66" fmla="*/ 2072069 w 4584156"/>
                <a:gd name="connsiteY66" fmla="*/ 727670 h 1189895"/>
                <a:gd name="connsiteX67" fmla="*/ 2082117 w 4584156"/>
                <a:gd name="connsiteY67" fmla="*/ 848251 h 1189895"/>
                <a:gd name="connsiteX68" fmla="*/ 2102214 w 4584156"/>
                <a:gd name="connsiteY68" fmla="*/ 968831 h 1189895"/>
                <a:gd name="connsiteX69" fmla="*/ 2162504 w 4584156"/>
                <a:gd name="connsiteY69" fmla="*/ 908541 h 1189895"/>
                <a:gd name="connsiteX70" fmla="*/ 2222794 w 4584156"/>
                <a:gd name="connsiteY70" fmla="*/ 868347 h 1189895"/>
                <a:gd name="connsiteX71" fmla="*/ 2273036 w 4584156"/>
                <a:gd name="connsiteY71" fmla="*/ 808057 h 1189895"/>
                <a:gd name="connsiteX72" fmla="*/ 2313229 w 4584156"/>
                <a:gd name="connsiteY72" fmla="*/ 747767 h 1189895"/>
                <a:gd name="connsiteX73" fmla="*/ 2383567 w 4584156"/>
                <a:gd name="connsiteY73" fmla="*/ 687477 h 1189895"/>
                <a:gd name="connsiteX74" fmla="*/ 2433809 w 4584156"/>
                <a:gd name="connsiteY74" fmla="*/ 697525 h 1189895"/>
                <a:gd name="connsiteX75" fmla="*/ 2484051 w 4584156"/>
                <a:gd name="connsiteY75" fmla="*/ 737719 h 1189895"/>
                <a:gd name="connsiteX76" fmla="*/ 2544341 w 4584156"/>
                <a:gd name="connsiteY76" fmla="*/ 767864 h 1189895"/>
                <a:gd name="connsiteX77" fmla="*/ 2574486 w 4584156"/>
                <a:gd name="connsiteY77" fmla="*/ 798009 h 1189895"/>
                <a:gd name="connsiteX78" fmla="*/ 2584535 w 4584156"/>
                <a:gd name="connsiteY78" fmla="*/ 828154 h 1189895"/>
                <a:gd name="connsiteX79" fmla="*/ 2664921 w 4584156"/>
                <a:gd name="connsiteY79" fmla="*/ 868347 h 1189895"/>
                <a:gd name="connsiteX80" fmla="*/ 2705115 w 4584156"/>
                <a:gd name="connsiteY80" fmla="*/ 888444 h 1189895"/>
                <a:gd name="connsiteX81" fmla="*/ 2735260 w 4584156"/>
                <a:gd name="connsiteY81" fmla="*/ 858299 h 1189895"/>
                <a:gd name="connsiteX82" fmla="*/ 2765405 w 4584156"/>
                <a:gd name="connsiteY82" fmla="*/ 838202 h 1189895"/>
                <a:gd name="connsiteX83" fmla="*/ 2835743 w 4584156"/>
                <a:gd name="connsiteY83" fmla="*/ 767864 h 1189895"/>
                <a:gd name="connsiteX84" fmla="*/ 2845792 w 4584156"/>
                <a:gd name="connsiteY84" fmla="*/ 727670 h 1189895"/>
                <a:gd name="connsiteX85" fmla="*/ 2875937 w 4584156"/>
                <a:gd name="connsiteY85" fmla="*/ 647284 h 1189895"/>
                <a:gd name="connsiteX86" fmla="*/ 2885985 w 4584156"/>
                <a:gd name="connsiteY86" fmla="*/ 546800 h 1189895"/>
                <a:gd name="connsiteX87" fmla="*/ 2906082 w 4584156"/>
                <a:gd name="connsiteY87" fmla="*/ 496558 h 1189895"/>
                <a:gd name="connsiteX88" fmla="*/ 2916130 w 4584156"/>
                <a:gd name="connsiteY88" fmla="*/ 456365 h 1189895"/>
                <a:gd name="connsiteX89" fmla="*/ 2936227 w 4584156"/>
                <a:gd name="connsiteY89" fmla="*/ 426220 h 1189895"/>
                <a:gd name="connsiteX90" fmla="*/ 2966372 w 4584156"/>
                <a:gd name="connsiteY90" fmla="*/ 335785 h 1189895"/>
                <a:gd name="connsiteX91" fmla="*/ 2986469 w 4584156"/>
                <a:gd name="connsiteY91" fmla="*/ 305640 h 1189895"/>
                <a:gd name="connsiteX92" fmla="*/ 3006565 w 4584156"/>
                <a:gd name="connsiteY92" fmla="*/ 225253 h 1189895"/>
                <a:gd name="connsiteX93" fmla="*/ 3071864 w 4584156"/>
                <a:gd name="connsiteY93" fmla="*/ 16377 h 1189895"/>
                <a:gd name="connsiteX94" fmla="*/ 3066855 w 4584156"/>
                <a:gd name="connsiteY94" fmla="*/ 355881 h 1189895"/>
                <a:gd name="connsiteX95" fmla="*/ 3117097 w 4584156"/>
                <a:gd name="connsiteY95" fmla="*/ 486510 h 1189895"/>
                <a:gd name="connsiteX96" fmla="*/ 3127145 w 4584156"/>
                <a:gd name="connsiteY96" fmla="*/ 637235 h 1189895"/>
                <a:gd name="connsiteX97" fmla="*/ 3157291 w 4584156"/>
                <a:gd name="connsiteY97" fmla="*/ 808057 h 1189895"/>
                <a:gd name="connsiteX98" fmla="*/ 3197484 w 4584156"/>
                <a:gd name="connsiteY98" fmla="*/ 928637 h 1189895"/>
                <a:gd name="connsiteX99" fmla="*/ 3207532 w 4584156"/>
                <a:gd name="connsiteY99" fmla="*/ 968831 h 1189895"/>
                <a:gd name="connsiteX100" fmla="*/ 3217581 w 4584156"/>
                <a:gd name="connsiteY100" fmla="*/ 1099459 h 1189895"/>
                <a:gd name="connsiteX101" fmla="*/ 3237677 w 4584156"/>
                <a:gd name="connsiteY101" fmla="*/ 1159749 h 1189895"/>
                <a:gd name="connsiteX102" fmla="*/ 3247726 w 4584156"/>
                <a:gd name="connsiteY102" fmla="*/ 1189895 h 1189895"/>
                <a:gd name="connsiteX103" fmla="*/ 3308016 w 4584156"/>
                <a:gd name="connsiteY103" fmla="*/ 1109508 h 1189895"/>
                <a:gd name="connsiteX104" fmla="*/ 3358258 w 4584156"/>
                <a:gd name="connsiteY104" fmla="*/ 1029121 h 1189895"/>
                <a:gd name="connsiteX105" fmla="*/ 3378354 w 4584156"/>
                <a:gd name="connsiteY105" fmla="*/ 958782 h 1189895"/>
                <a:gd name="connsiteX106" fmla="*/ 3388403 w 4584156"/>
                <a:gd name="connsiteY106" fmla="*/ 898492 h 1189895"/>
                <a:gd name="connsiteX107" fmla="*/ 3418548 w 4584156"/>
                <a:gd name="connsiteY107" fmla="*/ 828154 h 1189895"/>
                <a:gd name="connsiteX108" fmla="*/ 3428596 w 4584156"/>
                <a:gd name="connsiteY108" fmla="*/ 727670 h 1189895"/>
                <a:gd name="connsiteX109" fmla="*/ 3458741 w 4584156"/>
                <a:gd name="connsiteY109" fmla="*/ 657332 h 1189895"/>
                <a:gd name="connsiteX110" fmla="*/ 3529080 w 4584156"/>
                <a:gd name="connsiteY110" fmla="*/ 747767 h 1189895"/>
                <a:gd name="connsiteX111" fmla="*/ 3549176 w 4584156"/>
                <a:gd name="connsiteY111" fmla="*/ 787960 h 1189895"/>
                <a:gd name="connsiteX112" fmla="*/ 3559225 w 4584156"/>
                <a:gd name="connsiteY112" fmla="*/ 888444 h 1189895"/>
                <a:gd name="connsiteX113" fmla="*/ 3609466 w 4584156"/>
                <a:gd name="connsiteY113" fmla="*/ 908541 h 1189895"/>
                <a:gd name="connsiteX114" fmla="*/ 3780288 w 4584156"/>
                <a:gd name="connsiteY114" fmla="*/ 928637 h 1189895"/>
                <a:gd name="connsiteX115" fmla="*/ 3810433 w 4584156"/>
                <a:gd name="connsiteY115" fmla="*/ 918589 h 1189895"/>
                <a:gd name="connsiteX116" fmla="*/ 3820482 w 4584156"/>
                <a:gd name="connsiteY116" fmla="*/ 838202 h 1189895"/>
                <a:gd name="connsiteX117" fmla="*/ 3830530 w 4584156"/>
                <a:gd name="connsiteY117" fmla="*/ 787960 h 1189895"/>
                <a:gd name="connsiteX118" fmla="*/ 3880772 w 4584156"/>
                <a:gd name="connsiteY118" fmla="*/ 757815 h 1189895"/>
                <a:gd name="connsiteX119" fmla="*/ 3900869 w 4584156"/>
                <a:gd name="connsiteY119" fmla="*/ 727670 h 1189895"/>
                <a:gd name="connsiteX120" fmla="*/ 3941062 w 4584156"/>
                <a:gd name="connsiteY120" fmla="*/ 687477 h 1189895"/>
                <a:gd name="connsiteX121" fmla="*/ 3951110 w 4584156"/>
                <a:gd name="connsiteY121" fmla="*/ 627187 h 1189895"/>
                <a:gd name="connsiteX122" fmla="*/ 3971207 w 4584156"/>
                <a:gd name="connsiteY122" fmla="*/ 597042 h 1189895"/>
                <a:gd name="connsiteX123" fmla="*/ 4001352 w 4584156"/>
                <a:gd name="connsiteY123" fmla="*/ 536752 h 1189895"/>
                <a:gd name="connsiteX124" fmla="*/ 4031497 w 4584156"/>
                <a:gd name="connsiteY124" fmla="*/ 546800 h 1189895"/>
                <a:gd name="connsiteX125" fmla="*/ 4061642 w 4584156"/>
                <a:gd name="connsiteY125" fmla="*/ 657332 h 1189895"/>
                <a:gd name="connsiteX126" fmla="*/ 4081739 w 4584156"/>
                <a:gd name="connsiteY126" fmla="*/ 727670 h 1189895"/>
                <a:gd name="connsiteX127" fmla="*/ 4101836 w 4584156"/>
                <a:gd name="connsiteY127" fmla="*/ 757815 h 1189895"/>
                <a:gd name="connsiteX128" fmla="*/ 4142029 w 4584156"/>
                <a:gd name="connsiteY128" fmla="*/ 697525 h 1189895"/>
                <a:gd name="connsiteX129" fmla="*/ 4202319 w 4584156"/>
                <a:gd name="connsiteY129" fmla="*/ 597042 h 1189895"/>
                <a:gd name="connsiteX130" fmla="*/ 4212367 w 4584156"/>
                <a:gd name="connsiteY130" fmla="*/ 406123 h 1189895"/>
                <a:gd name="connsiteX131" fmla="*/ 4222416 w 4584156"/>
                <a:gd name="connsiteY131" fmla="*/ 365930 h 1189895"/>
                <a:gd name="connsiteX132" fmla="*/ 4272658 w 4584156"/>
                <a:gd name="connsiteY132" fmla="*/ 476462 h 1189895"/>
                <a:gd name="connsiteX133" fmla="*/ 4282706 w 4584156"/>
                <a:gd name="connsiteY133" fmla="*/ 556848 h 1189895"/>
                <a:gd name="connsiteX134" fmla="*/ 4292754 w 4584156"/>
                <a:gd name="connsiteY134" fmla="*/ 687477 h 1189895"/>
                <a:gd name="connsiteX135" fmla="*/ 4322899 w 4584156"/>
                <a:gd name="connsiteY135" fmla="*/ 777912 h 1189895"/>
                <a:gd name="connsiteX136" fmla="*/ 4332948 w 4584156"/>
                <a:gd name="connsiteY136" fmla="*/ 808057 h 1189895"/>
                <a:gd name="connsiteX137" fmla="*/ 4342996 w 4584156"/>
                <a:gd name="connsiteY137" fmla="*/ 838202 h 1189895"/>
                <a:gd name="connsiteX138" fmla="*/ 4373141 w 4584156"/>
                <a:gd name="connsiteY138" fmla="*/ 868347 h 1189895"/>
                <a:gd name="connsiteX139" fmla="*/ 4383189 w 4584156"/>
                <a:gd name="connsiteY139" fmla="*/ 1009024 h 1189895"/>
                <a:gd name="connsiteX140" fmla="*/ 4423383 w 4584156"/>
                <a:gd name="connsiteY140" fmla="*/ 1029121 h 1189895"/>
                <a:gd name="connsiteX141" fmla="*/ 4483673 w 4584156"/>
                <a:gd name="connsiteY141" fmla="*/ 968831 h 1189895"/>
                <a:gd name="connsiteX142" fmla="*/ 4523866 w 4584156"/>
                <a:gd name="connsiteY142" fmla="*/ 898492 h 1189895"/>
                <a:gd name="connsiteX143" fmla="*/ 4564060 w 4584156"/>
                <a:gd name="connsiteY143" fmla="*/ 838202 h 1189895"/>
                <a:gd name="connsiteX144" fmla="*/ 4584156 w 4584156"/>
                <a:gd name="connsiteY144" fmla="*/ 787960 h 1189895"/>
                <a:gd name="connsiteX0" fmla="*/ 2108 w 4584156"/>
                <a:gd name="connsiteY0" fmla="*/ 958782 h 1189895"/>
                <a:gd name="connsiteX1" fmla="*/ 22205 w 4584156"/>
                <a:gd name="connsiteY1" fmla="*/ 828154 h 1189895"/>
                <a:gd name="connsiteX2" fmla="*/ 32253 w 4584156"/>
                <a:gd name="connsiteY2" fmla="*/ 798009 h 1189895"/>
                <a:gd name="connsiteX3" fmla="*/ 62398 w 4584156"/>
                <a:gd name="connsiteY3" fmla="*/ 787960 h 1189895"/>
                <a:gd name="connsiteX4" fmla="*/ 72447 w 4584156"/>
                <a:gd name="connsiteY4" fmla="*/ 818105 h 1189895"/>
                <a:gd name="connsiteX5" fmla="*/ 112640 w 4584156"/>
                <a:gd name="connsiteY5" fmla="*/ 878396 h 1189895"/>
                <a:gd name="connsiteX6" fmla="*/ 122688 w 4584156"/>
                <a:gd name="connsiteY6" fmla="*/ 958782 h 1189895"/>
                <a:gd name="connsiteX7" fmla="*/ 132737 w 4584156"/>
                <a:gd name="connsiteY7" fmla="*/ 988927 h 1189895"/>
                <a:gd name="connsiteX8" fmla="*/ 203075 w 4584156"/>
                <a:gd name="connsiteY8" fmla="*/ 1069314 h 1189895"/>
                <a:gd name="connsiteX9" fmla="*/ 243269 w 4584156"/>
                <a:gd name="connsiteY9" fmla="*/ 1079363 h 1189895"/>
                <a:gd name="connsiteX10" fmla="*/ 273414 w 4584156"/>
                <a:gd name="connsiteY10" fmla="*/ 1089411 h 1189895"/>
                <a:gd name="connsiteX11" fmla="*/ 303559 w 4584156"/>
                <a:gd name="connsiteY11" fmla="*/ 1069314 h 1189895"/>
                <a:gd name="connsiteX12" fmla="*/ 353800 w 4584156"/>
                <a:gd name="connsiteY12" fmla="*/ 898492 h 1189895"/>
                <a:gd name="connsiteX13" fmla="*/ 383945 w 4584156"/>
                <a:gd name="connsiteY13" fmla="*/ 878396 h 1189895"/>
                <a:gd name="connsiteX14" fmla="*/ 484429 w 4584156"/>
                <a:gd name="connsiteY14" fmla="*/ 828154 h 1189895"/>
                <a:gd name="connsiteX15" fmla="*/ 534671 w 4584156"/>
                <a:gd name="connsiteY15" fmla="*/ 948734 h 1189895"/>
                <a:gd name="connsiteX16" fmla="*/ 605009 w 4584156"/>
                <a:gd name="connsiteY16" fmla="*/ 998976 h 1189895"/>
                <a:gd name="connsiteX17" fmla="*/ 735638 w 4584156"/>
                <a:gd name="connsiteY17" fmla="*/ 1109508 h 1189895"/>
                <a:gd name="connsiteX18" fmla="*/ 775831 w 4584156"/>
                <a:gd name="connsiteY18" fmla="*/ 1089411 h 1189895"/>
                <a:gd name="connsiteX19" fmla="*/ 816025 w 4584156"/>
                <a:gd name="connsiteY19" fmla="*/ 1029121 h 1189895"/>
                <a:gd name="connsiteX20" fmla="*/ 826073 w 4584156"/>
                <a:gd name="connsiteY20" fmla="*/ 918589 h 1189895"/>
                <a:gd name="connsiteX21" fmla="*/ 916508 w 4584156"/>
                <a:gd name="connsiteY21" fmla="*/ 777912 h 1189895"/>
                <a:gd name="connsiteX22" fmla="*/ 926556 w 4584156"/>
                <a:gd name="connsiteY22" fmla="*/ 727670 h 1189895"/>
                <a:gd name="connsiteX23" fmla="*/ 966750 w 4584156"/>
                <a:gd name="connsiteY23" fmla="*/ 677429 h 1189895"/>
                <a:gd name="connsiteX24" fmla="*/ 986847 w 4584156"/>
                <a:gd name="connsiteY24" fmla="*/ 647284 h 1189895"/>
                <a:gd name="connsiteX25" fmla="*/ 996895 w 4584156"/>
                <a:gd name="connsiteY25" fmla="*/ 617138 h 1189895"/>
                <a:gd name="connsiteX26" fmla="*/ 1016992 w 4584156"/>
                <a:gd name="connsiteY26" fmla="*/ 566897 h 1189895"/>
                <a:gd name="connsiteX27" fmla="*/ 1037088 w 4584156"/>
                <a:gd name="connsiteY27" fmla="*/ 436268 h 1189895"/>
                <a:gd name="connsiteX28" fmla="*/ 1047137 w 4584156"/>
                <a:gd name="connsiteY28" fmla="*/ 627187 h 1189895"/>
                <a:gd name="connsiteX29" fmla="*/ 1067233 w 4584156"/>
                <a:gd name="connsiteY29" fmla="*/ 586993 h 1189895"/>
                <a:gd name="connsiteX30" fmla="*/ 1077282 w 4584156"/>
                <a:gd name="connsiteY30" fmla="*/ 556848 h 1189895"/>
                <a:gd name="connsiteX31" fmla="*/ 1127524 w 4584156"/>
                <a:gd name="connsiteY31" fmla="*/ 647284 h 1189895"/>
                <a:gd name="connsiteX32" fmla="*/ 1177765 w 4584156"/>
                <a:gd name="connsiteY32" fmla="*/ 707574 h 1189895"/>
                <a:gd name="connsiteX33" fmla="*/ 1207910 w 4584156"/>
                <a:gd name="connsiteY33" fmla="*/ 717622 h 1189895"/>
                <a:gd name="connsiteX34" fmla="*/ 1258152 w 4584156"/>
                <a:gd name="connsiteY34" fmla="*/ 607090 h 1189895"/>
                <a:gd name="connsiteX35" fmla="*/ 1318442 w 4584156"/>
                <a:gd name="connsiteY35" fmla="*/ 546800 h 1189895"/>
                <a:gd name="connsiteX36" fmla="*/ 1338539 w 4584156"/>
                <a:gd name="connsiteY36" fmla="*/ 506607 h 1189895"/>
                <a:gd name="connsiteX37" fmla="*/ 1368684 w 4584156"/>
                <a:gd name="connsiteY37" fmla="*/ 365930 h 1189895"/>
                <a:gd name="connsiteX38" fmla="*/ 1388781 w 4584156"/>
                <a:gd name="connsiteY38" fmla="*/ 396075 h 1189895"/>
                <a:gd name="connsiteX39" fmla="*/ 1398829 w 4584156"/>
                <a:gd name="connsiteY39" fmla="*/ 426220 h 1189895"/>
                <a:gd name="connsiteX40" fmla="*/ 1418926 w 4584156"/>
                <a:gd name="connsiteY40" fmla="*/ 496558 h 1189895"/>
                <a:gd name="connsiteX41" fmla="*/ 1469167 w 4584156"/>
                <a:gd name="connsiteY41" fmla="*/ 576945 h 1189895"/>
                <a:gd name="connsiteX42" fmla="*/ 1499313 w 4584156"/>
                <a:gd name="connsiteY42" fmla="*/ 737719 h 1189895"/>
                <a:gd name="connsiteX43" fmla="*/ 1529458 w 4584156"/>
                <a:gd name="connsiteY43" fmla="*/ 848251 h 1189895"/>
                <a:gd name="connsiteX44" fmla="*/ 1549554 w 4584156"/>
                <a:gd name="connsiteY44" fmla="*/ 928637 h 1189895"/>
                <a:gd name="connsiteX45" fmla="*/ 1569651 w 4584156"/>
                <a:gd name="connsiteY45" fmla="*/ 958782 h 1189895"/>
                <a:gd name="connsiteX46" fmla="*/ 1599796 w 4584156"/>
                <a:gd name="connsiteY46" fmla="*/ 948734 h 1189895"/>
                <a:gd name="connsiteX47" fmla="*/ 1609844 w 4584156"/>
                <a:gd name="connsiteY47" fmla="*/ 918589 h 1189895"/>
                <a:gd name="connsiteX48" fmla="*/ 1629941 w 4584156"/>
                <a:gd name="connsiteY48" fmla="*/ 888444 h 1189895"/>
                <a:gd name="connsiteX49" fmla="*/ 1660086 w 4584156"/>
                <a:gd name="connsiteY49" fmla="*/ 838202 h 1189895"/>
                <a:gd name="connsiteX50" fmla="*/ 1700280 w 4584156"/>
                <a:gd name="connsiteY50" fmla="*/ 868347 h 1189895"/>
                <a:gd name="connsiteX51" fmla="*/ 1800763 w 4584156"/>
                <a:gd name="connsiteY51" fmla="*/ 958782 h 1189895"/>
                <a:gd name="connsiteX52" fmla="*/ 1840956 w 4584156"/>
                <a:gd name="connsiteY52" fmla="*/ 1029121 h 1189895"/>
                <a:gd name="connsiteX53" fmla="*/ 1871102 w 4584156"/>
                <a:gd name="connsiteY53" fmla="*/ 1049218 h 1189895"/>
                <a:gd name="connsiteX54" fmla="*/ 1881150 w 4584156"/>
                <a:gd name="connsiteY54" fmla="*/ 1079363 h 1189895"/>
                <a:gd name="connsiteX55" fmla="*/ 1901247 w 4584156"/>
                <a:gd name="connsiteY55" fmla="*/ 1049218 h 1189895"/>
                <a:gd name="connsiteX56" fmla="*/ 1911295 w 4584156"/>
                <a:gd name="connsiteY56" fmla="*/ 1009024 h 1189895"/>
                <a:gd name="connsiteX57" fmla="*/ 1931392 w 4584156"/>
                <a:gd name="connsiteY57" fmla="*/ 958782 h 1189895"/>
                <a:gd name="connsiteX58" fmla="*/ 1941440 w 4584156"/>
                <a:gd name="connsiteY58" fmla="*/ 928637 h 1189895"/>
                <a:gd name="connsiteX59" fmla="*/ 1951488 w 4584156"/>
                <a:gd name="connsiteY59" fmla="*/ 767864 h 1189895"/>
                <a:gd name="connsiteX60" fmla="*/ 1981633 w 4584156"/>
                <a:gd name="connsiteY60" fmla="*/ 677429 h 1189895"/>
                <a:gd name="connsiteX61" fmla="*/ 2011778 w 4584156"/>
                <a:gd name="connsiteY61" fmla="*/ 627187 h 1189895"/>
                <a:gd name="connsiteX62" fmla="*/ 2021827 w 4584156"/>
                <a:gd name="connsiteY62" fmla="*/ 566897 h 1189895"/>
                <a:gd name="connsiteX63" fmla="*/ 2031875 w 4584156"/>
                <a:gd name="connsiteY63" fmla="*/ 597042 h 1189895"/>
                <a:gd name="connsiteX64" fmla="*/ 2041924 w 4584156"/>
                <a:gd name="connsiteY64" fmla="*/ 657332 h 1189895"/>
                <a:gd name="connsiteX65" fmla="*/ 2072069 w 4584156"/>
                <a:gd name="connsiteY65" fmla="*/ 727670 h 1189895"/>
                <a:gd name="connsiteX66" fmla="*/ 2082117 w 4584156"/>
                <a:gd name="connsiteY66" fmla="*/ 848251 h 1189895"/>
                <a:gd name="connsiteX67" fmla="*/ 2102214 w 4584156"/>
                <a:gd name="connsiteY67" fmla="*/ 968831 h 1189895"/>
                <a:gd name="connsiteX68" fmla="*/ 2162504 w 4584156"/>
                <a:gd name="connsiteY68" fmla="*/ 908541 h 1189895"/>
                <a:gd name="connsiteX69" fmla="*/ 2222794 w 4584156"/>
                <a:gd name="connsiteY69" fmla="*/ 868347 h 1189895"/>
                <a:gd name="connsiteX70" fmla="*/ 2273036 w 4584156"/>
                <a:gd name="connsiteY70" fmla="*/ 808057 h 1189895"/>
                <a:gd name="connsiteX71" fmla="*/ 2313229 w 4584156"/>
                <a:gd name="connsiteY71" fmla="*/ 747767 h 1189895"/>
                <a:gd name="connsiteX72" fmla="*/ 2383567 w 4584156"/>
                <a:gd name="connsiteY72" fmla="*/ 687477 h 1189895"/>
                <a:gd name="connsiteX73" fmla="*/ 2433809 w 4584156"/>
                <a:gd name="connsiteY73" fmla="*/ 697525 h 1189895"/>
                <a:gd name="connsiteX74" fmla="*/ 2484051 w 4584156"/>
                <a:gd name="connsiteY74" fmla="*/ 737719 h 1189895"/>
                <a:gd name="connsiteX75" fmla="*/ 2544341 w 4584156"/>
                <a:gd name="connsiteY75" fmla="*/ 767864 h 1189895"/>
                <a:gd name="connsiteX76" fmla="*/ 2574486 w 4584156"/>
                <a:gd name="connsiteY76" fmla="*/ 798009 h 1189895"/>
                <a:gd name="connsiteX77" fmla="*/ 2584535 w 4584156"/>
                <a:gd name="connsiteY77" fmla="*/ 828154 h 1189895"/>
                <a:gd name="connsiteX78" fmla="*/ 2664921 w 4584156"/>
                <a:gd name="connsiteY78" fmla="*/ 868347 h 1189895"/>
                <a:gd name="connsiteX79" fmla="*/ 2705115 w 4584156"/>
                <a:gd name="connsiteY79" fmla="*/ 888444 h 1189895"/>
                <a:gd name="connsiteX80" fmla="*/ 2735260 w 4584156"/>
                <a:gd name="connsiteY80" fmla="*/ 858299 h 1189895"/>
                <a:gd name="connsiteX81" fmla="*/ 2765405 w 4584156"/>
                <a:gd name="connsiteY81" fmla="*/ 838202 h 1189895"/>
                <a:gd name="connsiteX82" fmla="*/ 2835743 w 4584156"/>
                <a:gd name="connsiteY82" fmla="*/ 767864 h 1189895"/>
                <a:gd name="connsiteX83" fmla="*/ 2845792 w 4584156"/>
                <a:gd name="connsiteY83" fmla="*/ 727670 h 1189895"/>
                <a:gd name="connsiteX84" fmla="*/ 2875937 w 4584156"/>
                <a:gd name="connsiteY84" fmla="*/ 647284 h 1189895"/>
                <a:gd name="connsiteX85" fmla="*/ 2885985 w 4584156"/>
                <a:gd name="connsiteY85" fmla="*/ 546800 h 1189895"/>
                <a:gd name="connsiteX86" fmla="*/ 2906082 w 4584156"/>
                <a:gd name="connsiteY86" fmla="*/ 496558 h 1189895"/>
                <a:gd name="connsiteX87" fmla="*/ 2916130 w 4584156"/>
                <a:gd name="connsiteY87" fmla="*/ 456365 h 1189895"/>
                <a:gd name="connsiteX88" fmla="*/ 2936227 w 4584156"/>
                <a:gd name="connsiteY88" fmla="*/ 426220 h 1189895"/>
                <a:gd name="connsiteX89" fmla="*/ 2966372 w 4584156"/>
                <a:gd name="connsiteY89" fmla="*/ 335785 h 1189895"/>
                <a:gd name="connsiteX90" fmla="*/ 2986469 w 4584156"/>
                <a:gd name="connsiteY90" fmla="*/ 305640 h 1189895"/>
                <a:gd name="connsiteX91" fmla="*/ 3006565 w 4584156"/>
                <a:gd name="connsiteY91" fmla="*/ 225253 h 1189895"/>
                <a:gd name="connsiteX92" fmla="*/ 3071864 w 4584156"/>
                <a:gd name="connsiteY92" fmla="*/ 16377 h 1189895"/>
                <a:gd name="connsiteX93" fmla="*/ 3066855 w 4584156"/>
                <a:gd name="connsiteY93" fmla="*/ 355881 h 1189895"/>
                <a:gd name="connsiteX94" fmla="*/ 3117097 w 4584156"/>
                <a:gd name="connsiteY94" fmla="*/ 486510 h 1189895"/>
                <a:gd name="connsiteX95" fmla="*/ 3127145 w 4584156"/>
                <a:gd name="connsiteY95" fmla="*/ 637235 h 1189895"/>
                <a:gd name="connsiteX96" fmla="*/ 3157291 w 4584156"/>
                <a:gd name="connsiteY96" fmla="*/ 808057 h 1189895"/>
                <a:gd name="connsiteX97" fmla="*/ 3197484 w 4584156"/>
                <a:gd name="connsiteY97" fmla="*/ 928637 h 1189895"/>
                <a:gd name="connsiteX98" fmla="*/ 3207532 w 4584156"/>
                <a:gd name="connsiteY98" fmla="*/ 968831 h 1189895"/>
                <a:gd name="connsiteX99" fmla="*/ 3217581 w 4584156"/>
                <a:gd name="connsiteY99" fmla="*/ 1099459 h 1189895"/>
                <a:gd name="connsiteX100" fmla="*/ 3237677 w 4584156"/>
                <a:gd name="connsiteY100" fmla="*/ 1159749 h 1189895"/>
                <a:gd name="connsiteX101" fmla="*/ 3247726 w 4584156"/>
                <a:gd name="connsiteY101" fmla="*/ 1189895 h 1189895"/>
                <a:gd name="connsiteX102" fmla="*/ 3308016 w 4584156"/>
                <a:gd name="connsiteY102" fmla="*/ 1109508 h 1189895"/>
                <a:gd name="connsiteX103" fmla="*/ 3358258 w 4584156"/>
                <a:gd name="connsiteY103" fmla="*/ 1029121 h 1189895"/>
                <a:gd name="connsiteX104" fmla="*/ 3378354 w 4584156"/>
                <a:gd name="connsiteY104" fmla="*/ 958782 h 1189895"/>
                <a:gd name="connsiteX105" fmla="*/ 3388403 w 4584156"/>
                <a:gd name="connsiteY105" fmla="*/ 898492 h 1189895"/>
                <a:gd name="connsiteX106" fmla="*/ 3418548 w 4584156"/>
                <a:gd name="connsiteY106" fmla="*/ 828154 h 1189895"/>
                <a:gd name="connsiteX107" fmla="*/ 3428596 w 4584156"/>
                <a:gd name="connsiteY107" fmla="*/ 727670 h 1189895"/>
                <a:gd name="connsiteX108" fmla="*/ 3458741 w 4584156"/>
                <a:gd name="connsiteY108" fmla="*/ 657332 h 1189895"/>
                <a:gd name="connsiteX109" fmla="*/ 3529080 w 4584156"/>
                <a:gd name="connsiteY109" fmla="*/ 747767 h 1189895"/>
                <a:gd name="connsiteX110" fmla="*/ 3549176 w 4584156"/>
                <a:gd name="connsiteY110" fmla="*/ 787960 h 1189895"/>
                <a:gd name="connsiteX111" fmla="*/ 3559225 w 4584156"/>
                <a:gd name="connsiteY111" fmla="*/ 888444 h 1189895"/>
                <a:gd name="connsiteX112" fmla="*/ 3609466 w 4584156"/>
                <a:gd name="connsiteY112" fmla="*/ 908541 h 1189895"/>
                <a:gd name="connsiteX113" fmla="*/ 3780288 w 4584156"/>
                <a:gd name="connsiteY113" fmla="*/ 928637 h 1189895"/>
                <a:gd name="connsiteX114" fmla="*/ 3810433 w 4584156"/>
                <a:gd name="connsiteY114" fmla="*/ 918589 h 1189895"/>
                <a:gd name="connsiteX115" fmla="*/ 3820482 w 4584156"/>
                <a:gd name="connsiteY115" fmla="*/ 838202 h 1189895"/>
                <a:gd name="connsiteX116" fmla="*/ 3830530 w 4584156"/>
                <a:gd name="connsiteY116" fmla="*/ 787960 h 1189895"/>
                <a:gd name="connsiteX117" fmla="*/ 3880772 w 4584156"/>
                <a:gd name="connsiteY117" fmla="*/ 757815 h 1189895"/>
                <a:gd name="connsiteX118" fmla="*/ 3900869 w 4584156"/>
                <a:gd name="connsiteY118" fmla="*/ 727670 h 1189895"/>
                <a:gd name="connsiteX119" fmla="*/ 3941062 w 4584156"/>
                <a:gd name="connsiteY119" fmla="*/ 687477 h 1189895"/>
                <a:gd name="connsiteX120" fmla="*/ 3951110 w 4584156"/>
                <a:gd name="connsiteY120" fmla="*/ 627187 h 1189895"/>
                <a:gd name="connsiteX121" fmla="*/ 3971207 w 4584156"/>
                <a:gd name="connsiteY121" fmla="*/ 597042 h 1189895"/>
                <a:gd name="connsiteX122" fmla="*/ 4001352 w 4584156"/>
                <a:gd name="connsiteY122" fmla="*/ 536752 h 1189895"/>
                <a:gd name="connsiteX123" fmla="*/ 4031497 w 4584156"/>
                <a:gd name="connsiteY123" fmla="*/ 546800 h 1189895"/>
                <a:gd name="connsiteX124" fmla="*/ 4061642 w 4584156"/>
                <a:gd name="connsiteY124" fmla="*/ 657332 h 1189895"/>
                <a:gd name="connsiteX125" fmla="*/ 4081739 w 4584156"/>
                <a:gd name="connsiteY125" fmla="*/ 727670 h 1189895"/>
                <a:gd name="connsiteX126" fmla="*/ 4101836 w 4584156"/>
                <a:gd name="connsiteY126" fmla="*/ 757815 h 1189895"/>
                <a:gd name="connsiteX127" fmla="*/ 4142029 w 4584156"/>
                <a:gd name="connsiteY127" fmla="*/ 697525 h 1189895"/>
                <a:gd name="connsiteX128" fmla="*/ 4202319 w 4584156"/>
                <a:gd name="connsiteY128" fmla="*/ 597042 h 1189895"/>
                <a:gd name="connsiteX129" fmla="*/ 4212367 w 4584156"/>
                <a:gd name="connsiteY129" fmla="*/ 406123 h 1189895"/>
                <a:gd name="connsiteX130" fmla="*/ 4222416 w 4584156"/>
                <a:gd name="connsiteY130" fmla="*/ 365930 h 1189895"/>
                <a:gd name="connsiteX131" fmla="*/ 4272658 w 4584156"/>
                <a:gd name="connsiteY131" fmla="*/ 476462 h 1189895"/>
                <a:gd name="connsiteX132" fmla="*/ 4282706 w 4584156"/>
                <a:gd name="connsiteY132" fmla="*/ 556848 h 1189895"/>
                <a:gd name="connsiteX133" fmla="*/ 4292754 w 4584156"/>
                <a:gd name="connsiteY133" fmla="*/ 687477 h 1189895"/>
                <a:gd name="connsiteX134" fmla="*/ 4322899 w 4584156"/>
                <a:gd name="connsiteY134" fmla="*/ 777912 h 1189895"/>
                <a:gd name="connsiteX135" fmla="*/ 4332948 w 4584156"/>
                <a:gd name="connsiteY135" fmla="*/ 808057 h 1189895"/>
                <a:gd name="connsiteX136" fmla="*/ 4342996 w 4584156"/>
                <a:gd name="connsiteY136" fmla="*/ 838202 h 1189895"/>
                <a:gd name="connsiteX137" fmla="*/ 4373141 w 4584156"/>
                <a:gd name="connsiteY137" fmla="*/ 868347 h 1189895"/>
                <a:gd name="connsiteX138" fmla="*/ 4383189 w 4584156"/>
                <a:gd name="connsiteY138" fmla="*/ 1009024 h 1189895"/>
                <a:gd name="connsiteX139" fmla="*/ 4423383 w 4584156"/>
                <a:gd name="connsiteY139" fmla="*/ 1029121 h 1189895"/>
                <a:gd name="connsiteX140" fmla="*/ 4483673 w 4584156"/>
                <a:gd name="connsiteY140" fmla="*/ 968831 h 1189895"/>
                <a:gd name="connsiteX141" fmla="*/ 4523866 w 4584156"/>
                <a:gd name="connsiteY141" fmla="*/ 898492 h 1189895"/>
                <a:gd name="connsiteX142" fmla="*/ 4564060 w 4584156"/>
                <a:gd name="connsiteY142" fmla="*/ 838202 h 1189895"/>
                <a:gd name="connsiteX143" fmla="*/ 4584156 w 4584156"/>
                <a:gd name="connsiteY143" fmla="*/ 787960 h 1189895"/>
                <a:gd name="connsiteX0" fmla="*/ 2108 w 4584156"/>
                <a:gd name="connsiteY0" fmla="*/ 958782 h 1189895"/>
                <a:gd name="connsiteX1" fmla="*/ 22205 w 4584156"/>
                <a:gd name="connsiteY1" fmla="*/ 828154 h 1189895"/>
                <a:gd name="connsiteX2" fmla="*/ 32253 w 4584156"/>
                <a:gd name="connsiteY2" fmla="*/ 798009 h 1189895"/>
                <a:gd name="connsiteX3" fmla="*/ 62398 w 4584156"/>
                <a:gd name="connsiteY3" fmla="*/ 787960 h 1189895"/>
                <a:gd name="connsiteX4" fmla="*/ 72447 w 4584156"/>
                <a:gd name="connsiteY4" fmla="*/ 818105 h 1189895"/>
                <a:gd name="connsiteX5" fmla="*/ 112640 w 4584156"/>
                <a:gd name="connsiteY5" fmla="*/ 878396 h 1189895"/>
                <a:gd name="connsiteX6" fmla="*/ 122688 w 4584156"/>
                <a:gd name="connsiteY6" fmla="*/ 958782 h 1189895"/>
                <a:gd name="connsiteX7" fmla="*/ 132737 w 4584156"/>
                <a:gd name="connsiteY7" fmla="*/ 988927 h 1189895"/>
                <a:gd name="connsiteX8" fmla="*/ 203075 w 4584156"/>
                <a:gd name="connsiteY8" fmla="*/ 1069314 h 1189895"/>
                <a:gd name="connsiteX9" fmla="*/ 243269 w 4584156"/>
                <a:gd name="connsiteY9" fmla="*/ 1079363 h 1189895"/>
                <a:gd name="connsiteX10" fmla="*/ 273414 w 4584156"/>
                <a:gd name="connsiteY10" fmla="*/ 1089411 h 1189895"/>
                <a:gd name="connsiteX11" fmla="*/ 303559 w 4584156"/>
                <a:gd name="connsiteY11" fmla="*/ 1069314 h 1189895"/>
                <a:gd name="connsiteX12" fmla="*/ 353800 w 4584156"/>
                <a:gd name="connsiteY12" fmla="*/ 898492 h 1189895"/>
                <a:gd name="connsiteX13" fmla="*/ 383945 w 4584156"/>
                <a:gd name="connsiteY13" fmla="*/ 878396 h 1189895"/>
                <a:gd name="connsiteX14" fmla="*/ 397775 w 4584156"/>
                <a:gd name="connsiteY14" fmla="*/ 861433 h 1189895"/>
                <a:gd name="connsiteX15" fmla="*/ 484429 w 4584156"/>
                <a:gd name="connsiteY15" fmla="*/ 828154 h 1189895"/>
                <a:gd name="connsiteX16" fmla="*/ 534671 w 4584156"/>
                <a:gd name="connsiteY16" fmla="*/ 948734 h 1189895"/>
                <a:gd name="connsiteX17" fmla="*/ 605009 w 4584156"/>
                <a:gd name="connsiteY17" fmla="*/ 998976 h 1189895"/>
                <a:gd name="connsiteX18" fmla="*/ 735638 w 4584156"/>
                <a:gd name="connsiteY18" fmla="*/ 1109508 h 1189895"/>
                <a:gd name="connsiteX19" fmla="*/ 775831 w 4584156"/>
                <a:gd name="connsiteY19" fmla="*/ 1089411 h 1189895"/>
                <a:gd name="connsiteX20" fmla="*/ 816025 w 4584156"/>
                <a:gd name="connsiteY20" fmla="*/ 1029121 h 1189895"/>
                <a:gd name="connsiteX21" fmla="*/ 826073 w 4584156"/>
                <a:gd name="connsiteY21" fmla="*/ 918589 h 1189895"/>
                <a:gd name="connsiteX22" fmla="*/ 916508 w 4584156"/>
                <a:gd name="connsiteY22" fmla="*/ 777912 h 1189895"/>
                <a:gd name="connsiteX23" fmla="*/ 926556 w 4584156"/>
                <a:gd name="connsiteY23" fmla="*/ 727670 h 1189895"/>
                <a:gd name="connsiteX24" fmla="*/ 966750 w 4584156"/>
                <a:gd name="connsiteY24" fmla="*/ 677429 h 1189895"/>
                <a:gd name="connsiteX25" fmla="*/ 986847 w 4584156"/>
                <a:gd name="connsiteY25" fmla="*/ 647284 h 1189895"/>
                <a:gd name="connsiteX26" fmla="*/ 996895 w 4584156"/>
                <a:gd name="connsiteY26" fmla="*/ 617138 h 1189895"/>
                <a:gd name="connsiteX27" fmla="*/ 1016992 w 4584156"/>
                <a:gd name="connsiteY27" fmla="*/ 566897 h 1189895"/>
                <a:gd name="connsiteX28" fmla="*/ 1037088 w 4584156"/>
                <a:gd name="connsiteY28" fmla="*/ 436268 h 1189895"/>
                <a:gd name="connsiteX29" fmla="*/ 1047137 w 4584156"/>
                <a:gd name="connsiteY29" fmla="*/ 627187 h 1189895"/>
                <a:gd name="connsiteX30" fmla="*/ 1067233 w 4584156"/>
                <a:gd name="connsiteY30" fmla="*/ 586993 h 1189895"/>
                <a:gd name="connsiteX31" fmla="*/ 1077282 w 4584156"/>
                <a:gd name="connsiteY31" fmla="*/ 556848 h 1189895"/>
                <a:gd name="connsiteX32" fmla="*/ 1127524 w 4584156"/>
                <a:gd name="connsiteY32" fmla="*/ 647284 h 1189895"/>
                <a:gd name="connsiteX33" fmla="*/ 1177765 w 4584156"/>
                <a:gd name="connsiteY33" fmla="*/ 707574 h 1189895"/>
                <a:gd name="connsiteX34" fmla="*/ 1207910 w 4584156"/>
                <a:gd name="connsiteY34" fmla="*/ 717622 h 1189895"/>
                <a:gd name="connsiteX35" fmla="*/ 1258152 w 4584156"/>
                <a:gd name="connsiteY35" fmla="*/ 607090 h 1189895"/>
                <a:gd name="connsiteX36" fmla="*/ 1318442 w 4584156"/>
                <a:gd name="connsiteY36" fmla="*/ 546800 h 1189895"/>
                <a:gd name="connsiteX37" fmla="*/ 1338539 w 4584156"/>
                <a:gd name="connsiteY37" fmla="*/ 506607 h 1189895"/>
                <a:gd name="connsiteX38" fmla="*/ 1368684 w 4584156"/>
                <a:gd name="connsiteY38" fmla="*/ 365930 h 1189895"/>
                <a:gd name="connsiteX39" fmla="*/ 1388781 w 4584156"/>
                <a:gd name="connsiteY39" fmla="*/ 396075 h 1189895"/>
                <a:gd name="connsiteX40" fmla="*/ 1398829 w 4584156"/>
                <a:gd name="connsiteY40" fmla="*/ 426220 h 1189895"/>
                <a:gd name="connsiteX41" fmla="*/ 1418926 w 4584156"/>
                <a:gd name="connsiteY41" fmla="*/ 496558 h 1189895"/>
                <a:gd name="connsiteX42" fmla="*/ 1469167 w 4584156"/>
                <a:gd name="connsiteY42" fmla="*/ 576945 h 1189895"/>
                <a:gd name="connsiteX43" fmla="*/ 1499313 w 4584156"/>
                <a:gd name="connsiteY43" fmla="*/ 737719 h 1189895"/>
                <a:gd name="connsiteX44" fmla="*/ 1529458 w 4584156"/>
                <a:gd name="connsiteY44" fmla="*/ 848251 h 1189895"/>
                <a:gd name="connsiteX45" fmla="*/ 1549554 w 4584156"/>
                <a:gd name="connsiteY45" fmla="*/ 928637 h 1189895"/>
                <a:gd name="connsiteX46" fmla="*/ 1569651 w 4584156"/>
                <a:gd name="connsiteY46" fmla="*/ 958782 h 1189895"/>
                <a:gd name="connsiteX47" fmla="*/ 1599796 w 4584156"/>
                <a:gd name="connsiteY47" fmla="*/ 948734 h 1189895"/>
                <a:gd name="connsiteX48" fmla="*/ 1609844 w 4584156"/>
                <a:gd name="connsiteY48" fmla="*/ 918589 h 1189895"/>
                <a:gd name="connsiteX49" fmla="*/ 1629941 w 4584156"/>
                <a:gd name="connsiteY49" fmla="*/ 888444 h 1189895"/>
                <a:gd name="connsiteX50" fmla="*/ 1660086 w 4584156"/>
                <a:gd name="connsiteY50" fmla="*/ 838202 h 1189895"/>
                <a:gd name="connsiteX51" fmla="*/ 1700280 w 4584156"/>
                <a:gd name="connsiteY51" fmla="*/ 868347 h 1189895"/>
                <a:gd name="connsiteX52" fmla="*/ 1800763 w 4584156"/>
                <a:gd name="connsiteY52" fmla="*/ 958782 h 1189895"/>
                <a:gd name="connsiteX53" fmla="*/ 1840956 w 4584156"/>
                <a:gd name="connsiteY53" fmla="*/ 1029121 h 1189895"/>
                <a:gd name="connsiteX54" fmla="*/ 1871102 w 4584156"/>
                <a:gd name="connsiteY54" fmla="*/ 1049218 h 1189895"/>
                <a:gd name="connsiteX55" fmla="*/ 1881150 w 4584156"/>
                <a:gd name="connsiteY55" fmla="*/ 1079363 h 1189895"/>
                <a:gd name="connsiteX56" fmla="*/ 1901247 w 4584156"/>
                <a:gd name="connsiteY56" fmla="*/ 1049218 h 1189895"/>
                <a:gd name="connsiteX57" fmla="*/ 1911295 w 4584156"/>
                <a:gd name="connsiteY57" fmla="*/ 1009024 h 1189895"/>
                <a:gd name="connsiteX58" fmla="*/ 1931392 w 4584156"/>
                <a:gd name="connsiteY58" fmla="*/ 958782 h 1189895"/>
                <a:gd name="connsiteX59" fmla="*/ 1941440 w 4584156"/>
                <a:gd name="connsiteY59" fmla="*/ 928637 h 1189895"/>
                <a:gd name="connsiteX60" fmla="*/ 1951488 w 4584156"/>
                <a:gd name="connsiteY60" fmla="*/ 767864 h 1189895"/>
                <a:gd name="connsiteX61" fmla="*/ 1981633 w 4584156"/>
                <a:gd name="connsiteY61" fmla="*/ 677429 h 1189895"/>
                <a:gd name="connsiteX62" fmla="*/ 2011778 w 4584156"/>
                <a:gd name="connsiteY62" fmla="*/ 627187 h 1189895"/>
                <a:gd name="connsiteX63" fmla="*/ 2021827 w 4584156"/>
                <a:gd name="connsiteY63" fmla="*/ 566897 h 1189895"/>
                <a:gd name="connsiteX64" fmla="*/ 2031875 w 4584156"/>
                <a:gd name="connsiteY64" fmla="*/ 597042 h 1189895"/>
                <a:gd name="connsiteX65" fmla="*/ 2041924 w 4584156"/>
                <a:gd name="connsiteY65" fmla="*/ 657332 h 1189895"/>
                <a:gd name="connsiteX66" fmla="*/ 2072069 w 4584156"/>
                <a:gd name="connsiteY66" fmla="*/ 727670 h 1189895"/>
                <a:gd name="connsiteX67" fmla="*/ 2082117 w 4584156"/>
                <a:gd name="connsiteY67" fmla="*/ 848251 h 1189895"/>
                <a:gd name="connsiteX68" fmla="*/ 2102214 w 4584156"/>
                <a:gd name="connsiteY68" fmla="*/ 968831 h 1189895"/>
                <a:gd name="connsiteX69" fmla="*/ 2162504 w 4584156"/>
                <a:gd name="connsiteY69" fmla="*/ 908541 h 1189895"/>
                <a:gd name="connsiteX70" fmla="*/ 2222794 w 4584156"/>
                <a:gd name="connsiteY70" fmla="*/ 868347 h 1189895"/>
                <a:gd name="connsiteX71" fmla="*/ 2273036 w 4584156"/>
                <a:gd name="connsiteY71" fmla="*/ 808057 h 1189895"/>
                <a:gd name="connsiteX72" fmla="*/ 2313229 w 4584156"/>
                <a:gd name="connsiteY72" fmla="*/ 747767 h 1189895"/>
                <a:gd name="connsiteX73" fmla="*/ 2383567 w 4584156"/>
                <a:gd name="connsiteY73" fmla="*/ 687477 h 1189895"/>
                <a:gd name="connsiteX74" fmla="*/ 2433809 w 4584156"/>
                <a:gd name="connsiteY74" fmla="*/ 697525 h 1189895"/>
                <a:gd name="connsiteX75" fmla="*/ 2484051 w 4584156"/>
                <a:gd name="connsiteY75" fmla="*/ 737719 h 1189895"/>
                <a:gd name="connsiteX76" fmla="*/ 2544341 w 4584156"/>
                <a:gd name="connsiteY76" fmla="*/ 767864 h 1189895"/>
                <a:gd name="connsiteX77" fmla="*/ 2574486 w 4584156"/>
                <a:gd name="connsiteY77" fmla="*/ 798009 h 1189895"/>
                <a:gd name="connsiteX78" fmla="*/ 2584535 w 4584156"/>
                <a:gd name="connsiteY78" fmla="*/ 828154 h 1189895"/>
                <a:gd name="connsiteX79" fmla="*/ 2664921 w 4584156"/>
                <a:gd name="connsiteY79" fmla="*/ 868347 h 1189895"/>
                <a:gd name="connsiteX80" fmla="*/ 2705115 w 4584156"/>
                <a:gd name="connsiteY80" fmla="*/ 888444 h 1189895"/>
                <a:gd name="connsiteX81" fmla="*/ 2735260 w 4584156"/>
                <a:gd name="connsiteY81" fmla="*/ 858299 h 1189895"/>
                <a:gd name="connsiteX82" fmla="*/ 2765405 w 4584156"/>
                <a:gd name="connsiteY82" fmla="*/ 838202 h 1189895"/>
                <a:gd name="connsiteX83" fmla="*/ 2835743 w 4584156"/>
                <a:gd name="connsiteY83" fmla="*/ 767864 h 1189895"/>
                <a:gd name="connsiteX84" fmla="*/ 2845792 w 4584156"/>
                <a:gd name="connsiteY84" fmla="*/ 727670 h 1189895"/>
                <a:gd name="connsiteX85" fmla="*/ 2875937 w 4584156"/>
                <a:gd name="connsiteY85" fmla="*/ 647284 h 1189895"/>
                <a:gd name="connsiteX86" fmla="*/ 2885985 w 4584156"/>
                <a:gd name="connsiteY86" fmla="*/ 546800 h 1189895"/>
                <a:gd name="connsiteX87" fmla="*/ 2906082 w 4584156"/>
                <a:gd name="connsiteY87" fmla="*/ 496558 h 1189895"/>
                <a:gd name="connsiteX88" fmla="*/ 2916130 w 4584156"/>
                <a:gd name="connsiteY88" fmla="*/ 456365 h 1189895"/>
                <a:gd name="connsiteX89" fmla="*/ 2936227 w 4584156"/>
                <a:gd name="connsiteY89" fmla="*/ 426220 h 1189895"/>
                <a:gd name="connsiteX90" fmla="*/ 2966372 w 4584156"/>
                <a:gd name="connsiteY90" fmla="*/ 335785 h 1189895"/>
                <a:gd name="connsiteX91" fmla="*/ 2986469 w 4584156"/>
                <a:gd name="connsiteY91" fmla="*/ 305640 h 1189895"/>
                <a:gd name="connsiteX92" fmla="*/ 3006565 w 4584156"/>
                <a:gd name="connsiteY92" fmla="*/ 225253 h 1189895"/>
                <a:gd name="connsiteX93" fmla="*/ 3071864 w 4584156"/>
                <a:gd name="connsiteY93" fmla="*/ 16377 h 1189895"/>
                <a:gd name="connsiteX94" fmla="*/ 3066855 w 4584156"/>
                <a:gd name="connsiteY94" fmla="*/ 355881 h 1189895"/>
                <a:gd name="connsiteX95" fmla="*/ 3117097 w 4584156"/>
                <a:gd name="connsiteY95" fmla="*/ 486510 h 1189895"/>
                <a:gd name="connsiteX96" fmla="*/ 3127145 w 4584156"/>
                <a:gd name="connsiteY96" fmla="*/ 637235 h 1189895"/>
                <a:gd name="connsiteX97" fmla="*/ 3157291 w 4584156"/>
                <a:gd name="connsiteY97" fmla="*/ 808057 h 1189895"/>
                <a:gd name="connsiteX98" fmla="*/ 3197484 w 4584156"/>
                <a:gd name="connsiteY98" fmla="*/ 928637 h 1189895"/>
                <a:gd name="connsiteX99" fmla="*/ 3207532 w 4584156"/>
                <a:gd name="connsiteY99" fmla="*/ 968831 h 1189895"/>
                <a:gd name="connsiteX100" fmla="*/ 3217581 w 4584156"/>
                <a:gd name="connsiteY100" fmla="*/ 1099459 h 1189895"/>
                <a:gd name="connsiteX101" fmla="*/ 3237677 w 4584156"/>
                <a:gd name="connsiteY101" fmla="*/ 1159749 h 1189895"/>
                <a:gd name="connsiteX102" fmla="*/ 3247726 w 4584156"/>
                <a:gd name="connsiteY102" fmla="*/ 1189895 h 1189895"/>
                <a:gd name="connsiteX103" fmla="*/ 3308016 w 4584156"/>
                <a:gd name="connsiteY103" fmla="*/ 1109508 h 1189895"/>
                <a:gd name="connsiteX104" fmla="*/ 3358258 w 4584156"/>
                <a:gd name="connsiteY104" fmla="*/ 1029121 h 1189895"/>
                <a:gd name="connsiteX105" fmla="*/ 3378354 w 4584156"/>
                <a:gd name="connsiteY105" fmla="*/ 958782 h 1189895"/>
                <a:gd name="connsiteX106" fmla="*/ 3388403 w 4584156"/>
                <a:gd name="connsiteY106" fmla="*/ 898492 h 1189895"/>
                <a:gd name="connsiteX107" fmla="*/ 3418548 w 4584156"/>
                <a:gd name="connsiteY107" fmla="*/ 828154 h 1189895"/>
                <a:gd name="connsiteX108" fmla="*/ 3428596 w 4584156"/>
                <a:gd name="connsiteY108" fmla="*/ 727670 h 1189895"/>
                <a:gd name="connsiteX109" fmla="*/ 3458741 w 4584156"/>
                <a:gd name="connsiteY109" fmla="*/ 657332 h 1189895"/>
                <a:gd name="connsiteX110" fmla="*/ 3529080 w 4584156"/>
                <a:gd name="connsiteY110" fmla="*/ 747767 h 1189895"/>
                <a:gd name="connsiteX111" fmla="*/ 3549176 w 4584156"/>
                <a:gd name="connsiteY111" fmla="*/ 787960 h 1189895"/>
                <a:gd name="connsiteX112" fmla="*/ 3559225 w 4584156"/>
                <a:gd name="connsiteY112" fmla="*/ 888444 h 1189895"/>
                <a:gd name="connsiteX113" fmla="*/ 3609466 w 4584156"/>
                <a:gd name="connsiteY113" fmla="*/ 908541 h 1189895"/>
                <a:gd name="connsiteX114" fmla="*/ 3780288 w 4584156"/>
                <a:gd name="connsiteY114" fmla="*/ 928637 h 1189895"/>
                <a:gd name="connsiteX115" fmla="*/ 3810433 w 4584156"/>
                <a:gd name="connsiteY115" fmla="*/ 918589 h 1189895"/>
                <a:gd name="connsiteX116" fmla="*/ 3820482 w 4584156"/>
                <a:gd name="connsiteY116" fmla="*/ 838202 h 1189895"/>
                <a:gd name="connsiteX117" fmla="*/ 3830530 w 4584156"/>
                <a:gd name="connsiteY117" fmla="*/ 787960 h 1189895"/>
                <a:gd name="connsiteX118" fmla="*/ 3880772 w 4584156"/>
                <a:gd name="connsiteY118" fmla="*/ 757815 h 1189895"/>
                <a:gd name="connsiteX119" fmla="*/ 3900869 w 4584156"/>
                <a:gd name="connsiteY119" fmla="*/ 727670 h 1189895"/>
                <a:gd name="connsiteX120" fmla="*/ 3941062 w 4584156"/>
                <a:gd name="connsiteY120" fmla="*/ 687477 h 1189895"/>
                <a:gd name="connsiteX121" fmla="*/ 3951110 w 4584156"/>
                <a:gd name="connsiteY121" fmla="*/ 627187 h 1189895"/>
                <a:gd name="connsiteX122" fmla="*/ 3971207 w 4584156"/>
                <a:gd name="connsiteY122" fmla="*/ 597042 h 1189895"/>
                <a:gd name="connsiteX123" fmla="*/ 4001352 w 4584156"/>
                <a:gd name="connsiteY123" fmla="*/ 536752 h 1189895"/>
                <a:gd name="connsiteX124" fmla="*/ 4031497 w 4584156"/>
                <a:gd name="connsiteY124" fmla="*/ 546800 h 1189895"/>
                <a:gd name="connsiteX125" fmla="*/ 4061642 w 4584156"/>
                <a:gd name="connsiteY125" fmla="*/ 657332 h 1189895"/>
                <a:gd name="connsiteX126" fmla="*/ 4081739 w 4584156"/>
                <a:gd name="connsiteY126" fmla="*/ 727670 h 1189895"/>
                <a:gd name="connsiteX127" fmla="*/ 4101836 w 4584156"/>
                <a:gd name="connsiteY127" fmla="*/ 757815 h 1189895"/>
                <a:gd name="connsiteX128" fmla="*/ 4142029 w 4584156"/>
                <a:gd name="connsiteY128" fmla="*/ 697525 h 1189895"/>
                <a:gd name="connsiteX129" fmla="*/ 4202319 w 4584156"/>
                <a:gd name="connsiteY129" fmla="*/ 597042 h 1189895"/>
                <a:gd name="connsiteX130" fmla="*/ 4212367 w 4584156"/>
                <a:gd name="connsiteY130" fmla="*/ 406123 h 1189895"/>
                <a:gd name="connsiteX131" fmla="*/ 4222416 w 4584156"/>
                <a:gd name="connsiteY131" fmla="*/ 365930 h 1189895"/>
                <a:gd name="connsiteX132" fmla="*/ 4272658 w 4584156"/>
                <a:gd name="connsiteY132" fmla="*/ 476462 h 1189895"/>
                <a:gd name="connsiteX133" fmla="*/ 4282706 w 4584156"/>
                <a:gd name="connsiteY133" fmla="*/ 556848 h 1189895"/>
                <a:gd name="connsiteX134" fmla="*/ 4292754 w 4584156"/>
                <a:gd name="connsiteY134" fmla="*/ 687477 h 1189895"/>
                <a:gd name="connsiteX135" fmla="*/ 4322899 w 4584156"/>
                <a:gd name="connsiteY135" fmla="*/ 777912 h 1189895"/>
                <a:gd name="connsiteX136" fmla="*/ 4332948 w 4584156"/>
                <a:gd name="connsiteY136" fmla="*/ 808057 h 1189895"/>
                <a:gd name="connsiteX137" fmla="*/ 4342996 w 4584156"/>
                <a:gd name="connsiteY137" fmla="*/ 838202 h 1189895"/>
                <a:gd name="connsiteX138" fmla="*/ 4373141 w 4584156"/>
                <a:gd name="connsiteY138" fmla="*/ 868347 h 1189895"/>
                <a:gd name="connsiteX139" fmla="*/ 4383189 w 4584156"/>
                <a:gd name="connsiteY139" fmla="*/ 1009024 h 1189895"/>
                <a:gd name="connsiteX140" fmla="*/ 4423383 w 4584156"/>
                <a:gd name="connsiteY140" fmla="*/ 1029121 h 1189895"/>
                <a:gd name="connsiteX141" fmla="*/ 4483673 w 4584156"/>
                <a:gd name="connsiteY141" fmla="*/ 968831 h 1189895"/>
                <a:gd name="connsiteX142" fmla="*/ 4523866 w 4584156"/>
                <a:gd name="connsiteY142" fmla="*/ 898492 h 1189895"/>
                <a:gd name="connsiteX143" fmla="*/ 4564060 w 4584156"/>
                <a:gd name="connsiteY143" fmla="*/ 838202 h 1189895"/>
                <a:gd name="connsiteX144" fmla="*/ 4584156 w 4584156"/>
                <a:gd name="connsiteY144" fmla="*/ 787960 h 1189895"/>
                <a:gd name="connsiteX0" fmla="*/ 2108 w 4584156"/>
                <a:gd name="connsiteY0" fmla="*/ 958782 h 1189895"/>
                <a:gd name="connsiteX1" fmla="*/ 22205 w 4584156"/>
                <a:gd name="connsiteY1" fmla="*/ 828154 h 1189895"/>
                <a:gd name="connsiteX2" fmla="*/ 32253 w 4584156"/>
                <a:gd name="connsiteY2" fmla="*/ 798009 h 1189895"/>
                <a:gd name="connsiteX3" fmla="*/ 62398 w 4584156"/>
                <a:gd name="connsiteY3" fmla="*/ 787960 h 1189895"/>
                <a:gd name="connsiteX4" fmla="*/ 72447 w 4584156"/>
                <a:gd name="connsiteY4" fmla="*/ 818105 h 1189895"/>
                <a:gd name="connsiteX5" fmla="*/ 112640 w 4584156"/>
                <a:gd name="connsiteY5" fmla="*/ 878396 h 1189895"/>
                <a:gd name="connsiteX6" fmla="*/ 122688 w 4584156"/>
                <a:gd name="connsiteY6" fmla="*/ 958782 h 1189895"/>
                <a:gd name="connsiteX7" fmla="*/ 132737 w 4584156"/>
                <a:gd name="connsiteY7" fmla="*/ 988927 h 1189895"/>
                <a:gd name="connsiteX8" fmla="*/ 203075 w 4584156"/>
                <a:gd name="connsiteY8" fmla="*/ 1069314 h 1189895"/>
                <a:gd name="connsiteX9" fmla="*/ 243269 w 4584156"/>
                <a:gd name="connsiteY9" fmla="*/ 1079363 h 1189895"/>
                <a:gd name="connsiteX10" fmla="*/ 273414 w 4584156"/>
                <a:gd name="connsiteY10" fmla="*/ 1089411 h 1189895"/>
                <a:gd name="connsiteX11" fmla="*/ 303559 w 4584156"/>
                <a:gd name="connsiteY11" fmla="*/ 1069314 h 1189895"/>
                <a:gd name="connsiteX12" fmla="*/ 353800 w 4584156"/>
                <a:gd name="connsiteY12" fmla="*/ 898492 h 1189895"/>
                <a:gd name="connsiteX13" fmla="*/ 383945 w 4584156"/>
                <a:gd name="connsiteY13" fmla="*/ 878396 h 1189895"/>
                <a:gd name="connsiteX14" fmla="*/ 397775 w 4584156"/>
                <a:gd name="connsiteY14" fmla="*/ 861433 h 1189895"/>
                <a:gd name="connsiteX15" fmla="*/ 484429 w 4584156"/>
                <a:gd name="connsiteY15" fmla="*/ 828154 h 1189895"/>
                <a:gd name="connsiteX16" fmla="*/ 534671 w 4584156"/>
                <a:gd name="connsiteY16" fmla="*/ 948734 h 1189895"/>
                <a:gd name="connsiteX17" fmla="*/ 605009 w 4584156"/>
                <a:gd name="connsiteY17" fmla="*/ 998976 h 1189895"/>
                <a:gd name="connsiteX18" fmla="*/ 735638 w 4584156"/>
                <a:gd name="connsiteY18" fmla="*/ 1109508 h 1189895"/>
                <a:gd name="connsiteX19" fmla="*/ 775831 w 4584156"/>
                <a:gd name="connsiteY19" fmla="*/ 1089411 h 1189895"/>
                <a:gd name="connsiteX20" fmla="*/ 816025 w 4584156"/>
                <a:gd name="connsiteY20" fmla="*/ 1029121 h 1189895"/>
                <a:gd name="connsiteX21" fmla="*/ 826073 w 4584156"/>
                <a:gd name="connsiteY21" fmla="*/ 918589 h 1189895"/>
                <a:gd name="connsiteX22" fmla="*/ 916508 w 4584156"/>
                <a:gd name="connsiteY22" fmla="*/ 777912 h 1189895"/>
                <a:gd name="connsiteX23" fmla="*/ 926556 w 4584156"/>
                <a:gd name="connsiteY23" fmla="*/ 727670 h 1189895"/>
                <a:gd name="connsiteX24" fmla="*/ 966750 w 4584156"/>
                <a:gd name="connsiteY24" fmla="*/ 677429 h 1189895"/>
                <a:gd name="connsiteX25" fmla="*/ 986847 w 4584156"/>
                <a:gd name="connsiteY25" fmla="*/ 647284 h 1189895"/>
                <a:gd name="connsiteX26" fmla="*/ 996895 w 4584156"/>
                <a:gd name="connsiteY26" fmla="*/ 617138 h 1189895"/>
                <a:gd name="connsiteX27" fmla="*/ 1016992 w 4584156"/>
                <a:gd name="connsiteY27" fmla="*/ 566897 h 1189895"/>
                <a:gd name="connsiteX28" fmla="*/ 1037088 w 4584156"/>
                <a:gd name="connsiteY28" fmla="*/ 436268 h 1189895"/>
                <a:gd name="connsiteX29" fmla="*/ 1047137 w 4584156"/>
                <a:gd name="connsiteY29" fmla="*/ 627187 h 1189895"/>
                <a:gd name="connsiteX30" fmla="*/ 1067233 w 4584156"/>
                <a:gd name="connsiteY30" fmla="*/ 586993 h 1189895"/>
                <a:gd name="connsiteX31" fmla="*/ 1077282 w 4584156"/>
                <a:gd name="connsiteY31" fmla="*/ 556848 h 1189895"/>
                <a:gd name="connsiteX32" fmla="*/ 1127524 w 4584156"/>
                <a:gd name="connsiteY32" fmla="*/ 647284 h 1189895"/>
                <a:gd name="connsiteX33" fmla="*/ 1177765 w 4584156"/>
                <a:gd name="connsiteY33" fmla="*/ 707574 h 1189895"/>
                <a:gd name="connsiteX34" fmla="*/ 1207910 w 4584156"/>
                <a:gd name="connsiteY34" fmla="*/ 717622 h 1189895"/>
                <a:gd name="connsiteX35" fmla="*/ 1258152 w 4584156"/>
                <a:gd name="connsiteY35" fmla="*/ 607090 h 1189895"/>
                <a:gd name="connsiteX36" fmla="*/ 1318442 w 4584156"/>
                <a:gd name="connsiteY36" fmla="*/ 546800 h 1189895"/>
                <a:gd name="connsiteX37" fmla="*/ 1338539 w 4584156"/>
                <a:gd name="connsiteY37" fmla="*/ 506607 h 1189895"/>
                <a:gd name="connsiteX38" fmla="*/ 1368684 w 4584156"/>
                <a:gd name="connsiteY38" fmla="*/ 365930 h 1189895"/>
                <a:gd name="connsiteX39" fmla="*/ 1388781 w 4584156"/>
                <a:gd name="connsiteY39" fmla="*/ 396075 h 1189895"/>
                <a:gd name="connsiteX40" fmla="*/ 1398829 w 4584156"/>
                <a:gd name="connsiteY40" fmla="*/ 426220 h 1189895"/>
                <a:gd name="connsiteX41" fmla="*/ 1418926 w 4584156"/>
                <a:gd name="connsiteY41" fmla="*/ 496558 h 1189895"/>
                <a:gd name="connsiteX42" fmla="*/ 1469167 w 4584156"/>
                <a:gd name="connsiteY42" fmla="*/ 576945 h 1189895"/>
                <a:gd name="connsiteX43" fmla="*/ 1499313 w 4584156"/>
                <a:gd name="connsiteY43" fmla="*/ 737719 h 1189895"/>
                <a:gd name="connsiteX44" fmla="*/ 1529458 w 4584156"/>
                <a:gd name="connsiteY44" fmla="*/ 848251 h 1189895"/>
                <a:gd name="connsiteX45" fmla="*/ 1549554 w 4584156"/>
                <a:gd name="connsiteY45" fmla="*/ 928637 h 1189895"/>
                <a:gd name="connsiteX46" fmla="*/ 1569651 w 4584156"/>
                <a:gd name="connsiteY46" fmla="*/ 958782 h 1189895"/>
                <a:gd name="connsiteX47" fmla="*/ 1599796 w 4584156"/>
                <a:gd name="connsiteY47" fmla="*/ 948734 h 1189895"/>
                <a:gd name="connsiteX48" fmla="*/ 1609844 w 4584156"/>
                <a:gd name="connsiteY48" fmla="*/ 918589 h 1189895"/>
                <a:gd name="connsiteX49" fmla="*/ 1629941 w 4584156"/>
                <a:gd name="connsiteY49" fmla="*/ 888444 h 1189895"/>
                <a:gd name="connsiteX50" fmla="*/ 1660086 w 4584156"/>
                <a:gd name="connsiteY50" fmla="*/ 838202 h 1189895"/>
                <a:gd name="connsiteX51" fmla="*/ 1700280 w 4584156"/>
                <a:gd name="connsiteY51" fmla="*/ 868347 h 1189895"/>
                <a:gd name="connsiteX52" fmla="*/ 1800763 w 4584156"/>
                <a:gd name="connsiteY52" fmla="*/ 958782 h 1189895"/>
                <a:gd name="connsiteX53" fmla="*/ 1840956 w 4584156"/>
                <a:gd name="connsiteY53" fmla="*/ 1029121 h 1189895"/>
                <a:gd name="connsiteX54" fmla="*/ 1871102 w 4584156"/>
                <a:gd name="connsiteY54" fmla="*/ 1049218 h 1189895"/>
                <a:gd name="connsiteX55" fmla="*/ 1881150 w 4584156"/>
                <a:gd name="connsiteY55" fmla="*/ 1079363 h 1189895"/>
                <a:gd name="connsiteX56" fmla="*/ 1901247 w 4584156"/>
                <a:gd name="connsiteY56" fmla="*/ 1049218 h 1189895"/>
                <a:gd name="connsiteX57" fmla="*/ 1911295 w 4584156"/>
                <a:gd name="connsiteY57" fmla="*/ 1009024 h 1189895"/>
                <a:gd name="connsiteX58" fmla="*/ 1931392 w 4584156"/>
                <a:gd name="connsiteY58" fmla="*/ 958782 h 1189895"/>
                <a:gd name="connsiteX59" fmla="*/ 1941440 w 4584156"/>
                <a:gd name="connsiteY59" fmla="*/ 928637 h 1189895"/>
                <a:gd name="connsiteX60" fmla="*/ 1951488 w 4584156"/>
                <a:gd name="connsiteY60" fmla="*/ 767864 h 1189895"/>
                <a:gd name="connsiteX61" fmla="*/ 1981633 w 4584156"/>
                <a:gd name="connsiteY61" fmla="*/ 677429 h 1189895"/>
                <a:gd name="connsiteX62" fmla="*/ 2011778 w 4584156"/>
                <a:gd name="connsiteY62" fmla="*/ 627187 h 1189895"/>
                <a:gd name="connsiteX63" fmla="*/ 2021827 w 4584156"/>
                <a:gd name="connsiteY63" fmla="*/ 566897 h 1189895"/>
                <a:gd name="connsiteX64" fmla="*/ 2031875 w 4584156"/>
                <a:gd name="connsiteY64" fmla="*/ 597042 h 1189895"/>
                <a:gd name="connsiteX65" fmla="*/ 2041924 w 4584156"/>
                <a:gd name="connsiteY65" fmla="*/ 657332 h 1189895"/>
                <a:gd name="connsiteX66" fmla="*/ 2072069 w 4584156"/>
                <a:gd name="connsiteY66" fmla="*/ 727670 h 1189895"/>
                <a:gd name="connsiteX67" fmla="*/ 2082117 w 4584156"/>
                <a:gd name="connsiteY67" fmla="*/ 848251 h 1189895"/>
                <a:gd name="connsiteX68" fmla="*/ 2102214 w 4584156"/>
                <a:gd name="connsiteY68" fmla="*/ 968831 h 1189895"/>
                <a:gd name="connsiteX69" fmla="*/ 2162504 w 4584156"/>
                <a:gd name="connsiteY69" fmla="*/ 908541 h 1189895"/>
                <a:gd name="connsiteX70" fmla="*/ 2222794 w 4584156"/>
                <a:gd name="connsiteY70" fmla="*/ 868347 h 1189895"/>
                <a:gd name="connsiteX71" fmla="*/ 2273036 w 4584156"/>
                <a:gd name="connsiteY71" fmla="*/ 808057 h 1189895"/>
                <a:gd name="connsiteX72" fmla="*/ 2313229 w 4584156"/>
                <a:gd name="connsiteY72" fmla="*/ 747767 h 1189895"/>
                <a:gd name="connsiteX73" fmla="*/ 2383567 w 4584156"/>
                <a:gd name="connsiteY73" fmla="*/ 687477 h 1189895"/>
                <a:gd name="connsiteX74" fmla="*/ 2433809 w 4584156"/>
                <a:gd name="connsiteY74" fmla="*/ 697525 h 1189895"/>
                <a:gd name="connsiteX75" fmla="*/ 2484051 w 4584156"/>
                <a:gd name="connsiteY75" fmla="*/ 737719 h 1189895"/>
                <a:gd name="connsiteX76" fmla="*/ 2544341 w 4584156"/>
                <a:gd name="connsiteY76" fmla="*/ 767864 h 1189895"/>
                <a:gd name="connsiteX77" fmla="*/ 2574486 w 4584156"/>
                <a:gd name="connsiteY77" fmla="*/ 798009 h 1189895"/>
                <a:gd name="connsiteX78" fmla="*/ 2584535 w 4584156"/>
                <a:gd name="connsiteY78" fmla="*/ 828154 h 1189895"/>
                <a:gd name="connsiteX79" fmla="*/ 2664921 w 4584156"/>
                <a:gd name="connsiteY79" fmla="*/ 868347 h 1189895"/>
                <a:gd name="connsiteX80" fmla="*/ 2705115 w 4584156"/>
                <a:gd name="connsiteY80" fmla="*/ 888444 h 1189895"/>
                <a:gd name="connsiteX81" fmla="*/ 2735260 w 4584156"/>
                <a:gd name="connsiteY81" fmla="*/ 858299 h 1189895"/>
                <a:gd name="connsiteX82" fmla="*/ 2765405 w 4584156"/>
                <a:gd name="connsiteY82" fmla="*/ 838202 h 1189895"/>
                <a:gd name="connsiteX83" fmla="*/ 2835743 w 4584156"/>
                <a:gd name="connsiteY83" fmla="*/ 767864 h 1189895"/>
                <a:gd name="connsiteX84" fmla="*/ 2845792 w 4584156"/>
                <a:gd name="connsiteY84" fmla="*/ 727670 h 1189895"/>
                <a:gd name="connsiteX85" fmla="*/ 2875937 w 4584156"/>
                <a:gd name="connsiteY85" fmla="*/ 647284 h 1189895"/>
                <a:gd name="connsiteX86" fmla="*/ 2885985 w 4584156"/>
                <a:gd name="connsiteY86" fmla="*/ 546800 h 1189895"/>
                <a:gd name="connsiteX87" fmla="*/ 2906082 w 4584156"/>
                <a:gd name="connsiteY87" fmla="*/ 496558 h 1189895"/>
                <a:gd name="connsiteX88" fmla="*/ 2916130 w 4584156"/>
                <a:gd name="connsiteY88" fmla="*/ 456365 h 1189895"/>
                <a:gd name="connsiteX89" fmla="*/ 2936227 w 4584156"/>
                <a:gd name="connsiteY89" fmla="*/ 426220 h 1189895"/>
                <a:gd name="connsiteX90" fmla="*/ 2966372 w 4584156"/>
                <a:gd name="connsiteY90" fmla="*/ 335785 h 1189895"/>
                <a:gd name="connsiteX91" fmla="*/ 2986469 w 4584156"/>
                <a:gd name="connsiteY91" fmla="*/ 305640 h 1189895"/>
                <a:gd name="connsiteX92" fmla="*/ 3006565 w 4584156"/>
                <a:gd name="connsiteY92" fmla="*/ 225253 h 1189895"/>
                <a:gd name="connsiteX93" fmla="*/ 3071864 w 4584156"/>
                <a:gd name="connsiteY93" fmla="*/ 16377 h 1189895"/>
                <a:gd name="connsiteX94" fmla="*/ 3066855 w 4584156"/>
                <a:gd name="connsiteY94" fmla="*/ 355881 h 1189895"/>
                <a:gd name="connsiteX95" fmla="*/ 3117097 w 4584156"/>
                <a:gd name="connsiteY95" fmla="*/ 486510 h 1189895"/>
                <a:gd name="connsiteX96" fmla="*/ 3127145 w 4584156"/>
                <a:gd name="connsiteY96" fmla="*/ 637235 h 1189895"/>
                <a:gd name="connsiteX97" fmla="*/ 3157291 w 4584156"/>
                <a:gd name="connsiteY97" fmla="*/ 808057 h 1189895"/>
                <a:gd name="connsiteX98" fmla="*/ 3197484 w 4584156"/>
                <a:gd name="connsiteY98" fmla="*/ 928637 h 1189895"/>
                <a:gd name="connsiteX99" fmla="*/ 3207532 w 4584156"/>
                <a:gd name="connsiteY99" fmla="*/ 968831 h 1189895"/>
                <a:gd name="connsiteX100" fmla="*/ 3217581 w 4584156"/>
                <a:gd name="connsiteY100" fmla="*/ 1099459 h 1189895"/>
                <a:gd name="connsiteX101" fmla="*/ 3237677 w 4584156"/>
                <a:gd name="connsiteY101" fmla="*/ 1159749 h 1189895"/>
                <a:gd name="connsiteX102" fmla="*/ 3247726 w 4584156"/>
                <a:gd name="connsiteY102" fmla="*/ 1189895 h 1189895"/>
                <a:gd name="connsiteX103" fmla="*/ 3308016 w 4584156"/>
                <a:gd name="connsiteY103" fmla="*/ 1109508 h 1189895"/>
                <a:gd name="connsiteX104" fmla="*/ 3358258 w 4584156"/>
                <a:gd name="connsiteY104" fmla="*/ 1029121 h 1189895"/>
                <a:gd name="connsiteX105" fmla="*/ 3378354 w 4584156"/>
                <a:gd name="connsiteY105" fmla="*/ 958782 h 1189895"/>
                <a:gd name="connsiteX106" fmla="*/ 3388403 w 4584156"/>
                <a:gd name="connsiteY106" fmla="*/ 898492 h 1189895"/>
                <a:gd name="connsiteX107" fmla="*/ 3418548 w 4584156"/>
                <a:gd name="connsiteY107" fmla="*/ 828154 h 1189895"/>
                <a:gd name="connsiteX108" fmla="*/ 3428596 w 4584156"/>
                <a:gd name="connsiteY108" fmla="*/ 727670 h 1189895"/>
                <a:gd name="connsiteX109" fmla="*/ 3458741 w 4584156"/>
                <a:gd name="connsiteY109" fmla="*/ 657332 h 1189895"/>
                <a:gd name="connsiteX110" fmla="*/ 3529080 w 4584156"/>
                <a:gd name="connsiteY110" fmla="*/ 747767 h 1189895"/>
                <a:gd name="connsiteX111" fmla="*/ 3549176 w 4584156"/>
                <a:gd name="connsiteY111" fmla="*/ 787960 h 1189895"/>
                <a:gd name="connsiteX112" fmla="*/ 3559225 w 4584156"/>
                <a:gd name="connsiteY112" fmla="*/ 888444 h 1189895"/>
                <a:gd name="connsiteX113" fmla="*/ 3609466 w 4584156"/>
                <a:gd name="connsiteY113" fmla="*/ 908541 h 1189895"/>
                <a:gd name="connsiteX114" fmla="*/ 3780288 w 4584156"/>
                <a:gd name="connsiteY114" fmla="*/ 928637 h 1189895"/>
                <a:gd name="connsiteX115" fmla="*/ 3810433 w 4584156"/>
                <a:gd name="connsiteY115" fmla="*/ 918589 h 1189895"/>
                <a:gd name="connsiteX116" fmla="*/ 3820482 w 4584156"/>
                <a:gd name="connsiteY116" fmla="*/ 838202 h 1189895"/>
                <a:gd name="connsiteX117" fmla="*/ 3830530 w 4584156"/>
                <a:gd name="connsiteY117" fmla="*/ 787960 h 1189895"/>
                <a:gd name="connsiteX118" fmla="*/ 3880772 w 4584156"/>
                <a:gd name="connsiteY118" fmla="*/ 757815 h 1189895"/>
                <a:gd name="connsiteX119" fmla="*/ 3900869 w 4584156"/>
                <a:gd name="connsiteY119" fmla="*/ 727670 h 1189895"/>
                <a:gd name="connsiteX120" fmla="*/ 3941062 w 4584156"/>
                <a:gd name="connsiteY120" fmla="*/ 687477 h 1189895"/>
                <a:gd name="connsiteX121" fmla="*/ 3951110 w 4584156"/>
                <a:gd name="connsiteY121" fmla="*/ 627187 h 1189895"/>
                <a:gd name="connsiteX122" fmla="*/ 3971207 w 4584156"/>
                <a:gd name="connsiteY122" fmla="*/ 597042 h 1189895"/>
                <a:gd name="connsiteX123" fmla="*/ 4001352 w 4584156"/>
                <a:gd name="connsiteY123" fmla="*/ 536752 h 1189895"/>
                <a:gd name="connsiteX124" fmla="*/ 4031497 w 4584156"/>
                <a:gd name="connsiteY124" fmla="*/ 546800 h 1189895"/>
                <a:gd name="connsiteX125" fmla="*/ 4061642 w 4584156"/>
                <a:gd name="connsiteY125" fmla="*/ 657332 h 1189895"/>
                <a:gd name="connsiteX126" fmla="*/ 4081739 w 4584156"/>
                <a:gd name="connsiteY126" fmla="*/ 727670 h 1189895"/>
                <a:gd name="connsiteX127" fmla="*/ 4101836 w 4584156"/>
                <a:gd name="connsiteY127" fmla="*/ 757815 h 1189895"/>
                <a:gd name="connsiteX128" fmla="*/ 4142029 w 4584156"/>
                <a:gd name="connsiteY128" fmla="*/ 697525 h 1189895"/>
                <a:gd name="connsiteX129" fmla="*/ 4202319 w 4584156"/>
                <a:gd name="connsiteY129" fmla="*/ 597042 h 1189895"/>
                <a:gd name="connsiteX130" fmla="*/ 4212367 w 4584156"/>
                <a:gd name="connsiteY130" fmla="*/ 406123 h 1189895"/>
                <a:gd name="connsiteX131" fmla="*/ 4222416 w 4584156"/>
                <a:gd name="connsiteY131" fmla="*/ 365930 h 1189895"/>
                <a:gd name="connsiteX132" fmla="*/ 4272658 w 4584156"/>
                <a:gd name="connsiteY132" fmla="*/ 476462 h 1189895"/>
                <a:gd name="connsiteX133" fmla="*/ 4282706 w 4584156"/>
                <a:gd name="connsiteY133" fmla="*/ 556848 h 1189895"/>
                <a:gd name="connsiteX134" fmla="*/ 4292754 w 4584156"/>
                <a:gd name="connsiteY134" fmla="*/ 687477 h 1189895"/>
                <a:gd name="connsiteX135" fmla="*/ 4322899 w 4584156"/>
                <a:gd name="connsiteY135" fmla="*/ 777912 h 1189895"/>
                <a:gd name="connsiteX136" fmla="*/ 4332948 w 4584156"/>
                <a:gd name="connsiteY136" fmla="*/ 808057 h 1189895"/>
                <a:gd name="connsiteX137" fmla="*/ 4342996 w 4584156"/>
                <a:gd name="connsiteY137" fmla="*/ 838202 h 1189895"/>
                <a:gd name="connsiteX138" fmla="*/ 4373141 w 4584156"/>
                <a:gd name="connsiteY138" fmla="*/ 868347 h 1189895"/>
                <a:gd name="connsiteX139" fmla="*/ 4383189 w 4584156"/>
                <a:gd name="connsiteY139" fmla="*/ 1009024 h 1189895"/>
                <a:gd name="connsiteX140" fmla="*/ 4423383 w 4584156"/>
                <a:gd name="connsiteY140" fmla="*/ 1029121 h 1189895"/>
                <a:gd name="connsiteX141" fmla="*/ 4483673 w 4584156"/>
                <a:gd name="connsiteY141" fmla="*/ 968831 h 1189895"/>
                <a:gd name="connsiteX142" fmla="*/ 4523866 w 4584156"/>
                <a:gd name="connsiteY142" fmla="*/ 898492 h 1189895"/>
                <a:gd name="connsiteX143" fmla="*/ 4564060 w 4584156"/>
                <a:gd name="connsiteY143" fmla="*/ 838202 h 1189895"/>
                <a:gd name="connsiteX144" fmla="*/ 4584156 w 4584156"/>
                <a:gd name="connsiteY144" fmla="*/ 787960 h 1189895"/>
                <a:gd name="connsiteX0" fmla="*/ 2108 w 4584156"/>
                <a:gd name="connsiteY0" fmla="*/ 958782 h 1189895"/>
                <a:gd name="connsiteX1" fmla="*/ 22205 w 4584156"/>
                <a:gd name="connsiteY1" fmla="*/ 828154 h 1189895"/>
                <a:gd name="connsiteX2" fmla="*/ 32253 w 4584156"/>
                <a:gd name="connsiteY2" fmla="*/ 798009 h 1189895"/>
                <a:gd name="connsiteX3" fmla="*/ 62398 w 4584156"/>
                <a:gd name="connsiteY3" fmla="*/ 787960 h 1189895"/>
                <a:gd name="connsiteX4" fmla="*/ 72447 w 4584156"/>
                <a:gd name="connsiteY4" fmla="*/ 818105 h 1189895"/>
                <a:gd name="connsiteX5" fmla="*/ 112640 w 4584156"/>
                <a:gd name="connsiteY5" fmla="*/ 878396 h 1189895"/>
                <a:gd name="connsiteX6" fmla="*/ 122688 w 4584156"/>
                <a:gd name="connsiteY6" fmla="*/ 958782 h 1189895"/>
                <a:gd name="connsiteX7" fmla="*/ 132737 w 4584156"/>
                <a:gd name="connsiteY7" fmla="*/ 988927 h 1189895"/>
                <a:gd name="connsiteX8" fmla="*/ 203075 w 4584156"/>
                <a:gd name="connsiteY8" fmla="*/ 1069314 h 1189895"/>
                <a:gd name="connsiteX9" fmla="*/ 243269 w 4584156"/>
                <a:gd name="connsiteY9" fmla="*/ 1079363 h 1189895"/>
                <a:gd name="connsiteX10" fmla="*/ 273414 w 4584156"/>
                <a:gd name="connsiteY10" fmla="*/ 1089411 h 1189895"/>
                <a:gd name="connsiteX11" fmla="*/ 303559 w 4584156"/>
                <a:gd name="connsiteY11" fmla="*/ 1069314 h 1189895"/>
                <a:gd name="connsiteX12" fmla="*/ 353800 w 4584156"/>
                <a:gd name="connsiteY12" fmla="*/ 898492 h 1189895"/>
                <a:gd name="connsiteX13" fmla="*/ 383945 w 4584156"/>
                <a:gd name="connsiteY13" fmla="*/ 878396 h 1189895"/>
                <a:gd name="connsiteX14" fmla="*/ 397775 w 4584156"/>
                <a:gd name="connsiteY14" fmla="*/ 861433 h 1189895"/>
                <a:gd name="connsiteX15" fmla="*/ 484429 w 4584156"/>
                <a:gd name="connsiteY15" fmla="*/ 828154 h 1189895"/>
                <a:gd name="connsiteX16" fmla="*/ 534671 w 4584156"/>
                <a:gd name="connsiteY16" fmla="*/ 948734 h 1189895"/>
                <a:gd name="connsiteX17" fmla="*/ 605009 w 4584156"/>
                <a:gd name="connsiteY17" fmla="*/ 998976 h 1189895"/>
                <a:gd name="connsiteX18" fmla="*/ 735638 w 4584156"/>
                <a:gd name="connsiteY18" fmla="*/ 1109508 h 1189895"/>
                <a:gd name="connsiteX19" fmla="*/ 775831 w 4584156"/>
                <a:gd name="connsiteY19" fmla="*/ 1089411 h 1189895"/>
                <a:gd name="connsiteX20" fmla="*/ 816025 w 4584156"/>
                <a:gd name="connsiteY20" fmla="*/ 1029121 h 1189895"/>
                <a:gd name="connsiteX21" fmla="*/ 826073 w 4584156"/>
                <a:gd name="connsiteY21" fmla="*/ 918589 h 1189895"/>
                <a:gd name="connsiteX22" fmla="*/ 916508 w 4584156"/>
                <a:gd name="connsiteY22" fmla="*/ 777912 h 1189895"/>
                <a:gd name="connsiteX23" fmla="*/ 926556 w 4584156"/>
                <a:gd name="connsiteY23" fmla="*/ 727670 h 1189895"/>
                <a:gd name="connsiteX24" fmla="*/ 966750 w 4584156"/>
                <a:gd name="connsiteY24" fmla="*/ 677429 h 1189895"/>
                <a:gd name="connsiteX25" fmla="*/ 986847 w 4584156"/>
                <a:gd name="connsiteY25" fmla="*/ 647284 h 1189895"/>
                <a:gd name="connsiteX26" fmla="*/ 996895 w 4584156"/>
                <a:gd name="connsiteY26" fmla="*/ 617138 h 1189895"/>
                <a:gd name="connsiteX27" fmla="*/ 1016992 w 4584156"/>
                <a:gd name="connsiteY27" fmla="*/ 566897 h 1189895"/>
                <a:gd name="connsiteX28" fmla="*/ 1037088 w 4584156"/>
                <a:gd name="connsiteY28" fmla="*/ 436268 h 1189895"/>
                <a:gd name="connsiteX29" fmla="*/ 1047137 w 4584156"/>
                <a:gd name="connsiteY29" fmla="*/ 627187 h 1189895"/>
                <a:gd name="connsiteX30" fmla="*/ 1067233 w 4584156"/>
                <a:gd name="connsiteY30" fmla="*/ 586993 h 1189895"/>
                <a:gd name="connsiteX31" fmla="*/ 1077282 w 4584156"/>
                <a:gd name="connsiteY31" fmla="*/ 556848 h 1189895"/>
                <a:gd name="connsiteX32" fmla="*/ 1127524 w 4584156"/>
                <a:gd name="connsiteY32" fmla="*/ 647284 h 1189895"/>
                <a:gd name="connsiteX33" fmla="*/ 1177765 w 4584156"/>
                <a:gd name="connsiteY33" fmla="*/ 707574 h 1189895"/>
                <a:gd name="connsiteX34" fmla="*/ 1207910 w 4584156"/>
                <a:gd name="connsiteY34" fmla="*/ 717622 h 1189895"/>
                <a:gd name="connsiteX35" fmla="*/ 1258152 w 4584156"/>
                <a:gd name="connsiteY35" fmla="*/ 607090 h 1189895"/>
                <a:gd name="connsiteX36" fmla="*/ 1318442 w 4584156"/>
                <a:gd name="connsiteY36" fmla="*/ 546800 h 1189895"/>
                <a:gd name="connsiteX37" fmla="*/ 1338539 w 4584156"/>
                <a:gd name="connsiteY37" fmla="*/ 506607 h 1189895"/>
                <a:gd name="connsiteX38" fmla="*/ 1368684 w 4584156"/>
                <a:gd name="connsiteY38" fmla="*/ 365930 h 1189895"/>
                <a:gd name="connsiteX39" fmla="*/ 1388781 w 4584156"/>
                <a:gd name="connsiteY39" fmla="*/ 396075 h 1189895"/>
                <a:gd name="connsiteX40" fmla="*/ 1398829 w 4584156"/>
                <a:gd name="connsiteY40" fmla="*/ 426220 h 1189895"/>
                <a:gd name="connsiteX41" fmla="*/ 1418926 w 4584156"/>
                <a:gd name="connsiteY41" fmla="*/ 496558 h 1189895"/>
                <a:gd name="connsiteX42" fmla="*/ 1469167 w 4584156"/>
                <a:gd name="connsiteY42" fmla="*/ 576945 h 1189895"/>
                <a:gd name="connsiteX43" fmla="*/ 1499313 w 4584156"/>
                <a:gd name="connsiteY43" fmla="*/ 737719 h 1189895"/>
                <a:gd name="connsiteX44" fmla="*/ 1529458 w 4584156"/>
                <a:gd name="connsiteY44" fmla="*/ 848251 h 1189895"/>
                <a:gd name="connsiteX45" fmla="*/ 1549554 w 4584156"/>
                <a:gd name="connsiteY45" fmla="*/ 928637 h 1189895"/>
                <a:gd name="connsiteX46" fmla="*/ 1569651 w 4584156"/>
                <a:gd name="connsiteY46" fmla="*/ 958782 h 1189895"/>
                <a:gd name="connsiteX47" fmla="*/ 1599796 w 4584156"/>
                <a:gd name="connsiteY47" fmla="*/ 948734 h 1189895"/>
                <a:gd name="connsiteX48" fmla="*/ 1609844 w 4584156"/>
                <a:gd name="connsiteY48" fmla="*/ 918589 h 1189895"/>
                <a:gd name="connsiteX49" fmla="*/ 1629941 w 4584156"/>
                <a:gd name="connsiteY49" fmla="*/ 888444 h 1189895"/>
                <a:gd name="connsiteX50" fmla="*/ 1660086 w 4584156"/>
                <a:gd name="connsiteY50" fmla="*/ 838202 h 1189895"/>
                <a:gd name="connsiteX51" fmla="*/ 1700280 w 4584156"/>
                <a:gd name="connsiteY51" fmla="*/ 868347 h 1189895"/>
                <a:gd name="connsiteX52" fmla="*/ 1800763 w 4584156"/>
                <a:gd name="connsiteY52" fmla="*/ 958782 h 1189895"/>
                <a:gd name="connsiteX53" fmla="*/ 1840956 w 4584156"/>
                <a:gd name="connsiteY53" fmla="*/ 1029121 h 1189895"/>
                <a:gd name="connsiteX54" fmla="*/ 1871102 w 4584156"/>
                <a:gd name="connsiteY54" fmla="*/ 1049218 h 1189895"/>
                <a:gd name="connsiteX55" fmla="*/ 1881150 w 4584156"/>
                <a:gd name="connsiteY55" fmla="*/ 1079363 h 1189895"/>
                <a:gd name="connsiteX56" fmla="*/ 1901247 w 4584156"/>
                <a:gd name="connsiteY56" fmla="*/ 1049218 h 1189895"/>
                <a:gd name="connsiteX57" fmla="*/ 1911295 w 4584156"/>
                <a:gd name="connsiteY57" fmla="*/ 1009024 h 1189895"/>
                <a:gd name="connsiteX58" fmla="*/ 1931392 w 4584156"/>
                <a:gd name="connsiteY58" fmla="*/ 958782 h 1189895"/>
                <a:gd name="connsiteX59" fmla="*/ 1941440 w 4584156"/>
                <a:gd name="connsiteY59" fmla="*/ 928637 h 1189895"/>
                <a:gd name="connsiteX60" fmla="*/ 1951488 w 4584156"/>
                <a:gd name="connsiteY60" fmla="*/ 767864 h 1189895"/>
                <a:gd name="connsiteX61" fmla="*/ 1981633 w 4584156"/>
                <a:gd name="connsiteY61" fmla="*/ 677429 h 1189895"/>
                <a:gd name="connsiteX62" fmla="*/ 2011778 w 4584156"/>
                <a:gd name="connsiteY62" fmla="*/ 627187 h 1189895"/>
                <a:gd name="connsiteX63" fmla="*/ 2021827 w 4584156"/>
                <a:gd name="connsiteY63" fmla="*/ 566897 h 1189895"/>
                <a:gd name="connsiteX64" fmla="*/ 2031875 w 4584156"/>
                <a:gd name="connsiteY64" fmla="*/ 597042 h 1189895"/>
                <a:gd name="connsiteX65" fmla="*/ 2041924 w 4584156"/>
                <a:gd name="connsiteY65" fmla="*/ 657332 h 1189895"/>
                <a:gd name="connsiteX66" fmla="*/ 2072069 w 4584156"/>
                <a:gd name="connsiteY66" fmla="*/ 727670 h 1189895"/>
                <a:gd name="connsiteX67" fmla="*/ 2082117 w 4584156"/>
                <a:gd name="connsiteY67" fmla="*/ 848251 h 1189895"/>
                <a:gd name="connsiteX68" fmla="*/ 2102214 w 4584156"/>
                <a:gd name="connsiteY68" fmla="*/ 968831 h 1189895"/>
                <a:gd name="connsiteX69" fmla="*/ 2162504 w 4584156"/>
                <a:gd name="connsiteY69" fmla="*/ 908541 h 1189895"/>
                <a:gd name="connsiteX70" fmla="*/ 2222794 w 4584156"/>
                <a:gd name="connsiteY70" fmla="*/ 868347 h 1189895"/>
                <a:gd name="connsiteX71" fmla="*/ 2273036 w 4584156"/>
                <a:gd name="connsiteY71" fmla="*/ 808057 h 1189895"/>
                <a:gd name="connsiteX72" fmla="*/ 2313229 w 4584156"/>
                <a:gd name="connsiteY72" fmla="*/ 747767 h 1189895"/>
                <a:gd name="connsiteX73" fmla="*/ 2383567 w 4584156"/>
                <a:gd name="connsiteY73" fmla="*/ 687477 h 1189895"/>
                <a:gd name="connsiteX74" fmla="*/ 2433809 w 4584156"/>
                <a:gd name="connsiteY74" fmla="*/ 697525 h 1189895"/>
                <a:gd name="connsiteX75" fmla="*/ 2484051 w 4584156"/>
                <a:gd name="connsiteY75" fmla="*/ 737719 h 1189895"/>
                <a:gd name="connsiteX76" fmla="*/ 2544341 w 4584156"/>
                <a:gd name="connsiteY76" fmla="*/ 767864 h 1189895"/>
                <a:gd name="connsiteX77" fmla="*/ 2574486 w 4584156"/>
                <a:gd name="connsiteY77" fmla="*/ 798009 h 1189895"/>
                <a:gd name="connsiteX78" fmla="*/ 2584535 w 4584156"/>
                <a:gd name="connsiteY78" fmla="*/ 828154 h 1189895"/>
                <a:gd name="connsiteX79" fmla="*/ 2664921 w 4584156"/>
                <a:gd name="connsiteY79" fmla="*/ 868347 h 1189895"/>
                <a:gd name="connsiteX80" fmla="*/ 2705115 w 4584156"/>
                <a:gd name="connsiteY80" fmla="*/ 888444 h 1189895"/>
                <a:gd name="connsiteX81" fmla="*/ 2735260 w 4584156"/>
                <a:gd name="connsiteY81" fmla="*/ 858299 h 1189895"/>
                <a:gd name="connsiteX82" fmla="*/ 2765405 w 4584156"/>
                <a:gd name="connsiteY82" fmla="*/ 838202 h 1189895"/>
                <a:gd name="connsiteX83" fmla="*/ 2835743 w 4584156"/>
                <a:gd name="connsiteY83" fmla="*/ 767864 h 1189895"/>
                <a:gd name="connsiteX84" fmla="*/ 2845792 w 4584156"/>
                <a:gd name="connsiteY84" fmla="*/ 727670 h 1189895"/>
                <a:gd name="connsiteX85" fmla="*/ 2875937 w 4584156"/>
                <a:gd name="connsiteY85" fmla="*/ 647284 h 1189895"/>
                <a:gd name="connsiteX86" fmla="*/ 2885985 w 4584156"/>
                <a:gd name="connsiteY86" fmla="*/ 546800 h 1189895"/>
                <a:gd name="connsiteX87" fmla="*/ 2906082 w 4584156"/>
                <a:gd name="connsiteY87" fmla="*/ 496558 h 1189895"/>
                <a:gd name="connsiteX88" fmla="*/ 2916130 w 4584156"/>
                <a:gd name="connsiteY88" fmla="*/ 456365 h 1189895"/>
                <a:gd name="connsiteX89" fmla="*/ 2936227 w 4584156"/>
                <a:gd name="connsiteY89" fmla="*/ 426220 h 1189895"/>
                <a:gd name="connsiteX90" fmla="*/ 2966372 w 4584156"/>
                <a:gd name="connsiteY90" fmla="*/ 335785 h 1189895"/>
                <a:gd name="connsiteX91" fmla="*/ 2986469 w 4584156"/>
                <a:gd name="connsiteY91" fmla="*/ 305640 h 1189895"/>
                <a:gd name="connsiteX92" fmla="*/ 3006565 w 4584156"/>
                <a:gd name="connsiteY92" fmla="*/ 225253 h 1189895"/>
                <a:gd name="connsiteX93" fmla="*/ 3071864 w 4584156"/>
                <a:gd name="connsiteY93" fmla="*/ 16377 h 1189895"/>
                <a:gd name="connsiteX94" fmla="*/ 3066855 w 4584156"/>
                <a:gd name="connsiteY94" fmla="*/ 355881 h 1189895"/>
                <a:gd name="connsiteX95" fmla="*/ 3117097 w 4584156"/>
                <a:gd name="connsiteY95" fmla="*/ 486510 h 1189895"/>
                <a:gd name="connsiteX96" fmla="*/ 3127145 w 4584156"/>
                <a:gd name="connsiteY96" fmla="*/ 637235 h 1189895"/>
                <a:gd name="connsiteX97" fmla="*/ 3157291 w 4584156"/>
                <a:gd name="connsiteY97" fmla="*/ 808057 h 1189895"/>
                <a:gd name="connsiteX98" fmla="*/ 3197484 w 4584156"/>
                <a:gd name="connsiteY98" fmla="*/ 928637 h 1189895"/>
                <a:gd name="connsiteX99" fmla="*/ 3207532 w 4584156"/>
                <a:gd name="connsiteY99" fmla="*/ 968831 h 1189895"/>
                <a:gd name="connsiteX100" fmla="*/ 3217581 w 4584156"/>
                <a:gd name="connsiteY100" fmla="*/ 1099459 h 1189895"/>
                <a:gd name="connsiteX101" fmla="*/ 3237677 w 4584156"/>
                <a:gd name="connsiteY101" fmla="*/ 1159749 h 1189895"/>
                <a:gd name="connsiteX102" fmla="*/ 3247726 w 4584156"/>
                <a:gd name="connsiteY102" fmla="*/ 1189895 h 1189895"/>
                <a:gd name="connsiteX103" fmla="*/ 3308016 w 4584156"/>
                <a:gd name="connsiteY103" fmla="*/ 1109508 h 1189895"/>
                <a:gd name="connsiteX104" fmla="*/ 3358258 w 4584156"/>
                <a:gd name="connsiteY104" fmla="*/ 1029121 h 1189895"/>
                <a:gd name="connsiteX105" fmla="*/ 3378354 w 4584156"/>
                <a:gd name="connsiteY105" fmla="*/ 958782 h 1189895"/>
                <a:gd name="connsiteX106" fmla="*/ 3388403 w 4584156"/>
                <a:gd name="connsiteY106" fmla="*/ 898492 h 1189895"/>
                <a:gd name="connsiteX107" fmla="*/ 3418548 w 4584156"/>
                <a:gd name="connsiteY107" fmla="*/ 828154 h 1189895"/>
                <a:gd name="connsiteX108" fmla="*/ 3428596 w 4584156"/>
                <a:gd name="connsiteY108" fmla="*/ 727670 h 1189895"/>
                <a:gd name="connsiteX109" fmla="*/ 3458741 w 4584156"/>
                <a:gd name="connsiteY109" fmla="*/ 657332 h 1189895"/>
                <a:gd name="connsiteX110" fmla="*/ 3529080 w 4584156"/>
                <a:gd name="connsiteY110" fmla="*/ 747767 h 1189895"/>
                <a:gd name="connsiteX111" fmla="*/ 3549176 w 4584156"/>
                <a:gd name="connsiteY111" fmla="*/ 787960 h 1189895"/>
                <a:gd name="connsiteX112" fmla="*/ 3559225 w 4584156"/>
                <a:gd name="connsiteY112" fmla="*/ 888444 h 1189895"/>
                <a:gd name="connsiteX113" fmla="*/ 3609466 w 4584156"/>
                <a:gd name="connsiteY113" fmla="*/ 908541 h 1189895"/>
                <a:gd name="connsiteX114" fmla="*/ 3780288 w 4584156"/>
                <a:gd name="connsiteY114" fmla="*/ 928637 h 1189895"/>
                <a:gd name="connsiteX115" fmla="*/ 3810433 w 4584156"/>
                <a:gd name="connsiteY115" fmla="*/ 918589 h 1189895"/>
                <a:gd name="connsiteX116" fmla="*/ 3820482 w 4584156"/>
                <a:gd name="connsiteY116" fmla="*/ 838202 h 1189895"/>
                <a:gd name="connsiteX117" fmla="*/ 3830530 w 4584156"/>
                <a:gd name="connsiteY117" fmla="*/ 787960 h 1189895"/>
                <a:gd name="connsiteX118" fmla="*/ 3880772 w 4584156"/>
                <a:gd name="connsiteY118" fmla="*/ 757815 h 1189895"/>
                <a:gd name="connsiteX119" fmla="*/ 3900869 w 4584156"/>
                <a:gd name="connsiteY119" fmla="*/ 727670 h 1189895"/>
                <a:gd name="connsiteX120" fmla="*/ 3941062 w 4584156"/>
                <a:gd name="connsiteY120" fmla="*/ 687477 h 1189895"/>
                <a:gd name="connsiteX121" fmla="*/ 3951110 w 4584156"/>
                <a:gd name="connsiteY121" fmla="*/ 627187 h 1189895"/>
                <a:gd name="connsiteX122" fmla="*/ 3971207 w 4584156"/>
                <a:gd name="connsiteY122" fmla="*/ 597042 h 1189895"/>
                <a:gd name="connsiteX123" fmla="*/ 4001352 w 4584156"/>
                <a:gd name="connsiteY123" fmla="*/ 536752 h 1189895"/>
                <a:gd name="connsiteX124" fmla="*/ 4031497 w 4584156"/>
                <a:gd name="connsiteY124" fmla="*/ 546800 h 1189895"/>
                <a:gd name="connsiteX125" fmla="*/ 4061642 w 4584156"/>
                <a:gd name="connsiteY125" fmla="*/ 657332 h 1189895"/>
                <a:gd name="connsiteX126" fmla="*/ 4081739 w 4584156"/>
                <a:gd name="connsiteY126" fmla="*/ 727670 h 1189895"/>
                <a:gd name="connsiteX127" fmla="*/ 4101836 w 4584156"/>
                <a:gd name="connsiteY127" fmla="*/ 757815 h 1189895"/>
                <a:gd name="connsiteX128" fmla="*/ 4142029 w 4584156"/>
                <a:gd name="connsiteY128" fmla="*/ 697525 h 1189895"/>
                <a:gd name="connsiteX129" fmla="*/ 4202319 w 4584156"/>
                <a:gd name="connsiteY129" fmla="*/ 597042 h 1189895"/>
                <a:gd name="connsiteX130" fmla="*/ 4212367 w 4584156"/>
                <a:gd name="connsiteY130" fmla="*/ 406123 h 1189895"/>
                <a:gd name="connsiteX131" fmla="*/ 4222416 w 4584156"/>
                <a:gd name="connsiteY131" fmla="*/ 365930 h 1189895"/>
                <a:gd name="connsiteX132" fmla="*/ 4272658 w 4584156"/>
                <a:gd name="connsiteY132" fmla="*/ 476462 h 1189895"/>
                <a:gd name="connsiteX133" fmla="*/ 4282706 w 4584156"/>
                <a:gd name="connsiteY133" fmla="*/ 556848 h 1189895"/>
                <a:gd name="connsiteX134" fmla="*/ 4292754 w 4584156"/>
                <a:gd name="connsiteY134" fmla="*/ 687477 h 1189895"/>
                <a:gd name="connsiteX135" fmla="*/ 4322899 w 4584156"/>
                <a:gd name="connsiteY135" fmla="*/ 777912 h 1189895"/>
                <a:gd name="connsiteX136" fmla="*/ 4332948 w 4584156"/>
                <a:gd name="connsiteY136" fmla="*/ 808057 h 1189895"/>
                <a:gd name="connsiteX137" fmla="*/ 4342996 w 4584156"/>
                <a:gd name="connsiteY137" fmla="*/ 838202 h 1189895"/>
                <a:gd name="connsiteX138" fmla="*/ 4373141 w 4584156"/>
                <a:gd name="connsiteY138" fmla="*/ 868347 h 1189895"/>
                <a:gd name="connsiteX139" fmla="*/ 4383189 w 4584156"/>
                <a:gd name="connsiteY139" fmla="*/ 1009024 h 1189895"/>
                <a:gd name="connsiteX140" fmla="*/ 4423383 w 4584156"/>
                <a:gd name="connsiteY140" fmla="*/ 1029121 h 1189895"/>
                <a:gd name="connsiteX141" fmla="*/ 4483673 w 4584156"/>
                <a:gd name="connsiteY141" fmla="*/ 968831 h 1189895"/>
                <a:gd name="connsiteX142" fmla="*/ 4523866 w 4584156"/>
                <a:gd name="connsiteY142" fmla="*/ 898492 h 1189895"/>
                <a:gd name="connsiteX143" fmla="*/ 4564060 w 4584156"/>
                <a:gd name="connsiteY143" fmla="*/ 838202 h 1189895"/>
                <a:gd name="connsiteX144" fmla="*/ 4584156 w 4584156"/>
                <a:gd name="connsiteY144" fmla="*/ 787960 h 1189895"/>
                <a:gd name="connsiteX0" fmla="*/ 2108 w 4584156"/>
                <a:gd name="connsiteY0" fmla="*/ 958782 h 1189895"/>
                <a:gd name="connsiteX1" fmla="*/ 22205 w 4584156"/>
                <a:gd name="connsiteY1" fmla="*/ 828154 h 1189895"/>
                <a:gd name="connsiteX2" fmla="*/ 32253 w 4584156"/>
                <a:gd name="connsiteY2" fmla="*/ 798009 h 1189895"/>
                <a:gd name="connsiteX3" fmla="*/ 62398 w 4584156"/>
                <a:gd name="connsiteY3" fmla="*/ 787960 h 1189895"/>
                <a:gd name="connsiteX4" fmla="*/ 72447 w 4584156"/>
                <a:gd name="connsiteY4" fmla="*/ 818105 h 1189895"/>
                <a:gd name="connsiteX5" fmla="*/ 112640 w 4584156"/>
                <a:gd name="connsiteY5" fmla="*/ 878396 h 1189895"/>
                <a:gd name="connsiteX6" fmla="*/ 122688 w 4584156"/>
                <a:gd name="connsiteY6" fmla="*/ 958782 h 1189895"/>
                <a:gd name="connsiteX7" fmla="*/ 132737 w 4584156"/>
                <a:gd name="connsiteY7" fmla="*/ 988927 h 1189895"/>
                <a:gd name="connsiteX8" fmla="*/ 203075 w 4584156"/>
                <a:gd name="connsiteY8" fmla="*/ 1069314 h 1189895"/>
                <a:gd name="connsiteX9" fmla="*/ 243269 w 4584156"/>
                <a:gd name="connsiteY9" fmla="*/ 1079363 h 1189895"/>
                <a:gd name="connsiteX10" fmla="*/ 273414 w 4584156"/>
                <a:gd name="connsiteY10" fmla="*/ 1089411 h 1189895"/>
                <a:gd name="connsiteX11" fmla="*/ 303559 w 4584156"/>
                <a:gd name="connsiteY11" fmla="*/ 1069314 h 1189895"/>
                <a:gd name="connsiteX12" fmla="*/ 353800 w 4584156"/>
                <a:gd name="connsiteY12" fmla="*/ 898492 h 1189895"/>
                <a:gd name="connsiteX13" fmla="*/ 383945 w 4584156"/>
                <a:gd name="connsiteY13" fmla="*/ 878396 h 1189895"/>
                <a:gd name="connsiteX14" fmla="*/ 397775 w 4584156"/>
                <a:gd name="connsiteY14" fmla="*/ 861433 h 1189895"/>
                <a:gd name="connsiteX15" fmla="*/ 484429 w 4584156"/>
                <a:gd name="connsiteY15" fmla="*/ 828154 h 1189895"/>
                <a:gd name="connsiteX16" fmla="*/ 534671 w 4584156"/>
                <a:gd name="connsiteY16" fmla="*/ 948734 h 1189895"/>
                <a:gd name="connsiteX17" fmla="*/ 605009 w 4584156"/>
                <a:gd name="connsiteY17" fmla="*/ 998976 h 1189895"/>
                <a:gd name="connsiteX18" fmla="*/ 735638 w 4584156"/>
                <a:gd name="connsiteY18" fmla="*/ 1109508 h 1189895"/>
                <a:gd name="connsiteX19" fmla="*/ 775831 w 4584156"/>
                <a:gd name="connsiteY19" fmla="*/ 1089411 h 1189895"/>
                <a:gd name="connsiteX20" fmla="*/ 816025 w 4584156"/>
                <a:gd name="connsiteY20" fmla="*/ 1029121 h 1189895"/>
                <a:gd name="connsiteX21" fmla="*/ 826073 w 4584156"/>
                <a:gd name="connsiteY21" fmla="*/ 918589 h 1189895"/>
                <a:gd name="connsiteX22" fmla="*/ 916508 w 4584156"/>
                <a:gd name="connsiteY22" fmla="*/ 777912 h 1189895"/>
                <a:gd name="connsiteX23" fmla="*/ 926556 w 4584156"/>
                <a:gd name="connsiteY23" fmla="*/ 727670 h 1189895"/>
                <a:gd name="connsiteX24" fmla="*/ 966750 w 4584156"/>
                <a:gd name="connsiteY24" fmla="*/ 677429 h 1189895"/>
                <a:gd name="connsiteX25" fmla="*/ 986847 w 4584156"/>
                <a:gd name="connsiteY25" fmla="*/ 647284 h 1189895"/>
                <a:gd name="connsiteX26" fmla="*/ 996895 w 4584156"/>
                <a:gd name="connsiteY26" fmla="*/ 617138 h 1189895"/>
                <a:gd name="connsiteX27" fmla="*/ 1016992 w 4584156"/>
                <a:gd name="connsiteY27" fmla="*/ 566897 h 1189895"/>
                <a:gd name="connsiteX28" fmla="*/ 1037088 w 4584156"/>
                <a:gd name="connsiteY28" fmla="*/ 436268 h 1189895"/>
                <a:gd name="connsiteX29" fmla="*/ 1047137 w 4584156"/>
                <a:gd name="connsiteY29" fmla="*/ 627187 h 1189895"/>
                <a:gd name="connsiteX30" fmla="*/ 1067233 w 4584156"/>
                <a:gd name="connsiteY30" fmla="*/ 586993 h 1189895"/>
                <a:gd name="connsiteX31" fmla="*/ 1077282 w 4584156"/>
                <a:gd name="connsiteY31" fmla="*/ 556848 h 1189895"/>
                <a:gd name="connsiteX32" fmla="*/ 1127524 w 4584156"/>
                <a:gd name="connsiteY32" fmla="*/ 647284 h 1189895"/>
                <a:gd name="connsiteX33" fmla="*/ 1177765 w 4584156"/>
                <a:gd name="connsiteY33" fmla="*/ 707574 h 1189895"/>
                <a:gd name="connsiteX34" fmla="*/ 1207910 w 4584156"/>
                <a:gd name="connsiteY34" fmla="*/ 717622 h 1189895"/>
                <a:gd name="connsiteX35" fmla="*/ 1258152 w 4584156"/>
                <a:gd name="connsiteY35" fmla="*/ 607090 h 1189895"/>
                <a:gd name="connsiteX36" fmla="*/ 1318442 w 4584156"/>
                <a:gd name="connsiteY36" fmla="*/ 546800 h 1189895"/>
                <a:gd name="connsiteX37" fmla="*/ 1338539 w 4584156"/>
                <a:gd name="connsiteY37" fmla="*/ 506607 h 1189895"/>
                <a:gd name="connsiteX38" fmla="*/ 1368684 w 4584156"/>
                <a:gd name="connsiteY38" fmla="*/ 365930 h 1189895"/>
                <a:gd name="connsiteX39" fmla="*/ 1388781 w 4584156"/>
                <a:gd name="connsiteY39" fmla="*/ 396075 h 1189895"/>
                <a:gd name="connsiteX40" fmla="*/ 1398829 w 4584156"/>
                <a:gd name="connsiteY40" fmla="*/ 426220 h 1189895"/>
                <a:gd name="connsiteX41" fmla="*/ 1418926 w 4584156"/>
                <a:gd name="connsiteY41" fmla="*/ 496558 h 1189895"/>
                <a:gd name="connsiteX42" fmla="*/ 1469167 w 4584156"/>
                <a:gd name="connsiteY42" fmla="*/ 576945 h 1189895"/>
                <a:gd name="connsiteX43" fmla="*/ 1499313 w 4584156"/>
                <a:gd name="connsiteY43" fmla="*/ 737719 h 1189895"/>
                <a:gd name="connsiteX44" fmla="*/ 1529458 w 4584156"/>
                <a:gd name="connsiteY44" fmla="*/ 848251 h 1189895"/>
                <a:gd name="connsiteX45" fmla="*/ 1549554 w 4584156"/>
                <a:gd name="connsiteY45" fmla="*/ 928637 h 1189895"/>
                <a:gd name="connsiteX46" fmla="*/ 1569651 w 4584156"/>
                <a:gd name="connsiteY46" fmla="*/ 958782 h 1189895"/>
                <a:gd name="connsiteX47" fmla="*/ 1599796 w 4584156"/>
                <a:gd name="connsiteY47" fmla="*/ 948734 h 1189895"/>
                <a:gd name="connsiteX48" fmla="*/ 1609844 w 4584156"/>
                <a:gd name="connsiteY48" fmla="*/ 918589 h 1189895"/>
                <a:gd name="connsiteX49" fmla="*/ 1629941 w 4584156"/>
                <a:gd name="connsiteY49" fmla="*/ 888444 h 1189895"/>
                <a:gd name="connsiteX50" fmla="*/ 1660086 w 4584156"/>
                <a:gd name="connsiteY50" fmla="*/ 838202 h 1189895"/>
                <a:gd name="connsiteX51" fmla="*/ 1700280 w 4584156"/>
                <a:gd name="connsiteY51" fmla="*/ 868347 h 1189895"/>
                <a:gd name="connsiteX52" fmla="*/ 1800763 w 4584156"/>
                <a:gd name="connsiteY52" fmla="*/ 958782 h 1189895"/>
                <a:gd name="connsiteX53" fmla="*/ 1840956 w 4584156"/>
                <a:gd name="connsiteY53" fmla="*/ 1029121 h 1189895"/>
                <a:gd name="connsiteX54" fmla="*/ 1871102 w 4584156"/>
                <a:gd name="connsiteY54" fmla="*/ 1049218 h 1189895"/>
                <a:gd name="connsiteX55" fmla="*/ 1881150 w 4584156"/>
                <a:gd name="connsiteY55" fmla="*/ 1079363 h 1189895"/>
                <a:gd name="connsiteX56" fmla="*/ 1901247 w 4584156"/>
                <a:gd name="connsiteY56" fmla="*/ 1049218 h 1189895"/>
                <a:gd name="connsiteX57" fmla="*/ 1911295 w 4584156"/>
                <a:gd name="connsiteY57" fmla="*/ 1009024 h 1189895"/>
                <a:gd name="connsiteX58" fmla="*/ 1931392 w 4584156"/>
                <a:gd name="connsiteY58" fmla="*/ 958782 h 1189895"/>
                <a:gd name="connsiteX59" fmla="*/ 1941440 w 4584156"/>
                <a:gd name="connsiteY59" fmla="*/ 928637 h 1189895"/>
                <a:gd name="connsiteX60" fmla="*/ 1951488 w 4584156"/>
                <a:gd name="connsiteY60" fmla="*/ 767864 h 1189895"/>
                <a:gd name="connsiteX61" fmla="*/ 1981633 w 4584156"/>
                <a:gd name="connsiteY61" fmla="*/ 677429 h 1189895"/>
                <a:gd name="connsiteX62" fmla="*/ 2011778 w 4584156"/>
                <a:gd name="connsiteY62" fmla="*/ 627187 h 1189895"/>
                <a:gd name="connsiteX63" fmla="*/ 2021827 w 4584156"/>
                <a:gd name="connsiteY63" fmla="*/ 566897 h 1189895"/>
                <a:gd name="connsiteX64" fmla="*/ 2031875 w 4584156"/>
                <a:gd name="connsiteY64" fmla="*/ 597042 h 1189895"/>
                <a:gd name="connsiteX65" fmla="*/ 2041924 w 4584156"/>
                <a:gd name="connsiteY65" fmla="*/ 657332 h 1189895"/>
                <a:gd name="connsiteX66" fmla="*/ 2072069 w 4584156"/>
                <a:gd name="connsiteY66" fmla="*/ 727670 h 1189895"/>
                <a:gd name="connsiteX67" fmla="*/ 2082117 w 4584156"/>
                <a:gd name="connsiteY67" fmla="*/ 848251 h 1189895"/>
                <a:gd name="connsiteX68" fmla="*/ 2102214 w 4584156"/>
                <a:gd name="connsiteY68" fmla="*/ 968831 h 1189895"/>
                <a:gd name="connsiteX69" fmla="*/ 2162504 w 4584156"/>
                <a:gd name="connsiteY69" fmla="*/ 908541 h 1189895"/>
                <a:gd name="connsiteX70" fmla="*/ 2222794 w 4584156"/>
                <a:gd name="connsiteY70" fmla="*/ 868347 h 1189895"/>
                <a:gd name="connsiteX71" fmla="*/ 2273036 w 4584156"/>
                <a:gd name="connsiteY71" fmla="*/ 808057 h 1189895"/>
                <a:gd name="connsiteX72" fmla="*/ 2313229 w 4584156"/>
                <a:gd name="connsiteY72" fmla="*/ 747767 h 1189895"/>
                <a:gd name="connsiteX73" fmla="*/ 2383567 w 4584156"/>
                <a:gd name="connsiteY73" fmla="*/ 687477 h 1189895"/>
                <a:gd name="connsiteX74" fmla="*/ 2433809 w 4584156"/>
                <a:gd name="connsiteY74" fmla="*/ 697525 h 1189895"/>
                <a:gd name="connsiteX75" fmla="*/ 2484051 w 4584156"/>
                <a:gd name="connsiteY75" fmla="*/ 737719 h 1189895"/>
                <a:gd name="connsiteX76" fmla="*/ 2544341 w 4584156"/>
                <a:gd name="connsiteY76" fmla="*/ 767864 h 1189895"/>
                <a:gd name="connsiteX77" fmla="*/ 2574486 w 4584156"/>
                <a:gd name="connsiteY77" fmla="*/ 798009 h 1189895"/>
                <a:gd name="connsiteX78" fmla="*/ 2584535 w 4584156"/>
                <a:gd name="connsiteY78" fmla="*/ 828154 h 1189895"/>
                <a:gd name="connsiteX79" fmla="*/ 2664921 w 4584156"/>
                <a:gd name="connsiteY79" fmla="*/ 868347 h 1189895"/>
                <a:gd name="connsiteX80" fmla="*/ 2705115 w 4584156"/>
                <a:gd name="connsiteY80" fmla="*/ 888444 h 1189895"/>
                <a:gd name="connsiteX81" fmla="*/ 2735260 w 4584156"/>
                <a:gd name="connsiteY81" fmla="*/ 858299 h 1189895"/>
                <a:gd name="connsiteX82" fmla="*/ 2765405 w 4584156"/>
                <a:gd name="connsiteY82" fmla="*/ 838202 h 1189895"/>
                <a:gd name="connsiteX83" fmla="*/ 2835743 w 4584156"/>
                <a:gd name="connsiteY83" fmla="*/ 767864 h 1189895"/>
                <a:gd name="connsiteX84" fmla="*/ 2845792 w 4584156"/>
                <a:gd name="connsiteY84" fmla="*/ 727670 h 1189895"/>
                <a:gd name="connsiteX85" fmla="*/ 2875937 w 4584156"/>
                <a:gd name="connsiteY85" fmla="*/ 647284 h 1189895"/>
                <a:gd name="connsiteX86" fmla="*/ 2885985 w 4584156"/>
                <a:gd name="connsiteY86" fmla="*/ 546800 h 1189895"/>
                <a:gd name="connsiteX87" fmla="*/ 2906082 w 4584156"/>
                <a:gd name="connsiteY87" fmla="*/ 496558 h 1189895"/>
                <a:gd name="connsiteX88" fmla="*/ 2916130 w 4584156"/>
                <a:gd name="connsiteY88" fmla="*/ 456365 h 1189895"/>
                <a:gd name="connsiteX89" fmla="*/ 2936227 w 4584156"/>
                <a:gd name="connsiteY89" fmla="*/ 426220 h 1189895"/>
                <a:gd name="connsiteX90" fmla="*/ 2966372 w 4584156"/>
                <a:gd name="connsiteY90" fmla="*/ 335785 h 1189895"/>
                <a:gd name="connsiteX91" fmla="*/ 2986469 w 4584156"/>
                <a:gd name="connsiteY91" fmla="*/ 305640 h 1189895"/>
                <a:gd name="connsiteX92" fmla="*/ 3006565 w 4584156"/>
                <a:gd name="connsiteY92" fmla="*/ 225253 h 1189895"/>
                <a:gd name="connsiteX93" fmla="*/ 3071864 w 4584156"/>
                <a:gd name="connsiteY93" fmla="*/ 16377 h 1189895"/>
                <a:gd name="connsiteX94" fmla="*/ 3066855 w 4584156"/>
                <a:gd name="connsiteY94" fmla="*/ 355881 h 1189895"/>
                <a:gd name="connsiteX95" fmla="*/ 3117097 w 4584156"/>
                <a:gd name="connsiteY95" fmla="*/ 486510 h 1189895"/>
                <a:gd name="connsiteX96" fmla="*/ 3127145 w 4584156"/>
                <a:gd name="connsiteY96" fmla="*/ 637235 h 1189895"/>
                <a:gd name="connsiteX97" fmla="*/ 3157291 w 4584156"/>
                <a:gd name="connsiteY97" fmla="*/ 808057 h 1189895"/>
                <a:gd name="connsiteX98" fmla="*/ 3197484 w 4584156"/>
                <a:gd name="connsiteY98" fmla="*/ 928637 h 1189895"/>
                <a:gd name="connsiteX99" fmla="*/ 3207532 w 4584156"/>
                <a:gd name="connsiteY99" fmla="*/ 968831 h 1189895"/>
                <a:gd name="connsiteX100" fmla="*/ 3217581 w 4584156"/>
                <a:gd name="connsiteY100" fmla="*/ 1099459 h 1189895"/>
                <a:gd name="connsiteX101" fmla="*/ 3237677 w 4584156"/>
                <a:gd name="connsiteY101" fmla="*/ 1159749 h 1189895"/>
                <a:gd name="connsiteX102" fmla="*/ 3247726 w 4584156"/>
                <a:gd name="connsiteY102" fmla="*/ 1189895 h 1189895"/>
                <a:gd name="connsiteX103" fmla="*/ 3308016 w 4584156"/>
                <a:gd name="connsiteY103" fmla="*/ 1109508 h 1189895"/>
                <a:gd name="connsiteX104" fmla="*/ 3358258 w 4584156"/>
                <a:gd name="connsiteY104" fmla="*/ 1029121 h 1189895"/>
                <a:gd name="connsiteX105" fmla="*/ 3378354 w 4584156"/>
                <a:gd name="connsiteY105" fmla="*/ 958782 h 1189895"/>
                <a:gd name="connsiteX106" fmla="*/ 3388403 w 4584156"/>
                <a:gd name="connsiteY106" fmla="*/ 898492 h 1189895"/>
                <a:gd name="connsiteX107" fmla="*/ 3418548 w 4584156"/>
                <a:gd name="connsiteY107" fmla="*/ 828154 h 1189895"/>
                <a:gd name="connsiteX108" fmla="*/ 3428596 w 4584156"/>
                <a:gd name="connsiteY108" fmla="*/ 727670 h 1189895"/>
                <a:gd name="connsiteX109" fmla="*/ 3458741 w 4584156"/>
                <a:gd name="connsiteY109" fmla="*/ 657332 h 1189895"/>
                <a:gd name="connsiteX110" fmla="*/ 3529080 w 4584156"/>
                <a:gd name="connsiteY110" fmla="*/ 747767 h 1189895"/>
                <a:gd name="connsiteX111" fmla="*/ 3549176 w 4584156"/>
                <a:gd name="connsiteY111" fmla="*/ 787960 h 1189895"/>
                <a:gd name="connsiteX112" fmla="*/ 3559225 w 4584156"/>
                <a:gd name="connsiteY112" fmla="*/ 888444 h 1189895"/>
                <a:gd name="connsiteX113" fmla="*/ 3609466 w 4584156"/>
                <a:gd name="connsiteY113" fmla="*/ 908541 h 1189895"/>
                <a:gd name="connsiteX114" fmla="*/ 3780288 w 4584156"/>
                <a:gd name="connsiteY114" fmla="*/ 928637 h 1189895"/>
                <a:gd name="connsiteX115" fmla="*/ 3810433 w 4584156"/>
                <a:gd name="connsiteY115" fmla="*/ 918589 h 1189895"/>
                <a:gd name="connsiteX116" fmla="*/ 3820482 w 4584156"/>
                <a:gd name="connsiteY116" fmla="*/ 838202 h 1189895"/>
                <a:gd name="connsiteX117" fmla="*/ 3830530 w 4584156"/>
                <a:gd name="connsiteY117" fmla="*/ 787960 h 1189895"/>
                <a:gd name="connsiteX118" fmla="*/ 3880772 w 4584156"/>
                <a:gd name="connsiteY118" fmla="*/ 757815 h 1189895"/>
                <a:gd name="connsiteX119" fmla="*/ 3900869 w 4584156"/>
                <a:gd name="connsiteY119" fmla="*/ 727670 h 1189895"/>
                <a:gd name="connsiteX120" fmla="*/ 3941062 w 4584156"/>
                <a:gd name="connsiteY120" fmla="*/ 687477 h 1189895"/>
                <a:gd name="connsiteX121" fmla="*/ 3951110 w 4584156"/>
                <a:gd name="connsiteY121" fmla="*/ 627187 h 1189895"/>
                <a:gd name="connsiteX122" fmla="*/ 3971207 w 4584156"/>
                <a:gd name="connsiteY122" fmla="*/ 597042 h 1189895"/>
                <a:gd name="connsiteX123" fmla="*/ 4001352 w 4584156"/>
                <a:gd name="connsiteY123" fmla="*/ 536752 h 1189895"/>
                <a:gd name="connsiteX124" fmla="*/ 4031497 w 4584156"/>
                <a:gd name="connsiteY124" fmla="*/ 546800 h 1189895"/>
                <a:gd name="connsiteX125" fmla="*/ 4061642 w 4584156"/>
                <a:gd name="connsiteY125" fmla="*/ 657332 h 1189895"/>
                <a:gd name="connsiteX126" fmla="*/ 4081739 w 4584156"/>
                <a:gd name="connsiteY126" fmla="*/ 727670 h 1189895"/>
                <a:gd name="connsiteX127" fmla="*/ 4101836 w 4584156"/>
                <a:gd name="connsiteY127" fmla="*/ 757815 h 1189895"/>
                <a:gd name="connsiteX128" fmla="*/ 4142029 w 4584156"/>
                <a:gd name="connsiteY128" fmla="*/ 697525 h 1189895"/>
                <a:gd name="connsiteX129" fmla="*/ 4202319 w 4584156"/>
                <a:gd name="connsiteY129" fmla="*/ 597042 h 1189895"/>
                <a:gd name="connsiteX130" fmla="*/ 4212367 w 4584156"/>
                <a:gd name="connsiteY130" fmla="*/ 406123 h 1189895"/>
                <a:gd name="connsiteX131" fmla="*/ 4222416 w 4584156"/>
                <a:gd name="connsiteY131" fmla="*/ 365930 h 1189895"/>
                <a:gd name="connsiteX132" fmla="*/ 4272658 w 4584156"/>
                <a:gd name="connsiteY132" fmla="*/ 476462 h 1189895"/>
                <a:gd name="connsiteX133" fmla="*/ 4282706 w 4584156"/>
                <a:gd name="connsiteY133" fmla="*/ 556848 h 1189895"/>
                <a:gd name="connsiteX134" fmla="*/ 4292754 w 4584156"/>
                <a:gd name="connsiteY134" fmla="*/ 687477 h 1189895"/>
                <a:gd name="connsiteX135" fmla="*/ 4322899 w 4584156"/>
                <a:gd name="connsiteY135" fmla="*/ 777912 h 1189895"/>
                <a:gd name="connsiteX136" fmla="*/ 4332948 w 4584156"/>
                <a:gd name="connsiteY136" fmla="*/ 808057 h 1189895"/>
                <a:gd name="connsiteX137" fmla="*/ 4342996 w 4584156"/>
                <a:gd name="connsiteY137" fmla="*/ 838202 h 1189895"/>
                <a:gd name="connsiteX138" fmla="*/ 4373141 w 4584156"/>
                <a:gd name="connsiteY138" fmla="*/ 868347 h 1189895"/>
                <a:gd name="connsiteX139" fmla="*/ 4383189 w 4584156"/>
                <a:gd name="connsiteY139" fmla="*/ 1009024 h 1189895"/>
                <a:gd name="connsiteX140" fmla="*/ 4423383 w 4584156"/>
                <a:gd name="connsiteY140" fmla="*/ 1029121 h 1189895"/>
                <a:gd name="connsiteX141" fmla="*/ 4483673 w 4584156"/>
                <a:gd name="connsiteY141" fmla="*/ 968831 h 1189895"/>
                <a:gd name="connsiteX142" fmla="*/ 4523866 w 4584156"/>
                <a:gd name="connsiteY142" fmla="*/ 898492 h 1189895"/>
                <a:gd name="connsiteX143" fmla="*/ 4564060 w 4584156"/>
                <a:gd name="connsiteY143" fmla="*/ 838202 h 1189895"/>
                <a:gd name="connsiteX144" fmla="*/ 4584156 w 4584156"/>
                <a:gd name="connsiteY144" fmla="*/ 787960 h 1189895"/>
                <a:gd name="connsiteX0" fmla="*/ 2108 w 4584156"/>
                <a:gd name="connsiteY0" fmla="*/ 958782 h 1189895"/>
                <a:gd name="connsiteX1" fmla="*/ 22205 w 4584156"/>
                <a:gd name="connsiteY1" fmla="*/ 828154 h 1189895"/>
                <a:gd name="connsiteX2" fmla="*/ 32253 w 4584156"/>
                <a:gd name="connsiteY2" fmla="*/ 798009 h 1189895"/>
                <a:gd name="connsiteX3" fmla="*/ 62398 w 4584156"/>
                <a:gd name="connsiteY3" fmla="*/ 787960 h 1189895"/>
                <a:gd name="connsiteX4" fmla="*/ 72447 w 4584156"/>
                <a:gd name="connsiteY4" fmla="*/ 818105 h 1189895"/>
                <a:gd name="connsiteX5" fmla="*/ 112640 w 4584156"/>
                <a:gd name="connsiteY5" fmla="*/ 878396 h 1189895"/>
                <a:gd name="connsiteX6" fmla="*/ 122688 w 4584156"/>
                <a:gd name="connsiteY6" fmla="*/ 958782 h 1189895"/>
                <a:gd name="connsiteX7" fmla="*/ 132737 w 4584156"/>
                <a:gd name="connsiteY7" fmla="*/ 988927 h 1189895"/>
                <a:gd name="connsiteX8" fmla="*/ 203075 w 4584156"/>
                <a:gd name="connsiteY8" fmla="*/ 1069314 h 1189895"/>
                <a:gd name="connsiteX9" fmla="*/ 243269 w 4584156"/>
                <a:gd name="connsiteY9" fmla="*/ 1079363 h 1189895"/>
                <a:gd name="connsiteX10" fmla="*/ 273414 w 4584156"/>
                <a:gd name="connsiteY10" fmla="*/ 1089411 h 1189895"/>
                <a:gd name="connsiteX11" fmla="*/ 303559 w 4584156"/>
                <a:gd name="connsiteY11" fmla="*/ 1069314 h 1189895"/>
                <a:gd name="connsiteX12" fmla="*/ 353800 w 4584156"/>
                <a:gd name="connsiteY12" fmla="*/ 898492 h 1189895"/>
                <a:gd name="connsiteX13" fmla="*/ 383945 w 4584156"/>
                <a:gd name="connsiteY13" fmla="*/ 878396 h 1189895"/>
                <a:gd name="connsiteX14" fmla="*/ 397775 w 4584156"/>
                <a:gd name="connsiteY14" fmla="*/ 861433 h 1189895"/>
                <a:gd name="connsiteX15" fmla="*/ 484429 w 4584156"/>
                <a:gd name="connsiteY15" fmla="*/ 828154 h 1189895"/>
                <a:gd name="connsiteX16" fmla="*/ 534671 w 4584156"/>
                <a:gd name="connsiteY16" fmla="*/ 948734 h 1189895"/>
                <a:gd name="connsiteX17" fmla="*/ 605009 w 4584156"/>
                <a:gd name="connsiteY17" fmla="*/ 998976 h 1189895"/>
                <a:gd name="connsiteX18" fmla="*/ 735638 w 4584156"/>
                <a:gd name="connsiteY18" fmla="*/ 1109508 h 1189895"/>
                <a:gd name="connsiteX19" fmla="*/ 775831 w 4584156"/>
                <a:gd name="connsiteY19" fmla="*/ 1089411 h 1189895"/>
                <a:gd name="connsiteX20" fmla="*/ 816025 w 4584156"/>
                <a:gd name="connsiteY20" fmla="*/ 1029121 h 1189895"/>
                <a:gd name="connsiteX21" fmla="*/ 826073 w 4584156"/>
                <a:gd name="connsiteY21" fmla="*/ 918589 h 1189895"/>
                <a:gd name="connsiteX22" fmla="*/ 916508 w 4584156"/>
                <a:gd name="connsiteY22" fmla="*/ 777912 h 1189895"/>
                <a:gd name="connsiteX23" fmla="*/ 926556 w 4584156"/>
                <a:gd name="connsiteY23" fmla="*/ 727670 h 1189895"/>
                <a:gd name="connsiteX24" fmla="*/ 966750 w 4584156"/>
                <a:gd name="connsiteY24" fmla="*/ 677429 h 1189895"/>
                <a:gd name="connsiteX25" fmla="*/ 986847 w 4584156"/>
                <a:gd name="connsiteY25" fmla="*/ 647284 h 1189895"/>
                <a:gd name="connsiteX26" fmla="*/ 996895 w 4584156"/>
                <a:gd name="connsiteY26" fmla="*/ 617138 h 1189895"/>
                <a:gd name="connsiteX27" fmla="*/ 1016992 w 4584156"/>
                <a:gd name="connsiteY27" fmla="*/ 566897 h 1189895"/>
                <a:gd name="connsiteX28" fmla="*/ 1037088 w 4584156"/>
                <a:gd name="connsiteY28" fmla="*/ 436268 h 1189895"/>
                <a:gd name="connsiteX29" fmla="*/ 1047137 w 4584156"/>
                <a:gd name="connsiteY29" fmla="*/ 627187 h 1189895"/>
                <a:gd name="connsiteX30" fmla="*/ 1067233 w 4584156"/>
                <a:gd name="connsiteY30" fmla="*/ 586993 h 1189895"/>
                <a:gd name="connsiteX31" fmla="*/ 1077282 w 4584156"/>
                <a:gd name="connsiteY31" fmla="*/ 556848 h 1189895"/>
                <a:gd name="connsiteX32" fmla="*/ 1127524 w 4584156"/>
                <a:gd name="connsiteY32" fmla="*/ 647284 h 1189895"/>
                <a:gd name="connsiteX33" fmla="*/ 1177765 w 4584156"/>
                <a:gd name="connsiteY33" fmla="*/ 707574 h 1189895"/>
                <a:gd name="connsiteX34" fmla="*/ 1207910 w 4584156"/>
                <a:gd name="connsiteY34" fmla="*/ 717622 h 1189895"/>
                <a:gd name="connsiteX35" fmla="*/ 1258152 w 4584156"/>
                <a:gd name="connsiteY35" fmla="*/ 607090 h 1189895"/>
                <a:gd name="connsiteX36" fmla="*/ 1318442 w 4584156"/>
                <a:gd name="connsiteY36" fmla="*/ 546800 h 1189895"/>
                <a:gd name="connsiteX37" fmla="*/ 1338539 w 4584156"/>
                <a:gd name="connsiteY37" fmla="*/ 506607 h 1189895"/>
                <a:gd name="connsiteX38" fmla="*/ 1368684 w 4584156"/>
                <a:gd name="connsiteY38" fmla="*/ 365930 h 1189895"/>
                <a:gd name="connsiteX39" fmla="*/ 1388781 w 4584156"/>
                <a:gd name="connsiteY39" fmla="*/ 396075 h 1189895"/>
                <a:gd name="connsiteX40" fmla="*/ 1398829 w 4584156"/>
                <a:gd name="connsiteY40" fmla="*/ 426220 h 1189895"/>
                <a:gd name="connsiteX41" fmla="*/ 1418926 w 4584156"/>
                <a:gd name="connsiteY41" fmla="*/ 496558 h 1189895"/>
                <a:gd name="connsiteX42" fmla="*/ 1469167 w 4584156"/>
                <a:gd name="connsiteY42" fmla="*/ 576945 h 1189895"/>
                <a:gd name="connsiteX43" fmla="*/ 1499313 w 4584156"/>
                <a:gd name="connsiteY43" fmla="*/ 737719 h 1189895"/>
                <a:gd name="connsiteX44" fmla="*/ 1529458 w 4584156"/>
                <a:gd name="connsiteY44" fmla="*/ 848251 h 1189895"/>
                <a:gd name="connsiteX45" fmla="*/ 1549554 w 4584156"/>
                <a:gd name="connsiteY45" fmla="*/ 928637 h 1189895"/>
                <a:gd name="connsiteX46" fmla="*/ 1569651 w 4584156"/>
                <a:gd name="connsiteY46" fmla="*/ 958782 h 1189895"/>
                <a:gd name="connsiteX47" fmla="*/ 1599796 w 4584156"/>
                <a:gd name="connsiteY47" fmla="*/ 948734 h 1189895"/>
                <a:gd name="connsiteX48" fmla="*/ 1609844 w 4584156"/>
                <a:gd name="connsiteY48" fmla="*/ 918589 h 1189895"/>
                <a:gd name="connsiteX49" fmla="*/ 1629941 w 4584156"/>
                <a:gd name="connsiteY49" fmla="*/ 888444 h 1189895"/>
                <a:gd name="connsiteX50" fmla="*/ 1660086 w 4584156"/>
                <a:gd name="connsiteY50" fmla="*/ 838202 h 1189895"/>
                <a:gd name="connsiteX51" fmla="*/ 1700280 w 4584156"/>
                <a:gd name="connsiteY51" fmla="*/ 868347 h 1189895"/>
                <a:gd name="connsiteX52" fmla="*/ 1800763 w 4584156"/>
                <a:gd name="connsiteY52" fmla="*/ 958782 h 1189895"/>
                <a:gd name="connsiteX53" fmla="*/ 1840956 w 4584156"/>
                <a:gd name="connsiteY53" fmla="*/ 1029121 h 1189895"/>
                <a:gd name="connsiteX54" fmla="*/ 1871102 w 4584156"/>
                <a:gd name="connsiteY54" fmla="*/ 1049218 h 1189895"/>
                <a:gd name="connsiteX55" fmla="*/ 1881150 w 4584156"/>
                <a:gd name="connsiteY55" fmla="*/ 1079363 h 1189895"/>
                <a:gd name="connsiteX56" fmla="*/ 1901247 w 4584156"/>
                <a:gd name="connsiteY56" fmla="*/ 1049218 h 1189895"/>
                <a:gd name="connsiteX57" fmla="*/ 1911295 w 4584156"/>
                <a:gd name="connsiteY57" fmla="*/ 1009024 h 1189895"/>
                <a:gd name="connsiteX58" fmla="*/ 1931392 w 4584156"/>
                <a:gd name="connsiteY58" fmla="*/ 958782 h 1189895"/>
                <a:gd name="connsiteX59" fmla="*/ 1941440 w 4584156"/>
                <a:gd name="connsiteY59" fmla="*/ 928637 h 1189895"/>
                <a:gd name="connsiteX60" fmla="*/ 1951488 w 4584156"/>
                <a:gd name="connsiteY60" fmla="*/ 767864 h 1189895"/>
                <a:gd name="connsiteX61" fmla="*/ 1981633 w 4584156"/>
                <a:gd name="connsiteY61" fmla="*/ 677429 h 1189895"/>
                <a:gd name="connsiteX62" fmla="*/ 2011778 w 4584156"/>
                <a:gd name="connsiteY62" fmla="*/ 627187 h 1189895"/>
                <a:gd name="connsiteX63" fmla="*/ 2021827 w 4584156"/>
                <a:gd name="connsiteY63" fmla="*/ 566897 h 1189895"/>
                <a:gd name="connsiteX64" fmla="*/ 2031875 w 4584156"/>
                <a:gd name="connsiteY64" fmla="*/ 597042 h 1189895"/>
                <a:gd name="connsiteX65" fmla="*/ 2041924 w 4584156"/>
                <a:gd name="connsiteY65" fmla="*/ 657332 h 1189895"/>
                <a:gd name="connsiteX66" fmla="*/ 2072069 w 4584156"/>
                <a:gd name="connsiteY66" fmla="*/ 727670 h 1189895"/>
                <a:gd name="connsiteX67" fmla="*/ 2082117 w 4584156"/>
                <a:gd name="connsiteY67" fmla="*/ 848251 h 1189895"/>
                <a:gd name="connsiteX68" fmla="*/ 2102214 w 4584156"/>
                <a:gd name="connsiteY68" fmla="*/ 968831 h 1189895"/>
                <a:gd name="connsiteX69" fmla="*/ 2162504 w 4584156"/>
                <a:gd name="connsiteY69" fmla="*/ 908541 h 1189895"/>
                <a:gd name="connsiteX70" fmla="*/ 2222794 w 4584156"/>
                <a:gd name="connsiteY70" fmla="*/ 868347 h 1189895"/>
                <a:gd name="connsiteX71" fmla="*/ 2273036 w 4584156"/>
                <a:gd name="connsiteY71" fmla="*/ 808057 h 1189895"/>
                <a:gd name="connsiteX72" fmla="*/ 2313229 w 4584156"/>
                <a:gd name="connsiteY72" fmla="*/ 747767 h 1189895"/>
                <a:gd name="connsiteX73" fmla="*/ 2383567 w 4584156"/>
                <a:gd name="connsiteY73" fmla="*/ 687477 h 1189895"/>
                <a:gd name="connsiteX74" fmla="*/ 2433809 w 4584156"/>
                <a:gd name="connsiteY74" fmla="*/ 697525 h 1189895"/>
                <a:gd name="connsiteX75" fmla="*/ 2484051 w 4584156"/>
                <a:gd name="connsiteY75" fmla="*/ 737719 h 1189895"/>
                <a:gd name="connsiteX76" fmla="*/ 2544341 w 4584156"/>
                <a:gd name="connsiteY76" fmla="*/ 767864 h 1189895"/>
                <a:gd name="connsiteX77" fmla="*/ 2574486 w 4584156"/>
                <a:gd name="connsiteY77" fmla="*/ 798009 h 1189895"/>
                <a:gd name="connsiteX78" fmla="*/ 2584535 w 4584156"/>
                <a:gd name="connsiteY78" fmla="*/ 828154 h 1189895"/>
                <a:gd name="connsiteX79" fmla="*/ 2664921 w 4584156"/>
                <a:gd name="connsiteY79" fmla="*/ 868347 h 1189895"/>
                <a:gd name="connsiteX80" fmla="*/ 2705115 w 4584156"/>
                <a:gd name="connsiteY80" fmla="*/ 888444 h 1189895"/>
                <a:gd name="connsiteX81" fmla="*/ 2735260 w 4584156"/>
                <a:gd name="connsiteY81" fmla="*/ 858299 h 1189895"/>
                <a:gd name="connsiteX82" fmla="*/ 2765405 w 4584156"/>
                <a:gd name="connsiteY82" fmla="*/ 838202 h 1189895"/>
                <a:gd name="connsiteX83" fmla="*/ 2835743 w 4584156"/>
                <a:gd name="connsiteY83" fmla="*/ 767864 h 1189895"/>
                <a:gd name="connsiteX84" fmla="*/ 2845792 w 4584156"/>
                <a:gd name="connsiteY84" fmla="*/ 727670 h 1189895"/>
                <a:gd name="connsiteX85" fmla="*/ 2875937 w 4584156"/>
                <a:gd name="connsiteY85" fmla="*/ 647284 h 1189895"/>
                <a:gd name="connsiteX86" fmla="*/ 2885985 w 4584156"/>
                <a:gd name="connsiteY86" fmla="*/ 546800 h 1189895"/>
                <a:gd name="connsiteX87" fmla="*/ 2906082 w 4584156"/>
                <a:gd name="connsiteY87" fmla="*/ 496558 h 1189895"/>
                <a:gd name="connsiteX88" fmla="*/ 2916130 w 4584156"/>
                <a:gd name="connsiteY88" fmla="*/ 456365 h 1189895"/>
                <a:gd name="connsiteX89" fmla="*/ 2936227 w 4584156"/>
                <a:gd name="connsiteY89" fmla="*/ 426220 h 1189895"/>
                <a:gd name="connsiteX90" fmla="*/ 2966372 w 4584156"/>
                <a:gd name="connsiteY90" fmla="*/ 335785 h 1189895"/>
                <a:gd name="connsiteX91" fmla="*/ 2986469 w 4584156"/>
                <a:gd name="connsiteY91" fmla="*/ 305640 h 1189895"/>
                <a:gd name="connsiteX92" fmla="*/ 3006565 w 4584156"/>
                <a:gd name="connsiteY92" fmla="*/ 225253 h 1189895"/>
                <a:gd name="connsiteX93" fmla="*/ 3071864 w 4584156"/>
                <a:gd name="connsiteY93" fmla="*/ 16377 h 1189895"/>
                <a:gd name="connsiteX94" fmla="*/ 3066855 w 4584156"/>
                <a:gd name="connsiteY94" fmla="*/ 355881 h 1189895"/>
                <a:gd name="connsiteX95" fmla="*/ 3117097 w 4584156"/>
                <a:gd name="connsiteY95" fmla="*/ 486510 h 1189895"/>
                <a:gd name="connsiteX96" fmla="*/ 3127145 w 4584156"/>
                <a:gd name="connsiteY96" fmla="*/ 637235 h 1189895"/>
                <a:gd name="connsiteX97" fmla="*/ 3157291 w 4584156"/>
                <a:gd name="connsiteY97" fmla="*/ 808057 h 1189895"/>
                <a:gd name="connsiteX98" fmla="*/ 3197484 w 4584156"/>
                <a:gd name="connsiteY98" fmla="*/ 928637 h 1189895"/>
                <a:gd name="connsiteX99" fmla="*/ 3207532 w 4584156"/>
                <a:gd name="connsiteY99" fmla="*/ 968831 h 1189895"/>
                <a:gd name="connsiteX100" fmla="*/ 3217581 w 4584156"/>
                <a:gd name="connsiteY100" fmla="*/ 1099459 h 1189895"/>
                <a:gd name="connsiteX101" fmla="*/ 3237677 w 4584156"/>
                <a:gd name="connsiteY101" fmla="*/ 1159749 h 1189895"/>
                <a:gd name="connsiteX102" fmla="*/ 3247726 w 4584156"/>
                <a:gd name="connsiteY102" fmla="*/ 1189895 h 1189895"/>
                <a:gd name="connsiteX103" fmla="*/ 3308016 w 4584156"/>
                <a:gd name="connsiteY103" fmla="*/ 1109508 h 1189895"/>
                <a:gd name="connsiteX104" fmla="*/ 3358258 w 4584156"/>
                <a:gd name="connsiteY104" fmla="*/ 1029121 h 1189895"/>
                <a:gd name="connsiteX105" fmla="*/ 3378354 w 4584156"/>
                <a:gd name="connsiteY105" fmla="*/ 958782 h 1189895"/>
                <a:gd name="connsiteX106" fmla="*/ 3388403 w 4584156"/>
                <a:gd name="connsiteY106" fmla="*/ 898492 h 1189895"/>
                <a:gd name="connsiteX107" fmla="*/ 3418548 w 4584156"/>
                <a:gd name="connsiteY107" fmla="*/ 828154 h 1189895"/>
                <a:gd name="connsiteX108" fmla="*/ 3428596 w 4584156"/>
                <a:gd name="connsiteY108" fmla="*/ 727670 h 1189895"/>
                <a:gd name="connsiteX109" fmla="*/ 3458741 w 4584156"/>
                <a:gd name="connsiteY109" fmla="*/ 657332 h 1189895"/>
                <a:gd name="connsiteX110" fmla="*/ 3529080 w 4584156"/>
                <a:gd name="connsiteY110" fmla="*/ 747767 h 1189895"/>
                <a:gd name="connsiteX111" fmla="*/ 3549176 w 4584156"/>
                <a:gd name="connsiteY111" fmla="*/ 787960 h 1189895"/>
                <a:gd name="connsiteX112" fmla="*/ 3559225 w 4584156"/>
                <a:gd name="connsiteY112" fmla="*/ 888444 h 1189895"/>
                <a:gd name="connsiteX113" fmla="*/ 3609466 w 4584156"/>
                <a:gd name="connsiteY113" fmla="*/ 908541 h 1189895"/>
                <a:gd name="connsiteX114" fmla="*/ 3780288 w 4584156"/>
                <a:gd name="connsiteY114" fmla="*/ 928637 h 1189895"/>
                <a:gd name="connsiteX115" fmla="*/ 3810433 w 4584156"/>
                <a:gd name="connsiteY115" fmla="*/ 918589 h 1189895"/>
                <a:gd name="connsiteX116" fmla="*/ 3820482 w 4584156"/>
                <a:gd name="connsiteY116" fmla="*/ 838202 h 1189895"/>
                <a:gd name="connsiteX117" fmla="*/ 3830530 w 4584156"/>
                <a:gd name="connsiteY117" fmla="*/ 787960 h 1189895"/>
                <a:gd name="connsiteX118" fmla="*/ 3880772 w 4584156"/>
                <a:gd name="connsiteY118" fmla="*/ 757815 h 1189895"/>
                <a:gd name="connsiteX119" fmla="*/ 3900869 w 4584156"/>
                <a:gd name="connsiteY119" fmla="*/ 727670 h 1189895"/>
                <a:gd name="connsiteX120" fmla="*/ 3941062 w 4584156"/>
                <a:gd name="connsiteY120" fmla="*/ 687477 h 1189895"/>
                <a:gd name="connsiteX121" fmla="*/ 3951110 w 4584156"/>
                <a:gd name="connsiteY121" fmla="*/ 627187 h 1189895"/>
                <a:gd name="connsiteX122" fmla="*/ 3971207 w 4584156"/>
                <a:gd name="connsiteY122" fmla="*/ 597042 h 1189895"/>
                <a:gd name="connsiteX123" fmla="*/ 4001352 w 4584156"/>
                <a:gd name="connsiteY123" fmla="*/ 536752 h 1189895"/>
                <a:gd name="connsiteX124" fmla="*/ 4031497 w 4584156"/>
                <a:gd name="connsiteY124" fmla="*/ 546800 h 1189895"/>
                <a:gd name="connsiteX125" fmla="*/ 4061642 w 4584156"/>
                <a:gd name="connsiteY125" fmla="*/ 657332 h 1189895"/>
                <a:gd name="connsiteX126" fmla="*/ 4081739 w 4584156"/>
                <a:gd name="connsiteY126" fmla="*/ 727670 h 1189895"/>
                <a:gd name="connsiteX127" fmla="*/ 4101836 w 4584156"/>
                <a:gd name="connsiteY127" fmla="*/ 757815 h 1189895"/>
                <a:gd name="connsiteX128" fmla="*/ 4142029 w 4584156"/>
                <a:gd name="connsiteY128" fmla="*/ 697525 h 1189895"/>
                <a:gd name="connsiteX129" fmla="*/ 4202319 w 4584156"/>
                <a:gd name="connsiteY129" fmla="*/ 597042 h 1189895"/>
                <a:gd name="connsiteX130" fmla="*/ 4212367 w 4584156"/>
                <a:gd name="connsiteY130" fmla="*/ 406123 h 1189895"/>
                <a:gd name="connsiteX131" fmla="*/ 4222416 w 4584156"/>
                <a:gd name="connsiteY131" fmla="*/ 365930 h 1189895"/>
                <a:gd name="connsiteX132" fmla="*/ 4272658 w 4584156"/>
                <a:gd name="connsiteY132" fmla="*/ 476462 h 1189895"/>
                <a:gd name="connsiteX133" fmla="*/ 4282706 w 4584156"/>
                <a:gd name="connsiteY133" fmla="*/ 556848 h 1189895"/>
                <a:gd name="connsiteX134" fmla="*/ 4292754 w 4584156"/>
                <a:gd name="connsiteY134" fmla="*/ 687477 h 1189895"/>
                <a:gd name="connsiteX135" fmla="*/ 4322899 w 4584156"/>
                <a:gd name="connsiteY135" fmla="*/ 777912 h 1189895"/>
                <a:gd name="connsiteX136" fmla="*/ 4332948 w 4584156"/>
                <a:gd name="connsiteY136" fmla="*/ 808057 h 1189895"/>
                <a:gd name="connsiteX137" fmla="*/ 4342996 w 4584156"/>
                <a:gd name="connsiteY137" fmla="*/ 838202 h 1189895"/>
                <a:gd name="connsiteX138" fmla="*/ 4373141 w 4584156"/>
                <a:gd name="connsiteY138" fmla="*/ 868347 h 1189895"/>
                <a:gd name="connsiteX139" fmla="*/ 4383189 w 4584156"/>
                <a:gd name="connsiteY139" fmla="*/ 1009024 h 1189895"/>
                <a:gd name="connsiteX140" fmla="*/ 4423383 w 4584156"/>
                <a:gd name="connsiteY140" fmla="*/ 1029121 h 1189895"/>
                <a:gd name="connsiteX141" fmla="*/ 4483673 w 4584156"/>
                <a:gd name="connsiteY141" fmla="*/ 968831 h 1189895"/>
                <a:gd name="connsiteX142" fmla="*/ 4523866 w 4584156"/>
                <a:gd name="connsiteY142" fmla="*/ 898492 h 1189895"/>
                <a:gd name="connsiteX143" fmla="*/ 4564060 w 4584156"/>
                <a:gd name="connsiteY143" fmla="*/ 838202 h 1189895"/>
                <a:gd name="connsiteX144" fmla="*/ 4584156 w 4584156"/>
                <a:gd name="connsiteY144" fmla="*/ 787960 h 1189895"/>
                <a:gd name="connsiteX0" fmla="*/ 2108 w 4584156"/>
                <a:gd name="connsiteY0" fmla="*/ 958782 h 1189895"/>
                <a:gd name="connsiteX1" fmla="*/ 22205 w 4584156"/>
                <a:gd name="connsiteY1" fmla="*/ 828154 h 1189895"/>
                <a:gd name="connsiteX2" fmla="*/ 32253 w 4584156"/>
                <a:gd name="connsiteY2" fmla="*/ 798009 h 1189895"/>
                <a:gd name="connsiteX3" fmla="*/ 62398 w 4584156"/>
                <a:gd name="connsiteY3" fmla="*/ 787960 h 1189895"/>
                <a:gd name="connsiteX4" fmla="*/ 72447 w 4584156"/>
                <a:gd name="connsiteY4" fmla="*/ 818105 h 1189895"/>
                <a:gd name="connsiteX5" fmla="*/ 112640 w 4584156"/>
                <a:gd name="connsiteY5" fmla="*/ 878396 h 1189895"/>
                <a:gd name="connsiteX6" fmla="*/ 122688 w 4584156"/>
                <a:gd name="connsiteY6" fmla="*/ 958782 h 1189895"/>
                <a:gd name="connsiteX7" fmla="*/ 132737 w 4584156"/>
                <a:gd name="connsiteY7" fmla="*/ 988927 h 1189895"/>
                <a:gd name="connsiteX8" fmla="*/ 203075 w 4584156"/>
                <a:gd name="connsiteY8" fmla="*/ 1069314 h 1189895"/>
                <a:gd name="connsiteX9" fmla="*/ 243269 w 4584156"/>
                <a:gd name="connsiteY9" fmla="*/ 1079363 h 1189895"/>
                <a:gd name="connsiteX10" fmla="*/ 273414 w 4584156"/>
                <a:gd name="connsiteY10" fmla="*/ 1089411 h 1189895"/>
                <a:gd name="connsiteX11" fmla="*/ 303559 w 4584156"/>
                <a:gd name="connsiteY11" fmla="*/ 1069314 h 1189895"/>
                <a:gd name="connsiteX12" fmla="*/ 353800 w 4584156"/>
                <a:gd name="connsiteY12" fmla="*/ 898492 h 1189895"/>
                <a:gd name="connsiteX13" fmla="*/ 383945 w 4584156"/>
                <a:gd name="connsiteY13" fmla="*/ 878396 h 1189895"/>
                <a:gd name="connsiteX14" fmla="*/ 397775 w 4584156"/>
                <a:gd name="connsiteY14" fmla="*/ 861433 h 1189895"/>
                <a:gd name="connsiteX15" fmla="*/ 484429 w 4584156"/>
                <a:gd name="connsiteY15" fmla="*/ 828154 h 1189895"/>
                <a:gd name="connsiteX16" fmla="*/ 534671 w 4584156"/>
                <a:gd name="connsiteY16" fmla="*/ 948734 h 1189895"/>
                <a:gd name="connsiteX17" fmla="*/ 605009 w 4584156"/>
                <a:gd name="connsiteY17" fmla="*/ 998976 h 1189895"/>
                <a:gd name="connsiteX18" fmla="*/ 735638 w 4584156"/>
                <a:gd name="connsiteY18" fmla="*/ 1109508 h 1189895"/>
                <a:gd name="connsiteX19" fmla="*/ 775831 w 4584156"/>
                <a:gd name="connsiteY19" fmla="*/ 1089411 h 1189895"/>
                <a:gd name="connsiteX20" fmla="*/ 816025 w 4584156"/>
                <a:gd name="connsiteY20" fmla="*/ 1029121 h 1189895"/>
                <a:gd name="connsiteX21" fmla="*/ 826073 w 4584156"/>
                <a:gd name="connsiteY21" fmla="*/ 918589 h 1189895"/>
                <a:gd name="connsiteX22" fmla="*/ 916508 w 4584156"/>
                <a:gd name="connsiteY22" fmla="*/ 777912 h 1189895"/>
                <a:gd name="connsiteX23" fmla="*/ 926556 w 4584156"/>
                <a:gd name="connsiteY23" fmla="*/ 727670 h 1189895"/>
                <a:gd name="connsiteX24" fmla="*/ 966750 w 4584156"/>
                <a:gd name="connsiteY24" fmla="*/ 677429 h 1189895"/>
                <a:gd name="connsiteX25" fmla="*/ 986847 w 4584156"/>
                <a:gd name="connsiteY25" fmla="*/ 647284 h 1189895"/>
                <a:gd name="connsiteX26" fmla="*/ 996895 w 4584156"/>
                <a:gd name="connsiteY26" fmla="*/ 617138 h 1189895"/>
                <a:gd name="connsiteX27" fmla="*/ 1016992 w 4584156"/>
                <a:gd name="connsiteY27" fmla="*/ 566897 h 1189895"/>
                <a:gd name="connsiteX28" fmla="*/ 1037088 w 4584156"/>
                <a:gd name="connsiteY28" fmla="*/ 436268 h 1189895"/>
                <a:gd name="connsiteX29" fmla="*/ 1047137 w 4584156"/>
                <a:gd name="connsiteY29" fmla="*/ 627187 h 1189895"/>
                <a:gd name="connsiteX30" fmla="*/ 1067233 w 4584156"/>
                <a:gd name="connsiteY30" fmla="*/ 586993 h 1189895"/>
                <a:gd name="connsiteX31" fmla="*/ 1077282 w 4584156"/>
                <a:gd name="connsiteY31" fmla="*/ 556848 h 1189895"/>
                <a:gd name="connsiteX32" fmla="*/ 1127524 w 4584156"/>
                <a:gd name="connsiteY32" fmla="*/ 647284 h 1189895"/>
                <a:gd name="connsiteX33" fmla="*/ 1177765 w 4584156"/>
                <a:gd name="connsiteY33" fmla="*/ 707574 h 1189895"/>
                <a:gd name="connsiteX34" fmla="*/ 1207910 w 4584156"/>
                <a:gd name="connsiteY34" fmla="*/ 717622 h 1189895"/>
                <a:gd name="connsiteX35" fmla="*/ 1258152 w 4584156"/>
                <a:gd name="connsiteY35" fmla="*/ 607090 h 1189895"/>
                <a:gd name="connsiteX36" fmla="*/ 1318442 w 4584156"/>
                <a:gd name="connsiteY36" fmla="*/ 546800 h 1189895"/>
                <a:gd name="connsiteX37" fmla="*/ 1338539 w 4584156"/>
                <a:gd name="connsiteY37" fmla="*/ 506607 h 1189895"/>
                <a:gd name="connsiteX38" fmla="*/ 1368684 w 4584156"/>
                <a:gd name="connsiteY38" fmla="*/ 365930 h 1189895"/>
                <a:gd name="connsiteX39" fmla="*/ 1388781 w 4584156"/>
                <a:gd name="connsiteY39" fmla="*/ 396075 h 1189895"/>
                <a:gd name="connsiteX40" fmla="*/ 1398829 w 4584156"/>
                <a:gd name="connsiteY40" fmla="*/ 426220 h 1189895"/>
                <a:gd name="connsiteX41" fmla="*/ 1418926 w 4584156"/>
                <a:gd name="connsiteY41" fmla="*/ 496558 h 1189895"/>
                <a:gd name="connsiteX42" fmla="*/ 1469167 w 4584156"/>
                <a:gd name="connsiteY42" fmla="*/ 576945 h 1189895"/>
                <a:gd name="connsiteX43" fmla="*/ 1499313 w 4584156"/>
                <a:gd name="connsiteY43" fmla="*/ 737719 h 1189895"/>
                <a:gd name="connsiteX44" fmla="*/ 1529458 w 4584156"/>
                <a:gd name="connsiteY44" fmla="*/ 848251 h 1189895"/>
                <a:gd name="connsiteX45" fmla="*/ 1549554 w 4584156"/>
                <a:gd name="connsiteY45" fmla="*/ 928637 h 1189895"/>
                <a:gd name="connsiteX46" fmla="*/ 1569651 w 4584156"/>
                <a:gd name="connsiteY46" fmla="*/ 958782 h 1189895"/>
                <a:gd name="connsiteX47" fmla="*/ 1599796 w 4584156"/>
                <a:gd name="connsiteY47" fmla="*/ 948734 h 1189895"/>
                <a:gd name="connsiteX48" fmla="*/ 1609844 w 4584156"/>
                <a:gd name="connsiteY48" fmla="*/ 918589 h 1189895"/>
                <a:gd name="connsiteX49" fmla="*/ 1629941 w 4584156"/>
                <a:gd name="connsiteY49" fmla="*/ 888444 h 1189895"/>
                <a:gd name="connsiteX50" fmla="*/ 1660086 w 4584156"/>
                <a:gd name="connsiteY50" fmla="*/ 838202 h 1189895"/>
                <a:gd name="connsiteX51" fmla="*/ 1700280 w 4584156"/>
                <a:gd name="connsiteY51" fmla="*/ 868347 h 1189895"/>
                <a:gd name="connsiteX52" fmla="*/ 1800763 w 4584156"/>
                <a:gd name="connsiteY52" fmla="*/ 958782 h 1189895"/>
                <a:gd name="connsiteX53" fmla="*/ 1840956 w 4584156"/>
                <a:gd name="connsiteY53" fmla="*/ 1029121 h 1189895"/>
                <a:gd name="connsiteX54" fmla="*/ 1871102 w 4584156"/>
                <a:gd name="connsiteY54" fmla="*/ 1049218 h 1189895"/>
                <a:gd name="connsiteX55" fmla="*/ 1881150 w 4584156"/>
                <a:gd name="connsiteY55" fmla="*/ 1079363 h 1189895"/>
                <a:gd name="connsiteX56" fmla="*/ 1901247 w 4584156"/>
                <a:gd name="connsiteY56" fmla="*/ 1049218 h 1189895"/>
                <a:gd name="connsiteX57" fmla="*/ 1911295 w 4584156"/>
                <a:gd name="connsiteY57" fmla="*/ 1009024 h 1189895"/>
                <a:gd name="connsiteX58" fmla="*/ 1931392 w 4584156"/>
                <a:gd name="connsiteY58" fmla="*/ 958782 h 1189895"/>
                <a:gd name="connsiteX59" fmla="*/ 1941440 w 4584156"/>
                <a:gd name="connsiteY59" fmla="*/ 928637 h 1189895"/>
                <a:gd name="connsiteX60" fmla="*/ 1951488 w 4584156"/>
                <a:gd name="connsiteY60" fmla="*/ 767864 h 1189895"/>
                <a:gd name="connsiteX61" fmla="*/ 1981633 w 4584156"/>
                <a:gd name="connsiteY61" fmla="*/ 677429 h 1189895"/>
                <a:gd name="connsiteX62" fmla="*/ 2011778 w 4584156"/>
                <a:gd name="connsiteY62" fmla="*/ 627187 h 1189895"/>
                <a:gd name="connsiteX63" fmla="*/ 2021827 w 4584156"/>
                <a:gd name="connsiteY63" fmla="*/ 566897 h 1189895"/>
                <a:gd name="connsiteX64" fmla="*/ 2031875 w 4584156"/>
                <a:gd name="connsiteY64" fmla="*/ 597042 h 1189895"/>
                <a:gd name="connsiteX65" fmla="*/ 2041924 w 4584156"/>
                <a:gd name="connsiteY65" fmla="*/ 657332 h 1189895"/>
                <a:gd name="connsiteX66" fmla="*/ 2072069 w 4584156"/>
                <a:gd name="connsiteY66" fmla="*/ 727670 h 1189895"/>
                <a:gd name="connsiteX67" fmla="*/ 2082117 w 4584156"/>
                <a:gd name="connsiteY67" fmla="*/ 848251 h 1189895"/>
                <a:gd name="connsiteX68" fmla="*/ 2102214 w 4584156"/>
                <a:gd name="connsiteY68" fmla="*/ 968831 h 1189895"/>
                <a:gd name="connsiteX69" fmla="*/ 2162504 w 4584156"/>
                <a:gd name="connsiteY69" fmla="*/ 908541 h 1189895"/>
                <a:gd name="connsiteX70" fmla="*/ 2222794 w 4584156"/>
                <a:gd name="connsiteY70" fmla="*/ 868347 h 1189895"/>
                <a:gd name="connsiteX71" fmla="*/ 2273036 w 4584156"/>
                <a:gd name="connsiteY71" fmla="*/ 808057 h 1189895"/>
                <a:gd name="connsiteX72" fmla="*/ 2313229 w 4584156"/>
                <a:gd name="connsiteY72" fmla="*/ 747767 h 1189895"/>
                <a:gd name="connsiteX73" fmla="*/ 2383567 w 4584156"/>
                <a:gd name="connsiteY73" fmla="*/ 687477 h 1189895"/>
                <a:gd name="connsiteX74" fmla="*/ 2433809 w 4584156"/>
                <a:gd name="connsiteY74" fmla="*/ 697525 h 1189895"/>
                <a:gd name="connsiteX75" fmla="*/ 2484051 w 4584156"/>
                <a:gd name="connsiteY75" fmla="*/ 737719 h 1189895"/>
                <a:gd name="connsiteX76" fmla="*/ 2544341 w 4584156"/>
                <a:gd name="connsiteY76" fmla="*/ 767864 h 1189895"/>
                <a:gd name="connsiteX77" fmla="*/ 2574486 w 4584156"/>
                <a:gd name="connsiteY77" fmla="*/ 798009 h 1189895"/>
                <a:gd name="connsiteX78" fmla="*/ 2584535 w 4584156"/>
                <a:gd name="connsiteY78" fmla="*/ 828154 h 1189895"/>
                <a:gd name="connsiteX79" fmla="*/ 2664921 w 4584156"/>
                <a:gd name="connsiteY79" fmla="*/ 868347 h 1189895"/>
                <a:gd name="connsiteX80" fmla="*/ 2705115 w 4584156"/>
                <a:gd name="connsiteY80" fmla="*/ 888444 h 1189895"/>
                <a:gd name="connsiteX81" fmla="*/ 2735260 w 4584156"/>
                <a:gd name="connsiteY81" fmla="*/ 858299 h 1189895"/>
                <a:gd name="connsiteX82" fmla="*/ 2765405 w 4584156"/>
                <a:gd name="connsiteY82" fmla="*/ 838202 h 1189895"/>
                <a:gd name="connsiteX83" fmla="*/ 2835743 w 4584156"/>
                <a:gd name="connsiteY83" fmla="*/ 767864 h 1189895"/>
                <a:gd name="connsiteX84" fmla="*/ 2845792 w 4584156"/>
                <a:gd name="connsiteY84" fmla="*/ 727670 h 1189895"/>
                <a:gd name="connsiteX85" fmla="*/ 2875937 w 4584156"/>
                <a:gd name="connsiteY85" fmla="*/ 647284 h 1189895"/>
                <a:gd name="connsiteX86" fmla="*/ 2885985 w 4584156"/>
                <a:gd name="connsiteY86" fmla="*/ 546800 h 1189895"/>
                <a:gd name="connsiteX87" fmla="*/ 2906082 w 4584156"/>
                <a:gd name="connsiteY87" fmla="*/ 496558 h 1189895"/>
                <a:gd name="connsiteX88" fmla="*/ 2916130 w 4584156"/>
                <a:gd name="connsiteY88" fmla="*/ 456365 h 1189895"/>
                <a:gd name="connsiteX89" fmla="*/ 2936227 w 4584156"/>
                <a:gd name="connsiteY89" fmla="*/ 426220 h 1189895"/>
                <a:gd name="connsiteX90" fmla="*/ 2966372 w 4584156"/>
                <a:gd name="connsiteY90" fmla="*/ 335785 h 1189895"/>
                <a:gd name="connsiteX91" fmla="*/ 2986469 w 4584156"/>
                <a:gd name="connsiteY91" fmla="*/ 305640 h 1189895"/>
                <a:gd name="connsiteX92" fmla="*/ 3006565 w 4584156"/>
                <a:gd name="connsiteY92" fmla="*/ 225253 h 1189895"/>
                <a:gd name="connsiteX93" fmla="*/ 3071864 w 4584156"/>
                <a:gd name="connsiteY93" fmla="*/ 16377 h 1189895"/>
                <a:gd name="connsiteX94" fmla="*/ 3066855 w 4584156"/>
                <a:gd name="connsiteY94" fmla="*/ 355881 h 1189895"/>
                <a:gd name="connsiteX95" fmla="*/ 3117097 w 4584156"/>
                <a:gd name="connsiteY95" fmla="*/ 486510 h 1189895"/>
                <a:gd name="connsiteX96" fmla="*/ 3127145 w 4584156"/>
                <a:gd name="connsiteY96" fmla="*/ 637235 h 1189895"/>
                <a:gd name="connsiteX97" fmla="*/ 3157291 w 4584156"/>
                <a:gd name="connsiteY97" fmla="*/ 808057 h 1189895"/>
                <a:gd name="connsiteX98" fmla="*/ 3197484 w 4584156"/>
                <a:gd name="connsiteY98" fmla="*/ 928637 h 1189895"/>
                <a:gd name="connsiteX99" fmla="*/ 3207532 w 4584156"/>
                <a:gd name="connsiteY99" fmla="*/ 968831 h 1189895"/>
                <a:gd name="connsiteX100" fmla="*/ 3217581 w 4584156"/>
                <a:gd name="connsiteY100" fmla="*/ 1099459 h 1189895"/>
                <a:gd name="connsiteX101" fmla="*/ 3237677 w 4584156"/>
                <a:gd name="connsiteY101" fmla="*/ 1159749 h 1189895"/>
                <a:gd name="connsiteX102" fmla="*/ 3247726 w 4584156"/>
                <a:gd name="connsiteY102" fmla="*/ 1189895 h 1189895"/>
                <a:gd name="connsiteX103" fmla="*/ 3308016 w 4584156"/>
                <a:gd name="connsiteY103" fmla="*/ 1109508 h 1189895"/>
                <a:gd name="connsiteX104" fmla="*/ 3358258 w 4584156"/>
                <a:gd name="connsiteY104" fmla="*/ 1029121 h 1189895"/>
                <a:gd name="connsiteX105" fmla="*/ 3378354 w 4584156"/>
                <a:gd name="connsiteY105" fmla="*/ 958782 h 1189895"/>
                <a:gd name="connsiteX106" fmla="*/ 3388403 w 4584156"/>
                <a:gd name="connsiteY106" fmla="*/ 898492 h 1189895"/>
                <a:gd name="connsiteX107" fmla="*/ 3418548 w 4584156"/>
                <a:gd name="connsiteY107" fmla="*/ 828154 h 1189895"/>
                <a:gd name="connsiteX108" fmla="*/ 3428596 w 4584156"/>
                <a:gd name="connsiteY108" fmla="*/ 727670 h 1189895"/>
                <a:gd name="connsiteX109" fmla="*/ 3458741 w 4584156"/>
                <a:gd name="connsiteY109" fmla="*/ 657332 h 1189895"/>
                <a:gd name="connsiteX110" fmla="*/ 3529080 w 4584156"/>
                <a:gd name="connsiteY110" fmla="*/ 747767 h 1189895"/>
                <a:gd name="connsiteX111" fmla="*/ 3549176 w 4584156"/>
                <a:gd name="connsiteY111" fmla="*/ 787960 h 1189895"/>
                <a:gd name="connsiteX112" fmla="*/ 3559225 w 4584156"/>
                <a:gd name="connsiteY112" fmla="*/ 888444 h 1189895"/>
                <a:gd name="connsiteX113" fmla="*/ 3609466 w 4584156"/>
                <a:gd name="connsiteY113" fmla="*/ 908541 h 1189895"/>
                <a:gd name="connsiteX114" fmla="*/ 3780288 w 4584156"/>
                <a:gd name="connsiteY114" fmla="*/ 928637 h 1189895"/>
                <a:gd name="connsiteX115" fmla="*/ 3810433 w 4584156"/>
                <a:gd name="connsiteY115" fmla="*/ 918589 h 1189895"/>
                <a:gd name="connsiteX116" fmla="*/ 3820482 w 4584156"/>
                <a:gd name="connsiteY116" fmla="*/ 838202 h 1189895"/>
                <a:gd name="connsiteX117" fmla="*/ 3830530 w 4584156"/>
                <a:gd name="connsiteY117" fmla="*/ 787960 h 1189895"/>
                <a:gd name="connsiteX118" fmla="*/ 3880772 w 4584156"/>
                <a:gd name="connsiteY118" fmla="*/ 757815 h 1189895"/>
                <a:gd name="connsiteX119" fmla="*/ 3900869 w 4584156"/>
                <a:gd name="connsiteY119" fmla="*/ 727670 h 1189895"/>
                <a:gd name="connsiteX120" fmla="*/ 3941062 w 4584156"/>
                <a:gd name="connsiteY120" fmla="*/ 687477 h 1189895"/>
                <a:gd name="connsiteX121" fmla="*/ 3951110 w 4584156"/>
                <a:gd name="connsiteY121" fmla="*/ 627187 h 1189895"/>
                <a:gd name="connsiteX122" fmla="*/ 3971207 w 4584156"/>
                <a:gd name="connsiteY122" fmla="*/ 597042 h 1189895"/>
                <a:gd name="connsiteX123" fmla="*/ 4001352 w 4584156"/>
                <a:gd name="connsiteY123" fmla="*/ 536752 h 1189895"/>
                <a:gd name="connsiteX124" fmla="*/ 4031497 w 4584156"/>
                <a:gd name="connsiteY124" fmla="*/ 546800 h 1189895"/>
                <a:gd name="connsiteX125" fmla="*/ 4061642 w 4584156"/>
                <a:gd name="connsiteY125" fmla="*/ 657332 h 1189895"/>
                <a:gd name="connsiteX126" fmla="*/ 4081739 w 4584156"/>
                <a:gd name="connsiteY126" fmla="*/ 727670 h 1189895"/>
                <a:gd name="connsiteX127" fmla="*/ 4101836 w 4584156"/>
                <a:gd name="connsiteY127" fmla="*/ 757815 h 1189895"/>
                <a:gd name="connsiteX128" fmla="*/ 4142029 w 4584156"/>
                <a:gd name="connsiteY128" fmla="*/ 697525 h 1189895"/>
                <a:gd name="connsiteX129" fmla="*/ 4202319 w 4584156"/>
                <a:gd name="connsiteY129" fmla="*/ 597042 h 1189895"/>
                <a:gd name="connsiteX130" fmla="*/ 4212367 w 4584156"/>
                <a:gd name="connsiteY130" fmla="*/ 406123 h 1189895"/>
                <a:gd name="connsiteX131" fmla="*/ 4222416 w 4584156"/>
                <a:gd name="connsiteY131" fmla="*/ 365930 h 1189895"/>
                <a:gd name="connsiteX132" fmla="*/ 4272658 w 4584156"/>
                <a:gd name="connsiteY132" fmla="*/ 476462 h 1189895"/>
                <a:gd name="connsiteX133" fmla="*/ 4282706 w 4584156"/>
                <a:gd name="connsiteY133" fmla="*/ 556848 h 1189895"/>
                <a:gd name="connsiteX134" fmla="*/ 4292754 w 4584156"/>
                <a:gd name="connsiteY134" fmla="*/ 687477 h 1189895"/>
                <a:gd name="connsiteX135" fmla="*/ 4322899 w 4584156"/>
                <a:gd name="connsiteY135" fmla="*/ 777912 h 1189895"/>
                <a:gd name="connsiteX136" fmla="*/ 4332948 w 4584156"/>
                <a:gd name="connsiteY136" fmla="*/ 808057 h 1189895"/>
                <a:gd name="connsiteX137" fmla="*/ 4342996 w 4584156"/>
                <a:gd name="connsiteY137" fmla="*/ 838202 h 1189895"/>
                <a:gd name="connsiteX138" fmla="*/ 4373141 w 4584156"/>
                <a:gd name="connsiteY138" fmla="*/ 868347 h 1189895"/>
                <a:gd name="connsiteX139" fmla="*/ 4383189 w 4584156"/>
                <a:gd name="connsiteY139" fmla="*/ 1009024 h 1189895"/>
                <a:gd name="connsiteX140" fmla="*/ 4423383 w 4584156"/>
                <a:gd name="connsiteY140" fmla="*/ 1029121 h 1189895"/>
                <a:gd name="connsiteX141" fmla="*/ 4483673 w 4584156"/>
                <a:gd name="connsiteY141" fmla="*/ 968831 h 1189895"/>
                <a:gd name="connsiteX142" fmla="*/ 4523866 w 4584156"/>
                <a:gd name="connsiteY142" fmla="*/ 898492 h 1189895"/>
                <a:gd name="connsiteX143" fmla="*/ 4564060 w 4584156"/>
                <a:gd name="connsiteY143" fmla="*/ 838202 h 1189895"/>
                <a:gd name="connsiteX144" fmla="*/ 4584156 w 4584156"/>
                <a:gd name="connsiteY144" fmla="*/ 787960 h 1189895"/>
                <a:gd name="connsiteX0" fmla="*/ 2108 w 4584156"/>
                <a:gd name="connsiteY0" fmla="*/ 958782 h 1189895"/>
                <a:gd name="connsiteX1" fmla="*/ 22205 w 4584156"/>
                <a:gd name="connsiteY1" fmla="*/ 828154 h 1189895"/>
                <a:gd name="connsiteX2" fmla="*/ 32253 w 4584156"/>
                <a:gd name="connsiteY2" fmla="*/ 798009 h 1189895"/>
                <a:gd name="connsiteX3" fmla="*/ 62398 w 4584156"/>
                <a:gd name="connsiteY3" fmla="*/ 787960 h 1189895"/>
                <a:gd name="connsiteX4" fmla="*/ 72447 w 4584156"/>
                <a:gd name="connsiteY4" fmla="*/ 818105 h 1189895"/>
                <a:gd name="connsiteX5" fmla="*/ 112640 w 4584156"/>
                <a:gd name="connsiteY5" fmla="*/ 878396 h 1189895"/>
                <a:gd name="connsiteX6" fmla="*/ 122688 w 4584156"/>
                <a:gd name="connsiteY6" fmla="*/ 958782 h 1189895"/>
                <a:gd name="connsiteX7" fmla="*/ 132737 w 4584156"/>
                <a:gd name="connsiteY7" fmla="*/ 988927 h 1189895"/>
                <a:gd name="connsiteX8" fmla="*/ 203075 w 4584156"/>
                <a:gd name="connsiteY8" fmla="*/ 1069314 h 1189895"/>
                <a:gd name="connsiteX9" fmla="*/ 243269 w 4584156"/>
                <a:gd name="connsiteY9" fmla="*/ 1079363 h 1189895"/>
                <a:gd name="connsiteX10" fmla="*/ 273414 w 4584156"/>
                <a:gd name="connsiteY10" fmla="*/ 1089411 h 1189895"/>
                <a:gd name="connsiteX11" fmla="*/ 303559 w 4584156"/>
                <a:gd name="connsiteY11" fmla="*/ 1069314 h 1189895"/>
                <a:gd name="connsiteX12" fmla="*/ 353800 w 4584156"/>
                <a:gd name="connsiteY12" fmla="*/ 898492 h 1189895"/>
                <a:gd name="connsiteX13" fmla="*/ 383945 w 4584156"/>
                <a:gd name="connsiteY13" fmla="*/ 878396 h 1189895"/>
                <a:gd name="connsiteX14" fmla="*/ 397775 w 4584156"/>
                <a:gd name="connsiteY14" fmla="*/ 861433 h 1189895"/>
                <a:gd name="connsiteX15" fmla="*/ 484429 w 4584156"/>
                <a:gd name="connsiteY15" fmla="*/ 828154 h 1189895"/>
                <a:gd name="connsiteX16" fmla="*/ 534671 w 4584156"/>
                <a:gd name="connsiteY16" fmla="*/ 948734 h 1189895"/>
                <a:gd name="connsiteX17" fmla="*/ 605009 w 4584156"/>
                <a:gd name="connsiteY17" fmla="*/ 998976 h 1189895"/>
                <a:gd name="connsiteX18" fmla="*/ 735638 w 4584156"/>
                <a:gd name="connsiteY18" fmla="*/ 1109508 h 1189895"/>
                <a:gd name="connsiteX19" fmla="*/ 775831 w 4584156"/>
                <a:gd name="connsiteY19" fmla="*/ 1089411 h 1189895"/>
                <a:gd name="connsiteX20" fmla="*/ 816025 w 4584156"/>
                <a:gd name="connsiteY20" fmla="*/ 1029121 h 1189895"/>
                <a:gd name="connsiteX21" fmla="*/ 826073 w 4584156"/>
                <a:gd name="connsiteY21" fmla="*/ 918589 h 1189895"/>
                <a:gd name="connsiteX22" fmla="*/ 916508 w 4584156"/>
                <a:gd name="connsiteY22" fmla="*/ 777912 h 1189895"/>
                <a:gd name="connsiteX23" fmla="*/ 926556 w 4584156"/>
                <a:gd name="connsiteY23" fmla="*/ 727670 h 1189895"/>
                <a:gd name="connsiteX24" fmla="*/ 966750 w 4584156"/>
                <a:gd name="connsiteY24" fmla="*/ 677429 h 1189895"/>
                <a:gd name="connsiteX25" fmla="*/ 986847 w 4584156"/>
                <a:gd name="connsiteY25" fmla="*/ 647284 h 1189895"/>
                <a:gd name="connsiteX26" fmla="*/ 996895 w 4584156"/>
                <a:gd name="connsiteY26" fmla="*/ 617138 h 1189895"/>
                <a:gd name="connsiteX27" fmla="*/ 1016992 w 4584156"/>
                <a:gd name="connsiteY27" fmla="*/ 566897 h 1189895"/>
                <a:gd name="connsiteX28" fmla="*/ 1037088 w 4584156"/>
                <a:gd name="connsiteY28" fmla="*/ 436268 h 1189895"/>
                <a:gd name="connsiteX29" fmla="*/ 1047137 w 4584156"/>
                <a:gd name="connsiteY29" fmla="*/ 627187 h 1189895"/>
                <a:gd name="connsiteX30" fmla="*/ 1067233 w 4584156"/>
                <a:gd name="connsiteY30" fmla="*/ 586993 h 1189895"/>
                <a:gd name="connsiteX31" fmla="*/ 1077282 w 4584156"/>
                <a:gd name="connsiteY31" fmla="*/ 556848 h 1189895"/>
                <a:gd name="connsiteX32" fmla="*/ 1127524 w 4584156"/>
                <a:gd name="connsiteY32" fmla="*/ 647284 h 1189895"/>
                <a:gd name="connsiteX33" fmla="*/ 1177765 w 4584156"/>
                <a:gd name="connsiteY33" fmla="*/ 707574 h 1189895"/>
                <a:gd name="connsiteX34" fmla="*/ 1207910 w 4584156"/>
                <a:gd name="connsiteY34" fmla="*/ 717622 h 1189895"/>
                <a:gd name="connsiteX35" fmla="*/ 1258152 w 4584156"/>
                <a:gd name="connsiteY35" fmla="*/ 607090 h 1189895"/>
                <a:gd name="connsiteX36" fmla="*/ 1318442 w 4584156"/>
                <a:gd name="connsiteY36" fmla="*/ 546800 h 1189895"/>
                <a:gd name="connsiteX37" fmla="*/ 1338539 w 4584156"/>
                <a:gd name="connsiteY37" fmla="*/ 506607 h 1189895"/>
                <a:gd name="connsiteX38" fmla="*/ 1368684 w 4584156"/>
                <a:gd name="connsiteY38" fmla="*/ 365930 h 1189895"/>
                <a:gd name="connsiteX39" fmla="*/ 1388781 w 4584156"/>
                <a:gd name="connsiteY39" fmla="*/ 396075 h 1189895"/>
                <a:gd name="connsiteX40" fmla="*/ 1398829 w 4584156"/>
                <a:gd name="connsiteY40" fmla="*/ 426220 h 1189895"/>
                <a:gd name="connsiteX41" fmla="*/ 1418926 w 4584156"/>
                <a:gd name="connsiteY41" fmla="*/ 496558 h 1189895"/>
                <a:gd name="connsiteX42" fmla="*/ 1469167 w 4584156"/>
                <a:gd name="connsiteY42" fmla="*/ 576945 h 1189895"/>
                <a:gd name="connsiteX43" fmla="*/ 1499313 w 4584156"/>
                <a:gd name="connsiteY43" fmla="*/ 737719 h 1189895"/>
                <a:gd name="connsiteX44" fmla="*/ 1529458 w 4584156"/>
                <a:gd name="connsiteY44" fmla="*/ 848251 h 1189895"/>
                <a:gd name="connsiteX45" fmla="*/ 1549554 w 4584156"/>
                <a:gd name="connsiteY45" fmla="*/ 928637 h 1189895"/>
                <a:gd name="connsiteX46" fmla="*/ 1569651 w 4584156"/>
                <a:gd name="connsiteY46" fmla="*/ 958782 h 1189895"/>
                <a:gd name="connsiteX47" fmla="*/ 1599796 w 4584156"/>
                <a:gd name="connsiteY47" fmla="*/ 948734 h 1189895"/>
                <a:gd name="connsiteX48" fmla="*/ 1609844 w 4584156"/>
                <a:gd name="connsiteY48" fmla="*/ 918589 h 1189895"/>
                <a:gd name="connsiteX49" fmla="*/ 1629941 w 4584156"/>
                <a:gd name="connsiteY49" fmla="*/ 888444 h 1189895"/>
                <a:gd name="connsiteX50" fmla="*/ 1660086 w 4584156"/>
                <a:gd name="connsiteY50" fmla="*/ 838202 h 1189895"/>
                <a:gd name="connsiteX51" fmla="*/ 1700280 w 4584156"/>
                <a:gd name="connsiteY51" fmla="*/ 868347 h 1189895"/>
                <a:gd name="connsiteX52" fmla="*/ 1800763 w 4584156"/>
                <a:gd name="connsiteY52" fmla="*/ 958782 h 1189895"/>
                <a:gd name="connsiteX53" fmla="*/ 1840956 w 4584156"/>
                <a:gd name="connsiteY53" fmla="*/ 1029121 h 1189895"/>
                <a:gd name="connsiteX54" fmla="*/ 1871102 w 4584156"/>
                <a:gd name="connsiteY54" fmla="*/ 1049218 h 1189895"/>
                <a:gd name="connsiteX55" fmla="*/ 1881150 w 4584156"/>
                <a:gd name="connsiteY55" fmla="*/ 1079363 h 1189895"/>
                <a:gd name="connsiteX56" fmla="*/ 1901247 w 4584156"/>
                <a:gd name="connsiteY56" fmla="*/ 1049218 h 1189895"/>
                <a:gd name="connsiteX57" fmla="*/ 1911295 w 4584156"/>
                <a:gd name="connsiteY57" fmla="*/ 1009024 h 1189895"/>
                <a:gd name="connsiteX58" fmla="*/ 1931392 w 4584156"/>
                <a:gd name="connsiteY58" fmla="*/ 958782 h 1189895"/>
                <a:gd name="connsiteX59" fmla="*/ 1941440 w 4584156"/>
                <a:gd name="connsiteY59" fmla="*/ 928637 h 1189895"/>
                <a:gd name="connsiteX60" fmla="*/ 1951488 w 4584156"/>
                <a:gd name="connsiteY60" fmla="*/ 767864 h 1189895"/>
                <a:gd name="connsiteX61" fmla="*/ 1981633 w 4584156"/>
                <a:gd name="connsiteY61" fmla="*/ 677429 h 1189895"/>
                <a:gd name="connsiteX62" fmla="*/ 2011778 w 4584156"/>
                <a:gd name="connsiteY62" fmla="*/ 627187 h 1189895"/>
                <a:gd name="connsiteX63" fmla="*/ 2021827 w 4584156"/>
                <a:gd name="connsiteY63" fmla="*/ 566897 h 1189895"/>
                <a:gd name="connsiteX64" fmla="*/ 2031875 w 4584156"/>
                <a:gd name="connsiteY64" fmla="*/ 597042 h 1189895"/>
                <a:gd name="connsiteX65" fmla="*/ 2041924 w 4584156"/>
                <a:gd name="connsiteY65" fmla="*/ 657332 h 1189895"/>
                <a:gd name="connsiteX66" fmla="*/ 2072069 w 4584156"/>
                <a:gd name="connsiteY66" fmla="*/ 727670 h 1189895"/>
                <a:gd name="connsiteX67" fmla="*/ 2082117 w 4584156"/>
                <a:gd name="connsiteY67" fmla="*/ 848251 h 1189895"/>
                <a:gd name="connsiteX68" fmla="*/ 2102214 w 4584156"/>
                <a:gd name="connsiteY68" fmla="*/ 968831 h 1189895"/>
                <a:gd name="connsiteX69" fmla="*/ 2162504 w 4584156"/>
                <a:gd name="connsiteY69" fmla="*/ 908541 h 1189895"/>
                <a:gd name="connsiteX70" fmla="*/ 2222794 w 4584156"/>
                <a:gd name="connsiteY70" fmla="*/ 868347 h 1189895"/>
                <a:gd name="connsiteX71" fmla="*/ 2273036 w 4584156"/>
                <a:gd name="connsiteY71" fmla="*/ 808057 h 1189895"/>
                <a:gd name="connsiteX72" fmla="*/ 2313229 w 4584156"/>
                <a:gd name="connsiteY72" fmla="*/ 747767 h 1189895"/>
                <a:gd name="connsiteX73" fmla="*/ 2383567 w 4584156"/>
                <a:gd name="connsiteY73" fmla="*/ 687477 h 1189895"/>
                <a:gd name="connsiteX74" fmla="*/ 2433809 w 4584156"/>
                <a:gd name="connsiteY74" fmla="*/ 697525 h 1189895"/>
                <a:gd name="connsiteX75" fmla="*/ 2484051 w 4584156"/>
                <a:gd name="connsiteY75" fmla="*/ 737719 h 1189895"/>
                <a:gd name="connsiteX76" fmla="*/ 2544341 w 4584156"/>
                <a:gd name="connsiteY76" fmla="*/ 767864 h 1189895"/>
                <a:gd name="connsiteX77" fmla="*/ 2574486 w 4584156"/>
                <a:gd name="connsiteY77" fmla="*/ 798009 h 1189895"/>
                <a:gd name="connsiteX78" fmla="*/ 2584535 w 4584156"/>
                <a:gd name="connsiteY78" fmla="*/ 828154 h 1189895"/>
                <a:gd name="connsiteX79" fmla="*/ 2664921 w 4584156"/>
                <a:gd name="connsiteY79" fmla="*/ 868347 h 1189895"/>
                <a:gd name="connsiteX80" fmla="*/ 2705115 w 4584156"/>
                <a:gd name="connsiteY80" fmla="*/ 888444 h 1189895"/>
                <a:gd name="connsiteX81" fmla="*/ 2735260 w 4584156"/>
                <a:gd name="connsiteY81" fmla="*/ 858299 h 1189895"/>
                <a:gd name="connsiteX82" fmla="*/ 2765405 w 4584156"/>
                <a:gd name="connsiteY82" fmla="*/ 838202 h 1189895"/>
                <a:gd name="connsiteX83" fmla="*/ 2835743 w 4584156"/>
                <a:gd name="connsiteY83" fmla="*/ 767864 h 1189895"/>
                <a:gd name="connsiteX84" fmla="*/ 2845792 w 4584156"/>
                <a:gd name="connsiteY84" fmla="*/ 727670 h 1189895"/>
                <a:gd name="connsiteX85" fmla="*/ 2875937 w 4584156"/>
                <a:gd name="connsiteY85" fmla="*/ 647284 h 1189895"/>
                <a:gd name="connsiteX86" fmla="*/ 2885985 w 4584156"/>
                <a:gd name="connsiteY86" fmla="*/ 546800 h 1189895"/>
                <a:gd name="connsiteX87" fmla="*/ 2906082 w 4584156"/>
                <a:gd name="connsiteY87" fmla="*/ 496558 h 1189895"/>
                <a:gd name="connsiteX88" fmla="*/ 2916130 w 4584156"/>
                <a:gd name="connsiteY88" fmla="*/ 456365 h 1189895"/>
                <a:gd name="connsiteX89" fmla="*/ 2936227 w 4584156"/>
                <a:gd name="connsiteY89" fmla="*/ 426220 h 1189895"/>
                <a:gd name="connsiteX90" fmla="*/ 2966372 w 4584156"/>
                <a:gd name="connsiteY90" fmla="*/ 335785 h 1189895"/>
                <a:gd name="connsiteX91" fmla="*/ 2986469 w 4584156"/>
                <a:gd name="connsiteY91" fmla="*/ 305640 h 1189895"/>
                <a:gd name="connsiteX92" fmla="*/ 3006565 w 4584156"/>
                <a:gd name="connsiteY92" fmla="*/ 225253 h 1189895"/>
                <a:gd name="connsiteX93" fmla="*/ 3071864 w 4584156"/>
                <a:gd name="connsiteY93" fmla="*/ 16377 h 1189895"/>
                <a:gd name="connsiteX94" fmla="*/ 3066855 w 4584156"/>
                <a:gd name="connsiteY94" fmla="*/ 355881 h 1189895"/>
                <a:gd name="connsiteX95" fmla="*/ 3117097 w 4584156"/>
                <a:gd name="connsiteY95" fmla="*/ 486510 h 1189895"/>
                <a:gd name="connsiteX96" fmla="*/ 3127145 w 4584156"/>
                <a:gd name="connsiteY96" fmla="*/ 637235 h 1189895"/>
                <a:gd name="connsiteX97" fmla="*/ 3157291 w 4584156"/>
                <a:gd name="connsiteY97" fmla="*/ 808057 h 1189895"/>
                <a:gd name="connsiteX98" fmla="*/ 3197484 w 4584156"/>
                <a:gd name="connsiteY98" fmla="*/ 928637 h 1189895"/>
                <a:gd name="connsiteX99" fmla="*/ 3207532 w 4584156"/>
                <a:gd name="connsiteY99" fmla="*/ 968831 h 1189895"/>
                <a:gd name="connsiteX100" fmla="*/ 3217581 w 4584156"/>
                <a:gd name="connsiteY100" fmla="*/ 1099459 h 1189895"/>
                <a:gd name="connsiteX101" fmla="*/ 3237677 w 4584156"/>
                <a:gd name="connsiteY101" fmla="*/ 1159749 h 1189895"/>
                <a:gd name="connsiteX102" fmla="*/ 3247726 w 4584156"/>
                <a:gd name="connsiteY102" fmla="*/ 1189895 h 1189895"/>
                <a:gd name="connsiteX103" fmla="*/ 3308016 w 4584156"/>
                <a:gd name="connsiteY103" fmla="*/ 1109508 h 1189895"/>
                <a:gd name="connsiteX104" fmla="*/ 3358258 w 4584156"/>
                <a:gd name="connsiteY104" fmla="*/ 1029121 h 1189895"/>
                <a:gd name="connsiteX105" fmla="*/ 3378354 w 4584156"/>
                <a:gd name="connsiteY105" fmla="*/ 958782 h 1189895"/>
                <a:gd name="connsiteX106" fmla="*/ 3388403 w 4584156"/>
                <a:gd name="connsiteY106" fmla="*/ 898492 h 1189895"/>
                <a:gd name="connsiteX107" fmla="*/ 3418548 w 4584156"/>
                <a:gd name="connsiteY107" fmla="*/ 828154 h 1189895"/>
                <a:gd name="connsiteX108" fmla="*/ 3428596 w 4584156"/>
                <a:gd name="connsiteY108" fmla="*/ 727670 h 1189895"/>
                <a:gd name="connsiteX109" fmla="*/ 3458741 w 4584156"/>
                <a:gd name="connsiteY109" fmla="*/ 657332 h 1189895"/>
                <a:gd name="connsiteX110" fmla="*/ 3529080 w 4584156"/>
                <a:gd name="connsiteY110" fmla="*/ 747767 h 1189895"/>
                <a:gd name="connsiteX111" fmla="*/ 3549176 w 4584156"/>
                <a:gd name="connsiteY111" fmla="*/ 787960 h 1189895"/>
                <a:gd name="connsiteX112" fmla="*/ 3559225 w 4584156"/>
                <a:gd name="connsiteY112" fmla="*/ 888444 h 1189895"/>
                <a:gd name="connsiteX113" fmla="*/ 3609466 w 4584156"/>
                <a:gd name="connsiteY113" fmla="*/ 908541 h 1189895"/>
                <a:gd name="connsiteX114" fmla="*/ 3780288 w 4584156"/>
                <a:gd name="connsiteY114" fmla="*/ 928637 h 1189895"/>
                <a:gd name="connsiteX115" fmla="*/ 3810433 w 4584156"/>
                <a:gd name="connsiteY115" fmla="*/ 918589 h 1189895"/>
                <a:gd name="connsiteX116" fmla="*/ 3820482 w 4584156"/>
                <a:gd name="connsiteY116" fmla="*/ 838202 h 1189895"/>
                <a:gd name="connsiteX117" fmla="*/ 3830530 w 4584156"/>
                <a:gd name="connsiteY117" fmla="*/ 787960 h 1189895"/>
                <a:gd name="connsiteX118" fmla="*/ 3880772 w 4584156"/>
                <a:gd name="connsiteY118" fmla="*/ 757815 h 1189895"/>
                <a:gd name="connsiteX119" fmla="*/ 3900869 w 4584156"/>
                <a:gd name="connsiteY119" fmla="*/ 727670 h 1189895"/>
                <a:gd name="connsiteX120" fmla="*/ 3941062 w 4584156"/>
                <a:gd name="connsiteY120" fmla="*/ 687477 h 1189895"/>
                <a:gd name="connsiteX121" fmla="*/ 3951110 w 4584156"/>
                <a:gd name="connsiteY121" fmla="*/ 627187 h 1189895"/>
                <a:gd name="connsiteX122" fmla="*/ 3971207 w 4584156"/>
                <a:gd name="connsiteY122" fmla="*/ 597042 h 1189895"/>
                <a:gd name="connsiteX123" fmla="*/ 4001352 w 4584156"/>
                <a:gd name="connsiteY123" fmla="*/ 536752 h 1189895"/>
                <a:gd name="connsiteX124" fmla="*/ 4031497 w 4584156"/>
                <a:gd name="connsiteY124" fmla="*/ 546800 h 1189895"/>
                <a:gd name="connsiteX125" fmla="*/ 4061642 w 4584156"/>
                <a:gd name="connsiteY125" fmla="*/ 657332 h 1189895"/>
                <a:gd name="connsiteX126" fmla="*/ 4081739 w 4584156"/>
                <a:gd name="connsiteY126" fmla="*/ 727670 h 1189895"/>
                <a:gd name="connsiteX127" fmla="*/ 4101836 w 4584156"/>
                <a:gd name="connsiteY127" fmla="*/ 757815 h 1189895"/>
                <a:gd name="connsiteX128" fmla="*/ 4142029 w 4584156"/>
                <a:gd name="connsiteY128" fmla="*/ 697525 h 1189895"/>
                <a:gd name="connsiteX129" fmla="*/ 4202319 w 4584156"/>
                <a:gd name="connsiteY129" fmla="*/ 597042 h 1189895"/>
                <a:gd name="connsiteX130" fmla="*/ 4212367 w 4584156"/>
                <a:gd name="connsiteY130" fmla="*/ 406123 h 1189895"/>
                <a:gd name="connsiteX131" fmla="*/ 4222416 w 4584156"/>
                <a:gd name="connsiteY131" fmla="*/ 365930 h 1189895"/>
                <a:gd name="connsiteX132" fmla="*/ 4272658 w 4584156"/>
                <a:gd name="connsiteY132" fmla="*/ 476462 h 1189895"/>
                <a:gd name="connsiteX133" fmla="*/ 4282706 w 4584156"/>
                <a:gd name="connsiteY133" fmla="*/ 556848 h 1189895"/>
                <a:gd name="connsiteX134" fmla="*/ 4292754 w 4584156"/>
                <a:gd name="connsiteY134" fmla="*/ 687477 h 1189895"/>
                <a:gd name="connsiteX135" fmla="*/ 4322899 w 4584156"/>
                <a:gd name="connsiteY135" fmla="*/ 777912 h 1189895"/>
                <a:gd name="connsiteX136" fmla="*/ 4332948 w 4584156"/>
                <a:gd name="connsiteY136" fmla="*/ 808057 h 1189895"/>
                <a:gd name="connsiteX137" fmla="*/ 4342996 w 4584156"/>
                <a:gd name="connsiteY137" fmla="*/ 838202 h 1189895"/>
                <a:gd name="connsiteX138" fmla="*/ 4373141 w 4584156"/>
                <a:gd name="connsiteY138" fmla="*/ 868347 h 1189895"/>
                <a:gd name="connsiteX139" fmla="*/ 4383189 w 4584156"/>
                <a:gd name="connsiteY139" fmla="*/ 1009024 h 1189895"/>
                <a:gd name="connsiteX140" fmla="*/ 4423383 w 4584156"/>
                <a:gd name="connsiteY140" fmla="*/ 1029121 h 1189895"/>
                <a:gd name="connsiteX141" fmla="*/ 4483673 w 4584156"/>
                <a:gd name="connsiteY141" fmla="*/ 968831 h 1189895"/>
                <a:gd name="connsiteX142" fmla="*/ 4523866 w 4584156"/>
                <a:gd name="connsiteY142" fmla="*/ 898492 h 1189895"/>
                <a:gd name="connsiteX143" fmla="*/ 4564060 w 4584156"/>
                <a:gd name="connsiteY143" fmla="*/ 838202 h 1189895"/>
                <a:gd name="connsiteX144" fmla="*/ 4584156 w 4584156"/>
                <a:gd name="connsiteY144" fmla="*/ 787960 h 1189895"/>
                <a:gd name="connsiteX0" fmla="*/ 2108 w 4584156"/>
                <a:gd name="connsiteY0" fmla="*/ 958782 h 1189895"/>
                <a:gd name="connsiteX1" fmla="*/ 22205 w 4584156"/>
                <a:gd name="connsiteY1" fmla="*/ 828154 h 1189895"/>
                <a:gd name="connsiteX2" fmla="*/ 32253 w 4584156"/>
                <a:gd name="connsiteY2" fmla="*/ 798009 h 1189895"/>
                <a:gd name="connsiteX3" fmla="*/ 62398 w 4584156"/>
                <a:gd name="connsiteY3" fmla="*/ 787960 h 1189895"/>
                <a:gd name="connsiteX4" fmla="*/ 72447 w 4584156"/>
                <a:gd name="connsiteY4" fmla="*/ 818105 h 1189895"/>
                <a:gd name="connsiteX5" fmla="*/ 112640 w 4584156"/>
                <a:gd name="connsiteY5" fmla="*/ 878396 h 1189895"/>
                <a:gd name="connsiteX6" fmla="*/ 122688 w 4584156"/>
                <a:gd name="connsiteY6" fmla="*/ 958782 h 1189895"/>
                <a:gd name="connsiteX7" fmla="*/ 132737 w 4584156"/>
                <a:gd name="connsiteY7" fmla="*/ 988927 h 1189895"/>
                <a:gd name="connsiteX8" fmla="*/ 203075 w 4584156"/>
                <a:gd name="connsiteY8" fmla="*/ 1069314 h 1189895"/>
                <a:gd name="connsiteX9" fmla="*/ 243269 w 4584156"/>
                <a:gd name="connsiteY9" fmla="*/ 1079363 h 1189895"/>
                <a:gd name="connsiteX10" fmla="*/ 273414 w 4584156"/>
                <a:gd name="connsiteY10" fmla="*/ 1089411 h 1189895"/>
                <a:gd name="connsiteX11" fmla="*/ 303559 w 4584156"/>
                <a:gd name="connsiteY11" fmla="*/ 1069314 h 1189895"/>
                <a:gd name="connsiteX12" fmla="*/ 353800 w 4584156"/>
                <a:gd name="connsiteY12" fmla="*/ 898492 h 1189895"/>
                <a:gd name="connsiteX13" fmla="*/ 383945 w 4584156"/>
                <a:gd name="connsiteY13" fmla="*/ 878396 h 1189895"/>
                <a:gd name="connsiteX14" fmla="*/ 397775 w 4584156"/>
                <a:gd name="connsiteY14" fmla="*/ 861433 h 1189895"/>
                <a:gd name="connsiteX15" fmla="*/ 484429 w 4584156"/>
                <a:gd name="connsiteY15" fmla="*/ 828154 h 1189895"/>
                <a:gd name="connsiteX16" fmla="*/ 534671 w 4584156"/>
                <a:gd name="connsiteY16" fmla="*/ 948734 h 1189895"/>
                <a:gd name="connsiteX17" fmla="*/ 605009 w 4584156"/>
                <a:gd name="connsiteY17" fmla="*/ 998976 h 1189895"/>
                <a:gd name="connsiteX18" fmla="*/ 735638 w 4584156"/>
                <a:gd name="connsiteY18" fmla="*/ 1109508 h 1189895"/>
                <a:gd name="connsiteX19" fmla="*/ 775831 w 4584156"/>
                <a:gd name="connsiteY19" fmla="*/ 1089411 h 1189895"/>
                <a:gd name="connsiteX20" fmla="*/ 816025 w 4584156"/>
                <a:gd name="connsiteY20" fmla="*/ 1029121 h 1189895"/>
                <a:gd name="connsiteX21" fmla="*/ 826073 w 4584156"/>
                <a:gd name="connsiteY21" fmla="*/ 918589 h 1189895"/>
                <a:gd name="connsiteX22" fmla="*/ 916508 w 4584156"/>
                <a:gd name="connsiteY22" fmla="*/ 777912 h 1189895"/>
                <a:gd name="connsiteX23" fmla="*/ 926556 w 4584156"/>
                <a:gd name="connsiteY23" fmla="*/ 727670 h 1189895"/>
                <a:gd name="connsiteX24" fmla="*/ 966750 w 4584156"/>
                <a:gd name="connsiteY24" fmla="*/ 677429 h 1189895"/>
                <a:gd name="connsiteX25" fmla="*/ 986847 w 4584156"/>
                <a:gd name="connsiteY25" fmla="*/ 647284 h 1189895"/>
                <a:gd name="connsiteX26" fmla="*/ 996895 w 4584156"/>
                <a:gd name="connsiteY26" fmla="*/ 617138 h 1189895"/>
                <a:gd name="connsiteX27" fmla="*/ 1016992 w 4584156"/>
                <a:gd name="connsiteY27" fmla="*/ 566897 h 1189895"/>
                <a:gd name="connsiteX28" fmla="*/ 1037088 w 4584156"/>
                <a:gd name="connsiteY28" fmla="*/ 436268 h 1189895"/>
                <a:gd name="connsiteX29" fmla="*/ 1047137 w 4584156"/>
                <a:gd name="connsiteY29" fmla="*/ 627187 h 1189895"/>
                <a:gd name="connsiteX30" fmla="*/ 1067233 w 4584156"/>
                <a:gd name="connsiteY30" fmla="*/ 586993 h 1189895"/>
                <a:gd name="connsiteX31" fmla="*/ 1077282 w 4584156"/>
                <a:gd name="connsiteY31" fmla="*/ 556848 h 1189895"/>
                <a:gd name="connsiteX32" fmla="*/ 1127524 w 4584156"/>
                <a:gd name="connsiteY32" fmla="*/ 647284 h 1189895"/>
                <a:gd name="connsiteX33" fmla="*/ 1177765 w 4584156"/>
                <a:gd name="connsiteY33" fmla="*/ 707574 h 1189895"/>
                <a:gd name="connsiteX34" fmla="*/ 1207910 w 4584156"/>
                <a:gd name="connsiteY34" fmla="*/ 717622 h 1189895"/>
                <a:gd name="connsiteX35" fmla="*/ 1258152 w 4584156"/>
                <a:gd name="connsiteY35" fmla="*/ 607090 h 1189895"/>
                <a:gd name="connsiteX36" fmla="*/ 1318442 w 4584156"/>
                <a:gd name="connsiteY36" fmla="*/ 546800 h 1189895"/>
                <a:gd name="connsiteX37" fmla="*/ 1338539 w 4584156"/>
                <a:gd name="connsiteY37" fmla="*/ 506607 h 1189895"/>
                <a:gd name="connsiteX38" fmla="*/ 1368684 w 4584156"/>
                <a:gd name="connsiteY38" fmla="*/ 365930 h 1189895"/>
                <a:gd name="connsiteX39" fmla="*/ 1388781 w 4584156"/>
                <a:gd name="connsiteY39" fmla="*/ 396075 h 1189895"/>
                <a:gd name="connsiteX40" fmla="*/ 1398829 w 4584156"/>
                <a:gd name="connsiteY40" fmla="*/ 426220 h 1189895"/>
                <a:gd name="connsiteX41" fmla="*/ 1418926 w 4584156"/>
                <a:gd name="connsiteY41" fmla="*/ 496558 h 1189895"/>
                <a:gd name="connsiteX42" fmla="*/ 1469167 w 4584156"/>
                <a:gd name="connsiteY42" fmla="*/ 576945 h 1189895"/>
                <a:gd name="connsiteX43" fmla="*/ 1499313 w 4584156"/>
                <a:gd name="connsiteY43" fmla="*/ 737719 h 1189895"/>
                <a:gd name="connsiteX44" fmla="*/ 1529458 w 4584156"/>
                <a:gd name="connsiteY44" fmla="*/ 848251 h 1189895"/>
                <a:gd name="connsiteX45" fmla="*/ 1549554 w 4584156"/>
                <a:gd name="connsiteY45" fmla="*/ 928637 h 1189895"/>
                <a:gd name="connsiteX46" fmla="*/ 1569651 w 4584156"/>
                <a:gd name="connsiteY46" fmla="*/ 958782 h 1189895"/>
                <a:gd name="connsiteX47" fmla="*/ 1599796 w 4584156"/>
                <a:gd name="connsiteY47" fmla="*/ 948734 h 1189895"/>
                <a:gd name="connsiteX48" fmla="*/ 1609844 w 4584156"/>
                <a:gd name="connsiteY48" fmla="*/ 918589 h 1189895"/>
                <a:gd name="connsiteX49" fmla="*/ 1629941 w 4584156"/>
                <a:gd name="connsiteY49" fmla="*/ 888444 h 1189895"/>
                <a:gd name="connsiteX50" fmla="*/ 1660086 w 4584156"/>
                <a:gd name="connsiteY50" fmla="*/ 838202 h 1189895"/>
                <a:gd name="connsiteX51" fmla="*/ 1700280 w 4584156"/>
                <a:gd name="connsiteY51" fmla="*/ 868347 h 1189895"/>
                <a:gd name="connsiteX52" fmla="*/ 1800763 w 4584156"/>
                <a:gd name="connsiteY52" fmla="*/ 958782 h 1189895"/>
                <a:gd name="connsiteX53" fmla="*/ 1840956 w 4584156"/>
                <a:gd name="connsiteY53" fmla="*/ 1029121 h 1189895"/>
                <a:gd name="connsiteX54" fmla="*/ 1871102 w 4584156"/>
                <a:gd name="connsiteY54" fmla="*/ 1049218 h 1189895"/>
                <a:gd name="connsiteX55" fmla="*/ 1881150 w 4584156"/>
                <a:gd name="connsiteY55" fmla="*/ 1079363 h 1189895"/>
                <a:gd name="connsiteX56" fmla="*/ 1901247 w 4584156"/>
                <a:gd name="connsiteY56" fmla="*/ 1049218 h 1189895"/>
                <a:gd name="connsiteX57" fmla="*/ 1911295 w 4584156"/>
                <a:gd name="connsiteY57" fmla="*/ 1009024 h 1189895"/>
                <a:gd name="connsiteX58" fmla="*/ 1931392 w 4584156"/>
                <a:gd name="connsiteY58" fmla="*/ 958782 h 1189895"/>
                <a:gd name="connsiteX59" fmla="*/ 1941440 w 4584156"/>
                <a:gd name="connsiteY59" fmla="*/ 928637 h 1189895"/>
                <a:gd name="connsiteX60" fmla="*/ 1951488 w 4584156"/>
                <a:gd name="connsiteY60" fmla="*/ 767864 h 1189895"/>
                <a:gd name="connsiteX61" fmla="*/ 1981633 w 4584156"/>
                <a:gd name="connsiteY61" fmla="*/ 677429 h 1189895"/>
                <a:gd name="connsiteX62" fmla="*/ 2011778 w 4584156"/>
                <a:gd name="connsiteY62" fmla="*/ 627187 h 1189895"/>
                <a:gd name="connsiteX63" fmla="*/ 2021827 w 4584156"/>
                <a:gd name="connsiteY63" fmla="*/ 566897 h 1189895"/>
                <a:gd name="connsiteX64" fmla="*/ 2031875 w 4584156"/>
                <a:gd name="connsiteY64" fmla="*/ 597042 h 1189895"/>
                <a:gd name="connsiteX65" fmla="*/ 2041924 w 4584156"/>
                <a:gd name="connsiteY65" fmla="*/ 657332 h 1189895"/>
                <a:gd name="connsiteX66" fmla="*/ 2072069 w 4584156"/>
                <a:gd name="connsiteY66" fmla="*/ 727670 h 1189895"/>
                <a:gd name="connsiteX67" fmla="*/ 2082117 w 4584156"/>
                <a:gd name="connsiteY67" fmla="*/ 848251 h 1189895"/>
                <a:gd name="connsiteX68" fmla="*/ 2102214 w 4584156"/>
                <a:gd name="connsiteY68" fmla="*/ 968831 h 1189895"/>
                <a:gd name="connsiteX69" fmla="*/ 2162504 w 4584156"/>
                <a:gd name="connsiteY69" fmla="*/ 908541 h 1189895"/>
                <a:gd name="connsiteX70" fmla="*/ 2222794 w 4584156"/>
                <a:gd name="connsiteY70" fmla="*/ 868347 h 1189895"/>
                <a:gd name="connsiteX71" fmla="*/ 2273036 w 4584156"/>
                <a:gd name="connsiteY71" fmla="*/ 808057 h 1189895"/>
                <a:gd name="connsiteX72" fmla="*/ 2313229 w 4584156"/>
                <a:gd name="connsiteY72" fmla="*/ 747767 h 1189895"/>
                <a:gd name="connsiteX73" fmla="*/ 2383567 w 4584156"/>
                <a:gd name="connsiteY73" fmla="*/ 687477 h 1189895"/>
                <a:gd name="connsiteX74" fmla="*/ 2433809 w 4584156"/>
                <a:gd name="connsiteY74" fmla="*/ 697525 h 1189895"/>
                <a:gd name="connsiteX75" fmla="*/ 2484051 w 4584156"/>
                <a:gd name="connsiteY75" fmla="*/ 737719 h 1189895"/>
                <a:gd name="connsiteX76" fmla="*/ 2544341 w 4584156"/>
                <a:gd name="connsiteY76" fmla="*/ 767864 h 1189895"/>
                <a:gd name="connsiteX77" fmla="*/ 2574486 w 4584156"/>
                <a:gd name="connsiteY77" fmla="*/ 798009 h 1189895"/>
                <a:gd name="connsiteX78" fmla="*/ 2584535 w 4584156"/>
                <a:gd name="connsiteY78" fmla="*/ 828154 h 1189895"/>
                <a:gd name="connsiteX79" fmla="*/ 2664921 w 4584156"/>
                <a:gd name="connsiteY79" fmla="*/ 868347 h 1189895"/>
                <a:gd name="connsiteX80" fmla="*/ 2705115 w 4584156"/>
                <a:gd name="connsiteY80" fmla="*/ 888444 h 1189895"/>
                <a:gd name="connsiteX81" fmla="*/ 2735260 w 4584156"/>
                <a:gd name="connsiteY81" fmla="*/ 858299 h 1189895"/>
                <a:gd name="connsiteX82" fmla="*/ 2765405 w 4584156"/>
                <a:gd name="connsiteY82" fmla="*/ 838202 h 1189895"/>
                <a:gd name="connsiteX83" fmla="*/ 2835743 w 4584156"/>
                <a:gd name="connsiteY83" fmla="*/ 767864 h 1189895"/>
                <a:gd name="connsiteX84" fmla="*/ 2845792 w 4584156"/>
                <a:gd name="connsiteY84" fmla="*/ 727670 h 1189895"/>
                <a:gd name="connsiteX85" fmla="*/ 2875937 w 4584156"/>
                <a:gd name="connsiteY85" fmla="*/ 647284 h 1189895"/>
                <a:gd name="connsiteX86" fmla="*/ 2885985 w 4584156"/>
                <a:gd name="connsiteY86" fmla="*/ 546800 h 1189895"/>
                <a:gd name="connsiteX87" fmla="*/ 2906082 w 4584156"/>
                <a:gd name="connsiteY87" fmla="*/ 496558 h 1189895"/>
                <a:gd name="connsiteX88" fmla="*/ 2916130 w 4584156"/>
                <a:gd name="connsiteY88" fmla="*/ 456365 h 1189895"/>
                <a:gd name="connsiteX89" fmla="*/ 2936227 w 4584156"/>
                <a:gd name="connsiteY89" fmla="*/ 426220 h 1189895"/>
                <a:gd name="connsiteX90" fmla="*/ 2966372 w 4584156"/>
                <a:gd name="connsiteY90" fmla="*/ 335785 h 1189895"/>
                <a:gd name="connsiteX91" fmla="*/ 2986469 w 4584156"/>
                <a:gd name="connsiteY91" fmla="*/ 305640 h 1189895"/>
                <a:gd name="connsiteX92" fmla="*/ 3006565 w 4584156"/>
                <a:gd name="connsiteY92" fmla="*/ 225253 h 1189895"/>
                <a:gd name="connsiteX93" fmla="*/ 3071864 w 4584156"/>
                <a:gd name="connsiteY93" fmla="*/ 16377 h 1189895"/>
                <a:gd name="connsiteX94" fmla="*/ 3066855 w 4584156"/>
                <a:gd name="connsiteY94" fmla="*/ 355881 h 1189895"/>
                <a:gd name="connsiteX95" fmla="*/ 3117097 w 4584156"/>
                <a:gd name="connsiteY95" fmla="*/ 486510 h 1189895"/>
                <a:gd name="connsiteX96" fmla="*/ 3127145 w 4584156"/>
                <a:gd name="connsiteY96" fmla="*/ 637235 h 1189895"/>
                <a:gd name="connsiteX97" fmla="*/ 3157291 w 4584156"/>
                <a:gd name="connsiteY97" fmla="*/ 808057 h 1189895"/>
                <a:gd name="connsiteX98" fmla="*/ 3197484 w 4584156"/>
                <a:gd name="connsiteY98" fmla="*/ 928637 h 1189895"/>
                <a:gd name="connsiteX99" fmla="*/ 3207532 w 4584156"/>
                <a:gd name="connsiteY99" fmla="*/ 968831 h 1189895"/>
                <a:gd name="connsiteX100" fmla="*/ 3217581 w 4584156"/>
                <a:gd name="connsiteY100" fmla="*/ 1099459 h 1189895"/>
                <a:gd name="connsiteX101" fmla="*/ 3237677 w 4584156"/>
                <a:gd name="connsiteY101" fmla="*/ 1159749 h 1189895"/>
                <a:gd name="connsiteX102" fmla="*/ 3247726 w 4584156"/>
                <a:gd name="connsiteY102" fmla="*/ 1189895 h 1189895"/>
                <a:gd name="connsiteX103" fmla="*/ 3308016 w 4584156"/>
                <a:gd name="connsiteY103" fmla="*/ 1109508 h 1189895"/>
                <a:gd name="connsiteX104" fmla="*/ 3358258 w 4584156"/>
                <a:gd name="connsiteY104" fmla="*/ 1029121 h 1189895"/>
                <a:gd name="connsiteX105" fmla="*/ 3378354 w 4584156"/>
                <a:gd name="connsiteY105" fmla="*/ 958782 h 1189895"/>
                <a:gd name="connsiteX106" fmla="*/ 3388403 w 4584156"/>
                <a:gd name="connsiteY106" fmla="*/ 898492 h 1189895"/>
                <a:gd name="connsiteX107" fmla="*/ 3418548 w 4584156"/>
                <a:gd name="connsiteY107" fmla="*/ 828154 h 1189895"/>
                <a:gd name="connsiteX108" fmla="*/ 3428596 w 4584156"/>
                <a:gd name="connsiteY108" fmla="*/ 727670 h 1189895"/>
                <a:gd name="connsiteX109" fmla="*/ 3458741 w 4584156"/>
                <a:gd name="connsiteY109" fmla="*/ 657332 h 1189895"/>
                <a:gd name="connsiteX110" fmla="*/ 3529080 w 4584156"/>
                <a:gd name="connsiteY110" fmla="*/ 747767 h 1189895"/>
                <a:gd name="connsiteX111" fmla="*/ 3549176 w 4584156"/>
                <a:gd name="connsiteY111" fmla="*/ 787960 h 1189895"/>
                <a:gd name="connsiteX112" fmla="*/ 3559225 w 4584156"/>
                <a:gd name="connsiteY112" fmla="*/ 888444 h 1189895"/>
                <a:gd name="connsiteX113" fmla="*/ 3609466 w 4584156"/>
                <a:gd name="connsiteY113" fmla="*/ 908541 h 1189895"/>
                <a:gd name="connsiteX114" fmla="*/ 3780288 w 4584156"/>
                <a:gd name="connsiteY114" fmla="*/ 928637 h 1189895"/>
                <a:gd name="connsiteX115" fmla="*/ 3810433 w 4584156"/>
                <a:gd name="connsiteY115" fmla="*/ 918589 h 1189895"/>
                <a:gd name="connsiteX116" fmla="*/ 3820482 w 4584156"/>
                <a:gd name="connsiteY116" fmla="*/ 838202 h 1189895"/>
                <a:gd name="connsiteX117" fmla="*/ 3830530 w 4584156"/>
                <a:gd name="connsiteY117" fmla="*/ 787960 h 1189895"/>
                <a:gd name="connsiteX118" fmla="*/ 3880772 w 4584156"/>
                <a:gd name="connsiteY118" fmla="*/ 757815 h 1189895"/>
                <a:gd name="connsiteX119" fmla="*/ 3900869 w 4584156"/>
                <a:gd name="connsiteY119" fmla="*/ 727670 h 1189895"/>
                <a:gd name="connsiteX120" fmla="*/ 3941062 w 4584156"/>
                <a:gd name="connsiteY120" fmla="*/ 687477 h 1189895"/>
                <a:gd name="connsiteX121" fmla="*/ 3951110 w 4584156"/>
                <a:gd name="connsiteY121" fmla="*/ 627187 h 1189895"/>
                <a:gd name="connsiteX122" fmla="*/ 3971207 w 4584156"/>
                <a:gd name="connsiteY122" fmla="*/ 597042 h 1189895"/>
                <a:gd name="connsiteX123" fmla="*/ 4001352 w 4584156"/>
                <a:gd name="connsiteY123" fmla="*/ 536752 h 1189895"/>
                <a:gd name="connsiteX124" fmla="*/ 4031497 w 4584156"/>
                <a:gd name="connsiteY124" fmla="*/ 546800 h 1189895"/>
                <a:gd name="connsiteX125" fmla="*/ 4061642 w 4584156"/>
                <a:gd name="connsiteY125" fmla="*/ 657332 h 1189895"/>
                <a:gd name="connsiteX126" fmla="*/ 4081739 w 4584156"/>
                <a:gd name="connsiteY126" fmla="*/ 727670 h 1189895"/>
                <a:gd name="connsiteX127" fmla="*/ 4101836 w 4584156"/>
                <a:gd name="connsiteY127" fmla="*/ 757815 h 1189895"/>
                <a:gd name="connsiteX128" fmla="*/ 4142029 w 4584156"/>
                <a:gd name="connsiteY128" fmla="*/ 697525 h 1189895"/>
                <a:gd name="connsiteX129" fmla="*/ 4202319 w 4584156"/>
                <a:gd name="connsiteY129" fmla="*/ 597042 h 1189895"/>
                <a:gd name="connsiteX130" fmla="*/ 4212367 w 4584156"/>
                <a:gd name="connsiteY130" fmla="*/ 406123 h 1189895"/>
                <a:gd name="connsiteX131" fmla="*/ 4222416 w 4584156"/>
                <a:gd name="connsiteY131" fmla="*/ 365930 h 1189895"/>
                <a:gd name="connsiteX132" fmla="*/ 4272658 w 4584156"/>
                <a:gd name="connsiteY132" fmla="*/ 476462 h 1189895"/>
                <a:gd name="connsiteX133" fmla="*/ 4282706 w 4584156"/>
                <a:gd name="connsiteY133" fmla="*/ 556848 h 1189895"/>
                <a:gd name="connsiteX134" fmla="*/ 4292754 w 4584156"/>
                <a:gd name="connsiteY134" fmla="*/ 687477 h 1189895"/>
                <a:gd name="connsiteX135" fmla="*/ 4322899 w 4584156"/>
                <a:gd name="connsiteY135" fmla="*/ 777912 h 1189895"/>
                <a:gd name="connsiteX136" fmla="*/ 4332948 w 4584156"/>
                <a:gd name="connsiteY136" fmla="*/ 808057 h 1189895"/>
                <a:gd name="connsiteX137" fmla="*/ 4342996 w 4584156"/>
                <a:gd name="connsiteY137" fmla="*/ 838202 h 1189895"/>
                <a:gd name="connsiteX138" fmla="*/ 4373141 w 4584156"/>
                <a:gd name="connsiteY138" fmla="*/ 868347 h 1189895"/>
                <a:gd name="connsiteX139" fmla="*/ 4383189 w 4584156"/>
                <a:gd name="connsiteY139" fmla="*/ 1009024 h 1189895"/>
                <a:gd name="connsiteX140" fmla="*/ 4423383 w 4584156"/>
                <a:gd name="connsiteY140" fmla="*/ 1029121 h 1189895"/>
                <a:gd name="connsiteX141" fmla="*/ 4483673 w 4584156"/>
                <a:gd name="connsiteY141" fmla="*/ 968831 h 1189895"/>
                <a:gd name="connsiteX142" fmla="*/ 4523866 w 4584156"/>
                <a:gd name="connsiteY142" fmla="*/ 898492 h 1189895"/>
                <a:gd name="connsiteX143" fmla="*/ 4564060 w 4584156"/>
                <a:gd name="connsiteY143" fmla="*/ 838202 h 1189895"/>
                <a:gd name="connsiteX144" fmla="*/ 4584156 w 4584156"/>
                <a:gd name="connsiteY144" fmla="*/ 787960 h 1189895"/>
                <a:gd name="connsiteX0" fmla="*/ 2108 w 4584156"/>
                <a:gd name="connsiteY0" fmla="*/ 958782 h 1189895"/>
                <a:gd name="connsiteX1" fmla="*/ 22205 w 4584156"/>
                <a:gd name="connsiteY1" fmla="*/ 828154 h 1189895"/>
                <a:gd name="connsiteX2" fmla="*/ 32253 w 4584156"/>
                <a:gd name="connsiteY2" fmla="*/ 798009 h 1189895"/>
                <a:gd name="connsiteX3" fmla="*/ 62398 w 4584156"/>
                <a:gd name="connsiteY3" fmla="*/ 787960 h 1189895"/>
                <a:gd name="connsiteX4" fmla="*/ 72447 w 4584156"/>
                <a:gd name="connsiteY4" fmla="*/ 818105 h 1189895"/>
                <a:gd name="connsiteX5" fmla="*/ 112640 w 4584156"/>
                <a:gd name="connsiteY5" fmla="*/ 878396 h 1189895"/>
                <a:gd name="connsiteX6" fmla="*/ 122688 w 4584156"/>
                <a:gd name="connsiteY6" fmla="*/ 958782 h 1189895"/>
                <a:gd name="connsiteX7" fmla="*/ 132737 w 4584156"/>
                <a:gd name="connsiteY7" fmla="*/ 988927 h 1189895"/>
                <a:gd name="connsiteX8" fmla="*/ 203075 w 4584156"/>
                <a:gd name="connsiteY8" fmla="*/ 1069314 h 1189895"/>
                <a:gd name="connsiteX9" fmla="*/ 243269 w 4584156"/>
                <a:gd name="connsiteY9" fmla="*/ 1079363 h 1189895"/>
                <a:gd name="connsiteX10" fmla="*/ 273414 w 4584156"/>
                <a:gd name="connsiteY10" fmla="*/ 1089411 h 1189895"/>
                <a:gd name="connsiteX11" fmla="*/ 303559 w 4584156"/>
                <a:gd name="connsiteY11" fmla="*/ 1069314 h 1189895"/>
                <a:gd name="connsiteX12" fmla="*/ 353800 w 4584156"/>
                <a:gd name="connsiteY12" fmla="*/ 898492 h 1189895"/>
                <a:gd name="connsiteX13" fmla="*/ 383945 w 4584156"/>
                <a:gd name="connsiteY13" fmla="*/ 878396 h 1189895"/>
                <a:gd name="connsiteX14" fmla="*/ 397775 w 4584156"/>
                <a:gd name="connsiteY14" fmla="*/ 861433 h 1189895"/>
                <a:gd name="connsiteX15" fmla="*/ 484429 w 4584156"/>
                <a:gd name="connsiteY15" fmla="*/ 828154 h 1189895"/>
                <a:gd name="connsiteX16" fmla="*/ 534671 w 4584156"/>
                <a:gd name="connsiteY16" fmla="*/ 948734 h 1189895"/>
                <a:gd name="connsiteX17" fmla="*/ 605009 w 4584156"/>
                <a:gd name="connsiteY17" fmla="*/ 998976 h 1189895"/>
                <a:gd name="connsiteX18" fmla="*/ 735638 w 4584156"/>
                <a:gd name="connsiteY18" fmla="*/ 1109508 h 1189895"/>
                <a:gd name="connsiteX19" fmla="*/ 775831 w 4584156"/>
                <a:gd name="connsiteY19" fmla="*/ 1089411 h 1189895"/>
                <a:gd name="connsiteX20" fmla="*/ 816025 w 4584156"/>
                <a:gd name="connsiteY20" fmla="*/ 1029121 h 1189895"/>
                <a:gd name="connsiteX21" fmla="*/ 826073 w 4584156"/>
                <a:gd name="connsiteY21" fmla="*/ 918589 h 1189895"/>
                <a:gd name="connsiteX22" fmla="*/ 916508 w 4584156"/>
                <a:gd name="connsiteY22" fmla="*/ 777912 h 1189895"/>
                <a:gd name="connsiteX23" fmla="*/ 926556 w 4584156"/>
                <a:gd name="connsiteY23" fmla="*/ 727670 h 1189895"/>
                <a:gd name="connsiteX24" fmla="*/ 966750 w 4584156"/>
                <a:gd name="connsiteY24" fmla="*/ 677429 h 1189895"/>
                <a:gd name="connsiteX25" fmla="*/ 986847 w 4584156"/>
                <a:gd name="connsiteY25" fmla="*/ 647284 h 1189895"/>
                <a:gd name="connsiteX26" fmla="*/ 996895 w 4584156"/>
                <a:gd name="connsiteY26" fmla="*/ 617138 h 1189895"/>
                <a:gd name="connsiteX27" fmla="*/ 1016992 w 4584156"/>
                <a:gd name="connsiteY27" fmla="*/ 566897 h 1189895"/>
                <a:gd name="connsiteX28" fmla="*/ 1037088 w 4584156"/>
                <a:gd name="connsiteY28" fmla="*/ 436268 h 1189895"/>
                <a:gd name="connsiteX29" fmla="*/ 1047137 w 4584156"/>
                <a:gd name="connsiteY29" fmla="*/ 627187 h 1189895"/>
                <a:gd name="connsiteX30" fmla="*/ 1067233 w 4584156"/>
                <a:gd name="connsiteY30" fmla="*/ 586993 h 1189895"/>
                <a:gd name="connsiteX31" fmla="*/ 1077282 w 4584156"/>
                <a:gd name="connsiteY31" fmla="*/ 556848 h 1189895"/>
                <a:gd name="connsiteX32" fmla="*/ 1127524 w 4584156"/>
                <a:gd name="connsiteY32" fmla="*/ 647284 h 1189895"/>
                <a:gd name="connsiteX33" fmla="*/ 1177765 w 4584156"/>
                <a:gd name="connsiteY33" fmla="*/ 707574 h 1189895"/>
                <a:gd name="connsiteX34" fmla="*/ 1207910 w 4584156"/>
                <a:gd name="connsiteY34" fmla="*/ 717622 h 1189895"/>
                <a:gd name="connsiteX35" fmla="*/ 1258152 w 4584156"/>
                <a:gd name="connsiteY35" fmla="*/ 607090 h 1189895"/>
                <a:gd name="connsiteX36" fmla="*/ 1318442 w 4584156"/>
                <a:gd name="connsiteY36" fmla="*/ 546800 h 1189895"/>
                <a:gd name="connsiteX37" fmla="*/ 1338539 w 4584156"/>
                <a:gd name="connsiteY37" fmla="*/ 506607 h 1189895"/>
                <a:gd name="connsiteX38" fmla="*/ 1368684 w 4584156"/>
                <a:gd name="connsiteY38" fmla="*/ 365930 h 1189895"/>
                <a:gd name="connsiteX39" fmla="*/ 1388781 w 4584156"/>
                <a:gd name="connsiteY39" fmla="*/ 396075 h 1189895"/>
                <a:gd name="connsiteX40" fmla="*/ 1398829 w 4584156"/>
                <a:gd name="connsiteY40" fmla="*/ 426220 h 1189895"/>
                <a:gd name="connsiteX41" fmla="*/ 1418926 w 4584156"/>
                <a:gd name="connsiteY41" fmla="*/ 496558 h 1189895"/>
                <a:gd name="connsiteX42" fmla="*/ 1469167 w 4584156"/>
                <a:gd name="connsiteY42" fmla="*/ 576945 h 1189895"/>
                <a:gd name="connsiteX43" fmla="*/ 1499313 w 4584156"/>
                <a:gd name="connsiteY43" fmla="*/ 737719 h 1189895"/>
                <a:gd name="connsiteX44" fmla="*/ 1529458 w 4584156"/>
                <a:gd name="connsiteY44" fmla="*/ 848251 h 1189895"/>
                <a:gd name="connsiteX45" fmla="*/ 1549554 w 4584156"/>
                <a:gd name="connsiteY45" fmla="*/ 928637 h 1189895"/>
                <a:gd name="connsiteX46" fmla="*/ 1569651 w 4584156"/>
                <a:gd name="connsiteY46" fmla="*/ 958782 h 1189895"/>
                <a:gd name="connsiteX47" fmla="*/ 1599796 w 4584156"/>
                <a:gd name="connsiteY47" fmla="*/ 948734 h 1189895"/>
                <a:gd name="connsiteX48" fmla="*/ 1609844 w 4584156"/>
                <a:gd name="connsiteY48" fmla="*/ 918589 h 1189895"/>
                <a:gd name="connsiteX49" fmla="*/ 1629941 w 4584156"/>
                <a:gd name="connsiteY49" fmla="*/ 888444 h 1189895"/>
                <a:gd name="connsiteX50" fmla="*/ 1660086 w 4584156"/>
                <a:gd name="connsiteY50" fmla="*/ 838202 h 1189895"/>
                <a:gd name="connsiteX51" fmla="*/ 1700280 w 4584156"/>
                <a:gd name="connsiteY51" fmla="*/ 868347 h 1189895"/>
                <a:gd name="connsiteX52" fmla="*/ 1800763 w 4584156"/>
                <a:gd name="connsiteY52" fmla="*/ 958782 h 1189895"/>
                <a:gd name="connsiteX53" fmla="*/ 1840956 w 4584156"/>
                <a:gd name="connsiteY53" fmla="*/ 1029121 h 1189895"/>
                <a:gd name="connsiteX54" fmla="*/ 1871102 w 4584156"/>
                <a:gd name="connsiteY54" fmla="*/ 1049218 h 1189895"/>
                <a:gd name="connsiteX55" fmla="*/ 1881150 w 4584156"/>
                <a:gd name="connsiteY55" fmla="*/ 1079363 h 1189895"/>
                <a:gd name="connsiteX56" fmla="*/ 1901247 w 4584156"/>
                <a:gd name="connsiteY56" fmla="*/ 1049218 h 1189895"/>
                <a:gd name="connsiteX57" fmla="*/ 1911295 w 4584156"/>
                <a:gd name="connsiteY57" fmla="*/ 1009024 h 1189895"/>
                <a:gd name="connsiteX58" fmla="*/ 1931392 w 4584156"/>
                <a:gd name="connsiteY58" fmla="*/ 958782 h 1189895"/>
                <a:gd name="connsiteX59" fmla="*/ 1941440 w 4584156"/>
                <a:gd name="connsiteY59" fmla="*/ 928637 h 1189895"/>
                <a:gd name="connsiteX60" fmla="*/ 1951488 w 4584156"/>
                <a:gd name="connsiteY60" fmla="*/ 767864 h 1189895"/>
                <a:gd name="connsiteX61" fmla="*/ 1981633 w 4584156"/>
                <a:gd name="connsiteY61" fmla="*/ 677429 h 1189895"/>
                <a:gd name="connsiteX62" fmla="*/ 2011778 w 4584156"/>
                <a:gd name="connsiteY62" fmla="*/ 627187 h 1189895"/>
                <a:gd name="connsiteX63" fmla="*/ 2021827 w 4584156"/>
                <a:gd name="connsiteY63" fmla="*/ 566897 h 1189895"/>
                <a:gd name="connsiteX64" fmla="*/ 2031875 w 4584156"/>
                <a:gd name="connsiteY64" fmla="*/ 597042 h 1189895"/>
                <a:gd name="connsiteX65" fmla="*/ 2041924 w 4584156"/>
                <a:gd name="connsiteY65" fmla="*/ 657332 h 1189895"/>
                <a:gd name="connsiteX66" fmla="*/ 2072069 w 4584156"/>
                <a:gd name="connsiteY66" fmla="*/ 727670 h 1189895"/>
                <a:gd name="connsiteX67" fmla="*/ 2082117 w 4584156"/>
                <a:gd name="connsiteY67" fmla="*/ 848251 h 1189895"/>
                <a:gd name="connsiteX68" fmla="*/ 2102214 w 4584156"/>
                <a:gd name="connsiteY68" fmla="*/ 968831 h 1189895"/>
                <a:gd name="connsiteX69" fmla="*/ 2162504 w 4584156"/>
                <a:gd name="connsiteY69" fmla="*/ 908541 h 1189895"/>
                <a:gd name="connsiteX70" fmla="*/ 2222794 w 4584156"/>
                <a:gd name="connsiteY70" fmla="*/ 868347 h 1189895"/>
                <a:gd name="connsiteX71" fmla="*/ 2273036 w 4584156"/>
                <a:gd name="connsiteY71" fmla="*/ 808057 h 1189895"/>
                <a:gd name="connsiteX72" fmla="*/ 2313229 w 4584156"/>
                <a:gd name="connsiteY72" fmla="*/ 747767 h 1189895"/>
                <a:gd name="connsiteX73" fmla="*/ 2383567 w 4584156"/>
                <a:gd name="connsiteY73" fmla="*/ 687477 h 1189895"/>
                <a:gd name="connsiteX74" fmla="*/ 2433809 w 4584156"/>
                <a:gd name="connsiteY74" fmla="*/ 697525 h 1189895"/>
                <a:gd name="connsiteX75" fmla="*/ 2484051 w 4584156"/>
                <a:gd name="connsiteY75" fmla="*/ 737719 h 1189895"/>
                <a:gd name="connsiteX76" fmla="*/ 2544341 w 4584156"/>
                <a:gd name="connsiteY76" fmla="*/ 767864 h 1189895"/>
                <a:gd name="connsiteX77" fmla="*/ 2574486 w 4584156"/>
                <a:gd name="connsiteY77" fmla="*/ 798009 h 1189895"/>
                <a:gd name="connsiteX78" fmla="*/ 2584535 w 4584156"/>
                <a:gd name="connsiteY78" fmla="*/ 828154 h 1189895"/>
                <a:gd name="connsiteX79" fmla="*/ 2664921 w 4584156"/>
                <a:gd name="connsiteY79" fmla="*/ 868347 h 1189895"/>
                <a:gd name="connsiteX80" fmla="*/ 2705115 w 4584156"/>
                <a:gd name="connsiteY80" fmla="*/ 888444 h 1189895"/>
                <a:gd name="connsiteX81" fmla="*/ 2735260 w 4584156"/>
                <a:gd name="connsiteY81" fmla="*/ 858299 h 1189895"/>
                <a:gd name="connsiteX82" fmla="*/ 2765405 w 4584156"/>
                <a:gd name="connsiteY82" fmla="*/ 838202 h 1189895"/>
                <a:gd name="connsiteX83" fmla="*/ 2835743 w 4584156"/>
                <a:gd name="connsiteY83" fmla="*/ 767864 h 1189895"/>
                <a:gd name="connsiteX84" fmla="*/ 2845792 w 4584156"/>
                <a:gd name="connsiteY84" fmla="*/ 727670 h 1189895"/>
                <a:gd name="connsiteX85" fmla="*/ 2875937 w 4584156"/>
                <a:gd name="connsiteY85" fmla="*/ 647284 h 1189895"/>
                <a:gd name="connsiteX86" fmla="*/ 2885985 w 4584156"/>
                <a:gd name="connsiteY86" fmla="*/ 546800 h 1189895"/>
                <a:gd name="connsiteX87" fmla="*/ 2906082 w 4584156"/>
                <a:gd name="connsiteY87" fmla="*/ 496558 h 1189895"/>
                <a:gd name="connsiteX88" fmla="*/ 2916130 w 4584156"/>
                <a:gd name="connsiteY88" fmla="*/ 456365 h 1189895"/>
                <a:gd name="connsiteX89" fmla="*/ 2936227 w 4584156"/>
                <a:gd name="connsiteY89" fmla="*/ 426220 h 1189895"/>
                <a:gd name="connsiteX90" fmla="*/ 2966372 w 4584156"/>
                <a:gd name="connsiteY90" fmla="*/ 335785 h 1189895"/>
                <a:gd name="connsiteX91" fmla="*/ 2986469 w 4584156"/>
                <a:gd name="connsiteY91" fmla="*/ 305640 h 1189895"/>
                <a:gd name="connsiteX92" fmla="*/ 3006565 w 4584156"/>
                <a:gd name="connsiteY92" fmla="*/ 225253 h 1189895"/>
                <a:gd name="connsiteX93" fmla="*/ 3071864 w 4584156"/>
                <a:gd name="connsiteY93" fmla="*/ 16377 h 1189895"/>
                <a:gd name="connsiteX94" fmla="*/ 3066855 w 4584156"/>
                <a:gd name="connsiteY94" fmla="*/ 355881 h 1189895"/>
                <a:gd name="connsiteX95" fmla="*/ 3117097 w 4584156"/>
                <a:gd name="connsiteY95" fmla="*/ 486510 h 1189895"/>
                <a:gd name="connsiteX96" fmla="*/ 3127145 w 4584156"/>
                <a:gd name="connsiteY96" fmla="*/ 637235 h 1189895"/>
                <a:gd name="connsiteX97" fmla="*/ 3157291 w 4584156"/>
                <a:gd name="connsiteY97" fmla="*/ 808057 h 1189895"/>
                <a:gd name="connsiteX98" fmla="*/ 3197484 w 4584156"/>
                <a:gd name="connsiteY98" fmla="*/ 928637 h 1189895"/>
                <a:gd name="connsiteX99" fmla="*/ 3207532 w 4584156"/>
                <a:gd name="connsiteY99" fmla="*/ 968831 h 1189895"/>
                <a:gd name="connsiteX100" fmla="*/ 3217581 w 4584156"/>
                <a:gd name="connsiteY100" fmla="*/ 1099459 h 1189895"/>
                <a:gd name="connsiteX101" fmla="*/ 3237677 w 4584156"/>
                <a:gd name="connsiteY101" fmla="*/ 1159749 h 1189895"/>
                <a:gd name="connsiteX102" fmla="*/ 3247726 w 4584156"/>
                <a:gd name="connsiteY102" fmla="*/ 1189895 h 1189895"/>
                <a:gd name="connsiteX103" fmla="*/ 3308016 w 4584156"/>
                <a:gd name="connsiteY103" fmla="*/ 1109508 h 1189895"/>
                <a:gd name="connsiteX104" fmla="*/ 3358258 w 4584156"/>
                <a:gd name="connsiteY104" fmla="*/ 1029121 h 1189895"/>
                <a:gd name="connsiteX105" fmla="*/ 3378354 w 4584156"/>
                <a:gd name="connsiteY105" fmla="*/ 958782 h 1189895"/>
                <a:gd name="connsiteX106" fmla="*/ 3388403 w 4584156"/>
                <a:gd name="connsiteY106" fmla="*/ 898492 h 1189895"/>
                <a:gd name="connsiteX107" fmla="*/ 3418548 w 4584156"/>
                <a:gd name="connsiteY107" fmla="*/ 828154 h 1189895"/>
                <a:gd name="connsiteX108" fmla="*/ 3428596 w 4584156"/>
                <a:gd name="connsiteY108" fmla="*/ 727670 h 1189895"/>
                <a:gd name="connsiteX109" fmla="*/ 3458741 w 4584156"/>
                <a:gd name="connsiteY109" fmla="*/ 657332 h 1189895"/>
                <a:gd name="connsiteX110" fmla="*/ 3529080 w 4584156"/>
                <a:gd name="connsiteY110" fmla="*/ 747767 h 1189895"/>
                <a:gd name="connsiteX111" fmla="*/ 3549176 w 4584156"/>
                <a:gd name="connsiteY111" fmla="*/ 787960 h 1189895"/>
                <a:gd name="connsiteX112" fmla="*/ 3559225 w 4584156"/>
                <a:gd name="connsiteY112" fmla="*/ 888444 h 1189895"/>
                <a:gd name="connsiteX113" fmla="*/ 3609466 w 4584156"/>
                <a:gd name="connsiteY113" fmla="*/ 908541 h 1189895"/>
                <a:gd name="connsiteX114" fmla="*/ 3780288 w 4584156"/>
                <a:gd name="connsiteY114" fmla="*/ 928637 h 1189895"/>
                <a:gd name="connsiteX115" fmla="*/ 3810433 w 4584156"/>
                <a:gd name="connsiteY115" fmla="*/ 918589 h 1189895"/>
                <a:gd name="connsiteX116" fmla="*/ 3820482 w 4584156"/>
                <a:gd name="connsiteY116" fmla="*/ 838202 h 1189895"/>
                <a:gd name="connsiteX117" fmla="*/ 3830530 w 4584156"/>
                <a:gd name="connsiteY117" fmla="*/ 787960 h 1189895"/>
                <a:gd name="connsiteX118" fmla="*/ 3880772 w 4584156"/>
                <a:gd name="connsiteY118" fmla="*/ 757815 h 1189895"/>
                <a:gd name="connsiteX119" fmla="*/ 3900869 w 4584156"/>
                <a:gd name="connsiteY119" fmla="*/ 727670 h 1189895"/>
                <a:gd name="connsiteX120" fmla="*/ 3941062 w 4584156"/>
                <a:gd name="connsiteY120" fmla="*/ 687477 h 1189895"/>
                <a:gd name="connsiteX121" fmla="*/ 3951110 w 4584156"/>
                <a:gd name="connsiteY121" fmla="*/ 627187 h 1189895"/>
                <a:gd name="connsiteX122" fmla="*/ 3971207 w 4584156"/>
                <a:gd name="connsiteY122" fmla="*/ 597042 h 1189895"/>
                <a:gd name="connsiteX123" fmla="*/ 4001352 w 4584156"/>
                <a:gd name="connsiteY123" fmla="*/ 536752 h 1189895"/>
                <a:gd name="connsiteX124" fmla="*/ 4031497 w 4584156"/>
                <a:gd name="connsiteY124" fmla="*/ 546800 h 1189895"/>
                <a:gd name="connsiteX125" fmla="*/ 4061642 w 4584156"/>
                <a:gd name="connsiteY125" fmla="*/ 657332 h 1189895"/>
                <a:gd name="connsiteX126" fmla="*/ 4081739 w 4584156"/>
                <a:gd name="connsiteY126" fmla="*/ 727670 h 1189895"/>
                <a:gd name="connsiteX127" fmla="*/ 4101836 w 4584156"/>
                <a:gd name="connsiteY127" fmla="*/ 757815 h 1189895"/>
                <a:gd name="connsiteX128" fmla="*/ 4142029 w 4584156"/>
                <a:gd name="connsiteY128" fmla="*/ 697525 h 1189895"/>
                <a:gd name="connsiteX129" fmla="*/ 4202319 w 4584156"/>
                <a:gd name="connsiteY129" fmla="*/ 597042 h 1189895"/>
                <a:gd name="connsiteX130" fmla="*/ 4212367 w 4584156"/>
                <a:gd name="connsiteY130" fmla="*/ 406123 h 1189895"/>
                <a:gd name="connsiteX131" fmla="*/ 4222416 w 4584156"/>
                <a:gd name="connsiteY131" fmla="*/ 365930 h 1189895"/>
                <a:gd name="connsiteX132" fmla="*/ 4272658 w 4584156"/>
                <a:gd name="connsiteY132" fmla="*/ 476462 h 1189895"/>
                <a:gd name="connsiteX133" fmla="*/ 4282706 w 4584156"/>
                <a:gd name="connsiteY133" fmla="*/ 556848 h 1189895"/>
                <a:gd name="connsiteX134" fmla="*/ 4292754 w 4584156"/>
                <a:gd name="connsiteY134" fmla="*/ 687477 h 1189895"/>
                <a:gd name="connsiteX135" fmla="*/ 4322899 w 4584156"/>
                <a:gd name="connsiteY135" fmla="*/ 777912 h 1189895"/>
                <a:gd name="connsiteX136" fmla="*/ 4332948 w 4584156"/>
                <a:gd name="connsiteY136" fmla="*/ 808057 h 1189895"/>
                <a:gd name="connsiteX137" fmla="*/ 4342996 w 4584156"/>
                <a:gd name="connsiteY137" fmla="*/ 838202 h 1189895"/>
                <a:gd name="connsiteX138" fmla="*/ 4373141 w 4584156"/>
                <a:gd name="connsiteY138" fmla="*/ 868347 h 1189895"/>
                <a:gd name="connsiteX139" fmla="*/ 4383189 w 4584156"/>
                <a:gd name="connsiteY139" fmla="*/ 1009024 h 1189895"/>
                <a:gd name="connsiteX140" fmla="*/ 4423383 w 4584156"/>
                <a:gd name="connsiteY140" fmla="*/ 1029121 h 1189895"/>
                <a:gd name="connsiteX141" fmla="*/ 4483673 w 4584156"/>
                <a:gd name="connsiteY141" fmla="*/ 968831 h 1189895"/>
                <a:gd name="connsiteX142" fmla="*/ 4523866 w 4584156"/>
                <a:gd name="connsiteY142" fmla="*/ 898492 h 1189895"/>
                <a:gd name="connsiteX143" fmla="*/ 4564060 w 4584156"/>
                <a:gd name="connsiteY143" fmla="*/ 838202 h 1189895"/>
                <a:gd name="connsiteX144" fmla="*/ 4584156 w 4584156"/>
                <a:gd name="connsiteY144" fmla="*/ 787960 h 1189895"/>
                <a:gd name="connsiteX0" fmla="*/ 2108 w 4584156"/>
                <a:gd name="connsiteY0" fmla="*/ 958782 h 1189895"/>
                <a:gd name="connsiteX1" fmla="*/ 22205 w 4584156"/>
                <a:gd name="connsiteY1" fmla="*/ 828154 h 1189895"/>
                <a:gd name="connsiteX2" fmla="*/ 32253 w 4584156"/>
                <a:gd name="connsiteY2" fmla="*/ 798009 h 1189895"/>
                <a:gd name="connsiteX3" fmla="*/ 62398 w 4584156"/>
                <a:gd name="connsiteY3" fmla="*/ 787960 h 1189895"/>
                <a:gd name="connsiteX4" fmla="*/ 72447 w 4584156"/>
                <a:gd name="connsiteY4" fmla="*/ 818105 h 1189895"/>
                <a:gd name="connsiteX5" fmla="*/ 112640 w 4584156"/>
                <a:gd name="connsiteY5" fmla="*/ 878396 h 1189895"/>
                <a:gd name="connsiteX6" fmla="*/ 122688 w 4584156"/>
                <a:gd name="connsiteY6" fmla="*/ 958782 h 1189895"/>
                <a:gd name="connsiteX7" fmla="*/ 132737 w 4584156"/>
                <a:gd name="connsiteY7" fmla="*/ 988927 h 1189895"/>
                <a:gd name="connsiteX8" fmla="*/ 203075 w 4584156"/>
                <a:gd name="connsiteY8" fmla="*/ 1069314 h 1189895"/>
                <a:gd name="connsiteX9" fmla="*/ 243269 w 4584156"/>
                <a:gd name="connsiteY9" fmla="*/ 1079363 h 1189895"/>
                <a:gd name="connsiteX10" fmla="*/ 273414 w 4584156"/>
                <a:gd name="connsiteY10" fmla="*/ 1089411 h 1189895"/>
                <a:gd name="connsiteX11" fmla="*/ 303559 w 4584156"/>
                <a:gd name="connsiteY11" fmla="*/ 1069314 h 1189895"/>
                <a:gd name="connsiteX12" fmla="*/ 353800 w 4584156"/>
                <a:gd name="connsiteY12" fmla="*/ 898492 h 1189895"/>
                <a:gd name="connsiteX13" fmla="*/ 383945 w 4584156"/>
                <a:gd name="connsiteY13" fmla="*/ 878396 h 1189895"/>
                <a:gd name="connsiteX14" fmla="*/ 397775 w 4584156"/>
                <a:gd name="connsiteY14" fmla="*/ 861433 h 1189895"/>
                <a:gd name="connsiteX15" fmla="*/ 484429 w 4584156"/>
                <a:gd name="connsiteY15" fmla="*/ 828154 h 1189895"/>
                <a:gd name="connsiteX16" fmla="*/ 534671 w 4584156"/>
                <a:gd name="connsiteY16" fmla="*/ 948734 h 1189895"/>
                <a:gd name="connsiteX17" fmla="*/ 605009 w 4584156"/>
                <a:gd name="connsiteY17" fmla="*/ 998976 h 1189895"/>
                <a:gd name="connsiteX18" fmla="*/ 735638 w 4584156"/>
                <a:gd name="connsiteY18" fmla="*/ 1109508 h 1189895"/>
                <a:gd name="connsiteX19" fmla="*/ 775831 w 4584156"/>
                <a:gd name="connsiteY19" fmla="*/ 1089411 h 1189895"/>
                <a:gd name="connsiteX20" fmla="*/ 816025 w 4584156"/>
                <a:gd name="connsiteY20" fmla="*/ 1029121 h 1189895"/>
                <a:gd name="connsiteX21" fmla="*/ 826073 w 4584156"/>
                <a:gd name="connsiteY21" fmla="*/ 918589 h 1189895"/>
                <a:gd name="connsiteX22" fmla="*/ 916508 w 4584156"/>
                <a:gd name="connsiteY22" fmla="*/ 777912 h 1189895"/>
                <a:gd name="connsiteX23" fmla="*/ 926556 w 4584156"/>
                <a:gd name="connsiteY23" fmla="*/ 727670 h 1189895"/>
                <a:gd name="connsiteX24" fmla="*/ 966750 w 4584156"/>
                <a:gd name="connsiteY24" fmla="*/ 677429 h 1189895"/>
                <a:gd name="connsiteX25" fmla="*/ 986847 w 4584156"/>
                <a:gd name="connsiteY25" fmla="*/ 647284 h 1189895"/>
                <a:gd name="connsiteX26" fmla="*/ 996895 w 4584156"/>
                <a:gd name="connsiteY26" fmla="*/ 617138 h 1189895"/>
                <a:gd name="connsiteX27" fmla="*/ 1016992 w 4584156"/>
                <a:gd name="connsiteY27" fmla="*/ 566897 h 1189895"/>
                <a:gd name="connsiteX28" fmla="*/ 1037088 w 4584156"/>
                <a:gd name="connsiteY28" fmla="*/ 436268 h 1189895"/>
                <a:gd name="connsiteX29" fmla="*/ 1047137 w 4584156"/>
                <a:gd name="connsiteY29" fmla="*/ 627187 h 1189895"/>
                <a:gd name="connsiteX30" fmla="*/ 1067233 w 4584156"/>
                <a:gd name="connsiteY30" fmla="*/ 586993 h 1189895"/>
                <a:gd name="connsiteX31" fmla="*/ 1077282 w 4584156"/>
                <a:gd name="connsiteY31" fmla="*/ 556848 h 1189895"/>
                <a:gd name="connsiteX32" fmla="*/ 1127524 w 4584156"/>
                <a:gd name="connsiteY32" fmla="*/ 647284 h 1189895"/>
                <a:gd name="connsiteX33" fmla="*/ 1177765 w 4584156"/>
                <a:gd name="connsiteY33" fmla="*/ 707574 h 1189895"/>
                <a:gd name="connsiteX34" fmla="*/ 1207910 w 4584156"/>
                <a:gd name="connsiteY34" fmla="*/ 717622 h 1189895"/>
                <a:gd name="connsiteX35" fmla="*/ 1258152 w 4584156"/>
                <a:gd name="connsiteY35" fmla="*/ 607090 h 1189895"/>
                <a:gd name="connsiteX36" fmla="*/ 1318442 w 4584156"/>
                <a:gd name="connsiteY36" fmla="*/ 546800 h 1189895"/>
                <a:gd name="connsiteX37" fmla="*/ 1338539 w 4584156"/>
                <a:gd name="connsiteY37" fmla="*/ 506607 h 1189895"/>
                <a:gd name="connsiteX38" fmla="*/ 1368684 w 4584156"/>
                <a:gd name="connsiteY38" fmla="*/ 365930 h 1189895"/>
                <a:gd name="connsiteX39" fmla="*/ 1388781 w 4584156"/>
                <a:gd name="connsiteY39" fmla="*/ 396075 h 1189895"/>
                <a:gd name="connsiteX40" fmla="*/ 1398829 w 4584156"/>
                <a:gd name="connsiteY40" fmla="*/ 426220 h 1189895"/>
                <a:gd name="connsiteX41" fmla="*/ 1418926 w 4584156"/>
                <a:gd name="connsiteY41" fmla="*/ 496558 h 1189895"/>
                <a:gd name="connsiteX42" fmla="*/ 1469167 w 4584156"/>
                <a:gd name="connsiteY42" fmla="*/ 576945 h 1189895"/>
                <a:gd name="connsiteX43" fmla="*/ 1499313 w 4584156"/>
                <a:gd name="connsiteY43" fmla="*/ 737719 h 1189895"/>
                <a:gd name="connsiteX44" fmla="*/ 1529458 w 4584156"/>
                <a:gd name="connsiteY44" fmla="*/ 848251 h 1189895"/>
                <a:gd name="connsiteX45" fmla="*/ 1549554 w 4584156"/>
                <a:gd name="connsiteY45" fmla="*/ 928637 h 1189895"/>
                <a:gd name="connsiteX46" fmla="*/ 1569651 w 4584156"/>
                <a:gd name="connsiteY46" fmla="*/ 958782 h 1189895"/>
                <a:gd name="connsiteX47" fmla="*/ 1599796 w 4584156"/>
                <a:gd name="connsiteY47" fmla="*/ 948734 h 1189895"/>
                <a:gd name="connsiteX48" fmla="*/ 1609844 w 4584156"/>
                <a:gd name="connsiteY48" fmla="*/ 918589 h 1189895"/>
                <a:gd name="connsiteX49" fmla="*/ 1629941 w 4584156"/>
                <a:gd name="connsiteY49" fmla="*/ 888444 h 1189895"/>
                <a:gd name="connsiteX50" fmla="*/ 1660086 w 4584156"/>
                <a:gd name="connsiteY50" fmla="*/ 838202 h 1189895"/>
                <a:gd name="connsiteX51" fmla="*/ 1700280 w 4584156"/>
                <a:gd name="connsiteY51" fmla="*/ 868347 h 1189895"/>
                <a:gd name="connsiteX52" fmla="*/ 1800763 w 4584156"/>
                <a:gd name="connsiteY52" fmla="*/ 958782 h 1189895"/>
                <a:gd name="connsiteX53" fmla="*/ 1840956 w 4584156"/>
                <a:gd name="connsiteY53" fmla="*/ 1029121 h 1189895"/>
                <a:gd name="connsiteX54" fmla="*/ 1871102 w 4584156"/>
                <a:gd name="connsiteY54" fmla="*/ 1049218 h 1189895"/>
                <a:gd name="connsiteX55" fmla="*/ 1881150 w 4584156"/>
                <a:gd name="connsiteY55" fmla="*/ 1079363 h 1189895"/>
                <a:gd name="connsiteX56" fmla="*/ 1901247 w 4584156"/>
                <a:gd name="connsiteY56" fmla="*/ 1049218 h 1189895"/>
                <a:gd name="connsiteX57" fmla="*/ 1911295 w 4584156"/>
                <a:gd name="connsiteY57" fmla="*/ 1009024 h 1189895"/>
                <a:gd name="connsiteX58" fmla="*/ 1931392 w 4584156"/>
                <a:gd name="connsiteY58" fmla="*/ 958782 h 1189895"/>
                <a:gd name="connsiteX59" fmla="*/ 1941440 w 4584156"/>
                <a:gd name="connsiteY59" fmla="*/ 928637 h 1189895"/>
                <a:gd name="connsiteX60" fmla="*/ 1951488 w 4584156"/>
                <a:gd name="connsiteY60" fmla="*/ 767864 h 1189895"/>
                <a:gd name="connsiteX61" fmla="*/ 1981633 w 4584156"/>
                <a:gd name="connsiteY61" fmla="*/ 677429 h 1189895"/>
                <a:gd name="connsiteX62" fmla="*/ 2011778 w 4584156"/>
                <a:gd name="connsiteY62" fmla="*/ 627187 h 1189895"/>
                <a:gd name="connsiteX63" fmla="*/ 2021827 w 4584156"/>
                <a:gd name="connsiteY63" fmla="*/ 566897 h 1189895"/>
                <a:gd name="connsiteX64" fmla="*/ 2031875 w 4584156"/>
                <a:gd name="connsiteY64" fmla="*/ 597042 h 1189895"/>
                <a:gd name="connsiteX65" fmla="*/ 2041924 w 4584156"/>
                <a:gd name="connsiteY65" fmla="*/ 657332 h 1189895"/>
                <a:gd name="connsiteX66" fmla="*/ 2072069 w 4584156"/>
                <a:gd name="connsiteY66" fmla="*/ 727670 h 1189895"/>
                <a:gd name="connsiteX67" fmla="*/ 2082117 w 4584156"/>
                <a:gd name="connsiteY67" fmla="*/ 848251 h 1189895"/>
                <a:gd name="connsiteX68" fmla="*/ 2102214 w 4584156"/>
                <a:gd name="connsiteY68" fmla="*/ 968831 h 1189895"/>
                <a:gd name="connsiteX69" fmla="*/ 2162504 w 4584156"/>
                <a:gd name="connsiteY69" fmla="*/ 908541 h 1189895"/>
                <a:gd name="connsiteX70" fmla="*/ 2222794 w 4584156"/>
                <a:gd name="connsiteY70" fmla="*/ 868347 h 1189895"/>
                <a:gd name="connsiteX71" fmla="*/ 2273036 w 4584156"/>
                <a:gd name="connsiteY71" fmla="*/ 808057 h 1189895"/>
                <a:gd name="connsiteX72" fmla="*/ 2313229 w 4584156"/>
                <a:gd name="connsiteY72" fmla="*/ 747767 h 1189895"/>
                <a:gd name="connsiteX73" fmla="*/ 2383567 w 4584156"/>
                <a:gd name="connsiteY73" fmla="*/ 687477 h 1189895"/>
                <a:gd name="connsiteX74" fmla="*/ 2433809 w 4584156"/>
                <a:gd name="connsiteY74" fmla="*/ 697525 h 1189895"/>
                <a:gd name="connsiteX75" fmla="*/ 2484051 w 4584156"/>
                <a:gd name="connsiteY75" fmla="*/ 737719 h 1189895"/>
                <a:gd name="connsiteX76" fmla="*/ 2544341 w 4584156"/>
                <a:gd name="connsiteY76" fmla="*/ 767864 h 1189895"/>
                <a:gd name="connsiteX77" fmla="*/ 2574486 w 4584156"/>
                <a:gd name="connsiteY77" fmla="*/ 798009 h 1189895"/>
                <a:gd name="connsiteX78" fmla="*/ 2584535 w 4584156"/>
                <a:gd name="connsiteY78" fmla="*/ 828154 h 1189895"/>
                <a:gd name="connsiteX79" fmla="*/ 2664921 w 4584156"/>
                <a:gd name="connsiteY79" fmla="*/ 868347 h 1189895"/>
                <a:gd name="connsiteX80" fmla="*/ 2705115 w 4584156"/>
                <a:gd name="connsiteY80" fmla="*/ 888444 h 1189895"/>
                <a:gd name="connsiteX81" fmla="*/ 2735260 w 4584156"/>
                <a:gd name="connsiteY81" fmla="*/ 858299 h 1189895"/>
                <a:gd name="connsiteX82" fmla="*/ 2765405 w 4584156"/>
                <a:gd name="connsiteY82" fmla="*/ 838202 h 1189895"/>
                <a:gd name="connsiteX83" fmla="*/ 2835743 w 4584156"/>
                <a:gd name="connsiteY83" fmla="*/ 767864 h 1189895"/>
                <a:gd name="connsiteX84" fmla="*/ 2845792 w 4584156"/>
                <a:gd name="connsiteY84" fmla="*/ 727670 h 1189895"/>
                <a:gd name="connsiteX85" fmla="*/ 2875937 w 4584156"/>
                <a:gd name="connsiteY85" fmla="*/ 647284 h 1189895"/>
                <a:gd name="connsiteX86" fmla="*/ 2885985 w 4584156"/>
                <a:gd name="connsiteY86" fmla="*/ 546800 h 1189895"/>
                <a:gd name="connsiteX87" fmla="*/ 2906082 w 4584156"/>
                <a:gd name="connsiteY87" fmla="*/ 496558 h 1189895"/>
                <a:gd name="connsiteX88" fmla="*/ 2916130 w 4584156"/>
                <a:gd name="connsiteY88" fmla="*/ 456365 h 1189895"/>
                <a:gd name="connsiteX89" fmla="*/ 2936227 w 4584156"/>
                <a:gd name="connsiteY89" fmla="*/ 426220 h 1189895"/>
                <a:gd name="connsiteX90" fmla="*/ 2966372 w 4584156"/>
                <a:gd name="connsiteY90" fmla="*/ 335785 h 1189895"/>
                <a:gd name="connsiteX91" fmla="*/ 2986469 w 4584156"/>
                <a:gd name="connsiteY91" fmla="*/ 305640 h 1189895"/>
                <a:gd name="connsiteX92" fmla="*/ 3006565 w 4584156"/>
                <a:gd name="connsiteY92" fmla="*/ 225253 h 1189895"/>
                <a:gd name="connsiteX93" fmla="*/ 3071864 w 4584156"/>
                <a:gd name="connsiteY93" fmla="*/ 16377 h 1189895"/>
                <a:gd name="connsiteX94" fmla="*/ 3066855 w 4584156"/>
                <a:gd name="connsiteY94" fmla="*/ 355881 h 1189895"/>
                <a:gd name="connsiteX95" fmla="*/ 3117097 w 4584156"/>
                <a:gd name="connsiteY95" fmla="*/ 486510 h 1189895"/>
                <a:gd name="connsiteX96" fmla="*/ 3127145 w 4584156"/>
                <a:gd name="connsiteY96" fmla="*/ 637235 h 1189895"/>
                <a:gd name="connsiteX97" fmla="*/ 3157291 w 4584156"/>
                <a:gd name="connsiteY97" fmla="*/ 808057 h 1189895"/>
                <a:gd name="connsiteX98" fmla="*/ 3197484 w 4584156"/>
                <a:gd name="connsiteY98" fmla="*/ 928637 h 1189895"/>
                <a:gd name="connsiteX99" fmla="*/ 3207532 w 4584156"/>
                <a:gd name="connsiteY99" fmla="*/ 968831 h 1189895"/>
                <a:gd name="connsiteX100" fmla="*/ 3217581 w 4584156"/>
                <a:gd name="connsiteY100" fmla="*/ 1099459 h 1189895"/>
                <a:gd name="connsiteX101" fmla="*/ 3237677 w 4584156"/>
                <a:gd name="connsiteY101" fmla="*/ 1159749 h 1189895"/>
                <a:gd name="connsiteX102" fmla="*/ 3247726 w 4584156"/>
                <a:gd name="connsiteY102" fmla="*/ 1189895 h 1189895"/>
                <a:gd name="connsiteX103" fmla="*/ 3308016 w 4584156"/>
                <a:gd name="connsiteY103" fmla="*/ 1109508 h 1189895"/>
                <a:gd name="connsiteX104" fmla="*/ 3358258 w 4584156"/>
                <a:gd name="connsiteY104" fmla="*/ 1029121 h 1189895"/>
                <a:gd name="connsiteX105" fmla="*/ 3378354 w 4584156"/>
                <a:gd name="connsiteY105" fmla="*/ 958782 h 1189895"/>
                <a:gd name="connsiteX106" fmla="*/ 3388403 w 4584156"/>
                <a:gd name="connsiteY106" fmla="*/ 898492 h 1189895"/>
                <a:gd name="connsiteX107" fmla="*/ 3418548 w 4584156"/>
                <a:gd name="connsiteY107" fmla="*/ 828154 h 1189895"/>
                <a:gd name="connsiteX108" fmla="*/ 3428596 w 4584156"/>
                <a:gd name="connsiteY108" fmla="*/ 727670 h 1189895"/>
                <a:gd name="connsiteX109" fmla="*/ 3458741 w 4584156"/>
                <a:gd name="connsiteY109" fmla="*/ 657332 h 1189895"/>
                <a:gd name="connsiteX110" fmla="*/ 3529080 w 4584156"/>
                <a:gd name="connsiteY110" fmla="*/ 747767 h 1189895"/>
                <a:gd name="connsiteX111" fmla="*/ 3549176 w 4584156"/>
                <a:gd name="connsiteY111" fmla="*/ 787960 h 1189895"/>
                <a:gd name="connsiteX112" fmla="*/ 3559225 w 4584156"/>
                <a:gd name="connsiteY112" fmla="*/ 888444 h 1189895"/>
                <a:gd name="connsiteX113" fmla="*/ 3609466 w 4584156"/>
                <a:gd name="connsiteY113" fmla="*/ 908541 h 1189895"/>
                <a:gd name="connsiteX114" fmla="*/ 3780288 w 4584156"/>
                <a:gd name="connsiteY114" fmla="*/ 928637 h 1189895"/>
                <a:gd name="connsiteX115" fmla="*/ 3810433 w 4584156"/>
                <a:gd name="connsiteY115" fmla="*/ 918589 h 1189895"/>
                <a:gd name="connsiteX116" fmla="*/ 3820482 w 4584156"/>
                <a:gd name="connsiteY116" fmla="*/ 838202 h 1189895"/>
                <a:gd name="connsiteX117" fmla="*/ 3830530 w 4584156"/>
                <a:gd name="connsiteY117" fmla="*/ 787960 h 1189895"/>
                <a:gd name="connsiteX118" fmla="*/ 3880772 w 4584156"/>
                <a:gd name="connsiteY118" fmla="*/ 757815 h 1189895"/>
                <a:gd name="connsiteX119" fmla="*/ 3900869 w 4584156"/>
                <a:gd name="connsiteY119" fmla="*/ 727670 h 1189895"/>
                <a:gd name="connsiteX120" fmla="*/ 3941062 w 4584156"/>
                <a:gd name="connsiteY120" fmla="*/ 687477 h 1189895"/>
                <a:gd name="connsiteX121" fmla="*/ 3951110 w 4584156"/>
                <a:gd name="connsiteY121" fmla="*/ 627187 h 1189895"/>
                <a:gd name="connsiteX122" fmla="*/ 3971207 w 4584156"/>
                <a:gd name="connsiteY122" fmla="*/ 597042 h 1189895"/>
                <a:gd name="connsiteX123" fmla="*/ 4001352 w 4584156"/>
                <a:gd name="connsiteY123" fmla="*/ 536752 h 1189895"/>
                <a:gd name="connsiteX124" fmla="*/ 4031497 w 4584156"/>
                <a:gd name="connsiteY124" fmla="*/ 546800 h 1189895"/>
                <a:gd name="connsiteX125" fmla="*/ 4061642 w 4584156"/>
                <a:gd name="connsiteY125" fmla="*/ 657332 h 1189895"/>
                <a:gd name="connsiteX126" fmla="*/ 4081739 w 4584156"/>
                <a:gd name="connsiteY126" fmla="*/ 727670 h 1189895"/>
                <a:gd name="connsiteX127" fmla="*/ 4101836 w 4584156"/>
                <a:gd name="connsiteY127" fmla="*/ 757815 h 1189895"/>
                <a:gd name="connsiteX128" fmla="*/ 4142029 w 4584156"/>
                <a:gd name="connsiteY128" fmla="*/ 697525 h 1189895"/>
                <a:gd name="connsiteX129" fmla="*/ 4202319 w 4584156"/>
                <a:gd name="connsiteY129" fmla="*/ 597042 h 1189895"/>
                <a:gd name="connsiteX130" fmla="*/ 4212367 w 4584156"/>
                <a:gd name="connsiteY130" fmla="*/ 406123 h 1189895"/>
                <a:gd name="connsiteX131" fmla="*/ 4222416 w 4584156"/>
                <a:gd name="connsiteY131" fmla="*/ 365930 h 1189895"/>
                <a:gd name="connsiteX132" fmla="*/ 4272658 w 4584156"/>
                <a:gd name="connsiteY132" fmla="*/ 476462 h 1189895"/>
                <a:gd name="connsiteX133" fmla="*/ 4282706 w 4584156"/>
                <a:gd name="connsiteY133" fmla="*/ 556848 h 1189895"/>
                <a:gd name="connsiteX134" fmla="*/ 4292754 w 4584156"/>
                <a:gd name="connsiteY134" fmla="*/ 687477 h 1189895"/>
                <a:gd name="connsiteX135" fmla="*/ 4322899 w 4584156"/>
                <a:gd name="connsiteY135" fmla="*/ 777912 h 1189895"/>
                <a:gd name="connsiteX136" fmla="*/ 4332948 w 4584156"/>
                <a:gd name="connsiteY136" fmla="*/ 808057 h 1189895"/>
                <a:gd name="connsiteX137" fmla="*/ 4342996 w 4584156"/>
                <a:gd name="connsiteY137" fmla="*/ 838202 h 1189895"/>
                <a:gd name="connsiteX138" fmla="*/ 4373141 w 4584156"/>
                <a:gd name="connsiteY138" fmla="*/ 868347 h 1189895"/>
                <a:gd name="connsiteX139" fmla="*/ 4383189 w 4584156"/>
                <a:gd name="connsiteY139" fmla="*/ 1009024 h 1189895"/>
                <a:gd name="connsiteX140" fmla="*/ 4423383 w 4584156"/>
                <a:gd name="connsiteY140" fmla="*/ 1029121 h 1189895"/>
                <a:gd name="connsiteX141" fmla="*/ 4483673 w 4584156"/>
                <a:gd name="connsiteY141" fmla="*/ 968831 h 1189895"/>
                <a:gd name="connsiteX142" fmla="*/ 4523866 w 4584156"/>
                <a:gd name="connsiteY142" fmla="*/ 898492 h 1189895"/>
                <a:gd name="connsiteX143" fmla="*/ 4564060 w 4584156"/>
                <a:gd name="connsiteY143" fmla="*/ 838202 h 1189895"/>
                <a:gd name="connsiteX144" fmla="*/ 4584156 w 4584156"/>
                <a:gd name="connsiteY144" fmla="*/ 787960 h 1189895"/>
                <a:gd name="connsiteX0" fmla="*/ 2108 w 4584156"/>
                <a:gd name="connsiteY0" fmla="*/ 958782 h 1189895"/>
                <a:gd name="connsiteX1" fmla="*/ 22205 w 4584156"/>
                <a:gd name="connsiteY1" fmla="*/ 828154 h 1189895"/>
                <a:gd name="connsiteX2" fmla="*/ 32253 w 4584156"/>
                <a:gd name="connsiteY2" fmla="*/ 798009 h 1189895"/>
                <a:gd name="connsiteX3" fmla="*/ 62398 w 4584156"/>
                <a:gd name="connsiteY3" fmla="*/ 787960 h 1189895"/>
                <a:gd name="connsiteX4" fmla="*/ 72447 w 4584156"/>
                <a:gd name="connsiteY4" fmla="*/ 818105 h 1189895"/>
                <a:gd name="connsiteX5" fmla="*/ 112640 w 4584156"/>
                <a:gd name="connsiteY5" fmla="*/ 878396 h 1189895"/>
                <a:gd name="connsiteX6" fmla="*/ 122688 w 4584156"/>
                <a:gd name="connsiteY6" fmla="*/ 958782 h 1189895"/>
                <a:gd name="connsiteX7" fmla="*/ 132737 w 4584156"/>
                <a:gd name="connsiteY7" fmla="*/ 988927 h 1189895"/>
                <a:gd name="connsiteX8" fmla="*/ 203075 w 4584156"/>
                <a:gd name="connsiteY8" fmla="*/ 1069314 h 1189895"/>
                <a:gd name="connsiteX9" fmla="*/ 243269 w 4584156"/>
                <a:gd name="connsiteY9" fmla="*/ 1079363 h 1189895"/>
                <a:gd name="connsiteX10" fmla="*/ 273414 w 4584156"/>
                <a:gd name="connsiteY10" fmla="*/ 1089411 h 1189895"/>
                <a:gd name="connsiteX11" fmla="*/ 303559 w 4584156"/>
                <a:gd name="connsiteY11" fmla="*/ 1069314 h 1189895"/>
                <a:gd name="connsiteX12" fmla="*/ 353800 w 4584156"/>
                <a:gd name="connsiteY12" fmla="*/ 898492 h 1189895"/>
                <a:gd name="connsiteX13" fmla="*/ 383945 w 4584156"/>
                <a:gd name="connsiteY13" fmla="*/ 878396 h 1189895"/>
                <a:gd name="connsiteX14" fmla="*/ 397775 w 4584156"/>
                <a:gd name="connsiteY14" fmla="*/ 861433 h 1189895"/>
                <a:gd name="connsiteX15" fmla="*/ 484429 w 4584156"/>
                <a:gd name="connsiteY15" fmla="*/ 828154 h 1189895"/>
                <a:gd name="connsiteX16" fmla="*/ 534671 w 4584156"/>
                <a:gd name="connsiteY16" fmla="*/ 948734 h 1189895"/>
                <a:gd name="connsiteX17" fmla="*/ 605009 w 4584156"/>
                <a:gd name="connsiteY17" fmla="*/ 998976 h 1189895"/>
                <a:gd name="connsiteX18" fmla="*/ 735638 w 4584156"/>
                <a:gd name="connsiteY18" fmla="*/ 1109508 h 1189895"/>
                <a:gd name="connsiteX19" fmla="*/ 775831 w 4584156"/>
                <a:gd name="connsiteY19" fmla="*/ 1089411 h 1189895"/>
                <a:gd name="connsiteX20" fmla="*/ 816025 w 4584156"/>
                <a:gd name="connsiteY20" fmla="*/ 1029121 h 1189895"/>
                <a:gd name="connsiteX21" fmla="*/ 826073 w 4584156"/>
                <a:gd name="connsiteY21" fmla="*/ 918589 h 1189895"/>
                <a:gd name="connsiteX22" fmla="*/ 916508 w 4584156"/>
                <a:gd name="connsiteY22" fmla="*/ 777912 h 1189895"/>
                <a:gd name="connsiteX23" fmla="*/ 926556 w 4584156"/>
                <a:gd name="connsiteY23" fmla="*/ 727670 h 1189895"/>
                <a:gd name="connsiteX24" fmla="*/ 966750 w 4584156"/>
                <a:gd name="connsiteY24" fmla="*/ 677429 h 1189895"/>
                <a:gd name="connsiteX25" fmla="*/ 986847 w 4584156"/>
                <a:gd name="connsiteY25" fmla="*/ 647284 h 1189895"/>
                <a:gd name="connsiteX26" fmla="*/ 996895 w 4584156"/>
                <a:gd name="connsiteY26" fmla="*/ 617138 h 1189895"/>
                <a:gd name="connsiteX27" fmla="*/ 1016992 w 4584156"/>
                <a:gd name="connsiteY27" fmla="*/ 566897 h 1189895"/>
                <a:gd name="connsiteX28" fmla="*/ 1037088 w 4584156"/>
                <a:gd name="connsiteY28" fmla="*/ 436268 h 1189895"/>
                <a:gd name="connsiteX29" fmla="*/ 1047137 w 4584156"/>
                <a:gd name="connsiteY29" fmla="*/ 627187 h 1189895"/>
                <a:gd name="connsiteX30" fmla="*/ 1067233 w 4584156"/>
                <a:gd name="connsiteY30" fmla="*/ 586993 h 1189895"/>
                <a:gd name="connsiteX31" fmla="*/ 1077282 w 4584156"/>
                <a:gd name="connsiteY31" fmla="*/ 556848 h 1189895"/>
                <a:gd name="connsiteX32" fmla="*/ 1127524 w 4584156"/>
                <a:gd name="connsiteY32" fmla="*/ 647284 h 1189895"/>
                <a:gd name="connsiteX33" fmla="*/ 1177765 w 4584156"/>
                <a:gd name="connsiteY33" fmla="*/ 707574 h 1189895"/>
                <a:gd name="connsiteX34" fmla="*/ 1207910 w 4584156"/>
                <a:gd name="connsiteY34" fmla="*/ 717622 h 1189895"/>
                <a:gd name="connsiteX35" fmla="*/ 1258152 w 4584156"/>
                <a:gd name="connsiteY35" fmla="*/ 607090 h 1189895"/>
                <a:gd name="connsiteX36" fmla="*/ 1318442 w 4584156"/>
                <a:gd name="connsiteY36" fmla="*/ 546800 h 1189895"/>
                <a:gd name="connsiteX37" fmla="*/ 1338539 w 4584156"/>
                <a:gd name="connsiteY37" fmla="*/ 506607 h 1189895"/>
                <a:gd name="connsiteX38" fmla="*/ 1368684 w 4584156"/>
                <a:gd name="connsiteY38" fmla="*/ 365930 h 1189895"/>
                <a:gd name="connsiteX39" fmla="*/ 1388781 w 4584156"/>
                <a:gd name="connsiteY39" fmla="*/ 396075 h 1189895"/>
                <a:gd name="connsiteX40" fmla="*/ 1398829 w 4584156"/>
                <a:gd name="connsiteY40" fmla="*/ 426220 h 1189895"/>
                <a:gd name="connsiteX41" fmla="*/ 1418926 w 4584156"/>
                <a:gd name="connsiteY41" fmla="*/ 496558 h 1189895"/>
                <a:gd name="connsiteX42" fmla="*/ 1469167 w 4584156"/>
                <a:gd name="connsiteY42" fmla="*/ 576945 h 1189895"/>
                <a:gd name="connsiteX43" fmla="*/ 1499313 w 4584156"/>
                <a:gd name="connsiteY43" fmla="*/ 737719 h 1189895"/>
                <a:gd name="connsiteX44" fmla="*/ 1529458 w 4584156"/>
                <a:gd name="connsiteY44" fmla="*/ 848251 h 1189895"/>
                <a:gd name="connsiteX45" fmla="*/ 1549554 w 4584156"/>
                <a:gd name="connsiteY45" fmla="*/ 928637 h 1189895"/>
                <a:gd name="connsiteX46" fmla="*/ 1569651 w 4584156"/>
                <a:gd name="connsiteY46" fmla="*/ 958782 h 1189895"/>
                <a:gd name="connsiteX47" fmla="*/ 1599796 w 4584156"/>
                <a:gd name="connsiteY47" fmla="*/ 948734 h 1189895"/>
                <a:gd name="connsiteX48" fmla="*/ 1609844 w 4584156"/>
                <a:gd name="connsiteY48" fmla="*/ 918589 h 1189895"/>
                <a:gd name="connsiteX49" fmla="*/ 1629941 w 4584156"/>
                <a:gd name="connsiteY49" fmla="*/ 888444 h 1189895"/>
                <a:gd name="connsiteX50" fmla="*/ 1660086 w 4584156"/>
                <a:gd name="connsiteY50" fmla="*/ 838202 h 1189895"/>
                <a:gd name="connsiteX51" fmla="*/ 1700280 w 4584156"/>
                <a:gd name="connsiteY51" fmla="*/ 868347 h 1189895"/>
                <a:gd name="connsiteX52" fmla="*/ 1800763 w 4584156"/>
                <a:gd name="connsiteY52" fmla="*/ 958782 h 1189895"/>
                <a:gd name="connsiteX53" fmla="*/ 1840956 w 4584156"/>
                <a:gd name="connsiteY53" fmla="*/ 1029121 h 1189895"/>
                <a:gd name="connsiteX54" fmla="*/ 1871102 w 4584156"/>
                <a:gd name="connsiteY54" fmla="*/ 1049218 h 1189895"/>
                <a:gd name="connsiteX55" fmla="*/ 1881150 w 4584156"/>
                <a:gd name="connsiteY55" fmla="*/ 1079363 h 1189895"/>
                <a:gd name="connsiteX56" fmla="*/ 1901247 w 4584156"/>
                <a:gd name="connsiteY56" fmla="*/ 1049218 h 1189895"/>
                <a:gd name="connsiteX57" fmla="*/ 1911295 w 4584156"/>
                <a:gd name="connsiteY57" fmla="*/ 1009024 h 1189895"/>
                <a:gd name="connsiteX58" fmla="*/ 1931392 w 4584156"/>
                <a:gd name="connsiteY58" fmla="*/ 958782 h 1189895"/>
                <a:gd name="connsiteX59" fmla="*/ 1941440 w 4584156"/>
                <a:gd name="connsiteY59" fmla="*/ 928637 h 1189895"/>
                <a:gd name="connsiteX60" fmla="*/ 1951488 w 4584156"/>
                <a:gd name="connsiteY60" fmla="*/ 767864 h 1189895"/>
                <a:gd name="connsiteX61" fmla="*/ 1981633 w 4584156"/>
                <a:gd name="connsiteY61" fmla="*/ 677429 h 1189895"/>
                <a:gd name="connsiteX62" fmla="*/ 2011778 w 4584156"/>
                <a:gd name="connsiteY62" fmla="*/ 627187 h 1189895"/>
                <a:gd name="connsiteX63" fmla="*/ 2021827 w 4584156"/>
                <a:gd name="connsiteY63" fmla="*/ 566897 h 1189895"/>
                <a:gd name="connsiteX64" fmla="*/ 2031875 w 4584156"/>
                <a:gd name="connsiteY64" fmla="*/ 597042 h 1189895"/>
                <a:gd name="connsiteX65" fmla="*/ 2041924 w 4584156"/>
                <a:gd name="connsiteY65" fmla="*/ 657332 h 1189895"/>
                <a:gd name="connsiteX66" fmla="*/ 2072069 w 4584156"/>
                <a:gd name="connsiteY66" fmla="*/ 727670 h 1189895"/>
                <a:gd name="connsiteX67" fmla="*/ 2082117 w 4584156"/>
                <a:gd name="connsiteY67" fmla="*/ 848251 h 1189895"/>
                <a:gd name="connsiteX68" fmla="*/ 2102214 w 4584156"/>
                <a:gd name="connsiteY68" fmla="*/ 968831 h 1189895"/>
                <a:gd name="connsiteX69" fmla="*/ 2162504 w 4584156"/>
                <a:gd name="connsiteY69" fmla="*/ 908541 h 1189895"/>
                <a:gd name="connsiteX70" fmla="*/ 2222794 w 4584156"/>
                <a:gd name="connsiteY70" fmla="*/ 868347 h 1189895"/>
                <a:gd name="connsiteX71" fmla="*/ 2273036 w 4584156"/>
                <a:gd name="connsiteY71" fmla="*/ 808057 h 1189895"/>
                <a:gd name="connsiteX72" fmla="*/ 2313229 w 4584156"/>
                <a:gd name="connsiteY72" fmla="*/ 747767 h 1189895"/>
                <a:gd name="connsiteX73" fmla="*/ 2383567 w 4584156"/>
                <a:gd name="connsiteY73" fmla="*/ 687477 h 1189895"/>
                <a:gd name="connsiteX74" fmla="*/ 2433809 w 4584156"/>
                <a:gd name="connsiteY74" fmla="*/ 697525 h 1189895"/>
                <a:gd name="connsiteX75" fmla="*/ 2484051 w 4584156"/>
                <a:gd name="connsiteY75" fmla="*/ 737719 h 1189895"/>
                <a:gd name="connsiteX76" fmla="*/ 2544341 w 4584156"/>
                <a:gd name="connsiteY76" fmla="*/ 767864 h 1189895"/>
                <a:gd name="connsiteX77" fmla="*/ 2574486 w 4584156"/>
                <a:gd name="connsiteY77" fmla="*/ 798009 h 1189895"/>
                <a:gd name="connsiteX78" fmla="*/ 2584535 w 4584156"/>
                <a:gd name="connsiteY78" fmla="*/ 828154 h 1189895"/>
                <a:gd name="connsiteX79" fmla="*/ 2664921 w 4584156"/>
                <a:gd name="connsiteY79" fmla="*/ 868347 h 1189895"/>
                <a:gd name="connsiteX80" fmla="*/ 2705115 w 4584156"/>
                <a:gd name="connsiteY80" fmla="*/ 888444 h 1189895"/>
                <a:gd name="connsiteX81" fmla="*/ 2735260 w 4584156"/>
                <a:gd name="connsiteY81" fmla="*/ 858299 h 1189895"/>
                <a:gd name="connsiteX82" fmla="*/ 2765405 w 4584156"/>
                <a:gd name="connsiteY82" fmla="*/ 838202 h 1189895"/>
                <a:gd name="connsiteX83" fmla="*/ 2835743 w 4584156"/>
                <a:gd name="connsiteY83" fmla="*/ 767864 h 1189895"/>
                <a:gd name="connsiteX84" fmla="*/ 2845792 w 4584156"/>
                <a:gd name="connsiteY84" fmla="*/ 727670 h 1189895"/>
                <a:gd name="connsiteX85" fmla="*/ 2875937 w 4584156"/>
                <a:gd name="connsiteY85" fmla="*/ 647284 h 1189895"/>
                <a:gd name="connsiteX86" fmla="*/ 2885985 w 4584156"/>
                <a:gd name="connsiteY86" fmla="*/ 546800 h 1189895"/>
                <a:gd name="connsiteX87" fmla="*/ 2906082 w 4584156"/>
                <a:gd name="connsiteY87" fmla="*/ 496558 h 1189895"/>
                <a:gd name="connsiteX88" fmla="*/ 2916130 w 4584156"/>
                <a:gd name="connsiteY88" fmla="*/ 456365 h 1189895"/>
                <a:gd name="connsiteX89" fmla="*/ 2936227 w 4584156"/>
                <a:gd name="connsiteY89" fmla="*/ 426220 h 1189895"/>
                <a:gd name="connsiteX90" fmla="*/ 2966372 w 4584156"/>
                <a:gd name="connsiteY90" fmla="*/ 335785 h 1189895"/>
                <a:gd name="connsiteX91" fmla="*/ 2986469 w 4584156"/>
                <a:gd name="connsiteY91" fmla="*/ 305640 h 1189895"/>
                <a:gd name="connsiteX92" fmla="*/ 3006565 w 4584156"/>
                <a:gd name="connsiteY92" fmla="*/ 225253 h 1189895"/>
                <a:gd name="connsiteX93" fmla="*/ 3071864 w 4584156"/>
                <a:gd name="connsiteY93" fmla="*/ 16377 h 1189895"/>
                <a:gd name="connsiteX94" fmla="*/ 3066855 w 4584156"/>
                <a:gd name="connsiteY94" fmla="*/ 355881 h 1189895"/>
                <a:gd name="connsiteX95" fmla="*/ 3117097 w 4584156"/>
                <a:gd name="connsiteY95" fmla="*/ 486510 h 1189895"/>
                <a:gd name="connsiteX96" fmla="*/ 3127145 w 4584156"/>
                <a:gd name="connsiteY96" fmla="*/ 637235 h 1189895"/>
                <a:gd name="connsiteX97" fmla="*/ 3157291 w 4584156"/>
                <a:gd name="connsiteY97" fmla="*/ 808057 h 1189895"/>
                <a:gd name="connsiteX98" fmla="*/ 3197484 w 4584156"/>
                <a:gd name="connsiteY98" fmla="*/ 928637 h 1189895"/>
                <a:gd name="connsiteX99" fmla="*/ 3207532 w 4584156"/>
                <a:gd name="connsiteY99" fmla="*/ 968831 h 1189895"/>
                <a:gd name="connsiteX100" fmla="*/ 3217581 w 4584156"/>
                <a:gd name="connsiteY100" fmla="*/ 1099459 h 1189895"/>
                <a:gd name="connsiteX101" fmla="*/ 3237677 w 4584156"/>
                <a:gd name="connsiteY101" fmla="*/ 1159749 h 1189895"/>
                <a:gd name="connsiteX102" fmla="*/ 3247726 w 4584156"/>
                <a:gd name="connsiteY102" fmla="*/ 1189895 h 1189895"/>
                <a:gd name="connsiteX103" fmla="*/ 3308016 w 4584156"/>
                <a:gd name="connsiteY103" fmla="*/ 1109508 h 1189895"/>
                <a:gd name="connsiteX104" fmla="*/ 3358258 w 4584156"/>
                <a:gd name="connsiteY104" fmla="*/ 1029121 h 1189895"/>
                <a:gd name="connsiteX105" fmla="*/ 3378354 w 4584156"/>
                <a:gd name="connsiteY105" fmla="*/ 958782 h 1189895"/>
                <a:gd name="connsiteX106" fmla="*/ 3388403 w 4584156"/>
                <a:gd name="connsiteY106" fmla="*/ 898492 h 1189895"/>
                <a:gd name="connsiteX107" fmla="*/ 3418548 w 4584156"/>
                <a:gd name="connsiteY107" fmla="*/ 828154 h 1189895"/>
                <a:gd name="connsiteX108" fmla="*/ 3428596 w 4584156"/>
                <a:gd name="connsiteY108" fmla="*/ 727670 h 1189895"/>
                <a:gd name="connsiteX109" fmla="*/ 3458741 w 4584156"/>
                <a:gd name="connsiteY109" fmla="*/ 657332 h 1189895"/>
                <a:gd name="connsiteX110" fmla="*/ 3529080 w 4584156"/>
                <a:gd name="connsiteY110" fmla="*/ 747767 h 1189895"/>
                <a:gd name="connsiteX111" fmla="*/ 3549176 w 4584156"/>
                <a:gd name="connsiteY111" fmla="*/ 787960 h 1189895"/>
                <a:gd name="connsiteX112" fmla="*/ 3559225 w 4584156"/>
                <a:gd name="connsiteY112" fmla="*/ 888444 h 1189895"/>
                <a:gd name="connsiteX113" fmla="*/ 3609466 w 4584156"/>
                <a:gd name="connsiteY113" fmla="*/ 908541 h 1189895"/>
                <a:gd name="connsiteX114" fmla="*/ 3780288 w 4584156"/>
                <a:gd name="connsiteY114" fmla="*/ 928637 h 1189895"/>
                <a:gd name="connsiteX115" fmla="*/ 3810433 w 4584156"/>
                <a:gd name="connsiteY115" fmla="*/ 918589 h 1189895"/>
                <a:gd name="connsiteX116" fmla="*/ 3820482 w 4584156"/>
                <a:gd name="connsiteY116" fmla="*/ 838202 h 1189895"/>
                <a:gd name="connsiteX117" fmla="*/ 3830530 w 4584156"/>
                <a:gd name="connsiteY117" fmla="*/ 787960 h 1189895"/>
                <a:gd name="connsiteX118" fmla="*/ 3880772 w 4584156"/>
                <a:gd name="connsiteY118" fmla="*/ 757815 h 1189895"/>
                <a:gd name="connsiteX119" fmla="*/ 3900869 w 4584156"/>
                <a:gd name="connsiteY119" fmla="*/ 727670 h 1189895"/>
                <a:gd name="connsiteX120" fmla="*/ 3941062 w 4584156"/>
                <a:gd name="connsiteY120" fmla="*/ 687477 h 1189895"/>
                <a:gd name="connsiteX121" fmla="*/ 3951110 w 4584156"/>
                <a:gd name="connsiteY121" fmla="*/ 627187 h 1189895"/>
                <a:gd name="connsiteX122" fmla="*/ 3971207 w 4584156"/>
                <a:gd name="connsiteY122" fmla="*/ 597042 h 1189895"/>
                <a:gd name="connsiteX123" fmla="*/ 4001352 w 4584156"/>
                <a:gd name="connsiteY123" fmla="*/ 536752 h 1189895"/>
                <a:gd name="connsiteX124" fmla="*/ 4031497 w 4584156"/>
                <a:gd name="connsiteY124" fmla="*/ 546800 h 1189895"/>
                <a:gd name="connsiteX125" fmla="*/ 4061642 w 4584156"/>
                <a:gd name="connsiteY125" fmla="*/ 657332 h 1189895"/>
                <a:gd name="connsiteX126" fmla="*/ 4081739 w 4584156"/>
                <a:gd name="connsiteY126" fmla="*/ 727670 h 1189895"/>
                <a:gd name="connsiteX127" fmla="*/ 4101836 w 4584156"/>
                <a:gd name="connsiteY127" fmla="*/ 757815 h 1189895"/>
                <a:gd name="connsiteX128" fmla="*/ 4142029 w 4584156"/>
                <a:gd name="connsiteY128" fmla="*/ 697525 h 1189895"/>
                <a:gd name="connsiteX129" fmla="*/ 4202319 w 4584156"/>
                <a:gd name="connsiteY129" fmla="*/ 597042 h 1189895"/>
                <a:gd name="connsiteX130" fmla="*/ 4212367 w 4584156"/>
                <a:gd name="connsiteY130" fmla="*/ 406123 h 1189895"/>
                <a:gd name="connsiteX131" fmla="*/ 4222416 w 4584156"/>
                <a:gd name="connsiteY131" fmla="*/ 365930 h 1189895"/>
                <a:gd name="connsiteX132" fmla="*/ 4272658 w 4584156"/>
                <a:gd name="connsiteY132" fmla="*/ 476462 h 1189895"/>
                <a:gd name="connsiteX133" fmla="*/ 4282706 w 4584156"/>
                <a:gd name="connsiteY133" fmla="*/ 556848 h 1189895"/>
                <a:gd name="connsiteX134" fmla="*/ 4292754 w 4584156"/>
                <a:gd name="connsiteY134" fmla="*/ 687477 h 1189895"/>
                <a:gd name="connsiteX135" fmla="*/ 4322899 w 4584156"/>
                <a:gd name="connsiteY135" fmla="*/ 777912 h 1189895"/>
                <a:gd name="connsiteX136" fmla="*/ 4332948 w 4584156"/>
                <a:gd name="connsiteY136" fmla="*/ 808057 h 1189895"/>
                <a:gd name="connsiteX137" fmla="*/ 4342996 w 4584156"/>
                <a:gd name="connsiteY137" fmla="*/ 838202 h 1189895"/>
                <a:gd name="connsiteX138" fmla="*/ 4373141 w 4584156"/>
                <a:gd name="connsiteY138" fmla="*/ 868347 h 1189895"/>
                <a:gd name="connsiteX139" fmla="*/ 4383189 w 4584156"/>
                <a:gd name="connsiteY139" fmla="*/ 1009024 h 1189895"/>
                <a:gd name="connsiteX140" fmla="*/ 4423383 w 4584156"/>
                <a:gd name="connsiteY140" fmla="*/ 1029121 h 1189895"/>
                <a:gd name="connsiteX141" fmla="*/ 4483673 w 4584156"/>
                <a:gd name="connsiteY141" fmla="*/ 968831 h 1189895"/>
                <a:gd name="connsiteX142" fmla="*/ 4523866 w 4584156"/>
                <a:gd name="connsiteY142" fmla="*/ 898492 h 1189895"/>
                <a:gd name="connsiteX143" fmla="*/ 4564060 w 4584156"/>
                <a:gd name="connsiteY143" fmla="*/ 838202 h 1189895"/>
                <a:gd name="connsiteX144" fmla="*/ 4584156 w 4584156"/>
                <a:gd name="connsiteY144" fmla="*/ 787960 h 1189895"/>
                <a:gd name="connsiteX0" fmla="*/ 2108 w 4584156"/>
                <a:gd name="connsiteY0" fmla="*/ 958782 h 1189895"/>
                <a:gd name="connsiteX1" fmla="*/ 22205 w 4584156"/>
                <a:gd name="connsiteY1" fmla="*/ 828154 h 1189895"/>
                <a:gd name="connsiteX2" fmla="*/ 32253 w 4584156"/>
                <a:gd name="connsiteY2" fmla="*/ 798009 h 1189895"/>
                <a:gd name="connsiteX3" fmla="*/ 62398 w 4584156"/>
                <a:gd name="connsiteY3" fmla="*/ 787960 h 1189895"/>
                <a:gd name="connsiteX4" fmla="*/ 72447 w 4584156"/>
                <a:gd name="connsiteY4" fmla="*/ 818105 h 1189895"/>
                <a:gd name="connsiteX5" fmla="*/ 112640 w 4584156"/>
                <a:gd name="connsiteY5" fmla="*/ 878396 h 1189895"/>
                <a:gd name="connsiteX6" fmla="*/ 122688 w 4584156"/>
                <a:gd name="connsiteY6" fmla="*/ 958782 h 1189895"/>
                <a:gd name="connsiteX7" fmla="*/ 132737 w 4584156"/>
                <a:gd name="connsiteY7" fmla="*/ 988927 h 1189895"/>
                <a:gd name="connsiteX8" fmla="*/ 203075 w 4584156"/>
                <a:gd name="connsiteY8" fmla="*/ 1069314 h 1189895"/>
                <a:gd name="connsiteX9" fmla="*/ 243269 w 4584156"/>
                <a:gd name="connsiteY9" fmla="*/ 1079363 h 1189895"/>
                <a:gd name="connsiteX10" fmla="*/ 273414 w 4584156"/>
                <a:gd name="connsiteY10" fmla="*/ 1089411 h 1189895"/>
                <a:gd name="connsiteX11" fmla="*/ 303559 w 4584156"/>
                <a:gd name="connsiteY11" fmla="*/ 1069314 h 1189895"/>
                <a:gd name="connsiteX12" fmla="*/ 353800 w 4584156"/>
                <a:gd name="connsiteY12" fmla="*/ 898492 h 1189895"/>
                <a:gd name="connsiteX13" fmla="*/ 383945 w 4584156"/>
                <a:gd name="connsiteY13" fmla="*/ 878396 h 1189895"/>
                <a:gd name="connsiteX14" fmla="*/ 397775 w 4584156"/>
                <a:gd name="connsiteY14" fmla="*/ 861433 h 1189895"/>
                <a:gd name="connsiteX15" fmla="*/ 484429 w 4584156"/>
                <a:gd name="connsiteY15" fmla="*/ 828154 h 1189895"/>
                <a:gd name="connsiteX16" fmla="*/ 534671 w 4584156"/>
                <a:gd name="connsiteY16" fmla="*/ 948734 h 1189895"/>
                <a:gd name="connsiteX17" fmla="*/ 605009 w 4584156"/>
                <a:gd name="connsiteY17" fmla="*/ 998976 h 1189895"/>
                <a:gd name="connsiteX18" fmla="*/ 735638 w 4584156"/>
                <a:gd name="connsiteY18" fmla="*/ 1109508 h 1189895"/>
                <a:gd name="connsiteX19" fmla="*/ 775831 w 4584156"/>
                <a:gd name="connsiteY19" fmla="*/ 1089411 h 1189895"/>
                <a:gd name="connsiteX20" fmla="*/ 816025 w 4584156"/>
                <a:gd name="connsiteY20" fmla="*/ 1029121 h 1189895"/>
                <a:gd name="connsiteX21" fmla="*/ 826073 w 4584156"/>
                <a:gd name="connsiteY21" fmla="*/ 918589 h 1189895"/>
                <a:gd name="connsiteX22" fmla="*/ 916508 w 4584156"/>
                <a:gd name="connsiteY22" fmla="*/ 777912 h 1189895"/>
                <a:gd name="connsiteX23" fmla="*/ 926556 w 4584156"/>
                <a:gd name="connsiteY23" fmla="*/ 727670 h 1189895"/>
                <a:gd name="connsiteX24" fmla="*/ 966750 w 4584156"/>
                <a:gd name="connsiteY24" fmla="*/ 677429 h 1189895"/>
                <a:gd name="connsiteX25" fmla="*/ 986847 w 4584156"/>
                <a:gd name="connsiteY25" fmla="*/ 647284 h 1189895"/>
                <a:gd name="connsiteX26" fmla="*/ 996895 w 4584156"/>
                <a:gd name="connsiteY26" fmla="*/ 617138 h 1189895"/>
                <a:gd name="connsiteX27" fmla="*/ 1016992 w 4584156"/>
                <a:gd name="connsiteY27" fmla="*/ 566897 h 1189895"/>
                <a:gd name="connsiteX28" fmla="*/ 1037088 w 4584156"/>
                <a:gd name="connsiteY28" fmla="*/ 436268 h 1189895"/>
                <a:gd name="connsiteX29" fmla="*/ 1047137 w 4584156"/>
                <a:gd name="connsiteY29" fmla="*/ 627187 h 1189895"/>
                <a:gd name="connsiteX30" fmla="*/ 1067233 w 4584156"/>
                <a:gd name="connsiteY30" fmla="*/ 586993 h 1189895"/>
                <a:gd name="connsiteX31" fmla="*/ 1077282 w 4584156"/>
                <a:gd name="connsiteY31" fmla="*/ 556848 h 1189895"/>
                <a:gd name="connsiteX32" fmla="*/ 1127524 w 4584156"/>
                <a:gd name="connsiteY32" fmla="*/ 647284 h 1189895"/>
                <a:gd name="connsiteX33" fmla="*/ 1177765 w 4584156"/>
                <a:gd name="connsiteY33" fmla="*/ 707574 h 1189895"/>
                <a:gd name="connsiteX34" fmla="*/ 1207910 w 4584156"/>
                <a:gd name="connsiteY34" fmla="*/ 717622 h 1189895"/>
                <a:gd name="connsiteX35" fmla="*/ 1258152 w 4584156"/>
                <a:gd name="connsiteY35" fmla="*/ 607090 h 1189895"/>
                <a:gd name="connsiteX36" fmla="*/ 1318442 w 4584156"/>
                <a:gd name="connsiteY36" fmla="*/ 546800 h 1189895"/>
                <a:gd name="connsiteX37" fmla="*/ 1338539 w 4584156"/>
                <a:gd name="connsiteY37" fmla="*/ 506607 h 1189895"/>
                <a:gd name="connsiteX38" fmla="*/ 1368684 w 4584156"/>
                <a:gd name="connsiteY38" fmla="*/ 365930 h 1189895"/>
                <a:gd name="connsiteX39" fmla="*/ 1388781 w 4584156"/>
                <a:gd name="connsiteY39" fmla="*/ 396075 h 1189895"/>
                <a:gd name="connsiteX40" fmla="*/ 1398829 w 4584156"/>
                <a:gd name="connsiteY40" fmla="*/ 426220 h 1189895"/>
                <a:gd name="connsiteX41" fmla="*/ 1418926 w 4584156"/>
                <a:gd name="connsiteY41" fmla="*/ 496558 h 1189895"/>
                <a:gd name="connsiteX42" fmla="*/ 1469167 w 4584156"/>
                <a:gd name="connsiteY42" fmla="*/ 576945 h 1189895"/>
                <a:gd name="connsiteX43" fmla="*/ 1499313 w 4584156"/>
                <a:gd name="connsiteY43" fmla="*/ 737719 h 1189895"/>
                <a:gd name="connsiteX44" fmla="*/ 1529458 w 4584156"/>
                <a:gd name="connsiteY44" fmla="*/ 848251 h 1189895"/>
                <a:gd name="connsiteX45" fmla="*/ 1549554 w 4584156"/>
                <a:gd name="connsiteY45" fmla="*/ 928637 h 1189895"/>
                <a:gd name="connsiteX46" fmla="*/ 1569651 w 4584156"/>
                <a:gd name="connsiteY46" fmla="*/ 958782 h 1189895"/>
                <a:gd name="connsiteX47" fmla="*/ 1599796 w 4584156"/>
                <a:gd name="connsiteY47" fmla="*/ 948734 h 1189895"/>
                <a:gd name="connsiteX48" fmla="*/ 1609844 w 4584156"/>
                <a:gd name="connsiteY48" fmla="*/ 918589 h 1189895"/>
                <a:gd name="connsiteX49" fmla="*/ 1629941 w 4584156"/>
                <a:gd name="connsiteY49" fmla="*/ 888444 h 1189895"/>
                <a:gd name="connsiteX50" fmla="*/ 1660086 w 4584156"/>
                <a:gd name="connsiteY50" fmla="*/ 838202 h 1189895"/>
                <a:gd name="connsiteX51" fmla="*/ 1700280 w 4584156"/>
                <a:gd name="connsiteY51" fmla="*/ 868347 h 1189895"/>
                <a:gd name="connsiteX52" fmla="*/ 1800763 w 4584156"/>
                <a:gd name="connsiteY52" fmla="*/ 958782 h 1189895"/>
                <a:gd name="connsiteX53" fmla="*/ 1840956 w 4584156"/>
                <a:gd name="connsiteY53" fmla="*/ 1029121 h 1189895"/>
                <a:gd name="connsiteX54" fmla="*/ 1871102 w 4584156"/>
                <a:gd name="connsiteY54" fmla="*/ 1049218 h 1189895"/>
                <a:gd name="connsiteX55" fmla="*/ 1881150 w 4584156"/>
                <a:gd name="connsiteY55" fmla="*/ 1079363 h 1189895"/>
                <a:gd name="connsiteX56" fmla="*/ 1901247 w 4584156"/>
                <a:gd name="connsiteY56" fmla="*/ 1049218 h 1189895"/>
                <a:gd name="connsiteX57" fmla="*/ 1911295 w 4584156"/>
                <a:gd name="connsiteY57" fmla="*/ 1009024 h 1189895"/>
                <a:gd name="connsiteX58" fmla="*/ 1931392 w 4584156"/>
                <a:gd name="connsiteY58" fmla="*/ 958782 h 1189895"/>
                <a:gd name="connsiteX59" fmla="*/ 1941440 w 4584156"/>
                <a:gd name="connsiteY59" fmla="*/ 928637 h 1189895"/>
                <a:gd name="connsiteX60" fmla="*/ 1951488 w 4584156"/>
                <a:gd name="connsiteY60" fmla="*/ 767864 h 1189895"/>
                <a:gd name="connsiteX61" fmla="*/ 1981633 w 4584156"/>
                <a:gd name="connsiteY61" fmla="*/ 677429 h 1189895"/>
                <a:gd name="connsiteX62" fmla="*/ 2011778 w 4584156"/>
                <a:gd name="connsiteY62" fmla="*/ 627187 h 1189895"/>
                <a:gd name="connsiteX63" fmla="*/ 2021827 w 4584156"/>
                <a:gd name="connsiteY63" fmla="*/ 566897 h 1189895"/>
                <a:gd name="connsiteX64" fmla="*/ 2031875 w 4584156"/>
                <a:gd name="connsiteY64" fmla="*/ 597042 h 1189895"/>
                <a:gd name="connsiteX65" fmla="*/ 2041924 w 4584156"/>
                <a:gd name="connsiteY65" fmla="*/ 657332 h 1189895"/>
                <a:gd name="connsiteX66" fmla="*/ 2072069 w 4584156"/>
                <a:gd name="connsiteY66" fmla="*/ 727670 h 1189895"/>
                <a:gd name="connsiteX67" fmla="*/ 2082117 w 4584156"/>
                <a:gd name="connsiteY67" fmla="*/ 848251 h 1189895"/>
                <a:gd name="connsiteX68" fmla="*/ 2102214 w 4584156"/>
                <a:gd name="connsiteY68" fmla="*/ 968831 h 1189895"/>
                <a:gd name="connsiteX69" fmla="*/ 2162504 w 4584156"/>
                <a:gd name="connsiteY69" fmla="*/ 908541 h 1189895"/>
                <a:gd name="connsiteX70" fmla="*/ 2222794 w 4584156"/>
                <a:gd name="connsiteY70" fmla="*/ 868347 h 1189895"/>
                <a:gd name="connsiteX71" fmla="*/ 2273036 w 4584156"/>
                <a:gd name="connsiteY71" fmla="*/ 808057 h 1189895"/>
                <a:gd name="connsiteX72" fmla="*/ 2313229 w 4584156"/>
                <a:gd name="connsiteY72" fmla="*/ 747767 h 1189895"/>
                <a:gd name="connsiteX73" fmla="*/ 2383567 w 4584156"/>
                <a:gd name="connsiteY73" fmla="*/ 687477 h 1189895"/>
                <a:gd name="connsiteX74" fmla="*/ 2433809 w 4584156"/>
                <a:gd name="connsiteY74" fmla="*/ 697525 h 1189895"/>
                <a:gd name="connsiteX75" fmla="*/ 2484051 w 4584156"/>
                <a:gd name="connsiteY75" fmla="*/ 737719 h 1189895"/>
                <a:gd name="connsiteX76" fmla="*/ 2544341 w 4584156"/>
                <a:gd name="connsiteY76" fmla="*/ 767864 h 1189895"/>
                <a:gd name="connsiteX77" fmla="*/ 2574486 w 4584156"/>
                <a:gd name="connsiteY77" fmla="*/ 798009 h 1189895"/>
                <a:gd name="connsiteX78" fmla="*/ 2584535 w 4584156"/>
                <a:gd name="connsiteY78" fmla="*/ 828154 h 1189895"/>
                <a:gd name="connsiteX79" fmla="*/ 2664921 w 4584156"/>
                <a:gd name="connsiteY79" fmla="*/ 868347 h 1189895"/>
                <a:gd name="connsiteX80" fmla="*/ 2705115 w 4584156"/>
                <a:gd name="connsiteY80" fmla="*/ 888444 h 1189895"/>
                <a:gd name="connsiteX81" fmla="*/ 2735260 w 4584156"/>
                <a:gd name="connsiteY81" fmla="*/ 858299 h 1189895"/>
                <a:gd name="connsiteX82" fmla="*/ 2765405 w 4584156"/>
                <a:gd name="connsiteY82" fmla="*/ 838202 h 1189895"/>
                <a:gd name="connsiteX83" fmla="*/ 2835743 w 4584156"/>
                <a:gd name="connsiteY83" fmla="*/ 767864 h 1189895"/>
                <a:gd name="connsiteX84" fmla="*/ 2845792 w 4584156"/>
                <a:gd name="connsiteY84" fmla="*/ 727670 h 1189895"/>
                <a:gd name="connsiteX85" fmla="*/ 2875937 w 4584156"/>
                <a:gd name="connsiteY85" fmla="*/ 647284 h 1189895"/>
                <a:gd name="connsiteX86" fmla="*/ 2885985 w 4584156"/>
                <a:gd name="connsiteY86" fmla="*/ 546800 h 1189895"/>
                <a:gd name="connsiteX87" fmla="*/ 2906082 w 4584156"/>
                <a:gd name="connsiteY87" fmla="*/ 496558 h 1189895"/>
                <a:gd name="connsiteX88" fmla="*/ 2916130 w 4584156"/>
                <a:gd name="connsiteY88" fmla="*/ 456365 h 1189895"/>
                <a:gd name="connsiteX89" fmla="*/ 2936227 w 4584156"/>
                <a:gd name="connsiteY89" fmla="*/ 426220 h 1189895"/>
                <a:gd name="connsiteX90" fmla="*/ 2966372 w 4584156"/>
                <a:gd name="connsiteY90" fmla="*/ 335785 h 1189895"/>
                <a:gd name="connsiteX91" fmla="*/ 2986469 w 4584156"/>
                <a:gd name="connsiteY91" fmla="*/ 305640 h 1189895"/>
                <a:gd name="connsiteX92" fmla="*/ 3006565 w 4584156"/>
                <a:gd name="connsiteY92" fmla="*/ 225253 h 1189895"/>
                <a:gd name="connsiteX93" fmla="*/ 3071864 w 4584156"/>
                <a:gd name="connsiteY93" fmla="*/ 16377 h 1189895"/>
                <a:gd name="connsiteX94" fmla="*/ 3066855 w 4584156"/>
                <a:gd name="connsiteY94" fmla="*/ 355881 h 1189895"/>
                <a:gd name="connsiteX95" fmla="*/ 3117097 w 4584156"/>
                <a:gd name="connsiteY95" fmla="*/ 486510 h 1189895"/>
                <a:gd name="connsiteX96" fmla="*/ 3127145 w 4584156"/>
                <a:gd name="connsiteY96" fmla="*/ 637235 h 1189895"/>
                <a:gd name="connsiteX97" fmla="*/ 3157291 w 4584156"/>
                <a:gd name="connsiteY97" fmla="*/ 808057 h 1189895"/>
                <a:gd name="connsiteX98" fmla="*/ 3197484 w 4584156"/>
                <a:gd name="connsiteY98" fmla="*/ 928637 h 1189895"/>
                <a:gd name="connsiteX99" fmla="*/ 3207532 w 4584156"/>
                <a:gd name="connsiteY99" fmla="*/ 968831 h 1189895"/>
                <a:gd name="connsiteX100" fmla="*/ 3217581 w 4584156"/>
                <a:gd name="connsiteY100" fmla="*/ 1099459 h 1189895"/>
                <a:gd name="connsiteX101" fmla="*/ 3237677 w 4584156"/>
                <a:gd name="connsiteY101" fmla="*/ 1159749 h 1189895"/>
                <a:gd name="connsiteX102" fmla="*/ 3247726 w 4584156"/>
                <a:gd name="connsiteY102" fmla="*/ 1189895 h 1189895"/>
                <a:gd name="connsiteX103" fmla="*/ 3308016 w 4584156"/>
                <a:gd name="connsiteY103" fmla="*/ 1109508 h 1189895"/>
                <a:gd name="connsiteX104" fmla="*/ 3358258 w 4584156"/>
                <a:gd name="connsiteY104" fmla="*/ 1029121 h 1189895"/>
                <a:gd name="connsiteX105" fmla="*/ 3378354 w 4584156"/>
                <a:gd name="connsiteY105" fmla="*/ 958782 h 1189895"/>
                <a:gd name="connsiteX106" fmla="*/ 3388403 w 4584156"/>
                <a:gd name="connsiteY106" fmla="*/ 898492 h 1189895"/>
                <a:gd name="connsiteX107" fmla="*/ 3418548 w 4584156"/>
                <a:gd name="connsiteY107" fmla="*/ 828154 h 1189895"/>
                <a:gd name="connsiteX108" fmla="*/ 3428596 w 4584156"/>
                <a:gd name="connsiteY108" fmla="*/ 727670 h 1189895"/>
                <a:gd name="connsiteX109" fmla="*/ 3458741 w 4584156"/>
                <a:gd name="connsiteY109" fmla="*/ 657332 h 1189895"/>
                <a:gd name="connsiteX110" fmla="*/ 3529080 w 4584156"/>
                <a:gd name="connsiteY110" fmla="*/ 747767 h 1189895"/>
                <a:gd name="connsiteX111" fmla="*/ 3549176 w 4584156"/>
                <a:gd name="connsiteY111" fmla="*/ 787960 h 1189895"/>
                <a:gd name="connsiteX112" fmla="*/ 3559225 w 4584156"/>
                <a:gd name="connsiteY112" fmla="*/ 888444 h 1189895"/>
                <a:gd name="connsiteX113" fmla="*/ 3609466 w 4584156"/>
                <a:gd name="connsiteY113" fmla="*/ 908541 h 1189895"/>
                <a:gd name="connsiteX114" fmla="*/ 3780288 w 4584156"/>
                <a:gd name="connsiteY114" fmla="*/ 928637 h 1189895"/>
                <a:gd name="connsiteX115" fmla="*/ 3810433 w 4584156"/>
                <a:gd name="connsiteY115" fmla="*/ 918589 h 1189895"/>
                <a:gd name="connsiteX116" fmla="*/ 3820482 w 4584156"/>
                <a:gd name="connsiteY116" fmla="*/ 838202 h 1189895"/>
                <a:gd name="connsiteX117" fmla="*/ 3830530 w 4584156"/>
                <a:gd name="connsiteY117" fmla="*/ 787960 h 1189895"/>
                <a:gd name="connsiteX118" fmla="*/ 3880772 w 4584156"/>
                <a:gd name="connsiteY118" fmla="*/ 757815 h 1189895"/>
                <a:gd name="connsiteX119" fmla="*/ 3900869 w 4584156"/>
                <a:gd name="connsiteY119" fmla="*/ 727670 h 1189895"/>
                <a:gd name="connsiteX120" fmla="*/ 3941062 w 4584156"/>
                <a:gd name="connsiteY120" fmla="*/ 687477 h 1189895"/>
                <a:gd name="connsiteX121" fmla="*/ 3951110 w 4584156"/>
                <a:gd name="connsiteY121" fmla="*/ 627187 h 1189895"/>
                <a:gd name="connsiteX122" fmla="*/ 3971207 w 4584156"/>
                <a:gd name="connsiteY122" fmla="*/ 597042 h 1189895"/>
                <a:gd name="connsiteX123" fmla="*/ 4001352 w 4584156"/>
                <a:gd name="connsiteY123" fmla="*/ 536752 h 1189895"/>
                <a:gd name="connsiteX124" fmla="*/ 4031497 w 4584156"/>
                <a:gd name="connsiteY124" fmla="*/ 546800 h 1189895"/>
                <a:gd name="connsiteX125" fmla="*/ 4061642 w 4584156"/>
                <a:gd name="connsiteY125" fmla="*/ 657332 h 1189895"/>
                <a:gd name="connsiteX126" fmla="*/ 4081739 w 4584156"/>
                <a:gd name="connsiteY126" fmla="*/ 727670 h 1189895"/>
                <a:gd name="connsiteX127" fmla="*/ 4101836 w 4584156"/>
                <a:gd name="connsiteY127" fmla="*/ 757815 h 1189895"/>
                <a:gd name="connsiteX128" fmla="*/ 4142029 w 4584156"/>
                <a:gd name="connsiteY128" fmla="*/ 697525 h 1189895"/>
                <a:gd name="connsiteX129" fmla="*/ 4202319 w 4584156"/>
                <a:gd name="connsiteY129" fmla="*/ 597042 h 1189895"/>
                <a:gd name="connsiteX130" fmla="*/ 4212367 w 4584156"/>
                <a:gd name="connsiteY130" fmla="*/ 406123 h 1189895"/>
                <a:gd name="connsiteX131" fmla="*/ 4222416 w 4584156"/>
                <a:gd name="connsiteY131" fmla="*/ 365930 h 1189895"/>
                <a:gd name="connsiteX132" fmla="*/ 4272658 w 4584156"/>
                <a:gd name="connsiteY132" fmla="*/ 476462 h 1189895"/>
                <a:gd name="connsiteX133" fmla="*/ 4282706 w 4584156"/>
                <a:gd name="connsiteY133" fmla="*/ 556848 h 1189895"/>
                <a:gd name="connsiteX134" fmla="*/ 4292754 w 4584156"/>
                <a:gd name="connsiteY134" fmla="*/ 687477 h 1189895"/>
                <a:gd name="connsiteX135" fmla="*/ 4322899 w 4584156"/>
                <a:gd name="connsiteY135" fmla="*/ 777912 h 1189895"/>
                <a:gd name="connsiteX136" fmla="*/ 4332948 w 4584156"/>
                <a:gd name="connsiteY136" fmla="*/ 808057 h 1189895"/>
                <a:gd name="connsiteX137" fmla="*/ 4342996 w 4584156"/>
                <a:gd name="connsiteY137" fmla="*/ 838202 h 1189895"/>
                <a:gd name="connsiteX138" fmla="*/ 4373141 w 4584156"/>
                <a:gd name="connsiteY138" fmla="*/ 868347 h 1189895"/>
                <a:gd name="connsiteX139" fmla="*/ 4383189 w 4584156"/>
                <a:gd name="connsiteY139" fmla="*/ 1009024 h 1189895"/>
                <a:gd name="connsiteX140" fmla="*/ 4423383 w 4584156"/>
                <a:gd name="connsiteY140" fmla="*/ 1029121 h 1189895"/>
                <a:gd name="connsiteX141" fmla="*/ 4483673 w 4584156"/>
                <a:gd name="connsiteY141" fmla="*/ 968831 h 1189895"/>
                <a:gd name="connsiteX142" fmla="*/ 4523866 w 4584156"/>
                <a:gd name="connsiteY142" fmla="*/ 898492 h 1189895"/>
                <a:gd name="connsiteX143" fmla="*/ 4564060 w 4584156"/>
                <a:gd name="connsiteY143" fmla="*/ 838202 h 1189895"/>
                <a:gd name="connsiteX144" fmla="*/ 4584156 w 4584156"/>
                <a:gd name="connsiteY144" fmla="*/ 787960 h 1189895"/>
                <a:gd name="connsiteX0" fmla="*/ 2108 w 4584156"/>
                <a:gd name="connsiteY0" fmla="*/ 958782 h 1189895"/>
                <a:gd name="connsiteX1" fmla="*/ 22205 w 4584156"/>
                <a:gd name="connsiteY1" fmla="*/ 828154 h 1189895"/>
                <a:gd name="connsiteX2" fmla="*/ 32253 w 4584156"/>
                <a:gd name="connsiteY2" fmla="*/ 798009 h 1189895"/>
                <a:gd name="connsiteX3" fmla="*/ 62398 w 4584156"/>
                <a:gd name="connsiteY3" fmla="*/ 787960 h 1189895"/>
                <a:gd name="connsiteX4" fmla="*/ 72447 w 4584156"/>
                <a:gd name="connsiteY4" fmla="*/ 818105 h 1189895"/>
                <a:gd name="connsiteX5" fmla="*/ 112640 w 4584156"/>
                <a:gd name="connsiteY5" fmla="*/ 878396 h 1189895"/>
                <a:gd name="connsiteX6" fmla="*/ 122688 w 4584156"/>
                <a:gd name="connsiteY6" fmla="*/ 958782 h 1189895"/>
                <a:gd name="connsiteX7" fmla="*/ 132737 w 4584156"/>
                <a:gd name="connsiteY7" fmla="*/ 988927 h 1189895"/>
                <a:gd name="connsiteX8" fmla="*/ 203075 w 4584156"/>
                <a:gd name="connsiteY8" fmla="*/ 1069314 h 1189895"/>
                <a:gd name="connsiteX9" fmla="*/ 243269 w 4584156"/>
                <a:gd name="connsiteY9" fmla="*/ 1079363 h 1189895"/>
                <a:gd name="connsiteX10" fmla="*/ 273414 w 4584156"/>
                <a:gd name="connsiteY10" fmla="*/ 1089411 h 1189895"/>
                <a:gd name="connsiteX11" fmla="*/ 303559 w 4584156"/>
                <a:gd name="connsiteY11" fmla="*/ 1069314 h 1189895"/>
                <a:gd name="connsiteX12" fmla="*/ 353800 w 4584156"/>
                <a:gd name="connsiteY12" fmla="*/ 898492 h 1189895"/>
                <a:gd name="connsiteX13" fmla="*/ 383945 w 4584156"/>
                <a:gd name="connsiteY13" fmla="*/ 878396 h 1189895"/>
                <a:gd name="connsiteX14" fmla="*/ 397775 w 4584156"/>
                <a:gd name="connsiteY14" fmla="*/ 861433 h 1189895"/>
                <a:gd name="connsiteX15" fmla="*/ 484429 w 4584156"/>
                <a:gd name="connsiteY15" fmla="*/ 828154 h 1189895"/>
                <a:gd name="connsiteX16" fmla="*/ 534671 w 4584156"/>
                <a:gd name="connsiteY16" fmla="*/ 948734 h 1189895"/>
                <a:gd name="connsiteX17" fmla="*/ 605009 w 4584156"/>
                <a:gd name="connsiteY17" fmla="*/ 998976 h 1189895"/>
                <a:gd name="connsiteX18" fmla="*/ 735638 w 4584156"/>
                <a:gd name="connsiteY18" fmla="*/ 1109508 h 1189895"/>
                <a:gd name="connsiteX19" fmla="*/ 775831 w 4584156"/>
                <a:gd name="connsiteY19" fmla="*/ 1089411 h 1189895"/>
                <a:gd name="connsiteX20" fmla="*/ 816025 w 4584156"/>
                <a:gd name="connsiteY20" fmla="*/ 1029121 h 1189895"/>
                <a:gd name="connsiteX21" fmla="*/ 826073 w 4584156"/>
                <a:gd name="connsiteY21" fmla="*/ 918589 h 1189895"/>
                <a:gd name="connsiteX22" fmla="*/ 916508 w 4584156"/>
                <a:gd name="connsiteY22" fmla="*/ 777912 h 1189895"/>
                <a:gd name="connsiteX23" fmla="*/ 926556 w 4584156"/>
                <a:gd name="connsiteY23" fmla="*/ 727670 h 1189895"/>
                <a:gd name="connsiteX24" fmla="*/ 966750 w 4584156"/>
                <a:gd name="connsiteY24" fmla="*/ 677429 h 1189895"/>
                <a:gd name="connsiteX25" fmla="*/ 986847 w 4584156"/>
                <a:gd name="connsiteY25" fmla="*/ 647284 h 1189895"/>
                <a:gd name="connsiteX26" fmla="*/ 996895 w 4584156"/>
                <a:gd name="connsiteY26" fmla="*/ 617138 h 1189895"/>
                <a:gd name="connsiteX27" fmla="*/ 1016992 w 4584156"/>
                <a:gd name="connsiteY27" fmla="*/ 566897 h 1189895"/>
                <a:gd name="connsiteX28" fmla="*/ 1037088 w 4584156"/>
                <a:gd name="connsiteY28" fmla="*/ 436268 h 1189895"/>
                <a:gd name="connsiteX29" fmla="*/ 1047137 w 4584156"/>
                <a:gd name="connsiteY29" fmla="*/ 627187 h 1189895"/>
                <a:gd name="connsiteX30" fmla="*/ 1067233 w 4584156"/>
                <a:gd name="connsiteY30" fmla="*/ 586993 h 1189895"/>
                <a:gd name="connsiteX31" fmla="*/ 1077282 w 4584156"/>
                <a:gd name="connsiteY31" fmla="*/ 556848 h 1189895"/>
                <a:gd name="connsiteX32" fmla="*/ 1127524 w 4584156"/>
                <a:gd name="connsiteY32" fmla="*/ 647284 h 1189895"/>
                <a:gd name="connsiteX33" fmla="*/ 1177765 w 4584156"/>
                <a:gd name="connsiteY33" fmla="*/ 707574 h 1189895"/>
                <a:gd name="connsiteX34" fmla="*/ 1207910 w 4584156"/>
                <a:gd name="connsiteY34" fmla="*/ 717622 h 1189895"/>
                <a:gd name="connsiteX35" fmla="*/ 1258152 w 4584156"/>
                <a:gd name="connsiteY35" fmla="*/ 607090 h 1189895"/>
                <a:gd name="connsiteX36" fmla="*/ 1318442 w 4584156"/>
                <a:gd name="connsiteY36" fmla="*/ 546800 h 1189895"/>
                <a:gd name="connsiteX37" fmla="*/ 1338539 w 4584156"/>
                <a:gd name="connsiteY37" fmla="*/ 506607 h 1189895"/>
                <a:gd name="connsiteX38" fmla="*/ 1368684 w 4584156"/>
                <a:gd name="connsiteY38" fmla="*/ 365930 h 1189895"/>
                <a:gd name="connsiteX39" fmla="*/ 1388781 w 4584156"/>
                <a:gd name="connsiteY39" fmla="*/ 396075 h 1189895"/>
                <a:gd name="connsiteX40" fmla="*/ 1398829 w 4584156"/>
                <a:gd name="connsiteY40" fmla="*/ 426220 h 1189895"/>
                <a:gd name="connsiteX41" fmla="*/ 1418926 w 4584156"/>
                <a:gd name="connsiteY41" fmla="*/ 496558 h 1189895"/>
                <a:gd name="connsiteX42" fmla="*/ 1469167 w 4584156"/>
                <a:gd name="connsiteY42" fmla="*/ 576945 h 1189895"/>
                <a:gd name="connsiteX43" fmla="*/ 1499313 w 4584156"/>
                <a:gd name="connsiteY43" fmla="*/ 737719 h 1189895"/>
                <a:gd name="connsiteX44" fmla="*/ 1529458 w 4584156"/>
                <a:gd name="connsiteY44" fmla="*/ 848251 h 1189895"/>
                <a:gd name="connsiteX45" fmla="*/ 1549554 w 4584156"/>
                <a:gd name="connsiteY45" fmla="*/ 928637 h 1189895"/>
                <a:gd name="connsiteX46" fmla="*/ 1569651 w 4584156"/>
                <a:gd name="connsiteY46" fmla="*/ 958782 h 1189895"/>
                <a:gd name="connsiteX47" fmla="*/ 1599796 w 4584156"/>
                <a:gd name="connsiteY47" fmla="*/ 948734 h 1189895"/>
                <a:gd name="connsiteX48" fmla="*/ 1609844 w 4584156"/>
                <a:gd name="connsiteY48" fmla="*/ 918589 h 1189895"/>
                <a:gd name="connsiteX49" fmla="*/ 1629941 w 4584156"/>
                <a:gd name="connsiteY49" fmla="*/ 888444 h 1189895"/>
                <a:gd name="connsiteX50" fmla="*/ 1660086 w 4584156"/>
                <a:gd name="connsiteY50" fmla="*/ 838202 h 1189895"/>
                <a:gd name="connsiteX51" fmla="*/ 1700280 w 4584156"/>
                <a:gd name="connsiteY51" fmla="*/ 868347 h 1189895"/>
                <a:gd name="connsiteX52" fmla="*/ 1800763 w 4584156"/>
                <a:gd name="connsiteY52" fmla="*/ 958782 h 1189895"/>
                <a:gd name="connsiteX53" fmla="*/ 1840956 w 4584156"/>
                <a:gd name="connsiteY53" fmla="*/ 1029121 h 1189895"/>
                <a:gd name="connsiteX54" fmla="*/ 1871102 w 4584156"/>
                <a:gd name="connsiteY54" fmla="*/ 1049218 h 1189895"/>
                <a:gd name="connsiteX55" fmla="*/ 1881150 w 4584156"/>
                <a:gd name="connsiteY55" fmla="*/ 1079363 h 1189895"/>
                <a:gd name="connsiteX56" fmla="*/ 1901247 w 4584156"/>
                <a:gd name="connsiteY56" fmla="*/ 1049218 h 1189895"/>
                <a:gd name="connsiteX57" fmla="*/ 1911295 w 4584156"/>
                <a:gd name="connsiteY57" fmla="*/ 1009024 h 1189895"/>
                <a:gd name="connsiteX58" fmla="*/ 1931392 w 4584156"/>
                <a:gd name="connsiteY58" fmla="*/ 958782 h 1189895"/>
                <a:gd name="connsiteX59" fmla="*/ 1941440 w 4584156"/>
                <a:gd name="connsiteY59" fmla="*/ 928637 h 1189895"/>
                <a:gd name="connsiteX60" fmla="*/ 1951488 w 4584156"/>
                <a:gd name="connsiteY60" fmla="*/ 767864 h 1189895"/>
                <a:gd name="connsiteX61" fmla="*/ 1981633 w 4584156"/>
                <a:gd name="connsiteY61" fmla="*/ 677429 h 1189895"/>
                <a:gd name="connsiteX62" fmla="*/ 2011778 w 4584156"/>
                <a:gd name="connsiteY62" fmla="*/ 627187 h 1189895"/>
                <a:gd name="connsiteX63" fmla="*/ 2021827 w 4584156"/>
                <a:gd name="connsiteY63" fmla="*/ 566897 h 1189895"/>
                <a:gd name="connsiteX64" fmla="*/ 2031875 w 4584156"/>
                <a:gd name="connsiteY64" fmla="*/ 597042 h 1189895"/>
                <a:gd name="connsiteX65" fmla="*/ 2041924 w 4584156"/>
                <a:gd name="connsiteY65" fmla="*/ 657332 h 1189895"/>
                <a:gd name="connsiteX66" fmla="*/ 2072069 w 4584156"/>
                <a:gd name="connsiteY66" fmla="*/ 727670 h 1189895"/>
                <a:gd name="connsiteX67" fmla="*/ 2082117 w 4584156"/>
                <a:gd name="connsiteY67" fmla="*/ 848251 h 1189895"/>
                <a:gd name="connsiteX68" fmla="*/ 2102214 w 4584156"/>
                <a:gd name="connsiteY68" fmla="*/ 968831 h 1189895"/>
                <a:gd name="connsiteX69" fmla="*/ 2162504 w 4584156"/>
                <a:gd name="connsiteY69" fmla="*/ 908541 h 1189895"/>
                <a:gd name="connsiteX70" fmla="*/ 2222794 w 4584156"/>
                <a:gd name="connsiteY70" fmla="*/ 868347 h 1189895"/>
                <a:gd name="connsiteX71" fmla="*/ 2273036 w 4584156"/>
                <a:gd name="connsiteY71" fmla="*/ 808057 h 1189895"/>
                <a:gd name="connsiteX72" fmla="*/ 2313229 w 4584156"/>
                <a:gd name="connsiteY72" fmla="*/ 747767 h 1189895"/>
                <a:gd name="connsiteX73" fmla="*/ 2383567 w 4584156"/>
                <a:gd name="connsiteY73" fmla="*/ 687477 h 1189895"/>
                <a:gd name="connsiteX74" fmla="*/ 2433809 w 4584156"/>
                <a:gd name="connsiteY74" fmla="*/ 697525 h 1189895"/>
                <a:gd name="connsiteX75" fmla="*/ 2484051 w 4584156"/>
                <a:gd name="connsiteY75" fmla="*/ 737719 h 1189895"/>
                <a:gd name="connsiteX76" fmla="*/ 2544341 w 4584156"/>
                <a:gd name="connsiteY76" fmla="*/ 767864 h 1189895"/>
                <a:gd name="connsiteX77" fmla="*/ 2574486 w 4584156"/>
                <a:gd name="connsiteY77" fmla="*/ 798009 h 1189895"/>
                <a:gd name="connsiteX78" fmla="*/ 2584535 w 4584156"/>
                <a:gd name="connsiteY78" fmla="*/ 828154 h 1189895"/>
                <a:gd name="connsiteX79" fmla="*/ 2664921 w 4584156"/>
                <a:gd name="connsiteY79" fmla="*/ 868347 h 1189895"/>
                <a:gd name="connsiteX80" fmla="*/ 2705115 w 4584156"/>
                <a:gd name="connsiteY80" fmla="*/ 888444 h 1189895"/>
                <a:gd name="connsiteX81" fmla="*/ 2735260 w 4584156"/>
                <a:gd name="connsiteY81" fmla="*/ 858299 h 1189895"/>
                <a:gd name="connsiteX82" fmla="*/ 2765405 w 4584156"/>
                <a:gd name="connsiteY82" fmla="*/ 838202 h 1189895"/>
                <a:gd name="connsiteX83" fmla="*/ 2835743 w 4584156"/>
                <a:gd name="connsiteY83" fmla="*/ 767864 h 1189895"/>
                <a:gd name="connsiteX84" fmla="*/ 2845792 w 4584156"/>
                <a:gd name="connsiteY84" fmla="*/ 727670 h 1189895"/>
                <a:gd name="connsiteX85" fmla="*/ 2875937 w 4584156"/>
                <a:gd name="connsiteY85" fmla="*/ 647284 h 1189895"/>
                <a:gd name="connsiteX86" fmla="*/ 2885985 w 4584156"/>
                <a:gd name="connsiteY86" fmla="*/ 546800 h 1189895"/>
                <a:gd name="connsiteX87" fmla="*/ 2906082 w 4584156"/>
                <a:gd name="connsiteY87" fmla="*/ 496558 h 1189895"/>
                <a:gd name="connsiteX88" fmla="*/ 2916130 w 4584156"/>
                <a:gd name="connsiteY88" fmla="*/ 456365 h 1189895"/>
                <a:gd name="connsiteX89" fmla="*/ 2936227 w 4584156"/>
                <a:gd name="connsiteY89" fmla="*/ 426220 h 1189895"/>
                <a:gd name="connsiteX90" fmla="*/ 2966372 w 4584156"/>
                <a:gd name="connsiteY90" fmla="*/ 335785 h 1189895"/>
                <a:gd name="connsiteX91" fmla="*/ 2986469 w 4584156"/>
                <a:gd name="connsiteY91" fmla="*/ 305640 h 1189895"/>
                <a:gd name="connsiteX92" fmla="*/ 3006565 w 4584156"/>
                <a:gd name="connsiteY92" fmla="*/ 225253 h 1189895"/>
                <a:gd name="connsiteX93" fmla="*/ 3071864 w 4584156"/>
                <a:gd name="connsiteY93" fmla="*/ 16377 h 1189895"/>
                <a:gd name="connsiteX94" fmla="*/ 3066855 w 4584156"/>
                <a:gd name="connsiteY94" fmla="*/ 355881 h 1189895"/>
                <a:gd name="connsiteX95" fmla="*/ 3117097 w 4584156"/>
                <a:gd name="connsiteY95" fmla="*/ 486510 h 1189895"/>
                <a:gd name="connsiteX96" fmla="*/ 3127145 w 4584156"/>
                <a:gd name="connsiteY96" fmla="*/ 637235 h 1189895"/>
                <a:gd name="connsiteX97" fmla="*/ 3157291 w 4584156"/>
                <a:gd name="connsiteY97" fmla="*/ 808057 h 1189895"/>
                <a:gd name="connsiteX98" fmla="*/ 3197484 w 4584156"/>
                <a:gd name="connsiteY98" fmla="*/ 928637 h 1189895"/>
                <a:gd name="connsiteX99" fmla="*/ 3207532 w 4584156"/>
                <a:gd name="connsiteY99" fmla="*/ 968831 h 1189895"/>
                <a:gd name="connsiteX100" fmla="*/ 3217581 w 4584156"/>
                <a:gd name="connsiteY100" fmla="*/ 1099459 h 1189895"/>
                <a:gd name="connsiteX101" fmla="*/ 3237677 w 4584156"/>
                <a:gd name="connsiteY101" fmla="*/ 1159749 h 1189895"/>
                <a:gd name="connsiteX102" fmla="*/ 3247726 w 4584156"/>
                <a:gd name="connsiteY102" fmla="*/ 1189895 h 1189895"/>
                <a:gd name="connsiteX103" fmla="*/ 3308016 w 4584156"/>
                <a:gd name="connsiteY103" fmla="*/ 1109508 h 1189895"/>
                <a:gd name="connsiteX104" fmla="*/ 3358258 w 4584156"/>
                <a:gd name="connsiteY104" fmla="*/ 1029121 h 1189895"/>
                <a:gd name="connsiteX105" fmla="*/ 3378354 w 4584156"/>
                <a:gd name="connsiteY105" fmla="*/ 958782 h 1189895"/>
                <a:gd name="connsiteX106" fmla="*/ 3388403 w 4584156"/>
                <a:gd name="connsiteY106" fmla="*/ 898492 h 1189895"/>
                <a:gd name="connsiteX107" fmla="*/ 3418548 w 4584156"/>
                <a:gd name="connsiteY107" fmla="*/ 828154 h 1189895"/>
                <a:gd name="connsiteX108" fmla="*/ 3428596 w 4584156"/>
                <a:gd name="connsiteY108" fmla="*/ 727670 h 1189895"/>
                <a:gd name="connsiteX109" fmla="*/ 3458741 w 4584156"/>
                <a:gd name="connsiteY109" fmla="*/ 657332 h 1189895"/>
                <a:gd name="connsiteX110" fmla="*/ 3529080 w 4584156"/>
                <a:gd name="connsiteY110" fmla="*/ 747767 h 1189895"/>
                <a:gd name="connsiteX111" fmla="*/ 3549176 w 4584156"/>
                <a:gd name="connsiteY111" fmla="*/ 787960 h 1189895"/>
                <a:gd name="connsiteX112" fmla="*/ 3559225 w 4584156"/>
                <a:gd name="connsiteY112" fmla="*/ 888444 h 1189895"/>
                <a:gd name="connsiteX113" fmla="*/ 3609466 w 4584156"/>
                <a:gd name="connsiteY113" fmla="*/ 908541 h 1189895"/>
                <a:gd name="connsiteX114" fmla="*/ 3780288 w 4584156"/>
                <a:gd name="connsiteY114" fmla="*/ 928637 h 1189895"/>
                <a:gd name="connsiteX115" fmla="*/ 3810433 w 4584156"/>
                <a:gd name="connsiteY115" fmla="*/ 918589 h 1189895"/>
                <a:gd name="connsiteX116" fmla="*/ 3820482 w 4584156"/>
                <a:gd name="connsiteY116" fmla="*/ 838202 h 1189895"/>
                <a:gd name="connsiteX117" fmla="*/ 3830530 w 4584156"/>
                <a:gd name="connsiteY117" fmla="*/ 787960 h 1189895"/>
                <a:gd name="connsiteX118" fmla="*/ 3880772 w 4584156"/>
                <a:gd name="connsiteY118" fmla="*/ 757815 h 1189895"/>
                <a:gd name="connsiteX119" fmla="*/ 3900869 w 4584156"/>
                <a:gd name="connsiteY119" fmla="*/ 727670 h 1189895"/>
                <a:gd name="connsiteX120" fmla="*/ 3941062 w 4584156"/>
                <a:gd name="connsiteY120" fmla="*/ 687477 h 1189895"/>
                <a:gd name="connsiteX121" fmla="*/ 3951110 w 4584156"/>
                <a:gd name="connsiteY121" fmla="*/ 627187 h 1189895"/>
                <a:gd name="connsiteX122" fmla="*/ 3971207 w 4584156"/>
                <a:gd name="connsiteY122" fmla="*/ 597042 h 1189895"/>
                <a:gd name="connsiteX123" fmla="*/ 4001352 w 4584156"/>
                <a:gd name="connsiteY123" fmla="*/ 536752 h 1189895"/>
                <a:gd name="connsiteX124" fmla="*/ 4031497 w 4584156"/>
                <a:gd name="connsiteY124" fmla="*/ 546800 h 1189895"/>
                <a:gd name="connsiteX125" fmla="*/ 4061642 w 4584156"/>
                <a:gd name="connsiteY125" fmla="*/ 657332 h 1189895"/>
                <a:gd name="connsiteX126" fmla="*/ 4081739 w 4584156"/>
                <a:gd name="connsiteY126" fmla="*/ 727670 h 1189895"/>
                <a:gd name="connsiteX127" fmla="*/ 4101836 w 4584156"/>
                <a:gd name="connsiteY127" fmla="*/ 757815 h 1189895"/>
                <a:gd name="connsiteX128" fmla="*/ 4142029 w 4584156"/>
                <a:gd name="connsiteY128" fmla="*/ 697525 h 1189895"/>
                <a:gd name="connsiteX129" fmla="*/ 4202319 w 4584156"/>
                <a:gd name="connsiteY129" fmla="*/ 597042 h 1189895"/>
                <a:gd name="connsiteX130" fmla="*/ 4212367 w 4584156"/>
                <a:gd name="connsiteY130" fmla="*/ 406123 h 1189895"/>
                <a:gd name="connsiteX131" fmla="*/ 4222416 w 4584156"/>
                <a:gd name="connsiteY131" fmla="*/ 365930 h 1189895"/>
                <a:gd name="connsiteX132" fmla="*/ 4272658 w 4584156"/>
                <a:gd name="connsiteY132" fmla="*/ 476462 h 1189895"/>
                <a:gd name="connsiteX133" fmla="*/ 4282706 w 4584156"/>
                <a:gd name="connsiteY133" fmla="*/ 556848 h 1189895"/>
                <a:gd name="connsiteX134" fmla="*/ 4292754 w 4584156"/>
                <a:gd name="connsiteY134" fmla="*/ 687477 h 1189895"/>
                <a:gd name="connsiteX135" fmla="*/ 4322899 w 4584156"/>
                <a:gd name="connsiteY135" fmla="*/ 777912 h 1189895"/>
                <a:gd name="connsiteX136" fmla="*/ 4332948 w 4584156"/>
                <a:gd name="connsiteY136" fmla="*/ 808057 h 1189895"/>
                <a:gd name="connsiteX137" fmla="*/ 4342996 w 4584156"/>
                <a:gd name="connsiteY137" fmla="*/ 838202 h 1189895"/>
                <a:gd name="connsiteX138" fmla="*/ 4373141 w 4584156"/>
                <a:gd name="connsiteY138" fmla="*/ 868347 h 1189895"/>
                <a:gd name="connsiteX139" fmla="*/ 4383189 w 4584156"/>
                <a:gd name="connsiteY139" fmla="*/ 1009024 h 1189895"/>
                <a:gd name="connsiteX140" fmla="*/ 4423383 w 4584156"/>
                <a:gd name="connsiteY140" fmla="*/ 1029121 h 1189895"/>
                <a:gd name="connsiteX141" fmla="*/ 4483673 w 4584156"/>
                <a:gd name="connsiteY141" fmla="*/ 968831 h 1189895"/>
                <a:gd name="connsiteX142" fmla="*/ 4523866 w 4584156"/>
                <a:gd name="connsiteY142" fmla="*/ 898492 h 1189895"/>
                <a:gd name="connsiteX143" fmla="*/ 4564060 w 4584156"/>
                <a:gd name="connsiteY143" fmla="*/ 838202 h 1189895"/>
                <a:gd name="connsiteX144" fmla="*/ 4584156 w 4584156"/>
                <a:gd name="connsiteY144" fmla="*/ 787960 h 1189895"/>
                <a:gd name="connsiteX0" fmla="*/ 2108 w 4584156"/>
                <a:gd name="connsiteY0" fmla="*/ 958782 h 1189895"/>
                <a:gd name="connsiteX1" fmla="*/ 22205 w 4584156"/>
                <a:gd name="connsiteY1" fmla="*/ 828154 h 1189895"/>
                <a:gd name="connsiteX2" fmla="*/ 32253 w 4584156"/>
                <a:gd name="connsiteY2" fmla="*/ 798009 h 1189895"/>
                <a:gd name="connsiteX3" fmla="*/ 62398 w 4584156"/>
                <a:gd name="connsiteY3" fmla="*/ 787960 h 1189895"/>
                <a:gd name="connsiteX4" fmla="*/ 72447 w 4584156"/>
                <a:gd name="connsiteY4" fmla="*/ 818105 h 1189895"/>
                <a:gd name="connsiteX5" fmla="*/ 112640 w 4584156"/>
                <a:gd name="connsiteY5" fmla="*/ 878396 h 1189895"/>
                <a:gd name="connsiteX6" fmla="*/ 122688 w 4584156"/>
                <a:gd name="connsiteY6" fmla="*/ 958782 h 1189895"/>
                <a:gd name="connsiteX7" fmla="*/ 132737 w 4584156"/>
                <a:gd name="connsiteY7" fmla="*/ 988927 h 1189895"/>
                <a:gd name="connsiteX8" fmla="*/ 203075 w 4584156"/>
                <a:gd name="connsiteY8" fmla="*/ 1069314 h 1189895"/>
                <a:gd name="connsiteX9" fmla="*/ 243269 w 4584156"/>
                <a:gd name="connsiteY9" fmla="*/ 1079363 h 1189895"/>
                <a:gd name="connsiteX10" fmla="*/ 273414 w 4584156"/>
                <a:gd name="connsiteY10" fmla="*/ 1089411 h 1189895"/>
                <a:gd name="connsiteX11" fmla="*/ 303559 w 4584156"/>
                <a:gd name="connsiteY11" fmla="*/ 1069314 h 1189895"/>
                <a:gd name="connsiteX12" fmla="*/ 353800 w 4584156"/>
                <a:gd name="connsiteY12" fmla="*/ 898492 h 1189895"/>
                <a:gd name="connsiteX13" fmla="*/ 383945 w 4584156"/>
                <a:gd name="connsiteY13" fmla="*/ 878396 h 1189895"/>
                <a:gd name="connsiteX14" fmla="*/ 397775 w 4584156"/>
                <a:gd name="connsiteY14" fmla="*/ 861433 h 1189895"/>
                <a:gd name="connsiteX15" fmla="*/ 484429 w 4584156"/>
                <a:gd name="connsiteY15" fmla="*/ 828154 h 1189895"/>
                <a:gd name="connsiteX16" fmla="*/ 534671 w 4584156"/>
                <a:gd name="connsiteY16" fmla="*/ 948734 h 1189895"/>
                <a:gd name="connsiteX17" fmla="*/ 605009 w 4584156"/>
                <a:gd name="connsiteY17" fmla="*/ 998976 h 1189895"/>
                <a:gd name="connsiteX18" fmla="*/ 735638 w 4584156"/>
                <a:gd name="connsiteY18" fmla="*/ 1109508 h 1189895"/>
                <a:gd name="connsiteX19" fmla="*/ 775831 w 4584156"/>
                <a:gd name="connsiteY19" fmla="*/ 1089411 h 1189895"/>
                <a:gd name="connsiteX20" fmla="*/ 816025 w 4584156"/>
                <a:gd name="connsiteY20" fmla="*/ 1029121 h 1189895"/>
                <a:gd name="connsiteX21" fmla="*/ 826073 w 4584156"/>
                <a:gd name="connsiteY21" fmla="*/ 918589 h 1189895"/>
                <a:gd name="connsiteX22" fmla="*/ 916508 w 4584156"/>
                <a:gd name="connsiteY22" fmla="*/ 777912 h 1189895"/>
                <a:gd name="connsiteX23" fmla="*/ 926556 w 4584156"/>
                <a:gd name="connsiteY23" fmla="*/ 727670 h 1189895"/>
                <a:gd name="connsiteX24" fmla="*/ 966750 w 4584156"/>
                <a:gd name="connsiteY24" fmla="*/ 677429 h 1189895"/>
                <a:gd name="connsiteX25" fmla="*/ 986847 w 4584156"/>
                <a:gd name="connsiteY25" fmla="*/ 647284 h 1189895"/>
                <a:gd name="connsiteX26" fmla="*/ 996895 w 4584156"/>
                <a:gd name="connsiteY26" fmla="*/ 617138 h 1189895"/>
                <a:gd name="connsiteX27" fmla="*/ 1016992 w 4584156"/>
                <a:gd name="connsiteY27" fmla="*/ 566897 h 1189895"/>
                <a:gd name="connsiteX28" fmla="*/ 1037088 w 4584156"/>
                <a:gd name="connsiteY28" fmla="*/ 436268 h 1189895"/>
                <a:gd name="connsiteX29" fmla="*/ 1047137 w 4584156"/>
                <a:gd name="connsiteY29" fmla="*/ 627187 h 1189895"/>
                <a:gd name="connsiteX30" fmla="*/ 1067233 w 4584156"/>
                <a:gd name="connsiteY30" fmla="*/ 586993 h 1189895"/>
                <a:gd name="connsiteX31" fmla="*/ 1077282 w 4584156"/>
                <a:gd name="connsiteY31" fmla="*/ 556848 h 1189895"/>
                <a:gd name="connsiteX32" fmla="*/ 1127524 w 4584156"/>
                <a:gd name="connsiteY32" fmla="*/ 647284 h 1189895"/>
                <a:gd name="connsiteX33" fmla="*/ 1177765 w 4584156"/>
                <a:gd name="connsiteY33" fmla="*/ 707574 h 1189895"/>
                <a:gd name="connsiteX34" fmla="*/ 1207910 w 4584156"/>
                <a:gd name="connsiteY34" fmla="*/ 717622 h 1189895"/>
                <a:gd name="connsiteX35" fmla="*/ 1258152 w 4584156"/>
                <a:gd name="connsiteY35" fmla="*/ 607090 h 1189895"/>
                <a:gd name="connsiteX36" fmla="*/ 1318442 w 4584156"/>
                <a:gd name="connsiteY36" fmla="*/ 546800 h 1189895"/>
                <a:gd name="connsiteX37" fmla="*/ 1338539 w 4584156"/>
                <a:gd name="connsiteY37" fmla="*/ 506607 h 1189895"/>
                <a:gd name="connsiteX38" fmla="*/ 1368684 w 4584156"/>
                <a:gd name="connsiteY38" fmla="*/ 365930 h 1189895"/>
                <a:gd name="connsiteX39" fmla="*/ 1388781 w 4584156"/>
                <a:gd name="connsiteY39" fmla="*/ 396075 h 1189895"/>
                <a:gd name="connsiteX40" fmla="*/ 1398829 w 4584156"/>
                <a:gd name="connsiteY40" fmla="*/ 426220 h 1189895"/>
                <a:gd name="connsiteX41" fmla="*/ 1418926 w 4584156"/>
                <a:gd name="connsiteY41" fmla="*/ 496558 h 1189895"/>
                <a:gd name="connsiteX42" fmla="*/ 1469167 w 4584156"/>
                <a:gd name="connsiteY42" fmla="*/ 576945 h 1189895"/>
                <a:gd name="connsiteX43" fmla="*/ 1499313 w 4584156"/>
                <a:gd name="connsiteY43" fmla="*/ 737719 h 1189895"/>
                <a:gd name="connsiteX44" fmla="*/ 1529458 w 4584156"/>
                <a:gd name="connsiteY44" fmla="*/ 848251 h 1189895"/>
                <a:gd name="connsiteX45" fmla="*/ 1549554 w 4584156"/>
                <a:gd name="connsiteY45" fmla="*/ 928637 h 1189895"/>
                <a:gd name="connsiteX46" fmla="*/ 1569651 w 4584156"/>
                <a:gd name="connsiteY46" fmla="*/ 958782 h 1189895"/>
                <a:gd name="connsiteX47" fmla="*/ 1599796 w 4584156"/>
                <a:gd name="connsiteY47" fmla="*/ 948734 h 1189895"/>
                <a:gd name="connsiteX48" fmla="*/ 1609844 w 4584156"/>
                <a:gd name="connsiteY48" fmla="*/ 918589 h 1189895"/>
                <a:gd name="connsiteX49" fmla="*/ 1629941 w 4584156"/>
                <a:gd name="connsiteY49" fmla="*/ 888444 h 1189895"/>
                <a:gd name="connsiteX50" fmla="*/ 1660086 w 4584156"/>
                <a:gd name="connsiteY50" fmla="*/ 838202 h 1189895"/>
                <a:gd name="connsiteX51" fmla="*/ 1700280 w 4584156"/>
                <a:gd name="connsiteY51" fmla="*/ 868347 h 1189895"/>
                <a:gd name="connsiteX52" fmla="*/ 1800763 w 4584156"/>
                <a:gd name="connsiteY52" fmla="*/ 958782 h 1189895"/>
                <a:gd name="connsiteX53" fmla="*/ 1840956 w 4584156"/>
                <a:gd name="connsiteY53" fmla="*/ 1029121 h 1189895"/>
                <a:gd name="connsiteX54" fmla="*/ 1871102 w 4584156"/>
                <a:gd name="connsiteY54" fmla="*/ 1049218 h 1189895"/>
                <a:gd name="connsiteX55" fmla="*/ 1881150 w 4584156"/>
                <a:gd name="connsiteY55" fmla="*/ 1079363 h 1189895"/>
                <a:gd name="connsiteX56" fmla="*/ 1901247 w 4584156"/>
                <a:gd name="connsiteY56" fmla="*/ 1049218 h 1189895"/>
                <a:gd name="connsiteX57" fmla="*/ 1911295 w 4584156"/>
                <a:gd name="connsiteY57" fmla="*/ 1009024 h 1189895"/>
                <a:gd name="connsiteX58" fmla="*/ 1931392 w 4584156"/>
                <a:gd name="connsiteY58" fmla="*/ 958782 h 1189895"/>
                <a:gd name="connsiteX59" fmla="*/ 1941440 w 4584156"/>
                <a:gd name="connsiteY59" fmla="*/ 928637 h 1189895"/>
                <a:gd name="connsiteX60" fmla="*/ 1951488 w 4584156"/>
                <a:gd name="connsiteY60" fmla="*/ 767864 h 1189895"/>
                <a:gd name="connsiteX61" fmla="*/ 1981633 w 4584156"/>
                <a:gd name="connsiteY61" fmla="*/ 677429 h 1189895"/>
                <a:gd name="connsiteX62" fmla="*/ 2011778 w 4584156"/>
                <a:gd name="connsiteY62" fmla="*/ 627187 h 1189895"/>
                <a:gd name="connsiteX63" fmla="*/ 2021827 w 4584156"/>
                <a:gd name="connsiteY63" fmla="*/ 566897 h 1189895"/>
                <a:gd name="connsiteX64" fmla="*/ 2031875 w 4584156"/>
                <a:gd name="connsiteY64" fmla="*/ 597042 h 1189895"/>
                <a:gd name="connsiteX65" fmla="*/ 2041924 w 4584156"/>
                <a:gd name="connsiteY65" fmla="*/ 657332 h 1189895"/>
                <a:gd name="connsiteX66" fmla="*/ 2072069 w 4584156"/>
                <a:gd name="connsiteY66" fmla="*/ 727670 h 1189895"/>
                <a:gd name="connsiteX67" fmla="*/ 2082117 w 4584156"/>
                <a:gd name="connsiteY67" fmla="*/ 848251 h 1189895"/>
                <a:gd name="connsiteX68" fmla="*/ 2102214 w 4584156"/>
                <a:gd name="connsiteY68" fmla="*/ 968831 h 1189895"/>
                <a:gd name="connsiteX69" fmla="*/ 2162504 w 4584156"/>
                <a:gd name="connsiteY69" fmla="*/ 908541 h 1189895"/>
                <a:gd name="connsiteX70" fmla="*/ 2222794 w 4584156"/>
                <a:gd name="connsiteY70" fmla="*/ 868347 h 1189895"/>
                <a:gd name="connsiteX71" fmla="*/ 2273036 w 4584156"/>
                <a:gd name="connsiteY71" fmla="*/ 808057 h 1189895"/>
                <a:gd name="connsiteX72" fmla="*/ 2313229 w 4584156"/>
                <a:gd name="connsiteY72" fmla="*/ 747767 h 1189895"/>
                <a:gd name="connsiteX73" fmla="*/ 2383567 w 4584156"/>
                <a:gd name="connsiteY73" fmla="*/ 687477 h 1189895"/>
                <a:gd name="connsiteX74" fmla="*/ 2433809 w 4584156"/>
                <a:gd name="connsiteY74" fmla="*/ 697525 h 1189895"/>
                <a:gd name="connsiteX75" fmla="*/ 2484051 w 4584156"/>
                <a:gd name="connsiteY75" fmla="*/ 737719 h 1189895"/>
                <a:gd name="connsiteX76" fmla="*/ 2544341 w 4584156"/>
                <a:gd name="connsiteY76" fmla="*/ 767864 h 1189895"/>
                <a:gd name="connsiteX77" fmla="*/ 2574486 w 4584156"/>
                <a:gd name="connsiteY77" fmla="*/ 798009 h 1189895"/>
                <a:gd name="connsiteX78" fmla="*/ 2584535 w 4584156"/>
                <a:gd name="connsiteY78" fmla="*/ 828154 h 1189895"/>
                <a:gd name="connsiteX79" fmla="*/ 2664921 w 4584156"/>
                <a:gd name="connsiteY79" fmla="*/ 868347 h 1189895"/>
                <a:gd name="connsiteX80" fmla="*/ 2705115 w 4584156"/>
                <a:gd name="connsiteY80" fmla="*/ 888444 h 1189895"/>
                <a:gd name="connsiteX81" fmla="*/ 2735260 w 4584156"/>
                <a:gd name="connsiteY81" fmla="*/ 858299 h 1189895"/>
                <a:gd name="connsiteX82" fmla="*/ 2765405 w 4584156"/>
                <a:gd name="connsiteY82" fmla="*/ 838202 h 1189895"/>
                <a:gd name="connsiteX83" fmla="*/ 2835743 w 4584156"/>
                <a:gd name="connsiteY83" fmla="*/ 767864 h 1189895"/>
                <a:gd name="connsiteX84" fmla="*/ 2845792 w 4584156"/>
                <a:gd name="connsiteY84" fmla="*/ 727670 h 1189895"/>
                <a:gd name="connsiteX85" fmla="*/ 2875937 w 4584156"/>
                <a:gd name="connsiteY85" fmla="*/ 647284 h 1189895"/>
                <a:gd name="connsiteX86" fmla="*/ 2885985 w 4584156"/>
                <a:gd name="connsiteY86" fmla="*/ 546800 h 1189895"/>
                <a:gd name="connsiteX87" fmla="*/ 2906082 w 4584156"/>
                <a:gd name="connsiteY87" fmla="*/ 496558 h 1189895"/>
                <a:gd name="connsiteX88" fmla="*/ 2916130 w 4584156"/>
                <a:gd name="connsiteY88" fmla="*/ 456365 h 1189895"/>
                <a:gd name="connsiteX89" fmla="*/ 2936227 w 4584156"/>
                <a:gd name="connsiteY89" fmla="*/ 426220 h 1189895"/>
                <a:gd name="connsiteX90" fmla="*/ 2966372 w 4584156"/>
                <a:gd name="connsiteY90" fmla="*/ 335785 h 1189895"/>
                <a:gd name="connsiteX91" fmla="*/ 2986469 w 4584156"/>
                <a:gd name="connsiteY91" fmla="*/ 305640 h 1189895"/>
                <a:gd name="connsiteX92" fmla="*/ 3006565 w 4584156"/>
                <a:gd name="connsiteY92" fmla="*/ 225253 h 1189895"/>
                <a:gd name="connsiteX93" fmla="*/ 3071864 w 4584156"/>
                <a:gd name="connsiteY93" fmla="*/ 16377 h 1189895"/>
                <a:gd name="connsiteX94" fmla="*/ 3066855 w 4584156"/>
                <a:gd name="connsiteY94" fmla="*/ 355881 h 1189895"/>
                <a:gd name="connsiteX95" fmla="*/ 3117097 w 4584156"/>
                <a:gd name="connsiteY95" fmla="*/ 486510 h 1189895"/>
                <a:gd name="connsiteX96" fmla="*/ 3127145 w 4584156"/>
                <a:gd name="connsiteY96" fmla="*/ 637235 h 1189895"/>
                <a:gd name="connsiteX97" fmla="*/ 3157291 w 4584156"/>
                <a:gd name="connsiteY97" fmla="*/ 808057 h 1189895"/>
                <a:gd name="connsiteX98" fmla="*/ 3197484 w 4584156"/>
                <a:gd name="connsiteY98" fmla="*/ 928637 h 1189895"/>
                <a:gd name="connsiteX99" fmla="*/ 3207532 w 4584156"/>
                <a:gd name="connsiteY99" fmla="*/ 968831 h 1189895"/>
                <a:gd name="connsiteX100" fmla="*/ 3217581 w 4584156"/>
                <a:gd name="connsiteY100" fmla="*/ 1099459 h 1189895"/>
                <a:gd name="connsiteX101" fmla="*/ 3237677 w 4584156"/>
                <a:gd name="connsiteY101" fmla="*/ 1159749 h 1189895"/>
                <a:gd name="connsiteX102" fmla="*/ 3247726 w 4584156"/>
                <a:gd name="connsiteY102" fmla="*/ 1189895 h 1189895"/>
                <a:gd name="connsiteX103" fmla="*/ 3308016 w 4584156"/>
                <a:gd name="connsiteY103" fmla="*/ 1109508 h 1189895"/>
                <a:gd name="connsiteX104" fmla="*/ 3358258 w 4584156"/>
                <a:gd name="connsiteY104" fmla="*/ 1029121 h 1189895"/>
                <a:gd name="connsiteX105" fmla="*/ 3378354 w 4584156"/>
                <a:gd name="connsiteY105" fmla="*/ 958782 h 1189895"/>
                <a:gd name="connsiteX106" fmla="*/ 3388403 w 4584156"/>
                <a:gd name="connsiteY106" fmla="*/ 898492 h 1189895"/>
                <a:gd name="connsiteX107" fmla="*/ 3418548 w 4584156"/>
                <a:gd name="connsiteY107" fmla="*/ 828154 h 1189895"/>
                <a:gd name="connsiteX108" fmla="*/ 3428596 w 4584156"/>
                <a:gd name="connsiteY108" fmla="*/ 727670 h 1189895"/>
                <a:gd name="connsiteX109" fmla="*/ 3458741 w 4584156"/>
                <a:gd name="connsiteY109" fmla="*/ 657332 h 1189895"/>
                <a:gd name="connsiteX110" fmla="*/ 3529080 w 4584156"/>
                <a:gd name="connsiteY110" fmla="*/ 747767 h 1189895"/>
                <a:gd name="connsiteX111" fmla="*/ 3549176 w 4584156"/>
                <a:gd name="connsiteY111" fmla="*/ 787960 h 1189895"/>
                <a:gd name="connsiteX112" fmla="*/ 3559225 w 4584156"/>
                <a:gd name="connsiteY112" fmla="*/ 888444 h 1189895"/>
                <a:gd name="connsiteX113" fmla="*/ 3609466 w 4584156"/>
                <a:gd name="connsiteY113" fmla="*/ 908541 h 1189895"/>
                <a:gd name="connsiteX114" fmla="*/ 3780288 w 4584156"/>
                <a:gd name="connsiteY114" fmla="*/ 928637 h 1189895"/>
                <a:gd name="connsiteX115" fmla="*/ 3810433 w 4584156"/>
                <a:gd name="connsiteY115" fmla="*/ 918589 h 1189895"/>
                <a:gd name="connsiteX116" fmla="*/ 3820482 w 4584156"/>
                <a:gd name="connsiteY116" fmla="*/ 838202 h 1189895"/>
                <a:gd name="connsiteX117" fmla="*/ 3830530 w 4584156"/>
                <a:gd name="connsiteY117" fmla="*/ 787960 h 1189895"/>
                <a:gd name="connsiteX118" fmla="*/ 3880772 w 4584156"/>
                <a:gd name="connsiteY118" fmla="*/ 757815 h 1189895"/>
                <a:gd name="connsiteX119" fmla="*/ 3900869 w 4584156"/>
                <a:gd name="connsiteY119" fmla="*/ 727670 h 1189895"/>
                <a:gd name="connsiteX120" fmla="*/ 3941062 w 4584156"/>
                <a:gd name="connsiteY120" fmla="*/ 687477 h 1189895"/>
                <a:gd name="connsiteX121" fmla="*/ 3951110 w 4584156"/>
                <a:gd name="connsiteY121" fmla="*/ 627187 h 1189895"/>
                <a:gd name="connsiteX122" fmla="*/ 3971207 w 4584156"/>
                <a:gd name="connsiteY122" fmla="*/ 597042 h 1189895"/>
                <a:gd name="connsiteX123" fmla="*/ 4001352 w 4584156"/>
                <a:gd name="connsiteY123" fmla="*/ 536752 h 1189895"/>
                <a:gd name="connsiteX124" fmla="*/ 4031497 w 4584156"/>
                <a:gd name="connsiteY124" fmla="*/ 546800 h 1189895"/>
                <a:gd name="connsiteX125" fmla="*/ 4061642 w 4584156"/>
                <a:gd name="connsiteY125" fmla="*/ 657332 h 1189895"/>
                <a:gd name="connsiteX126" fmla="*/ 4081739 w 4584156"/>
                <a:gd name="connsiteY126" fmla="*/ 727670 h 1189895"/>
                <a:gd name="connsiteX127" fmla="*/ 4101836 w 4584156"/>
                <a:gd name="connsiteY127" fmla="*/ 757815 h 1189895"/>
                <a:gd name="connsiteX128" fmla="*/ 4142029 w 4584156"/>
                <a:gd name="connsiteY128" fmla="*/ 697525 h 1189895"/>
                <a:gd name="connsiteX129" fmla="*/ 4202319 w 4584156"/>
                <a:gd name="connsiteY129" fmla="*/ 597042 h 1189895"/>
                <a:gd name="connsiteX130" fmla="*/ 4212367 w 4584156"/>
                <a:gd name="connsiteY130" fmla="*/ 406123 h 1189895"/>
                <a:gd name="connsiteX131" fmla="*/ 4222416 w 4584156"/>
                <a:gd name="connsiteY131" fmla="*/ 365930 h 1189895"/>
                <a:gd name="connsiteX132" fmla="*/ 4272658 w 4584156"/>
                <a:gd name="connsiteY132" fmla="*/ 476462 h 1189895"/>
                <a:gd name="connsiteX133" fmla="*/ 4282706 w 4584156"/>
                <a:gd name="connsiteY133" fmla="*/ 556848 h 1189895"/>
                <a:gd name="connsiteX134" fmla="*/ 4292754 w 4584156"/>
                <a:gd name="connsiteY134" fmla="*/ 687477 h 1189895"/>
                <a:gd name="connsiteX135" fmla="*/ 4322899 w 4584156"/>
                <a:gd name="connsiteY135" fmla="*/ 777912 h 1189895"/>
                <a:gd name="connsiteX136" fmla="*/ 4332948 w 4584156"/>
                <a:gd name="connsiteY136" fmla="*/ 808057 h 1189895"/>
                <a:gd name="connsiteX137" fmla="*/ 4342996 w 4584156"/>
                <a:gd name="connsiteY137" fmla="*/ 838202 h 1189895"/>
                <a:gd name="connsiteX138" fmla="*/ 4373141 w 4584156"/>
                <a:gd name="connsiteY138" fmla="*/ 868347 h 1189895"/>
                <a:gd name="connsiteX139" fmla="*/ 4383189 w 4584156"/>
                <a:gd name="connsiteY139" fmla="*/ 1009024 h 1189895"/>
                <a:gd name="connsiteX140" fmla="*/ 4423383 w 4584156"/>
                <a:gd name="connsiteY140" fmla="*/ 1029121 h 1189895"/>
                <a:gd name="connsiteX141" fmla="*/ 4483673 w 4584156"/>
                <a:gd name="connsiteY141" fmla="*/ 968831 h 1189895"/>
                <a:gd name="connsiteX142" fmla="*/ 4523866 w 4584156"/>
                <a:gd name="connsiteY142" fmla="*/ 898492 h 1189895"/>
                <a:gd name="connsiteX143" fmla="*/ 4564060 w 4584156"/>
                <a:gd name="connsiteY143" fmla="*/ 838202 h 1189895"/>
                <a:gd name="connsiteX144" fmla="*/ 4584156 w 4584156"/>
                <a:gd name="connsiteY144" fmla="*/ 787960 h 1189895"/>
                <a:gd name="connsiteX0" fmla="*/ 2108 w 4584156"/>
                <a:gd name="connsiteY0" fmla="*/ 958782 h 1189895"/>
                <a:gd name="connsiteX1" fmla="*/ 22205 w 4584156"/>
                <a:gd name="connsiteY1" fmla="*/ 828154 h 1189895"/>
                <a:gd name="connsiteX2" fmla="*/ 32253 w 4584156"/>
                <a:gd name="connsiteY2" fmla="*/ 798009 h 1189895"/>
                <a:gd name="connsiteX3" fmla="*/ 62398 w 4584156"/>
                <a:gd name="connsiteY3" fmla="*/ 787960 h 1189895"/>
                <a:gd name="connsiteX4" fmla="*/ 72447 w 4584156"/>
                <a:gd name="connsiteY4" fmla="*/ 818105 h 1189895"/>
                <a:gd name="connsiteX5" fmla="*/ 112640 w 4584156"/>
                <a:gd name="connsiteY5" fmla="*/ 878396 h 1189895"/>
                <a:gd name="connsiteX6" fmla="*/ 122688 w 4584156"/>
                <a:gd name="connsiteY6" fmla="*/ 958782 h 1189895"/>
                <a:gd name="connsiteX7" fmla="*/ 132737 w 4584156"/>
                <a:gd name="connsiteY7" fmla="*/ 988927 h 1189895"/>
                <a:gd name="connsiteX8" fmla="*/ 203075 w 4584156"/>
                <a:gd name="connsiteY8" fmla="*/ 1069314 h 1189895"/>
                <a:gd name="connsiteX9" fmla="*/ 243269 w 4584156"/>
                <a:gd name="connsiteY9" fmla="*/ 1079363 h 1189895"/>
                <a:gd name="connsiteX10" fmla="*/ 273414 w 4584156"/>
                <a:gd name="connsiteY10" fmla="*/ 1089411 h 1189895"/>
                <a:gd name="connsiteX11" fmla="*/ 303559 w 4584156"/>
                <a:gd name="connsiteY11" fmla="*/ 1069314 h 1189895"/>
                <a:gd name="connsiteX12" fmla="*/ 353800 w 4584156"/>
                <a:gd name="connsiteY12" fmla="*/ 898492 h 1189895"/>
                <a:gd name="connsiteX13" fmla="*/ 383945 w 4584156"/>
                <a:gd name="connsiteY13" fmla="*/ 878396 h 1189895"/>
                <a:gd name="connsiteX14" fmla="*/ 397775 w 4584156"/>
                <a:gd name="connsiteY14" fmla="*/ 861433 h 1189895"/>
                <a:gd name="connsiteX15" fmla="*/ 484429 w 4584156"/>
                <a:gd name="connsiteY15" fmla="*/ 828154 h 1189895"/>
                <a:gd name="connsiteX16" fmla="*/ 534671 w 4584156"/>
                <a:gd name="connsiteY16" fmla="*/ 948734 h 1189895"/>
                <a:gd name="connsiteX17" fmla="*/ 605009 w 4584156"/>
                <a:gd name="connsiteY17" fmla="*/ 998976 h 1189895"/>
                <a:gd name="connsiteX18" fmla="*/ 735638 w 4584156"/>
                <a:gd name="connsiteY18" fmla="*/ 1109508 h 1189895"/>
                <a:gd name="connsiteX19" fmla="*/ 775831 w 4584156"/>
                <a:gd name="connsiteY19" fmla="*/ 1089411 h 1189895"/>
                <a:gd name="connsiteX20" fmla="*/ 816025 w 4584156"/>
                <a:gd name="connsiteY20" fmla="*/ 1029121 h 1189895"/>
                <a:gd name="connsiteX21" fmla="*/ 826073 w 4584156"/>
                <a:gd name="connsiteY21" fmla="*/ 918589 h 1189895"/>
                <a:gd name="connsiteX22" fmla="*/ 916508 w 4584156"/>
                <a:gd name="connsiteY22" fmla="*/ 777912 h 1189895"/>
                <a:gd name="connsiteX23" fmla="*/ 926556 w 4584156"/>
                <a:gd name="connsiteY23" fmla="*/ 727670 h 1189895"/>
                <a:gd name="connsiteX24" fmla="*/ 966750 w 4584156"/>
                <a:gd name="connsiteY24" fmla="*/ 677429 h 1189895"/>
                <a:gd name="connsiteX25" fmla="*/ 986847 w 4584156"/>
                <a:gd name="connsiteY25" fmla="*/ 647284 h 1189895"/>
                <a:gd name="connsiteX26" fmla="*/ 996895 w 4584156"/>
                <a:gd name="connsiteY26" fmla="*/ 617138 h 1189895"/>
                <a:gd name="connsiteX27" fmla="*/ 1016992 w 4584156"/>
                <a:gd name="connsiteY27" fmla="*/ 566897 h 1189895"/>
                <a:gd name="connsiteX28" fmla="*/ 1037088 w 4584156"/>
                <a:gd name="connsiteY28" fmla="*/ 436268 h 1189895"/>
                <a:gd name="connsiteX29" fmla="*/ 1047137 w 4584156"/>
                <a:gd name="connsiteY29" fmla="*/ 627187 h 1189895"/>
                <a:gd name="connsiteX30" fmla="*/ 1067233 w 4584156"/>
                <a:gd name="connsiteY30" fmla="*/ 586993 h 1189895"/>
                <a:gd name="connsiteX31" fmla="*/ 1077282 w 4584156"/>
                <a:gd name="connsiteY31" fmla="*/ 556848 h 1189895"/>
                <a:gd name="connsiteX32" fmla="*/ 1127524 w 4584156"/>
                <a:gd name="connsiteY32" fmla="*/ 647284 h 1189895"/>
                <a:gd name="connsiteX33" fmla="*/ 1177765 w 4584156"/>
                <a:gd name="connsiteY33" fmla="*/ 707574 h 1189895"/>
                <a:gd name="connsiteX34" fmla="*/ 1207910 w 4584156"/>
                <a:gd name="connsiteY34" fmla="*/ 717622 h 1189895"/>
                <a:gd name="connsiteX35" fmla="*/ 1258152 w 4584156"/>
                <a:gd name="connsiteY35" fmla="*/ 607090 h 1189895"/>
                <a:gd name="connsiteX36" fmla="*/ 1318442 w 4584156"/>
                <a:gd name="connsiteY36" fmla="*/ 546800 h 1189895"/>
                <a:gd name="connsiteX37" fmla="*/ 1338539 w 4584156"/>
                <a:gd name="connsiteY37" fmla="*/ 506607 h 1189895"/>
                <a:gd name="connsiteX38" fmla="*/ 1368684 w 4584156"/>
                <a:gd name="connsiteY38" fmla="*/ 365930 h 1189895"/>
                <a:gd name="connsiteX39" fmla="*/ 1388781 w 4584156"/>
                <a:gd name="connsiteY39" fmla="*/ 396075 h 1189895"/>
                <a:gd name="connsiteX40" fmla="*/ 1398829 w 4584156"/>
                <a:gd name="connsiteY40" fmla="*/ 426220 h 1189895"/>
                <a:gd name="connsiteX41" fmla="*/ 1418926 w 4584156"/>
                <a:gd name="connsiteY41" fmla="*/ 496558 h 1189895"/>
                <a:gd name="connsiteX42" fmla="*/ 1469167 w 4584156"/>
                <a:gd name="connsiteY42" fmla="*/ 576945 h 1189895"/>
                <a:gd name="connsiteX43" fmla="*/ 1499313 w 4584156"/>
                <a:gd name="connsiteY43" fmla="*/ 737719 h 1189895"/>
                <a:gd name="connsiteX44" fmla="*/ 1529458 w 4584156"/>
                <a:gd name="connsiteY44" fmla="*/ 848251 h 1189895"/>
                <a:gd name="connsiteX45" fmla="*/ 1549554 w 4584156"/>
                <a:gd name="connsiteY45" fmla="*/ 928637 h 1189895"/>
                <a:gd name="connsiteX46" fmla="*/ 1569651 w 4584156"/>
                <a:gd name="connsiteY46" fmla="*/ 958782 h 1189895"/>
                <a:gd name="connsiteX47" fmla="*/ 1599796 w 4584156"/>
                <a:gd name="connsiteY47" fmla="*/ 948734 h 1189895"/>
                <a:gd name="connsiteX48" fmla="*/ 1609844 w 4584156"/>
                <a:gd name="connsiteY48" fmla="*/ 918589 h 1189895"/>
                <a:gd name="connsiteX49" fmla="*/ 1629941 w 4584156"/>
                <a:gd name="connsiteY49" fmla="*/ 888444 h 1189895"/>
                <a:gd name="connsiteX50" fmla="*/ 1660086 w 4584156"/>
                <a:gd name="connsiteY50" fmla="*/ 838202 h 1189895"/>
                <a:gd name="connsiteX51" fmla="*/ 1700280 w 4584156"/>
                <a:gd name="connsiteY51" fmla="*/ 868347 h 1189895"/>
                <a:gd name="connsiteX52" fmla="*/ 1800763 w 4584156"/>
                <a:gd name="connsiteY52" fmla="*/ 958782 h 1189895"/>
                <a:gd name="connsiteX53" fmla="*/ 1840956 w 4584156"/>
                <a:gd name="connsiteY53" fmla="*/ 1029121 h 1189895"/>
                <a:gd name="connsiteX54" fmla="*/ 1871102 w 4584156"/>
                <a:gd name="connsiteY54" fmla="*/ 1049218 h 1189895"/>
                <a:gd name="connsiteX55" fmla="*/ 1881150 w 4584156"/>
                <a:gd name="connsiteY55" fmla="*/ 1079363 h 1189895"/>
                <a:gd name="connsiteX56" fmla="*/ 1901247 w 4584156"/>
                <a:gd name="connsiteY56" fmla="*/ 1049218 h 1189895"/>
                <a:gd name="connsiteX57" fmla="*/ 1911295 w 4584156"/>
                <a:gd name="connsiteY57" fmla="*/ 1009024 h 1189895"/>
                <a:gd name="connsiteX58" fmla="*/ 1931392 w 4584156"/>
                <a:gd name="connsiteY58" fmla="*/ 958782 h 1189895"/>
                <a:gd name="connsiteX59" fmla="*/ 1941440 w 4584156"/>
                <a:gd name="connsiteY59" fmla="*/ 928637 h 1189895"/>
                <a:gd name="connsiteX60" fmla="*/ 1951488 w 4584156"/>
                <a:gd name="connsiteY60" fmla="*/ 767864 h 1189895"/>
                <a:gd name="connsiteX61" fmla="*/ 1981633 w 4584156"/>
                <a:gd name="connsiteY61" fmla="*/ 677429 h 1189895"/>
                <a:gd name="connsiteX62" fmla="*/ 2011778 w 4584156"/>
                <a:gd name="connsiteY62" fmla="*/ 627187 h 1189895"/>
                <a:gd name="connsiteX63" fmla="*/ 2021827 w 4584156"/>
                <a:gd name="connsiteY63" fmla="*/ 566897 h 1189895"/>
                <a:gd name="connsiteX64" fmla="*/ 2031875 w 4584156"/>
                <a:gd name="connsiteY64" fmla="*/ 597042 h 1189895"/>
                <a:gd name="connsiteX65" fmla="*/ 2041924 w 4584156"/>
                <a:gd name="connsiteY65" fmla="*/ 657332 h 1189895"/>
                <a:gd name="connsiteX66" fmla="*/ 2072069 w 4584156"/>
                <a:gd name="connsiteY66" fmla="*/ 727670 h 1189895"/>
                <a:gd name="connsiteX67" fmla="*/ 2082117 w 4584156"/>
                <a:gd name="connsiteY67" fmla="*/ 848251 h 1189895"/>
                <a:gd name="connsiteX68" fmla="*/ 2102214 w 4584156"/>
                <a:gd name="connsiteY68" fmla="*/ 968831 h 1189895"/>
                <a:gd name="connsiteX69" fmla="*/ 2162504 w 4584156"/>
                <a:gd name="connsiteY69" fmla="*/ 908541 h 1189895"/>
                <a:gd name="connsiteX70" fmla="*/ 2222794 w 4584156"/>
                <a:gd name="connsiteY70" fmla="*/ 868347 h 1189895"/>
                <a:gd name="connsiteX71" fmla="*/ 2273036 w 4584156"/>
                <a:gd name="connsiteY71" fmla="*/ 808057 h 1189895"/>
                <a:gd name="connsiteX72" fmla="*/ 2313229 w 4584156"/>
                <a:gd name="connsiteY72" fmla="*/ 747767 h 1189895"/>
                <a:gd name="connsiteX73" fmla="*/ 2383567 w 4584156"/>
                <a:gd name="connsiteY73" fmla="*/ 687477 h 1189895"/>
                <a:gd name="connsiteX74" fmla="*/ 2433809 w 4584156"/>
                <a:gd name="connsiteY74" fmla="*/ 697525 h 1189895"/>
                <a:gd name="connsiteX75" fmla="*/ 2484051 w 4584156"/>
                <a:gd name="connsiteY75" fmla="*/ 737719 h 1189895"/>
                <a:gd name="connsiteX76" fmla="*/ 2544341 w 4584156"/>
                <a:gd name="connsiteY76" fmla="*/ 767864 h 1189895"/>
                <a:gd name="connsiteX77" fmla="*/ 2574486 w 4584156"/>
                <a:gd name="connsiteY77" fmla="*/ 798009 h 1189895"/>
                <a:gd name="connsiteX78" fmla="*/ 2584535 w 4584156"/>
                <a:gd name="connsiteY78" fmla="*/ 828154 h 1189895"/>
                <a:gd name="connsiteX79" fmla="*/ 2664921 w 4584156"/>
                <a:gd name="connsiteY79" fmla="*/ 868347 h 1189895"/>
                <a:gd name="connsiteX80" fmla="*/ 2705115 w 4584156"/>
                <a:gd name="connsiteY80" fmla="*/ 888444 h 1189895"/>
                <a:gd name="connsiteX81" fmla="*/ 2735260 w 4584156"/>
                <a:gd name="connsiteY81" fmla="*/ 858299 h 1189895"/>
                <a:gd name="connsiteX82" fmla="*/ 2765405 w 4584156"/>
                <a:gd name="connsiteY82" fmla="*/ 838202 h 1189895"/>
                <a:gd name="connsiteX83" fmla="*/ 2835743 w 4584156"/>
                <a:gd name="connsiteY83" fmla="*/ 767864 h 1189895"/>
                <a:gd name="connsiteX84" fmla="*/ 2845792 w 4584156"/>
                <a:gd name="connsiteY84" fmla="*/ 727670 h 1189895"/>
                <a:gd name="connsiteX85" fmla="*/ 2875937 w 4584156"/>
                <a:gd name="connsiteY85" fmla="*/ 647284 h 1189895"/>
                <a:gd name="connsiteX86" fmla="*/ 2885985 w 4584156"/>
                <a:gd name="connsiteY86" fmla="*/ 546800 h 1189895"/>
                <a:gd name="connsiteX87" fmla="*/ 2906082 w 4584156"/>
                <a:gd name="connsiteY87" fmla="*/ 496558 h 1189895"/>
                <a:gd name="connsiteX88" fmla="*/ 2916130 w 4584156"/>
                <a:gd name="connsiteY88" fmla="*/ 456365 h 1189895"/>
                <a:gd name="connsiteX89" fmla="*/ 2936227 w 4584156"/>
                <a:gd name="connsiteY89" fmla="*/ 426220 h 1189895"/>
                <a:gd name="connsiteX90" fmla="*/ 2966372 w 4584156"/>
                <a:gd name="connsiteY90" fmla="*/ 335785 h 1189895"/>
                <a:gd name="connsiteX91" fmla="*/ 2986469 w 4584156"/>
                <a:gd name="connsiteY91" fmla="*/ 305640 h 1189895"/>
                <a:gd name="connsiteX92" fmla="*/ 3006565 w 4584156"/>
                <a:gd name="connsiteY92" fmla="*/ 225253 h 1189895"/>
                <a:gd name="connsiteX93" fmla="*/ 3071864 w 4584156"/>
                <a:gd name="connsiteY93" fmla="*/ 16377 h 1189895"/>
                <a:gd name="connsiteX94" fmla="*/ 3066855 w 4584156"/>
                <a:gd name="connsiteY94" fmla="*/ 355881 h 1189895"/>
                <a:gd name="connsiteX95" fmla="*/ 3117097 w 4584156"/>
                <a:gd name="connsiteY95" fmla="*/ 486510 h 1189895"/>
                <a:gd name="connsiteX96" fmla="*/ 3127145 w 4584156"/>
                <a:gd name="connsiteY96" fmla="*/ 637235 h 1189895"/>
                <a:gd name="connsiteX97" fmla="*/ 3157291 w 4584156"/>
                <a:gd name="connsiteY97" fmla="*/ 808057 h 1189895"/>
                <a:gd name="connsiteX98" fmla="*/ 3197484 w 4584156"/>
                <a:gd name="connsiteY98" fmla="*/ 928637 h 1189895"/>
                <a:gd name="connsiteX99" fmla="*/ 3207532 w 4584156"/>
                <a:gd name="connsiteY99" fmla="*/ 968831 h 1189895"/>
                <a:gd name="connsiteX100" fmla="*/ 3217581 w 4584156"/>
                <a:gd name="connsiteY100" fmla="*/ 1099459 h 1189895"/>
                <a:gd name="connsiteX101" fmla="*/ 3237677 w 4584156"/>
                <a:gd name="connsiteY101" fmla="*/ 1159749 h 1189895"/>
                <a:gd name="connsiteX102" fmla="*/ 3247726 w 4584156"/>
                <a:gd name="connsiteY102" fmla="*/ 1189895 h 1189895"/>
                <a:gd name="connsiteX103" fmla="*/ 3308016 w 4584156"/>
                <a:gd name="connsiteY103" fmla="*/ 1109508 h 1189895"/>
                <a:gd name="connsiteX104" fmla="*/ 3358258 w 4584156"/>
                <a:gd name="connsiteY104" fmla="*/ 1029121 h 1189895"/>
                <a:gd name="connsiteX105" fmla="*/ 3378354 w 4584156"/>
                <a:gd name="connsiteY105" fmla="*/ 958782 h 1189895"/>
                <a:gd name="connsiteX106" fmla="*/ 3388403 w 4584156"/>
                <a:gd name="connsiteY106" fmla="*/ 898492 h 1189895"/>
                <a:gd name="connsiteX107" fmla="*/ 3418548 w 4584156"/>
                <a:gd name="connsiteY107" fmla="*/ 828154 h 1189895"/>
                <a:gd name="connsiteX108" fmla="*/ 3428596 w 4584156"/>
                <a:gd name="connsiteY108" fmla="*/ 727670 h 1189895"/>
                <a:gd name="connsiteX109" fmla="*/ 3458741 w 4584156"/>
                <a:gd name="connsiteY109" fmla="*/ 657332 h 1189895"/>
                <a:gd name="connsiteX110" fmla="*/ 3529080 w 4584156"/>
                <a:gd name="connsiteY110" fmla="*/ 747767 h 1189895"/>
                <a:gd name="connsiteX111" fmla="*/ 3549176 w 4584156"/>
                <a:gd name="connsiteY111" fmla="*/ 787960 h 1189895"/>
                <a:gd name="connsiteX112" fmla="*/ 3559225 w 4584156"/>
                <a:gd name="connsiteY112" fmla="*/ 888444 h 1189895"/>
                <a:gd name="connsiteX113" fmla="*/ 3609466 w 4584156"/>
                <a:gd name="connsiteY113" fmla="*/ 908541 h 1189895"/>
                <a:gd name="connsiteX114" fmla="*/ 3780288 w 4584156"/>
                <a:gd name="connsiteY114" fmla="*/ 928637 h 1189895"/>
                <a:gd name="connsiteX115" fmla="*/ 3810433 w 4584156"/>
                <a:gd name="connsiteY115" fmla="*/ 918589 h 1189895"/>
                <a:gd name="connsiteX116" fmla="*/ 3820482 w 4584156"/>
                <a:gd name="connsiteY116" fmla="*/ 838202 h 1189895"/>
                <a:gd name="connsiteX117" fmla="*/ 3830530 w 4584156"/>
                <a:gd name="connsiteY117" fmla="*/ 787960 h 1189895"/>
                <a:gd name="connsiteX118" fmla="*/ 3880772 w 4584156"/>
                <a:gd name="connsiteY118" fmla="*/ 757815 h 1189895"/>
                <a:gd name="connsiteX119" fmla="*/ 3900869 w 4584156"/>
                <a:gd name="connsiteY119" fmla="*/ 727670 h 1189895"/>
                <a:gd name="connsiteX120" fmla="*/ 3941062 w 4584156"/>
                <a:gd name="connsiteY120" fmla="*/ 687477 h 1189895"/>
                <a:gd name="connsiteX121" fmla="*/ 3951110 w 4584156"/>
                <a:gd name="connsiteY121" fmla="*/ 627187 h 1189895"/>
                <a:gd name="connsiteX122" fmla="*/ 3971207 w 4584156"/>
                <a:gd name="connsiteY122" fmla="*/ 597042 h 1189895"/>
                <a:gd name="connsiteX123" fmla="*/ 4001352 w 4584156"/>
                <a:gd name="connsiteY123" fmla="*/ 536752 h 1189895"/>
                <a:gd name="connsiteX124" fmla="*/ 4031497 w 4584156"/>
                <a:gd name="connsiteY124" fmla="*/ 546800 h 1189895"/>
                <a:gd name="connsiteX125" fmla="*/ 4061642 w 4584156"/>
                <a:gd name="connsiteY125" fmla="*/ 657332 h 1189895"/>
                <a:gd name="connsiteX126" fmla="*/ 4081739 w 4584156"/>
                <a:gd name="connsiteY126" fmla="*/ 727670 h 1189895"/>
                <a:gd name="connsiteX127" fmla="*/ 4101836 w 4584156"/>
                <a:gd name="connsiteY127" fmla="*/ 757815 h 1189895"/>
                <a:gd name="connsiteX128" fmla="*/ 4142029 w 4584156"/>
                <a:gd name="connsiteY128" fmla="*/ 697525 h 1189895"/>
                <a:gd name="connsiteX129" fmla="*/ 4202319 w 4584156"/>
                <a:gd name="connsiteY129" fmla="*/ 597042 h 1189895"/>
                <a:gd name="connsiteX130" fmla="*/ 4212367 w 4584156"/>
                <a:gd name="connsiteY130" fmla="*/ 406123 h 1189895"/>
                <a:gd name="connsiteX131" fmla="*/ 4222416 w 4584156"/>
                <a:gd name="connsiteY131" fmla="*/ 365930 h 1189895"/>
                <a:gd name="connsiteX132" fmla="*/ 4272658 w 4584156"/>
                <a:gd name="connsiteY132" fmla="*/ 476462 h 1189895"/>
                <a:gd name="connsiteX133" fmla="*/ 4282706 w 4584156"/>
                <a:gd name="connsiteY133" fmla="*/ 556848 h 1189895"/>
                <a:gd name="connsiteX134" fmla="*/ 4292754 w 4584156"/>
                <a:gd name="connsiteY134" fmla="*/ 687477 h 1189895"/>
                <a:gd name="connsiteX135" fmla="*/ 4322899 w 4584156"/>
                <a:gd name="connsiteY135" fmla="*/ 777912 h 1189895"/>
                <a:gd name="connsiteX136" fmla="*/ 4332948 w 4584156"/>
                <a:gd name="connsiteY136" fmla="*/ 808057 h 1189895"/>
                <a:gd name="connsiteX137" fmla="*/ 4342996 w 4584156"/>
                <a:gd name="connsiteY137" fmla="*/ 838202 h 1189895"/>
                <a:gd name="connsiteX138" fmla="*/ 4373141 w 4584156"/>
                <a:gd name="connsiteY138" fmla="*/ 868347 h 1189895"/>
                <a:gd name="connsiteX139" fmla="*/ 4383189 w 4584156"/>
                <a:gd name="connsiteY139" fmla="*/ 1009024 h 1189895"/>
                <a:gd name="connsiteX140" fmla="*/ 4423383 w 4584156"/>
                <a:gd name="connsiteY140" fmla="*/ 1029121 h 1189895"/>
                <a:gd name="connsiteX141" fmla="*/ 4483673 w 4584156"/>
                <a:gd name="connsiteY141" fmla="*/ 968831 h 1189895"/>
                <a:gd name="connsiteX142" fmla="*/ 4523866 w 4584156"/>
                <a:gd name="connsiteY142" fmla="*/ 898492 h 1189895"/>
                <a:gd name="connsiteX143" fmla="*/ 4564060 w 4584156"/>
                <a:gd name="connsiteY143" fmla="*/ 838202 h 1189895"/>
                <a:gd name="connsiteX144" fmla="*/ 4584156 w 4584156"/>
                <a:gd name="connsiteY144" fmla="*/ 787960 h 1189895"/>
                <a:gd name="connsiteX0" fmla="*/ 2108 w 4584156"/>
                <a:gd name="connsiteY0" fmla="*/ 958782 h 1189895"/>
                <a:gd name="connsiteX1" fmla="*/ 22205 w 4584156"/>
                <a:gd name="connsiteY1" fmla="*/ 828154 h 1189895"/>
                <a:gd name="connsiteX2" fmla="*/ 32253 w 4584156"/>
                <a:gd name="connsiteY2" fmla="*/ 798009 h 1189895"/>
                <a:gd name="connsiteX3" fmla="*/ 62398 w 4584156"/>
                <a:gd name="connsiteY3" fmla="*/ 787960 h 1189895"/>
                <a:gd name="connsiteX4" fmla="*/ 72447 w 4584156"/>
                <a:gd name="connsiteY4" fmla="*/ 818105 h 1189895"/>
                <a:gd name="connsiteX5" fmla="*/ 112640 w 4584156"/>
                <a:gd name="connsiteY5" fmla="*/ 878396 h 1189895"/>
                <a:gd name="connsiteX6" fmla="*/ 122688 w 4584156"/>
                <a:gd name="connsiteY6" fmla="*/ 958782 h 1189895"/>
                <a:gd name="connsiteX7" fmla="*/ 132737 w 4584156"/>
                <a:gd name="connsiteY7" fmla="*/ 988927 h 1189895"/>
                <a:gd name="connsiteX8" fmla="*/ 203075 w 4584156"/>
                <a:gd name="connsiteY8" fmla="*/ 1069314 h 1189895"/>
                <a:gd name="connsiteX9" fmla="*/ 243269 w 4584156"/>
                <a:gd name="connsiteY9" fmla="*/ 1079363 h 1189895"/>
                <a:gd name="connsiteX10" fmla="*/ 273414 w 4584156"/>
                <a:gd name="connsiteY10" fmla="*/ 1089411 h 1189895"/>
                <a:gd name="connsiteX11" fmla="*/ 303559 w 4584156"/>
                <a:gd name="connsiteY11" fmla="*/ 1069314 h 1189895"/>
                <a:gd name="connsiteX12" fmla="*/ 353800 w 4584156"/>
                <a:gd name="connsiteY12" fmla="*/ 898492 h 1189895"/>
                <a:gd name="connsiteX13" fmla="*/ 383945 w 4584156"/>
                <a:gd name="connsiteY13" fmla="*/ 878396 h 1189895"/>
                <a:gd name="connsiteX14" fmla="*/ 397775 w 4584156"/>
                <a:gd name="connsiteY14" fmla="*/ 861433 h 1189895"/>
                <a:gd name="connsiteX15" fmla="*/ 484429 w 4584156"/>
                <a:gd name="connsiteY15" fmla="*/ 828154 h 1189895"/>
                <a:gd name="connsiteX16" fmla="*/ 534671 w 4584156"/>
                <a:gd name="connsiteY16" fmla="*/ 948734 h 1189895"/>
                <a:gd name="connsiteX17" fmla="*/ 605009 w 4584156"/>
                <a:gd name="connsiteY17" fmla="*/ 998976 h 1189895"/>
                <a:gd name="connsiteX18" fmla="*/ 735638 w 4584156"/>
                <a:gd name="connsiteY18" fmla="*/ 1109508 h 1189895"/>
                <a:gd name="connsiteX19" fmla="*/ 775831 w 4584156"/>
                <a:gd name="connsiteY19" fmla="*/ 1089411 h 1189895"/>
                <a:gd name="connsiteX20" fmla="*/ 816025 w 4584156"/>
                <a:gd name="connsiteY20" fmla="*/ 1029121 h 1189895"/>
                <a:gd name="connsiteX21" fmla="*/ 826073 w 4584156"/>
                <a:gd name="connsiteY21" fmla="*/ 918589 h 1189895"/>
                <a:gd name="connsiteX22" fmla="*/ 916508 w 4584156"/>
                <a:gd name="connsiteY22" fmla="*/ 777912 h 1189895"/>
                <a:gd name="connsiteX23" fmla="*/ 926556 w 4584156"/>
                <a:gd name="connsiteY23" fmla="*/ 727670 h 1189895"/>
                <a:gd name="connsiteX24" fmla="*/ 966750 w 4584156"/>
                <a:gd name="connsiteY24" fmla="*/ 677429 h 1189895"/>
                <a:gd name="connsiteX25" fmla="*/ 986847 w 4584156"/>
                <a:gd name="connsiteY25" fmla="*/ 647284 h 1189895"/>
                <a:gd name="connsiteX26" fmla="*/ 996895 w 4584156"/>
                <a:gd name="connsiteY26" fmla="*/ 617138 h 1189895"/>
                <a:gd name="connsiteX27" fmla="*/ 1016992 w 4584156"/>
                <a:gd name="connsiteY27" fmla="*/ 566897 h 1189895"/>
                <a:gd name="connsiteX28" fmla="*/ 1037088 w 4584156"/>
                <a:gd name="connsiteY28" fmla="*/ 436268 h 1189895"/>
                <a:gd name="connsiteX29" fmla="*/ 1047137 w 4584156"/>
                <a:gd name="connsiteY29" fmla="*/ 627187 h 1189895"/>
                <a:gd name="connsiteX30" fmla="*/ 1067233 w 4584156"/>
                <a:gd name="connsiteY30" fmla="*/ 586993 h 1189895"/>
                <a:gd name="connsiteX31" fmla="*/ 1077282 w 4584156"/>
                <a:gd name="connsiteY31" fmla="*/ 556848 h 1189895"/>
                <a:gd name="connsiteX32" fmla="*/ 1127524 w 4584156"/>
                <a:gd name="connsiteY32" fmla="*/ 647284 h 1189895"/>
                <a:gd name="connsiteX33" fmla="*/ 1177765 w 4584156"/>
                <a:gd name="connsiteY33" fmla="*/ 707574 h 1189895"/>
                <a:gd name="connsiteX34" fmla="*/ 1207910 w 4584156"/>
                <a:gd name="connsiteY34" fmla="*/ 717622 h 1189895"/>
                <a:gd name="connsiteX35" fmla="*/ 1258152 w 4584156"/>
                <a:gd name="connsiteY35" fmla="*/ 607090 h 1189895"/>
                <a:gd name="connsiteX36" fmla="*/ 1318442 w 4584156"/>
                <a:gd name="connsiteY36" fmla="*/ 546800 h 1189895"/>
                <a:gd name="connsiteX37" fmla="*/ 1338539 w 4584156"/>
                <a:gd name="connsiteY37" fmla="*/ 506607 h 1189895"/>
                <a:gd name="connsiteX38" fmla="*/ 1368684 w 4584156"/>
                <a:gd name="connsiteY38" fmla="*/ 365930 h 1189895"/>
                <a:gd name="connsiteX39" fmla="*/ 1388781 w 4584156"/>
                <a:gd name="connsiteY39" fmla="*/ 396075 h 1189895"/>
                <a:gd name="connsiteX40" fmla="*/ 1398829 w 4584156"/>
                <a:gd name="connsiteY40" fmla="*/ 426220 h 1189895"/>
                <a:gd name="connsiteX41" fmla="*/ 1418926 w 4584156"/>
                <a:gd name="connsiteY41" fmla="*/ 496558 h 1189895"/>
                <a:gd name="connsiteX42" fmla="*/ 1469167 w 4584156"/>
                <a:gd name="connsiteY42" fmla="*/ 576945 h 1189895"/>
                <a:gd name="connsiteX43" fmla="*/ 1499313 w 4584156"/>
                <a:gd name="connsiteY43" fmla="*/ 737719 h 1189895"/>
                <a:gd name="connsiteX44" fmla="*/ 1529458 w 4584156"/>
                <a:gd name="connsiteY44" fmla="*/ 848251 h 1189895"/>
                <a:gd name="connsiteX45" fmla="*/ 1549554 w 4584156"/>
                <a:gd name="connsiteY45" fmla="*/ 928637 h 1189895"/>
                <a:gd name="connsiteX46" fmla="*/ 1569651 w 4584156"/>
                <a:gd name="connsiteY46" fmla="*/ 958782 h 1189895"/>
                <a:gd name="connsiteX47" fmla="*/ 1599796 w 4584156"/>
                <a:gd name="connsiteY47" fmla="*/ 948734 h 1189895"/>
                <a:gd name="connsiteX48" fmla="*/ 1609844 w 4584156"/>
                <a:gd name="connsiteY48" fmla="*/ 918589 h 1189895"/>
                <a:gd name="connsiteX49" fmla="*/ 1629941 w 4584156"/>
                <a:gd name="connsiteY49" fmla="*/ 888444 h 1189895"/>
                <a:gd name="connsiteX50" fmla="*/ 1660086 w 4584156"/>
                <a:gd name="connsiteY50" fmla="*/ 838202 h 1189895"/>
                <a:gd name="connsiteX51" fmla="*/ 1700280 w 4584156"/>
                <a:gd name="connsiteY51" fmla="*/ 868347 h 1189895"/>
                <a:gd name="connsiteX52" fmla="*/ 1800763 w 4584156"/>
                <a:gd name="connsiteY52" fmla="*/ 958782 h 1189895"/>
                <a:gd name="connsiteX53" fmla="*/ 1840956 w 4584156"/>
                <a:gd name="connsiteY53" fmla="*/ 1029121 h 1189895"/>
                <a:gd name="connsiteX54" fmla="*/ 1871102 w 4584156"/>
                <a:gd name="connsiteY54" fmla="*/ 1049218 h 1189895"/>
                <a:gd name="connsiteX55" fmla="*/ 1881150 w 4584156"/>
                <a:gd name="connsiteY55" fmla="*/ 1079363 h 1189895"/>
                <a:gd name="connsiteX56" fmla="*/ 1901247 w 4584156"/>
                <a:gd name="connsiteY56" fmla="*/ 1049218 h 1189895"/>
                <a:gd name="connsiteX57" fmla="*/ 1911295 w 4584156"/>
                <a:gd name="connsiteY57" fmla="*/ 1009024 h 1189895"/>
                <a:gd name="connsiteX58" fmla="*/ 1931392 w 4584156"/>
                <a:gd name="connsiteY58" fmla="*/ 958782 h 1189895"/>
                <a:gd name="connsiteX59" fmla="*/ 1941440 w 4584156"/>
                <a:gd name="connsiteY59" fmla="*/ 928637 h 1189895"/>
                <a:gd name="connsiteX60" fmla="*/ 1951488 w 4584156"/>
                <a:gd name="connsiteY60" fmla="*/ 767864 h 1189895"/>
                <a:gd name="connsiteX61" fmla="*/ 1981633 w 4584156"/>
                <a:gd name="connsiteY61" fmla="*/ 677429 h 1189895"/>
                <a:gd name="connsiteX62" fmla="*/ 2011778 w 4584156"/>
                <a:gd name="connsiteY62" fmla="*/ 627187 h 1189895"/>
                <a:gd name="connsiteX63" fmla="*/ 2021827 w 4584156"/>
                <a:gd name="connsiteY63" fmla="*/ 566897 h 1189895"/>
                <a:gd name="connsiteX64" fmla="*/ 2031875 w 4584156"/>
                <a:gd name="connsiteY64" fmla="*/ 597042 h 1189895"/>
                <a:gd name="connsiteX65" fmla="*/ 2041924 w 4584156"/>
                <a:gd name="connsiteY65" fmla="*/ 657332 h 1189895"/>
                <a:gd name="connsiteX66" fmla="*/ 2072069 w 4584156"/>
                <a:gd name="connsiteY66" fmla="*/ 727670 h 1189895"/>
                <a:gd name="connsiteX67" fmla="*/ 2082117 w 4584156"/>
                <a:gd name="connsiteY67" fmla="*/ 848251 h 1189895"/>
                <a:gd name="connsiteX68" fmla="*/ 2102214 w 4584156"/>
                <a:gd name="connsiteY68" fmla="*/ 968831 h 1189895"/>
                <a:gd name="connsiteX69" fmla="*/ 2162504 w 4584156"/>
                <a:gd name="connsiteY69" fmla="*/ 908541 h 1189895"/>
                <a:gd name="connsiteX70" fmla="*/ 2222794 w 4584156"/>
                <a:gd name="connsiteY70" fmla="*/ 868347 h 1189895"/>
                <a:gd name="connsiteX71" fmla="*/ 2273036 w 4584156"/>
                <a:gd name="connsiteY71" fmla="*/ 808057 h 1189895"/>
                <a:gd name="connsiteX72" fmla="*/ 2313229 w 4584156"/>
                <a:gd name="connsiteY72" fmla="*/ 747767 h 1189895"/>
                <a:gd name="connsiteX73" fmla="*/ 2383567 w 4584156"/>
                <a:gd name="connsiteY73" fmla="*/ 687477 h 1189895"/>
                <a:gd name="connsiteX74" fmla="*/ 2433809 w 4584156"/>
                <a:gd name="connsiteY74" fmla="*/ 697525 h 1189895"/>
                <a:gd name="connsiteX75" fmla="*/ 2484051 w 4584156"/>
                <a:gd name="connsiteY75" fmla="*/ 737719 h 1189895"/>
                <a:gd name="connsiteX76" fmla="*/ 2544341 w 4584156"/>
                <a:gd name="connsiteY76" fmla="*/ 767864 h 1189895"/>
                <a:gd name="connsiteX77" fmla="*/ 2574486 w 4584156"/>
                <a:gd name="connsiteY77" fmla="*/ 798009 h 1189895"/>
                <a:gd name="connsiteX78" fmla="*/ 2584535 w 4584156"/>
                <a:gd name="connsiteY78" fmla="*/ 828154 h 1189895"/>
                <a:gd name="connsiteX79" fmla="*/ 2664921 w 4584156"/>
                <a:gd name="connsiteY79" fmla="*/ 868347 h 1189895"/>
                <a:gd name="connsiteX80" fmla="*/ 2705115 w 4584156"/>
                <a:gd name="connsiteY80" fmla="*/ 888444 h 1189895"/>
                <a:gd name="connsiteX81" fmla="*/ 2735260 w 4584156"/>
                <a:gd name="connsiteY81" fmla="*/ 858299 h 1189895"/>
                <a:gd name="connsiteX82" fmla="*/ 2765405 w 4584156"/>
                <a:gd name="connsiteY82" fmla="*/ 838202 h 1189895"/>
                <a:gd name="connsiteX83" fmla="*/ 2835743 w 4584156"/>
                <a:gd name="connsiteY83" fmla="*/ 767864 h 1189895"/>
                <a:gd name="connsiteX84" fmla="*/ 2845792 w 4584156"/>
                <a:gd name="connsiteY84" fmla="*/ 727670 h 1189895"/>
                <a:gd name="connsiteX85" fmla="*/ 2875937 w 4584156"/>
                <a:gd name="connsiteY85" fmla="*/ 647284 h 1189895"/>
                <a:gd name="connsiteX86" fmla="*/ 2885985 w 4584156"/>
                <a:gd name="connsiteY86" fmla="*/ 546800 h 1189895"/>
                <a:gd name="connsiteX87" fmla="*/ 2906082 w 4584156"/>
                <a:gd name="connsiteY87" fmla="*/ 496558 h 1189895"/>
                <a:gd name="connsiteX88" fmla="*/ 2916130 w 4584156"/>
                <a:gd name="connsiteY88" fmla="*/ 456365 h 1189895"/>
                <a:gd name="connsiteX89" fmla="*/ 2936227 w 4584156"/>
                <a:gd name="connsiteY89" fmla="*/ 426220 h 1189895"/>
                <a:gd name="connsiteX90" fmla="*/ 2966372 w 4584156"/>
                <a:gd name="connsiteY90" fmla="*/ 335785 h 1189895"/>
                <a:gd name="connsiteX91" fmla="*/ 2986469 w 4584156"/>
                <a:gd name="connsiteY91" fmla="*/ 305640 h 1189895"/>
                <a:gd name="connsiteX92" fmla="*/ 3006565 w 4584156"/>
                <a:gd name="connsiteY92" fmla="*/ 225253 h 1189895"/>
                <a:gd name="connsiteX93" fmla="*/ 3071864 w 4584156"/>
                <a:gd name="connsiteY93" fmla="*/ 16377 h 1189895"/>
                <a:gd name="connsiteX94" fmla="*/ 3066855 w 4584156"/>
                <a:gd name="connsiteY94" fmla="*/ 355881 h 1189895"/>
                <a:gd name="connsiteX95" fmla="*/ 3117097 w 4584156"/>
                <a:gd name="connsiteY95" fmla="*/ 486510 h 1189895"/>
                <a:gd name="connsiteX96" fmla="*/ 3127145 w 4584156"/>
                <a:gd name="connsiteY96" fmla="*/ 637235 h 1189895"/>
                <a:gd name="connsiteX97" fmla="*/ 3157291 w 4584156"/>
                <a:gd name="connsiteY97" fmla="*/ 808057 h 1189895"/>
                <a:gd name="connsiteX98" fmla="*/ 3197484 w 4584156"/>
                <a:gd name="connsiteY98" fmla="*/ 928637 h 1189895"/>
                <a:gd name="connsiteX99" fmla="*/ 3207532 w 4584156"/>
                <a:gd name="connsiteY99" fmla="*/ 968831 h 1189895"/>
                <a:gd name="connsiteX100" fmla="*/ 3217581 w 4584156"/>
                <a:gd name="connsiteY100" fmla="*/ 1099459 h 1189895"/>
                <a:gd name="connsiteX101" fmla="*/ 3237677 w 4584156"/>
                <a:gd name="connsiteY101" fmla="*/ 1159749 h 1189895"/>
                <a:gd name="connsiteX102" fmla="*/ 3247726 w 4584156"/>
                <a:gd name="connsiteY102" fmla="*/ 1189895 h 1189895"/>
                <a:gd name="connsiteX103" fmla="*/ 3308016 w 4584156"/>
                <a:gd name="connsiteY103" fmla="*/ 1109508 h 1189895"/>
                <a:gd name="connsiteX104" fmla="*/ 3358258 w 4584156"/>
                <a:gd name="connsiteY104" fmla="*/ 1029121 h 1189895"/>
                <a:gd name="connsiteX105" fmla="*/ 3378354 w 4584156"/>
                <a:gd name="connsiteY105" fmla="*/ 958782 h 1189895"/>
                <a:gd name="connsiteX106" fmla="*/ 3388403 w 4584156"/>
                <a:gd name="connsiteY106" fmla="*/ 898492 h 1189895"/>
                <a:gd name="connsiteX107" fmla="*/ 3418548 w 4584156"/>
                <a:gd name="connsiteY107" fmla="*/ 828154 h 1189895"/>
                <a:gd name="connsiteX108" fmla="*/ 3428596 w 4584156"/>
                <a:gd name="connsiteY108" fmla="*/ 727670 h 1189895"/>
                <a:gd name="connsiteX109" fmla="*/ 3458741 w 4584156"/>
                <a:gd name="connsiteY109" fmla="*/ 657332 h 1189895"/>
                <a:gd name="connsiteX110" fmla="*/ 3529080 w 4584156"/>
                <a:gd name="connsiteY110" fmla="*/ 747767 h 1189895"/>
                <a:gd name="connsiteX111" fmla="*/ 3549176 w 4584156"/>
                <a:gd name="connsiteY111" fmla="*/ 787960 h 1189895"/>
                <a:gd name="connsiteX112" fmla="*/ 3559225 w 4584156"/>
                <a:gd name="connsiteY112" fmla="*/ 888444 h 1189895"/>
                <a:gd name="connsiteX113" fmla="*/ 3609466 w 4584156"/>
                <a:gd name="connsiteY113" fmla="*/ 908541 h 1189895"/>
                <a:gd name="connsiteX114" fmla="*/ 3780288 w 4584156"/>
                <a:gd name="connsiteY114" fmla="*/ 928637 h 1189895"/>
                <a:gd name="connsiteX115" fmla="*/ 3810433 w 4584156"/>
                <a:gd name="connsiteY115" fmla="*/ 918589 h 1189895"/>
                <a:gd name="connsiteX116" fmla="*/ 3820482 w 4584156"/>
                <a:gd name="connsiteY116" fmla="*/ 838202 h 1189895"/>
                <a:gd name="connsiteX117" fmla="*/ 3830530 w 4584156"/>
                <a:gd name="connsiteY117" fmla="*/ 787960 h 1189895"/>
                <a:gd name="connsiteX118" fmla="*/ 3880772 w 4584156"/>
                <a:gd name="connsiteY118" fmla="*/ 757815 h 1189895"/>
                <a:gd name="connsiteX119" fmla="*/ 3900869 w 4584156"/>
                <a:gd name="connsiteY119" fmla="*/ 727670 h 1189895"/>
                <a:gd name="connsiteX120" fmla="*/ 3941062 w 4584156"/>
                <a:gd name="connsiteY120" fmla="*/ 687477 h 1189895"/>
                <a:gd name="connsiteX121" fmla="*/ 3951110 w 4584156"/>
                <a:gd name="connsiteY121" fmla="*/ 627187 h 1189895"/>
                <a:gd name="connsiteX122" fmla="*/ 3971207 w 4584156"/>
                <a:gd name="connsiteY122" fmla="*/ 597042 h 1189895"/>
                <a:gd name="connsiteX123" fmla="*/ 4001352 w 4584156"/>
                <a:gd name="connsiteY123" fmla="*/ 536752 h 1189895"/>
                <a:gd name="connsiteX124" fmla="*/ 4031497 w 4584156"/>
                <a:gd name="connsiteY124" fmla="*/ 546800 h 1189895"/>
                <a:gd name="connsiteX125" fmla="*/ 4061642 w 4584156"/>
                <a:gd name="connsiteY125" fmla="*/ 657332 h 1189895"/>
                <a:gd name="connsiteX126" fmla="*/ 4081739 w 4584156"/>
                <a:gd name="connsiteY126" fmla="*/ 727670 h 1189895"/>
                <a:gd name="connsiteX127" fmla="*/ 4101836 w 4584156"/>
                <a:gd name="connsiteY127" fmla="*/ 757815 h 1189895"/>
                <a:gd name="connsiteX128" fmla="*/ 4142029 w 4584156"/>
                <a:gd name="connsiteY128" fmla="*/ 697525 h 1189895"/>
                <a:gd name="connsiteX129" fmla="*/ 4202319 w 4584156"/>
                <a:gd name="connsiteY129" fmla="*/ 597042 h 1189895"/>
                <a:gd name="connsiteX130" fmla="*/ 4212367 w 4584156"/>
                <a:gd name="connsiteY130" fmla="*/ 406123 h 1189895"/>
                <a:gd name="connsiteX131" fmla="*/ 4222416 w 4584156"/>
                <a:gd name="connsiteY131" fmla="*/ 365930 h 1189895"/>
                <a:gd name="connsiteX132" fmla="*/ 4272658 w 4584156"/>
                <a:gd name="connsiteY132" fmla="*/ 476462 h 1189895"/>
                <a:gd name="connsiteX133" fmla="*/ 4282706 w 4584156"/>
                <a:gd name="connsiteY133" fmla="*/ 556848 h 1189895"/>
                <a:gd name="connsiteX134" fmla="*/ 4292754 w 4584156"/>
                <a:gd name="connsiteY134" fmla="*/ 687477 h 1189895"/>
                <a:gd name="connsiteX135" fmla="*/ 4322899 w 4584156"/>
                <a:gd name="connsiteY135" fmla="*/ 777912 h 1189895"/>
                <a:gd name="connsiteX136" fmla="*/ 4332948 w 4584156"/>
                <a:gd name="connsiteY136" fmla="*/ 808057 h 1189895"/>
                <a:gd name="connsiteX137" fmla="*/ 4342996 w 4584156"/>
                <a:gd name="connsiteY137" fmla="*/ 838202 h 1189895"/>
                <a:gd name="connsiteX138" fmla="*/ 4373141 w 4584156"/>
                <a:gd name="connsiteY138" fmla="*/ 868347 h 1189895"/>
                <a:gd name="connsiteX139" fmla="*/ 4383189 w 4584156"/>
                <a:gd name="connsiteY139" fmla="*/ 1009024 h 1189895"/>
                <a:gd name="connsiteX140" fmla="*/ 4423383 w 4584156"/>
                <a:gd name="connsiteY140" fmla="*/ 1029121 h 1189895"/>
                <a:gd name="connsiteX141" fmla="*/ 4483673 w 4584156"/>
                <a:gd name="connsiteY141" fmla="*/ 968831 h 1189895"/>
                <a:gd name="connsiteX142" fmla="*/ 4523866 w 4584156"/>
                <a:gd name="connsiteY142" fmla="*/ 898492 h 1189895"/>
                <a:gd name="connsiteX143" fmla="*/ 4564060 w 4584156"/>
                <a:gd name="connsiteY143" fmla="*/ 838202 h 1189895"/>
                <a:gd name="connsiteX144" fmla="*/ 4584156 w 4584156"/>
                <a:gd name="connsiteY144" fmla="*/ 787960 h 1189895"/>
                <a:gd name="connsiteX0" fmla="*/ 69526 w 4651574"/>
                <a:gd name="connsiteY0" fmla="*/ 958782 h 1189895"/>
                <a:gd name="connsiteX1" fmla="*/ 89623 w 4651574"/>
                <a:gd name="connsiteY1" fmla="*/ 828154 h 1189895"/>
                <a:gd name="connsiteX2" fmla="*/ 99671 w 4651574"/>
                <a:gd name="connsiteY2" fmla="*/ 798009 h 1189895"/>
                <a:gd name="connsiteX3" fmla="*/ 129816 w 4651574"/>
                <a:gd name="connsiteY3" fmla="*/ 787960 h 1189895"/>
                <a:gd name="connsiteX4" fmla="*/ 139865 w 4651574"/>
                <a:gd name="connsiteY4" fmla="*/ 818105 h 1189895"/>
                <a:gd name="connsiteX5" fmla="*/ 180058 w 4651574"/>
                <a:gd name="connsiteY5" fmla="*/ 878396 h 1189895"/>
                <a:gd name="connsiteX6" fmla="*/ 190106 w 4651574"/>
                <a:gd name="connsiteY6" fmla="*/ 958782 h 1189895"/>
                <a:gd name="connsiteX7" fmla="*/ 200155 w 4651574"/>
                <a:gd name="connsiteY7" fmla="*/ 988927 h 1189895"/>
                <a:gd name="connsiteX8" fmla="*/ 270493 w 4651574"/>
                <a:gd name="connsiteY8" fmla="*/ 1069314 h 1189895"/>
                <a:gd name="connsiteX9" fmla="*/ 310687 w 4651574"/>
                <a:gd name="connsiteY9" fmla="*/ 1079363 h 1189895"/>
                <a:gd name="connsiteX10" fmla="*/ 340832 w 4651574"/>
                <a:gd name="connsiteY10" fmla="*/ 1089411 h 1189895"/>
                <a:gd name="connsiteX11" fmla="*/ 370977 w 4651574"/>
                <a:gd name="connsiteY11" fmla="*/ 1069314 h 1189895"/>
                <a:gd name="connsiteX12" fmla="*/ 421218 w 4651574"/>
                <a:gd name="connsiteY12" fmla="*/ 898492 h 1189895"/>
                <a:gd name="connsiteX13" fmla="*/ 451363 w 4651574"/>
                <a:gd name="connsiteY13" fmla="*/ 878396 h 1189895"/>
                <a:gd name="connsiteX14" fmla="*/ 465193 w 4651574"/>
                <a:gd name="connsiteY14" fmla="*/ 861433 h 1189895"/>
                <a:gd name="connsiteX15" fmla="*/ 551847 w 4651574"/>
                <a:gd name="connsiteY15" fmla="*/ 828154 h 1189895"/>
                <a:gd name="connsiteX16" fmla="*/ 602089 w 4651574"/>
                <a:gd name="connsiteY16" fmla="*/ 948734 h 1189895"/>
                <a:gd name="connsiteX17" fmla="*/ 672427 w 4651574"/>
                <a:gd name="connsiteY17" fmla="*/ 998976 h 1189895"/>
                <a:gd name="connsiteX18" fmla="*/ 803056 w 4651574"/>
                <a:gd name="connsiteY18" fmla="*/ 1109508 h 1189895"/>
                <a:gd name="connsiteX19" fmla="*/ 843249 w 4651574"/>
                <a:gd name="connsiteY19" fmla="*/ 1089411 h 1189895"/>
                <a:gd name="connsiteX20" fmla="*/ 883443 w 4651574"/>
                <a:gd name="connsiteY20" fmla="*/ 1029121 h 1189895"/>
                <a:gd name="connsiteX21" fmla="*/ 893491 w 4651574"/>
                <a:gd name="connsiteY21" fmla="*/ 918589 h 1189895"/>
                <a:gd name="connsiteX22" fmla="*/ 983926 w 4651574"/>
                <a:gd name="connsiteY22" fmla="*/ 777912 h 1189895"/>
                <a:gd name="connsiteX23" fmla="*/ 993974 w 4651574"/>
                <a:gd name="connsiteY23" fmla="*/ 727670 h 1189895"/>
                <a:gd name="connsiteX24" fmla="*/ 1034168 w 4651574"/>
                <a:gd name="connsiteY24" fmla="*/ 677429 h 1189895"/>
                <a:gd name="connsiteX25" fmla="*/ 1054265 w 4651574"/>
                <a:gd name="connsiteY25" fmla="*/ 647284 h 1189895"/>
                <a:gd name="connsiteX26" fmla="*/ 1064313 w 4651574"/>
                <a:gd name="connsiteY26" fmla="*/ 617138 h 1189895"/>
                <a:gd name="connsiteX27" fmla="*/ 1084410 w 4651574"/>
                <a:gd name="connsiteY27" fmla="*/ 566897 h 1189895"/>
                <a:gd name="connsiteX28" fmla="*/ 1104506 w 4651574"/>
                <a:gd name="connsiteY28" fmla="*/ 436268 h 1189895"/>
                <a:gd name="connsiteX29" fmla="*/ 1114555 w 4651574"/>
                <a:gd name="connsiteY29" fmla="*/ 627187 h 1189895"/>
                <a:gd name="connsiteX30" fmla="*/ 1134651 w 4651574"/>
                <a:gd name="connsiteY30" fmla="*/ 586993 h 1189895"/>
                <a:gd name="connsiteX31" fmla="*/ 1144700 w 4651574"/>
                <a:gd name="connsiteY31" fmla="*/ 556848 h 1189895"/>
                <a:gd name="connsiteX32" fmla="*/ 1194942 w 4651574"/>
                <a:gd name="connsiteY32" fmla="*/ 647284 h 1189895"/>
                <a:gd name="connsiteX33" fmla="*/ 1245183 w 4651574"/>
                <a:gd name="connsiteY33" fmla="*/ 707574 h 1189895"/>
                <a:gd name="connsiteX34" fmla="*/ 1275328 w 4651574"/>
                <a:gd name="connsiteY34" fmla="*/ 717622 h 1189895"/>
                <a:gd name="connsiteX35" fmla="*/ 1325570 w 4651574"/>
                <a:gd name="connsiteY35" fmla="*/ 607090 h 1189895"/>
                <a:gd name="connsiteX36" fmla="*/ 1385860 w 4651574"/>
                <a:gd name="connsiteY36" fmla="*/ 546800 h 1189895"/>
                <a:gd name="connsiteX37" fmla="*/ 1405957 w 4651574"/>
                <a:gd name="connsiteY37" fmla="*/ 506607 h 1189895"/>
                <a:gd name="connsiteX38" fmla="*/ 1436102 w 4651574"/>
                <a:gd name="connsiteY38" fmla="*/ 365930 h 1189895"/>
                <a:gd name="connsiteX39" fmla="*/ 1456199 w 4651574"/>
                <a:gd name="connsiteY39" fmla="*/ 396075 h 1189895"/>
                <a:gd name="connsiteX40" fmla="*/ 1466247 w 4651574"/>
                <a:gd name="connsiteY40" fmla="*/ 426220 h 1189895"/>
                <a:gd name="connsiteX41" fmla="*/ 1486344 w 4651574"/>
                <a:gd name="connsiteY41" fmla="*/ 496558 h 1189895"/>
                <a:gd name="connsiteX42" fmla="*/ 1536585 w 4651574"/>
                <a:gd name="connsiteY42" fmla="*/ 576945 h 1189895"/>
                <a:gd name="connsiteX43" fmla="*/ 1566731 w 4651574"/>
                <a:gd name="connsiteY43" fmla="*/ 737719 h 1189895"/>
                <a:gd name="connsiteX44" fmla="*/ 1596876 w 4651574"/>
                <a:gd name="connsiteY44" fmla="*/ 848251 h 1189895"/>
                <a:gd name="connsiteX45" fmla="*/ 1616972 w 4651574"/>
                <a:gd name="connsiteY45" fmla="*/ 928637 h 1189895"/>
                <a:gd name="connsiteX46" fmla="*/ 1637069 w 4651574"/>
                <a:gd name="connsiteY46" fmla="*/ 958782 h 1189895"/>
                <a:gd name="connsiteX47" fmla="*/ 1667214 w 4651574"/>
                <a:gd name="connsiteY47" fmla="*/ 948734 h 1189895"/>
                <a:gd name="connsiteX48" fmla="*/ 1677262 w 4651574"/>
                <a:gd name="connsiteY48" fmla="*/ 918589 h 1189895"/>
                <a:gd name="connsiteX49" fmla="*/ 1697359 w 4651574"/>
                <a:gd name="connsiteY49" fmla="*/ 888444 h 1189895"/>
                <a:gd name="connsiteX50" fmla="*/ 1727504 w 4651574"/>
                <a:gd name="connsiteY50" fmla="*/ 838202 h 1189895"/>
                <a:gd name="connsiteX51" fmla="*/ 1767698 w 4651574"/>
                <a:gd name="connsiteY51" fmla="*/ 868347 h 1189895"/>
                <a:gd name="connsiteX52" fmla="*/ 1868181 w 4651574"/>
                <a:gd name="connsiteY52" fmla="*/ 958782 h 1189895"/>
                <a:gd name="connsiteX53" fmla="*/ 1908374 w 4651574"/>
                <a:gd name="connsiteY53" fmla="*/ 1029121 h 1189895"/>
                <a:gd name="connsiteX54" fmla="*/ 1938520 w 4651574"/>
                <a:gd name="connsiteY54" fmla="*/ 1049218 h 1189895"/>
                <a:gd name="connsiteX55" fmla="*/ 1948568 w 4651574"/>
                <a:gd name="connsiteY55" fmla="*/ 1079363 h 1189895"/>
                <a:gd name="connsiteX56" fmla="*/ 1968665 w 4651574"/>
                <a:gd name="connsiteY56" fmla="*/ 1049218 h 1189895"/>
                <a:gd name="connsiteX57" fmla="*/ 1978713 w 4651574"/>
                <a:gd name="connsiteY57" fmla="*/ 1009024 h 1189895"/>
                <a:gd name="connsiteX58" fmla="*/ 1998810 w 4651574"/>
                <a:gd name="connsiteY58" fmla="*/ 958782 h 1189895"/>
                <a:gd name="connsiteX59" fmla="*/ 2008858 w 4651574"/>
                <a:gd name="connsiteY59" fmla="*/ 928637 h 1189895"/>
                <a:gd name="connsiteX60" fmla="*/ 2018906 w 4651574"/>
                <a:gd name="connsiteY60" fmla="*/ 767864 h 1189895"/>
                <a:gd name="connsiteX61" fmla="*/ 2049051 w 4651574"/>
                <a:gd name="connsiteY61" fmla="*/ 677429 h 1189895"/>
                <a:gd name="connsiteX62" fmla="*/ 2079196 w 4651574"/>
                <a:gd name="connsiteY62" fmla="*/ 627187 h 1189895"/>
                <a:gd name="connsiteX63" fmla="*/ 2089245 w 4651574"/>
                <a:gd name="connsiteY63" fmla="*/ 566897 h 1189895"/>
                <a:gd name="connsiteX64" fmla="*/ 2099293 w 4651574"/>
                <a:gd name="connsiteY64" fmla="*/ 597042 h 1189895"/>
                <a:gd name="connsiteX65" fmla="*/ 2109342 w 4651574"/>
                <a:gd name="connsiteY65" fmla="*/ 657332 h 1189895"/>
                <a:gd name="connsiteX66" fmla="*/ 2139487 w 4651574"/>
                <a:gd name="connsiteY66" fmla="*/ 727670 h 1189895"/>
                <a:gd name="connsiteX67" fmla="*/ 2149535 w 4651574"/>
                <a:gd name="connsiteY67" fmla="*/ 848251 h 1189895"/>
                <a:gd name="connsiteX68" fmla="*/ 2169632 w 4651574"/>
                <a:gd name="connsiteY68" fmla="*/ 968831 h 1189895"/>
                <a:gd name="connsiteX69" fmla="*/ 2229922 w 4651574"/>
                <a:gd name="connsiteY69" fmla="*/ 908541 h 1189895"/>
                <a:gd name="connsiteX70" fmla="*/ 2290212 w 4651574"/>
                <a:gd name="connsiteY70" fmla="*/ 868347 h 1189895"/>
                <a:gd name="connsiteX71" fmla="*/ 2340454 w 4651574"/>
                <a:gd name="connsiteY71" fmla="*/ 808057 h 1189895"/>
                <a:gd name="connsiteX72" fmla="*/ 2380647 w 4651574"/>
                <a:gd name="connsiteY72" fmla="*/ 747767 h 1189895"/>
                <a:gd name="connsiteX73" fmla="*/ 2450985 w 4651574"/>
                <a:gd name="connsiteY73" fmla="*/ 687477 h 1189895"/>
                <a:gd name="connsiteX74" fmla="*/ 2501227 w 4651574"/>
                <a:gd name="connsiteY74" fmla="*/ 697525 h 1189895"/>
                <a:gd name="connsiteX75" fmla="*/ 2551469 w 4651574"/>
                <a:gd name="connsiteY75" fmla="*/ 737719 h 1189895"/>
                <a:gd name="connsiteX76" fmla="*/ 2611759 w 4651574"/>
                <a:gd name="connsiteY76" fmla="*/ 767864 h 1189895"/>
                <a:gd name="connsiteX77" fmla="*/ 2641904 w 4651574"/>
                <a:gd name="connsiteY77" fmla="*/ 798009 h 1189895"/>
                <a:gd name="connsiteX78" fmla="*/ 2651953 w 4651574"/>
                <a:gd name="connsiteY78" fmla="*/ 828154 h 1189895"/>
                <a:gd name="connsiteX79" fmla="*/ 2732339 w 4651574"/>
                <a:gd name="connsiteY79" fmla="*/ 868347 h 1189895"/>
                <a:gd name="connsiteX80" fmla="*/ 2772533 w 4651574"/>
                <a:gd name="connsiteY80" fmla="*/ 888444 h 1189895"/>
                <a:gd name="connsiteX81" fmla="*/ 2802678 w 4651574"/>
                <a:gd name="connsiteY81" fmla="*/ 858299 h 1189895"/>
                <a:gd name="connsiteX82" fmla="*/ 2832823 w 4651574"/>
                <a:gd name="connsiteY82" fmla="*/ 838202 h 1189895"/>
                <a:gd name="connsiteX83" fmla="*/ 2903161 w 4651574"/>
                <a:gd name="connsiteY83" fmla="*/ 767864 h 1189895"/>
                <a:gd name="connsiteX84" fmla="*/ 2913210 w 4651574"/>
                <a:gd name="connsiteY84" fmla="*/ 727670 h 1189895"/>
                <a:gd name="connsiteX85" fmla="*/ 2943355 w 4651574"/>
                <a:gd name="connsiteY85" fmla="*/ 647284 h 1189895"/>
                <a:gd name="connsiteX86" fmla="*/ 2953403 w 4651574"/>
                <a:gd name="connsiteY86" fmla="*/ 546800 h 1189895"/>
                <a:gd name="connsiteX87" fmla="*/ 2973500 w 4651574"/>
                <a:gd name="connsiteY87" fmla="*/ 496558 h 1189895"/>
                <a:gd name="connsiteX88" fmla="*/ 2983548 w 4651574"/>
                <a:gd name="connsiteY88" fmla="*/ 456365 h 1189895"/>
                <a:gd name="connsiteX89" fmla="*/ 3003645 w 4651574"/>
                <a:gd name="connsiteY89" fmla="*/ 426220 h 1189895"/>
                <a:gd name="connsiteX90" fmla="*/ 3033790 w 4651574"/>
                <a:gd name="connsiteY90" fmla="*/ 335785 h 1189895"/>
                <a:gd name="connsiteX91" fmla="*/ 3053887 w 4651574"/>
                <a:gd name="connsiteY91" fmla="*/ 305640 h 1189895"/>
                <a:gd name="connsiteX92" fmla="*/ 3073983 w 4651574"/>
                <a:gd name="connsiteY92" fmla="*/ 225253 h 1189895"/>
                <a:gd name="connsiteX93" fmla="*/ 3139282 w 4651574"/>
                <a:gd name="connsiteY93" fmla="*/ 16377 h 1189895"/>
                <a:gd name="connsiteX94" fmla="*/ 3134273 w 4651574"/>
                <a:gd name="connsiteY94" fmla="*/ 355881 h 1189895"/>
                <a:gd name="connsiteX95" fmla="*/ 3184515 w 4651574"/>
                <a:gd name="connsiteY95" fmla="*/ 486510 h 1189895"/>
                <a:gd name="connsiteX96" fmla="*/ 3194563 w 4651574"/>
                <a:gd name="connsiteY96" fmla="*/ 637235 h 1189895"/>
                <a:gd name="connsiteX97" fmla="*/ 3224709 w 4651574"/>
                <a:gd name="connsiteY97" fmla="*/ 808057 h 1189895"/>
                <a:gd name="connsiteX98" fmla="*/ 3264902 w 4651574"/>
                <a:gd name="connsiteY98" fmla="*/ 928637 h 1189895"/>
                <a:gd name="connsiteX99" fmla="*/ 3274950 w 4651574"/>
                <a:gd name="connsiteY99" fmla="*/ 968831 h 1189895"/>
                <a:gd name="connsiteX100" fmla="*/ 3284999 w 4651574"/>
                <a:gd name="connsiteY100" fmla="*/ 1099459 h 1189895"/>
                <a:gd name="connsiteX101" fmla="*/ 3305095 w 4651574"/>
                <a:gd name="connsiteY101" fmla="*/ 1159749 h 1189895"/>
                <a:gd name="connsiteX102" fmla="*/ 3315144 w 4651574"/>
                <a:gd name="connsiteY102" fmla="*/ 1189895 h 1189895"/>
                <a:gd name="connsiteX103" fmla="*/ 3375434 w 4651574"/>
                <a:gd name="connsiteY103" fmla="*/ 1109508 h 1189895"/>
                <a:gd name="connsiteX104" fmla="*/ 3425676 w 4651574"/>
                <a:gd name="connsiteY104" fmla="*/ 1029121 h 1189895"/>
                <a:gd name="connsiteX105" fmla="*/ 3445772 w 4651574"/>
                <a:gd name="connsiteY105" fmla="*/ 958782 h 1189895"/>
                <a:gd name="connsiteX106" fmla="*/ 3455821 w 4651574"/>
                <a:gd name="connsiteY106" fmla="*/ 898492 h 1189895"/>
                <a:gd name="connsiteX107" fmla="*/ 3485966 w 4651574"/>
                <a:gd name="connsiteY107" fmla="*/ 828154 h 1189895"/>
                <a:gd name="connsiteX108" fmla="*/ 3496014 w 4651574"/>
                <a:gd name="connsiteY108" fmla="*/ 727670 h 1189895"/>
                <a:gd name="connsiteX109" fmla="*/ 3526159 w 4651574"/>
                <a:gd name="connsiteY109" fmla="*/ 657332 h 1189895"/>
                <a:gd name="connsiteX110" fmla="*/ 3596498 w 4651574"/>
                <a:gd name="connsiteY110" fmla="*/ 747767 h 1189895"/>
                <a:gd name="connsiteX111" fmla="*/ 3616594 w 4651574"/>
                <a:gd name="connsiteY111" fmla="*/ 787960 h 1189895"/>
                <a:gd name="connsiteX112" fmla="*/ 3626643 w 4651574"/>
                <a:gd name="connsiteY112" fmla="*/ 888444 h 1189895"/>
                <a:gd name="connsiteX113" fmla="*/ 3676884 w 4651574"/>
                <a:gd name="connsiteY113" fmla="*/ 908541 h 1189895"/>
                <a:gd name="connsiteX114" fmla="*/ 3847706 w 4651574"/>
                <a:gd name="connsiteY114" fmla="*/ 928637 h 1189895"/>
                <a:gd name="connsiteX115" fmla="*/ 3877851 w 4651574"/>
                <a:gd name="connsiteY115" fmla="*/ 918589 h 1189895"/>
                <a:gd name="connsiteX116" fmla="*/ 3887900 w 4651574"/>
                <a:gd name="connsiteY116" fmla="*/ 838202 h 1189895"/>
                <a:gd name="connsiteX117" fmla="*/ 3897948 w 4651574"/>
                <a:gd name="connsiteY117" fmla="*/ 787960 h 1189895"/>
                <a:gd name="connsiteX118" fmla="*/ 3948190 w 4651574"/>
                <a:gd name="connsiteY118" fmla="*/ 757815 h 1189895"/>
                <a:gd name="connsiteX119" fmla="*/ 3968287 w 4651574"/>
                <a:gd name="connsiteY119" fmla="*/ 727670 h 1189895"/>
                <a:gd name="connsiteX120" fmla="*/ 4008480 w 4651574"/>
                <a:gd name="connsiteY120" fmla="*/ 687477 h 1189895"/>
                <a:gd name="connsiteX121" fmla="*/ 4018528 w 4651574"/>
                <a:gd name="connsiteY121" fmla="*/ 627187 h 1189895"/>
                <a:gd name="connsiteX122" fmla="*/ 4038625 w 4651574"/>
                <a:gd name="connsiteY122" fmla="*/ 597042 h 1189895"/>
                <a:gd name="connsiteX123" fmla="*/ 4068770 w 4651574"/>
                <a:gd name="connsiteY123" fmla="*/ 536752 h 1189895"/>
                <a:gd name="connsiteX124" fmla="*/ 4098915 w 4651574"/>
                <a:gd name="connsiteY124" fmla="*/ 546800 h 1189895"/>
                <a:gd name="connsiteX125" fmla="*/ 4129060 w 4651574"/>
                <a:gd name="connsiteY125" fmla="*/ 657332 h 1189895"/>
                <a:gd name="connsiteX126" fmla="*/ 4149157 w 4651574"/>
                <a:gd name="connsiteY126" fmla="*/ 727670 h 1189895"/>
                <a:gd name="connsiteX127" fmla="*/ 4169254 w 4651574"/>
                <a:gd name="connsiteY127" fmla="*/ 757815 h 1189895"/>
                <a:gd name="connsiteX128" fmla="*/ 4209447 w 4651574"/>
                <a:gd name="connsiteY128" fmla="*/ 697525 h 1189895"/>
                <a:gd name="connsiteX129" fmla="*/ 4269737 w 4651574"/>
                <a:gd name="connsiteY129" fmla="*/ 597042 h 1189895"/>
                <a:gd name="connsiteX130" fmla="*/ 4279785 w 4651574"/>
                <a:gd name="connsiteY130" fmla="*/ 406123 h 1189895"/>
                <a:gd name="connsiteX131" fmla="*/ 4289834 w 4651574"/>
                <a:gd name="connsiteY131" fmla="*/ 365930 h 1189895"/>
                <a:gd name="connsiteX132" fmla="*/ 4340076 w 4651574"/>
                <a:gd name="connsiteY132" fmla="*/ 476462 h 1189895"/>
                <a:gd name="connsiteX133" fmla="*/ 4350124 w 4651574"/>
                <a:gd name="connsiteY133" fmla="*/ 556848 h 1189895"/>
                <a:gd name="connsiteX134" fmla="*/ 4360172 w 4651574"/>
                <a:gd name="connsiteY134" fmla="*/ 687477 h 1189895"/>
                <a:gd name="connsiteX135" fmla="*/ 4390317 w 4651574"/>
                <a:gd name="connsiteY135" fmla="*/ 777912 h 1189895"/>
                <a:gd name="connsiteX136" fmla="*/ 4400366 w 4651574"/>
                <a:gd name="connsiteY136" fmla="*/ 808057 h 1189895"/>
                <a:gd name="connsiteX137" fmla="*/ 4410414 w 4651574"/>
                <a:gd name="connsiteY137" fmla="*/ 838202 h 1189895"/>
                <a:gd name="connsiteX138" fmla="*/ 4440559 w 4651574"/>
                <a:gd name="connsiteY138" fmla="*/ 868347 h 1189895"/>
                <a:gd name="connsiteX139" fmla="*/ 4450607 w 4651574"/>
                <a:gd name="connsiteY139" fmla="*/ 1009024 h 1189895"/>
                <a:gd name="connsiteX140" fmla="*/ 4490801 w 4651574"/>
                <a:gd name="connsiteY140" fmla="*/ 1029121 h 1189895"/>
                <a:gd name="connsiteX141" fmla="*/ 4551091 w 4651574"/>
                <a:gd name="connsiteY141" fmla="*/ 968831 h 1189895"/>
                <a:gd name="connsiteX142" fmla="*/ 4591284 w 4651574"/>
                <a:gd name="connsiteY142" fmla="*/ 898492 h 1189895"/>
                <a:gd name="connsiteX143" fmla="*/ 4631478 w 4651574"/>
                <a:gd name="connsiteY143" fmla="*/ 838202 h 1189895"/>
                <a:gd name="connsiteX144" fmla="*/ 4651574 w 4651574"/>
                <a:gd name="connsiteY144" fmla="*/ 787960 h 1189895"/>
                <a:gd name="connsiteX0" fmla="*/ 0 w 4784040"/>
                <a:gd name="connsiteY0" fmla="*/ 353394 h 1189895"/>
                <a:gd name="connsiteX1" fmla="*/ 222089 w 4784040"/>
                <a:gd name="connsiteY1" fmla="*/ 828154 h 1189895"/>
                <a:gd name="connsiteX2" fmla="*/ 232137 w 4784040"/>
                <a:gd name="connsiteY2" fmla="*/ 798009 h 1189895"/>
                <a:gd name="connsiteX3" fmla="*/ 262282 w 4784040"/>
                <a:gd name="connsiteY3" fmla="*/ 787960 h 1189895"/>
                <a:gd name="connsiteX4" fmla="*/ 272331 w 4784040"/>
                <a:gd name="connsiteY4" fmla="*/ 818105 h 1189895"/>
                <a:gd name="connsiteX5" fmla="*/ 312524 w 4784040"/>
                <a:gd name="connsiteY5" fmla="*/ 878396 h 1189895"/>
                <a:gd name="connsiteX6" fmla="*/ 322572 w 4784040"/>
                <a:gd name="connsiteY6" fmla="*/ 958782 h 1189895"/>
                <a:gd name="connsiteX7" fmla="*/ 332621 w 4784040"/>
                <a:gd name="connsiteY7" fmla="*/ 988927 h 1189895"/>
                <a:gd name="connsiteX8" fmla="*/ 402959 w 4784040"/>
                <a:gd name="connsiteY8" fmla="*/ 1069314 h 1189895"/>
                <a:gd name="connsiteX9" fmla="*/ 443153 w 4784040"/>
                <a:gd name="connsiteY9" fmla="*/ 1079363 h 1189895"/>
                <a:gd name="connsiteX10" fmla="*/ 473298 w 4784040"/>
                <a:gd name="connsiteY10" fmla="*/ 1089411 h 1189895"/>
                <a:gd name="connsiteX11" fmla="*/ 503443 w 4784040"/>
                <a:gd name="connsiteY11" fmla="*/ 1069314 h 1189895"/>
                <a:gd name="connsiteX12" fmla="*/ 553684 w 4784040"/>
                <a:gd name="connsiteY12" fmla="*/ 898492 h 1189895"/>
                <a:gd name="connsiteX13" fmla="*/ 583829 w 4784040"/>
                <a:gd name="connsiteY13" fmla="*/ 878396 h 1189895"/>
                <a:gd name="connsiteX14" fmla="*/ 597659 w 4784040"/>
                <a:gd name="connsiteY14" fmla="*/ 861433 h 1189895"/>
                <a:gd name="connsiteX15" fmla="*/ 684313 w 4784040"/>
                <a:gd name="connsiteY15" fmla="*/ 828154 h 1189895"/>
                <a:gd name="connsiteX16" fmla="*/ 734555 w 4784040"/>
                <a:gd name="connsiteY16" fmla="*/ 948734 h 1189895"/>
                <a:gd name="connsiteX17" fmla="*/ 804893 w 4784040"/>
                <a:gd name="connsiteY17" fmla="*/ 998976 h 1189895"/>
                <a:gd name="connsiteX18" fmla="*/ 935522 w 4784040"/>
                <a:gd name="connsiteY18" fmla="*/ 1109508 h 1189895"/>
                <a:gd name="connsiteX19" fmla="*/ 975715 w 4784040"/>
                <a:gd name="connsiteY19" fmla="*/ 1089411 h 1189895"/>
                <a:gd name="connsiteX20" fmla="*/ 1015909 w 4784040"/>
                <a:gd name="connsiteY20" fmla="*/ 1029121 h 1189895"/>
                <a:gd name="connsiteX21" fmla="*/ 1025957 w 4784040"/>
                <a:gd name="connsiteY21" fmla="*/ 918589 h 1189895"/>
                <a:gd name="connsiteX22" fmla="*/ 1116392 w 4784040"/>
                <a:gd name="connsiteY22" fmla="*/ 777912 h 1189895"/>
                <a:gd name="connsiteX23" fmla="*/ 1126440 w 4784040"/>
                <a:gd name="connsiteY23" fmla="*/ 727670 h 1189895"/>
                <a:gd name="connsiteX24" fmla="*/ 1166634 w 4784040"/>
                <a:gd name="connsiteY24" fmla="*/ 677429 h 1189895"/>
                <a:gd name="connsiteX25" fmla="*/ 1186731 w 4784040"/>
                <a:gd name="connsiteY25" fmla="*/ 647284 h 1189895"/>
                <a:gd name="connsiteX26" fmla="*/ 1196779 w 4784040"/>
                <a:gd name="connsiteY26" fmla="*/ 617138 h 1189895"/>
                <a:gd name="connsiteX27" fmla="*/ 1216876 w 4784040"/>
                <a:gd name="connsiteY27" fmla="*/ 566897 h 1189895"/>
                <a:gd name="connsiteX28" fmla="*/ 1236972 w 4784040"/>
                <a:gd name="connsiteY28" fmla="*/ 436268 h 1189895"/>
                <a:gd name="connsiteX29" fmla="*/ 1247021 w 4784040"/>
                <a:gd name="connsiteY29" fmla="*/ 627187 h 1189895"/>
                <a:gd name="connsiteX30" fmla="*/ 1267117 w 4784040"/>
                <a:gd name="connsiteY30" fmla="*/ 586993 h 1189895"/>
                <a:gd name="connsiteX31" fmla="*/ 1277166 w 4784040"/>
                <a:gd name="connsiteY31" fmla="*/ 556848 h 1189895"/>
                <a:gd name="connsiteX32" fmla="*/ 1327408 w 4784040"/>
                <a:gd name="connsiteY32" fmla="*/ 647284 h 1189895"/>
                <a:gd name="connsiteX33" fmla="*/ 1377649 w 4784040"/>
                <a:gd name="connsiteY33" fmla="*/ 707574 h 1189895"/>
                <a:gd name="connsiteX34" fmla="*/ 1407794 w 4784040"/>
                <a:gd name="connsiteY34" fmla="*/ 717622 h 1189895"/>
                <a:gd name="connsiteX35" fmla="*/ 1458036 w 4784040"/>
                <a:gd name="connsiteY35" fmla="*/ 607090 h 1189895"/>
                <a:gd name="connsiteX36" fmla="*/ 1518326 w 4784040"/>
                <a:gd name="connsiteY36" fmla="*/ 546800 h 1189895"/>
                <a:gd name="connsiteX37" fmla="*/ 1538423 w 4784040"/>
                <a:gd name="connsiteY37" fmla="*/ 506607 h 1189895"/>
                <a:gd name="connsiteX38" fmla="*/ 1568568 w 4784040"/>
                <a:gd name="connsiteY38" fmla="*/ 365930 h 1189895"/>
                <a:gd name="connsiteX39" fmla="*/ 1588665 w 4784040"/>
                <a:gd name="connsiteY39" fmla="*/ 396075 h 1189895"/>
                <a:gd name="connsiteX40" fmla="*/ 1598713 w 4784040"/>
                <a:gd name="connsiteY40" fmla="*/ 426220 h 1189895"/>
                <a:gd name="connsiteX41" fmla="*/ 1618810 w 4784040"/>
                <a:gd name="connsiteY41" fmla="*/ 496558 h 1189895"/>
                <a:gd name="connsiteX42" fmla="*/ 1669051 w 4784040"/>
                <a:gd name="connsiteY42" fmla="*/ 576945 h 1189895"/>
                <a:gd name="connsiteX43" fmla="*/ 1699197 w 4784040"/>
                <a:gd name="connsiteY43" fmla="*/ 737719 h 1189895"/>
                <a:gd name="connsiteX44" fmla="*/ 1729342 w 4784040"/>
                <a:gd name="connsiteY44" fmla="*/ 848251 h 1189895"/>
                <a:gd name="connsiteX45" fmla="*/ 1749438 w 4784040"/>
                <a:gd name="connsiteY45" fmla="*/ 928637 h 1189895"/>
                <a:gd name="connsiteX46" fmla="*/ 1769535 w 4784040"/>
                <a:gd name="connsiteY46" fmla="*/ 958782 h 1189895"/>
                <a:gd name="connsiteX47" fmla="*/ 1799680 w 4784040"/>
                <a:gd name="connsiteY47" fmla="*/ 948734 h 1189895"/>
                <a:gd name="connsiteX48" fmla="*/ 1809728 w 4784040"/>
                <a:gd name="connsiteY48" fmla="*/ 918589 h 1189895"/>
                <a:gd name="connsiteX49" fmla="*/ 1829825 w 4784040"/>
                <a:gd name="connsiteY49" fmla="*/ 888444 h 1189895"/>
                <a:gd name="connsiteX50" fmla="*/ 1859970 w 4784040"/>
                <a:gd name="connsiteY50" fmla="*/ 838202 h 1189895"/>
                <a:gd name="connsiteX51" fmla="*/ 1900164 w 4784040"/>
                <a:gd name="connsiteY51" fmla="*/ 868347 h 1189895"/>
                <a:gd name="connsiteX52" fmla="*/ 2000647 w 4784040"/>
                <a:gd name="connsiteY52" fmla="*/ 958782 h 1189895"/>
                <a:gd name="connsiteX53" fmla="*/ 2040840 w 4784040"/>
                <a:gd name="connsiteY53" fmla="*/ 1029121 h 1189895"/>
                <a:gd name="connsiteX54" fmla="*/ 2070986 w 4784040"/>
                <a:gd name="connsiteY54" fmla="*/ 1049218 h 1189895"/>
                <a:gd name="connsiteX55" fmla="*/ 2081034 w 4784040"/>
                <a:gd name="connsiteY55" fmla="*/ 1079363 h 1189895"/>
                <a:gd name="connsiteX56" fmla="*/ 2101131 w 4784040"/>
                <a:gd name="connsiteY56" fmla="*/ 1049218 h 1189895"/>
                <a:gd name="connsiteX57" fmla="*/ 2111179 w 4784040"/>
                <a:gd name="connsiteY57" fmla="*/ 1009024 h 1189895"/>
                <a:gd name="connsiteX58" fmla="*/ 2131276 w 4784040"/>
                <a:gd name="connsiteY58" fmla="*/ 958782 h 1189895"/>
                <a:gd name="connsiteX59" fmla="*/ 2141324 w 4784040"/>
                <a:gd name="connsiteY59" fmla="*/ 928637 h 1189895"/>
                <a:gd name="connsiteX60" fmla="*/ 2151372 w 4784040"/>
                <a:gd name="connsiteY60" fmla="*/ 767864 h 1189895"/>
                <a:gd name="connsiteX61" fmla="*/ 2181517 w 4784040"/>
                <a:gd name="connsiteY61" fmla="*/ 677429 h 1189895"/>
                <a:gd name="connsiteX62" fmla="*/ 2211662 w 4784040"/>
                <a:gd name="connsiteY62" fmla="*/ 627187 h 1189895"/>
                <a:gd name="connsiteX63" fmla="*/ 2221711 w 4784040"/>
                <a:gd name="connsiteY63" fmla="*/ 566897 h 1189895"/>
                <a:gd name="connsiteX64" fmla="*/ 2231759 w 4784040"/>
                <a:gd name="connsiteY64" fmla="*/ 597042 h 1189895"/>
                <a:gd name="connsiteX65" fmla="*/ 2241808 w 4784040"/>
                <a:gd name="connsiteY65" fmla="*/ 657332 h 1189895"/>
                <a:gd name="connsiteX66" fmla="*/ 2271953 w 4784040"/>
                <a:gd name="connsiteY66" fmla="*/ 727670 h 1189895"/>
                <a:gd name="connsiteX67" fmla="*/ 2282001 w 4784040"/>
                <a:gd name="connsiteY67" fmla="*/ 848251 h 1189895"/>
                <a:gd name="connsiteX68" fmla="*/ 2302098 w 4784040"/>
                <a:gd name="connsiteY68" fmla="*/ 968831 h 1189895"/>
                <a:gd name="connsiteX69" fmla="*/ 2362388 w 4784040"/>
                <a:gd name="connsiteY69" fmla="*/ 908541 h 1189895"/>
                <a:gd name="connsiteX70" fmla="*/ 2422678 w 4784040"/>
                <a:gd name="connsiteY70" fmla="*/ 868347 h 1189895"/>
                <a:gd name="connsiteX71" fmla="*/ 2472920 w 4784040"/>
                <a:gd name="connsiteY71" fmla="*/ 808057 h 1189895"/>
                <a:gd name="connsiteX72" fmla="*/ 2513113 w 4784040"/>
                <a:gd name="connsiteY72" fmla="*/ 747767 h 1189895"/>
                <a:gd name="connsiteX73" fmla="*/ 2583451 w 4784040"/>
                <a:gd name="connsiteY73" fmla="*/ 687477 h 1189895"/>
                <a:gd name="connsiteX74" fmla="*/ 2633693 w 4784040"/>
                <a:gd name="connsiteY74" fmla="*/ 697525 h 1189895"/>
                <a:gd name="connsiteX75" fmla="*/ 2683935 w 4784040"/>
                <a:gd name="connsiteY75" fmla="*/ 737719 h 1189895"/>
                <a:gd name="connsiteX76" fmla="*/ 2744225 w 4784040"/>
                <a:gd name="connsiteY76" fmla="*/ 767864 h 1189895"/>
                <a:gd name="connsiteX77" fmla="*/ 2774370 w 4784040"/>
                <a:gd name="connsiteY77" fmla="*/ 798009 h 1189895"/>
                <a:gd name="connsiteX78" fmla="*/ 2784419 w 4784040"/>
                <a:gd name="connsiteY78" fmla="*/ 828154 h 1189895"/>
                <a:gd name="connsiteX79" fmla="*/ 2864805 w 4784040"/>
                <a:gd name="connsiteY79" fmla="*/ 868347 h 1189895"/>
                <a:gd name="connsiteX80" fmla="*/ 2904999 w 4784040"/>
                <a:gd name="connsiteY80" fmla="*/ 888444 h 1189895"/>
                <a:gd name="connsiteX81" fmla="*/ 2935144 w 4784040"/>
                <a:gd name="connsiteY81" fmla="*/ 858299 h 1189895"/>
                <a:gd name="connsiteX82" fmla="*/ 2965289 w 4784040"/>
                <a:gd name="connsiteY82" fmla="*/ 838202 h 1189895"/>
                <a:gd name="connsiteX83" fmla="*/ 3035627 w 4784040"/>
                <a:gd name="connsiteY83" fmla="*/ 767864 h 1189895"/>
                <a:gd name="connsiteX84" fmla="*/ 3045676 w 4784040"/>
                <a:gd name="connsiteY84" fmla="*/ 727670 h 1189895"/>
                <a:gd name="connsiteX85" fmla="*/ 3075821 w 4784040"/>
                <a:gd name="connsiteY85" fmla="*/ 647284 h 1189895"/>
                <a:gd name="connsiteX86" fmla="*/ 3085869 w 4784040"/>
                <a:gd name="connsiteY86" fmla="*/ 546800 h 1189895"/>
                <a:gd name="connsiteX87" fmla="*/ 3105966 w 4784040"/>
                <a:gd name="connsiteY87" fmla="*/ 496558 h 1189895"/>
                <a:gd name="connsiteX88" fmla="*/ 3116014 w 4784040"/>
                <a:gd name="connsiteY88" fmla="*/ 456365 h 1189895"/>
                <a:gd name="connsiteX89" fmla="*/ 3136111 w 4784040"/>
                <a:gd name="connsiteY89" fmla="*/ 426220 h 1189895"/>
                <a:gd name="connsiteX90" fmla="*/ 3166256 w 4784040"/>
                <a:gd name="connsiteY90" fmla="*/ 335785 h 1189895"/>
                <a:gd name="connsiteX91" fmla="*/ 3186353 w 4784040"/>
                <a:gd name="connsiteY91" fmla="*/ 305640 h 1189895"/>
                <a:gd name="connsiteX92" fmla="*/ 3206449 w 4784040"/>
                <a:gd name="connsiteY92" fmla="*/ 225253 h 1189895"/>
                <a:gd name="connsiteX93" fmla="*/ 3271748 w 4784040"/>
                <a:gd name="connsiteY93" fmla="*/ 16377 h 1189895"/>
                <a:gd name="connsiteX94" fmla="*/ 3266739 w 4784040"/>
                <a:gd name="connsiteY94" fmla="*/ 355881 h 1189895"/>
                <a:gd name="connsiteX95" fmla="*/ 3316981 w 4784040"/>
                <a:gd name="connsiteY95" fmla="*/ 486510 h 1189895"/>
                <a:gd name="connsiteX96" fmla="*/ 3327029 w 4784040"/>
                <a:gd name="connsiteY96" fmla="*/ 637235 h 1189895"/>
                <a:gd name="connsiteX97" fmla="*/ 3357175 w 4784040"/>
                <a:gd name="connsiteY97" fmla="*/ 808057 h 1189895"/>
                <a:gd name="connsiteX98" fmla="*/ 3397368 w 4784040"/>
                <a:gd name="connsiteY98" fmla="*/ 928637 h 1189895"/>
                <a:gd name="connsiteX99" fmla="*/ 3407416 w 4784040"/>
                <a:gd name="connsiteY99" fmla="*/ 968831 h 1189895"/>
                <a:gd name="connsiteX100" fmla="*/ 3417465 w 4784040"/>
                <a:gd name="connsiteY100" fmla="*/ 1099459 h 1189895"/>
                <a:gd name="connsiteX101" fmla="*/ 3437561 w 4784040"/>
                <a:gd name="connsiteY101" fmla="*/ 1159749 h 1189895"/>
                <a:gd name="connsiteX102" fmla="*/ 3447610 w 4784040"/>
                <a:gd name="connsiteY102" fmla="*/ 1189895 h 1189895"/>
                <a:gd name="connsiteX103" fmla="*/ 3507900 w 4784040"/>
                <a:gd name="connsiteY103" fmla="*/ 1109508 h 1189895"/>
                <a:gd name="connsiteX104" fmla="*/ 3558142 w 4784040"/>
                <a:gd name="connsiteY104" fmla="*/ 1029121 h 1189895"/>
                <a:gd name="connsiteX105" fmla="*/ 3578238 w 4784040"/>
                <a:gd name="connsiteY105" fmla="*/ 958782 h 1189895"/>
                <a:gd name="connsiteX106" fmla="*/ 3588287 w 4784040"/>
                <a:gd name="connsiteY106" fmla="*/ 898492 h 1189895"/>
                <a:gd name="connsiteX107" fmla="*/ 3618432 w 4784040"/>
                <a:gd name="connsiteY107" fmla="*/ 828154 h 1189895"/>
                <a:gd name="connsiteX108" fmla="*/ 3628480 w 4784040"/>
                <a:gd name="connsiteY108" fmla="*/ 727670 h 1189895"/>
                <a:gd name="connsiteX109" fmla="*/ 3658625 w 4784040"/>
                <a:gd name="connsiteY109" fmla="*/ 657332 h 1189895"/>
                <a:gd name="connsiteX110" fmla="*/ 3728964 w 4784040"/>
                <a:gd name="connsiteY110" fmla="*/ 747767 h 1189895"/>
                <a:gd name="connsiteX111" fmla="*/ 3749060 w 4784040"/>
                <a:gd name="connsiteY111" fmla="*/ 787960 h 1189895"/>
                <a:gd name="connsiteX112" fmla="*/ 3759109 w 4784040"/>
                <a:gd name="connsiteY112" fmla="*/ 888444 h 1189895"/>
                <a:gd name="connsiteX113" fmla="*/ 3809350 w 4784040"/>
                <a:gd name="connsiteY113" fmla="*/ 908541 h 1189895"/>
                <a:gd name="connsiteX114" fmla="*/ 3980172 w 4784040"/>
                <a:gd name="connsiteY114" fmla="*/ 928637 h 1189895"/>
                <a:gd name="connsiteX115" fmla="*/ 4010317 w 4784040"/>
                <a:gd name="connsiteY115" fmla="*/ 918589 h 1189895"/>
                <a:gd name="connsiteX116" fmla="*/ 4020366 w 4784040"/>
                <a:gd name="connsiteY116" fmla="*/ 838202 h 1189895"/>
                <a:gd name="connsiteX117" fmla="*/ 4030414 w 4784040"/>
                <a:gd name="connsiteY117" fmla="*/ 787960 h 1189895"/>
                <a:gd name="connsiteX118" fmla="*/ 4080656 w 4784040"/>
                <a:gd name="connsiteY118" fmla="*/ 757815 h 1189895"/>
                <a:gd name="connsiteX119" fmla="*/ 4100753 w 4784040"/>
                <a:gd name="connsiteY119" fmla="*/ 727670 h 1189895"/>
                <a:gd name="connsiteX120" fmla="*/ 4140946 w 4784040"/>
                <a:gd name="connsiteY120" fmla="*/ 687477 h 1189895"/>
                <a:gd name="connsiteX121" fmla="*/ 4150994 w 4784040"/>
                <a:gd name="connsiteY121" fmla="*/ 627187 h 1189895"/>
                <a:gd name="connsiteX122" fmla="*/ 4171091 w 4784040"/>
                <a:gd name="connsiteY122" fmla="*/ 597042 h 1189895"/>
                <a:gd name="connsiteX123" fmla="*/ 4201236 w 4784040"/>
                <a:gd name="connsiteY123" fmla="*/ 536752 h 1189895"/>
                <a:gd name="connsiteX124" fmla="*/ 4231381 w 4784040"/>
                <a:gd name="connsiteY124" fmla="*/ 546800 h 1189895"/>
                <a:gd name="connsiteX125" fmla="*/ 4261526 w 4784040"/>
                <a:gd name="connsiteY125" fmla="*/ 657332 h 1189895"/>
                <a:gd name="connsiteX126" fmla="*/ 4281623 w 4784040"/>
                <a:gd name="connsiteY126" fmla="*/ 727670 h 1189895"/>
                <a:gd name="connsiteX127" fmla="*/ 4301720 w 4784040"/>
                <a:gd name="connsiteY127" fmla="*/ 757815 h 1189895"/>
                <a:gd name="connsiteX128" fmla="*/ 4341913 w 4784040"/>
                <a:gd name="connsiteY128" fmla="*/ 697525 h 1189895"/>
                <a:gd name="connsiteX129" fmla="*/ 4402203 w 4784040"/>
                <a:gd name="connsiteY129" fmla="*/ 597042 h 1189895"/>
                <a:gd name="connsiteX130" fmla="*/ 4412251 w 4784040"/>
                <a:gd name="connsiteY130" fmla="*/ 406123 h 1189895"/>
                <a:gd name="connsiteX131" fmla="*/ 4422300 w 4784040"/>
                <a:gd name="connsiteY131" fmla="*/ 365930 h 1189895"/>
                <a:gd name="connsiteX132" fmla="*/ 4472542 w 4784040"/>
                <a:gd name="connsiteY132" fmla="*/ 476462 h 1189895"/>
                <a:gd name="connsiteX133" fmla="*/ 4482590 w 4784040"/>
                <a:gd name="connsiteY133" fmla="*/ 556848 h 1189895"/>
                <a:gd name="connsiteX134" fmla="*/ 4492638 w 4784040"/>
                <a:gd name="connsiteY134" fmla="*/ 687477 h 1189895"/>
                <a:gd name="connsiteX135" fmla="*/ 4522783 w 4784040"/>
                <a:gd name="connsiteY135" fmla="*/ 777912 h 1189895"/>
                <a:gd name="connsiteX136" fmla="*/ 4532832 w 4784040"/>
                <a:gd name="connsiteY136" fmla="*/ 808057 h 1189895"/>
                <a:gd name="connsiteX137" fmla="*/ 4542880 w 4784040"/>
                <a:gd name="connsiteY137" fmla="*/ 838202 h 1189895"/>
                <a:gd name="connsiteX138" fmla="*/ 4573025 w 4784040"/>
                <a:gd name="connsiteY138" fmla="*/ 868347 h 1189895"/>
                <a:gd name="connsiteX139" fmla="*/ 4583073 w 4784040"/>
                <a:gd name="connsiteY139" fmla="*/ 1009024 h 1189895"/>
                <a:gd name="connsiteX140" fmla="*/ 4623267 w 4784040"/>
                <a:gd name="connsiteY140" fmla="*/ 1029121 h 1189895"/>
                <a:gd name="connsiteX141" fmla="*/ 4683557 w 4784040"/>
                <a:gd name="connsiteY141" fmla="*/ 968831 h 1189895"/>
                <a:gd name="connsiteX142" fmla="*/ 4723750 w 4784040"/>
                <a:gd name="connsiteY142" fmla="*/ 898492 h 1189895"/>
                <a:gd name="connsiteX143" fmla="*/ 4763944 w 4784040"/>
                <a:gd name="connsiteY143" fmla="*/ 838202 h 1189895"/>
                <a:gd name="connsiteX144" fmla="*/ 4784040 w 4784040"/>
                <a:gd name="connsiteY144" fmla="*/ 787960 h 1189895"/>
                <a:gd name="connsiteX0" fmla="*/ 0 w 4784040"/>
                <a:gd name="connsiteY0" fmla="*/ 353394 h 1189895"/>
                <a:gd name="connsiteX1" fmla="*/ 222089 w 4784040"/>
                <a:gd name="connsiteY1" fmla="*/ 828154 h 1189895"/>
                <a:gd name="connsiteX2" fmla="*/ 232137 w 4784040"/>
                <a:gd name="connsiteY2" fmla="*/ 798009 h 1189895"/>
                <a:gd name="connsiteX3" fmla="*/ 262282 w 4784040"/>
                <a:gd name="connsiteY3" fmla="*/ 787960 h 1189895"/>
                <a:gd name="connsiteX4" fmla="*/ 272331 w 4784040"/>
                <a:gd name="connsiteY4" fmla="*/ 818105 h 1189895"/>
                <a:gd name="connsiteX5" fmla="*/ 312524 w 4784040"/>
                <a:gd name="connsiteY5" fmla="*/ 878396 h 1189895"/>
                <a:gd name="connsiteX6" fmla="*/ 322572 w 4784040"/>
                <a:gd name="connsiteY6" fmla="*/ 958782 h 1189895"/>
                <a:gd name="connsiteX7" fmla="*/ 332621 w 4784040"/>
                <a:gd name="connsiteY7" fmla="*/ 708003 h 1189895"/>
                <a:gd name="connsiteX8" fmla="*/ 402959 w 4784040"/>
                <a:gd name="connsiteY8" fmla="*/ 1069314 h 1189895"/>
                <a:gd name="connsiteX9" fmla="*/ 443153 w 4784040"/>
                <a:gd name="connsiteY9" fmla="*/ 1079363 h 1189895"/>
                <a:gd name="connsiteX10" fmla="*/ 473298 w 4784040"/>
                <a:gd name="connsiteY10" fmla="*/ 1089411 h 1189895"/>
                <a:gd name="connsiteX11" fmla="*/ 503443 w 4784040"/>
                <a:gd name="connsiteY11" fmla="*/ 1069314 h 1189895"/>
                <a:gd name="connsiteX12" fmla="*/ 553684 w 4784040"/>
                <a:gd name="connsiteY12" fmla="*/ 898492 h 1189895"/>
                <a:gd name="connsiteX13" fmla="*/ 583829 w 4784040"/>
                <a:gd name="connsiteY13" fmla="*/ 878396 h 1189895"/>
                <a:gd name="connsiteX14" fmla="*/ 597659 w 4784040"/>
                <a:gd name="connsiteY14" fmla="*/ 861433 h 1189895"/>
                <a:gd name="connsiteX15" fmla="*/ 684313 w 4784040"/>
                <a:gd name="connsiteY15" fmla="*/ 828154 h 1189895"/>
                <a:gd name="connsiteX16" fmla="*/ 734555 w 4784040"/>
                <a:gd name="connsiteY16" fmla="*/ 948734 h 1189895"/>
                <a:gd name="connsiteX17" fmla="*/ 804893 w 4784040"/>
                <a:gd name="connsiteY17" fmla="*/ 998976 h 1189895"/>
                <a:gd name="connsiteX18" fmla="*/ 935522 w 4784040"/>
                <a:gd name="connsiteY18" fmla="*/ 1109508 h 1189895"/>
                <a:gd name="connsiteX19" fmla="*/ 975715 w 4784040"/>
                <a:gd name="connsiteY19" fmla="*/ 1089411 h 1189895"/>
                <a:gd name="connsiteX20" fmla="*/ 1015909 w 4784040"/>
                <a:gd name="connsiteY20" fmla="*/ 1029121 h 1189895"/>
                <a:gd name="connsiteX21" fmla="*/ 1025957 w 4784040"/>
                <a:gd name="connsiteY21" fmla="*/ 918589 h 1189895"/>
                <a:gd name="connsiteX22" fmla="*/ 1116392 w 4784040"/>
                <a:gd name="connsiteY22" fmla="*/ 777912 h 1189895"/>
                <a:gd name="connsiteX23" fmla="*/ 1126440 w 4784040"/>
                <a:gd name="connsiteY23" fmla="*/ 727670 h 1189895"/>
                <a:gd name="connsiteX24" fmla="*/ 1166634 w 4784040"/>
                <a:gd name="connsiteY24" fmla="*/ 677429 h 1189895"/>
                <a:gd name="connsiteX25" fmla="*/ 1186731 w 4784040"/>
                <a:gd name="connsiteY25" fmla="*/ 647284 h 1189895"/>
                <a:gd name="connsiteX26" fmla="*/ 1196779 w 4784040"/>
                <a:gd name="connsiteY26" fmla="*/ 617138 h 1189895"/>
                <a:gd name="connsiteX27" fmla="*/ 1216876 w 4784040"/>
                <a:gd name="connsiteY27" fmla="*/ 566897 h 1189895"/>
                <a:gd name="connsiteX28" fmla="*/ 1236972 w 4784040"/>
                <a:gd name="connsiteY28" fmla="*/ 436268 h 1189895"/>
                <a:gd name="connsiteX29" fmla="*/ 1247021 w 4784040"/>
                <a:gd name="connsiteY29" fmla="*/ 627187 h 1189895"/>
                <a:gd name="connsiteX30" fmla="*/ 1267117 w 4784040"/>
                <a:gd name="connsiteY30" fmla="*/ 586993 h 1189895"/>
                <a:gd name="connsiteX31" fmla="*/ 1277166 w 4784040"/>
                <a:gd name="connsiteY31" fmla="*/ 556848 h 1189895"/>
                <a:gd name="connsiteX32" fmla="*/ 1327408 w 4784040"/>
                <a:gd name="connsiteY32" fmla="*/ 647284 h 1189895"/>
                <a:gd name="connsiteX33" fmla="*/ 1377649 w 4784040"/>
                <a:gd name="connsiteY33" fmla="*/ 707574 h 1189895"/>
                <a:gd name="connsiteX34" fmla="*/ 1407794 w 4784040"/>
                <a:gd name="connsiteY34" fmla="*/ 717622 h 1189895"/>
                <a:gd name="connsiteX35" fmla="*/ 1458036 w 4784040"/>
                <a:gd name="connsiteY35" fmla="*/ 607090 h 1189895"/>
                <a:gd name="connsiteX36" fmla="*/ 1518326 w 4784040"/>
                <a:gd name="connsiteY36" fmla="*/ 546800 h 1189895"/>
                <a:gd name="connsiteX37" fmla="*/ 1538423 w 4784040"/>
                <a:gd name="connsiteY37" fmla="*/ 506607 h 1189895"/>
                <a:gd name="connsiteX38" fmla="*/ 1568568 w 4784040"/>
                <a:gd name="connsiteY38" fmla="*/ 365930 h 1189895"/>
                <a:gd name="connsiteX39" fmla="*/ 1588665 w 4784040"/>
                <a:gd name="connsiteY39" fmla="*/ 396075 h 1189895"/>
                <a:gd name="connsiteX40" fmla="*/ 1598713 w 4784040"/>
                <a:gd name="connsiteY40" fmla="*/ 426220 h 1189895"/>
                <a:gd name="connsiteX41" fmla="*/ 1618810 w 4784040"/>
                <a:gd name="connsiteY41" fmla="*/ 496558 h 1189895"/>
                <a:gd name="connsiteX42" fmla="*/ 1669051 w 4784040"/>
                <a:gd name="connsiteY42" fmla="*/ 576945 h 1189895"/>
                <a:gd name="connsiteX43" fmla="*/ 1699197 w 4784040"/>
                <a:gd name="connsiteY43" fmla="*/ 737719 h 1189895"/>
                <a:gd name="connsiteX44" fmla="*/ 1729342 w 4784040"/>
                <a:gd name="connsiteY44" fmla="*/ 848251 h 1189895"/>
                <a:gd name="connsiteX45" fmla="*/ 1749438 w 4784040"/>
                <a:gd name="connsiteY45" fmla="*/ 928637 h 1189895"/>
                <a:gd name="connsiteX46" fmla="*/ 1769535 w 4784040"/>
                <a:gd name="connsiteY46" fmla="*/ 958782 h 1189895"/>
                <a:gd name="connsiteX47" fmla="*/ 1799680 w 4784040"/>
                <a:gd name="connsiteY47" fmla="*/ 948734 h 1189895"/>
                <a:gd name="connsiteX48" fmla="*/ 1809728 w 4784040"/>
                <a:gd name="connsiteY48" fmla="*/ 918589 h 1189895"/>
                <a:gd name="connsiteX49" fmla="*/ 1829825 w 4784040"/>
                <a:gd name="connsiteY49" fmla="*/ 888444 h 1189895"/>
                <a:gd name="connsiteX50" fmla="*/ 1859970 w 4784040"/>
                <a:gd name="connsiteY50" fmla="*/ 838202 h 1189895"/>
                <a:gd name="connsiteX51" fmla="*/ 1900164 w 4784040"/>
                <a:gd name="connsiteY51" fmla="*/ 868347 h 1189895"/>
                <a:gd name="connsiteX52" fmla="*/ 2000647 w 4784040"/>
                <a:gd name="connsiteY52" fmla="*/ 958782 h 1189895"/>
                <a:gd name="connsiteX53" fmla="*/ 2040840 w 4784040"/>
                <a:gd name="connsiteY53" fmla="*/ 1029121 h 1189895"/>
                <a:gd name="connsiteX54" fmla="*/ 2070986 w 4784040"/>
                <a:gd name="connsiteY54" fmla="*/ 1049218 h 1189895"/>
                <a:gd name="connsiteX55" fmla="*/ 2081034 w 4784040"/>
                <a:gd name="connsiteY55" fmla="*/ 1079363 h 1189895"/>
                <a:gd name="connsiteX56" fmla="*/ 2101131 w 4784040"/>
                <a:gd name="connsiteY56" fmla="*/ 1049218 h 1189895"/>
                <a:gd name="connsiteX57" fmla="*/ 2111179 w 4784040"/>
                <a:gd name="connsiteY57" fmla="*/ 1009024 h 1189895"/>
                <a:gd name="connsiteX58" fmla="*/ 2131276 w 4784040"/>
                <a:gd name="connsiteY58" fmla="*/ 958782 h 1189895"/>
                <a:gd name="connsiteX59" fmla="*/ 2141324 w 4784040"/>
                <a:gd name="connsiteY59" fmla="*/ 928637 h 1189895"/>
                <a:gd name="connsiteX60" fmla="*/ 2151372 w 4784040"/>
                <a:gd name="connsiteY60" fmla="*/ 767864 h 1189895"/>
                <a:gd name="connsiteX61" fmla="*/ 2181517 w 4784040"/>
                <a:gd name="connsiteY61" fmla="*/ 677429 h 1189895"/>
                <a:gd name="connsiteX62" fmla="*/ 2211662 w 4784040"/>
                <a:gd name="connsiteY62" fmla="*/ 627187 h 1189895"/>
                <a:gd name="connsiteX63" fmla="*/ 2221711 w 4784040"/>
                <a:gd name="connsiteY63" fmla="*/ 566897 h 1189895"/>
                <a:gd name="connsiteX64" fmla="*/ 2231759 w 4784040"/>
                <a:gd name="connsiteY64" fmla="*/ 597042 h 1189895"/>
                <a:gd name="connsiteX65" fmla="*/ 2241808 w 4784040"/>
                <a:gd name="connsiteY65" fmla="*/ 657332 h 1189895"/>
                <a:gd name="connsiteX66" fmla="*/ 2271953 w 4784040"/>
                <a:gd name="connsiteY66" fmla="*/ 727670 h 1189895"/>
                <a:gd name="connsiteX67" fmla="*/ 2282001 w 4784040"/>
                <a:gd name="connsiteY67" fmla="*/ 848251 h 1189895"/>
                <a:gd name="connsiteX68" fmla="*/ 2302098 w 4784040"/>
                <a:gd name="connsiteY68" fmla="*/ 968831 h 1189895"/>
                <a:gd name="connsiteX69" fmla="*/ 2362388 w 4784040"/>
                <a:gd name="connsiteY69" fmla="*/ 908541 h 1189895"/>
                <a:gd name="connsiteX70" fmla="*/ 2422678 w 4784040"/>
                <a:gd name="connsiteY70" fmla="*/ 868347 h 1189895"/>
                <a:gd name="connsiteX71" fmla="*/ 2472920 w 4784040"/>
                <a:gd name="connsiteY71" fmla="*/ 808057 h 1189895"/>
                <a:gd name="connsiteX72" fmla="*/ 2513113 w 4784040"/>
                <a:gd name="connsiteY72" fmla="*/ 747767 h 1189895"/>
                <a:gd name="connsiteX73" fmla="*/ 2583451 w 4784040"/>
                <a:gd name="connsiteY73" fmla="*/ 687477 h 1189895"/>
                <a:gd name="connsiteX74" fmla="*/ 2633693 w 4784040"/>
                <a:gd name="connsiteY74" fmla="*/ 697525 h 1189895"/>
                <a:gd name="connsiteX75" fmla="*/ 2683935 w 4784040"/>
                <a:gd name="connsiteY75" fmla="*/ 737719 h 1189895"/>
                <a:gd name="connsiteX76" fmla="*/ 2744225 w 4784040"/>
                <a:gd name="connsiteY76" fmla="*/ 767864 h 1189895"/>
                <a:gd name="connsiteX77" fmla="*/ 2774370 w 4784040"/>
                <a:gd name="connsiteY77" fmla="*/ 798009 h 1189895"/>
                <a:gd name="connsiteX78" fmla="*/ 2784419 w 4784040"/>
                <a:gd name="connsiteY78" fmla="*/ 828154 h 1189895"/>
                <a:gd name="connsiteX79" fmla="*/ 2864805 w 4784040"/>
                <a:gd name="connsiteY79" fmla="*/ 868347 h 1189895"/>
                <a:gd name="connsiteX80" fmla="*/ 2904999 w 4784040"/>
                <a:gd name="connsiteY80" fmla="*/ 888444 h 1189895"/>
                <a:gd name="connsiteX81" fmla="*/ 2935144 w 4784040"/>
                <a:gd name="connsiteY81" fmla="*/ 858299 h 1189895"/>
                <a:gd name="connsiteX82" fmla="*/ 2965289 w 4784040"/>
                <a:gd name="connsiteY82" fmla="*/ 838202 h 1189895"/>
                <a:gd name="connsiteX83" fmla="*/ 3035627 w 4784040"/>
                <a:gd name="connsiteY83" fmla="*/ 767864 h 1189895"/>
                <a:gd name="connsiteX84" fmla="*/ 3045676 w 4784040"/>
                <a:gd name="connsiteY84" fmla="*/ 727670 h 1189895"/>
                <a:gd name="connsiteX85" fmla="*/ 3075821 w 4784040"/>
                <a:gd name="connsiteY85" fmla="*/ 647284 h 1189895"/>
                <a:gd name="connsiteX86" fmla="*/ 3085869 w 4784040"/>
                <a:gd name="connsiteY86" fmla="*/ 546800 h 1189895"/>
                <a:gd name="connsiteX87" fmla="*/ 3105966 w 4784040"/>
                <a:gd name="connsiteY87" fmla="*/ 496558 h 1189895"/>
                <a:gd name="connsiteX88" fmla="*/ 3116014 w 4784040"/>
                <a:gd name="connsiteY88" fmla="*/ 456365 h 1189895"/>
                <a:gd name="connsiteX89" fmla="*/ 3136111 w 4784040"/>
                <a:gd name="connsiteY89" fmla="*/ 426220 h 1189895"/>
                <a:gd name="connsiteX90" fmla="*/ 3166256 w 4784040"/>
                <a:gd name="connsiteY90" fmla="*/ 335785 h 1189895"/>
                <a:gd name="connsiteX91" fmla="*/ 3186353 w 4784040"/>
                <a:gd name="connsiteY91" fmla="*/ 305640 h 1189895"/>
                <a:gd name="connsiteX92" fmla="*/ 3206449 w 4784040"/>
                <a:gd name="connsiteY92" fmla="*/ 225253 h 1189895"/>
                <a:gd name="connsiteX93" fmla="*/ 3271748 w 4784040"/>
                <a:gd name="connsiteY93" fmla="*/ 16377 h 1189895"/>
                <a:gd name="connsiteX94" fmla="*/ 3266739 w 4784040"/>
                <a:gd name="connsiteY94" fmla="*/ 355881 h 1189895"/>
                <a:gd name="connsiteX95" fmla="*/ 3316981 w 4784040"/>
                <a:gd name="connsiteY95" fmla="*/ 486510 h 1189895"/>
                <a:gd name="connsiteX96" fmla="*/ 3327029 w 4784040"/>
                <a:gd name="connsiteY96" fmla="*/ 637235 h 1189895"/>
                <a:gd name="connsiteX97" fmla="*/ 3357175 w 4784040"/>
                <a:gd name="connsiteY97" fmla="*/ 808057 h 1189895"/>
                <a:gd name="connsiteX98" fmla="*/ 3397368 w 4784040"/>
                <a:gd name="connsiteY98" fmla="*/ 928637 h 1189895"/>
                <a:gd name="connsiteX99" fmla="*/ 3407416 w 4784040"/>
                <a:gd name="connsiteY99" fmla="*/ 968831 h 1189895"/>
                <a:gd name="connsiteX100" fmla="*/ 3417465 w 4784040"/>
                <a:gd name="connsiteY100" fmla="*/ 1099459 h 1189895"/>
                <a:gd name="connsiteX101" fmla="*/ 3437561 w 4784040"/>
                <a:gd name="connsiteY101" fmla="*/ 1159749 h 1189895"/>
                <a:gd name="connsiteX102" fmla="*/ 3447610 w 4784040"/>
                <a:gd name="connsiteY102" fmla="*/ 1189895 h 1189895"/>
                <a:gd name="connsiteX103" fmla="*/ 3507900 w 4784040"/>
                <a:gd name="connsiteY103" fmla="*/ 1109508 h 1189895"/>
                <a:gd name="connsiteX104" fmla="*/ 3558142 w 4784040"/>
                <a:gd name="connsiteY104" fmla="*/ 1029121 h 1189895"/>
                <a:gd name="connsiteX105" fmla="*/ 3578238 w 4784040"/>
                <a:gd name="connsiteY105" fmla="*/ 958782 h 1189895"/>
                <a:gd name="connsiteX106" fmla="*/ 3588287 w 4784040"/>
                <a:gd name="connsiteY106" fmla="*/ 898492 h 1189895"/>
                <a:gd name="connsiteX107" fmla="*/ 3618432 w 4784040"/>
                <a:gd name="connsiteY107" fmla="*/ 828154 h 1189895"/>
                <a:gd name="connsiteX108" fmla="*/ 3628480 w 4784040"/>
                <a:gd name="connsiteY108" fmla="*/ 727670 h 1189895"/>
                <a:gd name="connsiteX109" fmla="*/ 3658625 w 4784040"/>
                <a:gd name="connsiteY109" fmla="*/ 657332 h 1189895"/>
                <a:gd name="connsiteX110" fmla="*/ 3728964 w 4784040"/>
                <a:gd name="connsiteY110" fmla="*/ 747767 h 1189895"/>
                <a:gd name="connsiteX111" fmla="*/ 3749060 w 4784040"/>
                <a:gd name="connsiteY111" fmla="*/ 787960 h 1189895"/>
                <a:gd name="connsiteX112" fmla="*/ 3759109 w 4784040"/>
                <a:gd name="connsiteY112" fmla="*/ 888444 h 1189895"/>
                <a:gd name="connsiteX113" fmla="*/ 3809350 w 4784040"/>
                <a:gd name="connsiteY113" fmla="*/ 908541 h 1189895"/>
                <a:gd name="connsiteX114" fmla="*/ 3980172 w 4784040"/>
                <a:gd name="connsiteY114" fmla="*/ 928637 h 1189895"/>
                <a:gd name="connsiteX115" fmla="*/ 4010317 w 4784040"/>
                <a:gd name="connsiteY115" fmla="*/ 918589 h 1189895"/>
                <a:gd name="connsiteX116" fmla="*/ 4020366 w 4784040"/>
                <a:gd name="connsiteY116" fmla="*/ 838202 h 1189895"/>
                <a:gd name="connsiteX117" fmla="*/ 4030414 w 4784040"/>
                <a:gd name="connsiteY117" fmla="*/ 787960 h 1189895"/>
                <a:gd name="connsiteX118" fmla="*/ 4080656 w 4784040"/>
                <a:gd name="connsiteY118" fmla="*/ 757815 h 1189895"/>
                <a:gd name="connsiteX119" fmla="*/ 4100753 w 4784040"/>
                <a:gd name="connsiteY119" fmla="*/ 727670 h 1189895"/>
                <a:gd name="connsiteX120" fmla="*/ 4140946 w 4784040"/>
                <a:gd name="connsiteY120" fmla="*/ 687477 h 1189895"/>
                <a:gd name="connsiteX121" fmla="*/ 4150994 w 4784040"/>
                <a:gd name="connsiteY121" fmla="*/ 627187 h 1189895"/>
                <a:gd name="connsiteX122" fmla="*/ 4171091 w 4784040"/>
                <a:gd name="connsiteY122" fmla="*/ 597042 h 1189895"/>
                <a:gd name="connsiteX123" fmla="*/ 4201236 w 4784040"/>
                <a:gd name="connsiteY123" fmla="*/ 536752 h 1189895"/>
                <a:gd name="connsiteX124" fmla="*/ 4231381 w 4784040"/>
                <a:gd name="connsiteY124" fmla="*/ 546800 h 1189895"/>
                <a:gd name="connsiteX125" fmla="*/ 4261526 w 4784040"/>
                <a:gd name="connsiteY125" fmla="*/ 657332 h 1189895"/>
                <a:gd name="connsiteX126" fmla="*/ 4281623 w 4784040"/>
                <a:gd name="connsiteY126" fmla="*/ 727670 h 1189895"/>
                <a:gd name="connsiteX127" fmla="*/ 4301720 w 4784040"/>
                <a:gd name="connsiteY127" fmla="*/ 757815 h 1189895"/>
                <a:gd name="connsiteX128" fmla="*/ 4341913 w 4784040"/>
                <a:gd name="connsiteY128" fmla="*/ 697525 h 1189895"/>
                <a:gd name="connsiteX129" fmla="*/ 4402203 w 4784040"/>
                <a:gd name="connsiteY129" fmla="*/ 597042 h 1189895"/>
                <a:gd name="connsiteX130" fmla="*/ 4412251 w 4784040"/>
                <a:gd name="connsiteY130" fmla="*/ 406123 h 1189895"/>
                <a:gd name="connsiteX131" fmla="*/ 4422300 w 4784040"/>
                <a:gd name="connsiteY131" fmla="*/ 365930 h 1189895"/>
                <a:gd name="connsiteX132" fmla="*/ 4472542 w 4784040"/>
                <a:gd name="connsiteY132" fmla="*/ 476462 h 1189895"/>
                <a:gd name="connsiteX133" fmla="*/ 4482590 w 4784040"/>
                <a:gd name="connsiteY133" fmla="*/ 556848 h 1189895"/>
                <a:gd name="connsiteX134" fmla="*/ 4492638 w 4784040"/>
                <a:gd name="connsiteY134" fmla="*/ 687477 h 1189895"/>
                <a:gd name="connsiteX135" fmla="*/ 4522783 w 4784040"/>
                <a:gd name="connsiteY135" fmla="*/ 777912 h 1189895"/>
                <a:gd name="connsiteX136" fmla="*/ 4532832 w 4784040"/>
                <a:gd name="connsiteY136" fmla="*/ 808057 h 1189895"/>
                <a:gd name="connsiteX137" fmla="*/ 4542880 w 4784040"/>
                <a:gd name="connsiteY137" fmla="*/ 838202 h 1189895"/>
                <a:gd name="connsiteX138" fmla="*/ 4573025 w 4784040"/>
                <a:gd name="connsiteY138" fmla="*/ 868347 h 1189895"/>
                <a:gd name="connsiteX139" fmla="*/ 4583073 w 4784040"/>
                <a:gd name="connsiteY139" fmla="*/ 1009024 h 1189895"/>
                <a:gd name="connsiteX140" fmla="*/ 4623267 w 4784040"/>
                <a:gd name="connsiteY140" fmla="*/ 1029121 h 1189895"/>
                <a:gd name="connsiteX141" fmla="*/ 4683557 w 4784040"/>
                <a:gd name="connsiteY141" fmla="*/ 968831 h 1189895"/>
                <a:gd name="connsiteX142" fmla="*/ 4723750 w 4784040"/>
                <a:gd name="connsiteY142" fmla="*/ 898492 h 1189895"/>
                <a:gd name="connsiteX143" fmla="*/ 4763944 w 4784040"/>
                <a:gd name="connsiteY143" fmla="*/ 838202 h 1189895"/>
                <a:gd name="connsiteX144" fmla="*/ 4784040 w 4784040"/>
                <a:gd name="connsiteY144" fmla="*/ 787960 h 1189895"/>
                <a:gd name="connsiteX0" fmla="*/ 0 w 4784040"/>
                <a:gd name="connsiteY0" fmla="*/ 353394 h 1189895"/>
                <a:gd name="connsiteX1" fmla="*/ 222089 w 4784040"/>
                <a:gd name="connsiteY1" fmla="*/ 828154 h 1189895"/>
                <a:gd name="connsiteX2" fmla="*/ 232137 w 4784040"/>
                <a:gd name="connsiteY2" fmla="*/ 798009 h 1189895"/>
                <a:gd name="connsiteX3" fmla="*/ 262282 w 4784040"/>
                <a:gd name="connsiteY3" fmla="*/ 787960 h 1189895"/>
                <a:gd name="connsiteX4" fmla="*/ 272331 w 4784040"/>
                <a:gd name="connsiteY4" fmla="*/ 630504 h 1189895"/>
                <a:gd name="connsiteX5" fmla="*/ 312524 w 4784040"/>
                <a:gd name="connsiteY5" fmla="*/ 878396 h 1189895"/>
                <a:gd name="connsiteX6" fmla="*/ 322572 w 4784040"/>
                <a:gd name="connsiteY6" fmla="*/ 958782 h 1189895"/>
                <a:gd name="connsiteX7" fmla="*/ 332621 w 4784040"/>
                <a:gd name="connsiteY7" fmla="*/ 708003 h 1189895"/>
                <a:gd name="connsiteX8" fmla="*/ 402959 w 4784040"/>
                <a:gd name="connsiteY8" fmla="*/ 1069314 h 1189895"/>
                <a:gd name="connsiteX9" fmla="*/ 443153 w 4784040"/>
                <a:gd name="connsiteY9" fmla="*/ 1079363 h 1189895"/>
                <a:gd name="connsiteX10" fmla="*/ 473298 w 4784040"/>
                <a:gd name="connsiteY10" fmla="*/ 1089411 h 1189895"/>
                <a:gd name="connsiteX11" fmla="*/ 503443 w 4784040"/>
                <a:gd name="connsiteY11" fmla="*/ 1069314 h 1189895"/>
                <a:gd name="connsiteX12" fmla="*/ 553684 w 4784040"/>
                <a:gd name="connsiteY12" fmla="*/ 898492 h 1189895"/>
                <a:gd name="connsiteX13" fmla="*/ 583829 w 4784040"/>
                <a:gd name="connsiteY13" fmla="*/ 878396 h 1189895"/>
                <a:gd name="connsiteX14" fmla="*/ 597659 w 4784040"/>
                <a:gd name="connsiteY14" fmla="*/ 861433 h 1189895"/>
                <a:gd name="connsiteX15" fmla="*/ 684313 w 4784040"/>
                <a:gd name="connsiteY15" fmla="*/ 828154 h 1189895"/>
                <a:gd name="connsiteX16" fmla="*/ 734555 w 4784040"/>
                <a:gd name="connsiteY16" fmla="*/ 948734 h 1189895"/>
                <a:gd name="connsiteX17" fmla="*/ 804893 w 4784040"/>
                <a:gd name="connsiteY17" fmla="*/ 998976 h 1189895"/>
                <a:gd name="connsiteX18" fmla="*/ 935522 w 4784040"/>
                <a:gd name="connsiteY18" fmla="*/ 1109508 h 1189895"/>
                <a:gd name="connsiteX19" fmla="*/ 975715 w 4784040"/>
                <a:gd name="connsiteY19" fmla="*/ 1089411 h 1189895"/>
                <a:gd name="connsiteX20" fmla="*/ 1015909 w 4784040"/>
                <a:gd name="connsiteY20" fmla="*/ 1029121 h 1189895"/>
                <a:gd name="connsiteX21" fmla="*/ 1025957 w 4784040"/>
                <a:gd name="connsiteY21" fmla="*/ 918589 h 1189895"/>
                <a:gd name="connsiteX22" fmla="*/ 1116392 w 4784040"/>
                <a:gd name="connsiteY22" fmla="*/ 777912 h 1189895"/>
                <a:gd name="connsiteX23" fmla="*/ 1126440 w 4784040"/>
                <a:gd name="connsiteY23" fmla="*/ 727670 h 1189895"/>
                <a:gd name="connsiteX24" fmla="*/ 1166634 w 4784040"/>
                <a:gd name="connsiteY24" fmla="*/ 677429 h 1189895"/>
                <a:gd name="connsiteX25" fmla="*/ 1186731 w 4784040"/>
                <a:gd name="connsiteY25" fmla="*/ 647284 h 1189895"/>
                <a:gd name="connsiteX26" fmla="*/ 1196779 w 4784040"/>
                <a:gd name="connsiteY26" fmla="*/ 617138 h 1189895"/>
                <a:gd name="connsiteX27" fmla="*/ 1216876 w 4784040"/>
                <a:gd name="connsiteY27" fmla="*/ 566897 h 1189895"/>
                <a:gd name="connsiteX28" fmla="*/ 1236972 w 4784040"/>
                <a:gd name="connsiteY28" fmla="*/ 436268 h 1189895"/>
                <a:gd name="connsiteX29" fmla="*/ 1247021 w 4784040"/>
                <a:gd name="connsiteY29" fmla="*/ 627187 h 1189895"/>
                <a:gd name="connsiteX30" fmla="*/ 1267117 w 4784040"/>
                <a:gd name="connsiteY30" fmla="*/ 586993 h 1189895"/>
                <a:gd name="connsiteX31" fmla="*/ 1277166 w 4784040"/>
                <a:gd name="connsiteY31" fmla="*/ 556848 h 1189895"/>
                <a:gd name="connsiteX32" fmla="*/ 1327408 w 4784040"/>
                <a:gd name="connsiteY32" fmla="*/ 647284 h 1189895"/>
                <a:gd name="connsiteX33" fmla="*/ 1377649 w 4784040"/>
                <a:gd name="connsiteY33" fmla="*/ 707574 h 1189895"/>
                <a:gd name="connsiteX34" fmla="*/ 1407794 w 4784040"/>
                <a:gd name="connsiteY34" fmla="*/ 717622 h 1189895"/>
                <a:gd name="connsiteX35" fmla="*/ 1458036 w 4784040"/>
                <a:gd name="connsiteY35" fmla="*/ 607090 h 1189895"/>
                <a:gd name="connsiteX36" fmla="*/ 1518326 w 4784040"/>
                <a:gd name="connsiteY36" fmla="*/ 546800 h 1189895"/>
                <a:gd name="connsiteX37" fmla="*/ 1538423 w 4784040"/>
                <a:gd name="connsiteY37" fmla="*/ 506607 h 1189895"/>
                <a:gd name="connsiteX38" fmla="*/ 1568568 w 4784040"/>
                <a:gd name="connsiteY38" fmla="*/ 365930 h 1189895"/>
                <a:gd name="connsiteX39" fmla="*/ 1588665 w 4784040"/>
                <a:gd name="connsiteY39" fmla="*/ 396075 h 1189895"/>
                <a:gd name="connsiteX40" fmla="*/ 1598713 w 4784040"/>
                <a:gd name="connsiteY40" fmla="*/ 426220 h 1189895"/>
                <a:gd name="connsiteX41" fmla="*/ 1618810 w 4784040"/>
                <a:gd name="connsiteY41" fmla="*/ 496558 h 1189895"/>
                <a:gd name="connsiteX42" fmla="*/ 1669051 w 4784040"/>
                <a:gd name="connsiteY42" fmla="*/ 576945 h 1189895"/>
                <a:gd name="connsiteX43" fmla="*/ 1699197 w 4784040"/>
                <a:gd name="connsiteY43" fmla="*/ 737719 h 1189895"/>
                <a:gd name="connsiteX44" fmla="*/ 1729342 w 4784040"/>
                <a:gd name="connsiteY44" fmla="*/ 848251 h 1189895"/>
                <a:gd name="connsiteX45" fmla="*/ 1749438 w 4784040"/>
                <a:gd name="connsiteY45" fmla="*/ 928637 h 1189895"/>
                <a:gd name="connsiteX46" fmla="*/ 1769535 w 4784040"/>
                <a:gd name="connsiteY46" fmla="*/ 958782 h 1189895"/>
                <a:gd name="connsiteX47" fmla="*/ 1799680 w 4784040"/>
                <a:gd name="connsiteY47" fmla="*/ 948734 h 1189895"/>
                <a:gd name="connsiteX48" fmla="*/ 1809728 w 4784040"/>
                <a:gd name="connsiteY48" fmla="*/ 918589 h 1189895"/>
                <a:gd name="connsiteX49" fmla="*/ 1829825 w 4784040"/>
                <a:gd name="connsiteY49" fmla="*/ 888444 h 1189895"/>
                <a:gd name="connsiteX50" fmla="*/ 1859970 w 4784040"/>
                <a:gd name="connsiteY50" fmla="*/ 838202 h 1189895"/>
                <a:gd name="connsiteX51" fmla="*/ 1900164 w 4784040"/>
                <a:gd name="connsiteY51" fmla="*/ 868347 h 1189895"/>
                <a:gd name="connsiteX52" fmla="*/ 2000647 w 4784040"/>
                <a:gd name="connsiteY52" fmla="*/ 958782 h 1189895"/>
                <a:gd name="connsiteX53" fmla="*/ 2040840 w 4784040"/>
                <a:gd name="connsiteY53" fmla="*/ 1029121 h 1189895"/>
                <a:gd name="connsiteX54" fmla="*/ 2070986 w 4784040"/>
                <a:gd name="connsiteY54" fmla="*/ 1049218 h 1189895"/>
                <a:gd name="connsiteX55" fmla="*/ 2081034 w 4784040"/>
                <a:gd name="connsiteY55" fmla="*/ 1079363 h 1189895"/>
                <a:gd name="connsiteX56" fmla="*/ 2101131 w 4784040"/>
                <a:gd name="connsiteY56" fmla="*/ 1049218 h 1189895"/>
                <a:gd name="connsiteX57" fmla="*/ 2111179 w 4784040"/>
                <a:gd name="connsiteY57" fmla="*/ 1009024 h 1189895"/>
                <a:gd name="connsiteX58" fmla="*/ 2131276 w 4784040"/>
                <a:gd name="connsiteY58" fmla="*/ 958782 h 1189895"/>
                <a:gd name="connsiteX59" fmla="*/ 2141324 w 4784040"/>
                <a:gd name="connsiteY59" fmla="*/ 928637 h 1189895"/>
                <a:gd name="connsiteX60" fmla="*/ 2151372 w 4784040"/>
                <a:gd name="connsiteY60" fmla="*/ 767864 h 1189895"/>
                <a:gd name="connsiteX61" fmla="*/ 2181517 w 4784040"/>
                <a:gd name="connsiteY61" fmla="*/ 677429 h 1189895"/>
                <a:gd name="connsiteX62" fmla="*/ 2211662 w 4784040"/>
                <a:gd name="connsiteY62" fmla="*/ 627187 h 1189895"/>
                <a:gd name="connsiteX63" fmla="*/ 2221711 w 4784040"/>
                <a:gd name="connsiteY63" fmla="*/ 566897 h 1189895"/>
                <a:gd name="connsiteX64" fmla="*/ 2231759 w 4784040"/>
                <a:gd name="connsiteY64" fmla="*/ 597042 h 1189895"/>
                <a:gd name="connsiteX65" fmla="*/ 2241808 w 4784040"/>
                <a:gd name="connsiteY65" fmla="*/ 657332 h 1189895"/>
                <a:gd name="connsiteX66" fmla="*/ 2271953 w 4784040"/>
                <a:gd name="connsiteY66" fmla="*/ 727670 h 1189895"/>
                <a:gd name="connsiteX67" fmla="*/ 2282001 w 4784040"/>
                <a:gd name="connsiteY67" fmla="*/ 848251 h 1189895"/>
                <a:gd name="connsiteX68" fmla="*/ 2302098 w 4784040"/>
                <a:gd name="connsiteY68" fmla="*/ 968831 h 1189895"/>
                <a:gd name="connsiteX69" fmla="*/ 2362388 w 4784040"/>
                <a:gd name="connsiteY69" fmla="*/ 908541 h 1189895"/>
                <a:gd name="connsiteX70" fmla="*/ 2422678 w 4784040"/>
                <a:gd name="connsiteY70" fmla="*/ 868347 h 1189895"/>
                <a:gd name="connsiteX71" fmla="*/ 2472920 w 4784040"/>
                <a:gd name="connsiteY71" fmla="*/ 808057 h 1189895"/>
                <a:gd name="connsiteX72" fmla="*/ 2513113 w 4784040"/>
                <a:gd name="connsiteY72" fmla="*/ 747767 h 1189895"/>
                <a:gd name="connsiteX73" fmla="*/ 2583451 w 4784040"/>
                <a:gd name="connsiteY73" fmla="*/ 687477 h 1189895"/>
                <a:gd name="connsiteX74" fmla="*/ 2633693 w 4784040"/>
                <a:gd name="connsiteY74" fmla="*/ 697525 h 1189895"/>
                <a:gd name="connsiteX75" fmla="*/ 2683935 w 4784040"/>
                <a:gd name="connsiteY75" fmla="*/ 737719 h 1189895"/>
                <a:gd name="connsiteX76" fmla="*/ 2744225 w 4784040"/>
                <a:gd name="connsiteY76" fmla="*/ 767864 h 1189895"/>
                <a:gd name="connsiteX77" fmla="*/ 2774370 w 4784040"/>
                <a:gd name="connsiteY77" fmla="*/ 798009 h 1189895"/>
                <a:gd name="connsiteX78" fmla="*/ 2784419 w 4784040"/>
                <a:gd name="connsiteY78" fmla="*/ 828154 h 1189895"/>
                <a:gd name="connsiteX79" fmla="*/ 2864805 w 4784040"/>
                <a:gd name="connsiteY79" fmla="*/ 868347 h 1189895"/>
                <a:gd name="connsiteX80" fmla="*/ 2904999 w 4784040"/>
                <a:gd name="connsiteY80" fmla="*/ 888444 h 1189895"/>
                <a:gd name="connsiteX81" fmla="*/ 2935144 w 4784040"/>
                <a:gd name="connsiteY81" fmla="*/ 858299 h 1189895"/>
                <a:gd name="connsiteX82" fmla="*/ 2965289 w 4784040"/>
                <a:gd name="connsiteY82" fmla="*/ 838202 h 1189895"/>
                <a:gd name="connsiteX83" fmla="*/ 3035627 w 4784040"/>
                <a:gd name="connsiteY83" fmla="*/ 767864 h 1189895"/>
                <a:gd name="connsiteX84" fmla="*/ 3045676 w 4784040"/>
                <a:gd name="connsiteY84" fmla="*/ 727670 h 1189895"/>
                <a:gd name="connsiteX85" fmla="*/ 3075821 w 4784040"/>
                <a:gd name="connsiteY85" fmla="*/ 647284 h 1189895"/>
                <a:gd name="connsiteX86" fmla="*/ 3085869 w 4784040"/>
                <a:gd name="connsiteY86" fmla="*/ 546800 h 1189895"/>
                <a:gd name="connsiteX87" fmla="*/ 3105966 w 4784040"/>
                <a:gd name="connsiteY87" fmla="*/ 496558 h 1189895"/>
                <a:gd name="connsiteX88" fmla="*/ 3116014 w 4784040"/>
                <a:gd name="connsiteY88" fmla="*/ 456365 h 1189895"/>
                <a:gd name="connsiteX89" fmla="*/ 3136111 w 4784040"/>
                <a:gd name="connsiteY89" fmla="*/ 426220 h 1189895"/>
                <a:gd name="connsiteX90" fmla="*/ 3166256 w 4784040"/>
                <a:gd name="connsiteY90" fmla="*/ 335785 h 1189895"/>
                <a:gd name="connsiteX91" fmla="*/ 3186353 w 4784040"/>
                <a:gd name="connsiteY91" fmla="*/ 305640 h 1189895"/>
                <a:gd name="connsiteX92" fmla="*/ 3206449 w 4784040"/>
                <a:gd name="connsiteY92" fmla="*/ 225253 h 1189895"/>
                <a:gd name="connsiteX93" fmla="*/ 3271748 w 4784040"/>
                <a:gd name="connsiteY93" fmla="*/ 16377 h 1189895"/>
                <a:gd name="connsiteX94" fmla="*/ 3266739 w 4784040"/>
                <a:gd name="connsiteY94" fmla="*/ 355881 h 1189895"/>
                <a:gd name="connsiteX95" fmla="*/ 3316981 w 4784040"/>
                <a:gd name="connsiteY95" fmla="*/ 486510 h 1189895"/>
                <a:gd name="connsiteX96" fmla="*/ 3327029 w 4784040"/>
                <a:gd name="connsiteY96" fmla="*/ 637235 h 1189895"/>
                <a:gd name="connsiteX97" fmla="*/ 3357175 w 4784040"/>
                <a:gd name="connsiteY97" fmla="*/ 808057 h 1189895"/>
                <a:gd name="connsiteX98" fmla="*/ 3397368 w 4784040"/>
                <a:gd name="connsiteY98" fmla="*/ 928637 h 1189895"/>
                <a:gd name="connsiteX99" fmla="*/ 3407416 w 4784040"/>
                <a:gd name="connsiteY99" fmla="*/ 968831 h 1189895"/>
                <a:gd name="connsiteX100" fmla="*/ 3417465 w 4784040"/>
                <a:gd name="connsiteY100" fmla="*/ 1099459 h 1189895"/>
                <a:gd name="connsiteX101" fmla="*/ 3437561 w 4784040"/>
                <a:gd name="connsiteY101" fmla="*/ 1159749 h 1189895"/>
                <a:gd name="connsiteX102" fmla="*/ 3447610 w 4784040"/>
                <a:gd name="connsiteY102" fmla="*/ 1189895 h 1189895"/>
                <a:gd name="connsiteX103" fmla="*/ 3507900 w 4784040"/>
                <a:gd name="connsiteY103" fmla="*/ 1109508 h 1189895"/>
                <a:gd name="connsiteX104" fmla="*/ 3558142 w 4784040"/>
                <a:gd name="connsiteY104" fmla="*/ 1029121 h 1189895"/>
                <a:gd name="connsiteX105" fmla="*/ 3578238 w 4784040"/>
                <a:gd name="connsiteY105" fmla="*/ 958782 h 1189895"/>
                <a:gd name="connsiteX106" fmla="*/ 3588287 w 4784040"/>
                <a:gd name="connsiteY106" fmla="*/ 898492 h 1189895"/>
                <a:gd name="connsiteX107" fmla="*/ 3618432 w 4784040"/>
                <a:gd name="connsiteY107" fmla="*/ 828154 h 1189895"/>
                <a:gd name="connsiteX108" fmla="*/ 3628480 w 4784040"/>
                <a:gd name="connsiteY108" fmla="*/ 727670 h 1189895"/>
                <a:gd name="connsiteX109" fmla="*/ 3658625 w 4784040"/>
                <a:gd name="connsiteY109" fmla="*/ 657332 h 1189895"/>
                <a:gd name="connsiteX110" fmla="*/ 3728964 w 4784040"/>
                <a:gd name="connsiteY110" fmla="*/ 747767 h 1189895"/>
                <a:gd name="connsiteX111" fmla="*/ 3749060 w 4784040"/>
                <a:gd name="connsiteY111" fmla="*/ 787960 h 1189895"/>
                <a:gd name="connsiteX112" fmla="*/ 3759109 w 4784040"/>
                <a:gd name="connsiteY112" fmla="*/ 888444 h 1189895"/>
                <a:gd name="connsiteX113" fmla="*/ 3809350 w 4784040"/>
                <a:gd name="connsiteY113" fmla="*/ 908541 h 1189895"/>
                <a:gd name="connsiteX114" fmla="*/ 3980172 w 4784040"/>
                <a:gd name="connsiteY114" fmla="*/ 928637 h 1189895"/>
                <a:gd name="connsiteX115" fmla="*/ 4010317 w 4784040"/>
                <a:gd name="connsiteY115" fmla="*/ 918589 h 1189895"/>
                <a:gd name="connsiteX116" fmla="*/ 4020366 w 4784040"/>
                <a:gd name="connsiteY116" fmla="*/ 838202 h 1189895"/>
                <a:gd name="connsiteX117" fmla="*/ 4030414 w 4784040"/>
                <a:gd name="connsiteY117" fmla="*/ 787960 h 1189895"/>
                <a:gd name="connsiteX118" fmla="*/ 4080656 w 4784040"/>
                <a:gd name="connsiteY118" fmla="*/ 757815 h 1189895"/>
                <a:gd name="connsiteX119" fmla="*/ 4100753 w 4784040"/>
                <a:gd name="connsiteY119" fmla="*/ 727670 h 1189895"/>
                <a:gd name="connsiteX120" fmla="*/ 4140946 w 4784040"/>
                <a:gd name="connsiteY120" fmla="*/ 687477 h 1189895"/>
                <a:gd name="connsiteX121" fmla="*/ 4150994 w 4784040"/>
                <a:gd name="connsiteY121" fmla="*/ 627187 h 1189895"/>
                <a:gd name="connsiteX122" fmla="*/ 4171091 w 4784040"/>
                <a:gd name="connsiteY122" fmla="*/ 597042 h 1189895"/>
                <a:gd name="connsiteX123" fmla="*/ 4201236 w 4784040"/>
                <a:gd name="connsiteY123" fmla="*/ 536752 h 1189895"/>
                <a:gd name="connsiteX124" fmla="*/ 4231381 w 4784040"/>
                <a:gd name="connsiteY124" fmla="*/ 546800 h 1189895"/>
                <a:gd name="connsiteX125" fmla="*/ 4261526 w 4784040"/>
                <a:gd name="connsiteY125" fmla="*/ 657332 h 1189895"/>
                <a:gd name="connsiteX126" fmla="*/ 4281623 w 4784040"/>
                <a:gd name="connsiteY126" fmla="*/ 727670 h 1189895"/>
                <a:gd name="connsiteX127" fmla="*/ 4301720 w 4784040"/>
                <a:gd name="connsiteY127" fmla="*/ 757815 h 1189895"/>
                <a:gd name="connsiteX128" fmla="*/ 4341913 w 4784040"/>
                <a:gd name="connsiteY128" fmla="*/ 697525 h 1189895"/>
                <a:gd name="connsiteX129" fmla="*/ 4402203 w 4784040"/>
                <a:gd name="connsiteY129" fmla="*/ 597042 h 1189895"/>
                <a:gd name="connsiteX130" fmla="*/ 4412251 w 4784040"/>
                <a:gd name="connsiteY130" fmla="*/ 406123 h 1189895"/>
                <a:gd name="connsiteX131" fmla="*/ 4422300 w 4784040"/>
                <a:gd name="connsiteY131" fmla="*/ 365930 h 1189895"/>
                <a:gd name="connsiteX132" fmla="*/ 4472542 w 4784040"/>
                <a:gd name="connsiteY132" fmla="*/ 476462 h 1189895"/>
                <a:gd name="connsiteX133" fmla="*/ 4482590 w 4784040"/>
                <a:gd name="connsiteY133" fmla="*/ 556848 h 1189895"/>
                <a:gd name="connsiteX134" fmla="*/ 4492638 w 4784040"/>
                <a:gd name="connsiteY134" fmla="*/ 687477 h 1189895"/>
                <a:gd name="connsiteX135" fmla="*/ 4522783 w 4784040"/>
                <a:gd name="connsiteY135" fmla="*/ 777912 h 1189895"/>
                <a:gd name="connsiteX136" fmla="*/ 4532832 w 4784040"/>
                <a:gd name="connsiteY136" fmla="*/ 808057 h 1189895"/>
                <a:gd name="connsiteX137" fmla="*/ 4542880 w 4784040"/>
                <a:gd name="connsiteY137" fmla="*/ 838202 h 1189895"/>
                <a:gd name="connsiteX138" fmla="*/ 4573025 w 4784040"/>
                <a:gd name="connsiteY138" fmla="*/ 868347 h 1189895"/>
                <a:gd name="connsiteX139" fmla="*/ 4583073 w 4784040"/>
                <a:gd name="connsiteY139" fmla="*/ 1009024 h 1189895"/>
                <a:gd name="connsiteX140" fmla="*/ 4623267 w 4784040"/>
                <a:gd name="connsiteY140" fmla="*/ 1029121 h 1189895"/>
                <a:gd name="connsiteX141" fmla="*/ 4683557 w 4784040"/>
                <a:gd name="connsiteY141" fmla="*/ 968831 h 1189895"/>
                <a:gd name="connsiteX142" fmla="*/ 4723750 w 4784040"/>
                <a:gd name="connsiteY142" fmla="*/ 898492 h 1189895"/>
                <a:gd name="connsiteX143" fmla="*/ 4763944 w 4784040"/>
                <a:gd name="connsiteY143" fmla="*/ 838202 h 1189895"/>
                <a:gd name="connsiteX144" fmla="*/ 4784040 w 4784040"/>
                <a:gd name="connsiteY144" fmla="*/ 787960 h 1189895"/>
                <a:gd name="connsiteX0" fmla="*/ 0 w 4784040"/>
                <a:gd name="connsiteY0" fmla="*/ 353394 h 1189895"/>
                <a:gd name="connsiteX1" fmla="*/ 222089 w 4784040"/>
                <a:gd name="connsiteY1" fmla="*/ 828154 h 1189895"/>
                <a:gd name="connsiteX2" fmla="*/ 232137 w 4784040"/>
                <a:gd name="connsiteY2" fmla="*/ 798009 h 1189895"/>
                <a:gd name="connsiteX3" fmla="*/ 262282 w 4784040"/>
                <a:gd name="connsiteY3" fmla="*/ 787960 h 1189895"/>
                <a:gd name="connsiteX4" fmla="*/ 272331 w 4784040"/>
                <a:gd name="connsiteY4" fmla="*/ 630504 h 1189895"/>
                <a:gd name="connsiteX5" fmla="*/ 312524 w 4784040"/>
                <a:gd name="connsiteY5" fmla="*/ 878396 h 1189895"/>
                <a:gd name="connsiteX6" fmla="*/ 322572 w 4784040"/>
                <a:gd name="connsiteY6" fmla="*/ 958782 h 1189895"/>
                <a:gd name="connsiteX7" fmla="*/ 332621 w 4784040"/>
                <a:gd name="connsiteY7" fmla="*/ 708003 h 1189895"/>
                <a:gd name="connsiteX8" fmla="*/ 402959 w 4784040"/>
                <a:gd name="connsiteY8" fmla="*/ 1069314 h 1189895"/>
                <a:gd name="connsiteX9" fmla="*/ 443153 w 4784040"/>
                <a:gd name="connsiteY9" fmla="*/ 1079363 h 1189895"/>
                <a:gd name="connsiteX10" fmla="*/ 473298 w 4784040"/>
                <a:gd name="connsiteY10" fmla="*/ 1089411 h 1189895"/>
                <a:gd name="connsiteX11" fmla="*/ 503443 w 4784040"/>
                <a:gd name="connsiteY11" fmla="*/ 1069314 h 1189895"/>
                <a:gd name="connsiteX12" fmla="*/ 553684 w 4784040"/>
                <a:gd name="connsiteY12" fmla="*/ 898492 h 1189895"/>
                <a:gd name="connsiteX13" fmla="*/ 583829 w 4784040"/>
                <a:gd name="connsiteY13" fmla="*/ 878396 h 1189895"/>
                <a:gd name="connsiteX14" fmla="*/ 597659 w 4784040"/>
                <a:gd name="connsiteY14" fmla="*/ 861433 h 1189895"/>
                <a:gd name="connsiteX15" fmla="*/ 684313 w 4784040"/>
                <a:gd name="connsiteY15" fmla="*/ 828154 h 1189895"/>
                <a:gd name="connsiteX16" fmla="*/ 734555 w 4784040"/>
                <a:gd name="connsiteY16" fmla="*/ 948734 h 1189895"/>
                <a:gd name="connsiteX17" fmla="*/ 804893 w 4784040"/>
                <a:gd name="connsiteY17" fmla="*/ 998976 h 1189895"/>
                <a:gd name="connsiteX18" fmla="*/ 935522 w 4784040"/>
                <a:gd name="connsiteY18" fmla="*/ 1109508 h 1189895"/>
                <a:gd name="connsiteX19" fmla="*/ 975715 w 4784040"/>
                <a:gd name="connsiteY19" fmla="*/ 1089411 h 1189895"/>
                <a:gd name="connsiteX20" fmla="*/ 1015909 w 4784040"/>
                <a:gd name="connsiteY20" fmla="*/ 1029121 h 1189895"/>
                <a:gd name="connsiteX21" fmla="*/ 1025957 w 4784040"/>
                <a:gd name="connsiteY21" fmla="*/ 918589 h 1189895"/>
                <a:gd name="connsiteX22" fmla="*/ 1116392 w 4784040"/>
                <a:gd name="connsiteY22" fmla="*/ 777912 h 1189895"/>
                <a:gd name="connsiteX23" fmla="*/ 1126440 w 4784040"/>
                <a:gd name="connsiteY23" fmla="*/ 727670 h 1189895"/>
                <a:gd name="connsiteX24" fmla="*/ 1166634 w 4784040"/>
                <a:gd name="connsiteY24" fmla="*/ 677429 h 1189895"/>
                <a:gd name="connsiteX25" fmla="*/ 1186731 w 4784040"/>
                <a:gd name="connsiteY25" fmla="*/ 647284 h 1189895"/>
                <a:gd name="connsiteX26" fmla="*/ 1196779 w 4784040"/>
                <a:gd name="connsiteY26" fmla="*/ 617138 h 1189895"/>
                <a:gd name="connsiteX27" fmla="*/ 1216876 w 4784040"/>
                <a:gd name="connsiteY27" fmla="*/ 566897 h 1189895"/>
                <a:gd name="connsiteX28" fmla="*/ 1236972 w 4784040"/>
                <a:gd name="connsiteY28" fmla="*/ 436268 h 1189895"/>
                <a:gd name="connsiteX29" fmla="*/ 1247021 w 4784040"/>
                <a:gd name="connsiteY29" fmla="*/ 627187 h 1189895"/>
                <a:gd name="connsiteX30" fmla="*/ 1267117 w 4784040"/>
                <a:gd name="connsiteY30" fmla="*/ 586993 h 1189895"/>
                <a:gd name="connsiteX31" fmla="*/ 1277166 w 4784040"/>
                <a:gd name="connsiteY31" fmla="*/ 556848 h 1189895"/>
                <a:gd name="connsiteX32" fmla="*/ 1327408 w 4784040"/>
                <a:gd name="connsiteY32" fmla="*/ 647284 h 1189895"/>
                <a:gd name="connsiteX33" fmla="*/ 1377649 w 4784040"/>
                <a:gd name="connsiteY33" fmla="*/ 707574 h 1189895"/>
                <a:gd name="connsiteX34" fmla="*/ 1407794 w 4784040"/>
                <a:gd name="connsiteY34" fmla="*/ 717622 h 1189895"/>
                <a:gd name="connsiteX35" fmla="*/ 1458036 w 4784040"/>
                <a:gd name="connsiteY35" fmla="*/ 607090 h 1189895"/>
                <a:gd name="connsiteX36" fmla="*/ 1518326 w 4784040"/>
                <a:gd name="connsiteY36" fmla="*/ 546800 h 1189895"/>
                <a:gd name="connsiteX37" fmla="*/ 1538423 w 4784040"/>
                <a:gd name="connsiteY37" fmla="*/ 506607 h 1189895"/>
                <a:gd name="connsiteX38" fmla="*/ 1568568 w 4784040"/>
                <a:gd name="connsiteY38" fmla="*/ 365930 h 1189895"/>
                <a:gd name="connsiteX39" fmla="*/ 1588665 w 4784040"/>
                <a:gd name="connsiteY39" fmla="*/ 396075 h 1189895"/>
                <a:gd name="connsiteX40" fmla="*/ 1598713 w 4784040"/>
                <a:gd name="connsiteY40" fmla="*/ 426220 h 1189895"/>
                <a:gd name="connsiteX41" fmla="*/ 1618810 w 4784040"/>
                <a:gd name="connsiteY41" fmla="*/ 496558 h 1189895"/>
                <a:gd name="connsiteX42" fmla="*/ 1669051 w 4784040"/>
                <a:gd name="connsiteY42" fmla="*/ 576945 h 1189895"/>
                <a:gd name="connsiteX43" fmla="*/ 1699197 w 4784040"/>
                <a:gd name="connsiteY43" fmla="*/ 737719 h 1189895"/>
                <a:gd name="connsiteX44" fmla="*/ 1729342 w 4784040"/>
                <a:gd name="connsiteY44" fmla="*/ 848251 h 1189895"/>
                <a:gd name="connsiteX45" fmla="*/ 1749438 w 4784040"/>
                <a:gd name="connsiteY45" fmla="*/ 928637 h 1189895"/>
                <a:gd name="connsiteX46" fmla="*/ 1769535 w 4784040"/>
                <a:gd name="connsiteY46" fmla="*/ 958782 h 1189895"/>
                <a:gd name="connsiteX47" fmla="*/ 1799680 w 4784040"/>
                <a:gd name="connsiteY47" fmla="*/ 948734 h 1189895"/>
                <a:gd name="connsiteX48" fmla="*/ 1809728 w 4784040"/>
                <a:gd name="connsiteY48" fmla="*/ 918589 h 1189895"/>
                <a:gd name="connsiteX49" fmla="*/ 1829825 w 4784040"/>
                <a:gd name="connsiteY49" fmla="*/ 888444 h 1189895"/>
                <a:gd name="connsiteX50" fmla="*/ 1859970 w 4784040"/>
                <a:gd name="connsiteY50" fmla="*/ 838202 h 1189895"/>
                <a:gd name="connsiteX51" fmla="*/ 1900164 w 4784040"/>
                <a:gd name="connsiteY51" fmla="*/ 868347 h 1189895"/>
                <a:gd name="connsiteX52" fmla="*/ 2000647 w 4784040"/>
                <a:gd name="connsiteY52" fmla="*/ 958782 h 1189895"/>
                <a:gd name="connsiteX53" fmla="*/ 2040840 w 4784040"/>
                <a:gd name="connsiteY53" fmla="*/ 1029121 h 1189895"/>
                <a:gd name="connsiteX54" fmla="*/ 2070986 w 4784040"/>
                <a:gd name="connsiteY54" fmla="*/ 1049218 h 1189895"/>
                <a:gd name="connsiteX55" fmla="*/ 2081034 w 4784040"/>
                <a:gd name="connsiteY55" fmla="*/ 1079363 h 1189895"/>
                <a:gd name="connsiteX56" fmla="*/ 2101131 w 4784040"/>
                <a:gd name="connsiteY56" fmla="*/ 1049218 h 1189895"/>
                <a:gd name="connsiteX57" fmla="*/ 2111179 w 4784040"/>
                <a:gd name="connsiteY57" fmla="*/ 1009024 h 1189895"/>
                <a:gd name="connsiteX58" fmla="*/ 2131276 w 4784040"/>
                <a:gd name="connsiteY58" fmla="*/ 958782 h 1189895"/>
                <a:gd name="connsiteX59" fmla="*/ 2141324 w 4784040"/>
                <a:gd name="connsiteY59" fmla="*/ 928637 h 1189895"/>
                <a:gd name="connsiteX60" fmla="*/ 2151372 w 4784040"/>
                <a:gd name="connsiteY60" fmla="*/ 767864 h 1189895"/>
                <a:gd name="connsiteX61" fmla="*/ 2181517 w 4784040"/>
                <a:gd name="connsiteY61" fmla="*/ 677429 h 1189895"/>
                <a:gd name="connsiteX62" fmla="*/ 2211662 w 4784040"/>
                <a:gd name="connsiteY62" fmla="*/ 627187 h 1189895"/>
                <a:gd name="connsiteX63" fmla="*/ 2221711 w 4784040"/>
                <a:gd name="connsiteY63" fmla="*/ 566897 h 1189895"/>
                <a:gd name="connsiteX64" fmla="*/ 2231759 w 4784040"/>
                <a:gd name="connsiteY64" fmla="*/ 597042 h 1189895"/>
                <a:gd name="connsiteX65" fmla="*/ 2241808 w 4784040"/>
                <a:gd name="connsiteY65" fmla="*/ 657332 h 1189895"/>
                <a:gd name="connsiteX66" fmla="*/ 2271953 w 4784040"/>
                <a:gd name="connsiteY66" fmla="*/ 727670 h 1189895"/>
                <a:gd name="connsiteX67" fmla="*/ 2282001 w 4784040"/>
                <a:gd name="connsiteY67" fmla="*/ 848251 h 1189895"/>
                <a:gd name="connsiteX68" fmla="*/ 2302098 w 4784040"/>
                <a:gd name="connsiteY68" fmla="*/ 968831 h 1189895"/>
                <a:gd name="connsiteX69" fmla="*/ 2362388 w 4784040"/>
                <a:gd name="connsiteY69" fmla="*/ 908541 h 1189895"/>
                <a:gd name="connsiteX70" fmla="*/ 2422678 w 4784040"/>
                <a:gd name="connsiteY70" fmla="*/ 868347 h 1189895"/>
                <a:gd name="connsiteX71" fmla="*/ 2472920 w 4784040"/>
                <a:gd name="connsiteY71" fmla="*/ 808057 h 1189895"/>
                <a:gd name="connsiteX72" fmla="*/ 2513113 w 4784040"/>
                <a:gd name="connsiteY72" fmla="*/ 747767 h 1189895"/>
                <a:gd name="connsiteX73" fmla="*/ 2583451 w 4784040"/>
                <a:gd name="connsiteY73" fmla="*/ 687477 h 1189895"/>
                <a:gd name="connsiteX74" fmla="*/ 2633693 w 4784040"/>
                <a:gd name="connsiteY74" fmla="*/ 697525 h 1189895"/>
                <a:gd name="connsiteX75" fmla="*/ 2683935 w 4784040"/>
                <a:gd name="connsiteY75" fmla="*/ 737719 h 1189895"/>
                <a:gd name="connsiteX76" fmla="*/ 2744225 w 4784040"/>
                <a:gd name="connsiteY76" fmla="*/ 767864 h 1189895"/>
                <a:gd name="connsiteX77" fmla="*/ 2774370 w 4784040"/>
                <a:gd name="connsiteY77" fmla="*/ 798009 h 1189895"/>
                <a:gd name="connsiteX78" fmla="*/ 2784419 w 4784040"/>
                <a:gd name="connsiteY78" fmla="*/ 828154 h 1189895"/>
                <a:gd name="connsiteX79" fmla="*/ 2864805 w 4784040"/>
                <a:gd name="connsiteY79" fmla="*/ 868347 h 1189895"/>
                <a:gd name="connsiteX80" fmla="*/ 2904999 w 4784040"/>
                <a:gd name="connsiteY80" fmla="*/ 888444 h 1189895"/>
                <a:gd name="connsiteX81" fmla="*/ 2935144 w 4784040"/>
                <a:gd name="connsiteY81" fmla="*/ 858299 h 1189895"/>
                <a:gd name="connsiteX82" fmla="*/ 2965289 w 4784040"/>
                <a:gd name="connsiteY82" fmla="*/ 838202 h 1189895"/>
                <a:gd name="connsiteX83" fmla="*/ 3035627 w 4784040"/>
                <a:gd name="connsiteY83" fmla="*/ 767864 h 1189895"/>
                <a:gd name="connsiteX84" fmla="*/ 3045676 w 4784040"/>
                <a:gd name="connsiteY84" fmla="*/ 727670 h 1189895"/>
                <a:gd name="connsiteX85" fmla="*/ 3075821 w 4784040"/>
                <a:gd name="connsiteY85" fmla="*/ 647284 h 1189895"/>
                <a:gd name="connsiteX86" fmla="*/ 3085869 w 4784040"/>
                <a:gd name="connsiteY86" fmla="*/ 546800 h 1189895"/>
                <a:gd name="connsiteX87" fmla="*/ 3105966 w 4784040"/>
                <a:gd name="connsiteY87" fmla="*/ 496558 h 1189895"/>
                <a:gd name="connsiteX88" fmla="*/ 3116014 w 4784040"/>
                <a:gd name="connsiteY88" fmla="*/ 456365 h 1189895"/>
                <a:gd name="connsiteX89" fmla="*/ 3136111 w 4784040"/>
                <a:gd name="connsiteY89" fmla="*/ 426220 h 1189895"/>
                <a:gd name="connsiteX90" fmla="*/ 3166256 w 4784040"/>
                <a:gd name="connsiteY90" fmla="*/ 335785 h 1189895"/>
                <a:gd name="connsiteX91" fmla="*/ 3186353 w 4784040"/>
                <a:gd name="connsiteY91" fmla="*/ 305640 h 1189895"/>
                <a:gd name="connsiteX92" fmla="*/ 3206449 w 4784040"/>
                <a:gd name="connsiteY92" fmla="*/ 225253 h 1189895"/>
                <a:gd name="connsiteX93" fmla="*/ 3271748 w 4784040"/>
                <a:gd name="connsiteY93" fmla="*/ 16377 h 1189895"/>
                <a:gd name="connsiteX94" fmla="*/ 3266739 w 4784040"/>
                <a:gd name="connsiteY94" fmla="*/ 355881 h 1189895"/>
                <a:gd name="connsiteX95" fmla="*/ 3316981 w 4784040"/>
                <a:gd name="connsiteY95" fmla="*/ 486510 h 1189895"/>
                <a:gd name="connsiteX96" fmla="*/ 3327029 w 4784040"/>
                <a:gd name="connsiteY96" fmla="*/ 637235 h 1189895"/>
                <a:gd name="connsiteX97" fmla="*/ 3357175 w 4784040"/>
                <a:gd name="connsiteY97" fmla="*/ 808057 h 1189895"/>
                <a:gd name="connsiteX98" fmla="*/ 3397368 w 4784040"/>
                <a:gd name="connsiteY98" fmla="*/ 928637 h 1189895"/>
                <a:gd name="connsiteX99" fmla="*/ 3407416 w 4784040"/>
                <a:gd name="connsiteY99" fmla="*/ 968831 h 1189895"/>
                <a:gd name="connsiteX100" fmla="*/ 3417465 w 4784040"/>
                <a:gd name="connsiteY100" fmla="*/ 1099459 h 1189895"/>
                <a:gd name="connsiteX101" fmla="*/ 3437561 w 4784040"/>
                <a:gd name="connsiteY101" fmla="*/ 1159749 h 1189895"/>
                <a:gd name="connsiteX102" fmla="*/ 3447610 w 4784040"/>
                <a:gd name="connsiteY102" fmla="*/ 1189895 h 1189895"/>
                <a:gd name="connsiteX103" fmla="*/ 3507900 w 4784040"/>
                <a:gd name="connsiteY103" fmla="*/ 1109508 h 1189895"/>
                <a:gd name="connsiteX104" fmla="*/ 3558142 w 4784040"/>
                <a:gd name="connsiteY104" fmla="*/ 1029121 h 1189895"/>
                <a:gd name="connsiteX105" fmla="*/ 3578238 w 4784040"/>
                <a:gd name="connsiteY105" fmla="*/ 958782 h 1189895"/>
                <a:gd name="connsiteX106" fmla="*/ 3588287 w 4784040"/>
                <a:gd name="connsiteY106" fmla="*/ 898492 h 1189895"/>
                <a:gd name="connsiteX107" fmla="*/ 3618432 w 4784040"/>
                <a:gd name="connsiteY107" fmla="*/ 828154 h 1189895"/>
                <a:gd name="connsiteX108" fmla="*/ 3628480 w 4784040"/>
                <a:gd name="connsiteY108" fmla="*/ 727670 h 1189895"/>
                <a:gd name="connsiteX109" fmla="*/ 3658625 w 4784040"/>
                <a:gd name="connsiteY109" fmla="*/ 657332 h 1189895"/>
                <a:gd name="connsiteX110" fmla="*/ 3728964 w 4784040"/>
                <a:gd name="connsiteY110" fmla="*/ 747767 h 1189895"/>
                <a:gd name="connsiteX111" fmla="*/ 3749060 w 4784040"/>
                <a:gd name="connsiteY111" fmla="*/ 787960 h 1189895"/>
                <a:gd name="connsiteX112" fmla="*/ 3759109 w 4784040"/>
                <a:gd name="connsiteY112" fmla="*/ 888444 h 1189895"/>
                <a:gd name="connsiteX113" fmla="*/ 3809350 w 4784040"/>
                <a:gd name="connsiteY113" fmla="*/ 908541 h 1189895"/>
                <a:gd name="connsiteX114" fmla="*/ 3980172 w 4784040"/>
                <a:gd name="connsiteY114" fmla="*/ 928637 h 1189895"/>
                <a:gd name="connsiteX115" fmla="*/ 4010317 w 4784040"/>
                <a:gd name="connsiteY115" fmla="*/ 918589 h 1189895"/>
                <a:gd name="connsiteX116" fmla="*/ 4020366 w 4784040"/>
                <a:gd name="connsiteY116" fmla="*/ 838202 h 1189895"/>
                <a:gd name="connsiteX117" fmla="*/ 4030414 w 4784040"/>
                <a:gd name="connsiteY117" fmla="*/ 787960 h 1189895"/>
                <a:gd name="connsiteX118" fmla="*/ 4080656 w 4784040"/>
                <a:gd name="connsiteY118" fmla="*/ 757815 h 1189895"/>
                <a:gd name="connsiteX119" fmla="*/ 4100753 w 4784040"/>
                <a:gd name="connsiteY119" fmla="*/ 727670 h 1189895"/>
                <a:gd name="connsiteX120" fmla="*/ 4140946 w 4784040"/>
                <a:gd name="connsiteY120" fmla="*/ 687477 h 1189895"/>
                <a:gd name="connsiteX121" fmla="*/ 4150994 w 4784040"/>
                <a:gd name="connsiteY121" fmla="*/ 627187 h 1189895"/>
                <a:gd name="connsiteX122" fmla="*/ 4171091 w 4784040"/>
                <a:gd name="connsiteY122" fmla="*/ 597042 h 1189895"/>
                <a:gd name="connsiteX123" fmla="*/ 4201236 w 4784040"/>
                <a:gd name="connsiteY123" fmla="*/ 536752 h 1189895"/>
                <a:gd name="connsiteX124" fmla="*/ 4231381 w 4784040"/>
                <a:gd name="connsiteY124" fmla="*/ 546800 h 1189895"/>
                <a:gd name="connsiteX125" fmla="*/ 4261526 w 4784040"/>
                <a:gd name="connsiteY125" fmla="*/ 657332 h 1189895"/>
                <a:gd name="connsiteX126" fmla="*/ 4281623 w 4784040"/>
                <a:gd name="connsiteY126" fmla="*/ 727670 h 1189895"/>
                <a:gd name="connsiteX127" fmla="*/ 4301720 w 4784040"/>
                <a:gd name="connsiteY127" fmla="*/ 757815 h 1189895"/>
                <a:gd name="connsiteX128" fmla="*/ 4341913 w 4784040"/>
                <a:gd name="connsiteY128" fmla="*/ 697525 h 1189895"/>
                <a:gd name="connsiteX129" fmla="*/ 4402203 w 4784040"/>
                <a:gd name="connsiteY129" fmla="*/ 597042 h 1189895"/>
                <a:gd name="connsiteX130" fmla="*/ 4412251 w 4784040"/>
                <a:gd name="connsiteY130" fmla="*/ 406123 h 1189895"/>
                <a:gd name="connsiteX131" fmla="*/ 4422300 w 4784040"/>
                <a:gd name="connsiteY131" fmla="*/ 365930 h 1189895"/>
                <a:gd name="connsiteX132" fmla="*/ 4472542 w 4784040"/>
                <a:gd name="connsiteY132" fmla="*/ 476462 h 1189895"/>
                <a:gd name="connsiteX133" fmla="*/ 4482590 w 4784040"/>
                <a:gd name="connsiteY133" fmla="*/ 556848 h 1189895"/>
                <a:gd name="connsiteX134" fmla="*/ 4492638 w 4784040"/>
                <a:gd name="connsiteY134" fmla="*/ 687477 h 1189895"/>
                <a:gd name="connsiteX135" fmla="*/ 4522783 w 4784040"/>
                <a:gd name="connsiteY135" fmla="*/ 777912 h 1189895"/>
                <a:gd name="connsiteX136" fmla="*/ 4532832 w 4784040"/>
                <a:gd name="connsiteY136" fmla="*/ 808057 h 1189895"/>
                <a:gd name="connsiteX137" fmla="*/ 4542880 w 4784040"/>
                <a:gd name="connsiteY137" fmla="*/ 838202 h 1189895"/>
                <a:gd name="connsiteX138" fmla="*/ 4573025 w 4784040"/>
                <a:gd name="connsiteY138" fmla="*/ 868347 h 1189895"/>
                <a:gd name="connsiteX139" fmla="*/ 4583073 w 4784040"/>
                <a:gd name="connsiteY139" fmla="*/ 1009024 h 1189895"/>
                <a:gd name="connsiteX140" fmla="*/ 4623267 w 4784040"/>
                <a:gd name="connsiteY140" fmla="*/ 1029121 h 1189895"/>
                <a:gd name="connsiteX141" fmla="*/ 4683557 w 4784040"/>
                <a:gd name="connsiteY141" fmla="*/ 968831 h 1189895"/>
                <a:gd name="connsiteX142" fmla="*/ 4723750 w 4784040"/>
                <a:gd name="connsiteY142" fmla="*/ 898492 h 1189895"/>
                <a:gd name="connsiteX143" fmla="*/ 4763944 w 4784040"/>
                <a:gd name="connsiteY143" fmla="*/ 838202 h 1189895"/>
                <a:gd name="connsiteX144" fmla="*/ 4784040 w 4784040"/>
                <a:gd name="connsiteY144" fmla="*/ 787960 h 1189895"/>
                <a:gd name="connsiteX0" fmla="*/ 0 w 4784040"/>
                <a:gd name="connsiteY0" fmla="*/ 353394 h 1189895"/>
                <a:gd name="connsiteX1" fmla="*/ 222089 w 4784040"/>
                <a:gd name="connsiteY1" fmla="*/ 828154 h 1189895"/>
                <a:gd name="connsiteX2" fmla="*/ 232137 w 4784040"/>
                <a:gd name="connsiteY2" fmla="*/ 798009 h 1189895"/>
                <a:gd name="connsiteX3" fmla="*/ 262282 w 4784040"/>
                <a:gd name="connsiteY3" fmla="*/ 787960 h 1189895"/>
                <a:gd name="connsiteX4" fmla="*/ 272331 w 4784040"/>
                <a:gd name="connsiteY4" fmla="*/ 630504 h 1189895"/>
                <a:gd name="connsiteX5" fmla="*/ 312524 w 4784040"/>
                <a:gd name="connsiteY5" fmla="*/ 878396 h 1189895"/>
                <a:gd name="connsiteX6" fmla="*/ 322572 w 4784040"/>
                <a:gd name="connsiteY6" fmla="*/ 958782 h 1189895"/>
                <a:gd name="connsiteX7" fmla="*/ 332621 w 4784040"/>
                <a:gd name="connsiteY7" fmla="*/ 708003 h 1189895"/>
                <a:gd name="connsiteX8" fmla="*/ 402959 w 4784040"/>
                <a:gd name="connsiteY8" fmla="*/ 1069314 h 1189895"/>
                <a:gd name="connsiteX9" fmla="*/ 443153 w 4784040"/>
                <a:gd name="connsiteY9" fmla="*/ 1079363 h 1189895"/>
                <a:gd name="connsiteX10" fmla="*/ 473298 w 4784040"/>
                <a:gd name="connsiteY10" fmla="*/ 1089411 h 1189895"/>
                <a:gd name="connsiteX11" fmla="*/ 503443 w 4784040"/>
                <a:gd name="connsiteY11" fmla="*/ 1069314 h 1189895"/>
                <a:gd name="connsiteX12" fmla="*/ 553684 w 4784040"/>
                <a:gd name="connsiteY12" fmla="*/ 898492 h 1189895"/>
                <a:gd name="connsiteX13" fmla="*/ 583829 w 4784040"/>
                <a:gd name="connsiteY13" fmla="*/ 878396 h 1189895"/>
                <a:gd name="connsiteX14" fmla="*/ 597659 w 4784040"/>
                <a:gd name="connsiteY14" fmla="*/ 861433 h 1189895"/>
                <a:gd name="connsiteX15" fmla="*/ 684313 w 4784040"/>
                <a:gd name="connsiteY15" fmla="*/ 828154 h 1189895"/>
                <a:gd name="connsiteX16" fmla="*/ 734555 w 4784040"/>
                <a:gd name="connsiteY16" fmla="*/ 948734 h 1189895"/>
                <a:gd name="connsiteX17" fmla="*/ 804893 w 4784040"/>
                <a:gd name="connsiteY17" fmla="*/ 998976 h 1189895"/>
                <a:gd name="connsiteX18" fmla="*/ 935522 w 4784040"/>
                <a:gd name="connsiteY18" fmla="*/ 1109508 h 1189895"/>
                <a:gd name="connsiteX19" fmla="*/ 975715 w 4784040"/>
                <a:gd name="connsiteY19" fmla="*/ 1089411 h 1189895"/>
                <a:gd name="connsiteX20" fmla="*/ 1015909 w 4784040"/>
                <a:gd name="connsiteY20" fmla="*/ 1029121 h 1189895"/>
                <a:gd name="connsiteX21" fmla="*/ 1025957 w 4784040"/>
                <a:gd name="connsiteY21" fmla="*/ 918589 h 1189895"/>
                <a:gd name="connsiteX22" fmla="*/ 1116392 w 4784040"/>
                <a:gd name="connsiteY22" fmla="*/ 777912 h 1189895"/>
                <a:gd name="connsiteX23" fmla="*/ 1126440 w 4784040"/>
                <a:gd name="connsiteY23" fmla="*/ 727670 h 1189895"/>
                <a:gd name="connsiteX24" fmla="*/ 1166634 w 4784040"/>
                <a:gd name="connsiteY24" fmla="*/ 677429 h 1189895"/>
                <a:gd name="connsiteX25" fmla="*/ 1186731 w 4784040"/>
                <a:gd name="connsiteY25" fmla="*/ 647284 h 1189895"/>
                <a:gd name="connsiteX26" fmla="*/ 1196779 w 4784040"/>
                <a:gd name="connsiteY26" fmla="*/ 617138 h 1189895"/>
                <a:gd name="connsiteX27" fmla="*/ 1216876 w 4784040"/>
                <a:gd name="connsiteY27" fmla="*/ 566897 h 1189895"/>
                <a:gd name="connsiteX28" fmla="*/ 1236972 w 4784040"/>
                <a:gd name="connsiteY28" fmla="*/ 436268 h 1189895"/>
                <a:gd name="connsiteX29" fmla="*/ 1247021 w 4784040"/>
                <a:gd name="connsiteY29" fmla="*/ 627187 h 1189895"/>
                <a:gd name="connsiteX30" fmla="*/ 1267117 w 4784040"/>
                <a:gd name="connsiteY30" fmla="*/ 586993 h 1189895"/>
                <a:gd name="connsiteX31" fmla="*/ 1277166 w 4784040"/>
                <a:gd name="connsiteY31" fmla="*/ 556848 h 1189895"/>
                <a:gd name="connsiteX32" fmla="*/ 1327408 w 4784040"/>
                <a:gd name="connsiteY32" fmla="*/ 647284 h 1189895"/>
                <a:gd name="connsiteX33" fmla="*/ 1377649 w 4784040"/>
                <a:gd name="connsiteY33" fmla="*/ 707574 h 1189895"/>
                <a:gd name="connsiteX34" fmla="*/ 1407794 w 4784040"/>
                <a:gd name="connsiteY34" fmla="*/ 717622 h 1189895"/>
                <a:gd name="connsiteX35" fmla="*/ 1458036 w 4784040"/>
                <a:gd name="connsiteY35" fmla="*/ 607090 h 1189895"/>
                <a:gd name="connsiteX36" fmla="*/ 1518326 w 4784040"/>
                <a:gd name="connsiteY36" fmla="*/ 546800 h 1189895"/>
                <a:gd name="connsiteX37" fmla="*/ 1538423 w 4784040"/>
                <a:gd name="connsiteY37" fmla="*/ 506607 h 1189895"/>
                <a:gd name="connsiteX38" fmla="*/ 1568568 w 4784040"/>
                <a:gd name="connsiteY38" fmla="*/ 365930 h 1189895"/>
                <a:gd name="connsiteX39" fmla="*/ 1588665 w 4784040"/>
                <a:gd name="connsiteY39" fmla="*/ 396075 h 1189895"/>
                <a:gd name="connsiteX40" fmla="*/ 1598713 w 4784040"/>
                <a:gd name="connsiteY40" fmla="*/ 426220 h 1189895"/>
                <a:gd name="connsiteX41" fmla="*/ 1618810 w 4784040"/>
                <a:gd name="connsiteY41" fmla="*/ 496558 h 1189895"/>
                <a:gd name="connsiteX42" fmla="*/ 1669051 w 4784040"/>
                <a:gd name="connsiteY42" fmla="*/ 576945 h 1189895"/>
                <a:gd name="connsiteX43" fmla="*/ 1699197 w 4784040"/>
                <a:gd name="connsiteY43" fmla="*/ 737719 h 1189895"/>
                <a:gd name="connsiteX44" fmla="*/ 1729342 w 4784040"/>
                <a:gd name="connsiteY44" fmla="*/ 848251 h 1189895"/>
                <a:gd name="connsiteX45" fmla="*/ 1749438 w 4784040"/>
                <a:gd name="connsiteY45" fmla="*/ 928637 h 1189895"/>
                <a:gd name="connsiteX46" fmla="*/ 1769535 w 4784040"/>
                <a:gd name="connsiteY46" fmla="*/ 958782 h 1189895"/>
                <a:gd name="connsiteX47" fmla="*/ 1799680 w 4784040"/>
                <a:gd name="connsiteY47" fmla="*/ 948734 h 1189895"/>
                <a:gd name="connsiteX48" fmla="*/ 1809728 w 4784040"/>
                <a:gd name="connsiteY48" fmla="*/ 918589 h 1189895"/>
                <a:gd name="connsiteX49" fmla="*/ 1829825 w 4784040"/>
                <a:gd name="connsiteY49" fmla="*/ 888444 h 1189895"/>
                <a:gd name="connsiteX50" fmla="*/ 1859970 w 4784040"/>
                <a:gd name="connsiteY50" fmla="*/ 838202 h 1189895"/>
                <a:gd name="connsiteX51" fmla="*/ 1900164 w 4784040"/>
                <a:gd name="connsiteY51" fmla="*/ 868347 h 1189895"/>
                <a:gd name="connsiteX52" fmla="*/ 2000647 w 4784040"/>
                <a:gd name="connsiteY52" fmla="*/ 958782 h 1189895"/>
                <a:gd name="connsiteX53" fmla="*/ 2040840 w 4784040"/>
                <a:gd name="connsiteY53" fmla="*/ 1029121 h 1189895"/>
                <a:gd name="connsiteX54" fmla="*/ 2070986 w 4784040"/>
                <a:gd name="connsiteY54" fmla="*/ 1049218 h 1189895"/>
                <a:gd name="connsiteX55" fmla="*/ 2081034 w 4784040"/>
                <a:gd name="connsiteY55" fmla="*/ 1079363 h 1189895"/>
                <a:gd name="connsiteX56" fmla="*/ 2101131 w 4784040"/>
                <a:gd name="connsiteY56" fmla="*/ 1049218 h 1189895"/>
                <a:gd name="connsiteX57" fmla="*/ 2111179 w 4784040"/>
                <a:gd name="connsiteY57" fmla="*/ 1009024 h 1189895"/>
                <a:gd name="connsiteX58" fmla="*/ 2131276 w 4784040"/>
                <a:gd name="connsiteY58" fmla="*/ 958782 h 1189895"/>
                <a:gd name="connsiteX59" fmla="*/ 2141324 w 4784040"/>
                <a:gd name="connsiteY59" fmla="*/ 928637 h 1189895"/>
                <a:gd name="connsiteX60" fmla="*/ 2151372 w 4784040"/>
                <a:gd name="connsiteY60" fmla="*/ 767864 h 1189895"/>
                <a:gd name="connsiteX61" fmla="*/ 2181517 w 4784040"/>
                <a:gd name="connsiteY61" fmla="*/ 677429 h 1189895"/>
                <a:gd name="connsiteX62" fmla="*/ 2211662 w 4784040"/>
                <a:gd name="connsiteY62" fmla="*/ 627187 h 1189895"/>
                <a:gd name="connsiteX63" fmla="*/ 2221711 w 4784040"/>
                <a:gd name="connsiteY63" fmla="*/ 566897 h 1189895"/>
                <a:gd name="connsiteX64" fmla="*/ 2231759 w 4784040"/>
                <a:gd name="connsiteY64" fmla="*/ 597042 h 1189895"/>
                <a:gd name="connsiteX65" fmla="*/ 2241808 w 4784040"/>
                <a:gd name="connsiteY65" fmla="*/ 657332 h 1189895"/>
                <a:gd name="connsiteX66" fmla="*/ 2271953 w 4784040"/>
                <a:gd name="connsiteY66" fmla="*/ 727670 h 1189895"/>
                <a:gd name="connsiteX67" fmla="*/ 2282001 w 4784040"/>
                <a:gd name="connsiteY67" fmla="*/ 848251 h 1189895"/>
                <a:gd name="connsiteX68" fmla="*/ 2302098 w 4784040"/>
                <a:gd name="connsiteY68" fmla="*/ 968831 h 1189895"/>
                <a:gd name="connsiteX69" fmla="*/ 2362388 w 4784040"/>
                <a:gd name="connsiteY69" fmla="*/ 908541 h 1189895"/>
                <a:gd name="connsiteX70" fmla="*/ 2422678 w 4784040"/>
                <a:gd name="connsiteY70" fmla="*/ 868347 h 1189895"/>
                <a:gd name="connsiteX71" fmla="*/ 2472920 w 4784040"/>
                <a:gd name="connsiteY71" fmla="*/ 808057 h 1189895"/>
                <a:gd name="connsiteX72" fmla="*/ 2513113 w 4784040"/>
                <a:gd name="connsiteY72" fmla="*/ 747767 h 1189895"/>
                <a:gd name="connsiteX73" fmla="*/ 2583451 w 4784040"/>
                <a:gd name="connsiteY73" fmla="*/ 687477 h 1189895"/>
                <a:gd name="connsiteX74" fmla="*/ 2633693 w 4784040"/>
                <a:gd name="connsiteY74" fmla="*/ 697525 h 1189895"/>
                <a:gd name="connsiteX75" fmla="*/ 2683935 w 4784040"/>
                <a:gd name="connsiteY75" fmla="*/ 737719 h 1189895"/>
                <a:gd name="connsiteX76" fmla="*/ 2744225 w 4784040"/>
                <a:gd name="connsiteY76" fmla="*/ 767864 h 1189895"/>
                <a:gd name="connsiteX77" fmla="*/ 2774370 w 4784040"/>
                <a:gd name="connsiteY77" fmla="*/ 798009 h 1189895"/>
                <a:gd name="connsiteX78" fmla="*/ 2784419 w 4784040"/>
                <a:gd name="connsiteY78" fmla="*/ 828154 h 1189895"/>
                <a:gd name="connsiteX79" fmla="*/ 2864805 w 4784040"/>
                <a:gd name="connsiteY79" fmla="*/ 868347 h 1189895"/>
                <a:gd name="connsiteX80" fmla="*/ 2904999 w 4784040"/>
                <a:gd name="connsiteY80" fmla="*/ 888444 h 1189895"/>
                <a:gd name="connsiteX81" fmla="*/ 2935144 w 4784040"/>
                <a:gd name="connsiteY81" fmla="*/ 858299 h 1189895"/>
                <a:gd name="connsiteX82" fmla="*/ 2965289 w 4784040"/>
                <a:gd name="connsiteY82" fmla="*/ 838202 h 1189895"/>
                <a:gd name="connsiteX83" fmla="*/ 3035627 w 4784040"/>
                <a:gd name="connsiteY83" fmla="*/ 767864 h 1189895"/>
                <a:gd name="connsiteX84" fmla="*/ 3045676 w 4784040"/>
                <a:gd name="connsiteY84" fmla="*/ 727670 h 1189895"/>
                <a:gd name="connsiteX85" fmla="*/ 3075821 w 4784040"/>
                <a:gd name="connsiteY85" fmla="*/ 647284 h 1189895"/>
                <a:gd name="connsiteX86" fmla="*/ 3085869 w 4784040"/>
                <a:gd name="connsiteY86" fmla="*/ 546800 h 1189895"/>
                <a:gd name="connsiteX87" fmla="*/ 3105966 w 4784040"/>
                <a:gd name="connsiteY87" fmla="*/ 496558 h 1189895"/>
                <a:gd name="connsiteX88" fmla="*/ 3116014 w 4784040"/>
                <a:gd name="connsiteY88" fmla="*/ 456365 h 1189895"/>
                <a:gd name="connsiteX89" fmla="*/ 3136111 w 4784040"/>
                <a:gd name="connsiteY89" fmla="*/ 426220 h 1189895"/>
                <a:gd name="connsiteX90" fmla="*/ 3166256 w 4784040"/>
                <a:gd name="connsiteY90" fmla="*/ 335785 h 1189895"/>
                <a:gd name="connsiteX91" fmla="*/ 3186353 w 4784040"/>
                <a:gd name="connsiteY91" fmla="*/ 305640 h 1189895"/>
                <a:gd name="connsiteX92" fmla="*/ 3206449 w 4784040"/>
                <a:gd name="connsiteY92" fmla="*/ 225253 h 1189895"/>
                <a:gd name="connsiteX93" fmla="*/ 3271748 w 4784040"/>
                <a:gd name="connsiteY93" fmla="*/ 16377 h 1189895"/>
                <a:gd name="connsiteX94" fmla="*/ 3266739 w 4784040"/>
                <a:gd name="connsiteY94" fmla="*/ 355881 h 1189895"/>
                <a:gd name="connsiteX95" fmla="*/ 3316981 w 4784040"/>
                <a:gd name="connsiteY95" fmla="*/ 486510 h 1189895"/>
                <a:gd name="connsiteX96" fmla="*/ 3327029 w 4784040"/>
                <a:gd name="connsiteY96" fmla="*/ 637235 h 1189895"/>
                <a:gd name="connsiteX97" fmla="*/ 3357175 w 4784040"/>
                <a:gd name="connsiteY97" fmla="*/ 808057 h 1189895"/>
                <a:gd name="connsiteX98" fmla="*/ 3397368 w 4784040"/>
                <a:gd name="connsiteY98" fmla="*/ 928637 h 1189895"/>
                <a:gd name="connsiteX99" fmla="*/ 3407416 w 4784040"/>
                <a:gd name="connsiteY99" fmla="*/ 968831 h 1189895"/>
                <a:gd name="connsiteX100" fmla="*/ 3417465 w 4784040"/>
                <a:gd name="connsiteY100" fmla="*/ 1099459 h 1189895"/>
                <a:gd name="connsiteX101" fmla="*/ 3437561 w 4784040"/>
                <a:gd name="connsiteY101" fmla="*/ 1159749 h 1189895"/>
                <a:gd name="connsiteX102" fmla="*/ 3447610 w 4784040"/>
                <a:gd name="connsiteY102" fmla="*/ 1189895 h 1189895"/>
                <a:gd name="connsiteX103" fmla="*/ 3507900 w 4784040"/>
                <a:gd name="connsiteY103" fmla="*/ 1109508 h 1189895"/>
                <a:gd name="connsiteX104" fmla="*/ 3558142 w 4784040"/>
                <a:gd name="connsiteY104" fmla="*/ 1029121 h 1189895"/>
                <a:gd name="connsiteX105" fmla="*/ 3578238 w 4784040"/>
                <a:gd name="connsiteY105" fmla="*/ 958782 h 1189895"/>
                <a:gd name="connsiteX106" fmla="*/ 3588287 w 4784040"/>
                <a:gd name="connsiteY106" fmla="*/ 898492 h 1189895"/>
                <a:gd name="connsiteX107" fmla="*/ 3618432 w 4784040"/>
                <a:gd name="connsiteY107" fmla="*/ 828154 h 1189895"/>
                <a:gd name="connsiteX108" fmla="*/ 3628480 w 4784040"/>
                <a:gd name="connsiteY108" fmla="*/ 727670 h 1189895"/>
                <a:gd name="connsiteX109" fmla="*/ 3658625 w 4784040"/>
                <a:gd name="connsiteY109" fmla="*/ 657332 h 1189895"/>
                <a:gd name="connsiteX110" fmla="*/ 3728964 w 4784040"/>
                <a:gd name="connsiteY110" fmla="*/ 747767 h 1189895"/>
                <a:gd name="connsiteX111" fmla="*/ 3749060 w 4784040"/>
                <a:gd name="connsiteY111" fmla="*/ 787960 h 1189895"/>
                <a:gd name="connsiteX112" fmla="*/ 3759109 w 4784040"/>
                <a:gd name="connsiteY112" fmla="*/ 888444 h 1189895"/>
                <a:gd name="connsiteX113" fmla="*/ 3809350 w 4784040"/>
                <a:gd name="connsiteY113" fmla="*/ 908541 h 1189895"/>
                <a:gd name="connsiteX114" fmla="*/ 3980172 w 4784040"/>
                <a:gd name="connsiteY114" fmla="*/ 928637 h 1189895"/>
                <a:gd name="connsiteX115" fmla="*/ 4010317 w 4784040"/>
                <a:gd name="connsiteY115" fmla="*/ 918589 h 1189895"/>
                <a:gd name="connsiteX116" fmla="*/ 4020366 w 4784040"/>
                <a:gd name="connsiteY116" fmla="*/ 838202 h 1189895"/>
                <a:gd name="connsiteX117" fmla="*/ 4030414 w 4784040"/>
                <a:gd name="connsiteY117" fmla="*/ 787960 h 1189895"/>
                <a:gd name="connsiteX118" fmla="*/ 4080656 w 4784040"/>
                <a:gd name="connsiteY118" fmla="*/ 757815 h 1189895"/>
                <a:gd name="connsiteX119" fmla="*/ 4100753 w 4784040"/>
                <a:gd name="connsiteY119" fmla="*/ 727670 h 1189895"/>
                <a:gd name="connsiteX120" fmla="*/ 4140946 w 4784040"/>
                <a:gd name="connsiteY120" fmla="*/ 687477 h 1189895"/>
                <a:gd name="connsiteX121" fmla="*/ 4150994 w 4784040"/>
                <a:gd name="connsiteY121" fmla="*/ 627187 h 1189895"/>
                <a:gd name="connsiteX122" fmla="*/ 4171091 w 4784040"/>
                <a:gd name="connsiteY122" fmla="*/ 597042 h 1189895"/>
                <a:gd name="connsiteX123" fmla="*/ 4201236 w 4784040"/>
                <a:gd name="connsiteY123" fmla="*/ 536752 h 1189895"/>
                <a:gd name="connsiteX124" fmla="*/ 4231381 w 4784040"/>
                <a:gd name="connsiteY124" fmla="*/ 546800 h 1189895"/>
                <a:gd name="connsiteX125" fmla="*/ 4261526 w 4784040"/>
                <a:gd name="connsiteY125" fmla="*/ 657332 h 1189895"/>
                <a:gd name="connsiteX126" fmla="*/ 4281623 w 4784040"/>
                <a:gd name="connsiteY126" fmla="*/ 727670 h 1189895"/>
                <a:gd name="connsiteX127" fmla="*/ 4301720 w 4784040"/>
                <a:gd name="connsiteY127" fmla="*/ 757815 h 1189895"/>
                <a:gd name="connsiteX128" fmla="*/ 4341913 w 4784040"/>
                <a:gd name="connsiteY128" fmla="*/ 697525 h 1189895"/>
                <a:gd name="connsiteX129" fmla="*/ 4402203 w 4784040"/>
                <a:gd name="connsiteY129" fmla="*/ 597042 h 1189895"/>
                <a:gd name="connsiteX130" fmla="*/ 4412251 w 4784040"/>
                <a:gd name="connsiteY130" fmla="*/ 406123 h 1189895"/>
                <a:gd name="connsiteX131" fmla="*/ 4422300 w 4784040"/>
                <a:gd name="connsiteY131" fmla="*/ 365930 h 1189895"/>
                <a:gd name="connsiteX132" fmla="*/ 4472542 w 4784040"/>
                <a:gd name="connsiteY132" fmla="*/ 476462 h 1189895"/>
                <a:gd name="connsiteX133" fmla="*/ 4482590 w 4784040"/>
                <a:gd name="connsiteY133" fmla="*/ 556848 h 1189895"/>
                <a:gd name="connsiteX134" fmla="*/ 4492638 w 4784040"/>
                <a:gd name="connsiteY134" fmla="*/ 687477 h 1189895"/>
                <a:gd name="connsiteX135" fmla="*/ 4522783 w 4784040"/>
                <a:gd name="connsiteY135" fmla="*/ 777912 h 1189895"/>
                <a:gd name="connsiteX136" fmla="*/ 4532832 w 4784040"/>
                <a:gd name="connsiteY136" fmla="*/ 808057 h 1189895"/>
                <a:gd name="connsiteX137" fmla="*/ 4542880 w 4784040"/>
                <a:gd name="connsiteY137" fmla="*/ 838202 h 1189895"/>
                <a:gd name="connsiteX138" fmla="*/ 4573025 w 4784040"/>
                <a:gd name="connsiteY138" fmla="*/ 868347 h 1189895"/>
                <a:gd name="connsiteX139" fmla="*/ 4583073 w 4784040"/>
                <a:gd name="connsiteY139" fmla="*/ 1009024 h 1189895"/>
                <a:gd name="connsiteX140" fmla="*/ 4623267 w 4784040"/>
                <a:gd name="connsiteY140" fmla="*/ 1029121 h 1189895"/>
                <a:gd name="connsiteX141" fmla="*/ 4683557 w 4784040"/>
                <a:gd name="connsiteY141" fmla="*/ 968831 h 1189895"/>
                <a:gd name="connsiteX142" fmla="*/ 4723750 w 4784040"/>
                <a:gd name="connsiteY142" fmla="*/ 898492 h 1189895"/>
                <a:gd name="connsiteX143" fmla="*/ 4763944 w 4784040"/>
                <a:gd name="connsiteY143" fmla="*/ 838202 h 1189895"/>
                <a:gd name="connsiteX144" fmla="*/ 4784040 w 4784040"/>
                <a:gd name="connsiteY144" fmla="*/ 787960 h 1189895"/>
                <a:gd name="connsiteX0" fmla="*/ 0 w 4784040"/>
                <a:gd name="connsiteY0" fmla="*/ 353394 h 1189895"/>
                <a:gd name="connsiteX1" fmla="*/ 222089 w 4784040"/>
                <a:gd name="connsiteY1" fmla="*/ 828154 h 1189895"/>
                <a:gd name="connsiteX2" fmla="*/ 232137 w 4784040"/>
                <a:gd name="connsiteY2" fmla="*/ 798009 h 1189895"/>
                <a:gd name="connsiteX3" fmla="*/ 262282 w 4784040"/>
                <a:gd name="connsiteY3" fmla="*/ 787960 h 1189895"/>
                <a:gd name="connsiteX4" fmla="*/ 272331 w 4784040"/>
                <a:gd name="connsiteY4" fmla="*/ 630504 h 1189895"/>
                <a:gd name="connsiteX5" fmla="*/ 312524 w 4784040"/>
                <a:gd name="connsiteY5" fmla="*/ 878396 h 1189895"/>
                <a:gd name="connsiteX6" fmla="*/ 322572 w 4784040"/>
                <a:gd name="connsiteY6" fmla="*/ 958782 h 1189895"/>
                <a:gd name="connsiteX7" fmla="*/ 332621 w 4784040"/>
                <a:gd name="connsiteY7" fmla="*/ 708003 h 1189895"/>
                <a:gd name="connsiteX8" fmla="*/ 402959 w 4784040"/>
                <a:gd name="connsiteY8" fmla="*/ 1069314 h 1189895"/>
                <a:gd name="connsiteX9" fmla="*/ 443153 w 4784040"/>
                <a:gd name="connsiteY9" fmla="*/ 1079363 h 1189895"/>
                <a:gd name="connsiteX10" fmla="*/ 473298 w 4784040"/>
                <a:gd name="connsiteY10" fmla="*/ 1089411 h 1189895"/>
                <a:gd name="connsiteX11" fmla="*/ 503443 w 4784040"/>
                <a:gd name="connsiteY11" fmla="*/ 529569 h 1189895"/>
                <a:gd name="connsiteX12" fmla="*/ 553684 w 4784040"/>
                <a:gd name="connsiteY12" fmla="*/ 898492 h 1189895"/>
                <a:gd name="connsiteX13" fmla="*/ 583829 w 4784040"/>
                <a:gd name="connsiteY13" fmla="*/ 878396 h 1189895"/>
                <a:gd name="connsiteX14" fmla="*/ 597659 w 4784040"/>
                <a:gd name="connsiteY14" fmla="*/ 861433 h 1189895"/>
                <a:gd name="connsiteX15" fmla="*/ 684313 w 4784040"/>
                <a:gd name="connsiteY15" fmla="*/ 828154 h 1189895"/>
                <a:gd name="connsiteX16" fmla="*/ 734555 w 4784040"/>
                <a:gd name="connsiteY16" fmla="*/ 948734 h 1189895"/>
                <a:gd name="connsiteX17" fmla="*/ 804893 w 4784040"/>
                <a:gd name="connsiteY17" fmla="*/ 998976 h 1189895"/>
                <a:gd name="connsiteX18" fmla="*/ 935522 w 4784040"/>
                <a:gd name="connsiteY18" fmla="*/ 1109508 h 1189895"/>
                <a:gd name="connsiteX19" fmla="*/ 975715 w 4784040"/>
                <a:gd name="connsiteY19" fmla="*/ 1089411 h 1189895"/>
                <a:gd name="connsiteX20" fmla="*/ 1015909 w 4784040"/>
                <a:gd name="connsiteY20" fmla="*/ 1029121 h 1189895"/>
                <a:gd name="connsiteX21" fmla="*/ 1025957 w 4784040"/>
                <a:gd name="connsiteY21" fmla="*/ 918589 h 1189895"/>
                <a:gd name="connsiteX22" fmla="*/ 1116392 w 4784040"/>
                <a:gd name="connsiteY22" fmla="*/ 777912 h 1189895"/>
                <a:gd name="connsiteX23" fmla="*/ 1126440 w 4784040"/>
                <a:gd name="connsiteY23" fmla="*/ 727670 h 1189895"/>
                <a:gd name="connsiteX24" fmla="*/ 1166634 w 4784040"/>
                <a:gd name="connsiteY24" fmla="*/ 677429 h 1189895"/>
                <a:gd name="connsiteX25" fmla="*/ 1186731 w 4784040"/>
                <a:gd name="connsiteY25" fmla="*/ 647284 h 1189895"/>
                <a:gd name="connsiteX26" fmla="*/ 1196779 w 4784040"/>
                <a:gd name="connsiteY26" fmla="*/ 617138 h 1189895"/>
                <a:gd name="connsiteX27" fmla="*/ 1216876 w 4784040"/>
                <a:gd name="connsiteY27" fmla="*/ 566897 h 1189895"/>
                <a:gd name="connsiteX28" fmla="*/ 1236972 w 4784040"/>
                <a:gd name="connsiteY28" fmla="*/ 436268 h 1189895"/>
                <a:gd name="connsiteX29" fmla="*/ 1247021 w 4784040"/>
                <a:gd name="connsiteY29" fmla="*/ 627187 h 1189895"/>
                <a:gd name="connsiteX30" fmla="*/ 1267117 w 4784040"/>
                <a:gd name="connsiteY30" fmla="*/ 586993 h 1189895"/>
                <a:gd name="connsiteX31" fmla="*/ 1277166 w 4784040"/>
                <a:gd name="connsiteY31" fmla="*/ 556848 h 1189895"/>
                <a:gd name="connsiteX32" fmla="*/ 1327408 w 4784040"/>
                <a:gd name="connsiteY32" fmla="*/ 647284 h 1189895"/>
                <a:gd name="connsiteX33" fmla="*/ 1377649 w 4784040"/>
                <a:gd name="connsiteY33" fmla="*/ 707574 h 1189895"/>
                <a:gd name="connsiteX34" fmla="*/ 1407794 w 4784040"/>
                <a:gd name="connsiteY34" fmla="*/ 717622 h 1189895"/>
                <a:gd name="connsiteX35" fmla="*/ 1458036 w 4784040"/>
                <a:gd name="connsiteY35" fmla="*/ 607090 h 1189895"/>
                <a:gd name="connsiteX36" fmla="*/ 1518326 w 4784040"/>
                <a:gd name="connsiteY36" fmla="*/ 546800 h 1189895"/>
                <a:gd name="connsiteX37" fmla="*/ 1538423 w 4784040"/>
                <a:gd name="connsiteY37" fmla="*/ 506607 h 1189895"/>
                <a:gd name="connsiteX38" fmla="*/ 1568568 w 4784040"/>
                <a:gd name="connsiteY38" fmla="*/ 365930 h 1189895"/>
                <a:gd name="connsiteX39" fmla="*/ 1588665 w 4784040"/>
                <a:gd name="connsiteY39" fmla="*/ 396075 h 1189895"/>
                <a:gd name="connsiteX40" fmla="*/ 1598713 w 4784040"/>
                <a:gd name="connsiteY40" fmla="*/ 426220 h 1189895"/>
                <a:gd name="connsiteX41" fmla="*/ 1618810 w 4784040"/>
                <a:gd name="connsiteY41" fmla="*/ 496558 h 1189895"/>
                <a:gd name="connsiteX42" fmla="*/ 1669051 w 4784040"/>
                <a:gd name="connsiteY42" fmla="*/ 576945 h 1189895"/>
                <a:gd name="connsiteX43" fmla="*/ 1699197 w 4784040"/>
                <a:gd name="connsiteY43" fmla="*/ 737719 h 1189895"/>
                <a:gd name="connsiteX44" fmla="*/ 1729342 w 4784040"/>
                <a:gd name="connsiteY44" fmla="*/ 848251 h 1189895"/>
                <a:gd name="connsiteX45" fmla="*/ 1749438 w 4784040"/>
                <a:gd name="connsiteY45" fmla="*/ 928637 h 1189895"/>
                <a:gd name="connsiteX46" fmla="*/ 1769535 w 4784040"/>
                <a:gd name="connsiteY46" fmla="*/ 958782 h 1189895"/>
                <a:gd name="connsiteX47" fmla="*/ 1799680 w 4784040"/>
                <a:gd name="connsiteY47" fmla="*/ 948734 h 1189895"/>
                <a:gd name="connsiteX48" fmla="*/ 1809728 w 4784040"/>
                <a:gd name="connsiteY48" fmla="*/ 918589 h 1189895"/>
                <a:gd name="connsiteX49" fmla="*/ 1829825 w 4784040"/>
                <a:gd name="connsiteY49" fmla="*/ 888444 h 1189895"/>
                <a:gd name="connsiteX50" fmla="*/ 1859970 w 4784040"/>
                <a:gd name="connsiteY50" fmla="*/ 838202 h 1189895"/>
                <a:gd name="connsiteX51" fmla="*/ 1900164 w 4784040"/>
                <a:gd name="connsiteY51" fmla="*/ 868347 h 1189895"/>
                <a:gd name="connsiteX52" fmla="*/ 2000647 w 4784040"/>
                <a:gd name="connsiteY52" fmla="*/ 958782 h 1189895"/>
                <a:gd name="connsiteX53" fmla="*/ 2040840 w 4784040"/>
                <a:gd name="connsiteY53" fmla="*/ 1029121 h 1189895"/>
                <a:gd name="connsiteX54" fmla="*/ 2070986 w 4784040"/>
                <a:gd name="connsiteY54" fmla="*/ 1049218 h 1189895"/>
                <a:gd name="connsiteX55" fmla="*/ 2081034 w 4784040"/>
                <a:gd name="connsiteY55" fmla="*/ 1079363 h 1189895"/>
                <a:gd name="connsiteX56" fmla="*/ 2101131 w 4784040"/>
                <a:gd name="connsiteY56" fmla="*/ 1049218 h 1189895"/>
                <a:gd name="connsiteX57" fmla="*/ 2111179 w 4784040"/>
                <a:gd name="connsiteY57" fmla="*/ 1009024 h 1189895"/>
                <a:gd name="connsiteX58" fmla="*/ 2131276 w 4784040"/>
                <a:gd name="connsiteY58" fmla="*/ 958782 h 1189895"/>
                <a:gd name="connsiteX59" fmla="*/ 2141324 w 4784040"/>
                <a:gd name="connsiteY59" fmla="*/ 928637 h 1189895"/>
                <a:gd name="connsiteX60" fmla="*/ 2151372 w 4784040"/>
                <a:gd name="connsiteY60" fmla="*/ 767864 h 1189895"/>
                <a:gd name="connsiteX61" fmla="*/ 2181517 w 4784040"/>
                <a:gd name="connsiteY61" fmla="*/ 677429 h 1189895"/>
                <a:gd name="connsiteX62" fmla="*/ 2211662 w 4784040"/>
                <a:gd name="connsiteY62" fmla="*/ 627187 h 1189895"/>
                <a:gd name="connsiteX63" fmla="*/ 2221711 w 4784040"/>
                <a:gd name="connsiteY63" fmla="*/ 566897 h 1189895"/>
                <a:gd name="connsiteX64" fmla="*/ 2231759 w 4784040"/>
                <a:gd name="connsiteY64" fmla="*/ 597042 h 1189895"/>
                <a:gd name="connsiteX65" fmla="*/ 2241808 w 4784040"/>
                <a:gd name="connsiteY65" fmla="*/ 657332 h 1189895"/>
                <a:gd name="connsiteX66" fmla="*/ 2271953 w 4784040"/>
                <a:gd name="connsiteY66" fmla="*/ 727670 h 1189895"/>
                <a:gd name="connsiteX67" fmla="*/ 2282001 w 4784040"/>
                <a:gd name="connsiteY67" fmla="*/ 848251 h 1189895"/>
                <a:gd name="connsiteX68" fmla="*/ 2302098 w 4784040"/>
                <a:gd name="connsiteY68" fmla="*/ 968831 h 1189895"/>
                <a:gd name="connsiteX69" fmla="*/ 2362388 w 4784040"/>
                <a:gd name="connsiteY69" fmla="*/ 908541 h 1189895"/>
                <a:gd name="connsiteX70" fmla="*/ 2422678 w 4784040"/>
                <a:gd name="connsiteY70" fmla="*/ 868347 h 1189895"/>
                <a:gd name="connsiteX71" fmla="*/ 2472920 w 4784040"/>
                <a:gd name="connsiteY71" fmla="*/ 808057 h 1189895"/>
                <a:gd name="connsiteX72" fmla="*/ 2513113 w 4784040"/>
                <a:gd name="connsiteY72" fmla="*/ 747767 h 1189895"/>
                <a:gd name="connsiteX73" fmla="*/ 2583451 w 4784040"/>
                <a:gd name="connsiteY73" fmla="*/ 687477 h 1189895"/>
                <a:gd name="connsiteX74" fmla="*/ 2633693 w 4784040"/>
                <a:gd name="connsiteY74" fmla="*/ 697525 h 1189895"/>
                <a:gd name="connsiteX75" fmla="*/ 2683935 w 4784040"/>
                <a:gd name="connsiteY75" fmla="*/ 737719 h 1189895"/>
                <a:gd name="connsiteX76" fmla="*/ 2744225 w 4784040"/>
                <a:gd name="connsiteY76" fmla="*/ 767864 h 1189895"/>
                <a:gd name="connsiteX77" fmla="*/ 2774370 w 4784040"/>
                <a:gd name="connsiteY77" fmla="*/ 798009 h 1189895"/>
                <a:gd name="connsiteX78" fmla="*/ 2784419 w 4784040"/>
                <a:gd name="connsiteY78" fmla="*/ 828154 h 1189895"/>
                <a:gd name="connsiteX79" fmla="*/ 2864805 w 4784040"/>
                <a:gd name="connsiteY79" fmla="*/ 868347 h 1189895"/>
                <a:gd name="connsiteX80" fmla="*/ 2904999 w 4784040"/>
                <a:gd name="connsiteY80" fmla="*/ 888444 h 1189895"/>
                <a:gd name="connsiteX81" fmla="*/ 2935144 w 4784040"/>
                <a:gd name="connsiteY81" fmla="*/ 858299 h 1189895"/>
                <a:gd name="connsiteX82" fmla="*/ 2965289 w 4784040"/>
                <a:gd name="connsiteY82" fmla="*/ 838202 h 1189895"/>
                <a:gd name="connsiteX83" fmla="*/ 3035627 w 4784040"/>
                <a:gd name="connsiteY83" fmla="*/ 767864 h 1189895"/>
                <a:gd name="connsiteX84" fmla="*/ 3045676 w 4784040"/>
                <a:gd name="connsiteY84" fmla="*/ 727670 h 1189895"/>
                <a:gd name="connsiteX85" fmla="*/ 3075821 w 4784040"/>
                <a:gd name="connsiteY85" fmla="*/ 647284 h 1189895"/>
                <a:gd name="connsiteX86" fmla="*/ 3085869 w 4784040"/>
                <a:gd name="connsiteY86" fmla="*/ 546800 h 1189895"/>
                <a:gd name="connsiteX87" fmla="*/ 3105966 w 4784040"/>
                <a:gd name="connsiteY87" fmla="*/ 496558 h 1189895"/>
                <a:gd name="connsiteX88" fmla="*/ 3116014 w 4784040"/>
                <a:gd name="connsiteY88" fmla="*/ 456365 h 1189895"/>
                <a:gd name="connsiteX89" fmla="*/ 3136111 w 4784040"/>
                <a:gd name="connsiteY89" fmla="*/ 426220 h 1189895"/>
                <a:gd name="connsiteX90" fmla="*/ 3166256 w 4784040"/>
                <a:gd name="connsiteY90" fmla="*/ 335785 h 1189895"/>
                <a:gd name="connsiteX91" fmla="*/ 3186353 w 4784040"/>
                <a:gd name="connsiteY91" fmla="*/ 305640 h 1189895"/>
                <a:gd name="connsiteX92" fmla="*/ 3206449 w 4784040"/>
                <a:gd name="connsiteY92" fmla="*/ 225253 h 1189895"/>
                <a:gd name="connsiteX93" fmla="*/ 3271748 w 4784040"/>
                <a:gd name="connsiteY93" fmla="*/ 16377 h 1189895"/>
                <a:gd name="connsiteX94" fmla="*/ 3266739 w 4784040"/>
                <a:gd name="connsiteY94" fmla="*/ 355881 h 1189895"/>
                <a:gd name="connsiteX95" fmla="*/ 3316981 w 4784040"/>
                <a:gd name="connsiteY95" fmla="*/ 486510 h 1189895"/>
                <a:gd name="connsiteX96" fmla="*/ 3327029 w 4784040"/>
                <a:gd name="connsiteY96" fmla="*/ 637235 h 1189895"/>
                <a:gd name="connsiteX97" fmla="*/ 3357175 w 4784040"/>
                <a:gd name="connsiteY97" fmla="*/ 808057 h 1189895"/>
                <a:gd name="connsiteX98" fmla="*/ 3397368 w 4784040"/>
                <a:gd name="connsiteY98" fmla="*/ 928637 h 1189895"/>
                <a:gd name="connsiteX99" fmla="*/ 3407416 w 4784040"/>
                <a:gd name="connsiteY99" fmla="*/ 968831 h 1189895"/>
                <a:gd name="connsiteX100" fmla="*/ 3417465 w 4784040"/>
                <a:gd name="connsiteY100" fmla="*/ 1099459 h 1189895"/>
                <a:gd name="connsiteX101" fmla="*/ 3437561 w 4784040"/>
                <a:gd name="connsiteY101" fmla="*/ 1159749 h 1189895"/>
                <a:gd name="connsiteX102" fmla="*/ 3447610 w 4784040"/>
                <a:gd name="connsiteY102" fmla="*/ 1189895 h 1189895"/>
                <a:gd name="connsiteX103" fmla="*/ 3507900 w 4784040"/>
                <a:gd name="connsiteY103" fmla="*/ 1109508 h 1189895"/>
                <a:gd name="connsiteX104" fmla="*/ 3558142 w 4784040"/>
                <a:gd name="connsiteY104" fmla="*/ 1029121 h 1189895"/>
                <a:gd name="connsiteX105" fmla="*/ 3578238 w 4784040"/>
                <a:gd name="connsiteY105" fmla="*/ 958782 h 1189895"/>
                <a:gd name="connsiteX106" fmla="*/ 3588287 w 4784040"/>
                <a:gd name="connsiteY106" fmla="*/ 898492 h 1189895"/>
                <a:gd name="connsiteX107" fmla="*/ 3618432 w 4784040"/>
                <a:gd name="connsiteY107" fmla="*/ 828154 h 1189895"/>
                <a:gd name="connsiteX108" fmla="*/ 3628480 w 4784040"/>
                <a:gd name="connsiteY108" fmla="*/ 727670 h 1189895"/>
                <a:gd name="connsiteX109" fmla="*/ 3658625 w 4784040"/>
                <a:gd name="connsiteY109" fmla="*/ 657332 h 1189895"/>
                <a:gd name="connsiteX110" fmla="*/ 3728964 w 4784040"/>
                <a:gd name="connsiteY110" fmla="*/ 747767 h 1189895"/>
                <a:gd name="connsiteX111" fmla="*/ 3749060 w 4784040"/>
                <a:gd name="connsiteY111" fmla="*/ 787960 h 1189895"/>
                <a:gd name="connsiteX112" fmla="*/ 3759109 w 4784040"/>
                <a:gd name="connsiteY112" fmla="*/ 888444 h 1189895"/>
                <a:gd name="connsiteX113" fmla="*/ 3809350 w 4784040"/>
                <a:gd name="connsiteY113" fmla="*/ 908541 h 1189895"/>
                <a:gd name="connsiteX114" fmla="*/ 3980172 w 4784040"/>
                <a:gd name="connsiteY114" fmla="*/ 928637 h 1189895"/>
                <a:gd name="connsiteX115" fmla="*/ 4010317 w 4784040"/>
                <a:gd name="connsiteY115" fmla="*/ 918589 h 1189895"/>
                <a:gd name="connsiteX116" fmla="*/ 4020366 w 4784040"/>
                <a:gd name="connsiteY116" fmla="*/ 838202 h 1189895"/>
                <a:gd name="connsiteX117" fmla="*/ 4030414 w 4784040"/>
                <a:gd name="connsiteY117" fmla="*/ 787960 h 1189895"/>
                <a:gd name="connsiteX118" fmla="*/ 4080656 w 4784040"/>
                <a:gd name="connsiteY118" fmla="*/ 757815 h 1189895"/>
                <a:gd name="connsiteX119" fmla="*/ 4100753 w 4784040"/>
                <a:gd name="connsiteY119" fmla="*/ 727670 h 1189895"/>
                <a:gd name="connsiteX120" fmla="*/ 4140946 w 4784040"/>
                <a:gd name="connsiteY120" fmla="*/ 687477 h 1189895"/>
                <a:gd name="connsiteX121" fmla="*/ 4150994 w 4784040"/>
                <a:gd name="connsiteY121" fmla="*/ 627187 h 1189895"/>
                <a:gd name="connsiteX122" fmla="*/ 4171091 w 4784040"/>
                <a:gd name="connsiteY122" fmla="*/ 597042 h 1189895"/>
                <a:gd name="connsiteX123" fmla="*/ 4201236 w 4784040"/>
                <a:gd name="connsiteY123" fmla="*/ 536752 h 1189895"/>
                <a:gd name="connsiteX124" fmla="*/ 4231381 w 4784040"/>
                <a:gd name="connsiteY124" fmla="*/ 546800 h 1189895"/>
                <a:gd name="connsiteX125" fmla="*/ 4261526 w 4784040"/>
                <a:gd name="connsiteY125" fmla="*/ 657332 h 1189895"/>
                <a:gd name="connsiteX126" fmla="*/ 4281623 w 4784040"/>
                <a:gd name="connsiteY126" fmla="*/ 727670 h 1189895"/>
                <a:gd name="connsiteX127" fmla="*/ 4301720 w 4784040"/>
                <a:gd name="connsiteY127" fmla="*/ 757815 h 1189895"/>
                <a:gd name="connsiteX128" fmla="*/ 4341913 w 4784040"/>
                <a:gd name="connsiteY128" fmla="*/ 697525 h 1189895"/>
                <a:gd name="connsiteX129" fmla="*/ 4402203 w 4784040"/>
                <a:gd name="connsiteY129" fmla="*/ 597042 h 1189895"/>
                <a:gd name="connsiteX130" fmla="*/ 4412251 w 4784040"/>
                <a:gd name="connsiteY130" fmla="*/ 406123 h 1189895"/>
                <a:gd name="connsiteX131" fmla="*/ 4422300 w 4784040"/>
                <a:gd name="connsiteY131" fmla="*/ 365930 h 1189895"/>
                <a:gd name="connsiteX132" fmla="*/ 4472542 w 4784040"/>
                <a:gd name="connsiteY132" fmla="*/ 476462 h 1189895"/>
                <a:gd name="connsiteX133" fmla="*/ 4482590 w 4784040"/>
                <a:gd name="connsiteY133" fmla="*/ 556848 h 1189895"/>
                <a:gd name="connsiteX134" fmla="*/ 4492638 w 4784040"/>
                <a:gd name="connsiteY134" fmla="*/ 687477 h 1189895"/>
                <a:gd name="connsiteX135" fmla="*/ 4522783 w 4784040"/>
                <a:gd name="connsiteY135" fmla="*/ 777912 h 1189895"/>
                <a:gd name="connsiteX136" fmla="*/ 4532832 w 4784040"/>
                <a:gd name="connsiteY136" fmla="*/ 808057 h 1189895"/>
                <a:gd name="connsiteX137" fmla="*/ 4542880 w 4784040"/>
                <a:gd name="connsiteY137" fmla="*/ 838202 h 1189895"/>
                <a:gd name="connsiteX138" fmla="*/ 4573025 w 4784040"/>
                <a:gd name="connsiteY138" fmla="*/ 868347 h 1189895"/>
                <a:gd name="connsiteX139" fmla="*/ 4583073 w 4784040"/>
                <a:gd name="connsiteY139" fmla="*/ 1009024 h 1189895"/>
                <a:gd name="connsiteX140" fmla="*/ 4623267 w 4784040"/>
                <a:gd name="connsiteY140" fmla="*/ 1029121 h 1189895"/>
                <a:gd name="connsiteX141" fmla="*/ 4683557 w 4784040"/>
                <a:gd name="connsiteY141" fmla="*/ 968831 h 1189895"/>
                <a:gd name="connsiteX142" fmla="*/ 4723750 w 4784040"/>
                <a:gd name="connsiteY142" fmla="*/ 898492 h 1189895"/>
                <a:gd name="connsiteX143" fmla="*/ 4763944 w 4784040"/>
                <a:gd name="connsiteY143" fmla="*/ 838202 h 1189895"/>
                <a:gd name="connsiteX144" fmla="*/ 4784040 w 4784040"/>
                <a:gd name="connsiteY144" fmla="*/ 787960 h 1189895"/>
                <a:gd name="connsiteX0" fmla="*/ 0 w 4784040"/>
                <a:gd name="connsiteY0" fmla="*/ 353394 h 1189895"/>
                <a:gd name="connsiteX1" fmla="*/ 222089 w 4784040"/>
                <a:gd name="connsiteY1" fmla="*/ 828154 h 1189895"/>
                <a:gd name="connsiteX2" fmla="*/ 232137 w 4784040"/>
                <a:gd name="connsiteY2" fmla="*/ 798009 h 1189895"/>
                <a:gd name="connsiteX3" fmla="*/ 262282 w 4784040"/>
                <a:gd name="connsiteY3" fmla="*/ 787960 h 1189895"/>
                <a:gd name="connsiteX4" fmla="*/ 272331 w 4784040"/>
                <a:gd name="connsiteY4" fmla="*/ 630504 h 1189895"/>
                <a:gd name="connsiteX5" fmla="*/ 312524 w 4784040"/>
                <a:gd name="connsiteY5" fmla="*/ 878396 h 1189895"/>
                <a:gd name="connsiteX6" fmla="*/ 322572 w 4784040"/>
                <a:gd name="connsiteY6" fmla="*/ 958782 h 1189895"/>
                <a:gd name="connsiteX7" fmla="*/ 332621 w 4784040"/>
                <a:gd name="connsiteY7" fmla="*/ 708003 h 1189895"/>
                <a:gd name="connsiteX8" fmla="*/ 402959 w 4784040"/>
                <a:gd name="connsiteY8" fmla="*/ 1069314 h 1189895"/>
                <a:gd name="connsiteX9" fmla="*/ 443153 w 4784040"/>
                <a:gd name="connsiteY9" fmla="*/ 1079363 h 1189895"/>
                <a:gd name="connsiteX10" fmla="*/ 473298 w 4784040"/>
                <a:gd name="connsiteY10" fmla="*/ 608660 h 1189895"/>
                <a:gd name="connsiteX11" fmla="*/ 503443 w 4784040"/>
                <a:gd name="connsiteY11" fmla="*/ 529569 h 1189895"/>
                <a:gd name="connsiteX12" fmla="*/ 553684 w 4784040"/>
                <a:gd name="connsiteY12" fmla="*/ 898492 h 1189895"/>
                <a:gd name="connsiteX13" fmla="*/ 583829 w 4784040"/>
                <a:gd name="connsiteY13" fmla="*/ 878396 h 1189895"/>
                <a:gd name="connsiteX14" fmla="*/ 597659 w 4784040"/>
                <a:gd name="connsiteY14" fmla="*/ 861433 h 1189895"/>
                <a:gd name="connsiteX15" fmla="*/ 684313 w 4784040"/>
                <a:gd name="connsiteY15" fmla="*/ 828154 h 1189895"/>
                <a:gd name="connsiteX16" fmla="*/ 734555 w 4784040"/>
                <a:gd name="connsiteY16" fmla="*/ 948734 h 1189895"/>
                <a:gd name="connsiteX17" fmla="*/ 804893 w 4784040"/>
                <a:gd name="connsiteY17" fmla="*/ 998976 h 1189895"/>
                <a:gd name="connsiteX18" fmla="*/ 935522 w 4784040"/>
                <a:gd name="connsiteY18" fmla="*/ 1109508 h 1189895"/>
                <a:gd name="connsiteX19" fmla="*/ 975715 w 4784040"/>
                <a:gd name="connsiteY19" fmla="*/ 1089411 h 1189895"/>
                <a:gd name="connsiteX20" fmla="*/ 1015909 w 4784040"/>
                <a:gd name="connsiteY20" fmla="*/ 1029121 h 1189895"/>
                <a:gd name="connsiteX21" fmla="*/ 1025957 w 4784040"/>
                <a:gd name="connsiteY21" fmla="*/ 918589 h 1189895"/>
                <a:gd name="connsiteX22" fmla="*/ 1116392 w 4784040"/>
                <a:gd name="connsiteY22" fmla="*/ 777912 h 1189895"/>
                <a:gd name="connsiteX23" fmla="*/ 1126440 w 4784040"/>
                <a:gd name="connsiteY23" fmla="*/ 727670 h 1189895"/>
                <a:gd name="connsiteX24" fmla="*/ 1166634 w 4784040"/>
                <a:gd name="connsiteY24" fmla="*/ 677429 h 1189895"/>
                <a:gd name="connsiteX25" fmla="*/ 1186731 w 4784040"/>
                <a:gd name="connsiteY25" fmla="*/ 647284 h 1189895"/>
                <a:gd name="connsiteX26" fmla="*/ 1196779 w 4784040"/>
                <a:gd name="connsiteY26" fmla="*/ 617138 h 1189895"/>
                <a:gd name="connsiteX27" fmla="*/ 1216876 w 4784040"/>
                <a:gd name="connsiteY27" fmla="*/ 566897 h 1189895"/>
                <a:gd name="connsiteX28" fmla="*/ 1236972 w 4784040"/>
                <a:gd name="connsiteY28" fmla="*/ 436268 h 1189895"/>
                <a:gd name="connsiteX29" fmla="*/ 1247021 w 4784040"/>
                <a:gd name="connsiteY29" fmla="*/ 627187 h 1189895"/>
                <a:gd name="connsiteX30" fmla="*/ 1267117 w 4784040"/>
                <a:gd name="connsiteY30" fmla="*/ 586993 h 1189895"/>
                <a:gd name="connsiteX31" fmla="*/ 1277166 w 4784040"/>
                <a:gd name="connsiteY31" fmla="*/ 556848 h 1189895"/>
                <a:gd name="connsiteX32" fmla="*/ 1327408 w 4784040"/>
                <a:gd name="connsiteY32" fmla="*/ 647284 h 1189895"/>
                <a:gd name="connsiteX33" fmla="*/ 1377649 w 4784040"/>
                <a:gd name="connsiteY33" fmla="*/ 707574 h 1189895"/>
                <a:gd name="connsiteX34" fmla="*/ 1407794 w 4784040"/>
                <a:gd name="connsiteY34" fmla="*/ 717622 h 1189895"/>
                <a:gd name="connsiteX35" fmla="*/ 1458036 w 4784040"/>
                <a:gd name="connsiteY35" fmla="*/ 607090 h 1189895"/>
                <a:gd name="connsiteX36" fmla="*/ 1518326 w 4784040"/>
                <a:gd name="connsiteY36" fmla="*/ 546800 h 1189895"/>
                <a:gd name="connsiteX37" fmla="*/ 1538423 w 4784040"/>
                <a:gd name="connsiteY37" fmla="*/ 506607 h 1189895"/>
                <a:gd name="connsiteX38" fmla="*/ 1568568 w 4784040"/>
                <a:gd name="connsiteY38" fmla="*/ 365930 h 1189895"/>
                <a:gd name="connsiteX39" fmla="*/ 1588665 w 4784040"/>
                <a:gd name="connsiteY39" fmla="*/ 396075 h 1189895"/>
                <a:gd name="connsiteX40" fmla="*/ 1598713 w 4784040"/>
                <a:gd name="connsiteY40" fmla="*/ 426220 h 1189895"/>
                <a:gd name="connsiteX41" fmla="*/ 1618810 w 4784040"/>
                <a:gd name="connsiteY41" fmla="*/ 496558 h 1189895"/>
                <a:gd name="connsiteX42" fmla="*/ 1669051 w 4784040"/>
                <a:gd name="connsiteY42" fmla="*/ 576945 h 1189895"/>
                <a:gd name="connsiteX43" fmla="*/ 1699197 w 4784040"/>
                <a:gd name="connsiteY43" fmla="*/ 737719 h 1189895"/>
                <a:gd name="connsiteX44" fmla="*/ 1729342 w 4784040"/>
                <a:gd name="connsiteY44" fmla="*/ 848251 h 1189895"/>
                <a:gd name="connsiteX45" fmla="*/ 1749438 w 4784040"/>
                <a:gd name="connsiteY45" fmla="*/ 928637 h 1189895"/>
                <a:gd name="connsiteX46" fmla="*/ 1769535 w 4784040"/>
                <a:gd name="connsiteY46" fmla="*/ 958782 h 1189895"/>
                <a:gd name="connsiteX47" fmla="*/ 1799680 w 4784040"/>
                <a:gd name="connsiteY47" fmla="*/ 948734 h 1189895"/>
                <a:gd name="connsiteX48" fmla="*/ 1809728 w 4784040"/>
                <a:gd name="connsiteY48" fmla="*/ 918589 h 1189895"/>
                <a:gd name="connsiteX49" fmla="*/ 1829825 w 4784040"/>
                <a:gd name="connsiteY49" fmla="*/ 888444 h 1189895"/>
                <a:gd name="connsiteX50" fmla="*/ 1859970 w 4784040"/>
                <a:gd name="connsiteY50" fmla="*/ 838202 h 1189895"/>
                <a:gd name="connsiteX51" fmla="*/ 1900164 w 4784040"/>
                <a:gd name="connsiteY51" fmla="*/ 868347 h 1189895"/>
                <a:gd name="connsiteX52" fmla="*/ 2000647 w 4784040"/>
                <a:gd name="connsiteY52" fmla="*/ 958782 h 1189895"/>
                <a:gd name="connsiteX53" fmla="*/ 2040840 w 4784040"/>
                <a:gd name="connsiteY53" fmla="*/ 1029121 h 1189895"/>
                <a:gd name="connsiteX54" fmla="*/ 2070986 w 4784040"/>
                <a:gd name="connsiteY54" fmla="*/ 1049218 h 1189895"/>
                <a:gd name="connsiteX55" fmla="*/ 2081034 w 4784040"/>
                <a:gd name="connsiteY55" fmla="*/ 1079363 h 1189895"/>
                <a:gd name="connsiteX56" fmla="*/ 2101131 w 4784040"/>
                <a:gd name="connsiteY56" fmla="*/ 1049218 h 1189895"/>
                <a:gd name="connsiteX57" fmla="*/ 2111179 w 4784040"/>
                <a:gd name="connsiteY57" fmla="*/ 1009024 h 1189895"/>
                <a:gd name="connsiteX58" fmla="*/ 2131276 w 4784040"/>
                <a:gd name="connsiteY58" fmla="*/ 958782 h 1189895"/>
                <a:gd name="connsiteX59" fmla="*/ 2141324 w 4784040"/>
                <a:gd name="connsiteY59" fmla="*/ 928637 h 1189895"/>
                <a:gd name="connsiteX60" fmla="*/ 2151372 w 4784040"/>
                <a:gd name="connsiteY60" fmla="*/ 767864 h 1189895"/>
                <a:gd name="connsiteX61" fmla="*/ 2181517 w 4784040"/>
                <a:gd name="connsiteY61" fmla="*/ 677429 h 1189895"/>
                <a:gd name="connsiteX62" fmla="*/ 2211662 w 4784040"/>
                <a:gd name="connsiteY62" fmla="*/ 627187 h 1189895"/>
                <a:gd name="connsiteX63" fmla="*/ 2221711 w 4784040"/>
                <a:gd name="connsiteY63" fmla="*/ 566897 h 1189895"/>
                <a:gd name="connsiteX64" fmla="*/ 2231759 w 4784040"/>
                <a:gd name="connsiteY64" fmla="*/ 597042 h 1189895"/>
                <a:gd name="connsiteX65" fmla="*/ 2241808 w 4784040"/>
                <a:gd name="connsiteY65" fmla="*/ 657332 h 1189895"/>
                <a:gd name="connsiteX66" fmla="*/ 2271953 w 4784040"/>
                <a:gd name="connsiteY66" fmla="*/ 727670 h 1189895"/>
                <a:gd name="connsiteX67" fmla="*/ 2282001 w 4784040"/>
                <a:gd name="connsiteY67" fmla="*/ 848251 h 1189895"/>
                <a:gd name="connsiteX68" fmla="*/ 2302098 w 4784040"/>
                <a:gd name="connsiteY68" fmla="*/ 968831 h 1189895"/>
                <a:gd name="connsiteX69" fmla="*/ 2362388 w 4784040"/>
                <a:gd name="connsiteY69" fmla="*/ 908541 h 1189895"/>
                <a:gd name="connsiteX70" fmla="*/ 2422678 w 4784040"/>
                <a:gd name="connsiteY70" fmla="*/ 868347 h 1189895"/>
                <a:gd name="connsiteX71" fmla="*/ 2472920 w 4784040"/>
                <a:gd name="connsiteY71" fmla="*/ 808057 h 1189895"/>
                <a:gd name="connsiteX72" fmla="*/ 2513113 w 4784040"/>
                <a:gd name="connsiteY72" fmla="*/ 747767 h 1189895"/>
                <a:gd name="connsiteX73" fmla="*/ 2583451 w 4784040"/>
                <a:gd name="connsiteY73" fmla="*/ 687477 h 1189895"/>
                <a:gd name="connsiteX74" fmla="*/ 2633693 w 4784040"/>
                <a:gd name="connsiteY74" fmla="*/ 697525 h 1189895"/>
                <a:gd name="connsiteX75" fmla="*/ 2683935 w 4784040"/>
                <a:gd name="connsiteY75" fmla="*/ 737719 h 1189895"/>
                <a:gd name="connsiteX76" fmla="*/ 2744225 w 4784040"/>
                <a:gd name="connsiteY76" fmla="*/ 767864 h 1189895"/>
                <a:gd name="connsiteX77" fmla="*/ 2774370 w 4784040"/>
                <a:gd name="connsiteY77" fmla="*/ 798009 h 1189895"/>
                <a:gd name="connsiteX78" fmla="*/ 2784419 w 4784040"/>
                <a:gd name="connsiteY78" fmla="*/ 828154 h 1189895"/>
                <a:gd name="connsiteX79" fmla="*/ 2864805 w 4784040"/>
                <a:gd name="connsiteY79" fmla="*/ 868347 h 1189895"/>
                <a:gd name="connsiteX80" fmla="*/ 2904999 w 4784040"/>
                <a:gd name="connsiteY80" fmla="*/ 888444 h 1189895"/>
                <a:gd name="connsiteX81" fmla="*/ 2935144 w 4784040"/>
                <a:gd name="connsiteY81" fmla="*/ 858299 h 1189895"/>
                <a:gd name="connsiteX82" fmla="*/ 2965289 w 4784040"/>
                <a:gd name="connsiteY82" fmla="*/ 838202 h 1189895"/>
                <a:gd name="connsiteX83" fmla="*/ 3035627 w 4784040"/>
                <a:gd name="connsiteY83" fmla="*/ 767864 h 1189895"/>
                <a:gd name="connsiteX84" fmla="*/ 3045676 w 4784040"/>
                <a:gd name="connsiteY84" fmla="*/ 727670 h 1189895"/>
                <a:gd name="connsiteX85" fmla="*/ 3075821 w 4784040"/>
                <a:gd name="connsiteY85" fmla="*/ 647284 h 1189895"/>
                <a:gd name="connsiteX86" fmla="*/ 3085869 w 4784040"/>
                <a:gd name="connsiteY86" fmla="*/ 546800 h 1189895"/>
                <a:gd name="connsiteX87" fmla="*/ 3105966 w 4784040"/>
                <a:gd name="connsiteY87" fmla="*/ 496558 h 1189895"/>
                <a:gd name="connsiteX88" fmla="*/ 3116014 w 4784040"/>
                <a:gd name="connsiteY88" fmla="*/ 456365 h 1189895"/>
                <a:gd name="connsiteX89" fmla="*/ 3136111 w 4784040"/>
                <a:gd name="connsiteY89" fmla="*/ 426220 h 1189895"/>
                <a:gd name="connsiteX90" fmla="*/ 3166256 w 4784040"/>
                <a:gd name="connsiteY90" fmla="*/ 335785 h 1189895"/>
                <a:gd name="connsiteX91" fmla="*/ 3186353 w 4784040"/>
                <a:gd name="connsiteY91" fmla="*/ 305640 h 1189895"/>
                <a:gd name="connsiteX92" fmla="*/ 3206449 w 4784040"/>
                <a:gd name="connsiteY92" fmla="*/ 225253 h 1189895"/>
                <a:gd name="connsiteX93" fmla="*/ 3271748 w 4784040"/>
                <a:gd name="connsiteY93" fmla="*/ 16377 h 1189895"/>
                <a:gd name="connsiteX94" fmla="*/ 3266739 w 4784040"/>
                <a:gd name="connsiteY94" fmla="*/ 355881 h 1189895"/>
                <a:gd name="connsiteX95" fmla="*/ 3316981 w 4784040"/>
                <a:gd name="connsiteY95" fmla="*/ 486510 h 1189895"/>
                <a:gd name="connsiteX96" fmla="*/ 3327029 w 4784040"/>
                <a:gd name="connsiteY96" fmla="*/ 637235 h 1189895"/>
                <a:gd name="connsiteX97" fmla="*/ 3357175 w 4784040"/>
                <a:gd name="connsiteY97" fmla="*/ 808057 h 1189895"/>
                <a:gd name="connsiteX98" fmla="*/ 3397368 w 4784040"/>
                <a:gd name="connsiteY98" fmla="*/ 928637 h 1189895"/>
                <a:gd name="connsiteX99" fmla="*/ 3407416 w 4784040"/>
                <a:gd name="connsiteY99" fmla="*/ 968831 h 1189895"/>
                <a:gd name="connsiteX100" fmla="*/ 3417465 w 4784040"/>
                <a:gd name="connsiteY100" fmla="*/ 1099459 h 1189895"/>
                <a:gd name="connsiteX101" fmla="*/ 3437561 w 4784040"/>
                <a:gd name="connsiteY101" fmla="*/ 1159749 h 1189895"/>
                <a:gd name="connsiteX102" fmla="*/ 3447610 w 4784040"/>
                <a:gd name="connsiteY102" fmla="*/ 1189895 h 1189895"/>
                <a:gd name="connsiteX103" fmla="*/ 3507900 w 4784040"/>
                <a:gd name="connsiteY103" fmla="*/ 1109508 h 1189895"/>
                <a:gd name="connsiteX104" fmla="*/ 3558142 w 4784040"/>
                <a:gd name="connsiteY104" fmla="*/ 1029121 h 1189895"/>
                <a:gd name="connsiteX105" fmla="*/ 3578238 w 4784040"/>
                <a:gd name="connsiteY105" fmla="*/ 958782 h 1189895"/>
                <a:gd name="connsiteX106" fmla="*/ 3588287 w 4784040"/>
                <a:gd name="connsiteY106" fmla="*/ 898492 h 1189895"/>
                <a:gd name="connsiteX107" fmla="*/ 3618432 w 4784040"/>
                <a:gd name="connsiteY107" fmla="*/ 828154 h 1189895"/>
                <a:gd name="connsiteX108" fmla="*/ 3628480 w 4784040"/>
                <a:gd name="connsiteY108" fmla="*/ 727670 h 1189895"/>
                <a:gd name="connsiteX109" fmla="*/ 3658625 w 4784040"/>
                <a:gd name="connsiteY109" fmla="*/ 657332 h 1189895"/>
                <a:gd name="connsiteX110" fmla="*/ 3728964 w 4784040"/>
                <a:gd name="connsiteY110" fmla="*/ 747767 h 1189895"/>
                <a:gd name="connsiteX111" fmla="*/ 3749060 w 4784040"/>
                <a:gd name="connsiteY111" fmla="*/ 787960 h 1189895"/>
                <a:gd name="connsiteX112" fmla="*/ 3759109 w 4784040"/>
                <a:gd name="connsiteY112" fmla="*/ 888444 h 1189895"/>
                <a:gd name="connsiteX113" fmla="*/ 3809350 w 4784040"/>
                <a:gd name="connsiteY113" fmla="*/ 908541 h 1189895"/>
                <a:gd name="connsiteX114" fmla="*/ 3980172 w 4784040"/>
                <a:gd name="connsiteY114" fmla="*/ 928637 h 1189895"/>
                <a:gd name="connsiteX115" fmla="*/ 4010317 w 4784040"/>
                <a:gd name="connsiteY115" fmla="*/ 918589 h 1189895"/>
                <a:gd name="connsiteX116" fmla="*/ 4020366 w 4784040"/>
                <a:gd name="connsiteY116" fmla="*/ 838202 h 1189895"/>
                <a:gd name="connsiteX117" fmla="*/ 4030414 w 4784040"/>
                <a:gd name="connsiteY117" fmla="*/ 787960 h 1189895"/>
                <a:gd name="connsiteX118" fmla="*/ 4080656 w 4784040"/>
                <a:gd name="connsiteY118" fmla="*/ 757815 h 1189895"/>
                <a:gd name="connsiteX119" fmla="*/ 4100753 w 4784040"/>
                <a:gd name="connsiteY119" fmla="*/ 727670 h 1189895"/>
                <a:gd name="connsiteX120" fmla="*/ 4140946 w 4784040"/>
                <a:gd name="connsiteY120" fmla="*/ 687477 h 1189895"/>
                <a:gd name="connsiteX121" fmla="*/ 4150994 w 4784040"/>
                <a:gd name="connsiteY121" fmla="*/ 627187 h 1189895"/>
                <a:gd name="connsiteX122" fmla="*/ 4171091 w 4784040"/>
                <a:gd name="connsiteY122" fmla="*/ 597042 h 1189895"/>
                <a:gd name="connsiteX123" fmla="*/ 4201236 w 4784040"/>
                <a:gd name="connsiteY123" fmla="*/ 536752 h 1189895"/>
                <a:gd name="connsiteX124" fmla="*/ 4231381 w 4784040"/>
                <a:gd name="connsiteY124" fmla="*/ 546800 h 1189895"/>
                <a:gd name="connsiteX125" fmla="*/ 4261526 w 4784040"/>
                <a:gd name="connsiteY125" fmla="*/ 657332 h 1189895"/>
                <a:gd name="connsiteX126" fmla="*/ 4281623 w 4784040"/>
                <a:gd name="connsiteY126" fmla="*/ 727670 h 1189895"/>
                <a:gd name="connsiteX127" fmla="*/ 4301720 w 4784040"/>
                <a:gd name="connsiteY127" fmla="*/ 757815 h 1189895"/>
                <a:gd name="connsiteX128" fmla="*/ 4341913 w 4784040"/>
                <a:gd name="connsiteY128" fmla="*/ 697525 h 1189895"/>
                <a:gd name="connsiteX129" fmla="*/ 4402203 w 4784040"/>
                <a:gd name="connsiteY129" fmla="*/ 597042 h 1189895"/>
                <a:gd name="connsiteX130" fmla="*/ 4412251 w 4784040"/>
                <a:gd name="connsiteY130" fmla="*/ 406123 h 1189895"/>
                <a:gd name="connsiteX131" fmla="*/ 4422300 w 4784040"/>
                <a:gd name="connsiteY131" fmla="*/ 365930 h 1189895"/>
                <a:gd name="connsiteX132" fmla="*/ 4472542 w 4784040"/>
                <a:gd name="connsiteY132" fmla="*/ 476462 h 1189895"/>
                <a:gd name="connsiteX133" fmla="*/ 4482590 w 4784040"/>
                <a:gd name="connsiteY133" fmla="*/ 556848 h 1189895"/>
                <a:gd name="connsiteX134" fmla="*/ 4492638 w 4784040"/>
                <a:gd name="connsiteY134" fmla="*/ 687477 h 1189895"/>
                <a:gd name="connsiteX135" fmla="*/ 4522783 w 4784040"/>
                <a:gd name="connsiteY135" fmla="*/ 777912 h 1189895"/>
                <a:gd name="connsiteX136" fmla="*/ 4532832 w 4784040"/>
                <a:gd name="connsiteY136" fmla="*/ 808057 h 1189895"/>
                <a:gd name="connsiteX137" fmla="*/ 4542880 w 4784040"/>
                <a:gd name="connsiteY137" fmla="*/ 838202 h 1189895"/>
                <a:gd name="connsiteX138" fmla="*/ 4573025 w 4784040"/>
                <a:gd name="connsiteY138" fmla="*/ 868347 h 1189895"/>
                <a:gd name="connsiteX139" fmla="*/ 4583073 w 4784040"/>
                <a:gd name="connsiteY139" fmla="*/ 1009024 h 1189895"/>
                <a:gd name="connsiteX140" fmla="*/ 4623267 w 4784040"/>
                <a:gd name="connsiteY140" fmla="*/ 1029121 h 1189895"/>
                <a:gd name="connsiteX141" fmla="*/ 4683557 w 4784040"/>
                <a:gd name="connsiteY141" fmla="*/ 968831 h 1189895"/>
                <a:gd name="connsiteX142" fmla="*/ 4723750 w 4784040"/>
                <a:gd name="connsiteY142" fmla="*/ 898492 h 1189895"/>
                <a:gd name="connsiteX143" fmla="*/ 4763944 w 4784040"/>
                <a:gd name="connsiteY143" fmla="*/ 838202 h 1189895"/>
                <a:gd name="connsiteX144" fmla="*/ 4784040 w 4784040"/>
                <a:gd name="connsiteY144" fmla="*/ 787960 h 1189895"/>
                <a:gd name="connsiteX0" fmla="*/ 0 w 4784040"/>
                <a:gd name="connsiteY0" fmla="*/ 353394 h 1189895"/>
                <a:gd name="connsiteX1" fmla="*/ 222089 w 4784040"/>
                <a:gd name="connsiteY1" fmla="*/ 828154 h 1189895"/>
                <a:gd name="connsiteX2" fmla="*/ 232137 w 4784040"/>
                <a:gd name="connsiteY2" fmla="*/ 798009 h 1189895"/>
                <a:gd name="connsiteX3" fmla="*/ 262282 w 4784040"/>
                <a:gd name="connsiteY3" fmla="*/ 787960 h 1189895"/>
                <a:gd name="connsiteX4" fmla="*/ 272331 w 4784040"/>
                <a:gd name="connsiteY4" fmla="*/ 630504 h 1189895"/>
                <a:gd name="connsiteX5" fmla="*/ 312524 w 4784040"/>
                <a:gd name="connsiteY5" fmla="*/ 878396 h 1189895"/>
                <a:gd name="connsiteX6" fmla="*/ 322572 w 4784040"/>
                <a:gd name="connsiteY6" fmla="*/ 958782 h 1189895"/>
                <a:gd name="connsiteX7" fmla="*/ 332621 w 4784040"/>
                <a:gd name="connsiteY7" fmla="*/ 708003 h 1189895"/>
                <a:gd name="connsiteX8" fmla="*/ 402959 w 4784040"/>
                <a:gd name="connsiteY8" fmla="*/ 1069314 h 1189895"/>
                <a:gd name="connsiteX9" fmla="*/ 443153 w 4784040"/>
                <a:gd name="connsiteY9" fmla="*/ 578948 h 1189895"/>
                <a:gd name="connsiteX10" fmla="*/ 473298 w 4784040"/>
                <a:gd name="connsiteY10" fmla="*/ 608660 h 1189895"/>
                <a:gd name="connsiteX11" fmla="*/ 503443 w 4784040"/>
                <a:gd name="connsiteY11" fmla="*/ 529569 h 1189895"/>
                <a:gd name="connsiteX12" fmla="*/ 553684 w 4784040"/>
                <a:gd name="connsiteY12" fmla="*/ 898492 h 1189895"/>
                <a:gd name="connsiteX13" fmla="*/ 583829 w 4784040"/>
                <a:gd name="connsiteY13" fmla="*/ 878396 h 1189895"/>
                <a:gd name="connsiteX14" fmla="*/ 597659 w 4784040"/>
                <a:gd name="connsiteY14" fmla="*/ 861433 h 1189895"/>
                <a:gd name="connsiteX15" fmla="*/ 684313 w 4784040"/>
                <a:gd name="connsiteY15" fmla="*/ 828154 h 1189895"/>
                <a:gd name="connsiteX16" fmla="*/ 734555 w 4784040"/>
                <a:gd name="connsiteY16" fmla="*/ 948734 h 1189895"/>
                <a:gd name="connsiteX17" fmla="*/ 804893 w 4784040"/>
                <a:gd name="connsiteY17" fmla="*/ 998976 h 1189895"/>
                <a:gd name="connsiteX18" fmla="*/ 935522 w 4784040"/>
                <a:gd name="connsiteY18" fmla="*/ 1109508 h 1189895"/>
                <a:gd name="connsiteX19" fmla="*/ 975715 w 4784040"/>
                <a:gd name="connsiteY19" fmla="*/ 1089411 h 1189895"/>
                <a:gd name="connsiteX20" fmla="*/ 1015909 w 4784040"/>
                <a:gd name="connsiteY20" fmla="*/ 1029121 h 1189895"/>
                <a:gd name="connsiteX21" fmla="*/ 1025957 w 4784040"/>
                <a:gd name="connsiteY21" fmla="*/ 918589 h 1189895"/>
                <a:gd name="connsiteX22" fmla="*/ 1116392 w 4784040"/>
                <a:gd name="connsiteY22" fmla="*/ 777912 h 1189895"/>
                <a:gd name="connsiteX23" fmla="*/ 1126440 w 4784040"/>
                <a:gd name="connsiteY23" fmla="*/ 727670 h 1189895"/>
                <a:gd name="connsiteX24" fmla="*/ 1166634 w 4784040"/>
                <a:gd name="connsiteY24" fmla="*/ 677429 h 1189895"/>
                <a:gd name="connsiteX25" fmla="*/ 1186731 w 4784040"/>
                <a:gd name="connsiteY25" fmla="*/ 647284 h 1189895"/>
                <a:gd name="connsiteX26" fmla="*/ 1196779 w 4784040"/>
                <a:gd name="connsiteY26" fmla="*/ 617138 h 1189895"/>
                <a:gd name="connsiteX27" fmla="*/ 1216876 w 4784040"/>
                <a:gd name="connsiteY27" fmla="*/ 566897 h 1189895"/>
                <a:gd name="connsiteX28" fmla="*/ 1236972 w 4784040"/>
                <a:gd name="connsiteY28" fmla="*/ 436268 h 1189895"/>
                <a:gd name="connsiteX29" fmla="*/ 1247021 w 4784040"/>
                <a:gd name="connsiteY29" fmla="*/ 627187 h 1189895"/>
                <a:gd name="connsiteX30" fmla="*/ 1267117 w 4784040"/>
                <a:gd name="connsiteY30" fmla="*/ 586993 h 1189895"/>
                <a:gd name="connsiteX31" fmla="*/ 1277166 w 4784040"/>
                <a:gd name="connsiteY31" fmla="*/ 556848 h 1189895"/>
                <a:gd name="connsiteX32" fmla="*/ 1327408 w 4784040"/>
                <a:gd name="connsiteY32" fmla="*/ 647284 h 1189895"/>
                <a:gd name="connsiteX33" fmla="*/ 1377649 w 4784040"/>
                <a:gd name="connsiteY33" fmla="*/ 707574 h 1189895"/>
                <a:gd name="connsiteX34" fmla="*/ 1407794 w 4784040"/>
                <a:gd name="connsiteY34" fmla="*/ 717622 h 1189895"/>
                <a:gd name="connsiteX35" fmla="*/ 1458036 w 4784040"/>
                <a:gd name="connsiteY35" fmla="*/ 607090 h 1189895"/>
                <a:gd name="connsiteX36" fmla="*/ 1518326 w 4784040"/>
                <a:gd name="connsiteY36" fmla="*/ 546800 h 1189895"/>
                <a:gd name="connsiteX37" fmla="*/ 1538423 w 4784040"/>
                <a:gd name="connsiteY37" fmla="*/ 506607 h 1189895"/>
                <a:gd name="connsiteX38" fmla="*/ 1568568 w 4784040"/>
                <a:gd name="connsiteY38" fmla="*/ 365930 h 1189895"/>
                <a:gd name="connsiteX39" fmla="*/ 1588665 w 4784040"/>
                <a:gd name="connsiteY39" fmla="*/ 396075 h 1189895"/>
                <a:gd name="connsiteX40" fmla="*/ 1598713 w 4784040"/>
                <a:gd name="connsiteY40" fmla="*/ 426220 h 1189895"/>
                <a:gd name="connsiteX41" fmla="*/ 1618810 w 4784040"/>
                <a:gd name="connsiteY41" fmla="*/ 496558 h 1189895"/>
                <a:gd name="connsiteX42" fmla="*/ 1669051 w 4784040"/>
                <a:gd name="connsiteY42" fmla="*/ 576945 h 1189895"/>
                <a:gd name="connsiteX43" fmla="*/ 1699197 w 4784040"/>
                <a:gd name="connsiteY43" fmla="*/ 737719 h 1189895"/>
                <a:gd name="connsiteX44" fmla="*/ 1729342 w 4784040"/>
                <a:gd name="connsiteY44" fmla="*/ 848251 h 1189895"/>
                <a:gd name="connsiteX45" fmla="*/ 1749438 w 4784040"/>
                <a:gd name="connsiteY45" fmla="*/ 928637 h 1189895"/>
                <a:gd name="connsiteX46" fmla="*/ 1769535 w 4784040"/>
                <a:gd name="connsiteY46" fmla="*/ 958782 h 1189895"/>
                <a:gd name="connsiteX47" fmla="*/ 1799680 w 4784040"/>
                <a:gd name="connsiteY47" fmla="*/ 948734 h 1189895"/>
                <a:gd name="connsiteX48" fmla="*/ 1809728 w 4784040"/>
                <a:gd name="connsiteY48" fmla="*/ 918589 h 1189895"/>
                <a:gd name="connsiteX49" fmla="*/ 1829825 w 4784040"/>
                <a:gd name="connsiteY49" fmla="*/ 888444 h 1189895"/>
                <a:gd name="connsiteX50" fmla="*/ 1859970 w 4784040"/>
                <a:gd name="connsiteY50" fmla="*/ 838202 h 1189895"/>
                <a:gd name="connsiteX51" fmla="*/ 1900164 w 4784040"/>
                <a:gd name="connsiteY51" fmla="*/ 868347 h 1189895"/>
                <a:gd name="connsiteX52" fmla="*/ 2000647 w 4784040"/>
                <a:gd name="connsiteY52" fmla="*/ 958782 h 1189895"/>
                <a:gd name="connsiteX53" fmla="*/ 2040840 w 4784040"/>
                <a:gd name="connsiteY53" fmla="*/ 1029121 h 1189895"/>
                <a:gd name="connsiteX54" fmla="*/ 2070986 w 4784040"/>
                <a:gd name="connsiteY54" fmla="*/ 1049218 h 1189895"/>
                <a:gd name="connsiteX55" fmla="*/ 2081034 w 4784040"/>
                <a:gd name="connsiteY55" fmla="*/ 1079363 h 1189895"/>
                <a:gd name="connsiteX56" fmla="*/ 2101131 w 4784040"/>
                <a:gd name="connsiteY56" fmla="*/ 1049218 h 1189895"/>
                <a:gd name="connsiteX57" fmla="*/ 2111179 w 4784040"/>
                <a:gd name="connsiteY57" fmla="*/ 1009024 h 1189895"/>
                <a:gd name="connsiteX58" fmla="*/ 2131276 w 4784040"/>
                <a:gd name="connsiteY58" fmla="*/ 958782 h 1189895"/>
                <a:gd name="connsiteX59" fmla="*/ 2141324 w 4784040"/>
                <a:gd name="connsiteY59" fmla="*/ 928637 h 1189895"/>
                <a:gd name="connsiteX60" fmla="*/ 2151372 w 4784040"/>
                <a:gd name="connsiteY60" fmla="*/ 767864 h 1189895"/>
                <a:gd name="connsiteX61" fmla="*/ 2181517 w 4784040"/>
                <a:gd name="connsiteY61" fmla="*/ 677429 h 1189895"/>
                <a:gd name="connsiteX62" fmla="*/ 2211662 w 4784040"/>
                <a:gd name="connsiteY62" fmla="*/ 627187 h 1189895"/>
                <a:gd name="connsiteX63" fmla="*/ 2221711 w 4784040"/>
                <a:gd name="connsiteY63" fmla="*/ 566897 h 1189895"/>
                <a:gd name="connsiteX64" fmla="*/ 2231759 w 4784040"/>
                <a:gd name="connsiteY64" fmla="*/ 597042 h 1189895"/>
                <a:gd name="connsiteX65" fmla="*/ 2241808 w 4784040"/>
                <a:gd name="connsiteY65" fmla="*/ 657332 h 1189895"/>
                <a:gd name="connsiteX66" fmla="*/ 2271953 w 4784040"/>
                <a:gd name="connsiteY66" fmla="*/ 727670 h 1189895"/>
                <a:gd name="connsiteX67" fmla="*/ 2282001 w 4784040"/>
                <a:gd name="connsiteY67" fmla="*/ 848251 h 1189895"/>
                <a:gd name="connsiteX68" fmla="*/ 2302098 w 4784040"/>
                <a:gd name="connsiteY68" fmla="*/ 968831 h 1189895"/>
                <a:gd name="connsiteX69" fmla="*/ 2362388 w 4784040"/>
                <a:gd name="connsiteY69" fmla="*/ 908541 h 1189895"/>
                <a:gd name="connsiteX70" fmla="*/ 2422678 w 4784040"/>
                <a:gd name="connsiteY70" fmla="*/ 868347 h 1189895"/>
                <a:gd name="connsiteX71" fmla="*/ 2472920 w 4784040"/>
                <a:gd name="connsiteY71" fmla="*/ 808057 h 1189895"/>
                <a:gd name="connsiteX72" fmla="*/ 2513113 w 4784040"/>
                <a:gd name="connsiteY72" fmla="*/ 747767 h 1189895"/>
                <a:gd name="connsiteX73" fmla="*/ 2583451 w 4784040"/>
                <a:gd name="connsiteY73" fmla="*/ 687477 h 1189895"/>
                <a:gd name="connsiteX74" fmla="*/ 2633693 w 4784040"/>
                <a:gd name="connsiteY74" fmla="*/ 697525 h 1189895"/>
                <a:gd name="connsiteX75" fmla="*/ 2683935 w 4784040"/>
                <a:gd name="connsiteY75" fmla="*/ 737719 h 1189895"/>
                <a:gd name="connsiteX76" fmla="*/ 2744225 w 4784040"/>
                <a:gd name="connsiteY76" fmla="*/ 767864 h 1189895"/>
                <a:gd name="connsiteX77" fmla="*/ 2774370 w 4784040"/>
                <a:gd name="connsiteY77" fmla="*/ 798009 h 1189895"/>
                <a:gd name="connsiteX78" fmla="*/ 2784419 w 4784040"/>
                <a:gd name="connsiteY78" fmla="*/ 828154 h 1189895"/>
                <a:gd name="connsiteX79" fmla="*/ 2864805 w 4784040"/>
                <a:gd name="connsiteY79" fmla="*/ 868347 h 1189895"/>
                <a:gd name="connsiteX80" fmla="*/ 2904999 w 4784040"/>
                <a:gd name="connsiteY80" fmla="*/ 888444 h 1189895"/>
                <a:gd name="connsiteX81" fmla="*/ 2935144 w 4784040"/>
                <a:gd name="connsiteY81" fmla="*/ 858299 h 1189895"/>
                <a:gd name="connsiteX82" fmla="*/ 2965289 w 4784040"/>
                <a:gd name="connsiteY82" fmla="*/ 838202 h 1189895"/>
                <a:gd name="connsiteX83" fmla="*/ 3035627 w 4784040"/>
                <a:gd name="connsiteY83" fmla="*/ 767864 h 1189895"/>
                <a:gd name="connsiteX84" fmla="*/ 3045676 w 4784040"/>
                <a:gd name="connsiteY84" fmla="*/ 727670 h 1189895"/>
                <a:gd name="connsiteX85" fmla="*/ 3075821 w 4784040"/>
                <a:gd name="connsiteY85" fmla="*/ 647284 h 1189895"/>
                <a:gd name="connsiteX86" fmla="*/ 3085869 w 4784040"/>
                <a:gd name="connsiteY86" fmla="*/ 546800 h 1189895"/>
                <a:gd name="connsiteX87" fmla="*/ 3105966 w 4784040"/>
                <a:gd name="connsiteY87" fmla="*/ 496558 h 1189895"/>
                <a:gd name="connsiteX88" fmla="*/ 3116014 w 4784040"/>
                <a:gd name="connsiteY88" fmla="*/ 456365 h 1189895"/>
                <a:gd name="connsiteX89" fmla="*/ 3136111 w 4784040"/>
                <a:gd name="connsiteY89" fmla="*/ 426220 h 1189895"/>
                <a:gd name="connsiteX90" fmla="*/ 3166256 w 4784040"/>
                <a:gd name="connsiteY90" fmla="*/ 335785 h 1189895"/>
                <a:gd name="connsiteX91" fmla="*/ 3186353 w 4784040"/>
                <a:gd name="connsiteY91" fmla="*/ 305640 h 1189895"/>
                <a:gd name="connsiteX92" fmla="*/ 3206449 w 4784040"/>
                <a:gd name="connsiteY92" fmla="*/ 225253 h 1189895"/>
                <a:gd name="connsiteX93" fmla="*/ 3271748 w 4784040"/>
                <a:gd name="connsiteY93" fmla="*/ 16377 h 1189895"/>
                <a:gd name="connsiteX94" fmla="*/ 3266739 w 4784040"/>
                <a:gd name="connsiteY94" fmla="*/ 355881 h 1189895"/>
                <a:gd name="connsiteX95" fmla="*/ 3316981 w 4784040"/>
                <a:gd name="connsiteY95" fmla="*/ 486510 h 1189895"/>
                <a:gd name="connsiteX96" fmla="*/ 3327029 w 4784040"/>
                <a:gd name="connsiteY96" fmla="*/ 637235 h 1189895"/>
                <a:gd name="connsiteX97" fmla="*/ 3357175 w 4784040"/>
                <a:gd name="connsiteY97" fmla="*/ 808057 h 1189895"/>
                <a:gd name="connsiteX98" fmla="*/ 3397368 w 4784040"/>
                <a:gd name="connsiteY98" fmla="*/ 928637 h 1189895"/>
                <a:gd name="connsiteX99" fmla="*/ 3407416 w 4784040"/>
                <a:gd name="connsiteY99" fmla="*/ 968831 h 1189895"/>
                <a:gd name="connsiteX100" fmla="*/ 3417465 w 4784040"/>
                <a:gd name="connsiteY100" fmla="*/ 1099459 h 1189895"/>
                <a:gd name="connsiteX101" fmla="*/ 3437561 w 4784040"/>
                <a:gd name="connsiteY101" fmla="*/ 1159749 h 1189895"/>
                <a:gd name="connsiteX102" fmla="*/ 3447610 w 4784040"/>
                <a:gd name="connsiteY102" fmla="*/ 1189895 h 1189895"/>
                <a:gd name="connsiteX103" fmla="*/ 3507900 w 4784040"/>
                <a:gd name="connsiteY103" fmla="*/ 1109508 h 1189895"/>
                <a:gd name="connsiteX104" fmla="*/ 3558142 w 4784040"/>
                <a:gd name="connsiteY104" fmla="*/ 1029121 h 1189895"/>
                <a:gd name="connsiteX105" fmla="*/ 3578238 w 4784040"/>
                <a:gd name="connsiteY105" fmla="*/ 958782 h 1189895"/>
                <a:gd name="connsiteX106" fmla="*/ 3588287 w 4784040"/>
                <a:gd name="connsiteY106" fmla="*/ 898492 h 1189895"/>
                <a:gd name="connsiteX107" fmla="*/ 3618432 w 4784040"/>
                <a:gd name="connsiteY107" fmla="*/ 828154 h 1189895"/>
                <a:gd name="connsiteX108" fmla="*/ 3628480 w 4784040"/>
                <a:gd name="connsiteY108" fmla="*/ 727670 h 1189895"/>
                <a:gd name="connsiteX109" fmla="*/ 3658625 w 4784040"/>
                <a:gd name="connsiteY109" fmla="*/ 657332 h 1189895"/>
                <a:gd name="connsiteX110" fmla="*/ 3728964 w 4784040"/>
                <a:gd name="connsiteY110" fmla="*/ 747767 h 1189895"/>
                <a:gd name="connsiteX111" fmla="*/ 3749060 w 4784040"/>
                <a:gd name="connsiteY111" fmla="*/ 787960 h 1189895"/>
                <a:gd name="connsiteX112" fmla="*/ 3759109 w 4784040"/>
                <a:gd name="connsiteY112" fmla="*/ 888444 h 1189895"/>
                <a:gd name="connsiteX113" fmla="*/ 3809350 w 4784040"/>
                <a:gd name="connsiteY113" fmla="*/ 908541 h 1189895"/>
                <a:gd name="connsiteX114" fmla="*/ 3980172 w 4784040"/>
                <a:gd name="connsiteY114" fmla="*/ 928637 h 1189895"/>
                <a:gd name="connsiteX115" fmla="*/ 4010317 w 4784040"/>
                <a:gd name="connsiteY115" fmla="*/ 918589 h 1189895"/>
                <a:gd name="connsiteX116" fmla="*/ 4020366 w 4784040"/>
                <a:gd name="connsiteY116" fmla="*/ 838202 h 1189895"/>
                <a:gd name="connsiteX117" fmla="*/ 4030414 w 4784040"/>
                <a:gd name="connsiteY117" fmla="*/ 787960 h 1189895"/>
                <a:gd name="connsiteX118" fmla="*/ 4080656 w 4784040"/>
                <a:gd name="connsiteY118" fmla="*/ 757815 h 1189895"/>
                <a:gd name="connsiteX119" fmla="*/ 4100753 w 4784040"/>
                <a:gd name="connsiteY119" fmla="*/ 727670 h 1189895"/>
                <a:gd name="connsiteX120" fmla="*/ 4140946 w 4784040"/>
                <a:gd name="connsiteY120" fmla="*/ 687477 h 1189895"/>
                <a:gd name="connsiteX121" fmla="*/ 4150994 w 4784040"/>
                <a:gd name="connsiteY121" fmla="*/ 627187 h 1189895"/>
                <a:gd name="connsiteX122" fmla="*/ 4171091 w 4784040"/>
                <a:gd name="connsiteY122" fmla="*/ 597042 h 1189895"/>
                <a:gd name="connsiteX123" fmla="*/ 4201236 w 4784040"/>
                <a:gd name="connsiteY123" fmla="*/ 536752 h 1189895"/>
                <a:gd name="connsiteX124" fmla="*/ 4231381 w 4784040"/>
                <a:gd name="connsiteY124" fmla="*/ 546800 h 1189895"/>
                <a:gd name="connsiteX125" fmla="*/ 4261526 w 4784040"/>
                <a:gd name="connsiteY125" fmla="*/ 657332 h 1189895"/>
                <a:gd name="connsiteX126" fmla="*/ 4281623 w 4784040"/>
                <a:gd name="connsiteY126" fmla="*/ 727670 h 1189895"/>
                <a:gd name="connsiteX127" fmla="*/ 4301720 w 4784040"/>
                <a:gd name="connsiteY127" fmla="*/ 757815 h 1189895"/>
                <a:gd name="connsiteX128" fmla="*/ 4341913 w 4784040"/>
                <a:gd name="connsiteY128" fmla="*/ 697525 h 1189895"/>
                <a:gd name="connsiteX129" fmla="*/ 4402203 w 4784040"/>
                <a:gd name="connsiteY129" fmla="*/ 597042 h 1189895"/>
                <a:gd name="connsiteX130" fmla="*/ 4412251 w 4784040"/>
                <a:gd name="connsiteY130" fmla="*/ 406123 h 1189895"/>
                <a:gd name="connsiteX131" fmla="*/ 4422300 w 4784040"/>
                <a:gd name="connsiteY131" fmla="*/ 365930 h 1189895"/>
                <a:gd name="connsiteX132" fmla="*/ 4472542 w 4784040"/>
                <a:gd name="connsiteY132" fmla="*/ 476462 h 1189895"/>
                <a:gd name="connsiteX133" fmla="*/ 4482590 w 4784040"/>
                <a:gd name="connsiteY133" fmla="*/ 556848 h 1189895"/>
                <a:gd name="connsiteX134" fmla="*/ 4492638 w 4784040"/>
                <a:gd name="connsiteY134" fmla="*/ 687477 h 1189895"/>
                <a:gd name="connsiteX135" fmla="*/ 4522783 w 4784040"/>
                <a:gd name="connsiteY135" fmla="*/ 777912 h 1189895"/>
                <a:gd name="connsiteX136" fmla="*/ 4532832 w 4784040"/>
                <a:gd name="connsiteY136" fmla="*/ 808057 h 1189895"/>
                <a:gd name="connsiteX137" fmla="*/ 4542880 w 4784040"/>
                <a:gd name="connsiteY137" fmla="*/ 838202 h 1189895"/>
                <a:gd name="connsiteX138" fmla="*/ 4573025 w 4784040"/>
                <a:gd name="connsiteY138" fmla="*/ 868347 h 1189895"/>
                <a:gd name="connsiteX139" fmla="*/ 4583073 w 4784040"/>
                <a:gd name="connsiteY139" fmla="*/ 1009024 h 1189895"/>
                <a:gd name="connsiteX140" fmla="*/ 4623267 w 4784040"/>
                <a:gd name="connsiteY140" fmla="*/ 1029121 h 1189895"/>
                <a:gd name="connsiteX141" fmla="*/ 4683557 w 4784040"/>
                <a:gd name="connsiteY141" fmla="*/ 968831 h 1189895"/>
                <a:gd name="connsiteX142" fmla="*/ 4723750 w 4784040"/>
                <a:gd name="connsiteY142" fmla="*/ 898492 h 1189895"/>
                <a:gd name="connsiteX143" fmla="*/ 4763944 w 4784040"/>
                <a:gd name="connsiteY143" fmla="*/ 838202 h 1189895"/>
                <a:gd name="connsiteX144" fmla="*/ 4784040 w 4784040"/>
                <a:gd name="connsiteY144" fmla="*/ 787960 h 1189895"/>
                <a:gd name="connsiteX0" fmla="*/ 0 w 4784040"/>
                <a:gd name="connsiteY0" fmla="*/ 353394 h 1189895"/>
                <a:gd name="connsiteX1" fmla="*/ 222089 w 4784040"/>
                <a:gd name="connsiteY1" fmla="*/ 828154 h 1189895"/>
                <a:gd name="connsiteX2" fmla="*/ 232137 w 4784040"/>
                <a:gd name="connsiteY2" fmla="*/ 798009 h 1189895"/>
                <a:gd name="connsiteX3" fmla="*/ 262282 w 4784040"/>
                <a:gd name="connsiteY3" fmla="*/ 787960 h 1189895"/>
                <a:gd name="connsiteX4" fmla="*/ 272331 w 4784040"/>
                <a:gd name="connsiteY4" fmla="*/ 630504 h 1189895"/>
                <a:gd name="connsiteX5" fmla="*/ 312524 w 4784040"/>
                <a:gd name="connsiteY5" fmla="*/ 878396 h 1189895"/>
                <a:gd name="connsiteX6" fmla="*/ 322572 w 4784040"/>
                <a:gd name="connsiteY6" fmla="*/ 958782 h 1189895"/>
                <a:gd name="connsiteX7" fmla="*/ 332621 w 4784040"/>
                <a:gd name="connsiteY7" fmla="*/ 708003 h 1189895"/>
                <a:gd name="connsiteX8" fmla="*/ 402959 w 4784040"/>
                <a:gd name="connsiteY8" fmla="*/ 421415 h 1189895"/>
                <a:gd name="connsiteX9" fmla="*/ 443153 w 4784040"/>
                <a:gd name="connsiteY9" fmla="*/ 578948 h 1189895"/>
                <a:gd name="connsiteX10" fmla="*/ 473298 w 4784040"/>
                <a:gd name="connsiteY10" fmla="*/ 608660 h 1189895"/>
                <a:gd name="connsiteX11" fmla="*/ 503443 w 4784040"/>
                <a:gd name="connsiteY11" fmla="*/ 529569 h 1189895"/>
                <a:gd name="connsiteX12" fmla="*/ 553684 w 4784040"/>
                <a:gd name="connsiteY12" fmla="*/ 898492 h 1189895"/>
                <a:gd name="connsiteX13" fmla="*/ 583829 w 4784040"/>
                <a:gd name="connsiteY13" fmla="*/ 878396 h 1189895"/>
                <a:gd name="connsiteX14" fmla="*/ 597659 w 4784040"/>
                <a:gd name="connsiteY14" fmla="*/ 861433 h 1189895"/>
                <a:gd name="connsiteX15" fmla="*/ 684313 w 4784040"/>
                <a:gd name="connsiteY15" fmla="*/ 828154 h 1189895"/>
                <a:gd name="connsiteX16" fmla="*/ 734555 w 4784040"/>
                <a:gd name="connsiteY16" fmla="*/ 948734 h 1189895"/>
                <a:gd name="connsiteX17" fmla="*/ 804893 w 4784040"/>
                <a:gd name="connsiteY17" fmla="*/ 998976 h 1189895"/>
                <a:gd name="connsiteX18" fmla="*/ 935522 w 4784040"/>
                <a:gd name="connsiteY18" fmla="*/ 1109508 h 1189895"/>
                <a:gd name="connsiteX19" fmla="*/ 975715 w 4784040"/>
                <a:gd name="connsiteY19" fmla="*/ 1089411 h 1189895"/>
                <a:gd name="connsiteX20" fmla="*/ 1015909 w 4784040"/>
                <a:gd name="connsiteY20" fmla="*/ 1029121 h 1189895"/>
                <a:gd name="connsiteX21" fmla="*/ 1025957 w 4784040"/>
                <a:gd name="connsiteY21" fmla="*/ 918589 h 1189895"/>
                <a:gd name="connsiteX22" fmla="*/ 1116392 w 4784040"/>
                <a:gd name="connsiteY22" fmla="*/ 777912 h 1189895"/>
                <a:gd name="connsiteX23" fmla="*/ 1126440 w 4784040"/>
                <a:gd name="connsiteY23" fmla="*/ 727670 h 1189895"/>
                <a:gd name="connsiteX24" fmla="*/ 1166634 w 4784040"/>
                <a:gd name="connsiteY24" fmla="*/ 677429 h 1189895"/>
                <a:gd name="connsiteX25" fmla="*/ 1186731 w 4784040"/>
                <a:gd name="connsiteY25" fmla="*/ 647284 h 1189895"/>
                <a:gd name="connsiteX26" fmla="*/ 1196779 w 4784040"/>
                <a:gd name="connsiteY26" fmla="*/ 617138 h 1189895"/>
                <a:gd name="connsiteX27" fmla="*/ 1216876 w 4784040"/>
                <a:gd name="connsiteY27" fmla="*/ 566897 h 1189895"/>
                <a:gd name="connsiteX28" fmla="*/ 1236972 w 4784040"/>
                <a:gd name="connsiteY28" fmla="*/ 436268 h 1189895"/>
                <a:gd name="connsiteX29" fmla="*/ 1247021 w 4784040"/>
                <a:gd name="connsiteY29" fmla="*/ 627187 h 1189895"/>
                <a:gd name="connsiteX30" fmla="*/ 1267117 w 4784040"/>
                <a:gd name="connsiteY30" fmla="*/ 586993 h 1189895"/>
                <a:gd name="connsiteX31" fmla="*/ 1277166 w 4784040"/>
                <a:gd name="connsiteY31" fmla="*/ 556848 h 1189895"/>
                <a:gd name="connsiteX32" fmla="*/ 1327408 w 4784040"/>
                <a:gd name="connsiteY32" fmla="*/ 647284 h 1189895"/>
                <a:gd name="connsiteX33" fmla="*/ 1377649 w 4784040"/>
                <a:gd name="connsiteY33" fmla="*/ 707574 h 1189895"/>
                <a:gd name="connsiteX34" fmla="*/ 1407794 w 4784040"/>
                <a:gd name="connsiteY34" fmla="*/ 717622 h 1189895"/>
                <a:gd name="connsiteX35" fmla="*/ 1458036 w 4784040"/>
                <a:gd name="connsiteY35" fmla="*/ 607090 h 1189895"/>
                <a:gd name="connsiteX36" fmla="*/ 1518326 w 4784040"/>
                <a:gd name="connsiteY36" fmla="*/ 546800 h 1189895"/>
                <a:gd name="connsiteX37" fmla="*/ 1538423 w 4784040"/>
                <a:gd name="connsiteY37" fmla="*/ 506607 h 1189895"/>
                <a:gd name="connsiteX38" fmla="*/ 1568568 w 4784040"/>
                <a:gd name="connsiteY38" fmla="*/ 365930 h 1189895"/>
                <a:gd name="connsiteX39" fmla="*/ 1588665 w 4784040"/>
                <a:gd name="connsiteY39" fmla="*/ 396075 h 1189895"/>
                <a:gd name="connsiteX40" fmla="*/ 1598713 w 4784040"/>
                <a:gd name="connsiteY40" fmla="*/ 426220 h 1189895"/>
                <a:gd name="connsiteX41" fmla="*/ 1618810 w 4784040"/>
                <a:gd name="connsiteY41" fmla="*/ 496558 h 1189895"/>
                <a:gd name="connsiteX42" fmla="*/ 1669051 w 4784040"/>
                <a:gd name="connsiteY42" fmla="*/ 576945 h 1189895"/>
                <a:gd name="connsiteX43" fmla="*/ 1699197 w 4784040"/>
                <a:gd name="connsiteY43" fmla="*/ 737719 h 1189895"/>
                <a:gd name="connsiteX44" fmla="*/ 1729342 w 4784040"/>
                <a:gd name="connsiteY44" fmla="*/ 848251 h 1189895"/>
                <a:gd name="connsiteX45" fmla="*/ 1749438 w 4784040"/>
                <a:gd name="connsiteY45" fmla="*/ 928637 h 1189895"/>
                <a:gd name="connsiteX46" fmla="*/ 1769535 w 4784040"/>
                <a:gd name="connsiteY46" fmla="*/ 958782 h 1189895"/>
                <a:gd name="connsiteX47" fmla="*/ 1799680 w 4784040"/>
                <a:gd name="connsiteY47" fmla="*/ 948734 h 1189895"/>
                <a:gd name="connsiteX48" fmla="*/ 1809728 w 4784040"/>
                <a:gd name="connsiteY48" fmla="*/ 918589 h 1189895"/>
                <a:gd name="connsiteX49" fmla="*/ 1829825 w 4784040"/>
                <a:gd name="connsiteY49" fmla="*/ 888444 h 1189895"/>
                <a:gd name="connsiteX50" fmla="*/ 1859970 w 4784040"/>
                <a:gd name="connsiteY50" fmla="*/ 838202 h 1189895"/>
                <a:gd name="connsiteX51" fmla="*/ 1900164 w 4784040"/>
                <a:gd name="connsiteY51" fmla="*/ 868347 h 1189895"/>
                <a:gd name="connsiteX52" fmla="*/ 2000647 w 4784040"/>
                <a:gd name="connsiteY52" fmla="*/ 958782 h 1189895"/>
                <a:gd name="connsiteX53" fmla="*/ 2040840 w 4784040"/>
                <a:gd name="connsiteY53" fmla="*/ 1029121 h 1189895"/>
                <a:gd name="connsiteX54" fmla="*/ 2070986 w 4784040"/>
                <a:gd name="connsiteY54" fmla="*/ 1049218 h 1189895"/>
                <a:gd name="connsiteX55" fmla="*/ 2081034 w 4784040"/>
                <a:gd name="connsiteY55" fmla="*/ 1079363 h 1189895"/>
                <a:gd name="connsiteX56" fmla="*/ 2101131 w 4784040"/>
                <a:gd name="connsiteY56" fmla="*/ 1049218 h 1189895"/>
                <a:gd name="connsiteX57" fmla="*/ 2111179 w 4784040"/>
                <a:gd name="connsiteY57" fmla="*/ 1009024 h 1189895"/>
                <a:gd name="connsiteX58" fmla="*/ 2131276 w 4784040"/>
                <a:gd name="connsiteY58" fmla="*/ 958782 h 1189895"/>
                <a:gd name="connsiteX59" fmla="*/ 2141324 w 4784040"/>
                <a:gd name="connsiteY59" fmla="*/ 928637 h 1189895"/>
                <a:gd name="connsiteX60" fmla="*/ 2151372 w 4784040"/>
                <a:gd name="connsiteY60" fmla="*/ 767864 h 1189895"/>
                <a:gd name="connsiteX61" fmla="*/ 2181517 w 4784040"/>
                <a:gd name="connsiteY61" fmla="*/ 677429 h 1189895"/>
                <a:gd name="connsiteX62" fmla="*/ 2211662 w 4784040"/>
                <a:gd name="connsiteY62" fmla="*/ 627187 h 1189895"/>
                <a:gd name="connsiteX63" fmla="*/ 2221711 w 4784040"/>
                <a:gd name="connsiteY63" fmla="*/ 566897 h 1189895"/>
                <a:gd name="connsiteX64" fmla="*/ 2231759 w 4784040"/>
                <a:gd name="connsiteY64" fmla="*/ 597042 h 1189895"/>
                <a:gd name="connsiteX65" fmla="*/ 2241808 w 4784040"/>
                <a:gd name="connsiteY65" fmla="*/ 657332 h 1189895"/>
                <a:gd name="connsiteX66" fmla="*/ 2271953 w 4784040"/>
                <a:gd name="connsiteY66" fmla="*/ 727670 h 1189895"/>
                <a:gd name="connsiteX67" fmla="*/ 2282001 w 4784040"/>
                <a:gd name="connsiteY67" fmla="*/ 848251 h 1189895"/>
                <a:gd name="connsiteX68" fmla="*/ 2302098 w 4784040"/>
                <a:gd name="connsiteY68" fmla="*/ 968831 h 1189895"/>
                <a:gd name="connsiteX69" fmla="*/ 2362388 w 4784040"/>
                <a:gd name="connsiteY69" fmla="*/ 908541 h 1189895"/>
                <a:gd name="connsiteX70" fmla="*/ 2422678 w 4784040"/>
                <a:gd name="connsiteY70" fmla="*/ 868347 h 1189895"/>
                <a:gd name="connsiteX71" fmla="*/ 2472920 w 4784040"/>
                <a:gd name="connsiteY71" fmla="*/ 808057 h 1189895"/>
                <a:gd name="connsiteX72" fmla="*/ 2513113 w 4784040"/>
                <a:gd name="connsiteY72" fmla="*/ 747767 h 1189895"/>
                <a:gd name="connsiteX73" fmla="*/ 2583451 w 4784040"/>
                <a:gd name="connsiteY73" fmla="*/ 687477 h 1189895"/>
                <a:gd name="connsiteX74" fmla="*/ 2633693 w 4784040"/>
                <a:gd name="connsiteY74" fmla="*/ 697525 h 1189895"/>
                <a:gd name="connsiteX75" fmla="*/ 2683935 w 4784040"/>
                <a:gd name="connsiteY75" fmla="*/ 737719 h 1189895"/>
                <a:gd name="connsiteX76" fmla="*/ 2744225 w 4784040"/>
                <a:gd name="connsiteY76" fmla="*/ 767864 h 1189895"/>
                <a:gd name="connsiteX77" fmla="*/ 2774370 w 4784040"/>
                <a:gd name="connsiteY77" fmla="*/ 798009 h 1189895"/>
                <a:gd name="connsiteX78" fmla="*/ 2784419 w 4784040"/>
                <a:gd name="connsiteY78" fmla="*/ 828154 h 1189895"/>
                <a:gd name="connsiteX79" fmla="*/ 2864805 w 4784040"/>
                <a:gd name="connsiteY79" fmla="*/ 868347 h 1189895"/>
                <a:gd name="connsiteX80" fmla="*/ 2904999 w 4784040"/>
                <a:gd name="connsiteY80" fmla="*/ 888444 h 1189895"/>
                <a:gd name="connsiteX81" fmla="*/ 2935144 w 4784040"/>
                <a:gd name="connsiteY81" fmla="*/ 858299 h 1189895"/>
                <a:gd name="connsiteX82" fmla="*/ 2965289 w 4784040"/>
                <a:gd name="connsiteY82" fmla="*/ 838202 h 1189895"/>
                <a:gd name="connsiteX83" fmla="*/ 3035627 w 4784040"/>
                <a:gd name="connsiteY83" fmla="*/ 767864 h 1189895"/>
                <a:gd name="connsiteX84" fmla="*/ 3045676 w 4784040"/>
                <a:gd name="connsiteY84" fmla="*/ 727670 h 1189895"/>
                <a:gd name="connsiteX85" fmla="*/ 3075821 w 4784040"/>
                <a:gd name="connsiteY85" fmla="*/ 647284 h 1189895"/>
                <a:gd name="connsiteX86" fmla="*/ 3085869 w 4784040"/>
                <a:gd name="connsiteY86" fmla="*/ 546800 h 1189895"/>
                <a:gd name="connsiteX87" fmla="*/ 3105966 w 4784040"/>
                <a:gd name="connsiteY87" fmla="*/ 496558 h 1189895"/>
                <a:gd name="connsiteX88" fmla="*/ 3116014 w 4784040"/>
                <a:gd name="connsiteY88" fmla="*/ 456365 h 1189895"/>
                <a:gd name="connsiteX89" fmla="*/ 3136111 w 4784040"/>
                <a:gd name="connsiteY89" fmla="*/ 426220 h 1189895"/>
                <a:gd name="connsiteX90" fmla="*/ 3166256 w 4784040"/>
                <a:gd name="connsiteY90" fmla="*/ 335785 h 1189895"/>
                <a:gd name="connsiteX91" fmla="*/ 3186353 w 4784040"/>
                <a:gd name="connsiteY91" fmla="*/ 305640 h 1189895"/>
                <a:gd name="connsiteX92" fmla="*/ 3206449 w 4784040"/>
                <a:gd name="connsiteY92" fmla="*/ 225253 h 1189895"/>
                <a:gd name="connsiteX93" fmla="*/ 3271748 w 4784040"/>
                <a:gd name="connsiteY93" fmla="*/ 16377 h 1189895"/>
                <a:gd name="connsiteX94" fmla="*/ 3266739 w 4784040"/>
                <a:gd name="connsiteY94" fmla="*/ 355881 h 1189895"/>
                <a:gd name="connsiteX95" fmla="*/ 3316981 w 4784040"/>
                <a:gd name="connsiteY95" fmla="*/ 486510 h 1189895"/>
                <a:gd name="connsiteX96" fmla="*/ 3327029 w 4784040"/>
                <a:gd name="connsiteY96" fmla="*/ 637235 h 1189895"/>
                <a:gd name="connsiteX97" fmla="*/ 3357175 w 4784040"/>
                <a:gd name="connsiteY97" fmla="*/ 808057 h 1189895"/>
                <a:gd name="connsiteX98" fmla="*/ 3397368 w 4784040"/>
                <a:gd name="connsiteY98" fmla="*/ 928637 h 1189895"/>
                <a:gd name="connsiteX99" fmla="*/ 3407416 w 4784040"/>
                <a:gd name="connsiteY99" fmla="*/ 968831 h 1189895"/>
                <a:gd name="connsiteX100" fmla="*/ 3417465 w 4784040"/>
                <a:gd name="connsiteY100" fmla="*/ 1099459 h 1189895"/>
                <a:gd name="connsiteX101" fmla="*/ 3437561 w 4784040"/>
                <a:gd name="connsiteY101" fmla="*/ 1159749 h 1189895"/>
                <a:gd name="connsiteX102" fmla="*/ 3447610 w 4784040"/>
                <a:gd name="connsiteY102" fmla="*/ 1189895 h 1189895"/>
                <a:gd name="connsiteX103" fmla="*/ 3507900 w 4784040"/>
                <a:gd name="connsiteY103" fmla="*/ 1109508 h 1189895"/>
                <a:gd name="connsiteX104" fmla="*/ 3558142 w 4784040"/>
                <a:gd name="connsiteY104" fmla="*/ 1029121 h 1189895"/>
                <a:gd name="connsiteX105" fmla="*/ 3578238 w 4784040"/>
                <a:gd name="connsiteY105" fmla="*/ 958782 h 1189895"/>
                <a:gd name="connsiteX106" fmla="*/ 3588287 w 4784040"/>
                <a:gd name="connsiteY106" fmla="*/ 898492 h 1189895"/>
                <a:gd name="connsiteX107" fmla="*/ 3618432 w 4784040"/>
                <a:gd name="connsiteY107" fmla="*/ 828154 h 1189895"/>
                <a:gd name="connsiteX108" fmla="*/ 3628480 w 4784040"/>
                <a:gd name="connsiteY108" fmla="*/ 727670 h 1189895"/>
                <a:gd name="connsiteX109" fmla="*/ 3658625 w 4784040"/>
                <a:gd name="connsiteY109" fmla="*/ 657332 h 1189895"/>
                <a:gd name="connsiteX110" fmla="*/ 3728964 w 4784040"/>
                <a:gd name="connsiteY110" fmla="*/ 747767 h 1189895"/>
                <a:gd name="connsiteX111" fmla="*/ 3749060 w 4784040"/>
                <a:gd name="connsiteY111" fmla="*/ 787960 h 1189895"/>
                <a:gd name="connsiteX112" fmla="*/ 3759109 w 4784040"/>
                <a:gd name="connsiteY112" fmla="*/ 888444 h 1189895"/>
                <a:gd name="connsiteX113" fmla="*/ 3809350 w 4784040"/>
                <a:gd name="connsiteY113" fmla="*/ 908541 h 1189895"/>
                <a:gd name="connsiteX114" fmla="*/ 3980172 w 4784040"/>
                <a:gd name="connsiteY114" fmla="*/ 928637 h 1189895"/>
                <a:gd name="connsiteX115" fmla="*/ 4010317 w 4784040"/>
                <a:gd name="connsiteY115" fmla="*/ 918589 h 1189895"/>
                <a:gd name="connsiteX116" fmla="*/ 4020366 w 4784040"/>
                <a:gd name="connsiteY116" fmla="*/ 838202 h 1189895"/>
                <a:gd name="connsiteX117" fmla="*/ 4030414 w 4784040"/>
                <a:gd name="connsiteY117" fmla="*/ 787960 h 1189895"/>
                <a:gd name="connsiteX118" fmla="*/ 4080656 w 4784040"/>
                <a:gd name="connsiteY118" fmla="*/ 757815 h 1189895"/>
                <a:gd name="connsiteX119" fmla="*/ 4100753 w 4784040"/>
                <a:gd name="connsiteY119" fmla="*/ 727670 h 1189895"/>
                <a:gd name="connsiteX120" fmla="*/ 4140946 w 4784040"/>
                <a:gd name="connsiteY120" fmla="*/ 687477 h 1189895"/>
                <a:gd name="connsiteX121" fmla="*/ 4150994 w 4784040"/>
                <a:gd name="connsiteY121" fmla="*/ 627187 h 1189895"/>
                <a:gd name="connsiteX122" fmla="*/ 4171091 w 4784040"/>
                <a:gd name="connsiteY122" fmla="*/ 597042 h 1189895"/>
                <a:gd name="connsiteX123" fmla="*/ 4201236 w 4784040"/>
                <a:gd name="connsiteY123" fmla="*/ 536752 h 1189895"/>
                <a:gd name="connsiteX124" fmla="*/ 4231381 w 4784040"/>
                <a:gd name="connsiteY124" fmla="*/ 546800 h 1189895"/>
                <a:gd name="connsiteX125" fmla="*/ 4261526 w 4784040"/>
                <a:gd name="connsiteY125" fmla="*/ 657332 h 1189895"/>
                <a:gd name="connsiteX126" fmla="*/ 4281623 w 4784040"/>
                <a:gd name="connsiteY126" fmla="*/ 727670 h 1189895"/>
                <a:gd name="connsiteX127" fmla="*/ 4301720 w 4784040"/>
                <a:gd name="connsiteY127" fmla="*/ 757815 h 1189895"/>
                <a:gd name="connsiteX128" fmla="*/ 4341913 w 4784040"/>
                <a:gd name="connsiteY128" fmla="*/ 697525 h 1189895"/>
                <a:gd name="connsiteX129" fmla="*/ 4402203 w 4784040"/>
                <a:gd name="connsiteY129" fmla="*/ 597042 h 1189895"/>
                <a:gd name="connsiteX130" fmla="*/ 4412251 w 4784040"/>
                <a:gd name="connsiteY130" fmla="*/ 406123 h 1189895"/>
                <a:gd name="connsiteX131" fmla="*/ 4422300 w 4784040"/>
                <a:gd name="connsiteY131" fmla="*/ 365930 h 1189895"/>
                <a:gd name="connsiteX132" fmla="*/ 4472542 w 4784040"/>
                <a:gd name="connsiteY132" fmla="*/ 476462 h 1189895"/>
                <a:gd name="connsiteX133" fmla="*/ 4482590 w 4784040"/>
                <a:gd name="connsiteY133" fmla="*/ 556848 h 1189895"/>
                <a:gd name="connsiteX134" fmla="*/ 4492638 w 4784040"/>
                <a:gd name="connsiteY134" fmla="*/ 687477 h 1189895"/>
                <a:gd name="connsiteX135" fmla="*/ 4522783 w 4784040"/>
                <a:gd name="connsiteY135" fmla="*/ 777912 h 1189895"/>
                <a:gd name="connsiteX136" fmla="*/ 4532832 w 4784040"/>
                <a:gd name="connsiteY136" fmla="*/ 808057 h 1189895"/>
                <a:gd name="connsiteX137" fmla="*/ 4542880 w 4784040"/>
                <a:gd name="connsiteY137" fmla="*/ 838202 h 1189895"/>
                <a:gd name="connsiteX138" fmla="*/ 4573025 w 4784040"/>
                <a:gd name="connsiteY138" fmla="*/ 868347 h 1189895"/>
                <a:gd name="connsiteX139" fmla="*/ 4583073 w 4784040"/>
                <a:gd name="connsiteY139" fmla="*/ 1009024 h 1189895"/>
                <a:gd name="connsiteX140" fmla="*/ 4623267 w 4784040"/>
                <a:gd name="connsiteY140" fmla="*/ 1029121 h 1189895"/>
                <a:gd name="connsiteX141" fmla="*/ 4683557 w 4784040"/>
                <a:gd name="connsiteY141" fmla="*/ 968831 h 1189895"/>
                <a:gd name="connsiteX142" fmla="*/ 4723750 w 4784040"/>
                <a:gd name="connsiteY142" fmla="*/ 898492 h 1189895"/>
                <a:gd name="connsiteX143" fmla="*/ 4763944 w 4784040"/>
                <a:gd name="connsiteY143" fmla="*/ 838202 h 1189895"/>
                <a:gd name="connsiteX144" fmla="*/ 4784040 w 4784040"/>
                <a:gd name="connsiteY144" fmla="*/ 787960 h 1189895"/>
                <a:gd name="connsiteX0" fmla="*/ 0 w 4784040"/>
                <a:gd name="connsiteY0" fmla="*/ 353394 h 1189895"/>
                <a:gd name="connsiteX1" fmla="*/ 222089 w 4784040"/>
                <a:gd name="connsiteY1" fmla="*/ 828154 h 1189895"/>
                <a:gd name="connsiteX2" fmla="*/ 232137 w 4784040"/>
                <a:gd name="connsiteY2" fmla="*/ 798009 h 1189895"/>
                <a:gd name="connsiteX3" fmla="*/ 262282 w 4784040"/>
                <a:gd name="connsiteY3" fmla="*/ 787960 h 1189895"/>
                <a:gd name="connsiteX4" fmla="*/ 272331 w 4784040"/>
                <a:gd name="connsiteY4" fmla="*/ 630504 h 1189895"/>
                <a:gd name="connsiteX5" fmla="*/ 312524 w 4784040"/>
                <a:gd name="connsiteY5" fmla="*/ 878396 h 1189895"/>
                <a:gd name="connsiteX6" fmla="*/ 322572 w 4784040"/>
                <a:gd name="connsiteY6" fmla="*/ 392723 h 1189895"/>
                <a:gd name="connsiteX7" fmla="*/ 332621 w 4784040"/>
                <a:gd name="connsiteY7" fmla="*/ 708003 h 1189895"/>
                <a:gd name="connsiteX8" fmla="*/ 402959 w 4784040"/>
                <a:gd name="connsiteY8" fmla="*/ 421415 h 1189895"/>
                <a:gd name="connsiteX9" fmla="*/ 443153 w 4784040"/>
                <a:gd name="connsiteY9" fmla="*/ 578948 h 1189895"/>
                <a:gd name="connsiteX10" fmla="*/ 473298 w 4784040"/>
                <a:gd name="connsiteY10" fmla="*/ 608660 h 1189895"/>
                <a:gd name="connsiteX11" fmla="*/ 503443 w 4784040"/>
                <a:gd name="connsiteY11" fmla="*/ 529569 h 1189895"/>
                <a:gd name="connsiteX12" fmla="*/ 553684 w 4784040"/>
                <a:gd name="connsiteY12" fmla="*/ 898492 h 1189895"/>
                <a:gd name="connsiteX13" fmla="*/ 583829 w 4784040"/>
                <a:gd name="connsiteY13" fmla="*/ 878396 h 1189895"/>
                <a:gd name="connsiteX14" fmla="*/ 597659 w 4784040"/>
                <a:gd name="connsiteY14" fmla="*/ 861433 h 1189895"/>
                <a:gd name="connsiteX15" fmla="*/ 684313 w 4784040"/>
                <a:gd name="connsiteY15" fmla="*/ 828154 h 1189895"/>
                <a:gd name="connsiteX16" fmla="*/ 734555 w 4784040"/>
                <a:gd name="connsiteY16" fmla="*/ 948734 h 1189895"/>
                <a:gd name="connsiteX17" fmla="*/ 804893 w 4784040"/>
                <a:gd name="connsiteY17" fmla="*/ 998976 h 1189895"/>
                <a:gd name="connsiteX18" fmla="*/ 935522 w 4784040"/>
                <a:gd name="connsiteY18" fmla="*/ 1109508 h 1189895"/>
                <a:gd name="connsiteX19" fmla="*/ 975715 w 4784040"/>
                <a:gd name="connsiteY19" fmla="*/ 1089411 h 1189895"/>
                <a:gd name="connsiteX20" fmla="*/ 1015909 w 4784040"/>
                <a:gd name="connsiteY20" fmla="*/ 1029121 h 1189895"/>
                <a:gd name="connsiteX21" fmla="*/ 1025957 w 4784040"/>
                <a:gd name="connsiteY21" fmla="*/ 918589 h 1189895"/>
                <a:gd name="connsiteX22" fmla="*/ 1116392 w 4784040"/>
                <a:gd name="connsiteY22" fmla="*/ 777912 h 1189895"/>
                <a:gd name="connsiteX23" fmla="*/ 1126440 w 4784040"/>
                <a:gd name="connsiteY23" fmla="*/ 727670 h 1189895"/>
                <a:gd name="connsiteX24" fmla="*/ 1166634 w 4784040"/>
                <a:gd name="connsiteY24" fmla="*/ 677429 h 1189895"/>
                <a:gd name="connsiteX25" fmla="*/ 1186731 w 4784040"/>
                <a:gd name="connsiteY25" fmla="*/ 647284 h 1189895"/>
                <a:gd name="connsiteX26" fmla="*/ 1196779 w 4784040"/>
                <a:gd name="connsiteY26" fmla="*/ 617138 h 1189895"/>
                <a:gd name="connsiteX27" fmla="*/ 1216876 w 4784040"/>
                <a:gd name="connsiteY27" fmla="*/ 566897 h 1189895"/>
                <a:gd name="connsiteX28" fmla="*/ 1236972 w 4784040"/>
                <a:gd name="connsiteY28" fmla="*/ 436268 h 1189895"/>
                <a:gd name="connsiteX29" fmla="*/ 1247021 w 4784040"/>
                <a:gd name="connsiteY29" fmla="*/ 627187 h 1189895"/>
                <a:gd name="connsiteX30" fmla="*/ 1267117 w 4784040"/>
                <a:gd name="connsiteY30" fmla="*/ 586993 h 1189895"/>
                <a:gd name="connsiteX31" fmla="*/ 1277166 w 4784040"/>
                <a:gd name="connsiteY31" fmla="*/ 556848 h 1189895"/>
                <a:gd name="connsiteX32" fmla="*/ 1327408 w 4784040"/>
                <a:gd name="connsiteY32" fmla="*/ 647284 h 1189895"/>
                <a:gd name="connsiteX33" fmla="*/ 1377649 w 4784040"/>
                <a:gd name="connsiteY33" fmla="*/ 707574 h 1189895"/>
                <a:gd name="connsiteX34" fmla="*/ 1407794 w 4784040"/>
                <a:gd name="connsiteY34" fmla="*/ 717622 h 1189895"/>
                <a:gd name="connsiteX35" fmla="*/ 1458036 w 4784040"/>
                <a:gd name="connsiteY35" fmla="*/ 607090 h 1189895"/>
                <a:gd name="connsiteX36" fmla="*/ 1518326 w 4784040"/>
                <a:gd name="connsiteY36" fmla="*/ 546800 h 1189895"/>
                <a:gd name="connsiteX37" fmla="*/ 1538423 w 4784040"/>
                <a:gd name="connsiteY37" fmla="*/ 506607 h 1189895"/>
                <a:gd name="connsiteX38" fmla="*/ 1568568 w 4784040"/>
                <a:gd name="connsiteY38" fmla="*/ 365930 h 1189895"/>
                <a:gd name="connsiteX39" fmla="*/ 1588665 w 4784040"/>
                <a:gd name="connsiteY39" fmla="*/ 396075 h 1189895"/>
                <a:gd name="connsiteX40" fmla="*/ 1598713 w 4784040"/>
                <a:gd name="connsiteY40" fmla="*/ 426220 h 1189895"/>
                <a:gd name="connsiteX41" fmla="*/ 1618810 w 4784040"/>
                <a:gd name="connsiteY41" fmla="*/ 496558 h 1189895"/>
                <a:gd name="connsiteX42" fmla="*/ 1669051 w 4784040"/>
                <a:gd name="connsiteY42" fmla="*/ 576945 h 1189895"/>
                <a:gd name="connsiteX43" fmla="*/ 1699197 w 4784040"/>
                <a:gd name="connsiteY43" fmla="*/ 737719 h 1189895"/>
                <a:gd name="connsiteX44" fmla="*/ 1729342 w 4784040"/>
                <a:gd name="connsiteY44" fmla="*/ 848251 h 1189895"/>
                <a:gd name="connsiteX45" fmla="*/ 1749438 w 4784040"/>
                <a:gd name="connsiteY45" fmla="*/ 928637 h 1189895"/>
                <a:gd name="connsiteX46" fmla="*/ 1769535 w 4784040"/>
                <a:gd name="connsiteY46" fmla="*/ 958782 h 1189895"/>
                <a:gd name="connsiteX47" fmla="*/ 1799680 w 4784040"/>
                <a:gd name="connsiteY47" fmla="*/ 948734 h 1189895"/>
                <a:gd name="connsiteX48" fmla="*/ 1809728 w 4784040"/>
                <a:gd name="connsiteY48" fmla="*/ 918589 h 1189895"/>
                <a:gd name="connsiteX49" fmla="*/ 1829825 w 4784040"/>
                <a:gd name="connsiteY49" fmla="*/ 888444 h 1189895"/>
                <a:gd name="connsiteX50" fmla="*/ 1859970 w 4784040"/>
                <a:gd name="connsiteY50" fmla="*/ 838202 h 1189895"/>
                <a:gd name="connsiteX51" fmla="*/ 1900164 w 4784040"/>
                <a:gd name="connsiteY51" fmla="*/ 868347 h 1189895"/>
                <a:gd name="connsiteX52" fmla="*/ 2000647 w 4784040"/>
                <a:gd name="connsiteY52" fmla="*/ 958782 h 1189895"/>
                <a:gd name="connsiteX53" fmla="*/ 2040840 w 4784040"/>
                <a:gd name="connsiteY53" fmla="*/ 1029121 h 1189895"/>
                <a:gd name="connsiteX54" fmla="*/ 2070986 w 4784040"/>
                <a:gd name="connsiteY54" fmla="*/ 1049218 h 1189895"/>
                <a:gd name="connsiteX55" fmla="*/ 2081034 w 4784040"/>
                <a:gd name="connsiteY55" fmla="*/ 1079363 h 1189895"/>
                <a:gd name="connsiteX56" fmla="*/ 2101131 w 4784040"/>
                <a:gd name="connsiteY56" fmla="*/ 1049218 h 1189895"/>
                <a:gd name="connsiteX57" fmla="*/ 2111179 w 4784040"/>
                <a:gd name="connsiteY57" fmla="*/ 1009024 h 1189895"/>
                <a:gd name="connsiteX58" fmla="*/ 2131276 w 4784040"/>
                <a:gd name="connsiteY58" fmla="*/ 958782 h 1189895"/>
                <a:gd name="connsiteX59" fmla="*/ 2141324 w 4784040"/>
                <a:gd name="connsiteY59" fmla="*/ 928637 h 1189895"/>
                <a:gd name="connsiteX60" fmla="*/ 2151372 w 4784040"/>
                <a:gd name="connsiteY60" fmla="*/ 767864 h 1189895"/>
                <a:gd name="connsiteX61" fmla="*/ 2181517 w 4784040"/>
                <a:gd name="connsiteY61" fmla="*/ 677429 h 1189895"/>
                <a:gd name="connsiteX62" fmla="*/ 2211662 w 4784040"/>
                <a:gd name="connsiteY62" fmla="*/ 627187 h 1189895"/>
                <a:gd name="connsiteX63" fmla="*/ 2221711 w 4784040"/>
                <a:gd name="connsiteY63" fmla="*/ 566897 h 1189895"/>
                <a:gd name="connsiteX64" fmla="*/ 2231759 w 4784040"/>
                <a:gd name="connsiteY64" fmla="*/ 597042 h 1189895"/>
                <a:gd name="connsiteX65" fmla="*/ 2241808 w 4784040"/>
                <a:gd name="connsiteY65" fmla="*/ 657332 h 1189895"/>
                <a:gd name="connsiteX66" fmla="*/ 2271953 w 4784040"/>
                <a:gd name="connsiteY66" fmla="*/ 727670 h 1189895"/>
                <a:gd name="connsiteX67" fmla="*/ 2282001 w 4784040"/>
                <a:gd name="connsiteY67" fmla="*/ 848251 h 1189895"/>
                <a:gd name="connsiteX68" fmla="*/ 2302098 w 4784040"/>
                <a:gd name="connsiteY68" fmla="*/ 968831 h 1189895"/>
                <a:gd name="connsiteX69" fmla="*/ 2362388 w 4784040"/>
                <a:gd name="connsiteY69" fmla="*/ 908541 h 1189895"/>
                <a:gd name="connsiteX70" fmla="*/ 2422678 w 4784040"/>
                <a:gd name="connsiteY70" fmla="*/ 868347 h 1189895"/>
                <a:gd name="connsiteX71" fmla="*/ 2472920 w 4784040"/>
                <a:gd name="connsiteY71" fmla="*/ 808057 h 1189895"/>
                <a:gd name="connsiteX72" fmla="*/ 2513113 w 4784040"/>
                <a:gd name="connsiteY72" fmla="*/ 747767 h 1189895"/>
                <a:gd name="connsiteX73" fmla="*/ 2583451 w 4784040"/>
                <a:gd name="connsiteY73" fmla="*/ 687477 h 1189895"/>
                <a:gd name="connsiteX74" fmla="*/ 2633693 w 4784040"/>
                <a:gd name="connsiteY74" fmla="*/ 697525 h 1189895"/>
                <a:gd name="connsiteX75" fmla="*/ 2683935 w 4784040"/>
                <a:gd name="connsiteY75" fmla="*/ 737719 h 1189895"/>
                <a:gd name="connsiteX76" fmla="*/ 2744225 w 4784040"/>
                <a:gd name="connsiteY76" fmla="*/ 767864 h 1189895"/>
                <a:gd name="connsiteX77" fmla="*/ 2774370 w 4784040"/>
                <a:gd name="connsiteY77" fmla="*/ 798009 h 1189895"/>
                <a:gd name="connsiteX78" fmla="*/ 2784419 w 4784040"/>
                <a:gd name="connsiteY78" fmla="*/ 828154 h 1189895"/>
                <a:gd name="connsiteX79" fmla="*/ 2864805 w 4784040"/>
                <a:gd name="connsiteY79" fmla="*/ 868347 h 1189895"/>
                <a:gd name="connsiteX80" fmla="*/ 2904999 w 4784040"/>
                <a:gd name="connsiteY80" fmla="*/ 888444 h 1189895"/>
                <a:gd name="connsiteX81" fmla="*/ 2935144 w 4784040"/>
                <a:gd name="connsiteY81" fmla="*/ 858299 h 1189895"/>
                <a:gd name="connsiteX82" fmla="*/ 2965289 w 4784040"/>
                <a:gd name="connsiteY82" fmla="*/ 838202 h 1189895"/>
                <a:gd name="connsiteX83" fmla="*/ 3035627 w 4784040"/>
                <a:gd name="connsiteY83" fmla="*/ 767864 h 1189895"/>
                <a:gd name="connsiteX84" fmla="*/ 3045676 w 4784040"/>
                <a:gd name="connsiteY84" fmla="*/ 727670 h 1189895"/>
                <a:gd name="connsiteX85" fmla="*/ 3075821 w 4784040"/>
                <a:gd name="connsiteY85" fmla="*/ 647284 h 1189895"/>
                <a:gd name="connsiteX86" fmla="*/ 3085869 w 4784040"/>
                <a:gd name="connsiteY86" fmla="*/ 546800 h 1189895"/>
                <a:gd name="connsiteX87" fmla="*/ 3105966 w 4784040"/>
                <a:gd name="connsiteY87" fmla="*/ 496558 h 1189895"/>
                <a:gd name="connsiteX88" fmla="*/ 3116014 w 4784040"/>
                <a:gd name="connsiteY88" fmla="*/ 456365 h 1189895"/>
                <a:gd name="connsiteX89" fmla="*/ 3136111 w 4784040"/>
                <a:gd name="connsiteY89" fmla="*/ 426220 h 1189895"/>
                <a:gd name="connsiteX90" fmla="*/ 3166256 w 4784040"/>
                <a:gd name="connsiteY90" fmla="*/ 335785 h 1189895"/>
                <a:gd name="connsiteX91" fmla="*/ 3186353 w 4784040"/>
                <a:gd name="connsiteY91" fmla="*/ 305640 h 1189895"/>
                <a:gd name="connsiteX92" fmla="*/ 3206449 w 4784040"/>
                <a:gd name="connsiteY92" fmla="*/ 225253 h 1189895"/>
                <a:gd name="connsiteX93" fmla="*/ 3271748 w 4784040"/>
                <a:gd name="connsiteY93" fmla="*/ 16377 h 1189895"/>
                <a:gd name="connsiteX94" fmla="*/ 3266739 w 4784040"/>
                <a:gd name="connsiteY94" fmla="*/ 355881 h 1189895"/>
                <a:gd name="connsiteX95" fmla="*/ 3316981 w 4784040"/>
                <a:gd name="connsiteY95" fmla="*/ 486510 h 1189895"/>
                <a:gd name="connsiteX96" fmla="*/ 3327029 w 4784040"/>
                <a:gd name="connsiteY96" fmla="*/ 637235 h 1189895"/>
                <a:gd name="connsiteX97" fmla="*/ 3357175 w 4784040"/>
                <a:gd name="connsiteY97" fmla="*/ 808057 h 1189895"/>
                <a:gd name="connsiteX98" fmla="*/ 3397368 w 4784040"/>
                <a:gd name="connsiteY98" fmla="*/ 928637 h 1189895"/>
                <a:gd name="connsiteX99" fmla="*/ 3407416 w 4784040"/>
                <a:gd name="connsiteY99" fmla="*/ 968831 h 1189895"/>
                <a:gd name="connsiteX100" fmla="*/ 3417465 w 4784040"/>
                <a:gd name="connsiteY100" fmla="*/ 1099459 h 1189895"/>
                <a:gd name="connsiteX101" fmla="*/ 3437561 w 4784040"/>
                <a:gd name="connsiteY101" fmla="*/ 1159749 h 1189895"/>
                <a:gd name="connsiteX102" fmla="*/ 3447610 w 4784040"/>
                <a:gd name="connsiteY102" fmla="*/ 1189895 h 1189895"/>
                <a:gd name="connsiteX103" fmla="*/ 3507900 w 4784040"/>
                <a:gd name="connsiteY103" fmla="*/ 1109508 h 1189895"/>
                <a:gd name="connsiteX104" fmla="*/ 3558142 w 4784040"/>
                <a:gd name="connsiteY104" fmla="*/ 1029121 h 1189895"/>
                <a:gd name="connsiteX105" fmla="*/ 3578238 w 4784040"/>
                <a:gd name="connsiteY105" fmla="*/ 958782 h 1189895"/>
                <a:gd name="connsiteX106" fmla="*/ 3588287 w 4784040"/>
                <a:gd name="connsiteY106" fmla="*/ 898492 h 1189895"/>
                <a:gd name="connsiteX107" fmla="*/ 3618432 w 4784040"/>
                <a:gd name="connsiteY107" fmla="*/ 828154 h 1189895"/>
                <a:gd name="connsiteX108" fmla="*/ 3628480 w 4784040"/>
                <a:gd name="connsiteY108" fmla="*/ 727670 h 1189895"/>
                <a:gd name="connsiteX109" fmla="*/ 3658625 w 4784040"/>
                <a:gd name="connsiteY109" fmla="*/ 657332 h 1189895"/>
                <a:gd name="connsiteX110" fmla="*/ 3728964 w 4784040"/>
                <a:gd name="connsiteY110" fmla="*/ 747767 h 1189895"/>
                <a:gd name="connsiteX111" fmla="*/ 3749060 w 4784040"/>
                <a:gd name="connsiteY111" fmla="*/ 787960 h 1189895"/>
                <a:gd name="connsiteX112" fmla="*/ 3759109 w 4784040"/>
                <a:gd name="connsiteY112" fmla="*/ 888444 h 1189895"/>
                <a:gd name="connsiteX113" fmla="*/ 3809350 w 4784040"/>
                <a:gd name="connsiteY113" fmla="*/ 908541 h 1189895"/>
                <a:gd name="connsiteX114" fmla="*/ 3980172 w 4784040"/>
                <a:gd name="connsiteY114" fmla="*/ 928637 h 1189895"/>
                <a:gd name="connsiteX115" fmla="*/ 4010317 w 4784040"/>
                <a:gd name="connsiteY115" fmla="*/ 918589 h 1189895"/>
                <a:gd name="connsiteX116" fmla="*/ 4020366 w 4784040"/>
                <a:gd name="connsiteY116" fmla="*/ 838202 h 1189895"/>
                <a:gd name="connsiteX117" fmla="*/ 4030414 w 4784040"/>
                <a:gd name="connsiteY117" fmla="*/ 787960 h 1189895"/>
                <a:gd name="connsiteX118" fmla="*/ 4080656 w 4784040"/>
                <a:gd name="connsiteY118" fmla="*/ 757815 h 1189895"/>
                <a:gd name="connsiteX119" fmla="*/ 4100753 w 4784040"/>
                <a:gd name="connsiteY119" fmla="*/ 727670 h 1189895"/>
                <a:gd name="connsiteX120" fmla="*/ 4140946 w 4784040"/>
                <a:gd name="connsiteY120" fmla="*/ 687477 h 1189895"/>
                <a:gd name="connsiteX121" fmla="*/ 4150994 w 4784040"/>
                <a:gd name="connsiteY121" fmla="*/ 627187 h 1189895"/>
                <a:gd name="connsiteX122" fmla="*/ 4171091 w 4784040"/>
                <a:gd name="connsiteY122" fmla="*/ 597042 h 1189895"/>
                <a:gd name="connsiteX123" fmla="*/ 4201236 w 4784040"/>
                <a:gd name="connsiteY123" fmla="*/ 536752 h 1189895"/>
                <a:gd name="connsiteX124" fmla="*/ 4231381 w 4784040"/>
                <a:gd name="connsiteY124" fmla="*/ 546800 h 1189895"/>
                <a:gd name="connsiteX125" fmla="*/ 4261526 w 4784040"/>
                <a:gd name="connsiteY125" fmla="*/ 657332 h 1189895"/>
                <a:gd name="connsiteX126" fmla="*/ 4281623 w 4784040"/>
                <a:gd name="connsiteY126" fmla="*/ 727670 h 1189895"/>
                <a:gd name="connsiteX127" fmla="*/ 4301720 w 4784040"/>
                <a:gd name="connsiteY127" fmla="*/ 757815 h 1189895"/>
                <a:gd name="connsiteX128" fmla="*/ 4341913 w 4784040"/>
                <a:gd name="connsiteY128" fmla="*/ 697525 h 1189895"/>
                <a:gd name="connsiteX129" fmla="*/ 4402203 w 4784040"/>
                <a:gd name="connsiteY129" fmla="*/ 597042 h 1189895"/>
                <a:gd name="connsiteX130" fmla="*/ 4412251 w 4784040"/>
                <a:gd name="connsiteY130" fmla="*/ 406123 h 1189895"/>
                <a:gd name="connsiteX131" fmla="*/ 4422300 w 4784040"/>
                <a:gd name="connsiteY131" fmla="*/ 365930 h 1189895"/>
                <a:gd name="connsiteX132" fmla="*/ 4472542 w 4784040"/>
                <a:gd name="connsiteY132" fmla="*/ 476462 h 1189895"/>
                <a:gd name="connsiteX133" fmla="*/ 4482590 w 4784040"/>
                <a:gd name="connsiteY133" fmla="*/ 556848 h 1189895"/>
                <a:gd name="connsiteX134" fmla="*/ 4492638 w 4784040"/>
                <a:gd name="connsiteY134" fmla="*/ 687477 h 1189895"/>
                <a:gd name="connsiteX135" fmla="*/ 4522783 w 4784040"/>
                <a:gd name="connsiteY135" fmla="*/ 777912 h 1189895"/>
                <a:gd name="connsiteX136" fmla="*/ 4532832 w 4784040"/>
                <a:gd name="connsiteY136" fmla="*/ 808057 h 1189895"/>
                <a:gd name="connsiteX137" fmla="*/ 4542880 w 4784040"/>
                <a:gd name="connsiteY137" fmla="*/ 838202 h 1189895"/>
                <a:gd name="connsiteX138" fmla="*/ 4573025 w 4784040"/>
                <a:gd name="connsiteY138" fmla="*/ 868347 h 1189895"/>
                <a:gd name="connsiteX139" fmla="*/ 4583073 w 4784040"/>
                <a:gd name="connsiteY139" fmla="*/ 1009024 h 1189895"/>
                <a:gd name="connsiteX140" fmla="*/ 4623267 w 4784040"/>
                <a:gd name="connsiteY140" fmla="*/ 1029121 h 1189895"/>
                <a:gd name="connsiteX141" fmla="*/ 4683557 w 4784040"/>
                <a:gd name="connsiteY141" fmla="*/ 968831 h 1189895"/>
                <a:gd name="connsiteX142" fmla="*/ 4723750 w 4784040"/>
                <a:gd name="connsiteY142" fmla="*/ 898492 h 1189895"/>
                <a:gd name="connsiteX143" fmla="*/ 4763944 w 4784040"/>
                <a:gd name="connsiteY143" fmla="*/ 838202 h 1189895"/>
                <a:gd name="connsiteX144" fmla="*/ 4784040 w 4784040"/>
                <a:gd name="connsiteY144" fmla="*/ 787960 h 1189895"/>
                <a:gd name="connsiteX0" fmla="*/ 0 w 4784040"/>
                <a:gd name="connsiteY0" fmla="*/ 353394 h 1189895"/>
                <a:gd name="connsiteX1" fmla="*/ 222089 w 4784040"/>
                <a:gd name="connsiteY1" fmla="*/ 828154 h 1189895"/>
                <a:gd name="connsiteX2" fmla="*/ 232137 w 4784040"/>
                <a:gd name="connsiteY2" fmla="*/ 798009 h 1189895"/>
                <a:gd name="connsiteX3" fmla="*/ 262282 w 4784040"/>
                <a:gd name="connsiteY3" fmla="*/ 787960 h 1189895"/>
                <a:gd name="connsiteX4" fmla="*/ 272331 w 4784040"/>
                <a:gd name="connsiteY4" fmla="*/ 630504 h 1189895"/>
                <a:gd name="connsiteX5" fmla="*/ 312524 w 4784040"/>
                <a:gd name="connsiteY5" fmla="*/ 878396 h 1189895"/>
                <a:gd name="connsiteX6" fmla="*/ 322572 w 4784040"/>
                <a:gd name="connsiteY6" fmla="*/ 392723 h 1189895"/>
                <a:gd name="connsiteX7" fmla="*/ 332621 w 4784040"/>
                <a:gd name="connsiteY7" fmla="*/ 708003 h 1189895"/>
                <a:gd name="connsiteX8" fmla="*/ 402959 w 4784040"/>
                <a:gd name="connsiteY8" fmla="*/ 421415 h 1189895"/>
                <a:gd name="connsiteX9" fmla="*/ 443153 w 4784040"/>
                <a:gd name="connsiteY9" fmla="*/ 578948 h 1189895"/>
                <a:gd name="connsiteX10" fmla="*/ 473298 w 4784040"/>
                <a:gd name="connsiteY10" fmla="*/ 608660 h 1189895"/>
                <a:gd name="connsiteX11" fmla="*/ 503443 w 4784040"/>
                <a:gd name="connsiteY11" fmla="*/ 529569 h 1189895"/>
                <a:gd name="connsiteX12" fmla="*/ 553684 w 4784040"/>
                <a:gd name="connsiteY12" fmla="*/ 898492 h 1189895"/>
                <a:gd name="connsiteX13" fmla="*/ 583829 w 4784040"/>
                <a:gd name="connsiteY13" fmla="*/ 878396 h 1189895"/>
                <a:gd name="connsiteX14" fmla="*/ 597659 w 4784040"/>
                <a:gd name="connsiteY14" fmla="*/ 861433 h 1189895"/>
                <a:gd name="connsiteX15" fmla="*/ 684313 w 4784040"/>
                <a:gd name="connsiteY15" fmla="*/ 828154 h 1189895"/>
                <a:gd name="connsiteX16" fmla="*/ 734555 w 4784040"/>
                <a:gd name="connsiteY16" fmla="*/ 948734 h 1189895"/>
                <a:gd name="connsiteX17" fmla="*/ 804893 w 4784040"/>
                <a:gd name="connsiteY17" fmla="*/ 998976 h 1189895"/>
                <a:gd name="connsiteX18" fmla="*/ 935522 w 4784040"/>
                <a:gd name="connsiteY18" fmla="*/ 1109508 h 1189895"/>
                <a:gd name="connsiteX19" fmla="*/ 975715 w 4784040"/>
                <a:gd name="connsiteY19" fmla="*/ 1089411 h 1189895"/>
                <a:gd name="connsiteX20" fmla="*/ 1015909 w 4784040"/>
                <a:gd name="connsiteY20" fmla="*/ 1029121 h 1189895"/>
                <a:gd name="connsiteX21" fmla="*/ 1025957 w 4784040"/>
                <a:gd name="connsiteY21" fmla="*/ 918589 h 1189895"/>
                <a:gd name="connsiteX22" fmla="*/ 1116392 w 4784040"/>
                <a:gd name="connsiteY22" fmla="*/ 777912 h 1189895"/>
                <a:gd name="connsiteX23" fmla="*/ 1126440 w 4784040"/>
                <a:gd name="connsiteY23" fmla="*/ 727670 h 1189895"/>
                <a:gd name="connsiteX24" fmla="*/ 1166634 w 4784040"/>
                <a:gd name="connsiteY24" fmla="*/ 677429 h 1189895"/>
                <a:gd name="connsiteX25" fmla="*/ 1186731 w 4784040"/>
                <a:gd name="connsiteY25" fmla="*/ 647284 h 1189895"/>
                <a:gd name="connsiteX26" fmla="*/ 1196779 w 4784040"/>
                <a:gd name="connsiteY26" fmla="*/ 617138 h 1189895"/>
                <a:gd name="connsiteX27" fmla="*/ 1216876 w 4784040"/>
                <a:gd name="connsiteY27" fmla="*/ 566897 h 1189895"/>
                <a:gd name="connsiteX28" fmla="*/ 1236972 w 4784040"/>
                <a:gd name="connsiteY28" fmla="*/ 436268 h 1189895"/>
                <a:gd name="connsiteX29" fmla="*/ 1247021 w 4784040"/>
                <a:gd name="connsiteY29" fmla="*/ 627187 h 1189895"/>
                <a:gd name="connsiteX30" fmla="*/ 1267117 w 4784040"/>
                <a:gd name="connsiteY30" fmla="*/ 586993 h 1189895"/>
                <a:gd name="connsiteX31" fmla="*/ 1277166 w 4784040"/>
                <a:gd name="connsiteY31" fmla="*/ 556848 h 1189895"/>
                <a:gd name="connsiteX32" fmla="*/ 1327408 w 4784040"/>
                <a:gd name="connsiteY32" fmla="*/ 647284 h 1189895"/>
                <a:gd name="connsiteX33" fmla="*/ 1377649 w 4784040"/>
                <a:gd name="connsiteY33" fmla="*/ 707574 h 1189895"/>
                <a:gd name="connsiteX34" fmla="*/ 1407794 w 4784040"/>
                <a:gd name="connsiteY34" fmla="*/ 717622 h 1189895"/>
                <a:gd name="connsiteX35" fmla="*/ 1458036 w 4784040"/>
                <a:gd name="connsiteY35" fmla="*/ 607090 h 1189895"/>
                <a:gd name="connsiteX36" fmla="*/ 1518326 w 4784040"/>
                <a:gd name="connsiteY36" fmla="*/ 546800 h 1189895"/>
                <a:gd name="connsiteX37" fmla="*/ 1538423 w 4784040"/>
                <a:gd name="connsiteY37" fmla="*/ 506607 h 1189895"/>
                <a:gd name="connsiteX38" fmla="*/ 1568568 w 4784040"/>
                <a:gd name="connsiteY38" fmla="*/ 365930 h 1189895"/>
                <a:gd name="connsiteX39" fmla="*/ 1588665 w 4784040"/>
                <a:gd name="connsiteY39" fmla="*/ 396075 h 1189895"/>
                <a:gd name="connsiteX40" fmla="*/ 1598713 w 4784040"/>
                <a:gd name="connsiteY40" fmla="*/ 426220 h 1189895"/>
                <a:gd name="connsiteX41" fmla="*/ 1618810 w 4784040"/>
                <a:gd name="connsiteY41" fmla="*/ 496558 h 1189895"/>
                <a:gd name="connsiteX42" fmla="*/ 1669051 w 4784040"/>
                <a:gd name="connsiteY42" fmla="*/ 576945 h 1189895"/>
                <a:gd name="connsiteX43" fmla="*/ 1699197 w 4784040"/>
                <a:gd name="connsiteY43" fmla="*/ 737719 h 1189895"/>
                <a:gd name="connsiteX44" fmla="*/ 1729342 w 4784040"/>
                <a:gd name="connsiteY44" fmla="*/ 848251 h 1189895"/>
                <a:gd name="connsiteX45" fmla="*/ 1749438 w 4784040"/>
                <a:gd name="connsiteY45" fmla="*/ 928637 h 1189895"/>
                <a:gd name="connsiteX46" fmla="*/ 1769535 w 4784040"/>
                <a:gd name="connsiteY46" fmla="*/ 958782 h 1189895"/>
                <a:gd name="connsiteX47" fmla="*/ 1799680 w 4784040"/>
                <a:gd name="connsiteY47" fmla="*/ 948734 h 1189895"/>
                <a:gd name="connsiteX48" fmla="*/ 1809728 w 4784040"/>
                <a:gd name="connsiteY48" fmla="*/ 918589 h 1189895"/>
                <a:gd name="connsiteX49" fmla="*/ 1829825 w 4784040"/>
                <a:gd name="connsiteY49" fmla="*/ 888444 h 1189895"/>
                <a:gd name="connsiteX50" fmla="*/ 1859970 w 4784040"/>
                <a:gd name="connsiteY50" fmla="*/ 838202 h 1189895"/>
                <a:gd name="connsiteX51" fmla="*/ 1900164 w 4784040"/>
                <a:gd name="connsiteY51" fmla="*/ 868347 h 1189895"/>
                <a:gd name="connsiteX52" fmla="*/ 2000647 w 4784040"/>
                <a:gd name="connsiteY52" fmla="*/ 958782 h 1189895"/>
                <a:gd name="connsiteX53" fmla="*/ 2040840 w 4784040"/>
                <a:gd name="connsiteY53" fmla="*/ 1029121 h 1189895"/>
                <a:gd name="connsiteX54" fmla="*/ 2070986 w 4784040"/>
                <a:gd name="connsiteY54" fmla="*/ 1049218 h 1189895"/>
                <a:gd name="connsiteX55" fmla="*/ 2081034 w 4784040"/>
                <a:gd name="connsiteY55" fmla="*/ 1079363 h 1189895"/>
                <a:gd name="connsiteX56" fmla="*/ 2101131 w 4784040"/>
                <a:gd name="connsiteY56" fmla="*/ 1049218 h 1189895"/>
                <a:gd name="connsiteX57" fmla="*/ 2111179 w 4784040"/>
                <a:gd name="connsiteY57" fmla="*/ 1009024 h 1189895"/>
                <a:gd name="connsiteX58" fmla="*/ 2131276 w 4784040"/>
                <a:gd name="connsiteY58" fmla="*/ 958782 h 1189895"/>
                <a:gd name="connsiteX59" fmla="*/ 2141324 w 4784040"/>
                <a:gd name="connsiteY59" fmla="*/ 928637 h 1189895"/>
                <a:gd name="connsiteX60" fmla="*/ 2151372 w 4784040"/>
                <a:gd name="connsiteY60" fmla="*/ 767864 h 1189895"/>
                <a:gd name="connsiteX61" fmla="*/ 2181517 w 4784040"/>
                <a:gd name="connsiteY61" fmla="*/ 677429 h 1189895"/>
                <a:gd name="connsiteX62" fmla="*/ 2211662 w 4784040"/>
                <a:gd name="connsiteY62" fmla="*/ 627187 h 1189895"/>
                <a:gd name="connsiteX63" fmla="*/ 2221711 w 4784040"/>
                <a:gd name="connsiteY63" fmla="*/ 566897 h 1189895"/>
                <a:gd name="connsiteX64" fmla="*/ 2231759 w 4784040"/>
                <a:gd name="connsiteY64" fmla="*/ 597042 h 1189895"/>
                <a:gd name="connsiteX65" fmla="*/ 2241808 w 4784040"/>
                <a:gd name="connsiteY65" fmla="*/ 657332 h 1189895"/>
                <a:gd name="connsiteX66" fmla="*/ 2271953 w 4784040"/>
                <a:gd name="connsiteY66" fmla="*/ 727670 h 1189895"/>
                <a:gd name="connsiteX67" fmla="*/ 2282001 w 4784040"/>
                <a:gd name="connsiteY67" fmla="*/ 848251 h 1189895"/>
                <a:gd name="connsiteX68" fmla="*/ 2302098 w 4784040"/>
                <a:gd name="connsiteY68" fmla="*/ 968831 h 1189895"/>
                <a:gd name="connsiteX69" fmla="*/ 2362388 w 4784040"/>
                <a:gd name="connsiteY69" fmla="*/ 908541 h 1189895"/>
                <a:gd name="connsiteX70" fmla="*/ 2422678 w 4784040"/>
                <a:gd name="connsiteY70" fmla="*/ 868347 h 1189895"/>
                <a:gd name="connsiteX71" fmla="*/ 2472920 w 4784040"/>
                <a:gd name="connsiteY71" fmla="*/ 808057 h 1189895"/>
                <a:gd name="connsiteX72" fmla="*/ 2513113 w 4784040"/>
                <a:gd name="connsiteY72" fmla="*/ 747767 h 1189895"/>
                <a:gd name="connsiteX73" fmla="*/ 2583451 w 4784040"/>
                <a:gd name="connsiteY73" fmla="*/ 687477 h 1189895"/>
                <a:gd name="connsiteX74" fmla="*/ 2633693 w 4784040"/>
                <a:gd name="connsiteY74" fmla="*/ 697525 h 1189895"/>
                <a:gd name="connsiteX75" fmla="*/ 2683935 w 4784040"/>
                <a:gd name="connsiteY75" fmla="*/ 737719 h 1189895"/>
                <a:gd name="connsiteX76" fmla="*/ 2744225 w 4784040"/>
                <a:gd name="connsiteY76" fmla="*/ 767864 h 1189895"/>
                <a:gd name="connsiteX77" fmla="*/ 2774370 w 4784040"/>
                <a:gd name="connsiteY77" fmla="*/ 798009 h 1189895"/>
                <a:gd name="connsiteX78" fmla="*/ 2784419 w 4784040"/>
                <a:gd name="connsiteY78" fmla="*/ 828154 h 1189895"/>
                <a:gd name="connsiteX79" fmla="*/ 2864805 w 4784040"/>
                <a:gd name="connsiteY79" fmla="*/ 868347 h 1189895"/>
                <a:gd name="connsiteX80" fmla="*/ 2904999 w 4784040"/>
                <a:gd name="connsiteY80" fmla="*/ 888444 h 1189895"/>
                <a:gd name="connsiteX81" fmla="*/ 2935144 w 4784040"/>
                <a:gd name="connsiteY81" fmla="*/ 858299 h 1189895"/>
                <a:gd name="connsiteX82" fmla="*/ 2965289 w 4784040"/>
                <a:gd name="connsiteY82" fmla="*/ 838202 h 1189895"/>
                <a:gd name="connsiteX83" fmla="*/ 3035627 w 4784040"/>
                <a:gd name="connsiteY83" fmla="*/ 767864 h 1189895"/>
                <a:gd name="connsiteX84" fmla="*/ 3045676 w 4784040"/>
                <a:gd name="connsiteY84" fmla="*/ 727670 h 1189895"/>
                <a:gd name="connsiteX85" fmla="*/ 3075821 w 4784040"/>
                <a:gd name="connsiteY85" fmla="*/ 647284 h 1189895"/>
                <a:gd name="connsiteX86" fmla="*/ 3085869 w 4784040"/>
                <a:gd name="connsiteY86" fmla="*/ 546800 h 1189895"/>
                <a:gd name="connsiteX87" fmla="*/ 3105966 w 4784040"/>
                <a:gd name="connsiteY87" fmla="*/ 496558 h 1189895"/>
                <a:gd name="connsiteX88" fmla="*/ 3116014 w 4784040"/>
                <a:gd name="connsiteY88" fmla="*/ 456365 h 1189895"/>
                <a:gd name="connsiteX89" fmla="*/ 3136111 w 4784040"/>
                <a:gd name="connsiteY89" fmla="*/ 426220 h 1189895"/>
                <a:gd name="connsiteX90" fmla="*/ 3166256 w 4784040"/>
                <a:gd name="connsiteY90" fmla="*/ 335785 h 1189895"/>
                <a:gd name="connsiteX91" fmla="*/ 3186353 w 4784040"/>
                <a:gd name="connsiteY91" fmla="*/ 305640 h 1189895"/>
                <a:gd name="connsiteX92" fmla="*/ 3206449 w 4784040"/>
                <a:gd name="connsiteY92" fmla="*/ 225253 h 1189895"/>
                <a:gd name="connsiteX93" fmla="*/ 3271748 w 4784040"/>
                <a:gd name="connsiteY93" fmla="*/ 16377 h 1189895"/>
                <a:gd name="connsiteX94" fmla="*/ 3266739 w 4784040"/>
                <a:gd name="connsiteY94" fmla="*/ 355881 h 1189895"/>
                <a:gd name="connsiteX95" fmla="*/ 3316981 w 4784040"/>
                <a:gd name="connsiteY95" fmla="*/ 486510 h 1189895"/>
                <a:gd name="connsiteX96" fmla="*/ 3327029 w 4784040"/>
                <a:gd name="connsiteY96" fmla="*/ 637235 h 1189895"/>
                <a:gd name="connsiteX97" fmla="*/ 3357175 w 4784040"/>
                <a:gd name="connsiteY97" fmla="*/ 808057 h 1189895"/>
                <a:gd name="connsiteX98" fmla="*/ 3397368 w 4784040"/>
                <a:gd name="connsiteY98" fmla="*/ 928637 h 1189895"/>
                <a:gd name="connsiteX99" fmla="*/ 3407416 w 4784040"/>
                <a:gd name="connsiteY99" fmla="*/ 968831 h 1189895"/>
                <a:gd name="connsiteX100" fmla="*/ 3417465 w 4784040"/>
                <a:gd name="connsiteY100" fmla="*/ 1099459 h 1189895"/>
                <a:gd name="connsiteX101" fmla="*/ 3437561 w 4784040"/>
                <a:gd name="connsiteY101" fmla="*/ 1159749 h 1189895"/>
                <a:gd name="connsiteX102" fmla="*/ 3447610 w 4784040"/>
                <a:gd name="connsiteY102" fmla="*/ 1189895 h 1189895"/>
                <a:gd name="connsiteX103" fmla="*/ 3507900 w 4784040"/>
                <a:gd name="connsiteY103" fmla="*/ 1109508 h 1189895"/>
                <a:gd name="connsiteX104" fmla="*/ 3558142 w 4784040"/>
                <a:gd name="connsiteY104" fmla="*/ 1029121 h 1189895"/>
                <a:gd name="connsiteX105" fmla="*/ 3578238 w 4784040"/>
                <a:gd name="connsiteY105" fmla="*/ 958782 h 1189895"/>
                <a:gd name="connsiteX106" fmla="*/ 3588287 w 4784040"/>
                <a:gd name="connsiteY106" fmla="*/ 898492 h 1189895"/>
                <a:gd name="connsiteX107" fmla="*/ 3618432 w 4784040"/>
                <a:gd name="connsiteY107" fmla="*/ 828154 h 1189895"/>
                <a:gd name="connsiteX108" fmla="*/ 3628480 w 4784040"/>
                <a:gd name="connsiteY108" fmla="*/ 727670 h 1189895"/>
                <a:gd name="connsiteX109" fmla="*/ 3658625 w 4784040"/>
                <a:gd name="connsiteY109" fmla="*/ 657332 h 1189895"/>
                <a:gd name="connsiteX110" fmla="*/ 3728964 w 4784040"/>
                <a:gd name="connsiteY110" fmla="*/ 747767 h 1189895"/>
                <a:gd name="connsiteX111" fmla="*/ 3749060 w 4784040"/>
                <a:gd name="connsiteY111" fmla="*/ 787960 h 1189895"/>
                <a:gd name="connsiteX112" fmla="*/ 3759109 w 4784040"/>
                <a:gd name="connsiteY112" fmla="*/ 888444 h 1189895"/>
                <a:gd name="connsiteX113" fmla="*/ 3809350 w 4784040"/>
                <a:gd name="connsiteY113" fmla="*/ 908541 h 1189895"/>
                <a:gd name="connsiteX114" fmla="*/ 3980172 w 4784040"/>
                <a:gd name="connsiteY114" fmla="*/ 928637 h 1189895"/>
                <a:gd name="connsiteX115" fmla="*/ 4010317 w 4784040"/>
                <a:gd name="connsiteY115" fmla="*/ 918589 h 1189895"/>
                <a:gd name="connsiteX116" fmla="*/ 4020366 w 4784040"/>
                <a:gd name="connsiteY116" fmla="*/ 838202 h 1189895"/>
                <a:gd name="connsiteX117" fmla="*/ 4030414 w 4784040"/>
                <a:gd name="connsiteY117" fmla="*/ 787960 h 1189895"/>
                <a:gd name="connsiteX118" fmla="*/ 4080656 w 4784040"/>
                <a:gd name="connsiteY118" fmla="*/ 757815 h 1189895"/>
                <a:gd name="connsiteX119" fmla="*/ 4100753 w 4784040"/>
                <a:gd name="connsiteY119" fmla="*/ 727670 h 1189895"/>
                <a:gd name="connsiteX120" fmla="*/ 4140946 w 4784040"/>
                <a:gd name="connsiteY120" fmla="*/ 687477 h 1189895"/>
                <a:gd name="connsiteX121" fmla="*/ 4150994 w 4784040"/>
                <a:gd name="connsiteY121" fmla="*/ 627187 h 1189895"/>
                <a:gd name="connsiteX122" fmla="*/ 4171091 w 4784040"/>
                <a:gd name="connsiteY122" fmla="*/ 597042 h 1189895"/>
                <a:gd name="connsiteX123" fmla="*/ 4201236 w 4784040"/>
                <a:gd name="connsiteY123" fmla="*/ 536752 h 1189895"/>
                <a:gd name="connsiteX124" fmla="*/ 4231381 w 4784040"/>
                <a:gd name="connsiteY124" fmla="*/ 546800 h 1189895"/>
                <a:gd name="connsiteX125" fmla="*/ 4261526 w 4784040"/>
                <a:gd name="connsiteY125" fmla="*/ 657332 h 1189895"/>
                <a:gd name="connsiteX126" fmla="*/ 4281623 w 4784040"/>
                <a:gd name="connsiteY126" fmla="*/ 727670 h 1189895"/>
                <a:gd name="connsiteX127" fmla="*/ 4301720 w 4784040"/>
                <a:gd name="connsiteY127" fmla="*/ 757815 h 1189895"/>
                <a:gd name="connsiteX128" fmla="*/ 4341913 w 4784040"/>
                <a:gd name="connsiteY128" fmla="*/ 697525 h 1189895"/>
                <a:gd name="connsiteX129" fmla="*/ 4402203 w 4784040"/>
                <a:gd name="connsiteY129" fmla="*/ 597042 h 1189895"/>
                <a:gd name="connsiteX130" fmla="*/ 4412251 w 4784040"/>
                <a:gd name="connsiteY130" fmla="*/ 406123 h 1189895"/>
                <a:gd name="connsiteX131" fmla="*/ 4422300 w 4784040"/>
                <a:gd name="connsiteY131" fmla="*/ 365930 h 1189895"/>
                <a:gd name="connsiteX132" fmla="*/ 4472542 w 4784040"/>
                <a:gd name="connsiteY132" fmla="*/ 476462 h 1189895"/>
                <a:gd name="connsiteX133" fmla="*/ 4482590 w 4784040"/>
                <a:gd name="connsiteY133" fmla="*/ 556848 h 1189895"/>
                <a:gd name="connsiteX134" fmla="*/ 4492638 w 4784040"/>
                <a:gd name="connsiteY134" fmla="*/ 687477 h 1189895"/>
                <a:gd name="connsiteX135" fmla="*/ 4522783 w 4784040"/>
                <a:gd name="connsiteY135" fmla="*/ 777912 h 1189895"/>
                <a:gd name="connsiteX136" fmla="*/ 4532832 w 4784040"/>
                <a:gd name="connsiteY136" fmla="*/ 808057 h 1189895"/>
                <a:gd name="connsiteX137" fmla="*/ 4542880 w 4784040"/>
                <a:gd name="connsiteY137" fmla="*/ 838202 h 1189895"/>
                <a:gd name="connsiteX138" fmla="*/ 4573025 w 4784040"/>
                <a:gd name="connsiteY138" fmla="*/ 868347 h 1189895"/>
                <a:gd name="connsiteX139" fmla="*/ 4583073 w 4784040"/>
                <a:gd name="connsiteY139" fmla="*/ 1009024 h 1189895"/>
                <a:gd name="connsiteX140" fmla="*/ 4623267 w 4784040"/>
                <a:gd name="connsiteY140" fmla="*/ 1029121 h 1189895"/>
                <a:gd name="connsiteX141" fmla="*/ 4683557 w 4784040"/>
                <a:gd name="connsiteY141" fmla="*/ 968831 h 1189895"/>
                <a:gd name="connsiteX142" fmla="*/ 4723750 w 4784040"/>
                <a:gd name="connsiteY142" fmla="*/ 898492 h 1189895"/>
                <a:gd name="connsiteX143" fmla="*/ 4763944 w 4784040"/>
                <a:gd name="connsiteY143" fmla="*/ 838202 h 1189895"/>
                <a:gd name="connsiteX144" fmla="*/ 4784040 w 4784040"/>
                <a:gd name="connsiteY144" fmla="*/ 787960 h 1189895"/>
                <a:gd name="connsiteX0" fmla="*/ 0 w 4784040"/>
                <a:gd name="connsiteY0" fmla="*/ 353394 h 1189895"/>
                <a:gd name="connsiteX1" fmla="*/ 222089 w 4784040"/>
                <a:gd name="connsiteY1" fmla="*/ 828154 h 1189895"/>
                <a:gd name="connsiteX2" fmla="*/ 232137 w 4784040"/>
                <a:gd name="connsiteY2" fmla="*/ 798009 h 1189895"/>
                <a:gd name="connsiteX3" fmla="*/ 262282 w 4784040"/>
                <a:gd name="connsiteY3" fmla="*/ 787960 h 1189895"/>
                <a:gd name="connsiteX4" fmla="*/ 272331 w 4784040"/>
                <a:gd name="connsiteY4" fmla="*/ 630504 h 1189895"/>
                <a:gd name="connsiteX5" fmla="*/ 312524 w 4784040"/>
                <a:gd name="connsiteY5" fmla="*/ 878396 h 1189895"/>
                <a:gd name="connsiteX6" fmla="*/ 322572 w 4784040"/>
                <a:gd name="connsiteY6" fmla="*/ 392723 h 1189895"/>
                <a:gd name="connsiteX7" fmla="*/ 332621 w 4784040"/>
                <a:gd name="connsiteY7" fmla="*/ 708003 h 1189895"/>
                <a:gd name="connsiteX8" fmla="*/ 402959 w 4784040"/>
                <a:gd name="connsiteY8" fmla="*/ 421415 h 1189895"/>
                <a:gd name="connsiteX9" fmla="*/ 443153 w 4784040"/>
                <a:gd name="connsiteY9" fmla="*/ 578948 h 1189895"/>
                <a:gd name="connsiteX10" fmla="*/ 473298 w 4784040"/>
                <a:gd name="connsiteY10" fmla="*/ 608660 h 1189895"/>
                <a:gd name="connsiteX11" fmla="*/ 503443 w 4784040"/>
                <a:gd name="connsiteY11" fmla="*/ 529569 h 1189895"/>
                <a:gd name="connsiteX12" fmla="*/ 553684 w 4784040"/>
                <a:gd name="connsiteY12" fmla="*/ 898492 h 1189895"/>
                <a:gd name="connsiteX13" fmla="*/ 583829 w 4784040"/>
                <a:gd name="connsiteY13" fmla="*/ 878396 h 1189895"/>
                <a:gd name="connsiteX14" fmla="*/ 597659 w 4784040"/>
                <a:gd name="connsiteY14" fmla="*/ 861433 h 1189895"/>
                <a:gd name="connsiteX15" fmla="*/ 684313 w 4784040"/>
                <a:gd name="connsiteY15" fmla="*/ 828154 h 1189895"/>
                <a:gd name="connsiteX16" fmla="*/ 734555 w 4784040"/>
                <a:gd name="connsiteY16" fmla="*/ 948734 h 1189895"/>
                <a:gd name="connsiteX17" fmla="*/ 804893 w 4784040"/>
                <a:gd name="connsiteY17" fmla="*/ 998976 h 1189895"/>
                <a:gd name="connsiteX18" fmla="*/ 935522 w 4784040"/>
                <a:gd name="connsiteY18" fmla="*/ 1109508 h 1189895"/>
                <a:gd name="connsiteX19" fmla="*/ 975715 w 4784040"/>
                <a:gd name="connsiteY19" fmla="*/ 1089411 h 1189895"/>
                <a:gd name="connsiteX20" fmla="*/ 1015909 w 4784040"/>
                <a:gd name="connsiteY20" fmla="*/ 1029121 h 1189895"/>
                <a:gd name="connsiteX21" fmla="*/ 1025957 w 4784040"/>
                <a:gd name="connsiteY21" fmla="*/ 918589 h 1189895"/>
                <a:gd name="connsiteX22" fmla="*/ 1116392 w 4784040"/>
                <a:gd name="connsiteY22" fmla="*/ 777912 h 1189895"/>
                <a:gd name="connsiteX23" fmla="*/ 1126440 w 4784040"/>
                <a:gd name="connsiteY23" fmla="*/ 727670 h 1189895"/>
                <a:gd name="connsiteX24" fmla="*/ 1166634 w 4784040"/>
                <a:gd name="connsiteY24" fmla="*/ 677429 h 1189895"/>
                <a:gd name="connsiteX25" fmla="*/ 1186731 w 4784040"/>
                <a:gd name="connsiteY25" fmla="*/ 647284 h 1189895"/>
                <a:gd name="connsiteX26" fmla="*/ 1196779 w 4784040"/>
                <a:gd name="connsiteY26" fmla="*/ 617138 h 1189895"/>
                <a:gd name="connsiteX27" fmla="*/ 1216876 w 4784040"/>
                <a:gd name="connsiteY27" fmla="*/ 566897 h 1189895"/>
                <a:gd name="connsiteX28" fmla="*/ 1236972 w 4784040"/>
                <a:gd name="connsiteY28" fmla="*/ 436268 h 1189895"/>
                <a:gd name="connsiteX29" fmla="*/ 1247021 w 4784040"/>
                <a:gd name="connsiteY29" fmla="*/ 627187 h 1189895"/>
                <a:gd name="connsiteX30" fmla="*/ 1267117 w 4784040"/>
                <a:gd name="connsiteY30" fmla="*/ 586993 h 1189895"/>
                <a:gd name="connsiteX31" fmla="*/ 1277166 w 4784040"/>
                <a:gd name="connsiteY31" fmla="*/ 556848 h 1189895"/>
                <a:gd name="connsiteX32" fmla="*/ 1327408 w 4784040"/>
                <a:gd name="connsiteY32" fmla="*/ 647284 h 1189895"/>
                <a:gd name="connsiteX33" fmla="*/ 1377649 w 4784040"/>
                <a:gd name="connsiteY33" fmla="*/ 707574 h 1189895"/>
                <a:gd name="connsiteX34" fmla="*/ 1407794 w 4784040"/>
                <a:gd name="connsiteY34" fmla="*/ 717622 h 1189895"/>
                <a:gd name="connsiteX35" fmla="*/ 1458036 w 4784040"/>
                <a:gd name="connsiteY35" fmla="*/ 607090 h 1189895"/>
                <a:gd name="connsiteX36" fmla="*/ 1518326 w 4784040"/>
                <a:gd name="connsiteY36" fmla="*/ 546800 h 1189895"/>
                <a:gd name="connsiteX37" fmla="*/ 1538423 w 4784040"/>
                <a:gd name="connsiteY37" fmla="*/ 506607 h 1189895"/>
                <a:gd name="connsiteX38" fmla="*/ 1568568 w 4784040"/>
                <a:gd name="connsiteY38" fmla="*/ 365930 h 1189895"/>
                <a:gd name="connsiteX39" fmla="*/ 1588665 w 4784040"/>
                <a:gd name="connsiteY39" fmla="*/ 396075 h 1189895"/>
                <a:gd name="connsiteX40" fmla="*/ 1598713 w 4784040"/>
                <a:gd name="connsiteY40" fmla="*/ 426220 h 1189895"/>
                <a:gd name="connsiteX41" fmla="*/ 1618810 w 4784040"/>
                <a:gd name="connsiteY41" fmla="*/ 496558 h 1189895"/>
                <a:gd name="connsiteX42" fmla="*/ 1669051 w 4784040"/>
                <a:gd name="connsiteY42" fmla="*/ 576945 h 1189895"/>
                <a:gd name="connsiteX43" fmla="*/ 1699197 w 4784040"/>
                <a:gd name="connsiteY43" fmla="*/ 737719 h 1189895"/>
                <a:gd name="connsiteX44" fmla="*/ 1729342 w 4784040"/>
                <a:gd name="connsiteY44" fmla="*/ 848251 h 1189895"/>
                <a:gd name="connsiteX45" fmla="*/ 1749438 w 4784040"/>
                <a:gd name="connsiteY45" fmla="*/ 928637 h 1189895"/>
                <a:gd name="connsiteX46" fmla="*/ 1769535 w 4784040"/>
                <a:gd name="connsiteY46" fmla="*/ 958782 h 1189895"/>
                <a:gd name="connsiteX47" fmla="*/ 1799680 w 4784040"/>
                <a:gd name="connsiteY47" fmla="*/ 948734 h 1189895"/>
                <a:gd name="connsiteX48" fmla="*/ 1809728 w 4784040"/>
                <a:gd name="connsiteY48" fmla="*/ 918589 h 1189895"/>
                <a:gd name="connsiteX49" fmla="*/ 1829825 w 4784040"/>
                <a:gd name="connsiteY49" fmla="*/ 888444 h 1189895"/>
                <a:gd name="connsiteX50" fmla="*/ 1859970 w 4784040"/>
                <a:gd name="connsiteY50" fmla="*/ 838202 h 1189895"/>
                <a:gd name="connsiteX51" fmla="*/ 1900164 w 4784040"/>
                <a:gd name="connsiteY51" fmla="*/ 868347 h 1189895"/>
                <a:gd name="connsiteX52" fmla="*/ 2000647 w 4784040"/>
                <a:gd name="connsiteY52" fmla="*/ 958782 h 1189895"/>
                <a:gd name="connsiteX53" fmla="*/ 2040840 w 4784040"/>
                <a:gd name="connsiteY53" fmla="*/ 1029121 h 1189895"/>
                <a:gd name="connsiteX54" fmla="*/ 2070986 w 4784040"/>
                <a:gd name="connsiteY54" fmla="*/ 1049218 h 1189895"/>
                <a:gd name="connsiteX55" fmla="*/ 2081034 w 4784040"/>
                <a:gd name="connsiteY55" fmla="*/ 1079363 h 1189895"/>
                <a:gd name="connsiteX56" fmla="*/ 2101131 w 4784040"/>
                <a:gd name="connsiteY56" fmla="*/ 1049218 h 1189895"/>
                <a:gd name="connsiteX57" fmla="*/ 2111179 w 4784040"/>
                <a:gd name="connsiteY57" fmla="*/ 1009024 h 1189895"/>
                <a:gd name="connsiteX58" fmla="*/ 2131276 w 4784040"/>
                <a:gd name="connsiteY58" fmla="*/ 958782 h 1189895"/>
                <a:gd name="connsiteX59" fmla="*/ 2141324 w 4784040"/>
                <a:gd name="connsiteY59" fmla="*/ 928637 h 1189895"/>
                <a:gd name="connsiteX60" fmla="*/ 2151372 w 4784040"/>
                <a:gd name="connsiteY60" fmla="*/ 767864 h 1189895"/>
                <a:gd name="connsiteX61" fmla="*/ 2181517 w 4784040"/>
                <a:gd name="connsiteY61" fmla="*/ 677429 h 1189895"/>
                <a:gd name="connsiteX62" fmla="*/ 2211662 w 4784040"/>
                <a:gd name="connsiteY62" fmla="*/ 627187 h 1189895"/>
                <a:gd name="connsiteX63" fmla="*/ 2221711 w 4784040"/>
                <a:gd name="connsiteY63" fmla="*/ 566897 h 1189895"/>
                <a:gd name="connsiteX64" fmla="*/ 2231759 w 4784040"/>
                <a:gd name="connsiteY64" fmla="*/ 597042 h 1189895"/>
                <a:gd name="connsiteX65" fmla="*/ 2241808 w 4784040"/>
                <a:gd name="connsiteY65" fmla="*/ 657332 h 1189895"/>
                <a:gd name="connsiteX66" fmla="*/ 2271953 w 4784040"/>
                <a:gd name="connsiteY66" fmla="*/ 727670 h 1189895"/>
                <a:gd name="connsiteX67" fmla="*/ 2282001 w 4784040"/>
                <a:gd name="connsiteY67" fmla="*/ 848251 h 1189895"/>
                <a:gd name="connsiteX68" fmla="*/ 2302098 w 4784040"/>
                <a:gd name="connsiteY68" fmla="*/ 968831 h 1189895"/>
                <a:gd name="connsiteX69" fmla="*/ 2362388 w 4784040"/>
                <a:gd name="connsiteY69" fmla="*/ 908541 h 1189895"/>
                <a:gd name="connsiteX70" fmla="*/ 2422678 w 4784040"/>
                <a:gd name="connsiteY70" fmla="*/ 868347 h 1189895"/>
                <a:gd name="connsiteX71" fmla="*/ 2472920 w 4784040"/>
                <a:gd name="connsiteY71" fmla="*/ 808057 h 1189895"/>
                <a:gd name="connsiteX72" fmla="*/ 2513113 w 4784040"/>
                <a:gd name="connsiteY72" fmla="*/ 747767 h 1189895"/>
                <a:gd name="connsiteX73" fmla="*/ 2583451 w 4784040"/>
                <a:gd name="connsiteY73" fmla="*/ 687477 h 1189895"/>
                <a:gd name="connsiteX74" fmla="*/ 2633693 w 4784040"/>
                <a:gd name="connsiteY74" fmla="*/ 697525 h 1189895"/>
                <a:gd name="connsiteX75" fmla="*/ 2683935 w 4784040"/>
                <a:gd name="connsiteY75" fmla="*/ 737719 h 1189895"/>
                <a:gd name="connsiteX76" fmla="*/ 2744225 w 4784040"/>
                <a:gd name="connsiteY76" fmla="*/ 767864 h 1189895"/>
                <a:gd name="connsiteX77" fmla="*/ 2774370 w 4784040"/>
                <a:gd name="connsiteY77" fmla="*/ 798009 h 1189895"/>
                <a:gd name="connsiteX78" fmla="*/ 2784419 w 4784040"/>
                <a:gd name="connsiteY78" fmla="*/ 828154 h 1189895"/>
                <a:gd name="connsiteX79" fmla="*/ 2864805 w 4784040"/>
                <a:gd name="connsiteY79" fmla="*/ 868347 h 1189895"/>
                <a:gd name="connsiteX80" fmla="*/ 2904999 w 4784040"/>
                <a:gd name="connsiteY80" fmla="*/ 888444 h 1189895"/>
                <a:gd name="connsiteX81" fmla="*/ 2935144 w 4784040"/>
                <a:gd name="connsiteY81" fmla="*/ 858299 h 1189895"/>
                <a:gd name="connsiteX82" fmla="*/ 2965289 w 4784040"/>
                <a:gd name="connsiteY82" fmla="*/ 838202 h 1189895"/>
                <a:gd name="connsiteX83" fmla="*/ 3035627 w 4784040"/>
                <a:gd name="connsiteY83" fmla="*/ 767864 h 1189895"/>
                <a:gd name="connsiteX84" fmla="*/ 3045676 w 4784040"/>
                <a:gd name="connsiteY84" fmla="*/ 727670 h 1189895"/>
                <a:gd name="connsiteX85" fmla="*/ 3075821 w 4784040"/>
                <a:gd name="connsiteY85" fmla="*/ 647284 h 1189895"/>
                <a:gd name="connsiteX86" fmla="*/ 3085869 w 4784040"/>
                <a:gd name="connsiteY86" fmla="*/ 546800 h 1189895"/>
                <a:gd name="connsiteX87" fmla="*/ 3105966 w 4784040"/>
                <a:gd name="connsiteY87" fmla="*/ 496558 h 1189895"/>
                <a:gd name="connsiteX88" fmla="*/ 3116014 w 4784040"/>
                <a:gd name="connsiteY88" fmla="*/ 456365 h 1189895"/>
                <a:gd name="connsiteX89" fmla="*/ 3136111 w 4784040"/>
                <a:gd name="connsiteY89" fmla="*/ 426220 h 1189895"/>
                <a:gd name="connsiteX90" fmla="*/ 3166256 w 4784040"/>
                <a:gd name="connsiteY90" fmla="*/ 335785 h 1189895"/>
                <a:gd name="connsiteX91" fmla="*/ 3186353 w 4784040"/>
                <a:gd name="connsiteY91" fmla="*/ 305640 h 1189895"/>
                <a:gd name="connsiteX92" fmla="*/ 3206449 w 4784040"/>
                <a:gd name="connsiteY92" fmla="*/ 225253 h 1189895"/>
                <a:gd name="connsiteX93" fmla="*/ 3271748 w 4784040"/>
                <a:gd name="connsiteY93" fmla="*/ 16377 h 1189895"/>
                <a:gd name="connsiteX94" fmla="*/ 3266739 w 4784040"/>
                <a:gd name="connsiteY94" fmla="*/ 355881 h 1189895"/>
                <a:gd name="connsiteX95" fmla="*/ 3316981 w 4784040"/>
                <a:gd name="connsiteY95" fmla="*/ 486510 h 1189895"/>
                <a:gd name="connsiteX96" fmla="*/ 3327029 w 4784040"/>
                <a:gd name="connsiteY96" fmla="*/ 637235 h 1189895"/>
                <a:gd name="connsiteX97" fmla="*/ 3357175 w 4784040"/>
                <a:gd name="connsiteY97" fmla="*/ 808057 h 1189895"/>
                <a:gd name="connsiteX98" fmla="*/ 3397368 w 4784040"/>
                <a:gd name="connsiteY98" fmla="*/ 928637 h 1189895"/>
                <a:gd name="connsiteX99" fmla="*/ 3407416 w 4784040"/>
                <a:gd name="connsiteY99" fmla="*/ 968831 h 1189895"/>
                <a:gd name="connsiteX100" fmla="*/ 3417465 w 4784040"/>
                <a:gd name="connsiteY100" fmla="*/ 1099459 h 1189895"/>
                <a:gd name="connsiteX101" fmla="*/ 3437561 w 4784040"/>
                <a:gd name="connsiteY101" fmla="*/ 1159749 h 1189895"/>
                <a:gd name="connsiteX102" fmla="*/ 3447610 w 4784040"/>
                <a:gd name="connsiteY102" fmla="*/ 1189895 h 1189895"/>
                <a:gd name="connsiteX103" fmla="*/ 3507900 w 4784040"/>
                <a:gd name="connsiteY103" fmla="*/ 1109508 h 1189895"/>
                <a:gd name="connsiteX104" fmla="*/ 3558142 w 4784040"/>
                <a:gd name="connsiteY104" fmla="*/ 1029121 h 1189895"/>
                <a:gd name="connsiteX105" fmla="*/ 3578238 w 4784040"/>
                <a:gd name="connsiteY105" fmla="*/ 958782 h 1189895"/>
                <a:gd name="connsiteX106" fmla="*/ 3588287 w 4784040"/>
                <a:gd name="connsiteY106" fmla="*/ 898492 h 1189895"/>
                <a:gd name="connsiteX107" fmla="*/ 3618432 w 4784040"/>
                <a:gd name="connsiteY107" fmla="*/ 828154 h 1189895"/>
                <a:gd name="connsiteX108" fmla="*/ 3628480 w 4784040"/>
                <a:gd name="connsiteY108" fmla="*/ 727670 h 1189895"/>
                <a:gd name="connsiteX109" fmla="*/ 3658625 w 4784040"/>
                <a:gd name="connsiteY109" fmla="*/ 657332 h 1189895"/>
                <a:gd name="connsiteX110" fmla="*/ 3728964 w 4784040"/>
                <a:gd name="connsiteY110" fmla="*/ 747767 h 1189895"/>
                <a:gd name="connsiteX111" fmla="*/ 3749060 w 4784040"/>
                <a:gd name="connsiteY111" fmla="*/ 787960 h 1189895"/>
                <a:gd name="connsiteX112" fmla="*/ 3759109 w 4784040"/>
                <a:gd name="connsiteY112" fmla="*/ 888444 h 1189895"/>
                <a:gd name="connsiteX113" fmla="*/ 3809350 w 4784040"/>
                <a:gd name="connsiteY113" fmla="*/ 908541 h 1189895"/>
                <a:gd name="connsiteX114" fmla="*/ 3980172 w 4784040"/>
                <a:gd name="connsiteY114" fmla="*/ 928637 h 1189895"/>
                <a:gd name="connsiteX115" fmla="*/ 4010317 w 4784040"/>
                <a:gd name="connsiteY115" fmla="*/ 918589 h 1189895"/>
                <a:gd name="connsiteX116" fmla="*/ 4020366 w 4784040"/>
                <a:gd name="connsiteY116" fmla="*/ 838202 h 1189895"/>
                <a:gd name="connsiteX117" fmla="*/ 4030414 w 4784040"/>
                <a:gd name="connsiteY117" fmla="*/ 787960 h 1189895"/>
                <a:gd name="connsiteX118" fmla="*/ 4080656 w 4784040"/>
                <a:gd name="connsiteY118" fmla="*/ 757815 h 1189895"/>
                <a:gd name="connsiteX119" fmla="*/ 4100753 w 4784040"/>
                <a:gd name="connsiteY119" fmla="*/ 727670 h 1189895"/>
                <a:gd name="connsiteX120" fmla="*/ 4140946 w 4784040"/>
                <a:gd name="connsiteY120" fmla="*/ 687477 h 1189895"/>
                <a:gd name="connsiteX121" fmla="*/ 4150994 w 4784040"/>
                <a:gd name="connsiteY121" fmla="*/ 627187 h 1189895"/>
                <a:gd name="connsiteX122" fmla="*/ 4171091 w 4784040"/>
                <a:gd name="connsiteY122" fmla="*/ 597042 h 1189895"/>
                <a:gd name="connsiteX123" fmla="*/ 4201236 w 4784040"/>
                <a:gd name="connsiteY123" fmla="*/ 536752 h 1189895"/>
                <a:gd name="connsiteX124" fmla="*/ 4231381 w 4784040"/>
                <a:gd name="connsiteY124" fmla="*/ 546800 h 1189895"/>
                <a:gd name="connsiteX125" fmla="*/ 4261526 w 4784040"/>
                <a:gd name="connsiteY125" fmla="*/ 657332 h 1189895"/>
                <a:gd name="connsiteX126" fmla="*/ 4281623 w 4784040"/>
                <a:gd name="connsiteY126" fmla="*/ 727670 h 1189895"/>
                <a:gd name="connsiteX127" fmla="*/ 4301720 w 4784040"/>
                <a:gd name="connsiteY127" fmla="*/ 757815 h 1189895"/>
                <a:gd name="connsiteX128" fmla="*/ 4341913 w 4784040"/>
                <a:gd name="connsiteY128" fmla="*/ 697525 h 1189895"/>
                <a:gd name="connsiteX129" fmla="*/ 4402203 w 4784040"/>
                <a:gd name="connsiteY129" fmla="*/ 597042 h 1189895"/>
                <a:gd name="connsiteX130" fmla="*/ 4412251 w 4784040"/>
                <a:gd name="connsiteY130" fmla="*/ 406123 h 1189895"/>
                <a:gd name="connsiteX131" fmla="*/ 4422300 w 4784040"/>
                <a:gd name="connsiteY131" fmla="*/ 365930 h 1189895"/>
                <a:gd name="connsiteX132" fmla="*/ 4472542 w 4784040"/>
                <a:gd name="connsiteY132" fmla="*/ 476462 h 1189895"/>
                <a:gd name="connsiteX133" fmla="*/ 4482590 w 4784040"/>
                <a:gd name="connsiteY133" fmla="*/ 556848 h 1189895"/>
                <a:gd name="connsiteX134" fmla="*/ 4492638 w 4784040"/>
                <a:gd name="connsiteY134" fmla="*/ 687477 h 1189895"/>
                <a:gd name="connsiteX135" fmla="*/ 4522783 w 4784040"/>
                <a:gd name="connsiteY135" fmla="*/ 777912 h 1189895"/>
                <a:gd name="connsiteX136" fmla="*/ 4532832 w 4784040"/>
                <a:gd name="connsiteY136" fmla="*/ 808057 h 1189895"/>
                <a:gd name="connsiteX137" fmla="*/ 4542880 w 4784040"/>
                <a:gd name="connsiteY137" fmla="*/ 838202 h 1189895"/>
                <a:gd name="connsiteX138" fmla="*/ 4573025 w 4784040"/>
                <a:gd name="connsiteY138" fmla="*/ 868347 h 1189895"/>
                <a:gd name="connsiteX139" fmla="*/ 4583073 w 4784040"/>
                <a:gd name="connsiteY139" fmla="*/ 1009024 h 1189895"/>
                <a:gd name="connsiteX140" fmla="*/ 4623267 w 4784040"/>
                <a:gd name="connsiteY140" fmla="*/ 1029121 h 1189895"/>
                <a:gd name="connsiteX141" fmla="*/ 4683557 w 4784040"/>
                <a:gd name="connsiteY141" fmla="*/ 968831 h 1189895"/>
                <a:gd name="connsiteX142" fmla="*/ 4723750 w 4784040"/>
                <a:gd name="connsiteY142" fmla="*/ 898492 h 1189895"/>
                <a:gd name="connsiteX143" fmla="*/ 4763944 w 4784040"/>
                <a:gd name="connsiteY143" fmla="*/ 838202 h 1189895"/>
                <a:gd name="connsiteX144" fmla="*/ 4784040 w 4784040"/>
                <a:gd name="connsiteY144" fmla="*/ 787960 h 1189895"/>
                <a:gd name="connsiteX0" fmla="*/ 0 w 4784040"/>
                <a:gd name="connsiteY0" fmla="*/ 353394 h 1189895"/>
                <a:gd name="connsiteX1" fmla="*/ 222089 w 4784040"/>
                <a:gd name="connsiteY1" fmla="*/ 828154 h 1189895"/>
                <a:gd name="connsiteX2" fmla="*/ 232137 w 4784040"/>
                <a:gd name="connsiteY2" fmla="*/ 798009 h 1189895"/>
                <a:gd name="connsiteX3" fmla="*/ 262282 w 4784040"/>
                <a:gd name="connsiteY3" fmla="*/ 787960 h 1189895"/>
                <a:gd name="connsiteX4" fmla="*/ 272331 w 4784040"/>
                <a:gd name="connsiteY4" fmla="*/ 630504 h 1189895"/>
                <a:gd name="connsiteX5" fmla="*/ 312524 w 4784040"/>
                <a:gd name="connsiteY5" fmla="*/ 878396 h 1189895"/>
                <a:gd name="connsiteX6" fmla="*/ 322572 w 4784040"/>
                <a:gd name="connsiteY6" fmla="*/ 392723 h 1189895"/>
                <a:gd name="connsiteX7" fmla="*/ 332621 w 4784040"/>
                <a:gd name="connsiteY7" fmla="*/ 708003 h 1189895"/>
                <a:gd name="connsiteX8" fmla="*/ 402959 w 4784040"/>
                <a:gd name="connsiteY8" fmla="*/ 421415 h 1189895"/>
                <a:gd name="connsiteX9" fmla="*/ 443153 w 4784040"/>
                <a:gd name="connsiteY9" fmla="*/ 578948 h 1189895"/>
                <a:gd name="connsiteX10" fmla="*/ 473298 w 4784040"/>
                <a:gd name="connsiteY10" fmla="*/ 608660 h 1189895"/>
                <a:gd name="connsiteX11" fmla="*/ 503443 w 4784040"/>
                <a:gd name="connsiteY11" fmla="*/ 529569 h 1189895"/>
                <a:gd name="connsiteX12" fmla="*/ 553684 w 4784040"/>
                <a:gd name="connsiteY12" fmla="*/ 898492 h 1189895"/>
                <a:gd name="connsiteX13" fmla="*/ 583829 w 4784040"/>
                <a:gd name="connsiteY13" fmla="*/ 878396 h 1189895"/>
                <a:gd name="connsiteX14" fmla="*/ 597659 w 4784040"/>
                <a:gd name="connsiteY14" fmla="*/ 861433 h 1189895"/>
                <a:gd name="connsiteX15" fmla="*/ 684313 w 4784040"/>
                <a:gd name="connsiteY15" fmla="*/ 828154 h 1189895"/>
                <a:gd name="connsiteX16" fmla="*/ 734555 w 4784040"/>
                <a:gd name="connsiteY16" fmla="*/ 948734 h 1189895"/>
                <a:gd name="connsiteX17" fmla="*/ 804893 w 4784040"/>
                <a:gd name="connsiteY17" fmla="*/ 998976 h 1189895"/>
                <a:gd name="connsiteX18" fmla="*/ 935522 w 4784040"/>
                <a:gd name="connsiteY18" fmla="*/ 1109508 h 1189895"/>
                <a:gd name="connsiteX19" fmla="*/ 975715 w 4784040"/>
                <a:gd name="connsiteY19" fmla="*/ 1089411 h 1189895"/>
                <a:gd name="connsiteX20" fmla="*/ 1015909 w 4784040"/>
                <a:gd name="connsiteY20" fmla="*/ 1029121 h 1189895"/>
                <a:gd name="connsiteX21" fmla="*/ 1025957 w 4784040"/>
                <a:gd name="connsiteY21" fmla="*/ 918589 h 1189895"/>
                <a:gd name="connsiteX22" fmla="*/ 1116392 w 4784040"/>
                <a:gd name="connsiteY22" fmla="*/ 777912 h 1189895"/>
                <a:gd name="connsiteX23" fmla="*/ 1126440 w 4784040"/>
                <a:gd name="connsiteY23" fmla="*/ 727670 h 1189895"/>
                <a:gd name="connsiteX24" fmla="*/ 1166634 w 4784040"/>
                <a:gd name="connsiteY24" fmla="*/ 677429 h 1189895"/>
                <a:gd name="connsiteX25" fmla="*/ 1186731 w 4784040"/>
                <a:gd name="connsiteY25" fmla="*/ 647284 h 1189895"/>
                <a:gd name="connsiteX26" fmla="*/ 1196779 w 4784040"/>
                <a:gd name="connsiteY26" fmla="*/ 617138 h 1189895"/>
                <a:gd name="connsiteX27" fmla="*/ 1216876 w 4784040"/>
                <a:gd name="connsiteY27" fmla="*/ 566897 h 1189895"/>
                <a:gd name="connsiteX28" fmla="*/ 1236972 w 4784040"/>
                <a:gd name="connsiteY28" fmla="*/ 436268 h 1189895"/>
                <a:gd name="connsiteX29" fmla="*/ 1247021 w 4784040"/>
                <a:gd name="connsiteY29" fmla="*/ 627187 h 1189895"/>
                <a:gd name="connsiteX30" fmla="*/ 1267117 w 4784040"/>
                <a:gd name="connsiteY30" fmla="*/ 586993 h 1189895"/>
                <a:gd name="connsiteX31" fmla="*/ 1277166 w 4784040"/>
                <a:gd name="connsiteY31" fmla="*/ 556848 h 1189895"/>
                <a:gd name="connsiteX32" fmla="*/ 1327408 w 4784040"/>
                <a:gd name="connsiteY32" fmla="*/ 647284 h 1189895"/>
                <a:gd name="connsiteX33" fmla="*/ 1377649 w 4784040"/>
                <a:gd name="connsiteY33" fmla="*/ 707574 h 1189895"/>
                <a:gd name="connsiteX34" fmla="*/ 1407794 w 4784040"/>
                <a:gd name="connsiteY34" fmla="*/ 717622 h 1189895"/>
                <a:gd name="connsiteX35" fmla="*/ 1458036 w 4784040"/>
                <a:gd name="connsiteY35" fmla="*/ 607090 h 1189895"/>
                <a:gd name="connsiteX36" fmla="*/ 1518326 w 4784040"/>
                <a:gd name="connsiteY36" fmla="*/ 546800 h 1189895"/>
                <a:gd name="connsiteX37" fmla="*/ 1538423 w 4784040"/>
                <a:gd name="connsiteY37" fmla="*/ 506607 h 1189895"/>
                <a:gd name="connsiteX38" fmla="*/ 1568568 w 4784040"/>
                <a:gd name="connsiteY38" fmla="*/ 365930 h 1189895"/>
                <a:gd name="connsiteX39" fmla="*/ 1588665 w 4784040"/>
                <a:gd name="connsiteY39" fmla="*/ 396075 h 1189895"/>
                <a:gd name="connsiteX40" fmla="*/ 1598713 w 4784040"/>
                <a:gd name="connsiteY40" fmla="*/ 426220 h 1189895"/>
                <a:gd name="connsiteX41" fmla="*/ 1618810 w 4784040"/>
                <a:gd name="connsiteY41" fmla="*/ 496558 h 1189895"/>
                <a:gd name="connsiteX42" fmla="*/ 1669051 w 4784040"/>
                <a:gd name="connsiteY42" fmla="*/ 576945 h 1189895"/>
                <a:gd name="connsiteX43" fmla="*/ 1699197 w 4784040"/>
                <a:gd name="connsiteY43" fmla="*/ 737719 h 1189895"/>
                <a:gd name="connsiteX44" fmla="*/ 1729342 w 4784040"/>
                <a:gd name="connsiteY44" fmla="*/ 848251 h 1189895"/>
                <a:gd name="connsiteX45" fmla="*/ 1749438 w 4784040"/>
                <a:gd name="connsiteY45" fmla="*/ 928637 h 1189895"/>
                <a:gd name="connsiteX46" fmla="*/ 1769535 w 4784040"/>
                <a:gd name="connsiteY46" fmla="*/ 958782 h 1189895"/>
                <a:gd name="connsiteX47" fmla="*/ 1799680 w 4784040"/>
                <a:gd name="connsiteY47" fmla="*/ 948734 h 1189895"/>
                <a:gd name="connsiteX48" fmla="*/ 1809728 w 4784040"/>
                <a:gd name="connsiteY48" fmla="*/ 918589 h 1189895"/>
                <a:gd name="connsiteX49" fmla="*/ 1829825 w 4784040"/>
                <a:gd name="connsiteY49" fmla="*/ 888444 h 1189895"/>
                <a:gd name="connsiteX50" fmla="*/ 1859970 w 4784040"/>
                <a:gd name="connsiteY50" fmla="*/ 838202 h 1189895"/>
                <a:gd name="connsiteX51" fmla="*/ 1900164 w 4784040"/>
                <a:gd name="connsiteY51" fmla="*/ 868347 h 1189895"/>
                <a:gd name="connsiteX52" fmla="*/ 2000647 w 4784040"/>
                <a:gd name="connsiteY52" fmla="*/ 958782 h 1189895"/>
                <a:gd name="connsiteX53" fmla="*/ 2040840 w 4784040"/>
                <a:gd name="connsiteY53" fmla="*/ 1029121 h 1189895"/>
                <a:gd name="connsiteX54" fmla="*/ 2070986 w 4784040"/>
                <a:gd name="connsiteY54" fmla="*/ 1049218 h 1189895"/>
                <a:gd name="connsiteX55" fmla="*/ 2081034 w 4784040"/>
                <a:gd name="connsiteY55" fmla="*/ 1079363 h 1189895"/>
                <a:gd name="connsiteX56" fmla="*/ 2101131 w 4784040"/>
                <a:gd name="connsiteY56" fmla="*/ 1049218 h 1189895"/>
                <a:gd name="connsiteX57" fmla="*/ 2111179 w 4784040"/>
                <a:gd name="connsiteY57" fmla="*/ 1009024 h 1189895"/>
                <a:gd name="connsiteX58" fmla="*/ 2131276 w 4784040"/>
                <a:gd name="connsiteY58" fmla="*/ 958782 h 1189895"/>
                <a:gd name="connsiteX59" fmla="*/ 2141324 w 4784040"/>
                <a:gd name="connsiteY59" fmla="*/ 928637 h 1189895"/>
                <a:gd name="connsiteX60" fmla="*/ 2151372 w 4784040"/>
                <a:gd name="connsiteY60" fmla="*/ 767864 h 1189895"/>
                <a:gd name="connsiteX61" fmla="*/ 2181517 w 4784040"/>
                <a:gd name="connsiteY61" fmla="*/ 677429 h 1189895"/>
                <a:gd name="connsiteX62" fmla="*/ 2211662 w 4784040"/>
                <a:gd name="connsiteY62" fmla="*/ 627187 h 1189895"/>
                <a:gd name="connsiteX63" fmla="*/ 2221711 w 4784040"/>
                <a:gd name="connsiteY63" fmla="*/ 566897 h 1189895"/>
                <a:gd name="connsiteX64" fmla="*/ 2231759 w 4784040"/>
                <a:gd name="connsiteY64" fmla="*/ 597042 h 1189895"/>
                <a:gd name="connsiteX65" fmla="*/ 2241808 w 4784040"/>
                <a:gd name="connsiteY65" fmla="*/ 657332 h 1189895"/>
                <a:gd name="connsiteX66" fmla="*/ 2271953 w 4784040"/>
                <a:gd name="connsiteY66" fmla="*/ 727670 h 1189895"/>
                <a:gd name="connsiteX67" fmla="*/ 2282001 w 4784040"/>
                <a:gd name="connsiteY67" fmla="*/ 848251 h 1189895"/>
                <a:gd name="connsiteX68" fmla="*/ 2302098 w 4784040"/>
                <a:gd name="connsiteY68" fmla="*/ 968831 h 1189895"/>
                <a:gd name="connsiteX69" fmla="*/ 2362388 w 4784040"/>
                <a:gd name="connsiteY69" fmla="*/ 908541 h 1189895"/>
                <a:gd name="connsiteX70" fmla="*/ 2422678 w 4784040"/>
                <a:gd name="connsiteY70" fmla="*/ 868347 h 1189895"/>
                <a:gd name="connsiteX71" fmla="*/ 2472920 w 4784040"/>
                <a:gd name="connsiteY71" fmla="*/ 808057 h 1189895"/>
                <a:gd name="connsiteX72" fmla="*/ 2513113 w 4784040"/>
                <a:gd name="connsiteY72" fmla="*/ 747767 h 1189895"/>
                <a:gd name="connsiteX73" fmla="*/ 2583451 w 4784040"/>
                <a:gd name="connsiteY73" fmla="*/ 687477 h 1189895"/>
                <a:gd name="connsiteX74" fmla="*/ 2633693 w 4784040"/>
                <a:gd name="connsiteY74" fmla="*/ 697525 h 1189895"/>
                <a:gd name="connsiteX75" fmla="*/ 2683935 w 4784040"/>
                <a:gd name="connsiteY75" fmla="*/ 737719 h 1189895"/>
                <a:gd name="connsiteX76" fmla="*/ 2744225 w 4784040"/>
                <a:gd name="connsiteY76" fmla="*/ 767864 h 1189895"/>
                <a:gd name="connsiteX77" fmla="*/ 2774370 w 4784040"/>
                <a:gd name="connsiteY77" fmla="*/ 798009 h 1189895"/>
                <a:gd name="connsiteX78" fmla="*/ 2784419 w 4784040"/>
                <a:gd name="connsiteY78" fmla="*/ 828154 h 1189895"/>
                <a:gd name="connsiteX79" fmla="*/ 2864805 w 4784040"/>
                <a:gd name="connsiteY79" fmla="*/ 868347 h 1189895"/>
                <a:gd name="connsiteX80" fmla="*/ 2904999 w 4784040"/>
                <a:gd name="connsiteY80" fmla="*/ 888444 h 1189895"/>
                <a:gd name="connsiteX81" fmla="*/ 2935144 w 4784040"/>
                <a:gd name="connsiteY81" fmla="*/ 858299 h 1189895"/>
                <a:gd name="connsiteX82" fmla="*/ 2965289 w 4784040"/>
                <a:gd name="connsiteY82" fmla="*/ 838202 h 1189895"/>
                <a:gd name="connsiteX83" fmla="*/ 3035627 w 4784040"/>
                <a:gd name="connsiteY83" fmla="*/ 767864 h 1189895"/>
                <a:gd name="connsiteX84" fmla="*/ 3045676 w 4784040"/>
                <a:gd name="connsiteY84" fmla="*/ 727670 h 1189895"/>
                <a:gd name="connsiteX85" fmla="*/ 3075821 w 4784040"/>
                <a:gd name="connsiteY85" fmla="*/ 647284 h 1189895"/>
                <a:gd name="connsiteX86" fmla="*/ 3085869 w 4784040"/>
                <a:gd name="connsiteY86" fmla="*/ 546800 h 1189895"/>
                <a:gd name="connsiteX87" fmla="*/ 3105966 w 4784040"/>
                <a:gd name="connsiteY87" fmla="*/ 496558 h 1189895"/>
                <a:gd name="connsiteX88" fmla="*/ 3116014 w 4784040"/>
                <a:gd name="connsiteY88" fmla="*/ 456365 h 1189895"/>
                <a:gd name="connsiteX89" fmla="*/ 3136111 w 4784040"/>
                <a:gd name="connsiteY89" fmla="*/ 426220 h 1189895"/>
                <a:gd name="connsiteX90" fmla="*/ 3166256 w 4784040"/>
                <a:gd name="connsiteY90" fmla="*/ 335785 h 1189895"/>
                <a:gd name="connsiteX91" fmla="*/ 3186353 w 4784040"/>
                <a:gd name="connsiteY91" fmla="*/ 305640 h 1189895"/>
                <a:gd name="connsiteX92" fmla="*/ 3206449 w 4784040"/>
                <a:gd name="connsiteY92" fmla="*/ 225253 h 1189895"/>
                <a:gd name="connsiteX93" fmla="*/ 3271748 w 4784040"/>
                <a:gd name="connsiteY93" fmla="*/ 16377 h 1189895"/>
                <a:gd name="connsiteX94" fmla="*/ 3266739 w 4784040"/>
                <a:gd name="connsiteY94" fmla="*/ 355881 h 1189895"/>
                <a:gd name="connsiteX95" fmla="*/ 3316981 w 4784040"/>
                <a:gd name="connsiteY95" fmla="*/ 486510 h 1189895"/>
                <a:gd name="connsiteX96" fmla="*/ 3327029 w 4784040"/>
                <a:gd name="connsiteY96" fmla="*/ 637235 h 1189895"/>
                <a:gd name="connsiteX97" fmla="*/ 3357175 w 4784040"/>
                <a:gd name="connsiteY97" fmla="*/ 808057 h 1189895"/>
                <a:gd name="connsiteX98" fmla="*/ 3397368 w 4784040"/>
                <a:gd name="connsiteY98" fmla="*/ 928637 h 1189895"/>
                <a:gd name="connsiteX99" fmla="*/ 3407416 w 4784040"/>
                <a:gd name="connsiteY99" fmla="*/ 968831 h 1189895"/>
                <a:gd name="connsiteX100" fmla="*/ 3417465 w 4784040"/>
                <a:gd name="connsiteY100" fmla="*/ 1099459 h 1189895"/>
                <a:gd name="connsiteX101" fmla="*/ 3437561 w 4784040"/>
                <a:gd name="connsiteY101" fmla="*/ 1159749 h 1189895"/>
                <a:gd name="connsiteX102" fmla="*/ 3447610 w 4784040"/>
                <a:gd name="connsiteY102" fmla="*/ 1189895 h 1189895"/>
                <a:gd name="connsiteX103" fmla="*/ 3507900 w 4784040"/>
                <a:gd name="connsiteY103" fmla="*/ 1109508 h 1189895"/>
                <a:gd name="connsiteX104" fmla="*/ 3558142 w 4784040"/>
                <a:gd name="connsiteY104" fmla="*/ 1029121 h 1189895"/>
                <a:gd name="connsiteX105" fmla="*/ 3578238 w 4784040"/>
                <a:gd name="connsiteY105" fmla="*/ 958782 h 1189895"/>
                <a:gd name="connsiteX106" fmla="*/ 3588287 w 4784040"/>
                <a:gd name="connsiteY106" fmla="*/ 898492 h 1189895"/>
                <a:gd name="connsiteX107" fmla="*/ 3618432 w 4784040"/>
                <a:gd name="connsiteY107" fmla="*/ 828154 h 1189895"/>
                <a:gd name="connsiteX108" fmla="*/ 3628480 w 4784040"/>
                <a:gd name="connsiteY108" fmla="*/ 727670 h 1189895"/>
                <a:gd name="connsiteX109" fmla="*/ 3658625 w 4784040"/>
                <a:gd name="connsiteY109" fmla="*/ 657332 h 1189895"/>
                <a:gd name="connsiteX110" fmla="*/ 3728964 w 4784040"/>
                <a:gd name="connsiteY110" fmla="*/ 747767 h 1189895"/>
                <a:gd name="connsiteX111" fmla="*/ 3749060 w 4784040"/>
                <a:gd name="connsiteY111" fmla="*/ 787960 h 1189895"/>
                <a:gd name="connsiteX112" fmla="*/ 3759109 w 4784040"/>
                <a:gd name="connsiteY112" fmla="*/ 888444 h 1189895"/>
                <a:gd name="connsiteX113" fmla="*/ 3809350 w 4784040"/>
                <a:gd name="connsiteY113" fmla="*/ 908541 h 1189895"/>
                <a:gd name="connsiteX114" fmla="*/ 3980172 w 4784040"/>
                <a:gd name="connsiteY114" fmla="*/ 928637 h 1189895"/>
                <a:gd name="connsiteX115" fmla="*/ 4010317 w 4784040"/>
                <a:gd name="connsiteY115" fmla="*/ 918589 h 1189895"/>
                <a:gd name="connsiteX116" fmla="*/ 4020366 w 4784040"/>
                <a:gd name="connsiteY116" fmla="*/ 838202 h 1189895"/>
                <a:gd name="connsiteX117" fmla="*/ 4030414 w 4784040"/>
                <a:gd name="connsiteY117" fmla="*/ 787960 h 1189895"/>
                <a:gd name="connsiteX118" fmla="*/ 4080656 w 4784040"/>
                <a:gd name="connsiteY118" fmla="*/ 757815 h 1189895"/>
                <a:gd name="connsiteX119" fmla="*/ 4100753 w 4784040"/>
                <a:gd name="connsiteY119" fmla="*/ 727670 h 1189895"/>
                <a:gd name="connsiteX120" fmla="*/ 4140946 w 4784040"/>
                <a:gd name="connsiteY120" fmla="*/ 687477 h 1189895"/>
                <a:gd name="connsiteX121" fmla="*/ 4150994 w 4784040"/>
                <a:gd name="connsiteY121" fmla="*/ 627187 h 1189895"/>
                <a:gd name="connsiteX122" fmla="*/ 4171091 w 4784040"/>
                <a:gd name="connsiteY122" fmla="*/ 597042 h 1189895"/>
                <a:gd name="connsiteX123" fmla="*/ 4201236 w 4784040"/>
                <a:gd name="connsiteY123" fmla="*/ 536752 h 1189895"/>
                <a:gd name="connsiteX124" fmla="*/ 4231381 w 4784040"/>
                <a:gd name="connsiteY124" fmla="*/ 546800 h 1189895"/>
                <a:gd name="connsiteX125" fmla="*/ 4261526 w 4784040"/>
                <a:gd name="connsiteY125" fmla="*/ 657332 h 1189895"/>
                <a:gd name="connsiteX126" fmla="*/ 4281623 w 4784040"/>
                <a:gd name="connsiteY126" fmla="*/ 727670 h 1189895"/>
                <a:gd name="connsiteX127" fmla="*/ 4301720 w 4784040"/>
                <a:gd name="connsiteY127" fmla="*/ 757815 h 1189895"/>
                <a:gd name="connsiteX128" fmla="*/ 4341913 w 4784040"/>
                <a:gd name="connsiteY128" fmla="*/ 697525 h 1189895"/>
                <a:gd name="connsiteX129" fmla="*/ 4402203 w 4784040"/>
                <a:gd name="connsiteY129" fmla="*/ 597042 h 1189895"/>
                <a:gd name="connsiteX130" fmla="*/ 4412251 w 4784040"/>
                <a:gd name="connsiteY130" fmla="*/ 406123 h 1189895"/>
                <a:gd name="connsiteX131" fmla="*/ 4422300 w 4784040"/>
                <a:gd name="connsiteY131" fmla="*/ 365930 h 1189895"/>
                <a:gd name="connsiteX132" fmla="*/ 4472542 w 4784040"/>
                <a:gd name="connsiteY132" fmla="*/ 476462 h 1189895"/>
                <a:gd name="connsiteX133" fmla="*/ 4482590 w 4784040"/>
                <a:gd name="connsiteY133" fmla="*/ 556848 h 1189895"/>
                <a:gd name="connsiteX134" fmla="*/ 4492638 w 4784040"/>
                <a:gd name="connsiteY134" fmla="*/ 687477 h 1189895"/>
                <a:gd name="connsiteX135" fmla="*/ 4522783 w 4784040"/>
                <a:gd name="connsiteY135" fmla="*/ 777912 h 1189895"/>
                <a:gd name="connsiteX136" fmla="*/ 4532832 w 4784040"/>
                <a:gd name="connsiteY136" fmla="*/ 808057 h 1189895"/>
                <a:gd name="connsiteX137" fmla="*/ 4542880 w 4784040"/>
                <a:gd name="connsiteY137" fmla="*/ 838202 h 1189895"/>
                <a:gd name="connsiteX138" fmla="*/ 4573025 w 4784040"/>
                <a:gd name="connsiteY138" fmla="*/ 868347 h 1189895"/>
                <a:gd name="connsiteX139" fmla="*/ 4583073 w 4784040"/>
                <a:gd name="connsiteY139" fmla="*/ 1009024 h 1189895"/>
                <a:gd name="connsiteX140" fmla="*/ 4623267 w 4784040"/>
                <a:gd name="connsiteY140" fmla="*/ 1029121 h 1189895"/>
                <a:gd name="connsiteX141" fmla="*/ 4683557 w 4784040"/>
                <a:gd name="connsiteY141" fmla="*/ 968831 h 1189895"/>
                <a:gd name="connsiteX142" fmla="*/ 4723750 w 4784040"/>
                <a:gd name="connsiteY142" fmla="*/ 898492 h 1189895"/>
                <a:gd name="connsiteX143" fmla="*/ 4763944 w 4784040"/>
                <a:gd name="connsiteY143" fmla="*/ 838202 h 1189895"/>
                <a:gd name="connsiteX144" fmla="*/ 4784040 w 4784040"/>
                <a:gd name="connsiteY144" fmla="*/ 787960 h 1189895"/>
                <a:gd name="connsiteX0" fmla="*/ 0 w 4784040"/>
                <a:gd name="connsiteY0" fmla="*/ 353394 h 1189895"/>
                <a:gd name="connsiteX1" fmla="*/ 222089 w 4784040"/>
                <a:gd name="connsiteY1" fmla="*/ 828154 h 1189895"/>
                <a:gd name="connsiteX2" fmla="*/ 232137 w 4784040"/>
                <a:gd name="connsiteY2" fmla="*/ 403931 h 1189895"/>
                <a:gd name="connsiteX3" fmla="*/ 262282 w 4784040"/>
                <a:gd name="connsiteY3" fmla="*/ 787960 h 1189895"/>
                <a:gd name="connsiteX4" fmla="*/ 272331 w 4784040"/>
                <a:gd name="connsiteY4" fmla="*/ 630504 h 1189895"/>
                <a:gd name="connsiteX5" fmla="*/ 312524 w 4784040"/>
                <a:gd name="connsiteY5" fmla="*/ 878396 h 1189895"/>
                <a:gd name="connsiteX6" fmla="*/ 322572 w 4784040"/>
                <a:gd name="connsiteY6" fmla="*/ 392723 h 1189895"/>
                <a:gd name="connsiteX7" fmla="*/ 332621 w 4784040"/>
                <a:gd name="connsiteY7" fmla="*/ 708003 h 1189895"/>
                <a:gd name="connsiteX8" fmla="*/ 402959 w 4784040"/>
                <a:gd name="connsiteY8" fmla="*/ 421415 h 1189895"/>
                <a:gd name="connsiteX9" fmla="*/ 443153 w 4784040"/>
                <a:gd name="connsiteY9" fmla="*/ 578948 h 1189895"/>
                <a:gd name="connsiteX10" fmla="*/ 473298 w 4784040"/>
                <a:gd name="connsiteY10" fmla="*/ 608660 h 1189895"/>
                <a:gd name="connsiteX11" fmla="*/ 503443 w 4784040"/>
                <a:gd name="connsiteY11" fmla="*/ 529569 h 1189895"/>
                <a:gd name="connsiteX12" fmla="*/ 553684 w 4784040"/>
                <a:gd name="connsiteY12" fmla="*/ 898492 h 1189895"/>
                <a:gd name="connsiteX13" fmla="*/ 583829 w 4784040"/>
                <a:gd name="connsiteY13" fmla="*/ 878396 h 1189895"/>
                <a:gd name="connsiteX14" fmla="*/ 597659 w 4784040"/>
                <a:gd name="connsiteY14" fmla="*/ 861433 h 1189895"/>
                <a:gd name="connsiteX15" fmla="*/ 684313 w 4784040"/>
                <a:gd name="connsiteY15" fmla="*/ 828154 h 1189895"/>
                <a:gd name="connsiteX16" fmla="*/ 734555 w 4784040"/>
                <a:gd name="connsiteY16" fmla="*/ 948734 h 1189895"/>
                <a:gd name="connsiteX17" fmla="*/ 804893 w 4784040"/>
                <a:gd name="connsiteY17" fmla="*/ 998976 h 1189895"/>
                <a:gd name="connsiteX18" fmla="*/ 935522 w 4784040"/>
                <a:gd name="connsiteY18" fmla="*/ 1109508 h 1189895"/>
                <a:gd name="connsiteX19" fmla="*/ 975715 w 4784040"/>
                <a:gd name="connsiteY19" fmla="*/ 1089411 h 1189895"/>
                <a:gd name="connsiteX20" fmla="*/ 1015909 w 4784040"/>
                <a:gd name="connsiteY20" fmla="*/ 1029121 h 1189895"/>
                <a:gd name="connsiteX21" fmla="*/ 1025957 w 4784040"/>
                <a:gd name="connsiteY21" fmla="*/ 918589 h 1189895"/>
                <a:gd name="connsiteX22" fmla="*/ 1116392 w 4784040"/>
                <a:gd name="connsiteY22" fmla="*/ 777912 h 1189895"/>
                <a:gd name="connsiteX23" fmla="*/ 1126440 w 4784040"/>
                <a:gd name="connsiteY23" fmla="*/ 727670 h 1189895"/>
                <a:gd name="connsiteX24" fmla="*/ 1166634 w 4784040"/>
                <a:gd name="connsiteY24" fmla="*/ 677429 h 1189895"/>
                <a:gd name="connsiteX25" fmla="*/ 1186731 w 4784040"/>
                <a:gd name="connsiteY25" fmla="*/ 647284 h 1189895"/>
                <a:gd name="connsiteX26" fmla="*/ 1196779 w 4784040"/>
                <a:gd name="connsiteY26" fmla="*/ 617138 h 1189895"/>
                <a:gd name="connsiteX27" fmla="*/ 1216876 w 4784040"/>
                <a:gd name="connsiteY27" fmla="*/ 566897 h 1189895"/>
                <a:gd name="connsiteX28" fmla="*/ 1236972 w 4784040"/>
                <a:gd name="connsiteY28" fmla="*/ 436268 h 1189895"/>
                <a:gd name="connsiteX29" fmla="*/ 1247021 w 4784040"/>
                <a:gd name="connsiteY29" fmla="*/ 627187 h 1189895"/>
                <a:gd name="connsiteX30" fmla="*/ 1267117 w 4784040"/>
                <a:gd name="connsiteY30" fmla="*/ 586993 h 1189895"/>
                <a:gd name="connsiteX31" fmla="*/ 1277166 w 4784040"/>
                <a:gd name="connsiteY31" fmla="*/ 556848 h 1189895"/>
                <a:gd name="connsiteX32" fmla="*/ 1327408 w 4784040"/>
                <a:gd name="connsiteY32" fmla="*/ 647284 h 1189895"/>
                <a:gd name="connsiteX33" fmla="*/ 1377649 w 4784040"/>
                <a:gd name="connsiteY33" fmla="*/ 707574 h 1189895"/>
                <a:gd name="connsiteX34" fmla="*/ 1407794 w 4784040"/>
                <a:gd name="connsiteY34" fmla="*/ 717622 h 1189895"/>
                <a:gd name="connsiteX35" fmla="*/ 1458036 w 4784040"/>
                <a:gd name="connsiteY35" fmla="*/ 607090 h 1189895"/>
                <a:gd name="connsiteX36" fmla="*/ 1518326 w 4784040"/>
                <a:gd name="connsiteY36" fmla="*/ 546800 h 1189895"/>
                <a:gd name="connsiteX37" fmla="*/ 1538423 w 4784040"/>
                <a:gd name="connsiteY37" fmla="*/ 506607 h 1189895"/>
                <a:gd name="connsiteX38" fmla="*/ 1568568 w 4784040"/>
                <a:gd name="connsiteY38" fmla="*/ 365930 h 1189895"/>
                <a:gd name="connsiteX39" fmla="*/ 1588665 w 4784040"/>
                <a:gd name="connsiteY39" fmla="*/ 396075 h 1189895"/>
                <a:gd name="connsiteX40" fmla="*/ 1598713 w 4784040"/>
                <a:gd name="connsiteY40" fmla="*/ 426220 h 1189895"/>
                <a:gd name="connsiteX41" fmla="*/ 1618810 w 4784040"/>
                <a:gd name="connsiteY41" fmla="*/ 496558 h 1189895"/>
                <a:gd name="connsiteX42" fmla="*/ 1669051 w 4784040"/>
                <a:gd name="connsiteY42" fmla="*/ 576945 h 1189895"/>
                <a:gd name="connsiteX43" fmla="*/ 1699197 w 4784040"/>
                <a:gd name="connsiteY43" fmla="*/ 737719 h 1189895"/>
                <a:gd name="connsiteX44" fmla="*/ 1729342 w 4784040"/>
                <a:gd name="connsiteY44" fmla="*/ 848251 h 1189895"/>
                <a:gd name="connsiteX45" fmla="*/ 1749438 w 4784040"/>
                <a:gd name="connsiteY45" fmla="*/ 928637 h 1189895"/>
                <a:gd name="connsiteX46" fmla="*/ 1769535 w 4784040"/>
                <a:gd name="connsiteY46" fmla="*/ 958782 h 1189895"/>
                <a:gd name="connsiteX47" fmla="*/ 1799680 w 4784040"/>
                <a:gd name="connsiteY47" fmla="*/ 948734 h 1189895"/>
                <a:gd name="connsiteX48" fmla="*/ 1809728 w 4784040"/>
                <a:gd name="connsiteY48" fmla="*/ 918589 h 1189895"/>
                <a:gd name="connsiteX49" fmla="*/ 1829825 w 4784040"/>
                <a:gd name="connsiteY49" fmla="*/ 888444 h 1189895"/>
                <a:gd name="connsiteX50" fmla="*/ 1859970 w 4784040"/>
                <a:gd name="connsiteY50" fmla="*/ 838202 h 1189895"/>
                <a:gd name="connsiteX51" fmla="*/ 1900164 w 4784040"/>
                <a:gd name="connsiteY51" fmla="*/ 868347 h 1189895"/>
                <a:gd name="connsiteX52" fmla="*/ 2000647 w 4784040"/>
                <a:gd name="connsiteY52" fmla="*/ 958782 h 1189895"/>
                <a:gd name="connsiteX53" fmla="*/ 2040840 w 4784040"/>
                <a:gd name="connsiteY53" fmla="*/ 1029121 h 1189895"/>
                <a:gd name="connsiteX54" fmla="*/ 2070986 w 4784040"/>
                <a:gd name="connsiteY54" fmla="*/ 1049218 h 1189895"/>
                <a:gd name="connsiteX55" fmla="*/ 2081034 w 4784040"/>
                <a:gd name="connsiteY55" fmla="*/ 1079363 h 1189895"/>
                <a:gd name="connsiteX56" fmla="*/ 2101131 w 4784040"/>
                <a:gd name="connsiteY56" fmla="*/ 1049218 h 1189895"/>
                <a:gd name="connsiteX57" fmla="*/ 2111179 w 4784040"/>
                <a:gd name="connsiteY57" fmla="*/ 1009024 h 1189895"/>
                <a:gd name="connsiteX58" fmla="*/ 2131276 w 4784040"/>
                <a:gd name="connsiteY58" fmla="*/ 958782 h 1189895"/>
                <a:gd name="connsiteX59" fmla="*/ 2141324 w 4784040"/>
                <a:gd name="connsiteY59" fmla="*/ 928637 h 1189895"/>
                <a:gd name="connsiteX60" fmla="*/ 2151372 w 4784040"/>
                <a:gd name="connsiteY60" fmla="*/ 767864 h 1189895"/>
                <a:gd name="connsiteX61" fmla="*/ 2181517 w 4784040"/>
                <a:gd name="connsiteY61" fmla="*/ 677429 h 1189895"/>
                <a:gd name="connsiteX62" fmla="*/ 2211662 w 4784040"/>
                <a:gd name="connsiteY62" fmla="*/ 627187 h 1189895"/>
                <a:gd name="connsiteX63" fmla="*/ 2221711 w 4784040"/>
                <a:gd name="connsiteY63" fmla="*/ 566897 h 1189895"/>
                <a:gd name="connsiteX64" fmla="*/ 2231759 w 4784040"/>
                <a:gd name="connsiteY64" fmla="*/ 597042 h 1189895"/>
                <a:gd name="connsiteX65" fmla="*/ 2241808 w 4784040"/>
                <a:gd name="connsiteY65" fmla="*/ 657332 h 1189895"/>
                <a:gd name="connsiteX66" fmla="*/ 2271953 w 4784040"/>
                <a:gd name="connsiteY66" fmla="*/ 727670 h 1189895"/>
                <a:gd name="connsiteX67" fmla="*/ 2282001 w 4784040"/>
                <a:gd name="connsiteY67" fmla="*/ 848251 h 1189895"/>
                <a:gd name="connsiteX68" fmla="*/ 2302098 w 4784040"/>
                <a:gd name="connsiteY68" fmla="*/ 968831 h 1189895"/>
                <a:gd name="connsiteX69" fmla="*/ 2362388 w 4784040"/>
                <a:gd name="connsiteY69" fmla="*/ 908541 h 1189895"/>
                <a:gd name="connsiteX70" fmla="*/ 2422678 w 4784040"/>
                <a:gd name="connsiteY70" fmla="*/ 868347 h 1189895"/>
                <a:gd name="connsiteX71" fmla="*/ 2472920 w 4784040"/>
                <a:gd name="connsiteY71" fmla="*/ 808057 h 1189895"/>
                <a:gd name="connsiteX72" fmla="*/ 2513113 w 4784040"/>
                <a:gd name="connsiteY72" fmla="*/ 747767 h 1189895"/>
                <a:gd name="connsiteX73" fmla="*/ 2583451 w 4784040"/>
                <a:gd name="connsiteY73" fmla="*/ 687477 h 1189895"/>
                <a:gd name="connsiteX74" fmla="*/ 2633693 w 4784040"/>
                <a:gd name="connsiteY74" fmla="*/ 697525 h 1189895"/>
                <a:gd name="connsiteX75" fmla="*/ 2683935 w 4784040"/>
                <a:gd name="connsiteY75" fmla="*/ 737719 h 1189895"/>
                <a:gd name="connsiteX76" fmla="*/ 2744225 w 4784040"/>
                <a:gd name="connsiteY76" fmla="*/ 767864 h 1189895"/>
                <a:gd name="connsiteX77" fmla="*/ 2774370 w 4784040"/>
                <a:gd name="connsiteY77" fmla="*/ 798009 h 1189895"/>
                <a:gd name="connsiteX78" fmla="*/ 2784419 w 4784040"/>
                <a:gd name="connsiteY78" fmla="*/ 828154 h 1189895"/>
                <a:gd name="connsiteX79" fmla="*/ 2864805 w 4784040"/>
                <a:gd name="connsiteY79" fmla="*/ 868347 h 1189895"/>
                <a:gd name="connsiteX80" fmla="*/ 2904999 w 4784040"/>
                <a:gd name="connsiteY80" fmla="*/ 888444 h 1189895"/>
                <a:gd name="connsiteX81" fmla="*/ 2935144 w 4784040"/>
                <a:gd name="connsiteY81" fmla="*/ 858299 h 1189895"/>
                <a:gd name="connsiteX82" fmla="*/ 2965289 w 4784040"/>
                <a:gd name="connsiteY82" fmla="*/ 838202 h 1189895"/>
                <a:gd name="connsiteX83" fmla="*/ 3035627 w 4784040"/>
                <a:gd name="connsiteY83" fmla="*/ 767864 h 1189895"/>
                <a:gd name="connsiteX84" fmla="*/ 3045676 w 4784040"/>
                <a:gd name="connsiteY84" fmla="*/ 727670 h 1189895"/>
                <a:gd name="connsiteX85" fmla="*/ 3075821 w 4784040"/>
                <a:gd name="connsiteY85" fmla="*/ 647284 h 1189895"/>
                <a:gd name="connsiteX86" fmla="*/ 3085869 w 4784040"/>
                <a:gd name="connsiteY86" fmla="*/ 546800 h 1189895"/>
                <a:gd name="connsiteX87" fmla="*/ 3105966 w 4784040"/>
                <a:gd name="connsiteY87" fmla="*/ 496558 h 1189895"/>
                <a:gd name="connsiteX88" fmla="*/ 3116014 w 4784040"/>
                <a:gd name="connsiteY88" fmla="*/ 456365 h 1189895"/>
                <a:gd name="connsiteX89" fmla="*/ 3136111 w 4784040"/>
                <a:gd name="connsiteY89" fmla="*/ 426220 h 1189895"/>
                <a:gd name="connsiteX90" fmla="*/ 3166256 w 4784040"/>
                <a:gd name="connsiteY90" fmla="*/ 335785 h 1189895"/>
                <a:gd name="connsiteX91" fmla="*/ 3186353 w 4784040"/>
                <a:gd name="connsiteY91" fmla="*/ 305640 h 1189895"/>
                <a:gd name="connsiteX92" fmla="*/ 3206449 w 4784040"/>
                <a:gd name="connsiteY92" fmla="*/ 225253 h 1189895"/>
                <a:gd name="connsiteX93" fmla="*/ 3271748 w 4784040"/>
                <a:gd name="connsiteY93" fmla="*/ 16377 h 1189895"/>
                <a:gd name="connsiteX94" fmla="*/ 3266739 w 4784040"/>
                <a:gd name="connsiteY94" fmla="*/ 355881 h 1189895"/>
                <a:gd name="connsiteX95" fmla="*/ 3316981 w 4784040"/>
                <a:gd name="connsiteY95" fmla="*/ 486510 h 1189895"/>
                <a:gd name="connsiteX96" fmla="*/ 3327029 w 4784040"/>
                <a:gd name="connsiteY96" fmla="*/ 637235 h 1189895"/>
                <a:gd name="connsiteX97" fmla="*/ 3357175 w 4784040"/>
                <a:gd name="connsiteY97" fmla="*/ 808057 h 1189895"/>
                <a:gd name="connsiteX98" fmla="*/ 3397368 w 4784040"/>
                <a:gd name="connsiteY98" fmla="*/ 928637 h 1189895"/>
                <a:gd name="connsiteX99" fmla="*/ 3407416 w 4784040"/>
                <a:gd name="connsiteY99" fmla="*/ 968831 h 1189895"/>
                <a:gd name="connsiteX100" fmla="*/ 3417465 w 4784040"/>
                <a:gd name="connsiteY100" fmla="*/ 1099459 h 1189895"/>
                <a:gd name="connsiteX101" fmla="*/ 3437561 w 4784040"/>
                <a:gd name="connsiteY101" fmla="*/ 1159749 h 1189895"/>
                <a:gd name="connsiteX102" fmla="*/ 3447610 w 4784040"/>
                <a:gd name="connsiteY102" fmla="*/ 1189895 h 1189895"/>
                <a:gd name="connsiteX103" fmla="*/ 3507900 w 4784040"/>
                <a:gd name="connsiteY103" fmla="*/ 1109508 h 1189895"/>
                <a:gd name="connsiteX104" fmla="*/ 3558142 w 4784040"/>
                <a:gd name="connsiteY104" fmla="*/ 1029121 h 1189895"/>
                <a:gd name="connsiteX105" fmla="*/ 3578238 w 4784040"/>
                <a:gd name="connsiteY105" fmla="*/ 958782 h 1189895"/>
                <a:gd name="connsiteX106" fmla="*/ 3588287 w 4784040"/>
                <a:gd name="connsiteY106" fmla="*/ 898492 h 1189895"/>
                <a:gd name="connsiteX107" fmla="*/ 3618432 w 4784040"/>
                <a:gd name="connsiteY107" fmla="*/ 828154 h 1189895"/>
                <a:gd name="connsiteX108" fmla="*/ 3628480 w 4784040"/>
                <a:gd name="connsiteY108" fmla="*/ 727670 h 1189895"/>
                <a:gd name="connsiteX109" fmla="*/ 3658625 w 4784040"/>
                <a:gd name="connsiteY109" fmla="*/ 657332 h 1189895"/>
                <a:gd name="connsiteX110" fmla="*/ 3728964 w 4784040"/>
                <a:gd name="connsiteY110" fmla="*/ 747767 h 1189895"/>
                <a:gd name="connsiteX111" fmla="*/ 3749060 w 4784040"/>
                <a:gd name="connsiteY111" fmla="*/ 787960 h 1189895"/>
                <a:gd name="connsiteX112" fmla="*/ 3759109 w 4784040"/>
                <a:gd name="connsiteY112" fmla="*/ 888444 h 1189895"/>
                <a:gd name="connsiteX113" fmla="*/ 3809350 w 4784040"/>
                <a:gd name="connsiteY113" fmla="*/ 908541 h 1189895"/>
                <a:gd name="connsiteX114" fmla="*/ 3980172 w 4784040"/>
                <a:gd name="connsiteY114" fmla="*/ 928637 h 1189895"/>
                <a:gd name="connsiteX115" fmla="*/ 4010317 w 4784040"/>
                <a:gd name="connsiteY115" fmla="*/ 918589 h 1189895"/>
                <a:gd name="connsiteX116" fmla="*/ 4020366 w 4784040"/>
                <a:gd name="connsiteY116" fmla="*/ 838202 h 1189895"/>
                <a:gd name="connsiteX117" fmla="*/ 4030414 w 4784040"/>
                <a:gd name="connsiteY117" fmla="*/ 787960 h 1189895"/>
                <a:gd name="connsiteX118" fmla="*/ 4080656 w 4784040"/>
                <a:gd name="connsiteY118" fmla="*/ 757815 h 1189895"/>
                <a:gd name="connsiteX119" fmla="*/ 4100753 w 4784040"/>
                <a:gd name="connsiteY119" fmla="*/ 727670 h 1189895"/>
                <a:gd name="connsiteX120" fmla="*/ 4140946 w 4784040"/>
                <a:gd name="connsiteY120" fmla="*/ 687477 h 1189895"/>
                <a:gd name="connsiteX121" fmla="*/ 4150994 w 4784040"/>
                <a:gd name="connsiteY121" fmla="*/ 627187 h 1189895"/>
                <a:gd name="connsiteX122" fmla="*/ 4171091 w 4784040"/>
                <a:gd name="connsiteY122" fmla="*/ 597042 h 1189895"/>
                <a:gd name="connsiteX123" fmla="*/ 4201236 w 4784040"/>
                <a:gd name="connsiteY123" fmla="*/ 536752 h 1189895"/>
                <a:gd name="connsiteX124" fmla="*/ 4231381 w 4784040"/>
                <a:gd name="connsiteY124" fmla="*/ 546800 h 1189895"/>
                <a:gd name="connsiteX125" fmla="*/ 4261526 w 4784040"/>
                <a:gd name="connsiteY125" fmla="*/ 657332 h 1189895"/>
                <a:gd name="connsiteX126" fmla="*/ 4281623 w 4784040"/>
                <a:gd name="connsiteY126" fmla="*/ 727670 h 1189895"/>
                <a:gd name="connsiteX127" fmla="*/ 4301720 w 4784040"/>
                <a:gd name="connsiteY127" fmla="*/ 757815 h 1189895"/>
                <a:gd name="connsiteX128" fmla="*/ 4341913 w 4784040"/>
                <a:gd name="connsiteY128" fmla="*/ 697525 h 1189895"/>
                <a:gd name="connsiteX129" fmla="*/ 4402203 w 4784040"/>
                <a:gd name="connsiteY129" fmla="*/ 597042 h 1189895"/>
                <a:gd name="connsiteX130" fmla="*/ 4412251 w 4784040"/>
                <a:gd name="connsiteY130" fmla="*/ 406123 h 1189895"/>
                <a:gd name="connsiteX131" fmla="*/ 4422300 w 4784040"/>
                <a:gd name="connsiteY131" fmla="*/ 365930 h 1189895"/>
                <a:gd name="connsiteX132" fmla="*/ 4472542 w 4784040"/>
                <a:gd name="connsiteY132" fmla="*/ 476462 h 1189895"/>
                <a:gd name="connsiteX133" fmla="*/ 4482590 w 4784040"/>
                <a:gd name="connsiteY133" fmla="*/ 556848 h 1189895"/>
                <a:gd name="connsiteX134" fmla="*/ 4492638 w 4784040"/>
                <a:gd name="connsiteY134" fmla="*/ 687477 h 1189895"/>
                <a:gd name="connsiteX135" fmla="*/ 4522783 w 4784040"/>
                <a:gd name="connsiteY135" fmla="*/ 777912 h 1189895"/>
                <a:gd name="connsiteX136" fmla="*/ 4532832 w 4784040"/>
                <a:gd name="connsiteY136" fmla="*/ 808057 h 1189895"/>
                <a:gd name="connsiteX137" fmla="*/ 4542880 w 4784040"/>
                <a:gd name="connsiteY137" fmla="*/ 838202 h 1189895"/>
                <a:gd name="connsiteX138" fmla="*/ 4573025 w 4784040"/>
                <a:gd name="connsiteY138" fmla="*/ 868347 h 1189895"/>
                <a:gd name="connsiteX139" fmla="*/ 4583073 w 4784040"/>
                <a:gd name="connsiteY139" fmla="*/ 1009024 h 1189895"/>
                <a:gd name="connsiteX140" fmla="*/ 4623267 w 4784040"/>
                <a:gd name="connsiteY140" fmla="*/ 1029121 h 1189895"/>
                <a:gd name="connsiteX141" fmla="*/ 4683557 w 4784040"/>
                <a:gd name="connsiteY141" fmla="*/ 968831 h 1189895"/>
                <a:gd name="connsiteX142" fmla="*/ 4723750 w 4784040"/>
                <a:gd name="connsiteY142" fmla="*/ 898492 h 1189895"/>
                <a:gd name="connsiteX143" fmla="*/ 4763944 w 4784040"/>
                <a:gd name="connsiteY143" fmla="*/ 838202 h 1189895"/>
                <a:gd name="connsiteX144" fmla="*/ 4784040 w 4784040"/>
                <a:gd name="connsiteY144" fmla="*/ 787960 h 1189895"/>
                <a:gd name="connsiteX0" fmla="*/ 0 w 4784040"/>
                <a:gd name="connsiteY0" fmla="*/ 353394 h 1189895"/>
                <a:gd name="connsiteX1" fmla="*/ 222089 w 4784040"/>
                <a:gd name="connsiteY1" fmla="*/ 828154 h 1189895"/>
                <a:gd name="connsiteX2" fmla="*/ 232137 w 4784040"/>
                <a:gd name="connsiteY2" fmla="*/ 403931 h 1189895"/>
                <a:gd name="connsiteX3" fmla="*/ 262282 w 4784040"/>
                <a:gd name="connsiteY3" fmla="*/ 787960 h 1189895"/>
                <a:gd name="connsiteX4" fmla="*/ 272331 w 4784040"/>
                <a:gd name="connsiteY4" fmla="*/ 630504 h 1189895"/>
                <a:gd name="connsiteX5" fmla="*/ 312524 w 4784040"/>
                <a:gd name="connsiteY5" fmla="*/ 444989 h 1189895"/>
                <a:gd name="connsiteX6" fmla="*/ 322572 w 4784040"/>
                <a:gd name="connsiteY6" fmla="*/ 392723 h 1189895"/>
                <a:gd name="connsiteX7" fmla="*/ 332621 w 4784040"/>
                <a:gd name="connsiteY7" fmla="*/ 708003 h 1189895"/>
                <a:gd name="connsiteX8" fmla="*/ 402959 w 4784040"/>
                <a:gd name="connsiteY8" fmla="*/ 421415 h 1189895"/>
                <a:gd name="connsiteX9" fmla="*/ 443153 w 4784040"/>
                <a:gd name="connsiteY9" fmla="*/ 578948 h 1189895"/>
                <a:gd name="connsiteX10" fmla="*/ 473298 w 4784040"/>
                <a:gd name="connsiteY10" fmla="*/ 608660 h 1189895"/>
                <a:gd name="connsiteX11" fmla="*/ 503443 w 4784040"/>
                <a:gd name="connsiteY11" fmla="*/ 529569 h 1189895"/>
                <a:gd name="connsiteX12" fmla="*/ 553684 w 4784040"/>
                <a:gd name="connsiteY12" fmla="*/ 898492 h 1189895"/>
                <a:gd name="connsiteX13" fmla="*/ 583829 w 4784040"/>
                <a:gd name="connsiteY13" fmla="*/ 878396 h 1189895"/>
                <a:gd name="connsiteX14" fmla="*/ 597659 w 4784040"/>
                <a:gd name="connsiteY14" fmla="*/ 861433 h 1189895"/>
                <a:gd name="connsiteX15" fmla="*/ 684313 w 4784040"/>
                <a:gd name="connsiteY15" fmla="*/ 828154 h 1189895"/>
                <a:gd name="connsiteX16" fmla="*/ 734555 w 4784040"/>
                <a:gd name="connsiteY16" fmla="*/ 948734 h 1189895"/>
                <a:gd name="connsiteX17" fmla="*/ 804893 w 4784040"/>
                <a:gd name="connsiteY17" fmla="*/ 998976 h 1189895"/>
                <a:gd name="connsiteX18" fmla="*/ 935522 w 4784040"/>
                <a:gd name="connsiteY18" fmla="*/ 1109508 h 1189895"/>
                <a:gd name="connsiteX19" fmla="*/ 975715 w 4784040"/>
                <a:gd name="connsiteY19" fmla="*/ 1089411 h 1189895"/>
                <a:gd name="connsiteX20" fmla="*/ 1015909 w 4784040"/>
                <a:gd name="connsiteY20" fmla="*/ 1029121 h 1189895"/>
                <a:gd name="connsiteX21" fmla="*/ 1025957 w 4784040"/>
                <a:gd name="connsiteY21" fmla="*/ 918589 h 1189895"/>
                <a:gd name="connsiteX22" fmla="*/ 1116392 w 4784040"/>
                <a:gd name="connsiteY22" fmla="*/ 777912 h 1189895"/>
                <a:gd name="connsiteX23" fmla="*/ 1126440 w 4784040"/>
                <a:gd name="connsiteY23" fmla="*/ 727670 h 1189895"/>
                <a:gd name="connsiteX24" fmla="*/ 1166634 w 4784040"/>
                <a:gd name="connsiteY24" fmla="*/ 677429 h 1189895"/>
                <a:gd name="connsiteX25" fmla="*/ 1186731 w 4784040"/>
                <a:gd name="connsiteY25" fmla="*/ 647284 h 1189895"/>
                <a:gd name="connsiteX26" fmla="*/ 1196779 w 4784040"/>
                <a:gd name="connsiteY26" fmla="*/ 617138 h 1189895"/>
                <a:gd name="connsiteX27" fmla="*/ 1216876 w 4784040"/>
                <a:gd name="connsiteY27" fmla="*/ 566897 h 1189895"/>
                <a:gd name="connsiteX28" fmla="*/ 1236972 w 4784040"/>
                <a:gd name="connsiteY28" fmla="*/ 436268 h 1189895"/>
                <a:gd name="connsiteX29" fmla="*/ 1247021 w 4784040"/>
                <a:gd name="connsiteY29" fmla="*/ 627187 h 1189895"/>
                <a:gd name="connsiteX30" fmla="*/ 1267117 w 4784040"/>
                <a:gd name="connsiteY30" fmla="*/ 586993 h 1189895"/>
                <a:gd name="connsiteX31" fmla="*/ 1277166 w 4784040"/>
                <a:gd name="connsiteY31" fmla="*/ 556848 h 1189895"/>
                <a:gd name="connsiteX32" fmla="*/ 1327408 w 4784040"/>
                <a:gd name="connsiteY32" fmla="*/ 647284 h 1189895"/>
                <a:gd name="connsiteX33" fmla="*/ 1377649 w 4784040"/>
                <a:gd name="connsiteY33" fmla="*/ 707574 h 1189895"/>
                <a:gd name="connsiteX34" fmla="*/ 1407794 w 4784040"/>
                <a:gd name="connsiteY34" fmla="*/ 717622 h 1189895"/>
                <a:gd name="connsiteX35" fmla="*/ 1458036 w 4784040"/>
                <a:gd name="connsiteY35" fmla="*/ 607090 h 1189895"/>
                <a:gd name="connsiteX36" fmla="*/ 1518326 w 4784040"/>
                <a:gd name="connsiteY36" fmla="*/ 546800 h 1189895"/>
                <a:gd name="connsiteX37" fmla="*/ 1538423 w 4784040"/>
                <a:gd name="connsiteY37" fmla="*/ 506607 h 1189895"/>
                <a:gd name="connsiteX38" fmla="*/ 1568568 w 4784040"/>
                <a:gd name="connsiteY38" fmla="*/ 365930 h 1189895"/>
                <a:gd name="connsiteX39" fmla="*/ 1588665 w 4784040"/>
                <a:gd name="connsiteY39" fmla="*/ 396075 h 1189895"/>
                <a:gd name="connsiteX40" fmla="*/ 1598713 w 4784040"/>
                <a:gd name="connsiteY40" fmla="*/ 426220 h 1189895"/>
                <a:gd name="connsiteX41" fmla="*/ 1618810 w 4784040"/>
                <a:gd name="connsiteY41" fmla="*/ 496558 h 1189895"/>
                <a:gd name="connsiteX42" fmla="*/ 1669051 w 4784040"/>
                <a:gd name="connsiteY42" fmla="*/ 576945 h 1189895"/>
                <a:gd name="connsiteX43" fmla="*/ 1699197 w 4784040"/>
                <a:gd name="connsiteY43" fmla="*/ 737719 h 1189895"/>
                <a:gd name="connsiteX44" fmla="*/ 1729342 w 4784040"/>
                <a:gd name="connsiteY44" fmla="*/ 848251 h 1189895"/>
                <a:gd name="connsiteX45" fmla="*/ 1749438 w 4784040"/>
                <a:gd name="connsiteY45" fmla="*/ 928637 h 1189895"/>
                <a:gd name="connsiteX46" fmla="*/ 1769535 w 4784040"/>
                <a:gd name="connsiteY46" fmla="*/ 958782 h 1189895"/>
                <a:gd name="connsiteX47" fmla="*/ 1799680 w 4784040"/>
                <a:gd name="connsiteY47" fmla="*/ 948734 h 1189895"/>
                <a:gd name="connsiteX48" fmla="*/ 1809728 w 4784040"/>
                <a:gd name="connsiteY48" fmla="*/ 918589 h 1189895"/>
                <a:gd name="connsiteX49" fmla="*/ 1829825 w 4784040"/>
                <a:gd name="connsiteY49" fmla="*/ 888444 h 1189895"/>
                <a:gd name="connsiteX50" fmla="*/ 1859970 w 4784040"/>
                <a:gd name="connsiteY50" fmla="*/ 838202 h 1189895"/>
                <a:gd name="connsiteX51" fmla="*/ 1900164 w 4784040"/>
                <a:gd name="connsiteY51" fmla="*/ 868347 h 1189895"/>
                <a:gd name="connsiteX52" fmla="*/ 2000647 w 4784040"/>
                <a:gd name="connsiteY52" fmla="*/ 958782 h 1189895"/>
                <a:gd name="connsiteX53" fmla="*/ 2040840 w 4784040"/>
                <a:gd name="connsiteY53" fmla="*/ 1029121 h 1189895"/>
                <a:gd name="connsiteX54" fmla="*/ 2070986 w 4784040"/>
                <a:gd name="connsiteY54" fmla="*/ 1049218 h 1189895"/>
                <a:gd name="connsiteX55" fmla="*/ 2081034 w 4784040"/>
                <a:gd name="connsiteY55" fmla="*/ 1079363 h 1189895"/>
                <a:gd name="connsiteX56" fmla="*/ 2101131 w 4784040"/>
                <a:gd name="connsiteY56" fmla="*/ 1049218 h 1189895"/>
                <a:gd name="connsiteX57" fmla="*/ 2111179 w 4784040"/>
                <a:gd name="connsiteY57" fmla="*/ 1009024 h 1189895"/>
                <a:gd name="connsiteX58" fmla="*/ 2131276 w 4784040"/>
                <a:gd name="connsiteY58" fmla="*/ 958782 h 1189895"/>
                <a:gd name="connsiteX59" fmla="*/ 2141324 w 4784040"/>
                <a:gd name="connsiteY59" fmla="*/ 928637 h 1189895"/>
                <a:gd name="connsiteX60" fmla="*/ 2151372 w 4784040"/>
                <a:gd name="connsiteY60" fmla="*/ 767864 h 1189895"/>
                <a:gd name="connsiteX61" fmla="*/ 2181517 w 4784040"/>
                <a:gd name="connsiteY61" fmla="*/ 677429 h 1189895"/>
                <a:gd name="connsiteX62" fmla="*/ 2211662 w 4784040"/>
                <a:gd name="connsiteY62" fmla="*/ 627187 h 1189895"/>
                <a:gd name="connsiteX63" fmla="*/ 2221711 w 4784040"/>
                <a:gd name="connsiteY63" fmla="*/ 566897 h 1189895"/>
                <a:gd name="connsiteX64" fmla="*/ 2231759 w 4784040"/>
                <a:gd name="connsiteY64" fmla="*/ 597042 h 1189895"/>
                <a:gd name="connsiteX65" fmla="*/ 2241808 w 4784040"/>
                <a:gd name="connsiteY65" fmla="*/ 657332 h 1189895"/>
                <a:gd name="connsiteX66" fmla="*/ 2271953 w 4784040"/>
                <a:gd name="connsiteY66" fmla="*/ 727670 h 1189895"/>
                <a:gd name="connsiteX67" fmla="*/ 2282001 w 4784040"/>
                <a:gd name="connsiteY67" fmla="*/ 848251 h 1189895"/>
                <a:gd name="connsiteX68" fmla="*/ 2302098 w 4784040"/>
                <a:gd name="connsiteY68" fmla="*/ 968831 h 1189895"/>
                <a:gd name="connsiteX69" fmla="*/ 2362388 w 4784040"/>
                <a:gd name="connsiteY69" fmla="*/ 908541 h 1189895"/>
                <a:gd name="connsiteX70" fmla="*/ 2422678 w 4784040"/>
                <a:gd name="connsiteY70" fmla="*/ 868347 h 1189895"/>
                <a:gd name="connsiteX71" fmla="*/ 2472920 w 4784040"/>
                <a:gd name="connsiteY71" fmla="*/ 808057 h 1189895"/>
                <a:gd name="connsiteX72" fmla="*/ 2513113 w 4784040"/>
                <a:gd name="connsiteY72" fmla="*/ 747767 h 1189895"/>
                <a:gd name="connsiteX73" fmla="*/ 2583451 w 4784040"/>
                <a:gd name="connsiteY73" fmla="*/ 687477 h 1189895"/>
                <a:gd name="connsiteX74" fmla="*/ 2633693 w 4784040"/>
                <a:gd name="connsiteY74" fmla="*/ 697525 h 1189895"/>
                <a:gd name="connsiteX75" fmla="*/ 2683935 w 4784040"/>
                <a:gd name="connsiteY75" fmla="*/ 737719 h 1189895"/>
                <a:gd name="connsiteX76" fmla="*/ 2744225 w 4784040"/>
                <a:gd name="connsiteY76" fmla="*/ 767864 h 1189895"/>
                <a:gd name="connsiteX77" fmla="*/ 2774370 w 4784040"/>
                <a:gd name="connsiteY77" fmla="*/ 798009 h 1189895"/>
                <a:gd name="connsiteX78" fmla="*/ 2784419 w 4784040"/>
                <a:gd name="connsiteY78" fmla="*/ 828154 h 1189895"/>
                <a:gd name="connsiteX79" fmla="*/ 2864805 w 4784040"/>
                <a:gd name="connsiteY79" fmla="*/ 868347 h 1189895"/>
                <a:gd name="connsiteX80" fmla="*/ 2904999 w 4784040"/>
                <a:gd name="connsiteY80" fmla="*/ 888444 h 1189895"/>
                <a:gd name="connsiteX81" fmla="*/ 2935144 w 4784040"/>
                <a:gd name="connsiteY81" fmla="*/ 858299 h 1189895"/>
                <a:gd name="connsiteX82" fmla="*/ 2965289 w 4784040"/>
                <a:gd name="connsiteY82" fmla="*/ 838202 h 1189895"/>
                <a:gd name="connsiteX83" fmla="*/ 3035627 w 4784040"/>
                <a:gd name="connsiteY83" fmla="*/ 767864 h 1189895"/>
                <a:gd name="connsiteX84" fmla="*/ 3045676 w 4784040"/>
                <a:gd name="connsiteY84" fmla="*/ 727670 h 1189895"/>
                <a:gd name="connsiteX85" fmla="*/ 3075821 w 4784040"/>
                <a:gd name="connsiteY85" fmla="*/ 647284 h 1189895"/>
                <a:gd name="connsiteX86" fmla="*/ 3085869 w 4784040"/>
                <a:gd name="connsiteY86" fmla="*/ 546800 h 1189895"/>
                <a:gd name="connsiteX87" fmla="*/ 3105966 w 4784040"/>
                <a:gd name="connsiteY87" fmla="*/ 496558 h 1189895"/>
                <a:gd name="connsiteX88" fmla="*/ 3116014 w 4784040"/>
                <a:gd name="connsiteY88" fmla="*/ 456365 h 1189895"/>
                <a:gd name="connsiteX89" fmla="*/ 3136111 w 4784040"/>
                <a:gd name="connsiteY89" fmla="*/ 426220 h 1189895"/>
                <a:gd name="connsiteX90" fmla="*/ 3166256 w 4784040"/>
                <a:gd name="connsiteY90" fmla="*/ 335785 h 1189895"/>
                <a:gd name="connsiteX91" fmla="*/ 3186353 w 4784040"/>
                <a:gd name="connsiteY91" fmla="*/ 305640 h 1189895"/>
                <a:gd name="connsiteX92" fmla="*/ 3206449 w 4784040"/>
                <a:gd name="connsiteY92" fmla="*/ 225253 h 1189895"/>
                <a:gd name="connsiteX93" fmla="*/ 3271748 w 4784040"/>
                <a:gd name="connsiteY93" fmla="*/ 16377 h 1189895"/>
                <a:gd name="connsiteX94" fmla="*/ 3266739 w 4784040"/>
                <a:gd name="connsiteY94" fmla="*/ 355881 h 1189895"/>
                <a:gd name="connsiteX95" fmla="*/ 3316981 w 4784040"/>
                <a:gd name="connsiteY95" fmla="*/ 486510 h 1189895"/>
                <a:gd name="connsiteX96" fmla="*/ 3327029 w 4784040"/>
                <a:gd name="connsiteY96" fmla="*/ 637235 h 1189895"/>
                <a:gd name="connsiteX97" fmla="*/ 3357175 w 4784040"/>
                <a:gd name="connsiteY97" fmla="*/ 808057 h 1189895"/>
                <a:gd name="connsiteX98" fmla="*/ 3397368 w 4784040"/>
                <a:gd name="connsiteY98" fmla="*/ 928637 h 1189895"/>
                <a:gd name="connsiteX99" fmla="*/ 3407416 w 4784040"/>
                <a:gd name="connsiteY99" fmla="*/ 968831 h 1189895"/>
                <a:gd name="connsiteX100" fmla="*/ 3417465 w 4784040"/>
                <a:gd name="connsiteY100" fmla="*/ 1099459 h 1189895"/>
                <a:gd name="connsiteX101" fmla="*/ 3437561 w 4784040"/>
                <a:gd name="connsiteY101" fmla="*/ 1159749 h 1189895"/>
                <a:gd name="connsiteX102" fmla="*/ 3447610 w 4784040"/>
                <a:gd name="connsiteY102" fmla="*/ 1189895 h 1189895"/>
                <a:gd name="connsiteX103" fmla="*/ 3507900 w 4784040"/>
                <a:gd name="connsiteY103" fmla="*/ 1109508 h 1189895"/>
                <a:gd name="connsiteX104" fmla="*/ 3558142 w 4784040"/>
                <a:gd name="connsiteY104" fmla="*/ 1029121 h 1189895"/>
                <a:gd name="connsiteX105" fmla="*/ 3578238 w 4784040"/>
                <a:gd name="connsiteY105" fmla="*/ 958782 h 1189895"/>
                <a:gd name="connsiteX106" fmla="*/ 3588287 w 4784040"/>
                <a:gd name="connsiteY106" fmla="*/ 898492 h 1189895"/>
                <a:gd name="connsiteX107" fmla="*/ 3618432 w 4784040"/>
                <a:gd name="connsiteY107" fmla="*/ 828154 h 1189895"/>
                <a:gd name="connsiteX108" fmla="*/ 3628480 w 4784040"/>
                <a:gd name="connsiteY108" fmla="*/ 727670 h 1189895"/>
                <a:gd name="connsiteX109" fmla="*/ 3658625 w 4784040"/>
                <a:gd name="connsiteY109" fmla="*/ 657332 h 1189895"/>
                <a:gd name="connsiteX110" fmla="*/ 3728964 w 4784040"/>
                <a:gd name="connsiteY110" fmla="*/ 747767 h 1189895"/>
                <a:gd name="connsiteX111" fmla="*/ 3749060 w 4784040"/>
                <a:gd name="connsiteY111" fmla="*/ 787960 h 1189895"/>
                <a:gd name="connsiteX112" fmla="*/ 3759109 w 4784040"/>
                <a:gd name="connsiteY112" fmla="*/ 888444 h 1189895"/>
                <a:gd name="connsiteX113" fmla="*/ 3809350 w 4784040"/>
                <a:gd name="connsiteY113" fmla="*/ 908541 h 1189895"/>
                <a:gd name="connsiteX114" fmla="*/ 3980172 w 4784040"/>
                <a:gd name="connsiteY114" fmla="*/ 928637 h 1189895"/>
                <a:gd name="connsiteX115" fmla="*/ 4010317 w 4784040"/>
                <a:gd name="connsiteY115" fmla="*/ 918589 h 1189895"/>
                <a:gd name="connsiteX116" fmla="*/ 4020366 w 4784040"/>
                <a:gd name="connsiteY116" fmla="*/ 838202 h 1189895"/>
                <a:gd name="connsiteX117" fmla="*/ 4030414 w 4784040"/>
                <a:gd name="connsiteY117" fmla="*/ 787960 h 1189895"/>
                <a:gd name="connsiteX118" fmla="*/ 4080656 w 4784040"/>
                <a:gd name="connsiteY118" fmla="*/ 757815 h 1189895"/>
                <a:gd name="connsiteX119" fmla="*/ 4100753 w 4784040"/>
                <a:gd name="connsiteY119" fmla="*/ 727670 h 1189895"/>
                <a:gd name="connsiteX120" fmla="*/ 4140946 w 4784040"/>
                <a:gd name="connsiteY120" fmla="*/ 687477 h 1189895"/>
                <a:gd name="connsiteX121" fmla="*/ 4150994 w 4784040"/>
                <a:gd name="connsiteY121" fmla="*/ 627187 h 1189895"/>
                <a:gd name="connsiteX122" fmla="*/ 4171091 w 4784040"/>
                <a:gd name="connsiteY122" fmla="*/ 597042 h 1189895"/>
                <a:gd name="connsiteX123" fmla="*/ 4201236 w 4784040"/>
                <a:gd name="connsiteY123" fmla="*/ 536752 h 1189895"/>
                <a:gd name="connsiteX124" fmla="*/ 4231381 w 4784040"/>
                <a:gd name="connsiteY124" fmla="*/ 546800 h 1189895"/>
                <a:gd name="connsiteX125" fmla="*/ 4261526 w 4784040"/>
                <a:gd name="connsiteY125" fmla="*/ 657332 h 1189895"/>
                <a:gd name="connsiteX126" fmla="*/ 4281623 w 4784040"/>
                <a:gd name="connsiteY126" fmla="*/ 727670 h 1189895"/>
                <a:gd name="connsiteX127" fmla="*/ 4301720 w 4784040"/>
                <a:gd name="connsiteY127" fmla="*/ 757815 h 1189895"/>
                <a:gd name="connsiteX128" fmla="*/ 4341913 w 4784040"/>
                <a:gd name="connsiteY128" fmla="*/ 697525 h 1189895"/>
                <a:gd name="connsiteX129" fmla="*/ 4402203 w 4784040"/>
                <a:gd name="connsiteY129" fmla="*/ 597042 h 1189895"/>
                <a:gd name="connsiteX130" fmla="*/ 4412251 w 4784040"/>
                <a:gd name="connsiteY130" fmla="*/ 406123 h 1189895"/>
                <a:gd name="connsiteX131" fmla="*/ 4422300 w 4784040"/>
                <a:gd name="connsiteY131" fmla="*/ 365930 h 1189895"/>
                <a:gd name="connsiteX132" fmla="*/ 4472542 w 4784040"/>
                <a:gd name="connsiteY132" fmla="*/ 476462 h 1189895"/>
                <a:gd name="connsiteX133" fmla="*/ 4482590 w 4784040"/>
                <a:gd name="connsiteY133" fmla="*/ 556848 h 1189895"/>
                <a:gd name="connsiteX134" fmla="*/ 4492638 w 4784040"/>
                <a:gd name="connsiteY134" fmla="*/ 687477 h 1189895"/>
                <a:gd name="connsiteX135" fmla="*/ 4522783 w 4784040"/>
                <a:gd name="connsiteY135" fmla="*/ 777912 h 1189895"/>
                <a:gd name="connsiteX136" fmla="*/ 4532832 w 4784040"/>
                <a:gd name="connsiteY136" fmla="*/ 808057 h 1189895"/>
                <a:gd name="connsiteX137" fmla="*/ 4542880 w 4784040"/>
                <a:gd name="connsiteY137" fmla="*/ 838202 h 1189895"/>
                <a:gd name="connsiteX138" fmla="*/ 4573025 w 4784040"/>
                <a:gd name="connsiteY138" fmla="*/ 868347 h 1189895"/>
                <a:gd name="connsiteX139" fmla="*/ 4583073 w 4784040"/>
                <a:gd name="connsiteY139" fmla="*/ 1009024 h 1189895"/>
                <a:gd name="connsiteX140" fmla="*/ 4623267 w 4784040"/>
                <a:gd name="connsiteY140" fmla="*/ 1029121 h 1189895"/>
                <a:gd name="connsiteX141" fmla="*/ 4683557 w 4784040"/>
                <a:gd name="connsiteY141" fmla="*/ 968831 h 1189895"/>
                <a:gd name="connsiteX142" fmla="*/ 4723750 w 4784040"/>
                <a:gd name="connsiteY142" fmla="*/ 898492 h 1189895"/>
                <a:gd name="connsiteX143" fmla="*/ 4763944 w 4784040"/>
                <a:gd name="connsiteY143" fmla="*/ 838202 h 1189895"/>
                <a:gd name="connsiteX144" fmla="*/ 4784040 w 4784040"/>
                <a:gd name="connsiteY144" fmla="*/ 787960 h 1189895"/>
                <a:gd name="connsiteX0" fmla="*/ 0 w 4784040"/>
                <a:gd name="connsiteY0" fmla="*/ 353394 h 1189895"/>
                <a:gd name="connsiteX1" fmla="*/ 222089 w 4784040"/>
                <a:gd name="connsiteY1" fmla="*/ 296424 h 1189895"/>
                <a:gd name="connsiteX2" fmla="*/ 232137 w 4784040"/>
                <a:gd name="connsiteY2" fmla="*/ 403931 h 1189895"/>
                <a:gd name="connsiteX3" fmla="*/ 262282 w 4784040"/>
                <a:gd name="connsiteY3" fmla="*/ 787960 h 1189895"/>
                <a:gd name="connsiteX4" fmla="*/ 272331 w 4784040"/>
                <a:gd name="connsiteY4" fmla="*/ 630504 h 1189895"/>
                <a:gd name="connsiteX5" fmla="*/ 312524 w 4784040"/>
                <a:gd name="connsiteY5" fmla="*/ 444989 h 1189895"/>
                <a:gd name="connsiteX6" fmla="*/ 322572 w 4784040"/>
                <a:gd name="connsiteY6" fmla="*/ 392723 h 1189895"/>
                <a:gd name="connsiteX7" fmla="*/ 332621 w 4784040"/>
                <a:gd name="connsiteY7" fmla="*/ 708003 h 1189895"/>
                <a:gd name="connsiteX8" fmla="*/ 402959 w 4784040"/>
                <a:gd name="connsiteY8" fmla="*/ 421415 h 1189895"/>
                <a:gd name="connsiteX9" fmla="*/ 443153 w 4784040"/>
                <a:gd name="connsiteY9" fmla="*/ 578948 h 1189895"/>
                <a:gd name="connsiteX10" fmla="*/ 473298 w 4784040"/>
                <a:gd name="connsiteY10" fmla="*/ 608660 h 1189895"/>
                <a:gd name="connsiteX11" fmla="*/ 503443 w 4784040"/>
                <a:gd name="connsiteY11" fmla="*/ 529569 h 1189895"/>
                <a:gd name="connsiteX12" fmla="*/ 553684 w 4784040"/>
                <a:gd name="connsiteY12" fmla="*/ 898492 h 1189895"/>
                <a:gd name="connsiteX13" fmla="*/ 583829 w 4784040"/>
                <a:gd name="connsiteY13" fmla="*/ 878396 h 1189895"/>
                <a:gd name="connsiteX14" fmla="*/ 597659 w 4784040"/>
                <a:gd name="connsiteY14" fmla="*/ 861433 h 1189895"/>
                <a:gd name="connsiteX15" fmla="*/ 684313 w 4784040"/>
                <a:gd name="connsiteY15" fmla="*/ 828154 h 1189895"/>
                <a:gd name="connsiteX16" fmla="*/ 734555 w 4784040"/>
                <a:gd name="connsiteY16" fmla="*/ 948734 h 1189895"/>
                <a:gd name="connsiteX17" fmla="*/ 804893 w 4784040"/>
                <a:gd name="connsiteY17" fmla="*/ 998976 h 1189895"/>
                <a:gd name="connsiteX18" fmla="*/ 935522 w 4784040"/>
                <a:gd name="connsiteY18" fmla="*/ 1109508 h 1189895"/>
                <a:gd name="connsiteX19" fmla="*/ 975715 w 4784040"/>
                <a:gd name="connsiteY19" fmla="*/ 1089411 h 1189895"/>
                <a:gd name="connsiteX20" fmla="*/ 1015909 w 4784040"/>
                <a:gd name="connsiteY20" fmla="*/ 1029121 h 1189895"/>
                <a:gd name="connsiteX21" fmla="*/ 1025957 w 4784040"/>
                <a:gd name="connsiteY21" fmla="*/ 918589 h 1189895"/>
                <a:gd name="connsiteX22" fmla="*/ 1116392 w 4784040"/>
                <a:gd name="connsiteY22" fmla="*/ 777912 h 1189895"/>
                <a:gd name="connsiteX23" fmla="*/ 1126440 w 4784040"/>
                <a:gd name="connsiteY23" fmla="*/ 727670 h 1189895"/>
                <a:gd name="connsiteX24" fmla="*/ 1166634 w 4784040"/>
                <a:gd name="connsiteY24" fmla="*/ 677429 h 1189895"/>
                <a:gd name="connsiteX25" fmla="*/ 1186731 w 4784040"/>
                <a:gd name="connsiteY25" fmla="*/ 647284 h 1189895"/>
                <a:gd name="connsiteX26" fmla="*/ 1196779 w 4784040"/>
                <a:gd name="connsiteY26" fmla="*/ 617138 h 1189895"/>
                <a:gd name="connsiteX27" fmla="*/ 1216876 w 4784040"/>
                <a:gd name="connsiteY27" fmla="*/ 566897 h 1189895"/>
                <a:gd name="connsiteX28" fmla="*/ 1236972 w 4784040"/>
                <a:gd name="connsiteY28" fmla="*/ 436268 h 1189895"/>
                <a:gd name="connsiteX29" fmla="*/ 1247021 w 4784040"/>
                <a:gd name="connsiteY29" fmla="*/ 627187 h 1189895"/>
                <a:gd name="connsiteX30" fmla="*/ 1267117 w 4784040"/>
                <a:gd name="connsiteY30" fmla="*/ 586993 h 1189895"/>
                <a:gd name="connsiteX31" fmla="*/ 1277166 w 4784040"/>
                <a:gd name="connsiteY31" fmla="*/ 556848 h 1189895"/>
                <a:gd name="connsiteX32" fmla="*/ 1327408 w 4784040"/>
                <a:gd name="connsiteY32" fmla="*/ 647284 h 1189895"/>
                <a:gd name="connsiteX33" fmla="*/ 1377649 w 4784040"/>
                <a:gd name="connsiteY33" fmla="*/ 707574 h 1189895"/>
                <a:gd name="connsiteX34" fmla="*/ 1407794 w 4784040"/>
                <a:gd name="connsiteY34" fmla="*/ 717622 h 1189895"/>
                <a:gd name="connsiteX35" fmla="*/ 1458036 w 4784040"/>
                <a:gd name="connsiteY35" fmla="*/ 607090 h 1189895"/>
                <a:gd name="connsiteX36" fmla="*/ 1518326 w 4784040"/>
                <a:gd name="connsiteY36" fmla="*/ 546800 h 1189895"/>
                <a:gd name="connsiteX37" fmla="*/ 1538423 w 4784040"/>
                <a:gd name="connsiteY37" fmla="*/ 506607 h 1189895"/>
                <a:gd name="connsiteX38" fmla="*/ 1568568 w 4784040"/>
                <a:gd name="connsiteY38" fmla="*/ 365930 h 1189895"/>
                <a:gd name="connsiteX39" fmla="*/ 1588665 w 4784040"/>
                <a:gd name="connsiteY39" fmla="*/ 396075 h 1189895"/>
                <a:gd name="connsiteX40" fmla="*/ 1598713 w 4784040"/>
                <a:gd name="connsiteY40" fmla="*/ 426220 h 1189895"/>
                <a:gd name="connsiteX41" fmla="*/ 1618810 w 4784040"/>
                <a:gd name="connsiteY41" fmla="*/ 496558 h 1189895"/>
                <a:gd name="connsiteX42" fmla="*/ 1669051 w 4784040"/>
                <a:gd name="connsiteY42" fmla="*/ 576945 h 1189895"/>
                <a:gd name="connsiteX43" fmla="*/ 1699197 w 4784040"/>
                <a:gd name="connsiteY43" fmla="*/ 737719 h 1189895"/>
                <a:gd name="connsiteX44" fmla="*/ 1729342 w 4784040"/>
                <a:gd name="connsiteY44" fmla="*/ 848251 h 1189895"/>
                <a:gd name="connsiteX45" fmla="*/ 1749438 w 4784040"/>
                <a:gd name="connsiteY45" fmla="*/ 928637 h 1189895"/>
                <a:gd name="connsiteX46" fmla="*/ 1769535 w 4784040"/>
                <a:gd name="connsiteY46" fmla="*/ 958782 h 1189895"/>
                <a:gd name="connsiteX47" fmla="*/ 1799680 w 4784040"/>
                <a:gd name="connsiteY47" fmla="*/ 948734 h 1189895"/>
                <a:gd name="connsiteX48" fmla="*/ 1809728 w 4784040"/>
                <a:gd name="connsiteY48" fmla="*/ 918589 h 1189895"/>
                <a:gd name="connsiteX49" fmla="*/ 1829825 w 4784040"/>
                <a:gd name="connsiteY49" fmla="*/ 888444 h 1189895"/>
                <a:gd name="connsiteX50" fmla="*/ 1859970 w 4784040"/>
                <a:gd name="connsiteY50" fmla="*/ 838202 h 1189895"/>
                <a:gd name="connsiteX51" fmla="*/ 1900164 w 4784040"/>
                <a:gd name="connsiteY51" fmla="*/ 868347 h 1189895"/>
                <a:gd name="connsiteX52" fmla="*/ 2000647 w 4784040"/>
                <a:gd name="connsiteY52" fmla="*/ 958782 h 1189895"/>
                <a:gd name="connsiteX53" fmla="*/ 2040840 w 4784040"/>
                <a:gd name="connsiteY53" fmla="*/ 1029121 h 1189895"/>
                <a:gd name="connsiteX54" fmla="*/ 2070986 w 4784040"/>
                <a:gd name="connsiteY54" fmla="*/ 1049218 h 1189895"/>
                <a:gd name="connsiteX55" fmla="*/ 2081034 w 4784040"/>
                <a:gd name="connsiteY55" fmla="*/ 1079363 h 1189895"/>
                <a:gd name="connsiteX56" fmla="*/ 2101131 w 4784040"/>
                <a:gd name="connsiteY56" fmla="*/ 1049218 h 1189895"/>
                <a:gd name="connsiteX57" fmla="*/ 2111179 w 4784040"/>
                <a:gd name="connsiteY57" fmla="*/ 1009024 h 1189895"/>
                <a:gd name="connsiteX58" fmla="*/ 2131276 w 4784040"/>
                <a:gd name="connsiteY58" fmla="*/ 958782 h 1189895"/>
                <a:gd name="connsiteX59" fmla="*/ 2141324 w 4784040"/>
                <a:gd name="connsiteY59" fmla="*/ 928637 h 1189895"/>
                <a:gd name="connsiteX60" fmla="*/ 2151372 w 4784040"/>
                <a:gd name="connsiteY60" fmla="*/ 767864 h 1189895"/>
                <a:gd name="connsiteX61" fmla="*/ 2181517 w 4784040"/>
                <a:gd name="connsiteY61" fmla="*/ 677429 h 1189895"/>
                <a:gd name="connsiteX62" fmla="*/ 2211662 w 4784040"/>
                <a:gd name="connsiteY62" fmla="*/ 627187 h 1189895"/>
                <a:gd name="connsiteX63" fmla="*/ 2221711 w 4784040"/>
                <a:gd name="connsiteY63" fmla="*/ 566897 h 1189895"/>
                <a:gd name="connsiteX64" fmla="*/ 2231759 w 4784040"/>
                <a:gd name="connsiteY64" fmla="*/ 597042 h 1189895"/>
                <a:gd name="connsiteX65" fmla="*/ 2241808 w 4784040"/>
                <a:gd name="connsiteY65" fmla="*/ 657332 h 1189895"/>
                <a:gd name="connsiteX66" fmla="*/ 2271953 w 4784040"/>
                <a:gd name="connsiteY66" fmla="*/ 727670 h 1189895"/>
                <a:gd name="connsiteX67" fmla="*/ 2282001 w 4784040"/>
                <a:gd name="connsiteY67" fmla="*/ 848251 h 1189895"/>
                <a:gd name="connsiteX68" fmla="*/ 2302098 w 4784040"/>
                <a:gd name="connsiteY68" fmla="*/ 968831 h 1189895"/>
                <a:gd name="connsiteX69" fmla="*/ 2362388 w 4784040"/>
                <a:gd name="connsiteY69" fmla="*/ 908541 h 1189895"/>
                <a:gd name="connsiteX70" fmla="*/ 2422678 w 4784040"/>
                <a:gd name="connsiteY70" fmla="*/ 868347 h 1189895"/>
                <a:gd name="connsiteX71" fmla="*/ 2472920 w 4784040"/>
                <a:gd name="connsiteY71" fmla="*/ 808057 h 1189895"/>
                <a:gd name="connsiteX72" fmla="*/ 2513113 w 4784040"/>
                <a:gd name="connsiteY72" fmla="*/ 747767 h 1189895"/>
                <a:gd name="connsiteX73" fmla="*/ 2583451 w 4784040"/>
                <a:gd name="connsiteY73" fmla="*/ 687477 h 1189895"/>
                <a:gd name="connsiteX74" fmla="*/ 2633693 w 4784040"/>
                <a:gd name="connsiteY74" fmla="*/ 697525 h 1189895"/>
                <a:gd name="connsiteX75" fmla="*/ 2683935 w 4784040"/>
                <a:gd name="connsiteY75" fmla="*/ 737719 h 1189895"/>
                <a:gd name="connsiteX76" fmla="*/ 2744225 w 4784040"/>
                <a:gd name="connsiteY76" fmla="*/ 767864 h 1189895"/>
                <a:gd name="connsiteX77" fmla="*/ 2774370 w 4784040"/>
                <a:gd name="connsiteY77" fmla="*/ 798009 h 1189895"/>
                <a:gd name="connsiteX78" fmla="*/ 2784419 w 4784040"/>
                <a:gd name="connsiteY78" fmla="*/ 828154 h 1189895"/>
                <a:gd name="connsiteX79" fmla="*/ 2864805 w 4784040"/>
                <a:gd name="connsiteY79" fmla="*/ 868347 h 1189895"/>
                <a:gd name="connsiteX80" fmla="*/ 2904999 w 4784040"/>
                <a:gd name="connsiteY80" fmla="*/ 888444 h 1189895"/>
                <a:gd name="connsiteX81" fmla="*/ 2935144 w 4784040"/>
                <a:gd name="connsiteY81" fmla="*/ 858299 h 1189895"/>
                <a:gd name="connsiteX82" fmla="*/ 2965289 w 4784040"/>
                <a:gd name="connsiteY82" fmla="*/ 838202 h 1189895"/>
                <a:gd name="connsiteX83" fmla="*/ 3035627 w 4784040"/>
                <a:gd name="connsiteY83" fmla="*/ 767864 h 1189895"/>
                <a:gd name="connsiteX84" fmla="*/ 3045676 w 4784040"/>
                <a:gd name="connsiteY84" fmla="*/ 727670 h 1189895"/>
                <a:gd name="connsiteX85" fmla="*/ 3075821 w 4784040"/>
                <a:gd name="connsiteY85" fmla="*/ 647284 h 1189895"/>
                <a:gd name="connsiteX86" fmla="*/ 3085869 w 4784040"/>
                <a:gd name="connsiteY86" fmla="*/ 546800 h 1189895"/>
                <a:gd name="connsiteX87" fmla="*/ 3105966 w 4784040"/>
                <a:gd name="connsiteY87" fmla="*/ 496558 h 1189895"/>
                <a:gd name="connsiteX88" fmla="*/ 3116014 w 4784040"/>
                <a:gd name="connsiteY88" fmla="*/ 456365 h 1189895"/>
                <a:gd name="connsiteX89" fmla="*/ 3136111 w 4784040"/>
                <a:gd name="connsiteY89" fmla="*/ 426220 h 1189895"/>
                <a:gd name="connsiteX90" fmla="*/ 3166256 w 4784040"/>
                <a:gd name="connsiteY90" fmla="*/ 335785 h 1189895"/>
                <a:gd name="connsiteX91" fmla="*/ 3186353 w 4784040"/>
                <a:gd name="connsiteY91" fmla="*/ 305640 h 1189895"/>
                <a:gd name="connsiteX92" fmla="*/ 3206449 w 4784040"/>
                <a:gd name="connsiteY92" fmla="*/ 225253 h 1189895"/>
                <a:gd name="connsiteX93" fmla="*/ 3271748 w 4784040"/>
                <a:gd name="connsiteY93" fmla="*/ 16377 h 1189895"/>
                <a:gd name="connsiteX94" fmla="*/ 3266739 w 4784040"/>
                <a:gd name="connsiteY94" fmla="*/ 355881 h 1189895"/>
                <a:gd name="connsiteX95" fmla="*/ 3316981 w 4784040"/>
                <a:gd name="connsiteY95" fmla="*/ 486510 h 1189895"/>
                <a:gd name="connsiteX96" fmla="*/ 3327029 w 4784040"/>
                <a:gd name="connsiteY96" fmla="*/ 637235 h 1189895"/>
                <a:gd name="connsiteX97" fmla="*/ 3357175 w 4784040"/>
                <a:gd name="connsiteY97" fmla="*/ 808057 h 1189895"/>
                <a:gd name="connsiteX98" fmla="*/ 3397368 w 4784040"/>
                <a:gd name="connsiteY98" fmla="*/ 928637 h 1189895"/>
                <a:gd name="connsiteX99" fmla="*/ 3407416 w 4784040"/>
                <a:gd name="connsiteY99" fmla="*/ 968831 h 1189895"/>
                <a:gd name="connsiteX100" fmla="*/ 3417465 w 4784040"/>
                <a:gd name="connsiteY100" fmla="*/ 1099459 h 1189895"/>
                <a:gd name="connsiteX101" fmla="*/ 3437561 w 4784040"/>
                <a:gd name="connsiteY101" fmla="*/ 1159749 h 1189895"/>
                <a:gd name="connsiteX102" fmla="*/ 3447610 w 4784040"/>
                <a:gd name="connsiteY102" fmla="*/ 1189895 h 1189895"/>
                <a:gd name="connsiteX103" fmla="*/ 3507900 w 4784040"/>
                <a:gd name="connsiteY103" fmla="*/ 1109508 h 1189895"/>
                <a:gd name="connsiteX104" fmla="*/ 3558142 w 4784040"/>
                <a:gd name="connsiteY104" fmla="*/ 1029121 h 1189895"/>
                <a:gd name="connsiteX105" fmla="*/ 3578238 w 4784040"/>
                <a:gd name="connsiteY105" fmla="*/ 958782 h 1189895"/>
                <a:gd name="connsiteX106" fmla="*/ 3588287 w 4784040"/>
                <a:gd name="connsiteY106" fmla="*/ 898492 h 1189895"/>
                <a:gd name="connsiteX107" fmla="*/ 3618432 w 4784040"/>
                <a:gd name="connsiteY107" fmla="*/ 828154 h 1189895"/>
                <a:gd name="connsiteX108" fmla="*/ 3628480 w 4784040"/>
                <a:gd name="connsiteY108" fmla="*/ 727670 h 1189895"/>
                <a:gd name="connsiteX109" fmla="*/ 3658625 w 4784040"/>
                <a:gd name="connsiteY109" fmla="*/ 657332 h 1189895"/>
                <a:gd name="connsiteX110" fmla="*/ 3728964 w 4784040"/>
                <a:gd name="connsiteY110" fmla="*/ 747767 h 1189895"/>
                <a:gd name="connsiteX111" fmla="*/ 3749060 w 4784040"/>
                <a:gd name="connsiteY111" fmla="*/ 787960 h 1189895"/>
                <a:gd name="connsiteX112" fmla="*/ 3759109 w 4784040"/>
                <a:gd name="connsiteY112" fmla="*/ 888444 h 1189895"/>
                <a:gd name="connsiteX113" fmla="*/ 3809350 w 4784040"/>
                <a:gd name="connsiteY113" fmla="*/ 908541 h 1189895"/>
                <a:gd name="connsiteX114" fmla="*/ 3980172 w 4784040"/>
                <a:gd name="connsiteY114" fmla="*/ 928637 h 1189895"/>
                <a:gd name="connsiteX115" fmla="*/ 4010317 w 4784040"/>
                <a:gd name="connsiteY115" fmla="*/ 918589 h 1189895"/>
                <a:gd name="connsiteX116" fmla="*/ 4020366 w 4784040"/>
                <a:gd name="connsiteY116" fmla="*/ 838202 h 1189895"/>
                <a:gd name="connsiteX117" fmla="*/ 4030414 w 4784040"/>
                <a:gd name="connsiteY117" fmla="*/ 787960 h 1189895"/>
                <a:gd name="connsiteX118" fmla="*/ 4080656 w 4784040"/>
                <a:gd name="connsiteY118" fmla="*/ 757815 h 1189895"/>
                <a:gd name="connsiteX119" fmla="*/ 4100753 w 4784040"/>
                <a:gd name="connsiteY119" fmla="*/ 727670 h 1189895"/>
                <a:gd name="connsiteX120" fmla="*/ 4140946 w 4784040"/>
                <a:gd name="connsiteY120" fmla="*/ 687477 h 1189895"/>
                <a:gd name="connsiteX121" fmla="*/ 4150994 w 4784040"/>
                <a:gd name="connsiteY121" fmla="*/ 627187 h 1189895"/>
                <a:gd name="connsiteX122" fmla="*/ 4171091 w 4784040"/>
                <a:gd name="connsiteY122" fmla="*/ 597042 h 1189895"/>
                <a:gd name="connsiteX123" fmla="*/ 4201236 w 4784040"/>
                <a:gd name="connsiteY123" fmla="*/ 536752 h 1189895"/>
                <a:gd name="connsiteX124" fmla="*/ 4231381 w 4784040"/>
                <a:gd name="connsiteY124" fmla="*/ 546800 h 1189895"/>
                <a:gd name="connsiteX125" fmla="*/ 4261526 w 4784040"/>
                <a:gd name="connsiteY125" fmla="*/ 657332 h 1189895"/>
                <a:gd name="connsiteX126" fmla="*/ 4281623 w 4784040"/>
                <a:gd name="connsiteY126" fmla="*/ 727670 h 1189895"/>
                <a:gd name="connsiteX127" fmla="*/ 4301720 w 4784040"/>
                <a:gd name="connsiteY127" fmla="*/ 757815 h 1189895"/>
                <a:gd name="connsiteX128" fmla="*/ 4341913 w 4784040"/>
                <a:gd name="connsiteY128" fmla="*/ 697525 h 1189895"/>
                <a:gd name="connsiteX129" fmla="*/ 4402203 w 4784040"/>
                <a:gd name="connsiteY129" fmla="*/ 597042 h 1189895"/>
                <a:gd name="connsiteX130" fmla="*/ 4412251 w 4784040"/>
                <a:gd name="connsiteY130" fmla="*/ 406123 h 1189895"/>
                <a:gd name="connsiteX131" fmla="*/ 4422300 w 4784040"/>
                <a:gd name="connsiteY131" fmla="*/ 365930 h 1189895"/>
                <a:gd name="connsiteX132" fmla="*/ 4472542 w 4784040"/>
                <a:gd name="connsiteY132" fmla="*/ 476462 h 1189895"/>
                <a:gd name="connsiteX133" fmla="*/ 4482590 w 4784040"/>
                <a:gd name="connsiteY133" fmla="*/ 556848 h 1189895"/>
                <a:gd name="connsiteX134" fmla="*/ 4492638 w 4784040"/>
                <a:gd name="connsiteY134" fmla="*/ 687477 h 1189895"/>
                <a:gd name="connsiteX135" fmla="*/ 4522783 w 4784040"/>
                <a:gd name="connsiteY135" fmla="*/ 777912 h 1189895"/>
                <a:gd name="connsiteX136" fmla="*/ 4532832 w 4784040"/>
                <a:gd name="connsiteY136" fmla="*/ 808057 h 1189895"/>
                <a:gd name="connsiteX137" fmla="*/ 4542880 w 4784040"/>
                <a:gd name="connsiteY137" fmla="*/ 838202 h 1189895"/>
                <a:gd name="connsiteX138" fmla="*/ 4573025 w 4784040"/>
                <a:gd name="connsiteY138" fmla="*/ 868347 h 1189895"/>
                <a:gd name="connsiteX139" fmla="*/ 4583073 w 4784040"/>
                <a:gd name="connsiteY139" fmla="*/ 1009024 h 1189895"/>
                <a:gd name="connsiteX140" fmla="*/ 4623267 w 4784040"/>
                <a:gd name="connsiteY140" fmla="*/ 1029121 h 1189895"/>
                <a:gd name="connsiteX141" fmla="*/ 4683557 w 4784040"/>
                <a:gd name="connsiteY141" fmla="*/ 968831 h 1189895"/>
                <a:gd name="connsiteX142" fmla="*/ 4723750 w 4784040"/>
                <a:gd name="connsiteY142" fmla="*/ 898492 h 1189895"/>
                <a:gd name="connsiteX143" fmla="*/ 4763944 w 4784040"/>
                <a:gd name="connsiteY143" fmla="*/ 838202 h 1189895"/>
                <a:gd name="connsiteX144" fmla="*/ 4784040 w 4784040"/>
                <a:gd name="connsiteY144" fmla="*/ 787960 h 1189895"/>
                <a:gd name="connsiteX0" fmla="*/ 0 w 4784040"/>
                <a:gd name="connsiteY0" fmla="*/ 72559 h 1316272"/>
                <a:gd name="connsiteX1" fmla="*/ 222089 w 4784040"/>
                <a:gd name="connsiteY1" fmla="*/ 422801 h 1316272"/>
                <a:gd name="connsiteX2" fmla="*/ 232137 w 4784040"/>
                <a:gd name="connsiteY2" fmla="*/ 530308 h 1316272"/>
                <a:gd name="connsiteX3" fmla="*/ 262282 w 4784040"/>
                <a:gd name="connsiteY3" fmla="*/ 914337 h 1316272"/>
                <a:gd name="connsiteX4" fmla="*/ 272331 w 4784040"/>
                <a:gd name="connsiteY4" fmla="*/ 756881 h 1316272"/>
                <a:gd name="connsiteX5" fmla="*/ 312524 w 4784040"/>
                <a:gd name="connsiteY5" fmla="*/ 571366 h 1316272"/>
                <a:gd name="connsiteX6" fmla="*/ 322572 w 4784040"/>
                <a:gd name="connsiteY6" fmla="*/ 519100 h 1316272"/>
                <a:gd name="connsiteX7" fmla="*/ 332621 w 4784040"/>
                <a:gd name="connsiteY7" fmla="*/ 834380 h 1316272"/>
                <a:gd name="connsiteX8" fmla="*/ 402959 w 4784040"/>
                <a:gd name="connsiteY8" fmla="*/ 547792 h 1316272"/>
                <a:gd name="connsiteX9" fmla="*/ 443153 w 4784040"/>
                <a:gd name="connsiteY9" fmla="*/ 705325 h 1316272"/>
                <a:gd name="connsiteX10" fmla="*/ 473298 w 4784040"/>
                <a:gd name="connsiteY10" fmla="*/ 735037 h 1316272"/>
                <a:gd name="connsiteX11" fmla="*/ 503443 w 4784040"/>
                <a:gd name="connsiteY11" fmla="*/ 655946 h 1316272"/>
                <a:gd name="connsiteX12" fmla="*/ 553684 w 4784040"/>
                <a:gd name="connsiteY12" fmla="*/ 1024869 h 1316272"/>
                <a:gd name="connsiteX13" fmla="*/ 583829 w 4784040"/>
                <a:gd name="connsiteY13" fmla="*/ 1004773 h 1316272"/>
                <a:gd name="connsiteX14" fmla="*/ 597659 w 4784040"/>
                <a:gd name="connsiteY14" fmla="*/ 987810 h 1316272"/>
                <a:gd name="connsiteX15" fmla="*/ 684313 w 4784040"/>
                <a:gd name="connsiteY15" fmla="*/ 954531 h 1316272"/>
                <a:gd name="connsiteX16" fmla="*/ 734555 w 4784040"/>
                <a:gd name="connsiteY16" fmla="*/ 1075111 h 1316272"/>
                <a:gd name="connsiteX17" fmla="*/ 804893 w 4784040"/>
                <a:gd name="connsiteY17" fmla="*/ 1125353 h 1316272"/>
                <a:gd name="connsiteX18" fmla="*/ 935522 w 4784040"/>
                <a:gd name="connsiteY18" fmla="*/ 1235885 h 1316272"/>
                <a:gd name="connsiteX19" fmla="*/ 975715 w 4784040"/>
                <a:gd name="connsiteY19" fmla="*/ 1215788 h 1316272"/>
                <a:gd name="connsiteX20" fmla="*/ 1015909 w 4784040"/>
                <a:gd name="connsiteY20" fmla="*/ 1155498 h 1316272"/>
                <a:gd name="connsiteX21" fmla="*/ 1025957 w 4784040"/>
                <a:gd name="connsiteY21" fmla="*/ 1044966 h 1316272"/>
                <a:gd name="connsiteX22" fmla="*/ 1116392 w 4784040"/>
                <a:gd name="connsiteY22" fmla="*/ 904289 h 1316272"/>
                <a:gd name="connsiteX23" fmla="*/ 1126440 w 4784040"/>
                <a:gd name="connsiteY23" fmla="*/ 854047 h 1316272"/>
                <a:gd name="connsiteX24" fmla="*/ 1166634 w 4784040"/>
                <a:gd name="connsiteY24" fmla="*/ 803806 h 1316272"/>
                <a:gd name="connsiteX25" fmla="*/ 1186731 w 4784040"/>
                <a:gd name="connsiteY25" fmla="*/ 773661 h 1316272"/>
                <a:gd name="connsiteX26" fmla="*/ 1196779 w 4784040"/>
                <a:gd name="connsiteY26" fmla="*/ 743515 h 1316272"/>
                <a:gd name="connsiteX27" fmla="*/ 1216876 w 4784040"/>
                <a:gd name="connsiteY27" fmla="*/ 693274 h 1316272"/>
                <a:gd name="connsiteX28" fmla="*/ 1236972 w 4784040"/>
                <a:gd name="connsiteY28" fmla="*/ 562645 h 1316272"/>
                <a:gd name="connsiteX29" fmla="*/ 1247021 w 4784040"/>
                <a:gd name="connsiteY29" fmla="*/ 753564 h 1316272"/>
                <a:gd name="connsiteX30" fmla="*/ 1267117 w 4784040"/>
                <a:gd name="connsiteY30" fmla="*/ 713370 h 1316272"/>
                <a:gd name="connsiteX31" fmla="*/ 1277166 w 4784040"/>
                <a:gd name="connsiteY31" fmla="*/ 683225 h 1316272"/>
                <a:gd name="connsiteX32" fmla="*/ 1327408 w 4784040"/>
                <a:gd name="connsiteY32" fmla="*/ 773661 h 1316272"/>
                <a:gd name="connsiteX33" fmla="*/ 1377649 w 4784040"/>
                <a:gd name="connsiteY33" fmla="*/ 833951 h 1316272"/>
                <a:gd name="connsiteX34" fmla="*/ 1407794 w 4784040"/>
                <a:gd name="connsiteY34" fmla="*/ 843999 h 1316272"/>
                <a:gd name="connsiteX35" fmla="*/ 1458036 w 4784040"/>
                <a:gd name="connsiteY35" fmla="*/ 733467 h 1316272"/>
                <a:gd name="connsiteX36" fmla="*/ 1518326 w 4784040"/>
                <a:gd name="connsiteY36" fmla="*/ 673177 h 1316272"/>
                <a:gd name="connsiteX37" fmla="*/ 1538423 w 4784040"/>
                <a:gd name="connsiteY37" fmla="*/ 632984 h 1316272"/>
                <a:gd name="connsiteX38" fmla="*/ 1568568 w 4784040"/>
                <a:gd name="connsiteY38" fmla="*/ 492307 h 1316272"/>
                <a:gd name="connsiteX39" fmla="*/ 1588665 w 4784040"/>
                <a:gd name="connsiteY39" fmla="*/ 522452 h 1316272"/>
                <a:gd name="connsiteX40" fmla="*/ 1598713 w 4784040"/>
                <a:gd name="connsiteY40" fmla="*/ 552597 h 1316272"/>
                <a:gd name="connsiteX41" fmla="*/ 1618810 w 4784040"/>
                <a:gd name="connsiteY41" fmla="*/ 622935 h 1316272"/>
                <a:gd name="connsiteX42" fmla="*/ 1669051 w 4784040"/>
                <a:gd name="connsiteY42" fmla="*/ 703322 h 1316272"/>
                <a:gd name="connsiteX43" fmla="*/ 1699197 w 4784040"/>
                <a:gd name="connsiteY43" fmla="*/ 864096 h 1316272"/>
                <a:gd name="connsiteX44" fmla="*/ 1729342 w 4784040"/>
                <a:gd name="connsiteY44" fmla="*/ 974628 h 1316272"/>
                <a:gd name="connsiteX45" fmla="*/ 1749438 w 4784040"/>
                <a:gd name="connsiteY45" fmla="*/ 1055014 h 1316272"/>
                <a:gd name="connsiteX46" fmla="*/ 1769535 w 4784040"/>
                <a:gd name="connsiteY46" fmla="*/ 1085159 h 1316272"/>
                <a:gd name="connsiteX47" fmla="*/ 1799680 w 4784040"/>
                <a:gd name="connsiteY47" fmla="*/ 1075111 h 1316272"/>
                <a:gd name="connsiteX48" fmla="*/ 1809728 w 4784040"/>
                <a:gd name="connsiteY48" fmla="*/ 1044966 h 1316272"/>
                <a:gd name="connsiteX49" fmla="*/ 1829825 w 4784040"/>
                <a:gd name="connsiteY49" fmla="*/ 1014821 h 1316272"/>
                <a:gd name="connsiteX50" fmla="*/ 1859970 w 4784040"/>
                <a:gd name="connsiteY50" fmla="*/ 964579 h 1316272"/>
                <a:gd name="connsiteX51" fmla="*/ 1900164 w 4784040"/>
                <a:gd name="connsiteY51" fmla="*/ 994724 h 1316272"/>
                <a:gd name="connsiteX52" fmla="*/ 2000647 w 4784040"/>
                <a:gd name="connsiteY52" fmla="*/ 1085159 h 1316272"/>
                <a:gd name="connsiteX53" fmla="*/ 2040840 w 4784040"/>
                <a:gd name="connsiteY53" fmla="*/ 1155498 h 1316272"/>
                <a:gd name="connsiteX54" fmla="*/ 2070986 w 4784040"/>
                <a:gd name="connsiteY54" fmla="*/ 1175595 h 1316272"/>
                <a:gd name="connsiteX55" fmla="*/ 2081034 w 4784040"/>
                <a:gd name="connsiteY55" fmla="*/ 1205740 h 1316272"/>
                <a:gd name="connsiteX56" fmla="*/ 2101131 w 4784040"/>
                <a:gd name="connsiteY56" fmla="*/ 1175595 h 1316272"/>
                <a:gd name="connsiteX57" fmla="*/ 2111179 w 4784040"/>
                <a:gd name="connsiteY57" fmla="*/ 1135401 h 1316272"/>
                <a:gd name="connsiteX58" fmla="*/ 2131276 w 4784040"/>
                <a:gd name="connsiteY58" fmla="*/ 1085159 h 1316272"/>
                <a:gd name="connsiteX59" fmla="*/ 2141324 w 4784040"/>
                <a:gd name="connsiteY59" fmla="*/ 1055014 h 1316272"/>
                <a:gd name="connsiteX60" fmla="*/ 2151372 w 4784040"/>
                <a:gd name="connsiteY60" fmla="*/ 894241 h 1316272"/>
                <a:gd name="connsiteX61" fmla="*/ 2181517 w 4784040"/>
                <a:gd name="connsiteY61" fmla="*/ 803806 h 1316272"/>
                <a:gd name="connsiteX62" fmla="*/ 2211662 w 4784040"/>
                <a:gd name="connsiteY62" fmla="*/ 753564 h 1316272"/>
                <a:gd name="connsiteX63" fmla="*/ 2221711 w 4784040"/>
                <a:gd name="connsiteY63" fmla="*/ 693274 h 1316272"/>
                <a:gd name="connsiteX64" fmla="*/ 2231759 w 4784040"/>
                <a:gd name="connsiteY64" fmla="*/ 723419 h 1316272"/>
                <a:gd name="connsiteX65" fmla="*/ 2241808 w 4784040"/>
                <a:gd name="connsiteY65" fmla="*/ 783709 h 1316272"/>
                <a:gd name="connsiteX66" fmla="*/ 2271953 w 4784040"/>
                <a:gd name="connsiteY66" fmla="*/ 854047 h 1316272"/>
                <a:gd name="connsiteX67" fmla="*/ 2282001 w 4784040"/>
                <a:gd name="connsiteY67" fmla="*/ 974628 h 1316272"/>
                <a:gd name="connsiteX68" fmla="*/ 2302098 w 4784040"/>
                <a:gd name="connsiteY68" fmla="*/ 1095208 h 1316272"/>
                <a:gd name="connsiteX69" fmla="*/ 2362388 w 4784040"/>
                <a:gd name="connsiteY69" fmla="*/ 1034918 h 1316272"/>
                <a:gd name="connsiteX70" fmla="*/ 2422678 w 4784040"/>
                <a:gd name="connsiteY70" fmla="*/ 994724 h 1316272"/>
                <a:gd name="connsiteX71" fmla="*/ 2472920 w 4784040"/>
                <a:gd name="connsiteY71" fmla="*/ 934434 h 1316272"/>
                <a:gd name="connsiteX72" fmla="*/ 2513113 w 4784040"/>
                <a:gd name="connsiteY72" fmla="*/ 874144 h 1316272"/>
                <a:gd name="connsiteX73" fmla="*/ 2583451 w 4784040"/>
                <a:gd name="connsiteY73" fmla="*/ 813854 h 1316272"/>
                <a:gd name="connsiteX74" fmla="*/ 2633693 w 4784040"/>
                <a:gd name="connsiteY74" fmla="*/ 823902 h 1316272"/>
                <a:gd name="connsiteX75" fmla="*/ 2683935 w 4784040"/>
                <a:gd name="connsiteY75" fmla="*/ 864096 h 1316272"/>
                <a:gd name="connsiteX76" fmla="*/ 2744225 w 4784040"/>
                <a:gd name="connsiteY76" fmla="*/ 894241 h 1316272"/>
                <a:gd name="connsiteX77" fmla="*/ 2774370 w 4784040"/>
                <a:gd name="connsiteY77" fmla="*/ 924386 h 1316272"/>
                <a:gd name="connsiteX78" fmla="*/ 2784419 w 4784040"/>
                <a:gd name="connsiteY78" fmla="*/ 954531 h 1316272"/>
                <a:gd name="connsiteX79" fmla="*/ 2864805 w 4784040"/>
                <a:gd name="connsiteY79" fmla="*/ 994724 h 1316272"/>
                <a:gd name="connsiteX80" fmla="*/ 2904999 w 4784040"/>
                <a:gd name="connsiteY80" fmla="*/ 1014821 h 1316272"/>
                <a:gd name="connsiteX81" fmla="*/ 2935144 w 4784040"/>
                <a:gd name="connsiteY81" fmla="*/ 984676 h 1316272"/>
                <a:gd name="connsiteX82" fmla="*/ 2965289 w 4784040"/>
                <a:gd name="connsiteY82" fmla="*/ 964579 h 1316272"/>
                <a:gd name="connsiteX83" fmla="*/ 3035627 w 4784040"/>
                <a:gd name="connsiteY83" fmla="*/ 894241 h 1316272"/>
                <a:gd name="connsiteX84" fmla="*/ 3045676 w 4784040"/>
                <a:gd name="connsiteY84" fmla="*/ 854047 h 1316272"/>
                <a:gd name="connsiteX85" fmla="*/ 3075821 w 4784040"/>
                <a:gd name="connsiteY85" fmla="*/ 773661 h 1316272"/>
                <a:gd name="connsiteX86" fmla="*/ 3085869 w 4784040"/>
                <a:gd name="connsiteY86" fmla="*/ 673177 h 1316272"/>
                <a:gd name="connsiteX87" fmla="*/ 3105966 w 4784040"/>
                <a:gd name="connsiteY87" fmla="*/ 622935 h 1316272"/>
                <a:gd name="connsiteX88" fmla="*/ 3116014 w 4784040"/>
                <a:gd name="connsiteY88" fmla="*/ 582742 h 1316272"/>
                <a:gd name="connsiteX89" fmla="*/ 3136111 w 4784040"/>
                <a:gd name="connsiteY89" fmla="*/ 552597 h 1316272"/>
                <a:gd name="connsiteX90" fmla="*/ 3166256 w 4784040"/>
                <a:gd name="connsiteY90" fmla="*/ 462162 h 1316272"/>
                <a:gd name="connsiteX91" fmla="*/ 3186353 w 4784040"/>
                <a:gd name="connsiteY91" fmla="*/ 432017 h 1316272"/>
                <a:gd name="connsiteX92" fmla="*/ 3206449 w 4784040"/>
                <a:gd name="connsiteY92" fmla="*/ 351630 h 1316272"/>
                <a:gd name="connsiteX93" fmla="*/ 3271748 w 4784040"/>
                <a:gd name="connsiteY93" fmla="*/ 142754 h 1316272"/>
                <a:gd name="connsiteX94" fmla="*/ 3266739 w 4784040"/>
                <a:gd name="connsiteY94" fmla="*/ 482258 h 1316272"/>
                <a:gd name="connsiteX95" fmla="*/ 3316981 w 4784040"/>
                <a:gd name="connsiteY95" fmla="*/ 612887 h 1316272"/>
                <a:gd name="connsiteX96" fmla="*/ 3327029 w 4784040"/>
                <a:gd name="connsiteY96" fmla="*/ 763612 h 1316272"/>
                <a:gd name="connsiteX97" fmla="*/ 3357175 w 4784040"/>
                <a:gd name="connsiteY97" fmla="*/ 934434 h 1316272"/>
                <a:gd name="connsiteX98" fmla="*/ 3397368 w 4784040"/>
                <a:gd name="connsiteY98" fmla="*/ 1055014 h 1316272"/>
                <a:gd name="connsiteX99" fmla="*/ 3407416 w 4784040"/>
                <a:gd name="connsiteY99" fmla="*/ 1095208 h 1316272"/>
                <a:gd name="connsiteX100" fmla="*/ 3417465 w 4784040"/>
                <a:gd name="connsiteY100" fmla="*/ 1225836 h 1316272"/>
                <a:gd name="connsiteX101" fmla="*/ 3437561 w 4784040"/>
                <a:gd name="connsiteY101" fmla="*/ 1286126 h 1316272"/>
                <a:gd name="connsiteX102" fmla="*/ 3447610 w 4784040"/>
                <a:gd name="connsiteY102" fmla="*/ 1316272 h 1316272"/>
                <a:gd name="connsiteX103" fmla="*/ 3507900 w 4784040"/>
                <a:gd name="connsiteY103" fmla="*/ 1235885 h 1316272"/>
                <a:gd name="connsiteX104" fmla="*/ 3558142 w 4784040"/>
                <a:gd name="connsiteY104" fmla="*/ 1155498 h 1316272"/>
                <a:gd name="connsiteX105" fmla="*/ 3578238 w 4784040"/>
                <a:gd name="connsiteY105" fmla="*/ 1085159 h 1316272"/>
                <a:gd name="connsiteX106" fmla="*/ 3588287 w 4784040"/>
                <a:gd name="connsiteY106" fmla="*/ 1024869 h 1316272"/>
                <a:gd name="connsiteX107" fmla="*/ 3618432 w 4784040"/>
                <a:gd name="connsiteY107" fmla="*/ 954531 h 1316272"/>
                <a:gd name="connsiteX108" fmla="*/ 3628480 w 4784040"/>
                <a:gd name="connsiteY108" fmla="*/ 854047 h 1316272"/>
                <a:gd name="connsiteX109" fmla="*/ 3658625 w 4784040"/>
                <a:gd name="connsiteY109" fmla="*/ 783709 h 1316272"/>
                <a:gd name="connsiteX110" fmla="*/ 3728964 w 4784040"/>
                <a:gd name="connsiteY110" fmla="*/ 874144 h 1316272"/>
                <a:gd name="connsiteX111" fmla="*/ 3749060 w 4784040"/>
                <a:gd name="connsiteY111" fmla="*/ 914337 h 1316272"/>
                <a:gd name="connsiteX112" fmla="*/ 3759109 w 4784040"/>
                <a:gd name="connsiteY112" fmla="*/ 1014821 h 1316272"/>
                <a:gd name="connsiteX113" fmla="*/ 3809350 w 4784040"/>
                <a:gd name="connsiteY113" fmla="*/ 1034918 h 1316272"/>
                <a:gd name="connsiteX114" fmla="*/ 3980172 w 4784040"/>
                <a:gd name="connsiteY114" fmla="*/ 1055014 h 1316272"/>
                <a:gd name="connsiteX115" fmla="*/ 4010317 w 4784040"/>
                <a:gd name="connsiteY115" fmla="*/ 1044966 h 1316272"/>
                <a:gd name="connsiteX116" fmla="*/ 4020366 w 4784040"/>
                <a:gd name="connsiteY116" fmla="*/ 964579 h 1316272"/>
                <a:gd name="connsiteX117" fmla="*/ 4030414 w 4784040"/>
                <a:gd name="connsiteY117" fmla="*/ 914337 h 1316272"/>
                <a:gd name="connsiteX118" fmla="*/ 4080656 w 4784040"/>
                <a:gd name="connsiteY118" fmla="*/ 884192 h 1316272"/>
                <a:gd name="connsiteX119" fmla="*/ 4100753 w 4784040"/>
                <a:gd name="connsiteY119" fmla="*/ 854047 h 1316272"/>
                <a:gd name="connsiteX120" fmla="*/ 4140946 w 4784040"/>
                <a:gd name="connsiteY120" fmla="*/ 813854 h 1316272"/>
                <a:gd name="connsiteX121" fmla="*/ 4150994 w 4784040"/>
                <a:gd name="connsiteY121" fmla="*/ 753564 h 1316272"/>
                <a:gd name="connsiteX122" fmla="*/ 4171091 w 4784040"/>
                <a:gd name="connsiteY122" fmla="*/ 723419 h 1316272"/>
                <a:gd name="connsiteX123" fmla="*/ 4201236 w 4784040"/>
                <a:gd name="connsiteY123" fmla="*/ 663129 h 1316272"/>
                <a:gd name="connsiteX124" fmla="*/ 4231381 w 4784040"/>
                <a:gd name="connsiteY124" fmla="*/ 673177 h 1316272"/>
                <a:gd name="connsiteX125" fmla="*/ 4261526 w 4784040"/>
                <a:gd name="connsiteY125" fmla="*/ 783709 h 1316272"/>
                <a:gd name="connsiteX126" fmla="*/ 4281623 w 4784040"/>
                <a:gd name="connsiteY126" fmla="*/ 854047 h 1316272"/>
                <a:gd name="connsiteX127" fmla="*/ 4301720 w 4784040"/>
                <a:gd name="connsiteY127" fmla="*/ 884192 h 1316272"/>
                <a:gd name="connsiteX128" fmla="*/ 4341913 w 4784040"/>
                <a:gd name="connsiteY128" fmla="*/ 823902 h 1316272"/>
                <a:gd name="connsiteX129" fmla="*/ 4402203 w 4784040"/>
                <a:gd name="connsiteY129" fmla="*/ 723419 h 1316272"/>
                <a:gd name="connsiteX130" fmla="*/ 4412251 w 4784040"/>
                <a:gd name="connsiteY130" fmla="*/ 532500 h 1316272"/>
                <a:gd name="connsiteX131" fmla="*/ 4422300 w 4784040"/>
                <a:gd name="connsiteY131" fmla="*/ 492307 h 1316272"/>
                <a:gd name="connsiteX132" fmla="*/ 4472542 w 4784040"/>
                <a:gd name="connsiteY132" fmla="*/ 602839 h 1316272"/>
                <a:gd name="connsiteX133" fmla="*/ 4482590 w 4784040"/>
                <a:gd name="connsiteY133" fmla="*/ 683225 h 1316272"/>
                <a:gd name="connsiteX134" fmla="*/ 4492638 w 4784040"/>
                <a:gd name="connsiteY134" fmla="*/ 813854 h 1316272"/>
                <a:gd name="connsiteX135" fmla="*/ 4522783 w 4784040"/>
                <a:gd name="connsiteY135" fmla="*/ 904289 h 1316272"/>
                <a:gd name="connsiteX136" fmla="*/ 4532832 w 4784040"/>
                <a:gd name="connsiteY136" fmla="*/ 934434 h 1316272"/>
                <a:gd name="connsiteX137" fmla="*/ 4542880 w 4784040"/>
                <a:gd name="connsiteY137" fmla="*/ 964579 h 1316272"/>
                <a:gd name="connsiteX138" fmla="*/ 4573025 w 4784040"/>
                <a:gd name="connsiteY138" fmla="*/ 994724 h 1316272"/>
                <a:gd name="connsiteX139" fmla="*/ 4583073 w 4784040"/>
                <a:gd name="connsiteY139" fmla="*/ 1135401 h 1316272"/>
                <a:gd name="connsiteX140" fmla="*/ 4623267 w 4784040"/>
                <a:gd name="connsiteY140" fmla="*/ 1155498 h 1316272"/>
                <a:gd name="connsiteX141" fmla="*/ 4683557 w 4784040"/>
                <a:gd name="connsiteY141" fmla="*/ 1095208 h 1316272"/>
                <a:gd name="connsiteX142" fmla="*/ 4723750 w 4784040"/>
                <a:gd name="connsiteY142" fmla="*/ 1024869 h 1316272"/>
                <a:gd name="connsiteX143" fmla="*/ 4763944 w 4784040"/>
                <a:gd name="connsiteY143" fmla="*/ 964579 h 1316272"/>
                <a:gd name="connsiteX144" fmla="*/ 4784040 w 4784040"/>
                <a:gd name="connsiteY144" fmla="*/ 914337 h 1316272"/>
                <a:gd name="connsiteX0" fmla="*/ 0 w 4784040"/>
                <a:gd name="connsiteY0" fmla="*/ 72559 h 1316272"/>
                <a:gd name="connsiteX1" fmla="*/ 222089 w 4784040"/>
                <a:gd name="connsiteY1" fmla="*/ 422801 h 1316272"/>
                <a:gd name="connsiteX2" fmla="*/ 232137 w 4784040"/>
                <a:gd name="connsiteY2" fmla="*/ 530308 h 1316272"/>
                <a:gd name="connsiteX3" fmla="*/ 262282 w 4784040"/>
                <a:gd name="connsiteY3" fmla="*/ 382607 h 1316272"/>
                <a:gd name="connsiteX4" fmla="*/ 272331 w 4784040"/>
                <a:gd name="connsiteY4" fmla="*/ 756881 h 1316272"/>
                <a:gd name="connsiteX5" fmla="*/ 312524 w 4784040"/>
                <a:gd name="connsiteY5" fmla="*/ 571366 h 1316272"/>
                <a:gd name="connsiteX6" fmla="*/ 322572 w 4784040"/>
                <a:gd name="connsiteY6" fmla="*/ 519100 h 1316272"/>
                <a:gd name="connsiteX7" fmla="*/ 332621 w 4784040"/>
                <a:gd name="connsiteY7" fmla="*/ 834380 h 1316272"/>
                <a:gd name="connsiteX8" fmla="*/ 402959 w 4784040"/>
                <a:gd name="connsiteY8" fmla="*/ 547792 h 1316272"/>
                <a:gd name="connsiteX9" fmla="*/ 443153 w 4784040"/>
                <a:gd name="connsiteY9" fmla="*/ 705325 h 1316272"/>
                <a:gd name="connsiteX10" fmla="*/ 473298 w 4784040"/>
                <a:gd name="connsiteY10" fmla="*/ 735037 h 1316272"/>
                <a:gd name="connsiteX11" fmla="*/ 503443 w 4784040"/>
                <a:gd name="connsiteY11" fmla="*/ 655946 h 1316272"/>
                <a:gd name="connsiteX12" fmla="*/ 553684 w 4784040"/>
                <a:gd name="connsiteY12" fmla="*/ 1024869 h 1316272"/>
                <a:gd name="connsiteX13" fmla="*/ 583829 w 4784040"/>
                <a:gd name="connsiteY13" fmla="*/ 1004773 h 1316272"/>
                <a:gd name="connsiteX14" fmla="*/ 597659 w 4784040"/>
                <a:gd name="connsiteY14" fmla="*/ 987810 h 1316272"/>
                <a:gd name="connsiteX15" fmla="*/ 684313 w 4784040"/>
                <a:gd name="connsiteY15" fmla="*/ 954531 h 1316272"/>
                <a:gd name="connsiteX16" fmla="*/ 734555 w 4784040"/>
                <a:gd name="connsiteY16" fmla="*/ 1075111 h 1316272"/>
                <a:gd name="connsiteX17" fmla="*/ 804893 w 4784040"/>
                <a:gd name="connsiteY17" fmla="*/ 1125353 h 1316272"/>
                <a:gd name="connsiteX18" fmla="*/ 935522 w 4784040"/>
                <a:gd name="connsiteY18" fmla="*/ 1235885 h 1316272"/>
                <a:gd name="connsiteX19" fmla="*/ 975715 w 4784040"/>
                <a:gd name="connsiteY19" fmla="*/ 1215788 h 1316272"/>
                <a:gd name="connsiteX20" fmla="*/ 1015909 w 4784040"/>
                <a:gd name="connsiteY20" fmla="*/ 1155498 h 1316272"/>
                <a:gd name="connsiteX21" fmla="*/ 1025957 w 4784040"/>
                <a:gd name="connsiteY21" fmla="*/ 1044966 h 1316272"/>
                <a:gd name="connsiteX22" fmla="*/ 1116392 w 4784040"/>
                <a:gd name="connsiteY22" fmla="*/ 904289 h 1316272"/>
                <a:gd name="connsiteX23" fmla="*/ 1126440 w 4784040"/>
                <a:gd name="connsiteY23" fmla="*/ 854047 h 1316272"/>
                <a:gd name="connsiteX24" fmla="*/ 1166634 w 4784040"/>
                <a:gd name="connsiteY24" fmla="*/ 803806 h 1316272"/>
                <a:gd name="connsiteX25" fmla="*/ 1186731 w 4784040"/>
                <a:gd name="connsiteY25" fmla="*/ 773661 h 1316272"/>
                <a:gd name="connsiteX26" fmla="*/ 1196779 w 4784040"/>
                <a:gd name="connsiteY26" fmla="*/ 743515 h 1316272"/>
                <a:gd name="connsiteX27" fmla="*/ 1216876 w 4784040"/>
                <a:gd name="connsiteY27" fmla="*/ 693274 h 1316272"/>
                <a:gd name="connsiteX28" fmla="*/ 1236972 w 4784040"/>
                <a:gd name="connsiteY28" fmla="*/ 562645 h 1316272"/>
                <a:gd name="connsiteX29" fmla="*/ 1247021 w 4784040"/>
                <a:gd name="connsiteY29" fmla="*/ 753564 h 1316272"/>
                <a:gd name="connsiteX30" fmla="*/ 1267117 w 4784040"/>
                <a:gd name="connsiteY30" fmla="*/ 713370 h 1316272"/>
                <a:gd name="connsiteX31" fmla="*/ 1277166 w 4784040"/>
                <a:gd name="connsiteY31" fmla="*/ 683225 h 1316272"/>
                <a:gd name="connsiteX32" fmla="*/ 1327408 w 4784040"/>
                <a:gd name="connsiteY32" fmla="*/ 773661 h 1316272"/>
                <a:gd name="connsiteX33" fmla="*/ 1377649 w 4784040"/>
                <a:gd name="connsiteY33" fmla="*/ 833951 h 1316272"/>
                <a:gd name="connsiteX34" fmla="*/ 1407794 w 4784040"/>
                <a:gd name="connsiteY34" fmla="*/ 843999 h 1316272"/>
                <a:gd name="connsiteX35" fmla="*/ 1458036 w 4784040"/>
                <a:gd name="connsiteY35" fmla="*/ 733467 h 1316272"/>
                <a:gd name="connsiteX36" fmla="*/ 1518326 w 4784040"/>
                <a:gd name="connsiteY36" fmla="*/ 673177 h 1316272"/>
                <a:gd name="connsiteX37" fmla="*/ 1538423 w 4784040"/>
                <a:gd name="connsiteY37" fmla="*/ 632984 h 1316272"/>
                <a:gd name="connsiteX38" fmla="*/ 1568568 w 4784040"/>
                <a:gd name="connsiteY38" fmla="*/ 492307 h 1316272"/>
                <a:gd name="connsiteX39" fmla="*/ 1588665 w 4784040"/>
                <a:gd name="connsiteY39" fmla="*/ 522452 h 1316272"/>
                <a:gd name="connsiteX40" fmla="*/ 1598713 w 4784040"/>
                <a:gd name="connsiteY40" fmla="*/ 552597 h 1316272"/>
                <a:gd name="connsiteX41" fmla="*/ 1618810 w 4784040"/>
                <a:gd name="connsiteY41" fmla="*/ 622935 h 1316272"/>
                <a:gd name="connsiteX42" fmla="*/ 1669051 w 4784040"/>
                <a:gd name="connsiteY42" fmla="*/ 703322 h 1316272"/>
                <a:gd name="connsiteX43" fmla="*/ 1699197 w 4784040"/>
                <a:gd name="connsiteY43" fmla="*/ 864096 h 1316272"/>
                <a:gd name="connsiteX44" fmla="*/ 1729342 w 4784040"/>
                <a:gd name="connsiteY44" fmla="*/ 974628 h 1316272"/>
                <a:gd name="connsiteX45" fmla="*/ 1749438 w 4784040"/>
                <a:gd name="connsiteY45" fmla="*/ 1055014 h 1316272"/>
                <a:gd name="connsiteX46" fmla="*/ 1769535 w 4784040"/>
                <a:gd name="connsiteY46" fmla="*/ 1085159 h 1316272"/>
                <a:gd name="connsiteX47" fmla="*/ 1799680 w 4784040"/>
                <a:gd name="connsiteY47" fmla="*/ 1075111 h 1316272"/>
                <a:gd name="connsiteX48" fmla="*/ 1809728 w 4784040"/>
                <a:gd name="connsiteY48" fmla="*/ 1044966 h 1316272"/>
                <a:gd name="connsiteX49" fmla="*/ 1829825 w 4784040"/>
                <a:gd name="connsiteY49" fmla="*/ 1014821 h 1316272"/>
                <a:gd name="connsiteX50" fmla="*/ 1859970 w 4784040"/>
                <a:gd name="connsiteY50" fmla="*/ 964579 h 1316272"/>
                <a:gd name="connsiteX51" fmla="*/ 1900164 w 4784040"/>
                <a:gd name="connsiteY51" fmla="*/ 994724 h 1316272"/>
                <a:gd name="connsiteX52" fmla="*/ 2000647 w 4784040"/>
                <a:gd name="connsiteY52" fmla="*/ 1085159 h 1316272"/>
                <a:gd name="connsiteX53" fmla="*/ 2040840 w 4784040"/>
                <a:gd name="connsiteY53" fmla="*/ 1155498 h 1316272"/>
                <a:gd name="connsiteX54" fmla="*/ 2070986 w 4784040"/>
                <a:gd name="connsiteY54" fmla="*/ 1175595 h 1316272"/>
                <a:gd name="connsiteX55" fmla="*/ 2081034 w 4784040"/>
                <a:gd name="connsiteY55" fmla="*/ 1205740 h 1316272"/>
                <a:gd name="connsiteX56" fmla="*/ 2101131 w 4784040"/>
                <a:gd name="connsiteY56" fmla="*/ 1175595 h 1316272"/>
                <a:gd name="connsiteX57" fmla="*/ 2111179 w 4784040"/>
                <a:gd name="connsiteY57" fmla="*/ 1135401 h 1316272"/>
                <a:gd name="connsiteX58" fmla="*/ 2131276 w 4784040"/>
                <a:gd name="connsiteY58" fmla="*/ 1085159 h 1316272"/>
                <a:gd name="connsiteX59" fmla="*/ 2141324 w 4784040"/>
                <a:gd name="connsiteY59" fmla="*/ 1055014 h 1316272"/>
                <a:gd name="connsiteX60" fmla="*/ 2151372 w 4784040"/>
                <a:gd name="connsiteY60" fmla="*/ 894241 h 1316272"/>
                <a:gd name="connsiteX61" fmla="*/ 2181517 w 4784040"/>
                <a:gd name="connsiteY61" fmla="*/ 803806 h 1316272"/>
                <a:gd name="connsiteX62" fmla="*/ 2211662 w 4784040"/>
                <a:gd name="connsiteY62" fmla="*/ 753564 h 1316272"/>
                <a:gd name="connsiteX63" fmla="*/ 2221711 w 4784040"/>
                <a:gd name="connsiteY63" fmla="*/ 693274 h 1316272"/>
                <a:gd name="connsiteX64" fmla="*/ 2231759 w 4784040"/>
                <a:gd name="connsiteY64" fmla="*/ 723419 h 1316272"/>
                <a:gd name="connsiteX65" fmla="*/ 2241808 w 4784040"/>
                <a:gd name="connsiteY65" fmla="*/ 783709 h 1316272"/>
                <a:gd name="connsiteX66" fmla="*/ 2271953 w 4784040"/>
                <a:gd name="connsiteY66" fmla="*/ 854047 h 1316272"/>
                <a:gd name="connsiteX67" fmla="*/ 2282001 w 4784040"/>
                <a:gd name="connsiteY67" fmla="*/ 974628 h 1316272"/>
                <a:gd name="connsiteX68" fmla="*/ 2302098 w 4784040"/>
                <a:gd name="connsiteY68" fmla="*/ 1095208 h 1316272"/>
                <a:gd name="connsiteX69" fmla="*/ 2362388 w 4784040"/>
                <a:gd name="connsiteY69" fmla="*/ 1034918 h 1316272"/>
                <a:gd name="connsiteX70" fmla="*/ 2422678 w 4784040"/>
                <a:gd name="connsiteY70" fmla="*/ 994724 h 1316272"/>
                <a:gd name="connsiteX71" fmla="*/ 2472920 w 4784040"/>
                <a:gd name="connsiteY71" fmla="*/ 934434 h 1316272"/>
                <a:gd name="connsiteX72" fmla="*/ 2513113 w 4784040"/>
                <a:gd name="connsiteY72" fmla="*/ 874144 h 1316272"/>
                <a:gd name="connsiteX73" fmla="*/ 2583451 w 4784040"/>
                <a:gd name="connsiteY73" fmla="*/ 813854 h 1316272"/>
                <a:gd name="connsiteX74" fmla="*/ 2633693 w 4784040"/>
                <a:gd name="connsiteY74" fmla="*/ 823902 h 1316272"/>
                <a:gd name="connsiteX75" fmla="*/ 2683935 w 4784040"/>
                <a:gd name="connsiteY75" fmla="*/ 864096 h 1316272"/>
                <a:gd name="connsiteX76" fmla="*/ 2744225 w 4784040"/>
                <a:gd name="connsiteY76" fmla="*/ 894241 h 1316272"/>
                <a:gd name="connsiteX77" fmla="*/ 2774370 w 4784040"/>
                <a:gd name="connsiteY77" fmla="*/ 924386 h 1316272"/>
                <a:gd name="connsiteX78" fmla="*/ 2784419 w 4784040"/>
                <a:gd name="connsiteY78" fmla="*/ 954531 h 1316272"/>
                <a:gd name="connsiteX79" fmla="*/ 2864805 w 4784040"/>
                <a:gd name="connsiteY79" fmla="*/ 994724 h 1316272"/>
                <a:gd name="connsiteX80" fmla="*/ 2904999 w 4784040"/>
                <a:gd name="connsiteY80" fmla="*/ 1014821 h 1316272"/>
                <a:gd name="connsiteX81" fmla="*/ 2935144 w 4784040"/>
                <a:gd name="connsiteY81" fmla="*/ 984676 h 1316272"/>
                <a:gd name="connsiteX82" fmla="*/ 2965289 w 4784040"/>
                <a:gd name="connsiteY82" fmla="*/ 964579 h 1316272"/>
                <a:gd name="connsiteX83" fmla="*/ 3035627 w 4784040"/>
                <a:gd name="connsiteY83" fmla="*/ 894241 h 1316272"/>
                <a:gd name="connsiteX84" fmla="*/ 3045676 w 4784040"/>
                <a:gd name="connsiteY84" fmla="*/ 854047 h 1316272"/>
                <a:gd name="connsiteX85" fmla="*/ 3075821 w 4784040"/>
                <a:gd name="connsiteY85" fmla="*/ 773661 h 1316272"/>
                <a:gd name="connsiteX86" fmla="*/ 3085869 w 4784040"/>
                <a:gd name="connsiteY86" fmla="*/ 673177 h 1316272"/>
                <a:gd name="connsiteX87" fmla="*/ 3105966 w 4784040"/>
                <a:gd name="connsiteY87" fmla="*/ 622935 h 1316272"/>
                <a:gd name="connsiteX88" fmla="*/ 3116014 w 4784040"/>
                <a:gd name="connsiteY88" fmla="*/ 582742 h 1316272"/>
                <a:gd name="connsiteX89" fmla="*/ 3136111 w 4784040"/>
                <a:gd name="connsiteY89" fmla="*/ 552597 h 1316272"/>
                <a:gd name="connsiteX90" fmla="*/ 3166256 w 4784040"/>
                <a:gd name="connsiteY90" fmla="*/ 462162 h 1316272"/>
                <a:gd name="connsiteX91" fmla="*/ 3186353 w 4784040"/>
                <a:gd name="connsiteY91" fmla="*/ 432017 h 1316272"/>
                <a:gd name="connsiteX92" fmla="*/ 3206449 w 4784040"/>
                <a:gd name="connsiteY92" fmla="*/ 351630 h 1316272"/>
                <a:gd name="connsiteX93" fmla="*/ 3271748 w 4784040"/>
                <a:gd name="connsiteY93" fmla="*/ 142754 h 1316272"/>
                <a:gd name="connsiteX94" fmla="*/ 3266739 w 4784040"/>
                <a:gd name="connsiteY94" fmla="*/ 482258 h 1316272"/>
                <a:gd name="connsiteX95" fmla="*/ 3316981 w 4784040"/>
                <a:gd name="connsiteY95" fmla="*/ 612887 h 1316272"/>
                <a:gd name="connsiteX96" fmla="*/ 3327029 w 4784040"/>
                <a:gd name="connsiteY96" fmla="*/ 763612 h 1316272"/>
                <a:gd name="connsiteX97" fmla="*/ 3357175 w 4784040"/>
                <a:gd name="connsiteY97" fmla="*/ 934434 h 1316272"/>
                <a:gd name="connsiteX98" fmla="*/ 3397368 w 4784040"/>
                <a:gd name="connsiteY98" fmla="*/ 1055014 h 1316272"/>
                <a:gd name="connsiteX99" fmla="*/ 3407416 w 4784040"/>
                <a:gd name="connsiteY99" fmla="*/ 1095208 h 1316272"/>
                <a:gd name="connsiteX100" fmla="*/ 3417465 w 4784040"/>
                <a:gd name="connsiteY100" fmla="*/ 1225836 h 1316272"/>
                <a:gd name="connsiteX101" fmla="*/ 3437561 w 4784040"/>
                <a:gd name="connsiteY101" fmla="*/ 1286126 h 1316272"/>
                <a:gd name="connsiteX102" fmla="*/ 3447610 w 4784040"/>
                <a:gd name="connsiteY102" fmla="*/ 1316272 h 1316272"/>
                <a:gd name="connsiteX103" fmla="*/ 3507900 w 4784040"/>
                <a:gd name="connsiteY103" fmla="*/ 1235885 h 1316272"/>
                <a:gd name="connsiteX104" fmla="*/ 3558142 w 4784040"/>
                <a:gd name="connsiteY104" fmla="*/ 1155498 h 1316272"/>
                <a:gd name="connsiteX105" fmla="*/ 3578238 w 4784040"/>
                <a:gd name="connsiteY105" fmla="*/ 1085159 h 1316272"/>
                <a:gd name="connsiteX106" fmla="*/ 3588287 w 4784040"/>
                <a:gd name="connsiteY106" fmla="*/ 1024869 h 1316272"/>
                <a:gd name="connsiteX107" fmla="*/ 3618432 w 4784040"/>
                <a:gd name="connsiteY107" fmla="*/ 954531 h 1316272"/>
                <a:gd name="connsiteX108" fmla="*/ 3628480 w 4784040"/>
                <a:gd name="connsiteY108" fmla="*/ 854047 h 1316272"/>
                <a:gd name="connsiteX109" fmla="*/ 3658625 w 4784040"/>
                <a:gd name="connsiteY109" fmla="*/ 783709 h 1316272"/>
                <a:gd name="connsiteX110" fmla="*/ 3728964 w 4784040"/>
                <a:gd name="connsiteY110" fmla="*/ 874144 h 1316272"/>
                <a:gd name="connsiteX111" fmla="*/ 3749060 w 4784040"/>
                <a:gd name="connsiteY111" fmla="*/ 914337 h 1316272"/>
                <a:gd name="connsiteX112" fmla="*/ 3759109 w 4784040"/>
                <a:gd name="connsiteY112" fmla="*/ 1014821 h 1316272"/>
                <a:gd name="connsiteX113" fmla="*/ 3809350 w 4784040"/>
                <a:gd name="connsiteY113" fmla="*/ 1034918 h 1316272"/>
                <a:gd name="connsiteX114" fmla="*/ 3980172 w 4784040"/>
                <a:gd name="connsiteY114" fmla="*/ 1055014 h 1316272"/>
                <a:gd name="connsiteX115" fmla="*/ 4010317 w 4784040"/>
                <a:gd name="connsiteY115" fmla="*/ 1044966 h 1316272"/>
                <a:gd name="connsiteX116" fmla="*/ 4020366 w 4784040"/>
                <a:gd name="connsiteY116" fmla="*/ 964579 h 1316272"/>
                <a:gd name="connsiteX117" fmla="*/ 4030414 w 4784040"/>
                <a:gd name="connsiteY117" fmla="*/ 914337 h 1316272"/>
                <a:gd name="connsiteX118" fmla="*/ 4080656 w 4784040"/>
                <a:gd name="connsiteY118" fmla="*/ 884192 h 1316272"/>
                <a:gd name="connsiteX119" fmla="*/ 4100753 w 4784040"/>
                <a:gd name="connsiteY119" fmla="*/ 854047 h 1316272"/>
                <a:gd name="connsiteX120" fmla="*/ 4140946 w 4784040"/>
                <a:gd name="connsiteY120" fmla="*/ 813854 h 1316272"/>
                <a:gd name="connsiteX121" fmla="*/ 4150994 w 4784040"/>
                <a:gd name="connsiteY121" fmla="*/ 753564 h 1316272"/>
                <a:gd name="connsiteX122" fmla="*/ 4171091 w 4784040"/>
                <a:gd name="connsiteY122" fmla="*/ 723419 h 1316272"/>
                <a:gd name="connsiteX123" fmla="*/ 4201236 w 4784040"/>
                <a:gd name="connsiteY123" fmla="*/ 663129 h 1316272"/>
                <a:gd name="connsiteX124" fmla="*/ 4231381 w 4784040"/>
                <a:gd name="connsiteY124" fmla="*/ 673177 h 1316272"/>
                <a:gd name="connsiteX125" fmla="*/ 4261526 w 4784040"/>
                <a:gd name="connsiteY125" fmla="*/ 783709 h 1316272"/>
                <a:gd name="connsiteX126" fmla="*/ 4281623 w 4784040"/>
                <a:gd name="connsiteY126" fmla="*/ 854047 h 1316272"/>
                <a:gd name="connsiteX127" fmla="*/ 4301720 w 4784040"/>
                <a:gd name="connsiteY127" fmla="*/ 884192 h 1316272"/>
                <a:gd name="connsiteX128" fmla="*/ 4341913 w 4784040"/>
                <a:gd name="connsiteY128" fmla="*/ 823902 h 1316272"/>
                <a:gd name="connsiteX129" fmla="*/ 4402203 w 4784040"/>
                <a:gd name="connsiteY129" fmla="*/ 723419 h 1316272"/>
                <a:gd name="connsiteX130" fmla="*/ 4412251 w 4784040"/>
                <a:gd name="connsiteY130" fmla="*/ 532500 h 1316272"/>
                <a:gd name="connsiteX131" fmla="*/ 4422300 w 4784040"/>
                <a:gd name="connsiteY131" fmla="*/ 492307 h 1316272"/>
                <a:gd name="connsiteX132" fmla="*/ 4472542 w 4784040"/>
                <a:gd name="connsiteY132" fmla="*/ 602839 h 1316272"/>
                <a:gd name="connsiteX133" fmla="*/ 4482590 w 4784040"/>
                <a:gd name="connsiteY133" fmla="*/ 683225 h 1316272"/>
                <a:gd name="connsiteX134" fmla="*/ 4492638 w 4784040"/>
                <a:gd name="connsiteY134" fmla="*/ 813854 h 1316272"/>
                <a:gd name="connsiteX135" fmla="*/ 4522783 w 4784040"/>
                <a:gd name="connsiteY135" fmla="*/ 904289 h 1316272"/>
                <a:gd name="connsiteX136" fmla="*/ 4532832 w 4784040"/>
                <a:gd name="connsiteY136" fmla="*/ 934434 h 1316272"/>
                <a:gd name="connsiteX137" fmla="*/ 4542880 w 4784040"/>
                <a:gd name="connsiteY137" fmla="*/ 964579 h 1316272"/>
                <a:gd name="connsiteX138" fmla="*/ 4573025 w 4784040"/>
                <a:gd name="connsiteY138" fmla="*/ 994724 h 1316272"/>
                <a:gd name="connsiteX139" fmla="*/ 4583073 w 4784040"/>
                <a:gd name="connsiteY139" fmla="*/ 1135401 h 1316272"/>
                <a:gd name="connsiteX140" fmla="*/ 4623267 w 4784040"/>
                <a:gd name="connsiteY140" fmla="*/ 1155498 h 1316272"/>
                <a:gd name="connsiteX141" fmla="*/ 4683557 w 4784040"/>
                <a:gd name="connsiteY141" fmla="*/ 1095208 h 1316272"/>
                <a:gd name="connsiteX142" fmla="*/ 4723750 w 4784040"/>
                <a:gd name="connsiteY142" fmla="*/ 1024869 h 1316272"/>
                <a:gd name="connsiteX143" fmla="*/ 4763944 w 4784040"/>
                <a:gd name="connsiteY143" fmla="*/ 964579 h 1316272"/>
                <a:gd name="connsiteX144" fmla="*/ 4784040 w 4784040"/>
                <a:gd name="connsiteY144" fmla="*/ 914337 h 1316272"/>
                <a:gd name="connsiteX0" fmla="*/ 29291 w 4813331"/>
                <a:gd name="connsiteY0" fmla="*/ 67355 h 1311068"/>
                <a:gd name="connsiteX1" fmla="*/ 37015 w 4813331"/>
                <a:gd name="connsiteY1" fmla="*/ 58374 h 1311068"/>
                <a:gd name="connsiteX2" fmla="*/ 251380 w 4813331"/>
                <a:gd name="connsiteY2" fmla="*/ 417597 h 1311068"/>
                <a:gd name="connsiteX3" fmla="*/ 261428 w 4813331"/>
                <a:gd name="connsiteY3" fmla="*/ 525104 h 1311068"/>
                <a:gd name="connsiteX4" fmla="*/ 291573 w 4813331"/>
                <a:gd name="connsiteY4" fmla="*/ 377403 h 1311068"/>
                <a:gd name="connsiteX5" fmla="*/ 301622 w 4813331"/>
                <a:gd name="connsiteY5" fmla="*/ 751677 h 1311068"/>
                <a:gd name="connsiteX6" fmla="*/ 341815 w 4813331"/>
                <a:gd name="connsiteY6" fmla="*/ 566162 h 1311068"/>
                <a:gd name="connsiteX7" fmla="*/ 351863 w 4813331"/>
                <a:gd name="connsiteY7" fmla="*/ 513896 h 1311068"/>
                <a:gd name="connsiteX8" fmla="*/ 361912 w 4813331"/>
                <a:gd name="connsiteY8" fmla="*/ 829176 h 1311068"/>
                <a:gd name="connsiteX9" fmla="*/ 432250 w 4813331"/>
                <a:gd name="connsiteY9" fmla="*/ 542588 h 1311068"/>
                <a:gd name="connsiteX10" fmla="*/ 472444 w 4813331"/>
                <a:gd name="connsiteY10" fmla="*/ 700121 h 1311068"/>
                <a:gd name="connsiteX11" fmla="*/ 502589 w 4813331"/>
                <a:gd name="connsiteY11" fmla="*/ 729833 h 1311068"/>
                <a:gd name="connsiteX12" fmla="*/ 532734 w 4813331"/>
                <a:gd name="connsiteY12" fmla="*/ 650742 h 1311068"/>
                <a:gd name="connsiteX13" fmla="*/ 582975 w 4813331"/>
                <a:gd name="connsiteY13" fmla="*/ 1019665 h 1311068"/>
                <a:gd name="connsiteX14" fmla="*/ 613120 w 4813331"/>
                <a:gd name="connsiteY14" fmla="*/ 999569 h 1311068"/>
                <a:gd name="connsiteX15" fmla="*/ 626950 w 4813331"/>
                <a:gd name="connsiteY15" fmla="*/ 982606 h 1311068"/>
                <a:gd name="connsiteX16" fmla="*/ 713604 w 4813331"/>
                <a:gd name="connsiteY16" fmla="*/ 949327 h 1311068"/>
                <a:gd name="connsiteX17" fmla="*/ 763846 w 4813331"/>
                <a:gd name="connsiteY17" fmla="*/ 1069907 h 1311068"/>
                <a:gd name="connsiteX18" fmla="*/ 834184 w 4813331"/>
                <a:gd name="connsiteY18" fmla="*/ 1120149 h 1311068"/>
                <a:gd name="connsiteX19" fmla="*/ 964813 w 4813331"/>
                <a:gd name="connsiteY19" fmla="*/ 1230681 h 1311068"/>
                <a:gd name="connsiteX20" fmla="*/ 1005006 w 4813331"/>
                <a:gd name="connsiteY20" fmla="*/ 1210584 h 1311068"/>
                <a:gd name="connsiteX21" fmla="*/ 1045200 w 4813331"/>
                <a:gd name="connsiteY21" fmla="*/ 1150294 h 1311068"/>
                <a:gd name="connsiteX22" fmla="*/ 1055248 w 4813331"/>
                <a:gd name="connsiteY22" fmla="*/ 1039762 h 1311068"/>
                <a:gd name="connsiteX23" fmla="*/ 1145683 w 4813331"/>
                <a:gd name="connsiteY23" fmla="*/ 899085 h 1311068"/>
                <a:gd name="connsiteX24" fmla="*/ 1155731 w 4813331"/>
                <a:gd name="connsiteY24" fmla="*/ 848843 h 1311068"/>
                <a:gd name="connsiteX25" fmla="*/ 1195925 w 4813331"/>
                <a:gd name="connsiteY25" fmla="*/ 798602 h 1311068"/>
                <a:gd name="connsiteX26" fmla="*/ 1216022 w 4813331"/>
                <a:gd name="connsiteY26" fmla="*/ 768457 h 1311068"/>
                <a:gd name="connsiteX27" fmla="*/ 1226070 w 4813331"/>
                <a:gd name="connsiteY27" fmla="*/ 738311 h 1311068"/>
                <a:gd name="connsiteX28" fmla="*/ 1246167 w 4813331"/>
                <a:gd name="connsiteY28" fmla="*/ 688070 h 1311068"/>
                <a:gd name="connsiteX29" fmla="*/ 1266263 w 4813331"/>
                <a:gd name="connsiteY29" fmla="*/ 557441 h 1311068"/>
                <a:gd name="connsiteX30" fmla="*/ 1276312 w 4813331"/>
                <a:gd name="connsiteY30" fmla="*/ 748360 h 1311068"/>
                <a:gd name="connsiteX31" fmla="*/ 1296408 w 4813331"/>
                <a:gd name="connsiteY31" fmla="*/ 708166 h 1311068"/>
                <a:gd name="connsiteX32" fmla="*/ 1306457 w 4813331"/>
                <a:gd name="connsiteY32" fmla="*/ 678021 h 1311068"/>
                <a:gd name="connsiteX33" fmla="*/ 1356699 w 4813331"/>
                <a:gd name="connsiteY33" fmla="*/ 768457 h 1311068"/>
                <a:gd name="connsiteX34" fmla="*/ 1406940 w 4813331"/>
                <a:gd name="connsiteY34" fmla="*/ 828747 h 1311068"/>
                <a:gd name="connsiteX35" fmla="*/ 1437085 w 4813331"/>
                <a:gd name="connsiteY35" fmla="*/ 838795 h 1311068"/>
                <a:gd name="connsiteX36" fmla="*/ 1487327 w 4813331"/>
                <a:gd name="connsiteY36" fmla="*/ 728263 h 1311068"/>
                <a:gd name="connsiteX37" fmla="*/ 1547617 w 4813331"/>
                <a:gd name="connsiteY37" fmla="*/ 667973 h 1311068"/>
                <a:gd name="connsiteX38" fmla="*/ 1567714 w 4813331"/>
                <a:gd name="connsiteY38" fmla="*/ 627780 h 1311068"/>
                <a:gd name="connsiteX39" fmla="*/ 1597859 w 4813331"/>
                <a:gd name="connsiteY39" fmla="*/ 487103 h 1311068"/>
                <a:gd name="connsiteX40" fmla="*/ 1617956 w 4813331"/>
                <a:gd name="connsiteY40" fmla="*/ 517248 h 1311068"/>
                <a:gd name="connsiteX41" fmla="*/ 1628004 w 4813331"/>
                <a:gd name="connsiteY41" fmla="*/ 547393 h 1311068"/>
                <a:gd name="connsiteX42" fmla="*/ 1648101 w 4813331"/>
                <a:gd name="connsiteY42" fmla="*/ 617731 h 1311068"/>
                <a:gd name="connsiteX43" fmla="*/ 1698342 w 4813331"/>
                <a:gd name="connsiteY43" fmla="*/ 698118 h 1311068"/>
                <a:gd name="connsiteX44" fmla="*/ 1728488 w 4813331"/>
                <a:gd name="connsiteY44" fmla="*/ 858892 h 1311068"/>
                <a:gd name="connsiteX45" fmla="*/ 1758633 w 4813331"/>
                <a:gd name="connsiteY45" fmla="*/ 969424 h 1311068"/>
                <a:gd name="connsiteX46" fmla="*/ 1778729 w 4813331"/>
                <a:gd name="connsiteY46" fmla="*/ 1049810 h 1311068"/>
                <a:gd name="connsiteX47" fmla="*/ 1798826 w 4813331"/>
                <a:gd name="connsiteY47" fmla="*/ 1079955 h 1311068"/>
                <a:gd name="connsiteX48" fmla="*/ 1828971 w 4813331"/>
                <a:gd name="connsiteY48" fmla="*/ 1069907 h 1311068"/>
                <a:gd name="connsiteX49" fmla="*/ 1839019 w 4813331"/>
                <a:gd name="connsiteY49" fmla="*/ 1039762 h 1311068"/>
                <a:gd name="connsiteX50" fmla="*/ 1859116 w 4813331"/>
                <a:gd name="connsiteY50" fmla="*/ 1009617 h 1311068"/>
                <a:gd name="connsiteX51" fmla="*/ 1889261 w 4813331"/>
                <a:gd name="connsiteY51" fmla="*/ 959375 h 1311068"/>
                <a:gd name="connsiteX52" fmla="*/ 1929455 w 4813331"/>
                <a:gd name="connsiteY52" fmla="*/ 989520 h 1311068"/>
                <a:gd name="connsiteX53" fmla="*/ 2029938 w 4813331"/>
                <a:gd name="connsiteY53" fmla="*/ 1079955 h 1311068"/>
                <a:gd name="connsiteX54" fmla="*/ 2070131 w 4813331"/>
                <a:gd name="connsiteY54" fmla="*/ 1150294 h 1311068"/>
                <a:gd name="connsiteX55" fmla="*/ 2100277 w 4813331"/>
                <a:gd name="connsiteY55" fmla="*/ 1170391 h 1311068"/>
                <a:gd name="connsiteX56" fmla="*/ 2110325 w 4813331"/>
                <a:gd name="connsiteY56" fmla="*/ 1200536 h 1311068"/>
                <a:gd name="connsiteX57" fmla="*/ 2130422 w 4813331"/>
                <a:gd name="connsiteY57" fmla="*/ 1170391 h 1311068"/>
                <a:gd name="connsiteX58" fmla="*/ 2140470 w 4813331"/>
                <a:gd name="connsiteY58" fmla="*/ 1130197 h 1311068"/>
                <a:gd name="connsiteX59" fmla="*/ 2160567 w 4813331"/>
                <a:gd name="connsiteY59" fmla="*/ 1079955 h 1311068"/>
                <a:gd name="connsiteX60" fmla="*/ 2170615 w 4813331"/>
                <a:gd name="connsiteY60" fmla="*/ 1049810 h 1311068"/>
                <a:gd name="connsiteX61" fmla="*/ 2180663 w 4813331"/>
                <a:gd name="connsiteY61" fmla="*/ 889037 h 1311068"/>
                <a:gd name="connsiteX62" fmla="*/ 2210808 w 4813331"/>
                <a:gd name="connsiteY62" fmla="*/ 798602 h 1311068"/>
                <a:gd name="connsiteX63" fmla="*/ 2240953 w 4813331"/>
                <a:gd name="connsiteY63" fmla="*/ 748360 h 1311068"/>
                <a:gd name="connsiteX64" fmla="*/ 2251002 w 4813331"/>
                <a:gd name="connsiteY64" fmla="*/ 688070 h 1311068"/>
                <a:gd name="connsiteX65" fmla="*/ 2261050 w 4813331"/>
                <a:gd name="connsiteY65" fmla="*/ 718215 h 1311068"/>
                <a:gd name="connsiteX66" fmla="*/ 2271099 w 4813331"/>
                <a:gd name="connsiteY66" fmla="*/ 778505 h 1311068"/>
                <a:gd name="connsiteX67" fmla="*/ 2301244 w 4813331"/>
                <a:gd name="connsiteY67" fmla="*/ 848843 h 1311068"/>
                <a:gd name="connsiteX68" fmla="*/ 2311292 w 4813331"/>
                <a:gd name="connsiteY68" fmla="*/ 969424 h 1311068"/>
                <a:gd name="connsiteX69" fmla="*/ 2331389 w 4813331"/>
                <a:gd name="connsiteY69" fmla="*/ 1090004 h 1311068"/>
                <a:gd name="connsiteX70" fmla="*/ 2391679 w 4813331"/>
                <a:gd name="connsiteY70" fmla="*/ 1029714 h 1311068"/>
                <a:gd name="connsiteX71" fmla="*/ 2451969 w 4813331"/>
                <a:gd name="connsiteY71" fmla="*/ 989520 h 1311068"/>
                <a:gd name="connsiteX72" fmla="*/ 2502211 w 4813331"/>
                <a:gd name="connsiteY72" fmla="*/ 929230 h 1311068"/>
                <a:gd name="connsiteX73" fmla="*/ 2542404 w 4813331"/>
                <a:gd name="connsiteY73" fmla="*/ 868940 h 1311068"/>
                <a:gd name="connsiteX74" fmla="*/ 2612742 w 4813331"/>
                <a:gd name="connsiteY74" fmla="*/ 808650 h 1311068"/>
                <a:gd name="connsiteX75" fmla="*/ 2662984 w 4813331"/>
                <a:gd name="connsiteY75" fmla="*/ 818698 h 1311068"/>
                <a:gd name="connsiteX76" fmla="*/ 2713226 w 4813331"/>
                <a:gd name="connsiteY76" fmla="*/ 858892 h 1311068"/>
                <a:gd name="connsiteX77" fmla="*/ 2773516 w 4813331"/>
                <a:gd name="connsiteY77" fmla="*/ 889037 h 1311068"/>
                <a:gd name="connsiteX78" fmla="*/ 2803661 w 4813331"/>
                <a:gd name="connsiteY78" fmla="*/ 919182 h 1311068"/>
                <a:gd name="connsiteX79" fmla="*/ 2813710 w 4813331"/>
                <a:gd name="connsiteY79" fmla="*/ 949327 h 1311068"/>
                <a:gd name="connsiteX80" fmla="*/ 2894096 w 4813331"/>
                <a:gd name="connsiteY80" fmla="*/ 989520 h 1311068"/>
                <a:gd name="connsiteX81" fmla="*/ 2934290 w 4813331"/>
                <a:gd name="connsiteY81" fmla="*/ 1009617 h 1311068"/>
                <a:gd name="connsiteX82" fmla="*/ 2964435 w 4813331"/>
                <a:gd name="connsiteY82" fmla="*/ 979472 h 1311068"/>
                <a:gd name="connsiteX83" fmla="*/ 2994580 w 4813331"/>
                <a:gd name="connsiteY83" fmla="*/ 959375 h 1311068"/>
                <a:gd name="connsiteX84" fmla="*/ 3064918 w 4813331"/>
                <a:gd name="connsiteY84" fmla="*/ 889037 h 1311068"/>
                <a:gd name="connsiteX85" fmla="*/ 3074967 w 4813331"/>
                <a:gd name="connsiteY85" fmla="*/ 848843 h 1311068"/>
                <a:gd name="connsiteX86" fmla="*/ 3105112 w 4813331"/>
                <a:gd name="connsiteY86" fmla="*/ 768457 h 1311068"/>
                <a:gd name="connsiteX87" fmla="*/ 3115160 w 4813331"/>
                <a:gd name="connsiteY87" fmla="*/ 667973 h 1311068"/>
                <a:gd name="connsiteX88" fmla="*/ 3135257 w 4813331"/>
                <a:gd name="connsiteY88" fmla="*/ 617731 h 1311068"/>
                <a:gd name="connsiteX89" fmla="*/ 3145305 w 4813331"/>
                <a:gd name="connsiteY89" fmla="*/ 577538 h 1311068"/>
                <a:gd name="connsiteX90" fmla="*/ 3165402 w 4813331"/>
                <a:gd name="connsiteY90" fmla="*/ 547393 h 1311068"/>
                <a:gd name="connsiteX91" fmla="*/ 3195547 w 4813331"/>
                <a:gd name="connsiteY91" fmla="*/ 456958 h 1311068"/>
                <a:gd name="connsiteX92" fmla="*/ 3215644 w 4813331"/>
                <a:gd name="connsiteY92" fmla="*/ 426813 h 1311068"/>
                <a:gd name="connsiteX93" fmla="*/ 3235740 w 4813331"/>
                <a:gd name="connsiteY93" fmla="*/ 346426 h 1311068"/>
                <a:gd name="connsiteX94" fmla="*/ 3301039 w 4813331"/>
                <a:gd name="connsiteY94" fmla="*/ 137550 h 1311068"/>
                <a:gd name="connsiteX95" fmla="*/ 3296030 w 4813331"/>
                <a:gd name="connsiteY95" fmla="*/ 477054 h 1311068"/>
                <a:gd name="connsiteX96" fmla="*/ 3346272 w 4813331"/>
                <a:gd name="connsiteY96" fmla="*/ 607683 h 1311068"/>
                <a:gd name="connsiteX97" fmla="*/ 3356320 w 4813331"/>
                <a:gd name="connsiteY97" fmla="*/ 758408 h 1311068"/>
                <a:gd name="connsiteX98" fmla="*/ 3386466 w 4813331"/>
                <a:gd name="connsiteY98" fmla="*/ 929230 h 1311068"/>
                <a:gd name="connsiteX99" fmla="*/ 3426659 w 4813331"/>
                <a:gd name="connsiteY99" fmla="*/ 1049810 h 1311068"/>
                <a:gd name="connsiteX100" fmla="*/ 3436707 w 4813331"/>
                <a:gd name="connsiteY100" fmla="*/ 1090004 h 1311068"/>
                <a:gd name="connsiteX101" fmla="*/ 3446756 w 4813331"/>
                <a:gd name="connsiteY101" fmla="*/ 1220632 h 1311068"/>
                <a:gd name="connsiteX102" fmla="*/ 3466852 w 4813331"/>
                <a:gd name="connsiteY102" fmla="*/ 1280922 h 1311068"/>
                <a:gd name="connsiteX103" fmla="*/ 3476901 w 4813331"/>
                <a:gd name="connsiteY103" fmla="*/ 1311068 h 1311068"/>
                <a:gd name="connsiteX104" fmla="*/ 3537191 w 4813331"/>
                <a:gd name="connsiteY104" fmla="*/ 1230681 h 1311068"/>
                <a:gd name="connsiteX105" fmla="*/ 3587433 w 4813331"/>
                <a:gd name="connsiteY105" fmla="*/ 1150294 h 1311068"/>
                <a:gd name="connsiteX106" fmla="*/ 3607529 w 4813331"/>
                <a:gd name="connsiteY106" fmla="*/ 1079955 h 1311068"/>
                <a:gd name="connsiteX107" fmla="*/ 3617578 w 4813331"/>
                <a:gd name="connsiteY107" fmla="*/ 1019665 h 1311068"/>
                <a:gd name="connsiteX108" fmla="*/ 3647723 w 4813331"/>
                <a:gd name="connsiteY108" fmla="*/ 949327 h 1311068"/>
                <a:gd name="connsiteX109" fmla="*/ 3657771 w 4813331"/>
                <a:gd name="connsiteY109" fmla="*/ 848843 h 1311068"/>
                <a:gd name="connsiteX110" fmla="*/ 3687916 w 4813331"/>
                <a:gd name="connsiteY110" fmla="*/ 778505 h 1311068"/>
                <a:gd name="connsiteX111" fmla="*/ 3758255 w 4813331"/>
                <a:gd name="connsiteY111" fmla="*/ 868940 h 1311068"/>
                <a:gd name="connsiteX112" fmla="*/ 3778351 w 4813331"/>
                <a:gd name="connsiteY112" fmla="*/ 909133 h 1311068"/>
                <a:gd name="connsiteX113" fmla="*/ 3788400 w 4813331"/>
                <a:gd name="connsiteY113" fmla="*/ 1009617 h 1311068"/>
                <a:gd name="connsiteX114" fmla="*/ 3838641 w 4813331"/>
                <a:gd name="connsiteY114" fmla="*/ 1029714 h 1311068"/>
                <a:gd name="connsiteX115" fmla="*/ 4009463 w 4813331"/>
                <a:gd name="connsiteY115" fmla="*/ 1049810 h 1311068"/>
                <a:gd name="connsiteX116" fmla="*/ 4039608 w 4813331"/>
                <a:gd name="connsiteY116" fmla="*/ 1039762 h 1311068"/>
                <a:gd name="connsiteX117" fmla="*/ 4049657 w 4813331"/>
                <a:gd name="connsiteY117" fmla="*/ 959375 h 1311068"/>
                <a:gd name="connsiteX118" fmla="*/ 4059705 w 4813331"/>
                <a:gd name="connsiteY118" fmla="*/ 909133 h 1311068"/>
                <a:gd name="connsiteX119" fmla="*/ 4109947 w 4813331"/>
                <a:gd name="connsiteY119" fmla="*/ 878988 h 1311068"/>
                <a:gd name="connsiteX120" fmla="*/ 4130044 w 4813331"/>
                <a:gd name="connsiteY120" fmla="*/ 848843 h 1311068"/>
                <a:gd name="connsiteX121" fmla="*/ 4170237 w 4813331"/>
                <a:gd name="connsiteY121" fmla="*/ 808650 h 1311068"/>
                <a:gd name="connsiteX122" fmla="*/ 4180285 w 4813331"/>
                <a:gd name="connsiteY122" fmla="*/ 748360 h 1311068"/>
                <a:gd name="connsiteX123" fmla="*/ 4200382 w 4813331"/>
                <a:gd name="connsiteY123" fmla="*/ 718215 h 1311068"/>
                <a:gd name="connsiteX124" fmla="*/ 4230527 w 4813331"/>
                <a:gd name="connsiteY124" fmla="*/ 657925 h 1311068"/>
                <a:gd name="connsiteX125" fmla="*/ 4260672 w 4813331"/>
                <a:gd name="connsiteY125" fmla="*/ 667973 h 1311068"/>
                <a:gd name="connsiteX126" fmla="*/ 4290817 w 4813331"/>
                <a:gd name="connsiteY126" fmla="*/ 778505 h 1311068"/>
                <a:gd name="connsiteX127" fmla="*/ 4310914 w 4813331"/>
                <a:gd name="connsiteY127" fmla="*/ 848843 h 1311068"/>
                <a:gd name="connsiteX128" fmla="*/ 4331011 w 4813331"/>
                <a:gd name="connsiteY128" fmla="*/ 878988 h 1311068"/>
                <a:gd name="connsiteX129" fmla="*/ 4371204 w 4813331"/>
                <a:gd name="connsiteY129" fmla="*/ 818698 h 1311068"/>
                <a:gd name="connsiteX130" fmla="*/ 4431494 w 4813331"/>
                <a:gd name="connsiteY130" fmla="*/ 718215 h 1311068"/>
                <a:gd name="connsiteX131" fmla="*/ 4441542 w 4813331"/>
                <a:gd name="connsiteY131" fmla="*/ 527296 h 1311068"/>
                <a:gd name="connsiteX132" fmla="*/ 4451591 w 4813331"/>
                <a:gd name="connsiteY132" fmla="*/ 487103 h 1311068"/>
                <a:gd name="connsiteX133" fmla="*/ 4501833 w 4813331"/>
                <a:gd name="connsiteY133" fmla="*/ 597635 h 1311068"/>
                <a:gd name="connsiteX134" fmla="*/ 4511881 w 4813331"/>
                <a:gd name="connsiteY134" fmla="*/ 678021 h 1311068"/>
                <a:gd name="connsiteX135" fmla="*/ 4521929 w 4813331"/>
                <a:gd name="connsiteY135" fmla="*/ 808650 h 1311068"/>
                <a:gd name="connsiteX136" fmla="*/ 4552074 w 4813331"/>
                <a:gd name="connsiteY136" fmla="*/ 899085 h 1311068"/>
                <a:gd name="connsiteX137" fmla="*/ 4562123 w 4813331"/>
                <a:gd name="connsiteY137" fmla="*/ 929230 h 1311068"/>
                <a:gd name="connsiteX138" fmla="*/ 4572171 w 4813331"/>
                <a:gd name="connsiteY138" fmla="*/ 959375 h 1311068"/>
                <a:gd name="connsiteX139" fmla="*/ 4602316 w 4813331"/>
                <a:gd name="connsiteY139" fmla="*/ 989520 h 1311068"/>
                <a:gd name="connsiteX140" fmla="*/ 4612364 w 4813331"/>
                <a:gd name="connsiteY140" fmla="*/ 1130197 h 1311068"/>
                <a:gd name="connsiteX141" fmla="*/ 4652558 w 4813331"/>
                <a:gd name="connsiteY141" fmla="*/ 1150294 h 1311068"/>
                <a:gd name="connsiteX142" fmla="*/ 4712848 w 4813331"/>
                <a:gd name="connsiteY142" fmla="*/ 1090004 h 1311068"/>
                <a:gd name="connsiteX143" fmla="*/ 4753041 w 4813331"/>
                <a:gd name="connsiteY143" fmla="*/ 1019665 h 1311068"/>
                <a:gd name="connsiteX144" fmla="*/ 4793235 w 4813331"/>
                <a:gd name="connsiteY144" fmla="*/ 959375 h 1311068"/>
                <a:gd name="connsiteX145" fmla="*/ 4813331 w 4813331"/>
                <a:gd name="connsiteY145" fmla="*/ 909133 h 1311068"/>
                <a:gd name="connsiteX0" fmla="*/ 29291 w 4813331"/>
                <a:gd name="connsiteY0" fmla="*/ 67355 h 1311068"/>
                <a:gd name="connsiteX1" fmla="*/ 37015 w 4813331"/>
                <a:gd name="connsiteY1" fmla="*/ 58374 h 1311068"/>
                <a:gd name="connsiteX2" fmla="*/ 251380 w 4813331"/>
                <a:gd name="connsiteY2" fmla="*/ 417597 h 1311068"/>
                <a:gd name="connsiteX3" fmla="*/ 261428 w 4813331"/>
                <a:gd name="connsiteY3" fmla="*/ 525104 h 1311068"/>
                <a:gd name="connsiteX4" fmla="*/ 291573 w 4813331"/>
                <a:gd name="connsiteY4" fmla="*/ 377403 h 1311068"/>
                <a:gd name="connsiteX5" fmla="*/ 301622 w 4813331"/>
                <a:gd name="connsiteY5" fmla="*/ 751677 h 1311068"/>
                <a:gd name="connsiteX6" fmla="*/ 341815 w 4813331"/>
                <a:gd name="connsiteY6" fmla="*/ 566162 h 1311068"/>
                <a:gd name="connsiteX7" fmla="*/ 351863 w 4813331"/>
                <a:gd name="connsiteY7" fmla="*/ 513896 h 1311068"/>
                <a:gd name="connsiteX8" fmla="*/ 361912 w 4813331"/>
                <a:gd name="connsiteY8" fmla="*/ 829176 h 1311068"/>
                <a:gd name="connsiteX9" fmla="*/ 432250 w 4813331"/>
                <a:gd name="connsiteY9" fmla="*/ 542588 h 1311068"/>
                <a:gd name="connsiteX10" fmla="*/ 472444 w 4813331"/>
                <a:gd name="connsiteY10" fmla="*/ 700121 h 1311068"/>
                <a:gd name="connsiteX11" fmla="*/ 502589 w 4813331"/>
                <a:gd name="connsiteY11" fmla="*/ 729833 h 1311068"/>
                <a:gd name="connsiteX12" fmla="*/ 532734 w 4813331"/>
                <a:gd name="connsiteY12" fmla="*/ 650742 h 1311068"/>
                <a:gd name="connsiteX13" fmla="*/ 582975 w 4813331"/>
                <a:gd name="connsiteY13" fmla="*/ 1019665 h 1311068"/>
                <a:gd name="connsiteX14" fmla="*/ 613120 w 4813331"/>
                <a:gd name="connsiteY14" fmla="*/ 999569 h 1311068"/>
                <a:gd name="connsiteX15" fmla="*/ 626950 w 4813331"/>
                <a:gd name="connsiteY15" fmla="*/ 982606 h 1311068"/>
                <a:gd name="connsiteX16" fmla="*/ 713604 w 4813331"/>
                <a:gd name="connsiteY16" fmla="*/ 949327 h 1311068"/>
                <a:gd name="connsiteX17" fmla="*/ 763846 w 4813331"/>
                <a:gd name="connsiteY17" fmla="*/ 1069907 h 1311068"/>
                <a:gd name="connsiteX18" fmla="*/ 834184 w 4813331"/>
                <a:gd name="connsiteY18" fmla="*/ 1120149 h 1311068"/>
                <a:gd name="connsiteX19" fmla="*/ 964813 w 4813331"/>
                <a:gd name="connsiteY19" fmla="*/ 1230681 h 1311068"/>
                <a:gd name="connsiteX20" fmla="*/ 1005006 w 4813331"/>
                <a:gd name="connsiteY20" fmla="*/ 1210584 h 1311068"/>
                <a:gd name="connsiteX21" fmla="*/ 1045200 w 4813331"/>
                <a:gd name="connsiteY21" fmla="*/ 1150294 h 1311068"/>
                <a:gd name="connsiteX22" fmla="*/ 1055248 w 4813331"/>
                <a:gd name="connsiteY22" fmla="*/ 1039762 h 1311068"/>
                <a:gd name="connsiteX23" fmla="*/ 1145683 w 4813331"/>
                <a:gd name="connsiteY23" fmla="*/ 899085 h 1311068"/>
                <a:gd name="connsiteX24" fmla="*/ 1155731 w 4813331"/>
                <a:gd name="connsiteY24" fmla="*/ 848843 h 1311068"/>
                <a:gd name="connsiteX25" fmla="*/ 1195925 w 4813331"/>
                <a:gd name="connsiteY25" fmla="*/ 798602 h 1311068"/>
                <a:gd name="connsiteX26" fmla="*/ 1216022 w 4813331"/>
                <a:gd name="connsiteY26" fmla="*/ 768457 h 1311068"/>
                <a:gd name="connsiteX27" fmla="*/ 1226070 w 4813331"/>
                <a:gd name="connsiteY27" fmla="*/ 738311 h 1311068"/>
                <a:gd name="connsiteX28" fmla="*/ 1246167 w 4813331"/>
                <a:gd name="connsiteY28" fmla="*/ 688070 h 1311068"/>
                <a:gd name="connsiteX29" fmla="*/ 1266263 w 4813331"/>
                <a:gd name="connsiteY29" fmla="*/ 557441 h 1311068"/>
                <a:gd name="connsiteX30" fmla="*/ 1276312 w 4813331"/>
                <a:gd name="connsiteY30" fmla="*/ 748360 h 1311068"/>
                <a:gd name="connsiteX31" fmla="*/ 1296408 w 4813331"/>
                <a:gd name="connsiteY31" fmla="*/ 708166 h 1311068"/>
                <a:gd name="connsiteX32" fmla="*/ 1306457 w 4813331"/>
                <a:gd name="connsiteY32" fmla="*/ 678021 h 1311068"/>
                <a:gd name="connsiteX33" fmla="*/ 1356699 w 4813331"/>
                <a:gd name="connsiteY33" fmla="*/ 768457 h 1311068"/>
                <a:gd name="connsiteX34" fmla="*/ 1406940 w 4813331"/>
                <a:gd name="connsiteY34" fmla="*/ 828747 h 1311068"/>
                <a:gd name="connsiteX35" fmla="*/ 1437085 w 4813331"/>
                <a:gd name="connsiteY35" fmla="*/ 838795 h 1311068"/>
                <a:gd name="connsiteX36" fmla="*/ 1487327 w 4813331"/>
                <a:gd name="connsiteY36" fmla="*/ 728263 h 1311068"/>
                <a:gd name="connsiteX37" fmla="*/ 1547617 w 4813331"/>
                <a:gd name="connsiteY37" fmla="*/ 667973 h 1311068"/>
                <a:gd name="connsiteX38" fmla="*/ 1567714 w 4813331"/>
                <a:gd name="connsiteY38" fmla="*/ 627780 h 1311068"/>
                <a:gd name="connsiteX39" fmla="*/ 1597859 w 4813331"/>
                <a:gd name="connsiteY39" fmla="*/ 487103 h 1311068"/>
                <a:gd name="connsiteX40" fmla="*/ 1617956 w 4813331"/>
                <a:gd name="connsiteY40" fmla="*/ 517248 h 1311068"/>
                <a:gd name="connsiteX41" fmla="*/ 1628004 w 4813331"/>
                <a:gd name="connsiteY41" fmla="*/ 547393 h 1311068"/>
                <a:gd name="connsiteX42" fmla="*/ 1648101 w 4813331"/>
                <a:gd name="connsiteY42" fmla="*/ 617731 h 1311068"/>
                <a:gd name="connsiteX43" fmla="*/ 1698342 w 4813331"/>
                <a:gd name="connsiteY43" fmla="*/ 698118 h 1311068"/>
                <a:gd name="connsiteX44" fmla="*/ 1728488 w 4813331"/>
                <a:gd name="connsiteY44" fmla="*/ 858892 h 1311068"/>
                <a:gd name="connsiteX45" fmla="*/ 1758633 w 4813331"/>
                <a:gd name="connsiteY45" fmla="*/ 969424 h 1311068"/>
                <a:gd name="connsiteX46" fmla="*/ 1778729 w 4813331"/>
                <a:gd name="connsiteY46" fmla="*/ 1049810 h 1311068"/>
                <a:gd name="connsiteX47" fmla="*/ 1798826 w 4813331"/>
                <a:gd name="connsiteY47" fmla="*/ 1079955 h 1311068"/>
                <a:gd name="connsiteX48" fmla="*/ 1828971 w 4813331"/>
                <a:gd name="connsiteY48" fmla="*/ 1069907 h 1311068"/>
                <a:gd name="connsiteX49" fmla="*/ 1839019 w 4813331"/>
                <a:gd name="connsiteY49" fmla="*/ 1039762 h 1311068"/>
                <a:gd name="connsiteX50" fmla="*/ 1859116 w 4813331"/>
                <a:gd name="connsiteY50" fmla="*/ 1009617 h 1311068"/>
                <a:gd name="connsiteX51" fmla="*/ 1889261 w 4813331"/>
                <a:gd name="connsiteY51" fmla="*/ 959375 h 1311068"/>
                <a:gd name="connsiteX52" fmla="*/ 1929455 w 4813331"/>
                <a:gd name="connsiteY52" fmla="*/ 989520 h 1311068"/>
                <a:gd name="connsiteX53" fmla="*/ 2029938 w 4813331"/>
                <a:gd name="connsiteY53" fmla="*/ 1079955 h 1311068"/>
                <a:gd name="connsiteX54" fmla="*/ 2070131 w 4813331"/>
                <a:gd name="connsiteY54" fmla="*/ 1150294 h 1311068"/>
                <a:gd name="connsiteX55" fmla="*/ 2100277 w 4813331"/>
                <a:gd name="connsiteY55" fmla="*/ 1170391 h 1311068"/>
                <a:gd name="connsiteX56" fmla="*/ 2110325 w 4813331"/>
                <a:gd name="connsiteY56" fmla="*/ 1200536 h 1311068"/>
                <a:gd name="connsiteX57" fmla="*/ 2130422 w 4813331"/>
                <a:gd name="connsiteY57" fmla="*/ 1170391 h 1311068"/>
                <a:gd name="connsiteX58" fmla="*/ 2140470 w 4813331"/>
                <a:gd name="connsiteY58" fmla="*/ 1130197 h 1311068"/>
                <a:gd name="connsiteX59" fmla="*/ 2160567 w 4813331"/>
                <a:gd name="connsiteY59" fmla="*/ 1079955 h 1311068"/>
                <a:gd name="connsiteX60" fmla="*/ 2170615 w 4813331"/>
                <a:gd name="connsiteY60" fmla="*/ 1049810 h 1311068"/>
                <a:gd name="connsiteX61" fmla="*/ 2180663 w 4813331"/>
                <a:gd name="connsiteY61" fmla="*/ 889037 h 1311068"/>
                <a:gd name="connsiteX62" fmla="*/ 2210808 w 4813331"/>
                <a:gd name="connsiteY62" fmla="*/ 798602 h 1311068"/>
                <a:gd name="connsiteX63" fmla="*/ 2240953 w 4813331"/>
                <a:gd name="connsiteY63" fmla="*/ 748360 h 1311068"/>
                <a:gd name="connsiteX64" fmla="*/ 2251002 w 4813331"/>
                <a:gd name="connsiteY64" fmla="*/ 688070 h 1311068"/>
                <a:gd name="connsiteX65" fmla="*/ 2261050 w 4813331"/>
                <a:gd name="connsiteY65" fmla="*/ 718215 h 1311068"/>
                <a:gd name="connsiteX66" fmla="*/ 2271099 w 4813331"/>
                <a:gd name="connsiteY66" fmla="*/ 778505 h 1311068"/>
                <a:gd name="connsiteX67" fmla="*/ 2301244 w 4813331"/>
                <a:gd name="connsiteY67" fmla="*/ 848843 h 1311068"/>
                <a:gd name="connsiteX68" fmla="*/ 2311292 w 4813331"/>
                <a:gd name="connsiteY68" fmla="*/ 969424 h 1311068"/>
                <a:gd name="connsiteX69" fmla="*/ 2331389 w 4813331"/>
                <a:gd name="connsiteY69" fmla="*/ 1090004 h 1311068"/>
                <a:gd name="connsiteX70" fmla="*/ 2391679 w 4813331"/>
                <a:gd name="connsiteY70" fmla="*/ 1029714 h 1311068"/>
                <a:gd name="connsiteX71" fmla="*/ 2451969 w 4813331"/>
                <a:gd name="connsiteY71" fmla="*/ 989520 h 1311068"/>
                <a:gd name="connsiteX72" fmla="*/ 2502211 w 4813331"/>
                <a:gd name="connsiteY72" fmla="*/ 929230 h 1311068"/>
                <a:gd name="connsiteX73" fmla="*/ 2542404 w 4813331"/>
                <a:gd name="connsiteY73" fmla="*/ 868940 h 1311068"/>
                <a:gd name="connsiteX74" fmla="*/ 2612742 w 4813331"/>
                <a:gd name="connsiteY74" fmla="*/ 808650 h 1311068"/>
                <a:gd name="connsiteX75" fmla="*/ 2662984 w 4813331"/>
                <a:gd name="connsiteY75" fmla="*/ 818698 h 1311068"/>
                <a:gd name="connsiteX76" fmla="*/ 2713226 w 4813331"/>
                <a:gd name="connsiteY76" fmla="*/ 858892 h 1311068"/>
                <a:gd name="connsiteX77" fmla="*/ 2773516 w 4813331"/>
                <a:gd name="connsiteY77" fmla="*/ 889037 h 1311068"/>
                <a:gd name="connsiteX78" fmla="*/ 2803661 w 4813331"/>
                <a:gd name="connsiteY78" fmla="*/ 919182 h 1311068"/>
                <a:gd name="connsiteX79" fmla="*/ 2813710 w 4813331"/>
                <a:gd name="connsiteY79" fmla="*/ 949327 h 1311068"/>
                <a:gd name="connsiteX80" fmla="*/ 2894096 w 4813331"/>
                <a:gd name="connsiteY80" fmla="*/ 989520 h 1311068"/>
                <a:gd name="connsiteX81" fmla="*/ 2934290 w 4813331"/>
                <a:gd name="connsiteY81" fmla="*/ 1009617 h 1311068"/>
                <a:gd name="connsiteX82" fmla="*/ 2964435 w 4813331"/>
                <a:gd name="connsiteY82" fmla="*/ 979472 h 1311068"/>
                <a:gd name="connsiteX83" fmla="*/ 2994580 w 4813331"/>
                <a:gd name="connsiteY83" fmla="*/ 959375 h 1311068"/>
                <a:gd name="connsiteX84" fmla="*/ 3064918 w 4813331"/>
                <a:gd name="connsiteY84" fmla="*/ 889037 h 1311068"/>
                <a:gd name="connsiteX85" fmla="*/ 3074967 w 4813331"/>
                <a:gd name="connsiteY85" fmla="*/ 848843 h 1311068"/>
                <a:gd name="connsiteX86" fmla="*/ 3105112 w 4813331"/>
                <a:gd name="connsiteY86" fmla="*/ 768457 h 1311068"/>
                <a:gd name="connsiteX87" fmla="*/ 3115160 w 4813331"/>
                <a:gd name="connsiteY87" fmla="*/ 667973 h 1311068"/>
                <a:gd name="connsiteX88" fmla="*/ 3135257 w 4813331"/>
                <a:gd name="connsiteY88" fmla="*/ 617731 h 1311068"/>
                <a:gd name="connsiteX89" fmla="*/ 3145305 w 4813331"/>
                <a:gd name="connsiteY89" fmla="*/ 577538 h 1311068"/>
                <a:gd name="connsiteX90" fmla="*/ 3165402 w 4813331"/>
                <a:gd name="connsiteY90" fmla="*/ 547393 h 1311068"/>
                <a:gd name="connsiteX91" fmla="*/ 3195547 w 4813331"/>
                <a:gd name="connsiteY91" fmla="*/ 456958 h 1311068"/>
                <a:gd name="connsiteX92" fmla="*/ 3215644 w 4813331"/>
                <a:gd name="connsiteY92" fmla="*/ 426813 h 1311068"/>
                <a:gd name="connsiteX93" fmla="*/ 3235740 w 4813331"/>
                <a:gd name="connsiteY93" fmla="*/ 346426 h 1311068"/>
                <a:gd name="connsiteX94" fmla="*/ 3301039 w 4813331"/>
                <a:gd name="connsiteY94" fmla="*/ 137550 h 1311068"/>
                <a:gd name="connsiteX95" fmla="*/ 3296030 w 4813331"/>
                <a:gd name="connsiteY95" fmla="*/ 477054 h 1311068"/>
                <a:gd name="connsiteX96" fmla="*/ 3346272 w 4813331"/>
                <a:gd name="connsiteY96" fmla="*/ 607683 h 1311068"/>
                <a:gd name="connsiteX97" fmla="*/ 3356320 w 4813331"/>
                <a:gd name="connsiteY97" fmla="*/ 758408 h 1311068"/>
                <a:gd name="connsiteX98" fmla="*/ 3386466 w 4813331"/>
                <a:gd name="connsiteY98" fmla="*/ 929230 h 1311068"/>
                <a:gd name="connsiteX99" fmla="*/ 3426659 w 4813331"/>
                <a:gd name="connsiteY99" fmla="*/ 1049810 h 1311068"/>
                <a:gd name="connsiteX100" fmla="*/ 3436707 w 4813331"/>
                <a:gd name="connsiteY100" fmla="*/ 1090004 h 1311068"/>
                <a:gd name="connsiteX101" fmla="*/ 3446756 w 4813331"/>
                <a:gd name="connsiteY101" fmla="*/ 1220632 h 1311068"/>
                <a:gd name="connsiteX102" fmla="*/ 3466852 w 4813331"/>
                <a:gd name="connsiteY102" fmla="*/ 1280922 h 1311068"/>
                <a:gd name="connsiteX103" fmla="*/ 3476901 w 4813331"/>
                <a:gd name="connsiteY103" fmla="*/ 1311068 h 1311068"/>
                <a:gd name="connsiteX104" fmla="*/ 3537191 w 4813331"/>
                <a:gd name="connsiteY104" fmla="*/ 1230681 h 1311068"/>
                <a:gd name="connsiteX105" fmla="*/ 3587433 w 4813331"/>
                <a:gd name="connsiteY105" fmla="*/ 1150294 h 1311068"/>
                <a:gd name="connsiteX106" fmla="*/ 3607529 w 4813331"/>
                <a:gd name="connsiteY106" fmla="*/ 1079955 h 1311068"/>
                <a:gd name="connsiteX107" fmla="*/ 3617578 w 4813331"/>
                <a:gd name="connsiteY107" fmla="*/ 1019665 h 1311068"/>
                <a:gd name="connsiteX108" fmla="*/ 3647723 w 4813331"/>
                <a:gd name="connsiteY108" fmla="*/ 949327 h 1311068"/>
                <a:gd name="connsiteX109" fmla="*/ 3657771 w 4813331"/>
                <a:gd name="connsiteY109" fmla="*/ 848843 h 1311068"/>
                <a:gd name="connsiteX110" fmla="*/ 3687916 w 4813331"/>
                <a:gd name="connsiteY110" fmla="*/ 778505 h 1311068"/>
                <a:gd name="connsiteX111" fmla="*/ 3758255 w 4813331"/>
                <a:gd name="connsiteY111" fmla="*/ 868940 h 1311068"/>
                <a:gd name="connsiteX112" fmla="*/ 3778351 w 4813331"/>
                <a:gd name="connsiteY112" fmla="*/ 909133 h 1311068"/>
                <a:gd name="connsiteX113" fmla="*/ 3788400 w 4813331"/>
                <a:gd name="connsiteY113" fmla="*/ 1009617 h 1311068"/>
                <a:gd name="connsiteX114" fmla="*/ 3838641 w 4813331"/>
                <a:gd name="connsiteY114" fmla="*/ 1029714 h 1311068"/>
                <a:gd name="connsiteX115" fmla="*/ 4009463 w 4813331"/>
                <a:gd name="connsiteY115" fmla="*/ 1049810 h 1311068"/>
                <a:gd name="connsiteX116" fmla="*/ 4039608 w 4813331"/>
                <a:gd name="connsiteY116" fmla="*/ 1039762 h 1311068"/>
                <a:gd name="connsiteX117" fmla="*/ 4049657 w 4813331"/>
                <a:gd name="connsiteY117" fmla="*/ 959375 h 1311068"/>
                <a:gd name="connsiteX118" fmla="*/ 4059705 w 4813331"/>
                <a:gd name="connsiteY118" fmla="*/ 909133 h 1311068"/>
                <a:gd name="connsiteX119" fmla="*/ 4109947 w 4813331"/>
                <a:gd name="connsiteY119" fmla="*/ 878988 h 1311068"/>
                <a:gd name="connsiteX120" fmla="*/ 4130044 w 4813331"/>
                <a:gd name="connsiteY120" fmla="*/ 848843 h 1311068"/>
                <a:gd name="connsiteX121" fmla="*/ 4170237 w 4813331"/>
                <a:gd name="connsiteY121" fmla="*/ 808650 h 1311068"/>
                <a:gd name="connsiteX122" fmla="*/ 4180285 w 4813331"/>
                <a:gd name="connsiteY122" fmla="*/ 748360 h 1311068"/>
                <a:gd name="connsiteX123" fmla="*/ 4200382 w 4813331"/>
                <a:gd name="connsiteY123" fmla="*/ 718215 h 1311068"/>
                <a:gd name="connsiteX124" fmla="*/ 4230527 w 4813331"/>
                <a:gd name="connsiteY124" fmla="*/ 657925 h 1311068"/>
                <a:gd name="connsiteX125" fmla="*/ 4260672 w 4813331"/>
                <a:gd name="connsiteY125" fmla="*/ 667973 h 1311068"/>
                <a:gd name="connsiteX126" fmla="*/ 4290817 w 4813331"/>
                <a:gd name="connsiteY126" fmla="*/ 778505 h 1311068"/>
                <a:gd name="connsiteX127" fmla="*/ 4310914 w 4813331"/>
                <a:gd name="connsiteY127" fmla="*/ 848843 h 1311068"/>
                <a:gd name="connsiteX128" fmla="*/ 4331011 w 4813331"/>
                <a:gd name="connsiteY128" fmla="*/ 878988 h 1311068"/>
                <a:gd name="connsiteX129" fmla="*/ 4371204 w 4813331"/>
                <a:gd name="connsiteY129" fmla="*/ 818698 h 1311068"/>
                <a:gd name="connsiteX130" fmla="*/ 4431494 w 4813331"/>
                <a:gd name="connsiteY130" fmla="*/ 718215 h 1311068"/>
                <a:gd name="connsiteX131" fmla="*/ 4441542 w 4813331"/>
                <a:gd name="connsiteY131" fmla="*/ 527296 h 1311068"/>
                <a:gd name="connsiteX132" fmla="*/ 4451591 w 4813331"/>
                <a:gd name="connsiteY132" fmla="*/ 487103 h 1311068"/>
                <a:gd name="connsiteX133" fmla="*/ 4501833 w 4813331"/>
                <a:gd name="connsiteY133" fmla="*/ 597635 h 1311068"/>
                <a:gd name="connsiteX134" fmla="*/ 4511881 w 4813331"/>
                <a:gd name="connsiteY134" fmla="*/ 678021 h 1311068"/>
                <a:gd name="connsiteX135" fmla="*/ 4521929 w 4813331"/>
                <a:gd name="connsiteY135" fmla="*/ 808650 h 1311068"/>
                <a:gd name="connsiteX136" fmla="*/ 4552074 w 4813331"/>
                <a:gd name="connsiteY136" fmla="*/ 899085 h 1311068"/>
                <a:gd name="connsiteX137" fmla="*/ 4562123 w 4813331"/>
                <a:gd name="connsiteY137" fmla="*/ 929230 h 1311068"/>
                <a:gd name="connsiteX138" fmla="*/ 4572171 w 4813331"/>
                <a:gd name="connsiteY138" fmla="*/ 959375 h 1311068"/>
                <a:gd name="connsiteX139" fmla="*/ 4602316 w 4813331"/>
                <a:gd name="connsiteY139" fmla="*/ 989520 h 1311068"/>
                <a:gd name="connsiteX140" fmla="*/ 4612364 w 4813331"/>
                <a:gd name="connsiteY140" fmla="*/ 1130197 h 1311068"/>
                <a:gd name="connsiteX141" fmla="*/ 4652558 w 4813331"/>
                <a:gd name="connsiteY141" fmla="*/ 1150294 h 1311068"/>
                <a:gd name="connsiteX142" fmla="*/ 4712848 w 4813331"/>
                <a:gd name="connsiteY142" fmla="*/ 1090004 h 1311068"/>
                <a:gd name="connsiteX143" fmla="*/ 4753041 w 4813331"/>
                <a:gd name="connsiteY143" fmla="*/ 1019665 h 1311068"/>
                <a:gd name="connsiteX144" fmla="*/ 4793235 w 4813331"/>
                <a:gd name="connsiteY144" fmla="*/ 959375 h 1311068"/>
                <a:gd name="connsiteX145" fmla="*/ 4813331 w 4813331"/>
                <a:gd name="connsiteY145" fmla="*/ 909133 h 1311068"/>
                <a:gd name="connsiteX0" fmla="*/ 29291 w 4813331"/>
                <a:gd name="connsiteY0" fmla="*/ 67355 h 1311068"/>
                <a:gd name="connsiteX1" fmla="*/ 37015 w 4813331"/>
                <a:gd name="connsiteY1" fmla="*/ 58374 h 1311068"/>
                <a:gd name="connsiteX2" fmla="*/ 56681 w 4813331"/>
                <a:gd name="connsiteY2" fmla="*/ 68206 h 1311068"/>
                <a:gd name="connsiteX3" fmla="*/ 251380 w 4813331"/>
                <a:gd name="connsiteY3" fmla="*/ 417597 h 1311068"/>
                <a:gd name="connsiteX4" fmla="*/ 261428 w 4813331"/>
                <a:gd name="connsiteY4" fmla="*/ 525104 h 1311068"/>
                <a:gd name="connsiteX5" fmla="*/ 291573 w 4813331"/>
                <a:gd name="connsiteY5" fmla="*/ 377403 h 1311068"/>
                <a:gd name="connsiteX6" fmla="*/ 301622 w 4813331"/>
                <a:gd name="connsiteY6" fmla="*/ 751677 h 1311068"/>
                <a:gd name="connsiteX7" fmla="*/ 341815 w 4813331"/>
                <a:gd name="connsiteY7" fmla="*/ 566162 h 1311068"/>
                <a:gd name="connsiteX8" fmla="*/ 351863 w 4813331"/>
                <a:gd name="connsiteY8" fmla="*/ 513896 h 1311068"/>
                <a:gd name="connsiteX9" fmla="*/ 361912 w 4813331"/>
                <a:gd name="connsiteY9" fmla="*/ 829176 h 1311068"/>
                <a:gd name="connsiteX10" fmla="*/ 432250 w 4813331"/>
                <a:gd name="connsiteY10" fmla="*/ 542588 h 1311068"/>
                <a:gd name="connsiteX11" fmla="*/ 472444 w 4813331"/>
                <a:gd name="connsiteY11" fmla="*/ 700121 h 1311068"/>
                <a:gd name="connsiteX12" fmla="*/ 502589 w 4813331"/>
                <a:gd name="connsiteY12" fmla="*/ 729833 h 1311068"/>
                <a:gd name="connsiteX13" fmla="*/ 532734 w 4813331"/>
                <a:gd name="connsiteY13" fmla="*/ 650742 h 1311068"/>
                <a:gd name="connsiteX14" fmla="*/ 582975 w 4813331"/>
                <a:gd name="connsiteY14" fmla="*/ 1019665 h 1311068"/>
                <a:gd name="connsiteX15" fmla="*/ 613120 w 4813331"/>
                <a:gd name="connsiteY15" fmla="*/ 999569 h 1311068"/>
                <a:gd name="connsiteX16" fmla="*/ 626950 w 4813331"/>
                <a:gd name="connsiteY16" fmla="*/ 982606 h 1311068"/>
                <a:gd name="connsiteX17" fmla="*/ 713604 w 4813331"/>
                <a:gd name="connsiteY17" fmla="*/ 949327 h 1311068"/>
                <a:gd name="connsiteX18" fmla="*/ 763846 w 4813331"/>
                <a:gd name="connsiteY18" fmla="*/ 1069907 h 1311068"/>
                <a:gd name="connsiteX19" fmla="*/ 834184 w 4813331"/>
                <a:gd name="connsiteY19" fmla="*/ 1120149 h 1311068"/>
                <a:gd name="connsiteX20" fmla="*/ 964813 w 4813331"/>
                <a:gd name="connsiteY20" fmla="*/ 1230681 h 1311068"/>
                <a:gd name="connsiteX21" fmla="*/ 1005006 w 4813331"/>
                <a:gd name="connsiteY21" fmla="*/ 1210584 h 1311068"/>
                <a:gd name="connsiteX22" fmla="*/ 1045200 w 4813331"/>
                <a:gd name="connsiteY22" fmla="*/ 1150294 h 1311068"/>
                <a:gd name="connsiteX23" fmla="*/ 1055248 w 4813331"/>
                <a:gd name="connsiteY23" fmla="*/ 1039762 h 1311068"/>
                <a:gd name="connsiteX24" fmla="*/ 1145683 w 4813331"/>
                <a:gd name="connsiteY24" fmla="*/ 899085 h 1311068"/>
                <a:gd name="connsiteX25" fmla="*/ 1155731 w 4813331"/>
                <a:gd name="connsiteY25" fmla="*/ 848843 h 1311068"/>
                <a:gd name="connsiteX26" fmla="*/ 1195925 w 4813331"/>
                <a:gd name="connsiteY26" fmla="*/ 798602 h 1311068"/>
                <a:gd name="connsiteX27" fmla="*/ 1216022 w 4813331"/>
                <a:gd name="connsiteY27" fmla="*/ 768457 h 1311068"/>
                <a:gd name="connsiteX28" fmla="*/ 1226070 w 4813331"/>
                <a:gd name="connsiteY28" fmla="*/ 738311 h 1311068"/>
                <a:gd name="connsiteX29" fmla="*/ 1246167 w 4813331"/>
                <a:gd name="connsiteY29" fmla="*/ 688070 h 1311068"/>
                <a:gd name="connsiteX30" fmla="*/ 1266263 w 4813331"/>
                <a:gd name="connsiteY30" fmla="*/ 557441 h 1311068"/>
                <a:gd name="connsiteX31" fmla="*/ 1276312 w 4813331"/>
                <a:gd name="connsiteY31" fmla="*/ 748360 h 1311068"/>
                <a:gd name="connsiteX32" fmla="*/ 1296408 w 4813331"/>
                <a:gd name="connsiteY32" fmla="*/ 708166 h 1311068"/>
                <a:gd name="connsiteX33" fmla="*/ 1306457 w 4813331"/>
                <a:gd name="connsiteY33" fmla="*/ 678021 h 1311068"/>
                <a:gd name="connsiteX34" fmla="*/ 1356699 w 4813331"/>
                <a:gd name="connsiteY34" fmla="*/ 768457 h 1311068"/>
                <a:gd name="connsiteX35" fmla="*/ 1406940 w 4813331"/>
                <a:gd name="connsiteY35" fmla="*/ 828747 h 1311068"/>
                <a:gd name="connsiteX36" fmla="*/ 1437085 w 4813331"/>
                <a:gd name="connsiteY36" fmla="*/ 838795 h 1311068"/>
                <a:gd name="connsiteX37" fmla="*/ 1487327 w 4813331"/>
                <a:gd name="connsiteY37" fmla="*/ 728263 h 1311068"/>
                <a:gd name="connsiteX38" fmla="*/ 1547617 w 4813331"/>
                <a:gd name="connsiteY38" fmla="*/ 667973 h 1311068"/>
                <a:gd name="connsiteX39" fmla="*/ 1567714 w 4813331"/>
                <a:gd name="connsiteY39" fmla="*/ 627780 h 1311068"/>
                <a:gd name="connsiteX40" fmla="*/ 1597859 w 4813331"/>
                <a:gd name="connsiteY40" fmla="*/ 487103 h 1311068"/>
                <a:gd name="connsiteX41" fmla="*/ 1617956 w 4813331"/>
                <a:gd name="connsiteY41" fmla="*/ 517248 h 1311068"/>
                <a:gd name="connsiteX42" fmla="*/ 1628004 w 4813331"/>
                <a:gd name="connsiteY42" fmla="*/ 547393 h 1311068"/>
                <a:gd name="connsiteX43" fmla="*/ 1648101 w 4813331"/>
                <a:gd name="connsiteY43" fmla="*/ 617731 h 1311068"/>
                <a:gd name="connsiteX44" fmla="*/ 1698342 w 4813331"/>
                <a:gd name="connsiteY44" fmla="*/ 698118 h 1311068"/>
                <a:gd name="connsiteX45" fmla="*/ 1728488 w 4813331"/>
                <a:gd name="connsiteY45" fmla="*/ 858892 h 1311068"/>
                <a:gd name="connsiteX46" fmla="*/ 1758633 w 4813331"/>
                <a:gd name="connsiteY46" fmla="*/ 969424 h 1311068"/>
                <a:gd name="connsiteX47" fmla="*/ 1778729 w 4813331"/>
                <a:gd name="connsiteY47" fmla="*/ 1049810 h 1311068"/>
                <a:gd name="connsiteX48" fmla="*/ 1798826 w 4813331"/>
                <a:gd name="connsiteY48" fmla="*/ 1079955 h 1311068"/>
                <a:gd name="connsiteX49" fmla="*/ 1828971 w 4813331"/>
                <a:gd name="connsiteY49" fmla="*/ 1069907 h 1311068"/>
                <a:gd name="connsiteX50" fmla="*/ 1839019 w 4813331"/>
                <a:gd name="connsiteY50" fmla="*/ 1039762 h 1311068"/>
                <a:gd name="connsiteX51" fmla="*/ 1859116 w 4813331"/>
                <a:gd name="connsiteY51" fmla="*/ 1009617 h 1311068"/>
                <a:gd name="connsiteX52" fmla="*/ 1889261 w 4813331"/>
                <a:gd name="connsiteY52" fmla="*/ 959375 h 1311068"/>
                <a:gd name="connsiteX53" fmla="*/ 1929455 w 4813331"/>
                <a:gd name="connsiteY53" fmla="*/ 989520 h 1311068"/>
                <a:gd name="connsiteX54" fmla="*/ 2029938 w 4813331"/>
                <a:gd name="connsiteY54" fmla="*/ 1079955 h 1311068"/>
                <a:gd name="connsiteX55" fmla="*/ 2070131 w 4813331"/>
                <a:gd name="connsiteY55" fmla="*/ 1150294 h 1311068"/>
                <a:gd name="connsiteX56" fmla="*/ 2100277 w 4813331"/>
                <a:gd name="connsiteY56" fmla="*/ 1170391 h 1311068"/>
                <a:gd name="connsiteX57" fmla="*/ 2110325 w 4813331"/>
                <a:gd name="connsiteY57" fmla="*/ 1200536 h 1311068"/>
                <a:gd name="connsiteX58" fmla="*/ 2130422 w 4813331"/>
                <a:gd name="connsiteY58" fmla="*/ 1170391 h 1311068"/>
                <a:gd name="connsiteX59" fmla="*/ 2140470 w 4813331"/>
                <a:gd name="connsiteY59" fmla="*/ 1130197 h 1311068"/>
                <a:gd name="connsiteX60" fmla="*/ 2160567 w 4813331"/>
                <a:gd name="connsiteY60" fmla="*/ 1079955 h 1311068"/>
                <a:gd name="connsiteX61" fmla="*/ 2170615 w 4813331"/>
                <a:gd name="connsiteY61" fmla="*/ 1049810 h 1311068"/>
                <a:gd name="connsiteX62" fmla="*/ 2180663 w 4813331"/>
                <a:gd name="connsiteY62" fmla="*/ 889037 h 1311068"/>
                <a:gd name="connsiteX63" fmla="*/ 2210808 w 4813331"/>
                <a:gd name="connsiteY63" fmla="*/ 798602 h 1311068"/>
                <a:gd name="connsiteX64" fmla="*/ 2240953 w 4813331"/>
                <a:gd name="connsiteY64" fmla="*/ 748360 h 1311068"/>
                <a:gd name="connsiteX65" fmla="*/ 2251002 w 4813331"/>
                <a:gd name="connsiteY65" fmla="*/ 688070 h 1311068"/>
                <a:gd name="connsiteX66" fmla="*/ 2261050 w 4813331"/>
                <a:gd name="connsiteY66" fmla="*/ 718215 h 1311068"/>
                <a:gd name="connsiteX67" fmla="*/ 2271099 w 4813331"/>
                <a:gd name="connsiteY67" fmla="*/ 778505 h 1311068"/>
                <a:gd name="connsiteX68" fmla="*/ 2301244 w 4813331"/>
                <a:gd name="connsiteY68" fmla="*/ 848843 h 1311068"/>
                <a:gd name="connsiteX69" fmla="*/ 2311292 w 4813331"/>
                <a:gd name="connsiteY69" fmla="*/ 969424 h 1311068"/>
                <a:gd name="connsiteX70" fmla="*/ 2331389 w 4813331"/>
                <a:gd name="connsiteY70" fmla="*/ 1090004 h 1311068"/>
                <a:gd name="connsiteX71" fmla="*/ 2391679 w 4813331"/>
                <a:gd name="connsiteY71" fmla="*/ 1029714 h 1311068"/>
                <a:gd name="connsiteX72" fmla="*/ 2451969 w 4813331"/>
                <a:gd name="connsiteY72" fmla="*/ 989520 h 1311068"/>
                <a:gd name="connsiteX73" fmla="*/ 2502211 w 4813331"/>
                <a:gd name="connsiteY73" fmla="*/ 929230 h 1311068"/>
                <a:gd name="connsiteX74" fmla="*/ 2542404 w 4813331"/>
                <a:gd name="connsiteY74" fmla="*/ 868940 h 1311068"/>
                <a:gd name="connsiteX75" fmla="*/ 2612742 w 4813331"/>
                <a:gd name="connsiteY75" fmla="*/ 808650 h 1311068"/>
                <a:gd name="connsiteX76" fmla="*/ 2662984 w 4813331"/>
                <a:gd name="connsiteY76" fmla="*/ 818698 h 1311068"/>
                <a:gd name="connsiteX77" fmla="*/ 2713226 w 4813331"/>
                <a:gd name="connsiteY77" fmla="*/ 858892 h 1311068"/>
                <a:gd name="connsiteX78" fmla="*/ 2773516 w 4813331"/>
                <a:gd name="connsiteY78" fmla="*/ 889037 h 1311068"/>
                <a:gd name="connsiteX79" fmla="*/ 2803661 w 4813331"/>
                <a:gd name="connsiteY79" fmla="*/ 919182 h 1311068"/>
                <a:gd name="connsiteX80" fmla="*/ 2813710 w 4813331"/>
                <a:gd name="connsiteY80" fmla="*/ 949327 h 1311068"/>
                <a:gd name="connsiteX81" fmla="*/ 2894096 w 4813331"/>
                <a:gd name="connsiteY81" fmla="*/ 989520 h 1311068"/>
                <a:gd name="connsiteX82" fmla="*/ 2934290 w 4813331"/>
                <a:gd name="connsiteY82" fmla="*/ 1009617 h 1311068"/>
                <a:gd name="connsiteX83" fmla="*/ 2964435 w 4813331"/>
                <a:gd name="connsiteY83" fmla="*/ 979472 h 1311068"/>
                <a:gd name="connsiteX84" fmla="*/ 2994580 w 4813331"/>
                <a:gd name="connsiteY84" fmla="*/ 959375 h 1311068"/>
                <a:gd name="connsiteX85" fmla="*/ 3064918 w 4813331"/>
                <a:gd name="connsiteY85" fmla="*/ 889037 h 1311068"/>
                <a:gd name="connsiteX86" fmla="*/ 3074967 w 4813331"/>
                <a:gd name="connsiteY86" fmla="*/ 848843 h 1311068"/>
                <a:gd name="connsiteX87" fmla="*/ 3105112 w 4813331"/>
                <a:gd name="connsiteY87" fmla="*/ 768457 h 1311068"/>
                <a:gd name="connsiteX88" fmla="*/ 3115160 w 4813331"/>
                <a:gd name="connsiteY88" fmla="*/ 667973 h 1311068"/>
                <a:gd name="connsiteX89" fmla="*/ 3135257 w 4813331"/>
                <a:gd name="connsiteY89" fmla="*/ 617731 h 1311068"/>
                <a:gd name="connsiteX90" fmla="*/ 3145305 w 4813331"/>
                <a:gd name="connsiteY90" fmla="*/ 577538 h 1311068"/>
                <a:gd name="connsiteX91" fmla="*/ 3165402 w 4813331"/>
                <a:gd name="connsiteY91" fmla="*/ 547393 h 1311068"/>
                <a:gd name="connsiteX92" fmla="*/ 3195547 w 4813331"/>
                <a:gd name="connsiteY92" fmla="*/ 456958 h 1311068"/>
                <a:gd name="connsiteX93" fmla="*/ 3215644 w 4813331"/>
                <a:gd name="connsiteY93" fmla="*/ 426813 h 1311068"/>
                <a:gd name="connsiteX94" fmla="*/ 3235740 w 4813331"/>
                <a:gd name="connsiteY94" fmla="*/ 346426 h 1311068"/>
                <a:gd name="connsiteX95" fmla="*/ 3301039 w 4813331"/>
                <a:gd name="connsiteY95" fmla="*/ 137550 h 1311068"/>
                <a:gd name="connsiteX96" fmla="*/ 3296030 w 4813331"/>
                <a:gd name="connsiteY96" fmla="*/ 477054 h 1311068"/>
                <a:gd name="connsiteX97" fmla="*/ 3346272 w 4813331"/>
                <a:gd name="connsiteY97" fmla="*/ 607683 h 1311068"/>
                <a:gd name="connsiteX98" fmla="*/ 3356320 w 4813331"/>
                <a:gd name="connsiteY98" fmla="*/ 758408 h 1311068"/>
                <a:gd name="connsiteX99" fmla="*/ 3386466 w 4813331"/>
                <a:gd name="connsiteY99" fmla="*/ 929230 h 1311068"/>
                <a:gd name="connsiteX100" fmla="*/ 3426659 w 4813331"/>
                <a:gd name="connsiteY100" fmla="*/ 1049810 h 1311068"/>
                <a:gd name="connsiteX101" fmla="*/ 3436707 w 4813331"/>
                <a:gd name="connsiteY101" fmla="*/ 1090004 h 1311068"/>
                <a:gd name="connsiteX102" fmla="*/ 3446756 w 4813331"/>
                <a:gd name="connsiteY102" fmla="*/ 1220632 h 1311068"/>
                <a:gd name="connsiteX103" fmla="*/ 3466852 w 4813331"/>
                <a:gd name="connsiteY103" fmla="*/ 1280922 h 1311068"/>
                <a:gd name="connsiteX104" fmla="*/ 3476901 w 4813331"/>
                <a:gd name="connsiteY104" fmla="*/ 1311068 h 1311068"/>
                <a:gd name="connsiteX105" fmla="*/ 3537191 w 4813331"/>
                <a:gd name="connsiteY105" fmla="*/ 1230681 h 1311068"/>
                <a:gd name="connsiteX106" fmla="*/ 3587433 w 4813331"/>
                <a:gd name="connsiteY106" fmla="*/ 1150294 h 1311068"/>
                <a:gd name="connsiteX107" fmla="*/ 3607529 w 4813331"/>
                <a:gd name="connsiteY107" fmla="*/ 1079955 h 1311068"/>
                <a:gd name="connsiteX108" fmla="*/ 3617578 w 4813331"/>
                <a:gd name="connsiteY108" fmla="*/ 1019665 h 1311068"/>
                <a:gd name="connsiteX109" fmla="*/ 3647723 w 4813331"/>
                <a:gd name="connsiteY109" fmla="*/ 949327 h 1311068"/>
                <a:gd name="connsiteX110" fmla="*/ 3657771 w 4813331"/>
                <a:gd name="connsiteY110" fmla="*/ 848843 h 1311068"/>
                <a:gd name="connsiteX111" fmla="*/ 3687916 w 4813331"/>
                <a:gd name="connsiteY111" fmla="*/ 778505 h 1311068"/>
                <a:gd name="connsiteX112" fmla="*/ 3758255 w 4813331"/>
                <a:gd name="connsiteY112" fmla="*/ 868940 h 1311068"/>
                <a:gd name="connsiteX113" fmla="*/ 3778351 w 4813331"/>
                <a:gd name="connsiteY113" fmla="*/ 909133 h 1311068"/>
                <a:gd name="connsiteX114" fmla="*/ 3788400 w 4813331"/>
                <a:gd name="connsiteY114" fmla="*/ 1009617 h 1311068"/>
                <a:gd name="connsiteX115" fmla="*/ 3838641 w 4813331"/>
                <a:gd name="connsiteY115" fmla="*/ 1029714 h 1311068"/>
                <a:gd name="connsiteX116" fmla="*/ 4009463 w 4813331"/>
                <a:gd name="connsiteY116" fmla="*/ 1049810 h 1311068"/>
                <a:gd name="connsiteX117" fmla="*/ 4039608 w 4813331"/>
                <a:gd name="connsiteY117" fmla="*/ 1039762 h 1311068"/>
                <a:gd name="connsiteX118" fmla="*/ 4049657 w 4813331"/>
                <a:gd name="connsiteY118" fmla="*/ 959375 h 1311068"/>
                <a:gd name="connsiteX119" fmla="*/ 4059705 w 4813331"/>
                <a:gd name="connsiteY119" fmla="*/ 909133 h 1311068"/>
                <a:gd name="connsiteX120" fmla="*/ 4109947 w 4813331"/>
                <a:gd name="connsiteY120" fmla="*/ 878988 h 1311068"/>
                <a:gd name="connsiteX121" fmla="*/ 4130044 w 4813331"/>
                <a:gd name="connsiteY121" fmla="*/ 848843 h 1311068"/>
                <a:gd name="connsiteX122" fmla="*/ 4170237 w 4813331"/>
                <a:gd name="connsiteY122" fmla="*/ 808650 h 1311068"/>
                <a:gd name="connsiteX123" fmla="*/ 4180285 w 4813331"/>
                <a:gd name="connsiteY123" fmla="*/ 748360 h 1311068"/>
                <a:gd name="connsiteX124" fmla="*/ 4200382 w 4813331"/>
                <a:gd name="connsiteY124" fmla="*/ 718215 h 1311068"/>
                <a:gd name="connsiteX125" fmla="*/ 4230527 w 4813331"/>
                <a:gd name="connsiteY125" fmla="*/ 657925 h 1311068"/>
                <a:gd name="connsiteX126" fmla="*/ 4260672 w 4813331"/>
                <a:gd name="connsiteY126" fmla="*/ 667973 h 1311068"/>
                <a:gd name="connsiteX127" fmla="*/ 4290817 w 4813331"/>
                <a:gd name="connsiteY127" fmla="*/ 778505 h 1311068"/>
                <a:gd name="connsiteX128" fmla="*/ 4310914 w 4813331"/>
                <a:gd name="connsiteY128" fmla="*/ 848843 h 1311068"/>
                <a:gd name="connsiteX129" fmla="*/ 4331011 w 4813331"/>
                <a:gd name="connsiteY129" fmla="*/ 878988 h 1311068"/>
                <a:gd name="connsiteX130" fmla="*/ 4371204 w 4813331"/>
                <a:gd name="connsiteY130" fmla="*/ 818698 h 1311068"/>
                <a:gd name="connsiteX131" fmla="*/ 4431494 w 4813331"/>
                <a:gd name="connsiteY131" fmla="*/ 718215 h 1311068"/>
                <a:gd name="connsiteX132" fmla="*/ 4441542 w 4813331"/>
                <a:gd name="connsiteY132" fmla="*/ 527296 h 1311068"/>
                <a:gd name="connsiteX133" fmla="*/ 4451591 w 4813331"/>
                <a:gd name="connsiteY133" fmla="*/ 487103 h 1311068"/>
                <a:gd name="connsiteX134" fmla="*/ 4501833 w 4813331"/>
                <a:gd name="connsiteY134" fmla="*/ 597635 h 1311068"/>
                <a:gd name="connsiteX135" fmla="*/ 4511881 w 4813331"/>
                <a:gd name="connsiteY135" fmla="*/ 678021 h 1311068"/>
                <a:gd name="connsiteX136" fmla="*/ 4521929 w 4813331"/>
                <a:gd name="connsiteY136" fmla="*/ 808650 h 1311068"/>
                <a:gd name="connsiteX137" fmla="*/ 4552074 w 4813331"/>
                <a:gd name="connsiteY137" fmla="*/ 899085 h 1311068"/>
                <a:gd name="connsiteX138" fmla="*/ 4562123 w 4813331"/>
                <a:gd name="connsiteY138" fmla="*/ 929230 h 1311068"/>
                <a:gd name="connsiteX139" fmla="*/ 4572171 w 4813331"/>
                <a:gd name="connsiteY139" fmla="*/ 959375 h 1311068"/>
                <a:gd name="connsiteX140" fmla="*/ 4602316 w 4813331"/>
                <a:gd name="connsiteY140" fmla="*/ 989520 h 1311068"/>
                <a:gd name="connsiteX141" fmla="*/ 4612364 w 4813331"/>
                <a:gd name="connsiteY141" fmla="*/ 1130197 h 1311068"/>
                <a:gd name="connsiteX142" fmla="*/ 4652558 w 4813331"/>
                <a:gd name="connsiteY142" fmla="*/ 1150294 h 1311068"/>
                <a:gd name="connsiteX143" fmla="*/ 4712848 w 4813331"/>
                <a:gd name="connsiteY143" fmla="*/ 1090004 h 1311068"/>
                <a:gd name="connsiteX144" fmla="*/ 4753041 w 4813331"/>
                <a:gd name="connsiteY144" fmla="*/ 1019665 h 1311068"/>
                <a:gd name="connsiteX145" fmla="*/ 4793235 w 4813331"/>
                <a:gd name="connsiteY145" fmla="*/ 959375 h 1311068"/>
                <a:gd name="connsiteX146" fmla="*/ 4813331 w 4813331"/>
                <a:gd name="connsiteY146" fmla="*/ 909133 h 1311068"/>
                <a:gd name="connsiteX0" fmla="*/ 29291 w 4813331"/>
                <a:gd name="connsiteY0" fmla="*/ 67355 h 1311068"/>
                <a:gd name="connsiteX1" fmla="*/ 37015 w 4813331"/>
                <a:gd name="connsiteY1" fmla="*/ 58374 h 1311068"/>
                <a:gd name="connsiteX2" fmla="*/ 56681 w 4813331"/>
                <a:gd name="connsiteY2" fmla="*/ 68206 h 1311068"/>
                <a:gd name="connsiteX3" fmla="*/ 251380 w 4813331"/>
                <a:gd name="connsiteY3" fmla="*/ 417597 h 1311068"/>
                <a:gd name="connsiteX4" fmla="*/ 261428 w 4813331"/>
                <a:gd name="connsiteY4" fmla="*/ 525104 h 1311068"/>
                <a:gd name="connsiteX5" fmla="*/ 291573 w 4813331"/>
                <a:gd name="connsiteY5" fmla="*/ 377403 h 1311068"/>
                <a:gd name="connsiteX6" fmla="*/ 301622 w 4813331"/>
                <a:gd name="connsiteY6" fmla="*/ 751677 h 1311068"/>
                <a:gd name="connsiteX7" fmla="*/ 341815 w 4813331"/>
                <a:gd name="connsiteY7" fmla="*/ 566162 h 1311068"/>
                <a:gd name="connsiteX8" fmla="*/ 351863 w 4813331"/>
                <a:gd name="connsiteY8" fmla="*/ 513896 h 1311068"/>
                <a:gd name="connsiteX9" fmla="*/ 361912 w 4813331"/>
                <a:gd name="connsiteY9" fmla="*/ 829176 h 1311068"/>
                <a:gd name="connsiteX10" fmla="*/ 432250 w 4813331"/>
                <a:gd name="connsiteY10" fmla="*/ 542588 h 1311068"/>
                <a:gd name="connsiteX11" fmla="*/ 472444 w 4813331"/>
                <a:gd name="connsiteY11" fmla="*/ 700121 h 1311068"/>
                <a:gd name="connsiteX12" fmla="*/ 502589 w 4813331"/>
                <a:gd name="connsiteY12" fmla="*/ 729833 h 1311068"/>
                <a:gd name="connsiteX13" fmla="*/ 532734 w 4813331"/>
                <a:gd name="connsiteY13" fmla="*/ 650742 h 1311068"/>
                <a:gd name="connsiteX14" fmla="*/ 582975 w 4813331"/>
                <a:gd name="connsiteY14" fmla="*/ 1019665 h 1311068"/>
                <a:gd name="connsiteX15" fmla="*/ 613120 w 4813331"/>
                <a:gd name="connsiteY15" fmla="*/ 999569 h 1311068"/>
                <a:gd name="connsiteX16" fmla="*/ 626950 w 4813331"/>
                <a:gd name="connsiteY16" fmla="*/ 982606 h 1311068"/>
                <a:gd name="connsiteX17" fmla="*/ 713604 w 4813331"/>
                <a:gd name="connsiteY17" fmla="*/ 949327 h 1311068"/>
                <a:gd name="connsiteX18" fmla="*/ 763846 w 4813331"/>
                <a:gd name="connsiteY18" fmla="*/ 1069907 h 1311068"/>
                <a:gd name="connsiteX19" fmla="*/ 834184 w 4813331"/>
                <a:gd name="connsiteY19" fmla="*/ 1120149 h 1311068"/>
                <a:gd name="connsiteX20" fmla="*/ 964813 w 4813331"/>
                <a:gd name="connsiteY20" fmla="*/ 1230681 h 1311068"/>
                <a:gd name="connsiteX21" fmla="*/ 1005006 w 4813331"/>
                <a:gd name="connsiteY21" fmla="*/ 1210584 h 1311068"/>
                <a:gd name="connsiteX22" fmla="*/ 1045200 w 4813331"/>
                <a:gd name="connsiteY22" fmla="*/ 1150294 h 1311068"/>
                <a:gd name="connsiteX23" fmla="*/ 1055248 w 4813331"/>
                <a:gd name="connsiteY23" fmla="*/ 1039762 h 1311068"/>
                <a:gd name="connsiteX24" fmla="*/ 1145683 w 4813331"/>
                <a:gd name="connsiteY24" fmla="*/ 899085 h 1311068"/>
                <a:gd name="connsiteX25" fmla="*/ 1155731 w 4813331"/>
                <a:gd name="connsiteY25" fmla="*/ 848843 h 1311068"/>
                <a:gd name="connsiteX26" fmla="*/ 1195925 w 4813331"/>
                <a:gd name="connsiteY26" fmla="*/ 798602 h 1311068"/>
                <a:gd name="connsiteX27" fmla="*/ 1216022 w 4813331"/>
                <a:gd name="connsiteY27" fmla="*/ 768457 h 1311068"/>
                <a:gd name="connsiteX28" fmla="*/ 1226070 w 4813331"/>
                <a:gd name="connsiteY28" fmla="*/ 738311 h 1311068"/>
                <a:gd name="connsiteX29" fmla="*/ 1246167 w 4813331"/>
                <a:gd name="connsiteY29" fmla="*/ 688070 h 1311068"/>
                <a:gd name="connsiteX30" fmla="*/ 1266263 w 4813331"/>
                <a:gd name="connsiteY30" fmla="*/ 557441 h 1311068"/>
                <a:gd name="connsiteX31" fmla="*/ 1276312 w 4813331"/>
                <a:gd name="connsiteY31" fmla="*/ 748360 h 1311068"/>
                <a:gd name="connsiteX32" fmla="*/ 1296408 w 4813331"/>
                <a:gd name="connsiteY32" fmla="*/ 708166 h 1311068"/>
                <a:gd name="connsiteX33" fmla="*/ 1306457 w 4813331"/>
                <a:gd name="connsiteY33" fmla="*/ 678021 h 1311068"/>
                <a:gd name="connsiteX34" fmla="*/ 1356699 w 4813331"/>
                <a:gd name="connsiteY34" fmla="*/ 768457 h 1311068"/>
                <a:gd name="connsiteX35" fmla="*/ 1406940 w 4813331"/>
                <a:gd name="connsiteY35" fmla="*/ 828747 h 1311068"/>
                <a:gd name="connsiteX36" fmla="*/ 1437085 w 4813331"/>
                <a:gd name="connsiteY36" fmla="*/ 838795 h 1311068"/>
                <a:gd name="connsiteX37" fmla="*/ 1487327 w 4813331"/>
                <a:gd name="connsiteY37" fmla="*/ 728263 h 1311068"/>
                <a:gd name="connsiteX38" fmla="*/ 1547617 w 4813331"/>
                <a:gd name="connsiteY38" fmla="*/ 667973 h 1311068"/>
                <a:gd name="connsiteX39" fmla="*/ 1567714 w 4813331"/>
                <a:gd name="connsiteY39" fmla="*/ 627780 h 1311068"/>
                <a:gd name="connsiteX40" fmla="*/ 1597859 w 4813331"/>
                <a:gd name="connsiteY40" fmla="*/ 487103 h 1311068"/>
                <a:gd name="connsiteX41" fmla="*/ 1617956 w 4813331"/>
                <a:gd name="connsiteY41" fmla="*/ 517248 h 1311068"/>
                <a:gd name="connsiteX42" fmla="*/ 1628004 w 4813331"/>
                <a:gd name="connsiteY42" fmla="*/ 547393 h 1311068"/>
                <a:gd name="connsiteX43" fmla="*/ 1648101 w 4813331"/>
                <a:gd name="connsiteY43" fmla="*/ 617731 h 1311068"/>
                <a:gd name="connsiteX44" fmla="*/ 1698342 w 4813331"/>
                <a:gd name="connsiteY44" fmla="*/ 698118 h 1311068"/>
                <a:gd name="connsiteX45" fmla="*/ 1728488 w 4813331"/>
                <a:gd name="connsiteY45" fmla="*/ 858892 h 1311068"/>
                <a:gd name="connsiteX46" fmla="*/ 1758633 w 4813331"/>
                <a:gd name="connsiteY46" fmla="*/ 969424 h 1311068"/>
                <a:gd name="connsiteX47" fmla="*/ 1778729 w 4813331"/>
                <a:gd name="connsiteY47" fmla="*/ 1049810 h 1311068"/>
                <a:gd name="connsiteX48" fmla="*/ 1798826 w 4813331"/>
                <a:gd name="connsiteY48" fmla="*/ 1079955 h 1311068"/>
                <a:gd name="connsiteX49" fmla="*/ 1828971 w 4813331"/>
                <a:gd name="connsiteY49" fmla="*/ 1069907 h 1311068"/>
                <a:gd name="connsiteX50" fmla="*/ 1839019 w 4813331"/>
                <a:gd name="connsiteY50" fmla="*/ 1039762 h 1311068"/>
                <a:gd name="connsiteX51" fmla="*/ 1859116 w 4813331"/>
                <a:gd name="connsiteY51" fmla="*/ 1009617 h 1311068"/>
                <a:gd name="connsiteX52" fmla="*/ 1889261 w 4813331"/>
                <a:gd name="connsiteY52" fmla="*/ 959375 h 1311068"/>
                <a:gd name="connsiteX53" fmla="*/ 1929455 w 4813331"/>
                <a:gd name="connsiteY53" fmla="*/ 989520 h 1311068"/>
                <a:gd name="connsiteX54" fmla="*/ 2029938 w 4813331"/>
                <a:gd name="connsiteY54" fmla="*/ 1079955 h 1311068"/>
                <a:gd name="connsiteX55" fmla="*/ 2070131 w 4813331"/>
                <a:gd name="connsiteY55" fmla="*/ 1150294 h 1311068"/>
                <a:gd name="connsiteX56" fmla="*/ 2100277 w 4813331"/>
                <a:gd name="connsiteY56" fmla="*/ 1170391 h 1311068"/>
                <a:gd name="connsiteX57" fmla="*/ 2110325 w 4813331"/>
                <a:gd name="connsiteY57" fmla="*/ 1200536 h 1311068"/>
                <a:gd name="connsiteX58" fmla="*/ 2130422 w 4813331"/>
                <a:gd name="connsiteY58" fmla="*/ 1170391 h 1311068"/>
                <a:gd name="connsiteX59" fmla="*/ 2140470 w 4813331"/>
                <a:gd name="connsiteY59" fmla="*/ 1130197 h 1311068"/>
                <a:gd name="connsiteX60" fmla="*/ 2160567 w 4813331"/>
                <a:gd name="connsiteY60" fmla="*/ 1079955 h 1311068"/>
                <a:gd name="connsiteX61" fmla="*/ 2170615 w 4813331"/>
                <a:gd name="connsiteY61" fmla="*/ 1049810 h 1311068"/>
                <a:gd name="connsiteX62" fmla="*/ 2180663 w 4813331"/>
                <a:gd name="connsiteY62" fmla="*/ 889037 h 1311068"/>
                <a:gd name="connsiteX63" fmla="*/ 2210808 w 4813331"/>
                <a:gd name="connsiteY63" fmla="*/ 798602 h 1311068"/>
                <a:gd name="connsiteX64" fmla="*/ 2240953 w 4813331"/>
                <a:gd name="connsiteY64" fmla="*/ 748360 h 1311068"/>
                <a:gd name="connsiteX65" fmla="*/ 2251002 w 4813331"/>
                <a:gd name="connsiteY65" fmla="*/ 688070 h 1311068"/>
                <a:gd name="connsiteX66" fmla="*/ 2261050 w 4813331"/>
                <a:gd name="connsiteY66" fmla="*/ 718215 h 1311068"/>
                <a:gd name="connsiteX67" fmla="*/ 2271099 w 4813331"/>
                <a:gd name="connsiteY67" fmla="*/ 778505 h 1311068"/>
                <a:gd name="connsiteX68" fmla="*/ 2301244 w 4813331"/>
                <a:gd name="connsiteY68" fmla="*/ 848843 h 1311068"/>
                <a:gd name="connsiteX69" fmla="*/ 2311292 w 4813331"/>
                <a:gd name="connsiteY69" fmla="*/ 969424 h 1311068"/>
                <a:gd name="connsiteX70" fmla="*/ 2331389 w 4813331"/>
                <a:gd name="connsiteY70" fmla="*/ 1090004 h 1311068"/>
                <a:gd name="connsiteX71" fmla="*/ 2391679 w 4813331"/>
                <a:gd name="connsiteY71" fmla="*/ 1029714 h 1311068"/>
                <a:gd name="connsiteX72" fmla="*/ 2451969 w 4813331"/>
                <a:gd name="connsiteY72" fmla="*/ 989520 h 1311068"/>
                <a:gd name="connsiteX73" fmla="*/ 2502211 w 4813331"/>
                <a:gd name="connsiteY73" fmla="*/ 929230 h 1311068"/>
                <a:gd name="connsiteX74" fmla="*/ 2542404 w 4813331"/>
                <a:gd name="connsiteY74" fmla="*/ 868940 h 1311068"/>
                <a:gd name="connsiteX75" fmla="*/ 2612742 w 4813331"/>
                <a:gd name="connsiteY75" fmla="*/ 808650 h 1311068"/>
                <a:gd name="connsiteX76" fmla="*/ 2662984 w 4813331"/>
                <a:gd name="connsiteY76" fmla="*/ 818698 h 1311068"/>
                <a:gd name="connsiteX77" fmla="*/ 2713226 w 4813331"/>
                <a:gd name="connsiteY77" fmla="*/ 858892 h 1311068"/>
                <a:gd name="connsiteX78" fmla="*/ 2773516 w 4813331"/>
                <a:gd name="connsiteY78" fmla="*/ 889037 h 1311068"/>
                <a:gd name="connsiteX79" fmla="*/ 2803661 w 4813331"/>
                <a:gd name="connsiteY79" fmla="*/ 919182 h 1311068"/>
                <a:gd name="connsiteX80" fmla="*/ 2813710 w 4813331"/>
                <a:gd name="connsiteY80" fmla="*/ 949327 h 1311068"/>
                <a:gd name="connsiteX81" fmla="*/ 2894096 w 4813331"/>
                <a:gd name="connsiteY81" fmla="*/ 989520 h 1311068"/>
                <a:gd name="connsiteX82" fmla="*/ 2934290 w 4813331"/>
                <a:gd name="connsiteY82" fmla="*/ 1009617 h 1311068"/>
                <a:gd name="connsiteX83" fmla="*/ 2964435 w 4813331"/>
                <a:gd name="connsiteY83" fmla="*/ 979472 h 1311068"/>
                <a:gd name="connsiteX84" fmla="*/ 2994580 w 4813331"/>
                <a:gd name="connsiteY84" fmla="*/ 959375 h 1311068"/>
                <a:gd name="connsiteX85" fmla="*/ 3064918 w 4813331"/>
                <a:gd name="connsiteY85" fmla="*/ 889037 h 1311068"/>
                <a:gd name="connsiteX86" fmla="*/ 3074967 w 4813331"/>
                <a:gd name="connsiteY86" fmla="*/ 848843 h 1311068"/>
                <a:gd name="connsiteX87" fmla="*/ 3105112 w 4813331"/>
                <a:gd name="connsiteY87" fmla="*/ 768457 h 1311068"/>
                <a:gd name="connsiteX88" fmla="*/ 3115160 w 4813331"/>
                <a:gd name="connsiteY88" fmla="*/ 667973 h 1311068"/>
                <a:gd name="connsiteX89" fmla="*/ 3135257 w 4813331"/>
                <a:gd name="connsiteY89" fmla="*/ 617731 h 1311068"/>
                <a:gd name="connsiteX90" fmla="*/ 3145305 w 4813331"/>
                <a:gd name="connsiteY90" fmla="*/ 577538 h 1311068"/>
                <a:gd name="connsiteX91" fmla="*/ 3165402 w 4813331"/>
                <a:gd name="connsiteY91" fmla="*/ 547393 h 1311068"/>
                <a:gd name="connsiteX92" fmla="*/ 3195547 w 4813331"/>
                <a:gd name="connsiteY92" fmla="*/ 456958 h 1311068"/>
                <a:gd name="connsiteX93" fmla="*/ 3215644 w 4813331"/>
                <a:gd name="connsiteY93" fmla="*/ 426813 h 1311068"/>
                <a:gd name="connsiteX94" fmla="*/ 3235740 w 4813331"/>
                <a:gd name="connsiteY94" fmla="*/ 346426 h 1311068"/>
                <a:gd name="connsiteX95" fmla="*/ 3301039 w 4813331"/>
                <a:gd name="connsiteY95" fmla="*/ 137550 h 1311068"/>
                <a:gd name="connsiteX96" fmla="*/ 3296030 w 4813331"/>
                <a:gd name="connsiteY96" fmla="*/ 477054 h 1311068"/>
                <a:gd name="connsiteX97" fmla="*/ 3346272 w 4813331"/>
                <a:gd name="connsiteY97" fmla="*/ 607683 h 1311068"/>
                <a:gd name="connsiteX98" fmla="*/ 3356320 w 4813331"/>
                <a:gd name="connsiteY98" fmla="*/ 758408 h 1311068"/>
                <a:gd name="connsiteX99" fmla="*/ 3386466 w 4813331"/>
                <a:gd name="connsiteY99" fmla="*/ 929230 h 1311068"/>
                <a:gd name="connsiteX100" fmla="*/ 3426659 w 4813331"/>
                <a:gd name="connsiteY100" fmla="*/ 1049810 h 1311068"/>
                <a:gd name="connsiteX101" fmla="*/ 3436707 w 4813331"/>
                <a:gd name="connsiteY101" fmla="*/ 1090004 h 1311068"/>
                <a:gd name="connsiteX102" fmla="*/ 3446756 w 4813331"/>
                <a:gd name="connsiteY102" fmla="*/ 1220632 h 1311068"/>
                <a:gd name="connsiteX103" fmla="*/ 3466852 w 4813331"/>
                <a:gd name="connsiteY103" fmla="*/ 1280922 h 1311068"/>
                <a:gd name="connsiteX104" fmla="*/ 3476901 w 4813331"/>
                <a:gd name="connsiteY104" fmla="*/ 1311068 h 1311068"/>
                <a:gd name="connsiteX105" fmla="*/ 3537191 w 4813331"/>
                <a:gd name="connsiteY105" fmla="*/ 1230681 h 1311068"/>
                <a:gd name="connsiteX106" fmla="*/ 3587433 w 4813331"/>
                <a:gd name="connsiteY106" fmla="*/ 1150294 h 1311068"/>
                <a:gd name="connsiteX107" fmla="*/ 3607529 w 4813331"/>
                <a:gd name="connsiteY107" fmla="*/ 1079955 h 1311068"/>
                <a:gd name="connsiteX108" fmla="*/ 3617578 w 4813331"/>
                <a:gd name="connsiteY108" fmla="*/ 1019665 h 1311068"/>
                <a:gd name="connsiteX109" fmla="*/ 3647723 w 4813331"/>
                <a:gd name="connsiteY109" fmla="*/ 949327 h 1311068"/>
                <a:gd name="connsiteX110" fmla="*/ 3657771 w 4813331"/>
                <a:gd name="connsiteY110" fmla="*/ 848843 h 1311068"/>
                <a:gd name="connsiteX111" fmla="*/ 3687916 w 4813331"/>
                <a:gd name="connsiteY111" fmla="*/ 778505 h 1311068"/>
                <a:gd name="connsiteX112" fmla="*/ 3758255 w 4813331"/>
                <a:gd name="connsiteY112" fmla="*/ 868940 h 1311068"/>
                <a:gd name="connsiteX113" fmla="*/ 3778351 w 4813331"/>
                <a:gd name="connsiteY113" fmla="*/ 909133 h 1311068"/>
                <a:gd name="connsiteX114" fmla="*/ 3788400 w 4813331"/>
                <a:gd name="connsiteY114" fmla="*/ 1009617 h 1311068"/>
                <a:gd name="connsiteX115" fmla="*/ 3838641 w 4813331"/>
                <a:gd name="connsiteY115" fmla="*/ 1029714 h 1311068"/>
                <a:gd name="connsiteX116" fmla="*/ 4009463 w 4813331"/>
                <a:gd name="connsiteY116" fmla="*/ 1049810 h 1311068"/>
                <a:gd name="connsiteX117" fmla="*/ 4039608 w 4813331"/>
                <a:gd name="connsiteY117" fmla="*/ 1039762 h 1311068"/>
                <a:gd name="connsiteX118" fmla="*/ 4049657 w 4813331"/>
                <a:gd name="connsiteY118" fmla="*/ 959375 h 1311068"/>
                <a:gd name="connsiteX119" fmla="*/ 4059705 w 4813331"/>
                <a:gd name="connsiteY119" fmla="*/ 909133 h 1311068"/>
                <a:gd name="connsiteX120" fmla="*/ 4109947 w 4813331"/>
                <a:gd name="connsiteY120" fmla="*/ 878988 h 1311068"/>
                <a:gd name="connsiteX121" fmla="*/ 4130044 w 4813331"/>
                <a:gd name="connsiteY121" fmla="*/ 848843 h 1311068"/>
                <a:gd name="connsiteX122" fmla="*/ 4170237 w 4813331"/>
                <a:gd name="connsiteY122" fmla="*/ 808650 h 1311068"/>
                <a:gd name="connsiteX123" fmla="*/ 4180285 w 4813331"/>
                <a:gd name="connsiteY123" fmla="*/ 748360 h 1311068"/>
                <a:gd name="connsiteX124" fmla="*/ 4200382 w 4813331"/>
                <a:gd name="connsiteY124" fmla="*/ 718215 h 1311068"/>
                <a:gd name="connsiteX125" fmla="*/ 4230527 w 4813331"/>
                <a:gd name="connsiteY125" fmla="*/ 657925 h 1311068"/>
                <a:gd name="connsiteX126" fmla="*/ 4260672 w 4813331"/>
                <a:gd name="connsiteY126" fmla="*/ 667973 h 1311068"/>
                <a:gd name="connsiteX127" fmla="*/ 4290817 w 4813331"/>
                <a:gd name="connsiteY127" fmla="*/ 778505 h 1311068"/>
                <a:gd name="connsiteX128" fmla="*/ 4310914 w 4813331"/>
                <a:gd name="connsiteY128" fmla="*/ 848843 h 1311068"/>
                <a:gd name="connsiteX129" fmla="*/ 4331011 w 4813331"/>
                <a:gd name="connsiteY129" fmla="*/ 878988 h 1311068"/>
                <a:gd name="connsiteX130" fmla="*/ 4371204 w 4813331"/>
                <a:gd name="connsiteY130" fmla="*/ 818698 h 1311068"/>
                <a:gd name="connsiteX131" fmla="*/ 4431494 w 4813331"/>
                <a:gd name="connsiteY131" fmla="*/ 718215 h 1311068"/>
                <a:gd name="connsiteX132" fmla="*/ 4441542 w 4813331"/>
                <a:gd name="connsiteY132" fmla="*/ 527296 h 1311068"/>
                <a:gd name="connsiteX133" fmla="*/ 4451591 w 4813331"/>
                <a:gd name="connsiteY133" fmla="*/ 487103 h 1311068"/>
                <a:gd name="connsiteX134" fmla="*/ 4501833 w 4813331"/>
                <a:gd name="connsiteY134" fmla="*/ 597635 h 1311068"/>
                <a:gd name="connsiteX135" fmla="*/ 4511881 w 4813331"/>
                <a:gd name="connsiteY135" fmla="*/ 678021 h 1311068"/>
                <a:gd name="connsiteX136" fmla="*/ 4521929 w 4813331"/>
                <a:gd name="connsiteY136" fmla="*/ 808650 h 1311068"/>
                <a:gd name="connsiteX137" fmla="*/ 4552074 w 4813331"/>
                <a:gd name="connsiteY137" fmla="*/ 899085 h 1311068"/>
                <a:gd name="connsiteX138" fmla="*/ 4562123 w 4813331"/>
                <a:gd name="connsiteY138" fmla="*/ 929230 h 1311068"/>
                <a:gd name="connsiteX139" fmla="*/ 4572171 w 4813331"/>
                <a:gd name="connsiteY139" fmla="*/ 959375 h 1311068"/>
                <a:gd name="connsiteX140" fmla="*/ 4602316 w 4813331"/>
                <a:gd name="connsiteY140" fmla="*/ 989520 h 1311068"/>
                <a:gd name="connsiteX141" fmla="*/ 4612364 w 4813331"/>
                <a:gd name="connsiteY141" fmla="*/ 1130197 h 1311068"/>
                <a:gd name="connsiteX142" fmla="*/ 4652558 w 4813331"/>
                <a:gd name="connsiteY142" fmla="*/ 1150294 h 1311068"/>
                <a:gd name="connsiteX143" fmla="*/ 4712848 w 4813331"/>
                <a:gd name="connsiteY143" fmla="*/ 1090004 h 1311068"/>
                <a:gd name="connsiteX144" fmla="*/ 4753041 w 4813331"/>
                <a:gd name="connsiteY144" fmla="*/ 1019665 h 1311068"/>
                <a:gd name="connsiteX145" fmla="*/ 4793235 w 4813331"/>
                <a:gd name="connsiteY145" fmla="*/ 959375 h 1311068"/>
                <a:gd name="connsiteX146" fmla="*/ 4813331 w 4813331"/>
                <a:gd name="connsiteY146" fmla="*/ 909133 h 1311068"/>
                <a:gd name="connsiteX0" fmla="*/ 29291 w 4813331"/>
                <a:gd name="connsiteY0" fmla="*/ 67355 h 1311068"/>
                <a:gd name="connsiteX1" fmla="*/ 37015 w 4813331"/>
                <a:gd name="connsiteY1" fmla="*/ 58374 h 1311068"/>
                <a:gd name="connsiteX2" fmla="*/ 56681 w 4813331"/>
                <a:gd name="connsiteY2" fmla="*/ 68206 h 1311068"/>
                <a:gd name="connsiteX3" fmla="*/ 251380 w 4813331"/>
                <a:gd name="connsiteY3" fmla="*/ 417597 h 1311068"/>
                <a:gd name="connsiteX4" fmla="*/ 261428 w 4813331"/>
                <a:gd name="connsiteY4" fmla="*/ 525104 h 1311068"/>
                <a:gd name="connsiteX5" fmla="*/ 291573 w 4813331"/>
                <a:gd name="connsiteY5" fmla="*/ 377403 h 1311068"/>
                <a:gd name="connsiteX6" fmla="*/ 301622 w 4813331"/>
                <a:gd name="connsiteY6" fmla="*/ 751677 h 1311068"/>
                <a:gd name="connsiteX7" fmla="*/ 341815 w 4813331"/>
                <a:gd name="connsiteY7" fmla="*/ 566162 h 1311068"/>
                <a:gd name="connsiteX8" fmla="*/ 351863 w 4813331"/>
                <a:gd name="connsiteY8" fmla="*/ 513896 h 1311068"/>
                <a:gd name="connsiteX9" fmla="*/ 361912 w 4813331"/>
                <a:gd name="connsiteY9" fmla="*/ 829176 h 1311068"/>
                <a:gd name="connsiteX10" fmla="*/ 432250 w 4813331"/>
                <a:gd name="connsiteY10" fmla="*/ 542588 h 1311068"/>
                <a:gd name="connsiteX11" fmla="*/ 472444 w 4813331"/>
                <a:gd name="connsiteY11" fmla="*/ 700121 h 1311068"/>
                <a:gd name="connsiteX12" fmla="*/ 502589 w 4813331"/>
                <a:gd name="connsiteY12" fmla="*/ 729833 h 1311068"/>
                <a:gd name="connsiteX13" fmla="*/ 532734 w 4813331"/>
                <a:gd name="connsiteY13" fmla="*/ 650742 h 1311068"/>
                <a:gd name="connsiteX14" fmla="*/ 582975 w 4813331"/>
                <a:gd name="connsiteY14" fmla="*/ 1019665 h 1311068"/>
                <a:gd name="connsiteX15" fmla="*/ 613120 w 4813331"/>
                <a:gd name="connsiteY15" fmla="*/ 999569 h 1311068"/>
                <a:gd name="connsiteX16" fmla="*/ 626950 w 4813331"/>
                <a:gd name="connsiteY16" fmla="*/ 982606 h 1311068"/>
                <a:gd name="connsiteX17" fmla="*/ 713604 w 4813331"/>
                <a:gd name="connsiteY17" fmla="*/ 949327 h 1311068"/>
                <a:gd name="connsiteX18" fmla="*/ 763846 w 4813331"/>
                <a:gd name="connsiteY18" fmla="*/ 1069907 h 1311068"/>
                <a:gd name="connsiteX19" fmla="*/ 834184 w 4813331"/>
                <a:gd name="connsiteY19" fmla="*/ 1120149 h 1311068"/>
                <a:gd name="connsiteX20" fmla="*/ 964813 w 4813331"/>
                <a:gd name="connsiteY20" fmla="*/ 1230681 h 1311068"/>
                <a:gd name="connsiteX21" fmla="*/ 1005006 w 4813331"/>
                <a:gd name="connsiteY21" fmla="*/ 1210584 h 1311068"/>
                <a:gd name="connsiteX22" fmla="*/ 1045200 w 4813331"/>
                <a:gd name="connsiteY22" fmla="*/ 1150294 h 1311068"/>
                <a:gd name="connsiteX23" fmla="*/ 1055248 w 4813331"/>
                <a:gd name="connsiteY23" fmla="*/ 1039762 h 1311068"/>
                <a:gd name="connsiteX24" fmla="*/ 1145683 w 4813331"/>
                <a:gd name="connsiteY24" fmla="*/ 899085 h 1311068"/>
                <a:gd name="connsiteX25" fmla="*/ 1155731 w 4813331"/>
                <a:gd name="connsiteY25" fmla="*/ 848843 h 1311068"/>
                <a:gd name="connsiteX26" fmla="*/ 1195925 w 4813331"/>
                <a:gd name="connsiteY26" fmla="*/ 798602 h 1311068"/>
                <a:gd name="connsiteX27" fmla="*/ 1216022 w 4813331"/>
                <a:gd name="connsiteY27" fmla="*/ 768457 h 1311068"/>
                <a:gd name="connsiteX28" fmla="*/ 1226070 w 4813331"/>
                <a:gd name="connsiteY28" fmla="*/ 738311 h 1311068"/>
                <a:gd name="connsiteX29" fmla="*/ 1246167 w 4813331"/>
                <a:gd name="connsiteY29" fmla="*/ 688070 h 1311068"/>
                <a:gd name="connsiteX30" fmla="*/ 1266263 w 4813331"/>
                <a:gd name="connsiteY30" fmla="*/ 557441 h 1311068"/>
                <a:gd name="connsiteX31" fmla="*/ 1276312 w 4813331"/>
                <a:gd name="connsiteY31" fmla="*/ 748360 h 1311068"/>
                <a:gd name="connsiteX32" fmla="*/ 1296408 w 4813331"/>
                <a:gd name="connsiteY32" fmla="*/ 708166 h 1311068"/>
                <a:gd name="connsiteX33" fmla="*/ 1306457 w 4813331"/>
                <a:gd name="connsiteY33" fmla="*/ 678021 h 1311068"/>
                <a:gd name="connsiteX34" fmla="*/ 1356699 w 4813331"/>
                <a:gd name="connsiteY34" fmla="*/ 768457 h 1311068"/>
                <a:gd name="connsiteX35" fmla="*/ 1406940 w 4813331"/>
                <a:gd name="connsiteY35" fmla="*/ 828747 h 1311068"/>
                <a:gd name="connsiteX36" fmla="*/ 1437085 w 4813331"/>
                <a:gd name="connsiteY36" fmla="*/ 838795 h 1311068"/>
                <a:gd name="connsiteX37" fmla="*/ 1487327 w 4813331"/>
                <a:gd name="connsiteY37" fmla="*/ 728263 h 1311068"/>
                <a:gd name="connsiteX38" fmla="*/ 1547617 w 4813331"/>
                <a:gd name="connsiteY38" fmla="*/ 667973 h 1311068"/>
                <a:gd name="connsiteX39" fmla="*/ 1567714 w 4813331"/>
                <a:gd name="connsiteY39" fmla="*/ 627780 h 1311068"/>
                <a:gd name="connsiteX40" fmla="*/ 1597859 w 4813331"/>
                <a:gd name="connsiteY40" fmla="*/ 487103 h 1311068"/>
                <a:gd name="connsiteX41" fmla="*/ 1617956 w 4813331"/>
                <a:gd name="connsiteY41" fmla="*/ 517248 h 1311068"/>
                <a:gd name="connsiteX42" fmla="*/ 1628004 w 4813331"/>
                <a:gd name="connsiteY42" fmla="*/ 547393 h 1311068"/>
                <a:gd name="connsiteX43" fmla="*/ 1648101 w 4813331"/>
                <a:gd name="connsiteY43" fmla="*/ 617731 h 1311068"/>
                <a:gd name="connsiteX44" fmla="*/ 1698342 w 4813331"/>
                <a:gd name="connsiteY44" fmla="*/ 698118 h 1311068"/>
                <a:gd name="connsiteX45" fmla="*/ 1728488 w 4813331"/>
                <a:gd name="connsiteY45" fmla="*/ 858892 h 1311068"/>
                <a:gd name="connsiteX46" fmla="*/ 1758633 w 4813331"/>
                <a:gd name="connsiteY46" fmla="*/ 969424 h 1311068"/>
                <a:gd name="connsiteX47" fmla="*/ 1778729 w 4813331"/>
                <a:gd name="connsiteY47" fmla="*/ 1049810 h 1311068"/>
                <a:gd name="connsiteX48" fmla="*/ 1798826 w 4813331"/>
                <a:gd name="connsiteY48" fmla="*/ 1079955 h 1311068"/>
                <a:gd name="connsiteX49" fmla="*/ 1828971 w 4813331"/>
                <a:gd name="connsiteY49" fmla="*/ 1069907 h 1311068"/>
                <a:gd name="connsiteX50" fmla="*/ 1839019 w 4813331"/>
                <a:gd name="connsiteY50" fmla="*/ 1039762 h 1311068"/>
                <a:gd name="connsiteX51" fmla="*/ 1859116 w 4813331"/>
                <a:gd name="connsiteY51" fmla="*/ 1009617 h 1311068"/>
                <a:gd name="connsiteX52" fmla="*/ 1889261 w 4813331"/>
                <a:gd name="connsiteY52" fmla="*/ 959375 h 1311068"/>
                <a:gd name="connsiteX53" fmla="*/ 1929455 w 4813331"/>
                <a:gd name="connsiteY53" fmla="*/ 989520 h 1311068"/>
                <a:gd name="connsiteX54" fmla="*/ 2029938 w 4813331"/>
                <a:gd name="connsiteY54" fmla="*/ 1079955 h 1311068"/>
                <a:gd name="connsiteX55" fmla="*/ 2070131 w 4813331"/>
                <a:gd name="connsiteY55" fmla="*/ 1150294 h 1311068"/>
                <a:gd name="connsiteX56" fmla="*/ 2100277 w 4813331"/>
                <a:gd name="connsiteY56" fmla="*/ 1170391 h 1311068"/>
                <a:gd name="connsiteX57" fmla="*/ 2110325 w 4813331"/>
                <a:gd name="connsiteY57" fmla="*/ 1200536 h 1311068"/>
                <a:gd name="connsiteX58" fmla="*/ 2130422 w 4813331"/>
                <a:gd name="connsiteY58" fmla="*/ 1170391 h 1311068"/>
                <a:gd name="connsiteX59" fmla="*/ 2140470 w 4813331"/>
                <a:gd name="connsiteY59" fmla="*/ 1130197 h 1311068"/>
                <a:gd name="connsiteX60" fmla="*/ 2160567 w 4813331"/>
                <a:gd name="connsiteY60" fmla="*/ 1079955 h 1311068"/>
                <a:gd name="connsiteX61" fmla="*/ 2170615 w 4813331"/>
                <a:gd name="connsiteY61" fmla="*/ 1049810 h 1311068"/>
                <a:gd name="connsiteX62" fmla="*/ 2180663 w 4813331"/>
                <a:gd name="connsiteY62" fmla="*/ 889037 h 1311068"/>
                <a:gd name="connsiteX63" fmla="*/ 2210808 w 4813331"/>
                <a:gd name="connsiteY63" fmla="*/ 798602 h 1311068"/>
                <a:gd name="connsiteX64" fmla="*/ 2240953 w 4813331"/>
                <a:gd name="connsiteY64" fmla="*/ 748360 h 1311068"/>
                <a:gd name="connsiteX65" fmla="*/ 2251002 w 4813331"/>
                <a:gd name="connsiteY65" fmla="*/ 688070 h 1311068"/>
                <a:gd name="connsiteX66" fmla="*/ 2261050 w 4813331"/>
                <a:gd name="connsiteY66" fmla="*/ 718215 h 1311068"/>
                <a:gd name="connsiteX67" fmla="*/ 2271099 w 4813331"/>
                <a:gd name="connsiteY67" fmla="*/ 778505 h 1311068"/>
                <a:gd name="connsiteX68" fmla="*/ 2301244 w 4813331"/>
                <a:gd name="connsiteY68" fmla="*/ 848843 h 1311068"/>
                <a:gd name="connsiteX69" fmla="*/ 2311292 w 4813331"/>
                <a:gd name="connsiteY69" fmla="*/ 969424 h 1311068"/>
                <a:gd name="connsiteX70" fmla="*/ 2331389 w 4813331"/>
                <a:gd name="connsiteY70" fmla="*/ 1090004 h 1311068"/>
                <a:gd name="connsiteX71" fmla="*/ 2391679 w 4813331"/>
                <a:gd name="connsiteY71" fmla="*/ 1029714 h 1311068"/>
                <a:gd name="connsiteX72" fmla="*/ 2451969 w 4813331"/>
                <a:gd name="connsiteY72" fmla="*/ 989520 h 1311068"/>
                <a:gd name="connsiteX73" fmla="*/ 2502211 w 4813331"/>
                <a:gd name="connsiteY73" fmla="*/ 929230 h 1311068"/>
                <a:gd name="connsiteX74" fmla="*/ 2542404 w 4813331"/>
                <a:gd name="connsiteY74" fmla="*/ 868940 h 1311068"/>
                <a:gd name="connsiteX75" fmla="*/ 2612742 w 4813331"/>
                <a:gd name="connsiteY75" fmla="*/ 808650 h 1311068"/>
                <a:gd name="connsiteX76" fmla="*/ 2662984 w 4813331"/>
                <a:gd name="connsiteY76" fmla="*/ 818698 h 1311068"/>
                <a:gd name="connsiteX77" fmla="*/ 2713226 w 4813331"/>
                <a:gd name="connsiteY77" fmla="*/ 858892 h 1311068"/>
                <a:gd name="connsiteX78" fmla="*/ 2773516 w 4813331"/>
                <a:gd name="connsiteY78" fmla="*/ 889037 h 1311068"/>
                <a:gd name="connsiteX79" fmla="*/ 2803661 w 4813331"/>
                <a:gd name="connsiteY79" fmla="*/ 919182 h 1311068"/>
                <a:gd name="connsiteX80" fmla="*/ 2813710 w 4813331"/>
                <a:gd name="connsiteY80" fmla="*/ 949327 h 1311068"/>
                <a:gd name="connsiteX81" fmla="*/ 2894096 w 4813331"/>
                <a:gd name="connsiteY81" fmla="*/ 989520 h 1311068"/>
                <a:gd name="connsiteX82" fmla="*/ 2934290 w 4813331"/>
                <a:gd name="connsiteY82" fmla="*/ 1009617 h 1311068"/>
                <a:gd name="connsiteX83" fmla="*/ 2964435 w 4813331"/>
                <a:gd name="connsiteY83" fmla="*/ 979472 h 1311068"/>
                <a:gd name="connsiteX84" fmla="*/ 2994580 w 4813331"/>
                <a:gd name="connsiteY84" fmla="*/ 959375 h 1311068"/>
                <a:gd name="connsiteX85" fmla="*/ 3064918 w 4813331"/>
                <a:gd name="connsiteY85" fmla="*/ 889037 h 1311068"/>
                <a:gd name="connsiteX86" fmla="*/ 3074967 w 4813331"/>
                <a:gd name="connsiteY86" fmla="*/ 848843 h 1311068"/>
                <a:gd name="connsiteX87" fmla="*/ 3105112 w 4813331"/>
                <a:gd name="connsiteY87" fmla="*/ 768457 h 1311068"/>
                <a:gd name="connsiteX88" fmla="*/ 3115160 w 4813331"/>
                <a:gd name="connsiteY88" fmla="*/ 667973 h 1311068"/>
                <a:gd name="connsiteX89" fmla="*/ 3135257 w 4813331"/>
                <a:gd name="connsiteY89" fmla="*/ 617731 h 1311068"/>
                <a:gd name="connsiteX90" fmla="*/ 3145305 w 4813331"/>
                <a:gd name="connsiteY90" fmla="*/ 577538 h 1311068"/>
                <a:gd name="connsiteX91" fmla="*/ 3165402 w 4813331"/>
                <a:gd name="connsiteY91" fmla="*/ 547393 h 1311068"/>
                <a:gd name="connsiteX92" fmla="*/ 3195547 w 4813331"/>
                <a:gd name="connsiteY92" fmla="*/ 456958 h 1311068"/>
                <a:gd name="connsiteX93" fmla="*/ 3215644 w 4813331"/>
                <a:gd name="connsiteY93" fmla="*/ 426813 h 1311068"/>
                <a:gd name="connsiteX94" fmla="*/ 3235740 w 4813331"/>
                <a:gd name="connsiteY94" fmla="*/ 346426 h 1311068"/>
                <a:gd name="connsiteX95" fmla="*/ 3301039 w 4813331"/>
                <a:gd name="connsiteY95" fmla="*/ 137550 h 1311068"/>
                <a:gd name="connsiteX96" fmla="*/ 3296030 w 4813331"/>
                <a:gd name="connsiteY96" fmla="*/ 477054 h 1311068"/>
                <a:gd name="connsiteX97" fmla="*/ 3346272 w 4813331"/>
                <a:gd name="connsiteY97" fmla="*/ 607683 h 1311068"/>
                <a:gd name="connsiteX98" fmla="*/ 3356320 w 4813331"/>
                <a:gd name="connsiteY98" fmla="*/ 758408 h 1311068"/>
                <a:gd name="connsiteX99" fmla="*/ 3386466 w 4813331"/>
                <a:gd name="connsiteY99" fmla="*/ 929230 h 1311068"/>
                <a:gd name="connsiteX100" fmla="*/ 3426659 w 4813331"/>
                <a:gd name="connsiteY100" fmla="*/ 1049810 h 1311068"/>
                <a:gd name="connsiteX101" fmla="*/ 3436707 w 4813331"/>
                <a:gd name="connsiteY101" fmla="*/ 1090004 h 1311068"/>
                <a:gd name="connsiteX102" fmla="*/ 3446756 w 4813331"/>
                <a:gd name="connsiteY102" fmla="*/ 1220632 h 1311068"/>
                <a:gd name="connsiteX103" fmla="*/ 3466852 w 4813331"/>
                <a:gd name="connsiteY103" fmla="*/ 1280922 h 1311068"/>
                <a:gd name="connsiteX104" fmla="*/ 3476901 w 4813331"/>
                <a:gd name="connsiteY104" fmla="*/ 1311068 h 1311068"/>
                <a:gd name="connsiteX105" fmla="*/ 3537191 w 4813331"/>
                <a:gd name="connsiteY105" fmla="*/ 1230681 h 1311068"/>
                <a:gd name="connsiteX106" fmla="*/ 3587433 w 4813331"/>
                <a:gd name="connsiteY106" fmla="*/ 1150294 h 1311068"/>
                <a:gd name="connsiteX107" fmla="*/ 3607529 w 4813331"/>
                <a:gd name="connsiteY107" fmla="*/ 1079955 h 1311068"/>
                <a:gd name="connsiteX108" fmla="*/ 3617578 w 4813331"/>
                <a:gd name="connsiteY108" fmla="*/ 1019665 h 1311068"/>
                <a:gd name="connsiteX109" fmla="*/ 3647723 w 4813331"/>
                <a:gd name="connsiteY109" fmla="*/ 949327 h 1311068"/>
                <a:gd name="connsiteX110" fmla="*/ 3657771 w 4813331"/>
                <a:gd name="connsiteY110" fmla="*/ 848843 h 1311068"/>
                <a:gd name="connsiteX111" fmla="*/ 3687916 w 4813331"/>
                <a:gd name="connsiteY111" fmla="*/ 778505 h 1311068"/>
                <a:gd name="connsiteX112" fmla="*/ 3758255 w 4813331"/>
                <a:gd name="connsiteY112" fmla="*/ 868940 h 1311068"/>
                <a:gd name="connsiteX113" fmla="*/ 3778351 w 4813331"/>
                <a:gd name="connsiteY113" fmla="*/ 909133 h 1311068"/>
                <a:gd name="connsiteX114" fmla="*/ 3788400 w 4813331"/>
                <a:gd name="connsiteY114" fmla="*/ 1009617 h 1311068"/>
                <a:gd name="connsiteX115" fmla="*/ 3838641 w 4813331"/>
                <a:gd name="connsiteY115" fmla="*/ 1029714 h 1311068"/>
                <a:gd name="connsiteX116" fmla="*/ 4009463 w 4813331"/>
                <a:gd name="connsiteY116" fmla="*/ 1049810 h 1311068"/>
                <a:gd name="connsiteX117" fmla="*/ 4039608 w 4813331"/>
                <a:gd name="connsiteY117" fmla="*/ 1039762 h 1311068"/>
                <a:gd name="connsiteX118" fmla="*/ 4049657 w 4813331"/>
                <a:gd name="connsiteY118" fmla="*/ 959375 h 1311068"/>
                <a:gd name="connsiteX119" fmla="*/ 4059705 w 4813331"/>
                <a:gd name="connsiteY119" fmla="*/ 909133 h 1311068"/>
                <a:gd name="connsiteX120" fmla="*/ 4109947 w 4813331"/>
                <a:gd name="connsiteY120" fmla="*/ 878988 h 1311068"/>
                <a:gd name="connsiteX121" fmla="*/ 4130044 w 4813331"/>
                <a:gd name="connsiteY121" fmla="*/ 848843 h 1311068"/>
                <a:gd name="connsiteX122" fmla="*/ 4170237 w 4813331"/>
                <a:gd name="connsiteY122" fmla="*/ 808650 h 1311068"/>
                <a:gd name="connsiteX123" fmla="*/ 4180285 w 4813331"/>
                <a:gd name="connsiteY123" fmla="*/ 748360 h 1311068"/>
                <a:gd name="connsiteX124" fmla="*/ 4200382 w 4813331"/>
                <a:gd name="connsiteY124" fmla="*/ 718215 h 1311068"/>
                <a:gd name="connsiteX125" fmla="*/ 4230527 w 4813331"/>
                <a:gd name="connsiteY125" fmla="*/ 657925 h 1311068"/>
                <a:gd name="connsiteX126" fmla="*/ 4260672 w 4813331"/>
                <a:gd name="connsiteY126" fmla="*/ 667973 h 1311068"/>
                <a:gd name="connsiteX127" fmla="*/ 4290817 w 4813331"/>
                <a:gd name="connsiteY127" fmla="*/ 778505 h 1311068"/>
                <a:gd name="connsiteX128" fmla="*/ 4310914 w 4813331"/>
                <a:gd name="connsiteY128" fmla="*/ 848843 h 1311068"/>
                <a:gd name="connsiteX129" fmla="*/ 4331011 w 4813331"/>
                <a:gd name="connsiteY129" fmla="*/ 878988 h 1311068"/>
                <a:gd name="connsiteX130" fmla="*/ 4371204 w 4813331"/>
                <a:gd name="connsiteY130" fmla="*/ 818698 h 1311068"/>
                <a:gd name="connsiteX131" fmla="*/ 4431494 w 4813331"/>
                <a:gd name="connsiteY131" fmla="*/ 718215 h 1311068"/>
                <a:gd name="connsiteX132" fmla="*/ 4441542 w 4813331"/>
                <a:gd name="connsiteY132" fmla="*/ 527296 h 1311068"/>
                <a:gd name="connsiteX133" fmla="*/ 4451591 w 4813331"/>
                <a:gd name="connsiteY133" fmla="*/ 487103 h 1311068"/>
                <a:gd name="connsiteX134" fmla="*/ 4501833 w 4813331"/>
                <a:gd name="connsiteY134" fmla="*/ 597635 h 1311068"/>
                <a:gd name="connsiteX135" fmla="*/ 4511881 w 4813331"/>
                <a:gd name="connsiteY135" fmla="*/ 678021 h 1311068"/>
                <a:gd name="connsiteX136" fmla="*/ 4521929 w 4813331"/>
                <a:gd name="connsiteY136" fmla="*/ 808650 h 1311068"/>
                <a:gd name="connsiteX137" fmla="*/ 4552074 w 4813331"/>
                <a:gd name="connsiteY137" fmla="*/ 899085 h 1311068"/>
                <a:gd name="connsiteX138" fmla="*/ 4562123 w 4813331"/>
                <a:gd name="connsiteY138" fmla="*/ 929230 h 1311068"/>
                <a:gd name="connsiteX139" fmla="*/ 4572171 w 4813331"/>
                <a:gd name="connsiteY139" fmla="*/ 959375 h 1311068"/>
                <a:gd name="connsiteX140" fmla="*/ 4602316 w 4813331"/>
                <a:gd name="connsiteY140" fmla="*/ 989520 h 1311068"/>
                <a:gd name="connsiteX141" fmla="*/ 4612364 w 4813331"/>
                <a:gd name="connsiteY141" fmla="*/ 1130197 h 1311068"/>
                <a:gd name="connsiteX142" fmla="*/ 4652558 w 4813331"/>
                <a:gd name="connsiteY142" fmla="*/ 1150294 h 1311068"/>
                <a:gd name="connsiteX143" fmla="*/ 4712848 w 4813331"/>
                <a:gd name="connsiteY143" fmla="*/ 1090004 h 1311068"/>
                <a:gd name="connsiteX144" fmla="*/ 4753041 w 4813331"/>
                <a:gd name="connsiteY144" fmla="*/ 1019665 h 1311068"/>
                <a:gd name="connsiteX145" fmla="*/ 4793235 w 4813331"/>
                <a:gd name="connsiteY145" fmla="*/ 959375 h 1311068"/>
                <a:gd name="connsiteX146" fmla="*/ 4813331 w 4813331"/>
                <a:gd name="connsiteY146" fmla="*/ 909133 h 1311068"/>
                <a:gd name="connsiteX0" fmla="*/ 29291 w 4813331"/>
                <a:gd name="connsiteY0" fmla="*/ 67355 h 1311068"/>
                <a:gd name="connsiteX1" fmla="*/ 37015 w 4813331"/>
                <a:gd name="connsiteY1" fmla="*/ 58374 h 1311068"/>
                <a:gd name="connsiteX2" fmla="*/ 56681 w 4813331"/>
                <a:gd name="connsiteY2" fmla="*/ 68206 h 1311068"/>
                <a:gd name="connsiteX3" fmla="*/ 251380 w 4813331"/>
                <a:gd name="connsiteY3" fmla="*/ 417597 h 1311068"/>
                <a:gd name="connsiteX4" fmla="*/ 261428 w 4813331"/>
                <a:gd name="connsiteY4" fmla="*/ 525104 h 1311068"/>
                <a:gd name="connsiteX5" fmla="*/ 291573 w 4813331"/>
                <a:gd name="connsiteY5" fmla="*/ 377403 h 1311068"/>
                <a:gd name="connsiteX6" fmla="*/ 301622 w 4813331"/>
                <a:gd name="connsiteY6" fmla="*/ 751677 h 1311068"/>
                <a:gd name="connsiteX7" fmla="*/ 341815 w 4813331"/>
                <a:gd name="connsiteY7" fmla="*/ 566162 h 1311068"/>
                <a:gd name="connsiteX8" fmla="*/ 351863 w 4813331"/>
                <a:gd name="connsiteY8" fmla="*/ 513896 h 1311068"/>
                <a:gd name="connsiteX9" fmla="*/ 361912 w 4813331"/>
                <a:gd name="connsiteY9" fmla="*/ 829176 h 1311068"/>
                <a:gd name="connsiteX10" fmla="*/ 432250 w 4813331"/>
                <a:gd name="connsiteY10" fmla="*/ 542588 h 1311068"/>
                <a:gd name="connsiteX11" fmla="*/ 472444 w 4813331"/>
                <a:gd name="connsiteY11" fmla="*/ 700121 h 1311068"/>
                <a:gd name="connsiteX12" fmla="*/ 502589 w 4813331"/>
                <a:gd name="connsiteY12" fmla="*/ 729833 h 1311068"/>
                <a:gd name="connsiteX13" fmla="*/ 532734 w 4813331"/>
                <a:gd name="connsiteY13" fmla="*/ 650742 h 1311068"/>
                <a:gd name="connsiteX14" fmla="*/ 582975 w 4813331"/>
                <a:gd name="connsiteY14" fmla="*/ 1019665 h 1311068"/>
                <a:gd name="connsiteX15" fmla="*/ 613120 w 4813331"/>
                <a:gd name="connsiteY15" fmla="*/ 999569 h 1311068"/>
                <a:gd name="connsiteX16" fmla="*/ 626950 w 4813331"/>
                <a:gd name="connsiteY16" fmla="*/ 982606 h 1311068"/>
                <a:gd name="connsiteX17" fmla="*/ 713604 w 4813331"/>
                <a:gd name="connsiteY17" fmla="*/ 949327 h 1311068"/>
                <a:gd name="connsiteX18" fmla="*/ 763846 w 4813331"/>
                <a:gd name="connsiteY18" fmla="*/ 1069907 h 1311068"/>
                <a:gd name="connsiteX19" fmla="*/ 834184 w 4813331"/>
                <a:gd name="connsiteY19" fmla="*/ 1120149 h 1311068"/>
                <a:gd name="connsiteX20" fmla="*/ 964813 w 4813331"/>
                <a:gd name="connsiteY20" fmla="*/ 1230681 h 1311068"/>
                <a:gd name="connsiteX21" fmla="*/ 1005006 w 4813331"/>
                <a:gd name="connsiteY21" fmla="*/ 1210584 h 1311068"/>
                <a:gd name="connsiteX22" fmla="*/ 1045200 w 4813331"/>
                <a:gd name="connsiteY22" fmla="*/ 1150294 h 1311068"/>
                <a:gd name="connsiteX23" fmla="*/ 1055248 w 4813331"/>
                <a:gd name="connsiteY23" fmla="*/ 1039762 h 1311068"/>
                <a:gd name="connsiteX24" fmla="*/ 1145683 w 4813331"/>
                <a:gd name="connsiteY24" fmla="*/ 899085 h 1311068"/>
                <a:gd name="connsiteX25" fmla="*/ 1155731 w 4813331"/>
                <a:gd name="connsiteY25" fmla="*/ 848843 h 1311068"/>
                <a:gd name="connsiteX26" fmla="*/ 1195925 w 4813331"/>
                <a:gd name="connsiteY26" fmla="*/ 798602 h 1311068"/>
                <a:gd name="connsiteX27" fmla="*/ 1216022 w 4813331"/>
                <a:gd name="connsiteY27" fmla="*/ 768457 h 1311068"/>
                <a:gd name="connsiteX28" fmla="*/ 1226070 w 4813331"/>
                <a:gd name="connsiteY28" fmla="*/ 738311 h 1311068"/>
                <a:gd name="connsiteX29" fmla="*/ 1246167 w 4813331"/>
                <a:gd name="connsiteY29" fmla="*/ 688070 h 1311068"/>
                <a:gd name="connsiteX30" fmla="*/ 1266263 w 4813331"/>
                <a:gd name="connsiteY30" fmla="*/ 557441 h 1311068"/>
                <a:gd name="connsiteX31" fmla="*/ 1276312 w 4813331"/>
                <a:gd name="connsiteY31" fmla="*/ 748360 h 1311068"/>
                <a:gd name="connsiteX32" fmla="*/ 1296408 w 4813331"/>
                <a:gd name="connsiteY32" fmla="*/ 708166 h 1311068"/>
                <a:gd name="connsiteX33" fmla="*/ 1306457 w 4813331"/>
                <a:gd name="connsiteY33" fmla="*/ 678021 h 1311068"/>
                <a:gd name="connsiteX34" fmla="*/ 1356699 w 4813331"/>
                <a:gd name="connsiteY34" fmla="*/ 768457 h 1311068"/>
                <a:gd name="connsiteX35" fmla="*/ 1406940 w 4813331"/>
                <a:gd name="connsiteY35" fmla="*/ 828747 h 1311068"/>
                <a:gd name="connsiteX36" fmla="*/ 1437085 w 4813331"/>
                <a:gd name="connsiteY36" fmla="*/ 838795 h 1311068"/>
                <a:gd name="connsiteX37" fmla="*/ 1487327 w 4813331"/>
                <a:gd name="connsiteY37" fmla="*/ 728263 h 1311068"/>
                <a:gd name="connsiteX38" fmla="*/ 1547617 w 4813331"/>
                <a:gd name="connsiteY38" fmla="*/ 667973 h 1311068"/>
                <a:gd name="connsiteX39" fmla="*/ 1567714 w 4813331"/>
                <a:gd name="connsiteY39" fmla="*/ 627780 h 1311068"/>
                <a:gd name="connsiteX40" fmla="*/ 1597859 w 4813331"/>
                <a:gd name="connsiteY40" fmla="*/ 487103 h 1311068"/>
                <a:gd name="connsiteX41" fmla="*/ 1617956 w 4813331"/>
                <a:gd name="connsiteY41" fmla="*/ 517248 h 1311068"/>
                <a:gd name="connsiteX42" fmla="*/ 1628004 w 4813331"/>
                <a:gd name="connsiteY42" fmla="*/ 547393 h 1311068"/>
                <a:gd name="connsiteX43" fmla="*/ 1648101 w 4813331"/>
                <a:gd name="connsiteY43" fmla="*/ 617731 h 1311068"/>
                <a:gd name="connsiteX44" fmla="*/ 1698342 w 4813331"/>
                <a:gd name="connsiteY44" fmla="*/ 698118 h 1311068"/>
                <a:gd name="connsiteX45" fmla="*/ 1728488 w 4813331"/>
                <a:gd name="connsiteY45" fmla="*/ 858892 h 1311068"/>
                <a:gd name="connsiteX46" fmla="*/ 1758633 w 4813331"/>
                <a:gd name="connsiteY46" fmla="*/ 969424 h 1311068"/>
                <a:gd name="connsiteX47" fmla="*/ 1778729 w 4813331"/>
                <a:gd name="connsiteY47" fmla="*/ 1049810 h 1311068"/>
                <a:gd name="connsiteX48" fmla="*/ 1798826 w 4813331"/>
                <a:gd name="connsiteY48" fmla="*/ 1079955 h 1311068"/>
                <a:gd name="connsiteX49" fmla="*/ 1828971 w 4813331"/>
                <a:gd name="connsiteY49" fmla="*/ 1069907 h 1311068"/>
                <a:gd name="connsiteX50" fmla="*/ 1839019 w 4813331"/>
                <a:gd name="connsiteY50" fmla="*/ 1039762 h 1311068"/>
                <a:gd name="connsiteX51" fmla="*/ 1859116 w 4813331"/>
                <a:gd name="connsiteY51" fmla="*/ 1009617 h 1311068"/>
                <a:gd name="connsiteX52" fmla="*/ 1889261 w 4813331"/>
                <a:gd name="connsiteY52" fmla="*/ 959375 h 1311068"/>
                <a:gd name="connsiteX53" fmla="*/ 1929455 w 4813331"/>
                <a:gd name="connsiteY53" fmla="*/ 989520 h 1311068"/>
                <a:gd name="connsiteX54" fmla="*/ 2029938 w 4813331"/>
                <a:gd name="connsiteY54" fmla="*/ 1079955 h 1311068"/>
                <a:gd name="connsiteX55" fmla="*/ 2070131 w 4813331"/>
                <a:gd name="connsiteY55" fmla="*/ 1150294 h 1311068"/>
                <a:gd name="connsiteX56" fmla="*/ 2100277 w 4813331"/>
                <a:gd name="connsiteY56" fmla="*/ 1170391 h 1311068"/>
                <a:gd name="connsiteX57" fmla="*/ 2110325 w 4813331"/>
                <a:gd name="connsiteY57" fmla="*/ 1200536 h 1311068"/>
                <a:gd name="connsiteX58" fmla="*/ 2130422 w 4813331"/>
                <a:gd name="connsiteY58" fmla="*/ 1170391 h 1311068"/>
                <a:gd name="connsiteX59" fmla="*/ 2140470 w 4813331"/>
                <a:gd name="connsiteY59" fmla="*/ 1130197 h 1311068"/>
                <a:gd name="connsiteX60" fmla="*/ 2160567 w 4813331"/>
                <a:gd name="connsiteY60" fmla="*/ 1079955 h 1311068"/>
                <a:gd name="connsiteX61" fmla="*/ 2170615 w 4813331"/>
                <a:gd name="connsiteY61" fmla="*/ 1049810 h 1311068"/>
                <a:gd name="connsiteX62" fmla="*/ 2180663 w 4813331"/>
                <a:gd name="connsiteY62" fmla="*/ 889037 h 1311068"/>
                <a:gd name="connsiteX63" fmla="*/ 2210808 w 4813331"/>
                <a:gd name="connsiteY63" fmla="*/ 798602 h 1311068"/>
                <a:gd name="connsiteX64" fmla="*/ 2240953 w 4813331"/>
                <a:gd name="connsiteY64" fmla="*/ 748360 h 1311068"/>
                <a:gd name="connsiteX65" fmla="*/ 2251002 w 4813331"/>
                <a:gd name="connsiteY65" fmla="*/ 688070 h 1311068"/>
                <a:gd name="connsiteX66" fmla="*/ 2261050 w 4813331"/>
                <a:gd name="connsiteY66" fmla="*/ 718215 h 1311068"/>
                <a:gd name="connsiteX67" fmla="*/ 2271099 w 4813331"/>
                <a:gd name="connsiteY67" fmla="*/ 778505 h 1311068"/>
                <a:gd name="connsiteX68" fmla="*/ 2301244 w 4813331"/>
                <a:gd name="connsiteY68" fmla="*/ 848843 h 1311068"/>
                <a:gd name="connsiteX69" fmla="*/ 2311292 w 4813331"/>
                <a:gd name="connsiteY69" fmla="*/ 969424 h 1311068"/>
                <a:gd name="connsiteX70" fmla="*/ 2331389 w 4813331"/>
                <a:gd name="connsiteY70" fmla="*/ 1090004 h 1311068"/>
                <a:gd name="connsiteX71" fmla="*/ 2391679 w 4813331"/>
                <a:gd name="connsiteY71" fmla="*/ 1029714 h 1311068"/>
                <a:gd name="connsiteX72" fmla="*/ 2451969 w 4813331"/>
                <a:gd name="connsiteY72" fmla="*/ 989520 h 1311068"/>
                <a:gd name="connsiteX73" fmla="*/ 2502211 w 4813331"/>
                <a:gd name="connsiteY73" fmla="*/ 929230 h 1311068"/>
                <a:gd name="connsiteX74" fmla="*/ 2542404 w 4813331"/>
                <a:gd name="connsiteY74" fmla="*/ 868940 h 1311068"/>
                <a:gd name="connsiteX75" fmla="*/ 2612742 w 4813331"/>
                <a:gd name="connsiteY75" fmla="*/ 808650 h 1311068"/>
                <a:gd name="connsiteX76" fmla="*/ 2662984 w 4813331"/>
                <a:gd name="connsiteY76" fmla="*/ 818698 h 1311068"/>
                <a:gd name="connsiteX77" fmla="*/ 2713226 w 4813331"/>
                <a:gd name="connsiteY77" fmla="*/ 858892 h 1311068"/>
                <a:gd name="connsiteX78" fmla="*/ 2773516 w 4813331"/>
                <a:gd name="connsiteY78" fmla="*/ 889037 h 1311068"/>
                <a:gd name="connsiteX79" fmla="*/ 2803661 w 4813331"/>
                <a:gd name="connsiteY79" fmla="*/ 919182 h 1311068"/>
                <a:gd name="connsiteX80" fmla="*/ 2813710 w 4813331"/>
                <a:gd name="connsiteY80" fmla="*/ 949327 h 1311068"/>
                <a:gd name="connsiteX81" fmla="*/ 2894096 w 4813331"/>
                <a:gd name="connsiteY81" fmla="*/ 989520 h 1311068"/>
                <a:gd name="connsiteX82" fmla="*/ 2934290 w 4813331"/>
                <a:gd name="connsiteY82" fmla="*/ 1009617 h 1311068"/>
                <a:gd name="connsiteX83" fmla="*/ 2964435 w 4813331"/>
                <a:gd name="connsiteY83" fmla="*/ 979472 h 1311068"/>
                <a:gd name="connsiteX84" fmla="*/ 2994580 w 4813331"/>
                <a:gd name="connsiteY84" fmla="*/ 959375 h 1311068"/>
                <a:gd name="connsiteX85" fmla="*/ 3064918 w 4813331"/>
                <a:gd name="connsiteY85" fmla="*/ 889037 h 1311068"/>
                <a:gd name="connsiteX86" fmla="*/ 3074967 w 4813331"/>
                <a:gd name="connsiteY86" fmla="*/ 848843 h 1311068"/>
                <a:gd name="connsiteX87" fmla="*/ 3105112 w 4813331"/>
                <a:gd name="connsiteY87" fmla="*/ 768457 h 1311068"/>
                <a:gd name="connsiteX88" fmla="*/ 3115160 w 4813331"/>
                <a:gd name="connsiteY88" fmla="*/ 667973 h 1311068"/>
                <a:gd name="connsiteX89" fmla="*/ 3135257 w 4813331"/>
                <a:gd name="connsiteY89" fmla="*/ 617731 h 1311068"/>
                <a:gd name="connsiteX90" fmla="*/ 3145305 w 4813331"/>
                <a:gd name="connsiteY90" fmla="*/ 577538 h 1311068"/>
                <a:gd name="connsiteX91" fmla="*/ 3165402 w 4813331"/>
                <a:gd name="connsiteY91" fmla="*/ 547393 h 1311068"/>
                <a:gd name="connsiteX92" fmla="*/ 3195547 w 4813331"/>
                <a:gd name="connsiteY92" fmla="*/ 456958 h 1311068"/>
                <a:gd name="connsiteX93" fmla="*/ 3215644 w 4813331"/>
                <a:gd name="connsiteY93" fmla="*/ 426813 h 1311068"/>
                <a:gd name="connsiteX94" fmla="*/ 3235740 w 4813331"/>
                <a:gd name="connsiteY94" fmla="*/ 346426 h 1311068"/>
                <a:gd name="connsiteX95" fmla="*/ 3301039 w 4813331"/>
                <a:gd name="connsiteY95" fmla="*/ 137550 h 1311068"/>
                <a:gd name="connsiteX96" fmla="*/ 3296030 w 4813331"/>
                <a:gd name="connsiteY96" fmla="*/ 477054 h 1311068"/>
                <a:gd name="connsiteX97" fmla="*/ 3346272 w 4813331"/>
                <a:gd name="connsiteY97" fmla="*/ 607683 h 1311068"/>
                <a:gd name="connsiteX98" fmla="*/ 3356320 w 4813331"/>
                <a:gd name="connsiteY98" fmla="*/ 758408 h 1311068"/>
                <a:gd name="connsiteX99" fmla="*/ 3386466 w 4813331"/>
                <a:gd name="connsiteY99" fmla="*/ 929230 h 1311068"/>
                <a:gd name="connsiteX100" fmla="*/ 3426659 w 4813331"/>
                <a:gd name="connsiteY100" fmla="*/ 1049810 h 1311068"/>
                <a:gd name="connsiteX101" fmla="*/ 3436707 w 4813331"/>
                <a:gd name="connsiteY101" fmla="*/ 1090004 h 1311068"/>
                <a:gd name="connsiteX102" fmla="*/ 3446756 w 4813331"/>
                <a:gd name="connsiteY102" fmla="*/ 1220632 h 1311068"/>
                <a:gd name="connsiteX103" fmla="*/ 3466852 w 4813331"/>
                <a:gd name="connsiteY103" fmla="*/ 1280922 h 1311068"/>
                <a:gd name="connsiteX104" fmla="*/ 3476901 w 4813331"/>
                <a:gd name="connsiteY104" fmla="*/ 1311068 h 1311068"/>
                <a:gd name="connsiteX105" fmla="*/ 3537191 w 4813331"/>
                <a:gd name="connsiteY105" fmla="*/ 1230681 h 1311068"/>
                <a:gd name="connsiteX106" fmla="*/ 3587433 w 4813331"/>
                <a:gd name="connsiteY106" fmla="*/ 1150294 h 1311068"/>
                <a:gd name="connsiteX107" fmla="*/ 3607529 w 4813331"/>
                <a:gd name="connsiteY107" fmla="*/ 1079955 h 1311068"/>
                <a:gd name="connsiteX108" fmla="*/ 3617578 w 4813331"/>
                <a:gd name="connsiteY108" fmla="*/ 1019665 h 1311068"/>
                <a:gd name="connsiteX109" fmla="*/ 3647723 w 4813331"/>
                <a:gd name="connsiteY109" fmla="*/ 949327 h 1311068"/>
                <a:gd name="connsiteX110" fmla="*/ 3657771 w 4813331"/>
                <a:gd name="connsiteY110" fmla="*/ 848843 h 1311068"/>
                <a:gd name="connsiteX111" fmla="*/ 3687916 w 4813331"/>
                <a:gd name="connsiteY111" fmla="*/ 778505 h 1311068"/>
                <a:gd name="connsiteX112" fmla="*/ 3758255 w 4813331"/>
                <a:gd name="connsiteY112" fmla="*/ 868940 h 1311068"/>
                <a:gd name="connsiteX113" fmla="*/ 3778351 w 4813331"/>
                <a:gd name="connsiteY113" fmla="*/ 909133 h 1311068"/>
                <a:gd name="connsiteX114" fmla="*/ 3788400 w 4813331"/>
                <a:gd name="connsiteY114" fmla="*/ 1009617 h 1311068"/>
                <a:gd name="connsiteX115" fmla="*/ 3838641 w 4813331"/>
                <a:gd name="connsiteY115" fmla="*/ 1029714 h 1311068"/>
                <a:gd name="connsiteX116" fmla="*/ 4009463 w 4813331"/>
                <a:gd name="connsiteY116" fmla="*/ 1049810 h 1311068"/>
                <a:gd name="connsiteX117" fmla="*/ 4039608 w 4813331"/>
                <a:gd name="connsiteY117" fmla="*/ 1039762 h 1311068"/>
                <a:gd name="connsiteX118" fmla="*/ 4049657 w 4813331"/>
                <a:gd name="connsiteY118" fmla="*/ 959375 h 1311068"/>
                <a:gd name="connsiteX119" fmla="*/ 4059705 w 4813331"/>
                <a:gd name="connsiteY119" fmla="*/ 909133 h 1311068"/>
                <a:gd name="connsiteX120" fmla="*/ 4109947 w 4813331"/>
                <a:gd name="connsiteY120" fmla="*/ 878988 h 1311068"/>
                <a:gd name="connsiteX121" fmla="*/ 4130044 w 4813331"/>
                <a:gd name="connsiteY121" fmla="*/ 848843 h 1311068"/>
                <a:gd name="connsiteX122" fmla="*/ 4170237 w 4813331"/>
                <a:gd name="connsiteY122" fmla="*/ 808650 h 1311068"/>
                <a:gd name="connsiteX123" fmla="*/ 4180285 w 4813331"/>
                <a:gd name="connsiteY123" fmla="*/ 748360 h 1311068"/>
                <a:gd name="connsiteX124" fmla="*/ 4200382 w 4813331"/>
                <a:gd name="connsiteY124" fmla="*/ 718215 h 1311068"/>
                <a:gd name="connsiteX125" fmla="*/ 4230527 w 4813331"/>
                <a:gd name="connsiteY125" fmla="*/ 657925 h 1311068"/>
                <a:gd name="connsiteX126" fmla="*/ 4260672 w 4813331"/>
                <a:gd name="connsiteY126" fmla="*/ 667973 h 1311068"/>
                <a:gd name="connsiteX127" fmla="*/ 4290817 w 4813331"/>
                <a:gd name="connsiteY127" fmla="*/ 778505 h 1311068"/>
                <a:gd name="connsiteX128" fmla="*/ 4310914 w 4813331"/>
                <a:gd name="connsiteY128" fmla="*/ 848843 h 1311068"/>
                <a:gd name="connsiteX129" fmla="*/ 4331011 w 4813331"/>
                <a:gd name="connsiteY129" fmla="*/ 878988 h 1311068"/>
                <a:gd name="connsiteX130" fmla="*/ 4371204 w 4813331"/>
                <a:gd name="connsiteY130" fmla="*/ 818698 h 1311068"/>
                <a:gd name="connsiteX131" fmla="*/ 4431494 w 4813331"/>
                <a:gd name="connsiteY131" fmla="*/ 718215 h 1311068"/>
                <a:gd name="connsiteX132" fmla="*/ 4441542 w 4813331"/>
                <a:gd name="connsiteY132" fmla="*/ 527296 h 1311068"/>
                <a:gd name="connsiteX133" fmla="*/ 4451591 w 4813331"/>
                <a:gd name="connsiteY133" fmla="*/ 487103 h 1311068"/>
                <a:gd name="connsiteX134" fmla="*/ 4501833 w 4813331"/>
                <a:gd name="connsiteY134" fmla="*/ 597635 h 1311068"/>
                <a:gd name="connsiteX135" fmla="*/ 4511881 w 4813331"/>
                <a:gd name="connsiteY135" fmla="*/ 678021 h 1311068"/>
                <a:gd name="connsiteX136" fmla="*/ 4521929 w 4813331"/>
                <a:gd name="connsiteY136" fmla="*/ 808650 h 1311068"/>
                <a:gd name="connsiteX137" fmla="*/ 4552074 w 4813331"/>
                <a:gd name="connsiteY137" fmla="*/ 899085 h 1311068"/>
                <a:gd name="connsiteX138" fmla="*/ 4562123 w 4813331"/>
                <a:gd name="connsiteY138" fmla="*/ 929230 h 1311068"/>
                <a:gd name="connsiteX139" fmla="*/ 4572171 w 4813331"/>
                <a:gd name="connsiteY139" fmla="*/ 959375 h 1311068"/>
                <a:gd name="connsiteX140" fmla="*/ 4602316 w 4813331"/>
                <a:gd name="connsiteY140" fmla="*/ 989520 h 1311068"/>
                <a:gd name="connsiteX141" fmla="*/ 4612364 w 4813331"/>
                <a:gd name="connsiteY141" fmla="*/ 1130197 h 1311068"/>
                <a:gd name="connsiteX142" fmla="*/ 4652558 w 4813331"/>
                <a:gd name="connsiteY142" fmla="*/ 1150294 h 1311068"/>
                <a:gd name="connsiteX143" fmla="*/ 4712848 w 4813331"/>
                <a:gd name="connsiteY143" fmla="*/ 1090004 h 1311068"/>
                <a:gd name="connsiteX144" fmla="*/ 4753041 w 4813331"/>
                <a:gd name="connsiteY144" fmla="*/ 1019665 h 1311068"/>
                <a:gd name="connsiteX145" fmla="*/ 4793235 w 4813331"/>
                <a:gd name="connsiteY145" fmla="*/ 959375 h 1311068"/>
                <a:gd name="connsiteX146" fmla="*/ 4813331 w 4813331"/>
                <a:gd name="connsiteY146" fmla="*/ 909133 h 1311068"/>
                <a:gd name="connsiteX0" fmla="*/ 29291 w 4813331"/>
                <a:gd name="connsiteY0" fmla="*/ 67355 h 1311068"/>
                <a:gd name="connsiteX1" fmla="*/ 37015 w 4813331"/>
                <a:gd name="connsiteY1" fmla="*/ 58374 h 1311068"/>
                <a:gd name="connsiteX2" fmla="*/ 56681 w 4813331"/>
                <a:gd name="connsiteY2" fmla="*/ 68206 h 1311068"/>
                <a:gd name="connsiteX3" fmla="*/ 251380 w 4813331"/>
                <a:gd name="connsiteY3" fmla="*/ 417597 h 1311068"/>
                <a:gd name="connsiteX4" fmla="*/ 261428 w 4813331"/>
                <a:gd name="connsiteY4" fmla="*/ 525104 h 1311068"/>
                <a:gd name="connsiteX5" fmla="*/ 291573 w 4813331"/>
                <a:gd name="connsiteY5" fmla="*/ 377403 h 1311068"/>
                <a:gd name="connsiteX6" fmla="*/ 301622 w 4813331"/>
                <a:gd name="connsiteY6" fmla="*/ 751677 h 1311068"/>
                <a:gd name="connsiteX7" fmla="*/ 341815 w 4813331"/>
                <a:gd name="connsiteY7" fmla="*/ 566162 h 1311068"/>
                <a:gd name="connsiteX8" fmla="*/ 351863 w 4813331"/>
                <a:gd name="connsiteY8" fmla="*/ 513896 h 1311068"/>
                <a:gd name="connsiteX9" fmla="*/ 361912 w 4813331"/>
                <a:gd name="connsiteY9" fmla="*/ 829176 h 1311068"/>
                <a:gd name="connsiteX10" fmla="*/ 432250 w 4813331"/>
                <a:gd name="connsiteY10" fmla="*/ 542588 h 1311068"/>
                <a:gd name="connsiteX11" fmla="*/ 472444 w 4813331"/>
                <a:gd name="connsiteY11" fmla="*/ 700121 h 1311068"/>
                <a:gd name="connsiteX12" fmla="*/ 502589 w 4813331"/>
                <a:gd name="connsiteY12" fmla="*/ 729833 h 1311068"/>
                <a:gd name="connsiteX13" fmla="*/ 532734 w 4813331"/>
                <a:gd name="connsiteY13" fmla="*/ 650742 h 1311068"/>
                <a:gd name="connsiteX14" fmla="*/ 582975 w 4813331"/>
                <a:gd name="connsiteY14" fmla="*/ 1019665 h 1311068"/>
                <a:gd name="connsiteX15" fmla="*/ 613120 w 4813331"/>
                <a:gd name="connsiteY15" fmla="*/ 999569 h 1311068"/>
                <a:gd name="connsiteX16" fmla="*/ 626950 w 4813331"/>
                <a:gd name="connsiteY16" fmla="*/ 982606 h 1311068"/>
                <a:gd name="connsiteX17" fmla="*/ 713604 w 4813331"/>
                <a:gd name="connsiteY17" fmla="*/ 949327 h 1311068"/>
                <a:gd name="connsiteX18" fmla="*/ 763846 w 4813331"/>
                <a:gd name="connsiteY18" fmla="*/ 1069907 h 1311068"/>
                <a:gd name="connsiteX19" fmla="*/ 834184 w 4813331"/>
                <a:gd name="connsiteY19" fmla="*/ 1120149 h 1311068"/>
                <a:gd name="connsiteX20" fmla="*/ 833429 w 4813331"/>
                <a:gd name="connsiteY20" fmla="*/ 1139922 h 1311068"/>
                <a:gd name="connsiteX21" fmla="*/ 964813 w 4813331"/>
                <a:gd name="connsiteY21" fmla="*/ 1230681 h 1311068"/>
                <a:gd name="connsiteX22" fmla="*/ 1005006 w 4813331"/>
                <a:gd name="connsiteY22" fmla="*/ 1210584 h 1311068"/>
                <a:gd name="connsiteX23" fmla="*/ 1045200 w 4813331"/>
                <a:gd name="connsiteY23" fmla="*/ 1150294 h 1311068"/>
                <a:gd name="connsiteX24" fmla="*/ 1055248 w 4813331"/>
                <a:gd name="connsiteY24" fmla="*/ 1039762 h 1311068"/>
                <a:gd name="connsiteX25" fmla="*/ 1145683 w 4813331"/>
                <a:gd name="connsiteY25" fmla="*/ 899085 h 1311068"/>
                <a:gd name="connsiteX26" fmla="*/ 1155731 w 4813331"/>
                <a:gd name="connsiteY26" fmla="*/ 848843 h 1311068"/>
                <a:gd name="connsiteX27" fmla="*/ 1195925 w 4813331"/>
                <a:gd name="connsiteY27" fmla="*/ 798602 h 1311068"/>
                <a:gd name="connsiteX28" fmla="*/ 1216022 w 4813331"/>
                <a:gd name="connsiteY28" fmla="*/ 768457 h 1311068"/>
                <a:gd name="connsiteX29" fmla="*/ 1226070 w 4813331"/>
                <a:gd name="connsiteY29" fmla="*/ 738311 h 1311068"/>
                <a:gd name="connsiteX30" fmla="*/ 1246167 w 4813331"/>
                <a:gd name="connsiteY30" fmla="*/ 688070 h 1311068"/>
                <a:gd name="connsiteX31" fmla="*/ 1266263 w 4813331"/>
                <a:gd name="connsiteY31" fmla="*/ 557441 h 1311068"/>
                <a:gd name="connsiteX32" fmla="*/ 1276312 w 4813331"/>
                <a:gd name="connsiteY32" fmla="*/ 748360 h 1311068"/>
                <a:gd name="connsiteX33" fmla="*/ 1296408 w 4813331"/>
                <a:gd name="connsiteY33" fmla="*/ 708166 h 1311068"/>
                <a:gd name="connsiteX34" fmla="*/ 1306457 w 4813331"/>
                <a:gd name="connsiteY34" fmla="*/ 678021 h 1311068"/>
                <a:gd name="connsiteX35" fmla="*/ 1356699 w 4813331"/>
                <a:gd name="connsiteY35" fmla="*/ 768457 h 1311068"/>
                <a:gd name="connsiteX36" fmla="*/ 1406940 w 4813331"/>
                <a:gd name="connsiteY36" fmla="*/ 828747 h 1311068"/>
                <a:gd name="connsiteX37" fmla="*/ 1437085 w 4813331"/>
                <a:gd name="connsiteY37" fmla="*/ 838795 h 1311068"/>
                <a:gd name="connsiteX38" fmla="*/ 1487327 w 4813331"/>
                <a:gd name="connsiteY38" fmla="*/ 728263 h 1311068"/>
                <a:gd name="connsiteX39" fmla="*/ 1547617 w 4813331"/>
                <a:gd name="connsiteY39" fmla="*/ 667973 h 1311068"/>
                <a:gd name="connsiteX40" fmla="*/ 1567714 w 4813331"/>
                <a:gd name="connsiteY40" fmla="*/ 627780 h 1311068"/>
                <a:gd name="connsiteX41" fmla="*/ 1597859 w 4813331"/>
                <a:gd name="connsiteY41" fmla="*/ 487103 h 1311068"/>
                <a:gd name="connsiteX42" fmla="*/ 1617956 w 4813331"/>
                <a:gd name="connsiteY42" fmla="*/ 517248 h 1311068"/>
                <a:gd name="connsiteX43" fmla="*/ 1628004 w 4813331"/>
                <a:gd name="connsiteY43" fmla="*/ 547393 h 1311068"/>
                <a:gd name="connsiteX44" fmla="*/ 1648101 w 4813331"/>
                <a:gd name="connsiteY44" fmla="*/ 617731 h 1311068"/>
                <a:gd name="connsiteX45" fmla="*/ 1698342 w 4813331"/>
                <a:gd name="connsiteY45" fmla="*/ 698118 h 1311068"/>
                <a:gd name="connsiteX46" fmla="*/ 1728488 w 4813331"/>
                <a:gd name="connsiteY46" fmla="*/ 858892 h 1311068"/>
                <a:gd name="connsiteX47" fmla="*/ 1758633 w 4813331"/>
                <a:gd name="connsiteY47" fmla="*/ 969424 h 1311068"/>
                <a:gd name="connsiteX48" fmla="*/ 1778729 w 4813331"/>
                <a:gd name="connsiteY48" fmla="*/ 1049810 h 1311068"/>
                <a:gd name="connsiteX49" fmla="*/ 1798826 w 4813331"/>
                <a:gd name="connsiteY49" fmla="*/ 1079955 h 1311068"/>
                <a:gd name="connsiteX50" fmla="*/ 1828971 w 4813331"/>
                <a:gd name="connsiteY50" fmla="*/ 1069907 h 1311068"/>
                <a:gd name="connsiteX51" fmla="*/ 1839019 w 4813331"/>
                <a:gd name="connsiteY51" fmla="*/ 1039762 h 1311068"/>
                <a:gd name="connsiteX52" fmla="*/ 1859116 w 4813331"/>
                <a:gd name="connsiteY52" fmla="*/ 1009617 h 1311068"/>
                <a:gd name="connsiteX53" fmla="*/ 1889261 w 4813331"/>
                <a:gd name="connsiteY53" fmla="*/ 959375 h 1311068"/>
                <a:gd name="connsiteX54" fmla="*/ 1929455 w 4813331"/>
                <a:gd name="connsiteY54" fmla="*/ 989520 h 1311068"/>
                <a:gd name="connsiteX55" fmla="*/ 2029938 w 4813331"/>
                <a:gd name="connsiteY55" fmla="*/ 1079955 h 1311068"/>
                <a:gd name="connsiteX56" fmla="*/ 2070131 w 4813331"/>
                <a:gd name="connsiteY56" fmla="*/ 1150294 h 1311068"/>
                <a:gd name="connsiteX57" fmla="*/ 2100277 w 4813331"/>
                <a:gd name="connsiteY57" fmla="*/ 1170391 h 1311068"/>
                <a:gd name="connsiteX58" fmla="*/ 2110325 w 4813331"/>
                <a:gd name="connsiteY58" fmla="*/ 1200536 h 1311068"/>
                <a:gd name="connsiteX59" fmla="*/ 2130422 w 4813331"/>
                <a:gd name="connsiteY59" fmla="*/ 1170391 h 1311068"/>
                <a:gd name="connsiteX60" fmla="*/ 2140470 w 4813331"/>
                <a:gd name="connsiteY60" fmla="*/ 1130197 h 1311068"/>
                <a:gd name="connsiteX61" fmla="*/ 2160567 w 4813331"/>
                <a:gd name="connsiteY61" fmla="*/ 1079955 h 1311068"/>
                <a:gd name="connsiteX62" fmla="*/ 2170615 w 4813331"/>
                <a:gd name="connsiteY62" fmla="*/ 1049810 h 1311068"/>
                <a:gd name="connsiteX63" fmla="*/ 2180663 w 4813331"/>
                <a:gd name="connsiteY63" fmla="*/ 889037 h 1311068"/>
                <a:gd name="connsiteX64" fmla="*/ 2210808 w 4813331"/>
                <a:gd name="connsiteY64" fmla="*/ 798602 h 1311068"/>
                <a:gd name="connsiteX65" fmla="*/ 2240953 w 4813331"/>
                <a:gd name="connsiteY65" fmla="*/ 748360 h 1311068"/>
                <a:gd name="connsiteX66" fmla="*/ 2251002 w 4813331"/>
                <a:gd name="connsiteY66" fmla="*/ 688070 h 1311068"/>
                <a:gd name="connsiteX67" fmla="*/ 2261050 w 4813331"/>
                <a:gd name="connsiteY67" fmla="*/ 718215 h 1311068"/>
                <a:gd name="connsiteX68" fmla="*/ 2271099 w 4813331"/>
                <a:gd name="connsiteY68" fmla="*/ 778505 h 1311068"/>
                <a:gd name="connsiteX69" fmla="*/ 2301244 w 4813331"/>
                <a:gd name="connsiteY69" fmla="*/ 848843 h 1311068"/>
                <a:gd name="connsiteX70" fmla="*/ 2311292 w 4813331"/>
                <a:gd name="connsiteY70" fmla="*/ 969424 h 1311068"/>
                <a:gd name="connsiteX71" fmla="*/ 2331389 w 4813331"/>
                <a:gd name="connsiteY71" fmla="*/ 1090004 h 1311068"/>
                <a:gd name="connsiteX72" fmla="*/ 2391679 w 4813331"/>
                <a:gd name="connsiteY72" fmla="*/ 1029714 h 1311068"/>
                <a:gd name="connsiteX73" fmla="*/ 2451969 w 4813331"/>
                <a:gd name="connsiteY73" fmla="*/ 989520 h 1311068"/>
                <a:gd name="connsiteX74" fmla="*/ 2502211 w 4813331"/>
                <a:gd name="connsiteY74" fmla="*/ 929230 h 1311068"/>
                <a:gd name="connsiteX75" fmla="*/ 2542404 w 4813331"/>
                <a:gd name="connsiteY75" fmla="*/ 868940 h 1311068"/>
                <a:gd name="connsiteX76" fmla="*/ 2612742 w 4813331"/>
                <a:gd name="connsiteY76" fmla="*/ 808650 h 1311068"/>
                <a:gd name="connsiteX77" fmla="*/ 2662984 w 4813331"/>
                <a:gd name="connsiteY77" fmla="*/ 818698 h 1311068"/>
                <a:gd name="connsiteX78" fmla="*/ 2713226 w 4813331"/>
                <a:gd name="connsiteY78" fmla="*/ 858892 h 1311068"/>
                <a:gd name="connsiteX79" fmla="*/ 2773516 w 4813331"/>
                <a:gd name="connsiteY79" fmla="*/ 889037 h 1311068"/>
                <a:gd name="connsiteX80" fmla="*/ 2803661 w 4813331"/>
                <a:gd name="connsiteY80" fmla="*/ 919182 h 1311068"/>
                <a:gd name="connsiteX81" fmla="*/ 2813710 w 4813331"/>
                <a:gd name="connsiteY81" fmla="*/ 949327 h 1311068"/>
                <a:gd name="connsiteX82" fmla="*/ 2894096 w 4813331"/>
                <a:gd name="connsiteY82" fmla="*/ 989520 h 1311068"/>
                <a:gd name="connsiteX83" fmla="*/ 2934290 w 4813331"/>
                <a:gd name="connsiteY83" fmla="*/ 1009617 h 1311068"/>
                <a:gd name="connsiteX84" fmla="*/ 2964435 w 4813331"/>
                <a:gd name="connsiteY84" fmla="*/ 979472 h 1311068"/>
                <a:gd name="connsiteX85" fmla="*/ 2994580 w 4813331"/>
                <a:gd name="connsiteY85" fmla="*/ 959375 h 1311068"/>
                <a:gd name="connsiteX86" fmla="*/ 3064918 w 4813331"/>
                <a:gd name="connsiteY86" fmla="*/ 889037 h 1311068"/>
                <a:gd name="connsiteX87" fmla="*/ 3074967 w 4813331"/>
                <a:gd name="connsiteY87" fmla="*/ 848843 h 1311068"/>
                <a:gd name="connsiteX88" fmla="*/ 3105112 w 4813331"/>
                <a:gd name="connsiteY88" fmla="*/ 768457 h 1311068"/>
                <a:gd name="connsiteX89" fmla="*/ 3115160 w 4813331"/>
                <a:gd name="connsiteY89" fmla="*/ 667973 h 1311068"/>
                <a:gd name="connsiteX90" fmla="*/ 3135257 w 4813331"/>
                <a:gd name="connsiteY90" fmla="*/ 617731 h 1311068"/>
                <a:gd name="connsiteX91" fmla="*/ 3145305 w 4813331"/>
                <a:gd name="connsiteY91" fmla="*/ 577538 h 1311068"/>
                <a:gd name="connsiteX92" fmla="*/ 3165402 w 4813331"/>
                <a:gd name="connsiteY92" fmla="*/ 547393 h 1311068"/>
                <a:gd name="connsiteX93" fmla="*/ 3195547 w 4813331"/>
                <a:gd name="connsiteY93" fmla="*/ 456958 h 1311068"/>
                <a:gd name="connsiteX94" fmla="*/ 3215644 w 4813331"/>
                <a:gd name="connsiteY94" fmla="*/ 426813 h 1311068"/>
                <a:gd name="connsiteX95" fmla="*/ 3235740 w 4813331"/>
                <a:gd name="connsiteY95" fmla="*/ 346426 h 1311068"/>
                <a:gd name="connsiteX96" fmla="*/ 3301039 w 4813331"/>
                <a:gd name="connsiteY96" fmla="*/ 137550 h 1311068"/>
                <a:gd name="connsiteX97" fmla="*/ 3296030 w 4813331"/>
                <a:gd name="connsiteY97" fmla="*/ 477054 h 1311068"/>
                <a:gd name="connsiteX98" fmla="*/ 3346272 w 4813331"/>
                <a:gd name="connsiteY98" fmla="*/ 607683 h 1311068"/>
                <a:gd name="connsiteX99" fmla="*/ 3356320 w 4813331"/>
                <a:gd name="connsiteY99" fmla="*/ 758408 h 1311068"/>
                <a:gd name="connsiteX100" fmla="*/ 3386466 w 4813331"/>
                <a:gd name="connsiteY100" fmla="*/ 929230 h 1311068"/>
                <a:gd name="connsiteX101" fmla="*/ 3426659 w 4813331"/>
                <a:gd name="connsiteY101" fmla="*/ 1049810 h 1311068"/>
                <a:gd name="connsiteX102" fmla="*/ 3436707 w 4813331"/>
                <a:gd name="connsiteY102" fmla="*/ 1090004 h 1311068"/>
                <a:gd name="connsiteX103" fmla="*/ 3446756 w 4813331"/>
                <a:gd name="connsiteY103" fmla="*/ 1220632 h 1311068"/>
                <a:gd name="connsiteX104" fmla="*/ 3466852 w 4813331"/>
                <a:gd name="connsiteY104" fmla="*/ 1280922 h 1311068"/>
                <a:gd name="connsiteX105" fmla="*/ 3476901 w 4813331"/>
                <a:gd name="connsiteY105" fmla="*/ 1311068 h 1311068"/>
                <a:gd name="connsiteX106" fmla="*/ 3537191 w 4813331"/>
                <a:gd name="connsiteY106" fmla="*/ 1230681 h 1311068"/>
                <a:gd name="connsiteX107" fmla="*/ 3587433 w 4813331"/>
                <a:gd name="connsiteY107" fmla="*/ 1150294 h 1311068"/>
                <a:gd name="connsiteX108" fmla="*/ 3607529 w 4813331"/>
                <a:gd name="connsiteY108" fmla="*/ 1079955 h 1311068"/>
                <a:gd name="connsiteX109" fmla="*/ 3617578 w 4813331"/>
                <a:gd name="connsiteY109" fmla="*/ 1019665 h 1311068"/>
                <a:gd name="connsiteX110" fmla="*/ 3647723 w 4813331"/>
                <a:gd name="connsiteY110" fmla="*/ 949327 h 1311068"/>
                <a:gd name="connsiteX111" fmla="*/ 3657771 w 4813331"/>
                <a:gd name="connsiteY111" fmla="*/ 848843 h 1311068"/>
                <a:gd name="connsiteX112" fmla="*/ 3687916 w 4813331"/>
                <a:gd name="connsiteY112" fmla="*/ 778505 h 1311068"/>
                <a:gd name="connsiteX113" fmla="*/ 3758255 w 4813331"/>
                <a:gd name="connsiteY113" fmla="*/ 868940 h 1311068"/>
                <a:gd name="connsiteX114" fmla="*/ 3778351 w 4813331"/>
                <a:gd name="connsiteY114" fmla="*/ 909133 h 1311068"/>
                <a:gd name="connsiteX115" fmla="*/ 3788400 w 4813331"/>
                <a:gd name="connsiteY115" fmla="*/ 1009617 h 1311068"/>
                <a:gd name="connsiteX116" fmla="*/ 3838641 w 4813331"/>
                <a:gd name="connsiteY116" fmla="*/ 1029714 h 1311068"/>
                <a:gd name="connsiteX117" fmla="*/ 4009463 w 4813331"/>
                <a:gd name="connsiteY117" fmla="*/ 1049810 h 1311068"/>
                <a:gd name="connsiteX118" fmla="*/ 4039608 w 4813331"/>
                <a:gd name="connsiteY118" fmla="*/ 1039762 h 1311068"/>
                <a:gd name="connsiteX119" fmla="*/ 4049657 w 4813331"/>
                <a:gd name="connsiteY119" fmla="*/ 959375 h 1311068"/>
                <a:gd name="connsiteX120" fmla="*/ 4059705 w 4813331"/>
                <a:gd name="connsiteY120" fmla="*/ 909133 h 1311068"/>
                <a:gd name="connsiteX121" fmla="*/ 4109947 w 4813331"/>
                <a:gd name="connsiteY121" fmla="*/ 878988 h 1311068"/>
                <a:gd name="connsiteX122" fmla="*/ 4130044 w 4813331"/>
                <a:gd name="connsiteY122" fmla="*/ 848843 h 1311068"/>
                <a:gd name="connsiteX123" fmla="*/ 4170237 w 4813331"/>
                <a:gd name="connsiteY123" fmla="*/ 808650 h 1311068"/>
                <a:gd name="connsiteX124" fmla="*/ 4180285 w 4813331"/>
                <a:gd name="connsiteY124" fmla="*/ 748360 h 1311068"/>
                <a:gd name="connsiteX125" fmla="*/ 4200382 w 4813331"/>
                <a:gd name="connsiteY125" fmla="*/ 718215 h 1311068"/>
                <a:gd name="connsiteX126" fmla="*/ 4230527 w 4813331"/>
                <a:gd name="connsiteY126" fmla="*/ 657925 h 1311068"/>
                <a:gd name="connsiteX127" fmla="*/ 4260672 w 4813331"/>
                <a:gd name="connsiteY127" fmla="*/ 667973 h 1311068"/>
                <a:gd name="connsiteX128" fmla="*/ 4290817 w 4813331"/>
                <a:gd name="connsiteY128" fmla="*/ 778505 h 1311068"/>
                <a:gd name="connsiteX129" fmla="*/ 4310914 w 4813331"/>
                <a:gd name="connsiteY129" fmla="*/ 848843 h 1311068"/>
                <a:gd name="connsiteX130" fmla="*/ 4331011 w 4813331"/>
                <a:gd name="connsiteY130" fmla="*/ 878988 h 1311068"/>
                <a:gd name="connsiteX131" fmla="*/ 4371204 w 4813331"/>
                <a:gd name="connsiteY131" fmla="*/ 818698 h 1311068"/>
                <a:gd name="connsiteX132" fmla="*/ 4431494 w 4813331"/>
                <a:gd name="connsiteY132" fmla="*/ 718215 h 1311068"/>
                <a:gd name="connsiteX133" fmla="*/ 4441542 w 4813331"/>
                <a:gd name="connsiteY133" fmla="*/ 527296 h 1311068"/>
                <a:gd name="connsiteX134" fmla="*/ 4451591 w 4813331"/>
                <a:gd name="connsiteY134" fmla="*/ 487103 h 1311068"/>
                <a:gd name="connsiteX135" fmla="*/ 4501833 w 4813331"/>
                <a:gd name="connsiteY135" fmla="*/ 597635 h 1311068"/>
                <a:gd name="connsiteX136" fmla="*/ 4511881 w 4813331"/>
                <a:gd name="connsiteY136" fmla="*/ 678021 h 1311068"/>
                <a:gd name="connsiteX137" fmla="*/ 4521929 w 4813331"/>
                <a:gd name="connsiteY137" fmla="*/ 808650 h 1311068"/>
                <a:gd name="connsiteX138" fmla="*/ 4552074 w 4813331"/>
                <a:gd name="connsiteY138" fmla="*/ 899085 h 1311068"/>
                <a:gd name="connsiteX139" fmla="*/ 4562123 w 4813331"/>
                <a:gd name="connsiteY139" fmla="*/ 929230 h 1311068"/>
                <a:gd name="connsiteX140" fmla="*/ 4572171 w 4813331"/>
                <a:gd name="connsiteY140" fmla="*/ 959375 h 1311068"/>
                <a:gd name="connsiteX141" fmla="*/ 4602316 w 4813331"/>
                <a:gd name="connsiteY141" fmla="*/ 989520 h 1311068"/>
                <a:gd name="connsiteX142" fmla="*/ 4612364 w 4813331"/>
                <a:gd name="connsiteY142" fmla="*/ 1130197 h 1311068"/>
                <a:gd name="connsiteX143" fmla="*/ 4652558 w 4813331"/>
                <a:gd name="connsiteY143" fmla="*/ 1150294 h 1311068"/>
                <a:gd name="connsiteX144" fmla="*/ 4712848 w 4813331"/>
                <a:gd name="connsiteY144" fmla="*/ 1090004 h 1311068"/>
                <a:gd name="connsiteX145" fmla="*/ 4753041 w 4813331"/>
                <a:gd name="connsiteY145" fmla="*/ 1019665 h 1311068"/>
                <a:gd name="connsiteX146" fmla="*/ 4793235 w 4813331"/>
                <a:gd name="connsiteY146" fmla="*/ 959375 h 1311068"/>
                <a:gd name="connsiteX147" fmla="*/ 4813331 w 4813331"/>
                <a:gd name="connsiteY147" fmla="*/ 909133 h 1311068"/>
                <a:gd name="connsiteX0" fmla="*/ 29291 w 4813331"/>
                <a:gd name="connsiteY0" fmla="*/ 67355 h 1311068"/>
                <a:gd name="connsiteX1" fmla="*/ 37015 w 4813331"/>
                <a:gd name="connsiteY1" fmla="*/ 58374 h 1311068"/>
                <a:gd name="connsiteX2" fmla="*/ 56681 w 4813331"/>
                <a:gd name="connsiteY2" fmla="*/ 68206 h 1311068"/>
                <a:gd name="connsiteX3" fmla="*/ 251380 w 4813331"/>
                <a:gd name="connsiteY3" fmla="*/ 417597 h 1311068"/>
                <a:gd name="connsiteX4" fmla="*/ 261428 w 4813331"/>
                <a:gd name="connsiteY4" fmla="*/ 525104 h 1311068"/>
                <a:gd name="connsiteX5" fmla="*/ 291573 w 4813331"/>
                <a:gd name="connsiteY5" fmla="*/ 377403 h 1311068"/>
                <a:gd name="connsiteX6" fmla="*/ 301622 w 4813331"/>
                <a:gd name="connsiteY6" fmla="*/ 751677 h 1311068"/>
                <a:gd name="connsiteX7" fmla="*/ 341815 w 4813331"/>
                <a:gd name="connsiteY7" fmla="*/ 566162 h 1311068"/>
                <a:gd name="connsiteX8" fmla="*/ 351863 w 4813331"/>
                <a:gd name="connsiteY8" fmla="*/ 513896 h 1311068"/>
                <a:gd name="connsiteX9" fmla="*/ 361912 w 4813331"/>
                <a:gd name="connsiteY9" fmla="*/ 829176 h 1311068"/>
                <a:gd name="connsiteX10" fmla="*/ 432250 w 4813331"/>
                <a:gd name="connsiteY10" fmla="*/ 542588 h 1311068"/>
                <a:gd name="connsiteX11" fmla="*/ 472444 w 4813331"/>
                <a:gd name="connsiteY11" fmla="*/ 700121 h 1311068"/>
                <a:gd name="connsiteX12" fmla="*/ 502589 w 4813331"/>
                <a:gd name="connsiteY12" fmla="*/ 729833 h 1311068"/>
                <a:gd name="connsiteX13" fmla="*/ 532734 w 4813331"/>
                <a:gd name="connsiteY13" fmla="*/ 650742 h 1311068"/>
                <a:gd name="connsiteX14" fmla="*/ 582975 w 4813331"/>
                <a:gd name="connsiteY14" fmla="*/ 1019665 h 1311068"/>
                <a:gd name="connsiteX15" fmla="*/ 613120 w 4813331"/>
                <a:gd name="connsiteY15" fmla="*/ 999569 h 1311068"/>
                <a:gd name="connsiteX16" fmla="*/ 626950 w 4813331"/>
                <a:gd name="connsiteY16" fmla="*/ 982606 h 1311068"/>
                <a:gd name="connsiteX17" fmla="*/ 713604 w 4813331"/>
                <a:gd name="connsiteY17" fmla="*/ 949327 h 1311068"/>
                <a:gd name="connsiteX18" fmla="*/ 763846 w 4813331"/>
                <a:gd name="connsiteY18" fmla="*/ 1069907 h 1311068"/>
                <a:gd name="connsiteX19" fmla="*/ 834184 w 4813331"/>
                <a:gd name="connsiteY19" fmla="*/ 1120149 h 1311068"/>
                <a:gd name="connsiteX20" fmla="*/ 833429 w 4813331"/>
                <a:gd name="connsiteY20" fmla="*/ 1139922 h 1311068"/>
                <a:gd name="connsiteX21" fmla="*/ 964813 w 4813331"/>
                <a:gd name="connsiteY21" fmla="*/ 1230681 h 1311068"/>
                <a:gd name="connsiteX22" fmla="*/ 1005006 w 4813331"/>
                <a:gd name="connsiteY22" fmla="*/ 1210584 h 1311068"/>
                <a:gd name="connsiteX23" fmla="*/ 1045200 w 4813331"/>
                <a:gd name="connsiteY23" fmla="*/ 1150294 h 1311068"/>
                <a:gd name="connsiteX24" fmla="*/ 1055248 w 4813331"/>
                <a:gd name="connsiteY24" fmla="*/ 1039762 h 1311068"/>
                <a:gd name="connsiteX25" fmla="*/ 1145683 w 4813331"/>
                <a:gd name="connsiteY25" fmla="*/ 899085 h 1311068"/>
                <a:gd name="connsiteX26" fmla="*/ 1155731 w 4813331"/>
                <a:gd name="connsiteY26" fmla="*/ 848843 h 1311068"/>
                <a:gd name="connsiteX27" fmla="*/ 1195925 w 4813331"/>
                <a:gd name="connsiteY27" fmla="*/ 798602 h 1311068"/>
                <a:gd name="connsiteX28" fmla="*/ 1216022 w 4813331"/>
                <a:gd name="connsiteY28" fmla="*/ 768457 h 1311068"/>
                <a:gd name="connsiteX29" fmla="*/ 1226070 w 4813331"/>
                <a:gd name="connsiteY29" fmla="*/ 738311 h 1311068"/>
                <a:gd name="connsiteX30" fmla="*/ 1246167 w 4813331"/>
                <a:gd name="connsiteY30" fmla="*/ 688070 h 1311068"/>
                <a:gd name="connsiteX31" fmla="*/ 1266263 w 4813331"/>
                <a:gd name="connsiteY31" fmla="*/ 557441 h 1311068"/>
                <a:gd name="connsiteX32" fmla="*/ 1276312 w 4813331"/>
                <a:gd name="connsiteY32" fmla="*/ 748360 h 1311068"/>
                <a:gd name="connsiteX33" fmla="*/ 1296408 w 4813331"/>
                <a:gd name="connsiteY33" fmla="*/ 708166 h 1311068"/>
                <a:gd name="connsiteX34" fmla="*/ 1306457 w 4813331"/>
                <a:gd name="connsiteY34" fmla="*/ 678021 h 1311068"/>
                <a:gd name="connsiteX35" fmla="*/ 1356699 w 4813331"/>
                <a:gd name="connsiteY35" fmla="*/ 768457 h 1311068"/>
                <a:gd name="connsiteX36" fmla="*/ 1406940 w 4813331"/>
                <a:gd name="connsiteY36" fmla="*/ 828747 h 1311068"/>
                <a:gd name="connsiteX37" fmla="*/ 1437085 w 4813331"/>
                <a:gd name="connsiteY37" fmla="*/ 838795 h 1311068"/>
                <a:gd name="connsiteX38" fmla="*/ 1487327 w 4813331"/>
                <a:gd name="connsiteY38" fmla="*/ 728263 h 1311068"/>
                <a:gd name="connsiteX39" fmla="*/ 1547617 w 4813331"/>
                <a:gd name="connsiteY39" fmla="*/ 667973 h 1311068"/>
                <a:gd name="connsiteX40" fmla="*/ 1567714 w 4813331"/>
                <a:gd name="connsiteY40" fmla="*/ 627780 h 1311068"/>
                <a:gd name="connsiteX41" fmla="*/ 1597859 w 4813331"/>
                <a:gd name="connsiteY41" fmla="*/ 487103 h 1311068"/>
                <a:gd name="connsiteX42" fmla="*/ 1617956 w 4813331"/>
                <a:gd name="connsiteY42" fmla="*/ 517248 h 1311068"/>
                <a:gd name="connsiteX43" fmla="*/ 1628004 w 4813331"/>
                <a:gd name="connsiteY43" fmla="*/ 547393 h 1311068"/>
                <a:gd name="connsiteX44" fmla="*/ 1648101 w 4813331"/>
                <a:gd name="connsiteY44" fmla="*/ 617731 h 1311068"/>
                <a:gd name="connsiteX45" fmla="*/ 1698342 w 4813331"/>
                <a:gd name="connsiteY45" fmla="*/ 698118 h 1311068"/>
                <a:gd name="connsiteX46" fmla="*/ 1728488 w 4813331"/>
                <a:gd name="connsiteY46" fmla="*/ 858892 h 1311068"/>
                <a:gd name="connsiteX47" fmla="*/ 1758633 w 4813331"/>
                <a:gd name="connsiteY47" fmla="*/ 969424 h 1311068"/>
                <a:gd name="connsiteX48" fmla="*/ 1778729 w 4813331"/>
                <a:gd name="connsiteY48" fmla="*/ 1049810 h 1311068"/>
                <a:gd name="connsiteX49" fmla="*/ 1798826 w 4813331"/>
                <a:gd name="connsiteY49" fmla="*/ 1079955 h 1311068"/>
                <a:gd name="connsiteX50" fmla="*/ 1828971 w 4813331"/>
                <a:gd name="connsiteY50" fmla="*/ 1069907 h 1311068"/>
                <a:gd name="connsiteX51" fmla="*/ 1839019 w 4813331"/>
                <a:gd name="connsiteY51" fmla="*/ 1039762 h 1311068"/>
                <a:gd name="connsiteX52" fmla="*/ 1859116 w 4813331"/>
                <a:gd name="connsiteY52" fmla="*/ 1009617 h 1311068"/>
                <a:gd name="connsiteX53" fmla="*/ 1889261 w 4813331"/>
                <a:gd name="connsiteY53" fmla="*/ 959375 h 1311068"/>
                <a:gd name="connsiteX54" fmla="*/ 1929455 w 4813331"/>
                <a:gd name="connsiteY54" fmla="*/ 989520 h 1311068"/>
                <a:gd name="connsiteX55" fmla="*/ 2029938 w 4813331"/>
                <a:gd name="connsiteY55" fmla="*/ 1079955 h 1311068"/>
                <a:gd name="connsiteX56" fmla="*/ 2070131 w 4813331"/>
                <a:gd name="connsiteY56" fmla="*/ 1150294 h 1311068"/>
                <a:gd name="connsiteX57" fmla="*/ 2100277 w 4813331"/>
                <a:gd name="connsiteY57" fmla="*/ 1170391 h 1311068"/>
                <a:gd name="connsiteX58" fmla="*/ 2110325 w 4813331"/>
                <a:gd name="connsiteY58" fmla="*/ 1200536 h 1311068"/>
                <a:gd name="connsiteX59" fmla="*/ 2130422 w 4813331"/>
                <a:gd name="connsiteY59" fmla="*/ 1170391 h 1311068"/>
                <a:gd name="connsiteX60" fmla="*/ 2140470 w 4813331"/>
                <a:gd name="connsiteY60" fmla="*/ 1130197 h 1311068"/>
                <a:gd name="connsiteX61" fmla="*/ 2160567 w 4813331"/>
                <a:gd name="connsiteY61" fmla="*/ 1079955 h 1311068"/>
                <a:gd name="connsiteX62" fmla="*/ 2170615 w 4813331"/>
                <a:gd name="connsiteY62" fmla="*/ 1049810 h 1311068"/>
                <a:gd name="connsiteX63" fmla="*/ 2180663 w 4813331"/>
                <a:gd name="connsiteY63" fmla="*/ 889037 h 1311068"/>
                <a:gd name="connsiteX64" fmla="*/ 2210808 w 4813331"/>
                <a:gd name="connsiteY64" fmla="*/ 798602 h 1311068"/>
                <a:gd name="connsiteX65" fmla="*/ 2240953 w 4813331"/>
                <a:gd name="connsiteY65" fmla="*/ 748360 h 1311068"/>
                <a:gd name="connsiteX66" fmla="*/ 2251002 w 4813331"/>
                <a:gd name="connsiteY66" fmla="*/ 688070 h 1311068"/>
                <a:gd name="connsiteX67" fmla="*/ 2261050 w 4813331"/>
                <a:gd name="connsiteY67" fmla="*/ 718215 h 1311068"/>
                <a:gd name="connsiteX68" fmla="*/ 2271099 w 4813331"/>
                <a:gd name="connsiteY68" fmla="*/ 778505 h 1311068"/>
                <a:gd name="connsiteX69" fmla="*/ 2301244 w 4813331"/>
                <a:gd name="connsiteY69" fmla="*/ 848843 h 1311068"/>
                <a:gd name="connsiteX70" fmla="*/ 2311292 w 4813331"/>
                <a:gd name="connsiteY70" fmla="*/ 969424 h 1311068"/>
                <a:gd name="connsiteX71" fmla="*/ 2331389 w 4813331"/>
                <a:gd name="connsiteY71" fmla="*/ 1090004 h 1311068"/>
                <a:gd name="connsiteX72" fmla="*/ 2391679 w 4813331"/>
                <a:gd name="connsiteY72" fmla="*/ 1029714 h 1311068"/>
                <a:gd name="connsiteX73" fmla="*/ 2451969 w 4813331"/>
                <a:gd name="connsiteY73" fmla="*/ 989520 h 1311068"/>
                <a:gd name="connsiteX74" fmla="*/ 2502211 w 4813331"/>
                <a:gd name="connsiteY74" fmla="*/ 929230 h 1311068"/>
                <a:gd name="connsiteX75" fmla="*/ 2542404 w 4813331"/>
                <a:gd name="connsiteY75" fmla="*/ 868940 h 1311068"/>
                <a:gd name="connsiteX76" fmla="*/ 2612742 w 4813331"/>
                <a:gd name="connsiteY76" fmla="*/ 808650 h 1311068"/>
                <a:gd name="connsiteX77" fmla="*/ 2662984 w 4813331"/>
                <a:gd name="connsiteY77" fmla="*/ 818698 h 1311068"/>
                <a:gd name="connsiteX78" fmla="*/ 2713226 w 4813331"/>
                <a:gd name="connsiteY78" fmla="*/ 858892 h 1311068"/>
                <a:gd name="connsiteX79" fmla="*/ 2773516 w 4813331"/>
                <a:gd name="connsiteY79" fmla="*/ 889037 h 1311068"/>
                <a:gd name="connsiteX80" fmla="*/ 2803661 w 4813331"/>
                <a:gd name="connsiteY80" fmla="*/ 919182 h 1311068"/>
                <a:gd name="connsiteX81" fmla="*/ 2813710 w 4813331"/>
                <a:gd name="connsiteY81" fmla="*/ 949327 h 1311068"/>
                <a:gd name="connsiteX82" fmla="*/ 2894096 w 4813331"/>
                <a:gd name="connsiteY82" fmla="*/ 989520 h 1311068"/>
                <a:gd name="connsiteX83" fmla="*/ 2934290 w 4813331"/>
                <a:gd name="connsiteY83" fmla="*/ 1009617 h 1311068"/>
                <a:gd name="connsiteX84" fmla="*/ 2964435 w 4813331"/>
                <a:gd name="connsiteY84" fmla="*/ 979472 h 1311068"/>
                <a:gd name="connsiteX85" fmla="*/ 2994580 w 4813331"/>
                <a:gd name="connsiteY85" fmla="*/ 959375 h 1311068"/>
                <a:gd name="connsiteX86" fmla="*/ 3064918 w 4813331"/>
                <a:gd name="connsiteY86" fmla="*/ 889037 h 1311068"/>
                <a:gd name="connsiteX87" fmla="*/ 3074967 w 4813331"/>
                <a:gd name="connsiteY87" fmla="*/ 848843 h 1311068"/>
                <a:gd name="connsiteX88" fmla="*/ 3105112 w 4813331"/>
                <a:gd name="connsiteY88" fmla="*/ 768457 h 1311068"/>
                <a:gd name="connsiteX89" fmla="*/ 3115160 w 4813331"/>
                <a:gd name="connsiteY89" fmla="*/ 667973 h 1311068"/>
                <a:gd name="connsiteX90" fmla="*/ 3135257 w 4813331"/>
                <a:gd name="connsiteY90" fmla="*/ 617731 h 1311068"/>
                <a:gd name="connsiteX91" fmla="*/ 3145305 w 4813331"/>
                <a:gd name="connsiteY91" fmla="*/ 577538 h 1311068"/>
                <a:gd name="connsiteX92" fmla="*/ 3165402 w 4813331"/>
                <a:gd name="connsiteY92" fmla="*/ 547393 h 1311068"/>
                <a:gd name="connsiteX93" fmla="*/ 3195547 w 4813331"/>
                <a:gd name="connsiteY93" fmla="*/ 456958 h 1311068"/>
                <a:gd name="connsiteX94" fmla="*/ 3215644 w 4813331"/>
                <a:gd name="connsiteY94" fmla="*/ 426813 h 1311068"/>
                <a:gd name="connsiteX95" fmla="*/ 3235740 w 4813331"/>
                <a:gd name="connsiteY95" fmla="*/ 346426 h 1311068"/>
                <a:gd name="connsiteX96" fmla="*/ 3301039 w 4813331"/>
                <a:gd name="connsiteY96" fmla="*/ 137550 h 1311068"/>
                <a:gd name="connsiteX97" fmla="*/ 3296030 w 4813331"/>
                <a:gd name="connsiteY97" fmla="*/ 477054 h 1311068"/>
                <a:gd name="connsiteX98" fmla="*/ 3346272 w 4813331"/>
                <a:gd name="connsiteY98" fmla="*/ 607683 h 1311068"/>
                <a:gd name="connsiteX99" fmla="*/ 3356320 w 4813331"/>
                <a:gd name="connsiteY99" fmla="*/ 758408 h 1311068"/>
                <a:gd name="connsiteX100" fmla="*/ 3386466 w 4813331"/>
                <a:gd name="connsiteY100" fmla="*/ 929230 h 1311068"/>
                <a:gd name="connsiteX101" fmla="*/ 3426659 w 4813331"/>
                <a:gd name="connsiteY101" fmla="*/ 1049810 h 1311068"/>
                <a:gd name="connsiteX102" fmla="*/ 3436707 w 4813331"/>
                <a:gd name="connsiteY102" fmla="*/ 1090004 h 1311068"/>
                <a:gd name="connsiteX103" fmla="*/ 3446756 w 4813331"/>
                <a:gd name="connsiteY103" fmla="*/ 1220632 h 1311068"/>
                <a:gd name="connsiteX104" fmla="*/ 3466852 w 4813331"/>
                <a:gd name="connsiteY104" fmla="*/ 1280922 h 1311068"/>
                <a:gd name="connsiteX105" fmla="*/ 3476901 w 4813331"/>
                <a:gd name="connsiteY105" fmla="*/ 1311068 h 1311068"/>
                <a:gd name="connsiteX106" fmla="*/ 3537191 w 4813331"/>
                <a:gd name="connsiteY106" fmla="*/ 1230681 h 1311068"/>
                <a:gd name="connsiteX107" fmla="*/ 3587433 w 4813331"/>
                <a:gd name="connsiteY107" fmla="*/ 1150294 h 1311068"/>
                <a:gd name="connsiteX108" fmla="*/ 3607529 w 4813331"/>
                <a:gd name="connsiteY108" fmla="*/ 1079955 h 1311068"/>
                <a:gd name="connsiteX109" fmla="*/ 3617578 w 4813331"/>
                <a:gd name="connsiteY109" fmla="*/ 1019665 h 1311068"/>
                <a:gd name="connsiteX110" fmla="*/ 3647723 w 4813331"/>
                <a:gd name="connsiteY110" fmla="*/ 949327 h 1311068"/>
                <a:gd name="connsiteX111" fmla="*/ 3657771 w 4813331"/>
                <a:gd name="connsiteY111" fmla="*/ 848843 h 1311068"/>
                <a:gd name="connsiteX112" fmla="*/ 3687916 w 4813331"/>
                <a:gd name="connsiteY112" fmla="*/ 778505 h 1311068"/>
                <a:gd name="connsiteX113" fmla="*/ 3758255 w 4813331"/>
                <a:gd name="connsiteY113" fmla="*/ 868940 h 1311068"/>
                <a:gd name="connsiteX114" fmla="*/ 3778351 w 4813331"/>
                <a:gd name="connsiteY114" fmla="*/ 909133 h 1311068"/>
                <a:gd name="connsiteX115" fmla="*/ 3788400 w 4813331"/>
                <a:gd name="connsiteY115" fmla="*/ 1009617 h 1311068"/>
                <a:gd name="connsiteX116" fmla="*/ 3838641 w 4813331"/>
                <a:gd name="connsiteY116" fmla="*/ 1029714 h 1311068"/>
                <a:gd name="connsiteX117" fmla="*/ 4009463 w 4813331"/>
                <a:gd name="connsiteY117" fmla="*/ 1049810 h 1311068"/>
                <a:gd name="connsiteX118" fmla="*/ 4039608 w 4813331"/>
                <a:gd name="connsiteY118" fmla="*/ 1039762 h 1311068"/>
                <a:gd name="connsiteX119" fmla="*/ 4049657 w 4813331"/>
                <a:gd name="connsiteY119" fmla="*/ 959375 h 1311068"/>
                <a:gd name="connsiteX120" fmla="*/ 4059705 w 4813331"/>
                <a:gd name="connsiteY120" fmla="*/ 909133 h 1311068"/>
                <a:gd name="connsiteX121" fmla="*/ 4109947 w 4813331"/>
                <a:gd name="connsiteY121" fmla="*/ 878988 h 1311068"/>
                <a:gd name="connsiteX122" fmla="*/ 4130044 w 4813331"/>
                <a:gd name="connsiteY122" fmla="*/ 848843 h 1311068"/>
                <a:gd name="connsiteX123" fmla="*/ 4170237 w 4813331"/>
                <a:gd name="connsiteY123" fmla="*/ 808650 h 1311068"/>
                <a:gd name="connsiteX124" fmla="*/ 4180285 w 4813331"/>
                <a:gd name="connsiteY124" fmla="*/ 748360 h 1311068"/>
                <a:gd name="connsiteX125" fmla="*/ 4200382 w 4813331"/>
                <a:gd name="connsiteY125" fmla="*/ 718215 h 1311068"/>
                <a:gd name="connsiteX126" fmla="*/ 4230527 w 4813331"/>
                <a:gd name="connsiteY126" fmla="*/ 657925 h 1311068"/>
                <a:gd name="connsiteX127" fmla="*/ 4260672 w 4813331"/>
                <a:gd name="connsiteY127" fmla="*/ 667973 h 1311068"/>
                <a:gd name="connsiteX128" fmla="*/ 4290817 w 4813331"/>
                <a:gd name="connsiteY128" fmla="*/ 778505 h 1311068"/>
                <a:gd name="connsiteX129" fmla="*/ 4310914 w 4813331"/>
                <a:gd name="connsiteY129" fmla="*/ 848843 h 1311068"/>
                <a:gd name="connsiteX130" fmla="*/ 4331011 w 4813331"/>
                <a:gd name="connsiteY130" fmla="*/ 878988 h 1311068"/>
                <a:gd name="connsiteX131" fmla="*/ 4371204 w 4813331"/>
                <a:gd name="connsiteY131" fmla="*/ 818698 h 1311068"/>
                <a:gd name="connsiteX132" fmla="*/ 4431494 w 4813331"/>
                <a:gd name="connsiteY132" fmla="*/ 718215 h 1311068"/>
                <a:gd name="connsiteX133" fmla="*/ 4441542 w 4813331"/>
                <a:gd name="connsiteY133" fmla="*/ 527296 h 1311068"/>
                <a:gd name="connsiteX134" fmla="*/ 4451591 w 4813331"/>
                <a:gd name="connsiteY134" fmla="*/ 487103 h 1311068"/>
                <a:gd name="connsiteX135" fmla="*/ 4501833 w 4813331"/>
                <a:gd name="connsiteY135" fmla="*/ 597635 h 1311068"/>
                <a:gd name="connsiteX136" fmla="*/ 4511881 w 4813331"/>
                <a:gd name="connsiteY136" fmla="*/ 678021 h 1311068"/>
                <a:gd name="connsiteX137" fmla="*/ 4521929 w 4813331"/>
                <a:gd name="connsiteY137" fmla="*/ 808650 h 1311068"/>
                <a:gd name="connsiteX138" fmla="*/ 4552074 w 4813331"/>
                <a:gd name="connsiteY138" fmla="*/ 899085 h 1311068"/>
                <a:gd name="connsiteX139" fmla="*/ 4562123 w 4813331"/>
                <a:gd name="connsiteY139" fmla="*/ 929230 h 1311068"/>
                <a:gd name="connsiteX140" fmla="*/ 4572171 w 4813331"/>
                <a:gd name="connsiteY140" fmla="*/ 959375 h 1311068"/>
                <a:gd name="connsiteX141" fmla="*/ 4602316 w 4813331"/>
                <a:gd name="connsiteY141" fmla="*/ 989520 h 1311068"/>
                <a:gd name="connsiteX142" fmla="*/ 4612364 w 4813331"/>
                <a:gd name="connsiteY142" fmla="*/ 1130197 h 1311068"/>
                <a:gd name="connsiteX143" fmla="*/ 4652558 w 4813331"/>
                <a:gd name="connsiteY143" fmla="*/ 1150294 h 1311068"/>
                <a:gd name="connsiteX144" fmla="*/ 4712848 w 4813331"/>
                <a:gd name="connsiteY144" fmla="*/ 1090004 h 1311068"/>
                <a:gd name="connsiteX145" fmla="*/ 4753041 w 4813331"/>
                <a:gd name="connsiteY145" fmla="*/ 1019665 h 1311068"/>
                <a:gd name="connsiteX146" fmla="*/ 4793235 w 4813331"/>
                <a:gd name="connsiteY146" fmla="*/ 959375 h 1311068"/>
                <a:gd name="connsiteX147" fmla="*/ 4813331 w 4813331"/>
                <a:gd name="connsiteY147" fmla="*/ 909133 h 1311068"/>
                <a:gd name="connsiteX0" fmla="*/ 29291 w 4813331"/>
                <a:gd name="connsiteY0" fmla="*/ 67355 h 1311068"/>
                <a:gd name="connsiteX1" fmla="*/ 37015 w 4813331"/>
                <a:gd name="connsiteY1" fmla="*/ 58374 h 1311068"/>
                <a:gd name="connsiteX2" fmla="*/ 56681 w 4813331"/>
                <a:gd name="connsiteY2" fmla="*/ 68206 h 1311068"/>
                <a:gd name="connsiteX3" fmla="*/ 251380 w 4813331"/>
                <a:gd name="connsiteY3" fmla="*/ 417597 h 1311068"/>
                <a:gd name="connsiteX4" fmla="*/ 261428 w 4813331"/>
                <a:gd name="connsiteY4" fmla="*/ 525104 h 1311068"/>
                <a:gd name="connsiteX5" fmla="*/ 291573 w 4813331"/>
                <a:gd name="connsiteY5" fmla="*/ 377403 h 1311068"/>
                <a:gd name="connsiteX6" fmla="*/ 301622 w 4813331"/>
                <a:gd name="connsiteY6" fmla="*/ 751677 h 1311068"/>
                <a:gd name="connsiteX7" fmla="*/ 341815 w 4813331"/>
                <a:gd name="connsiteY7" fmla="*/ 566162 h 1311068"/>
                <a:gd name="connsiteX8" fmla="*/ 351863 w 4813331"/>
                <a:gd name="connsiteY8" fmla="*/ 513896 h 1311068"/>
                <a:gd name="connsiteX9" fmla="*/ 361912 w 4813331"/>
                <a:gd name="connsiteY9" fmla="*/ 829176 h 1311068"/>
                <a:gd name="connsiteX10" fmla="*/ 432250 w 4813331"/>
                <a:gd name="connsiteY10" fmla="*/ 542588 h 1311068"/>
                <a:gd name="connsiteX11" fmla="*/ 472444 w 4813331"/>
                <a:gd name="connsiteY11" fmla="*/ 700121 h 1311068"/>
                <a:gd name="connsiteX12" fmla="*/ 502589 w 4813331"/>
                <a:gd name="connsiteY12" fmla="*/ 729833 h 1311068"/>
                <a:gd name="connsiteX13" fmla="*/ 532734 w 4813331"/>
                <a:gd name="connsiteY13" fmla="*/ 650742 h 1311068"/>
                <a:gd name="connsiteX14" fmla="*/ 582975 w 4813331"/>
                <a:gd name="connsiteY14" fmla="*/ 1019665 h 1311068"/>
                <a:gd name="connsiteX15" fmla="*/ 613120 w 4813331"/>
                <a:gd name="connsiteY15" fmla="*/ 999569 h 1311068"/>
                <a:gd name="connsiteX16" fmla="*/ 626950 w 4813331"/>
                <a:gd name="connsiteY16" fmla="*/ 982606 h 1311068"/>
                <a:gd name="connsiteX17" fmla="*/ 713604 w 4813331"/>
                <a:gd name="connsiteY17" fmla="*/ 949327 h 1311068"/>
                <a:gd name="connsiteX18" fmla="*/ 763846 w 4813331"/>
                <a:gd name="connsiteY18" fmla="*/ 1069907 h 1311068"/>
                <a:gd name="connsiteX19" fmla="*/ 834184 w 4813331"/>
                <a:gd name="connsiteY19" fmla="*/ 1120149 h 1311068"/>
                <a:gd name="connsiteX20" fmla="*/ 833429 w 4813331"/>
                <a:gd name="connsiteY20" fmla="*/ 1139922 h 1311068"/>
                <a:gd name="connsiteX21" fmla="*/ 964813 w 4813331"/>
                <a:gd name="connsiteY21" fmla="*/ 1230681 h 1311068"/>
                <a:gd name="connsiteX22" fmla="*/ 1005006 w 4813331"/>
                <a:gd name="connsiteY22" fmla="*/ 1210584 h 1311068"/>
                <a:gd name="connsiteX23" fmla="*/ 1045200 w 4813331"/>
                <a:gd name="connsiteY23" fmla="*/ 1150294 h 1311068"/>
                <a:gd name="connsiteX24" fmla="*/ 1055248 w 4813331"/>
                <a:gd name="connsiteY24" fmla="*/ 1039762 h 1311068"/>
                <a:gd name="connsiteX25" fmla="*/ 1145683 w 4813331"/>
                <a:gd name="connsiteY25" fmla="*/ 899085 h 1311068"/>
                <a:gd name="connsiteX26" fmla="*/ 1155731 w 4813331"/>
                <a:gd name="connsiteY26" fmla="*/ 848843 h 1311068"/>
                <a:gd name="connsiteX27" fmla="*/ 1195925 w 4813331"/>
                <a:gd name="connsiteY27" fmla="*/ 798602 h 1311068"/>
                <a:gd name="connsiteX28" fmla="*/ 1216022 w 4813331"/>
                <a:gd name="connsiteY28" fmla="*/ 768457 h 1311068"/>
                <a:gd name="connsiteX29" fmla="*/ 1226070 w 4813331"/>
                <a:gd name="connsiteY29" fmla="*/ 738311 h 1311068"/>
                <a:gd name="connsiteX30" fmla="*/ 1246167 w 4813331"/>
                <a:gd name="connsiteY30" fmla="*/ 688070 h 1311068"/>
                <a:gd name="connsiteX31" fmla="*/ 1266263 w 4813331"/>
                <a:gd name="connsiteY31" fmla="*/ 557441 h 1311068"/>
                <a:gd name="connsiteX32" fmla="*/ 1276312 w 4813331"/>
                <a:gd name="connsiteY32" fmla="*/ 748360 h 1311068"/>
                <a:gd name="connsiteX33" fmla="*/ 1296408 w 4813331"/>
                <a:gd name="connsiteY33" fmla="*/ 708166 h 1311068"/>
                <a:gd name="connsiteX34" fmla="*/ 1306457 w 4813331"/>
                <a:gd name="connsiteY34" fmla="*/ 678021 h 1311068"/>
                <a:gd name="connsiteX35" fmla="*/ 1356699 w 4813331"/>
                <a:gd name="connsiteY35" fmla="*/ 768457 h 1311068"/>
                <a:gd name="connsiteX36" fmla="*/ 1406940 w 4813331"/>
                <a:gd name="connsiteY36" fmla="*/ 828747 h 1311068"/>
                <a:gd name="connsiteX37" fmla="*/ 1437085 w 4813331"/>
                <a:gd name="connsiteY37" fmla="*/ 838795 h 1311068"/>
                <a:gd name="connsiteX38" fmla="*/ 1487327 w 4813331"/>
                <a:gd name="connsiteY38" fmla="*/ 728263 h 1311068"/>
                <a:gd name="connsiteX39" fmla="*/ 1547617 w 4813331"/>
                <a:gd name="connsiteY39" fmla="*/ 667973 h 1311068"/>
                <a:gd name="connsiteX40" fmla="*/ 1567714 w 4813331"/>
                <a:gd name="connsiteY40" fmla="*/ 627780 h 1311068"/>
                <a:gd name="connsiteX41" fmla="*/ 1597859 w 4813331"/>
                <a:gd name="connsiteY41" fmla="*/ 487103 h 1311068"/>
                <a:gd name="connsiteX42" fmla="*/ 1617956 w 4813331"/>
                <a:gd name="connsiteY42" fmla="*/ 517248 h 1311068"/>
                <a:gd name="connsiteX43" fmla="*/ 1628004 w 4813331"/>
                <a:gd name="connsiteY43" fmla="*/ 547393 h 1311068"/>
                <a:gd name="connsiteX44" fmla="*/ 1648101 w 4813331"/>
                <a:gd name="connsiteY44" fmla="*/ 617731 h 1311068"/>
                <a:gd name="connsiteX45" fmla="*/ 1698342 w 4813331"/>
                <a:gd name="connsiteY45" fmla="*/ 698118 h 1311068"/>
                <a:gd name="connsiteX46" fmla="*/ 1728488 w 4813331"/>
                <a:gd name="connsiteY46" fmla="*/ 858892 h 1311068"/>
                <a:gd name="connsiteX47" fmla="*/ 1758633 w 4813331"/>
                <a:gd name="connsiteY47" fmla="*/ 969424 h 1311068"/>
                <a:gd name="connsiteX48" fmla="*/ 1778729 w 4813331"/>
                <a:gd name="connsiteY48" fmla="*/ 1049810 h 1311068"/>
                <a:gd name="connsiteX49" fmla="*/ 1798826 w 4813331"/>
                <a:gd name="connsiteY49" fmla="*/ 1079955 h 1311068"/>
                <a:gd name="connsiteX50" fmla="*/ 1828971 w 4813331"/>
                <a:gd name="connsiteY50" fmla="*/ 1069907 h 1311068"/>
                <a:gd name="connsiteX51" fmla="*/ 1839019 w 4813331"/>
                <a:gd name="connsiteY51" fmla="*/ 1039762 h 1311068"/>
                <a:gd name="connsiteX52" fmla="*/ 1859116 w 4813331"/>
                <a:gd name="connsiteY52" fmla="*/ 1009617 h 1311068"/>
                <a:gd name="connsiteX53" fmla="*/ 1889261 w 4813331"/>
                <a:gd name="connsiteY53" fmla="*/ 959375 h 1311068"/>
                <a:gd name="connsiteX54" fmla="*/ 1929455 w 4813331"/>
                <a:gd name="connsiteY54" fmla="*/ 989520 h 1311068"/>
                <a:gd name="connsiteX55" fmla="*/ 2029938 w 4813331"/>
                <a:gd name="connsiteY55" fmla="*/ 1079955 h 1311068"/>
                <a:gd name="connsiteX56" fmla="*/ 2070131 w 4813331"/>
                <a:gd name="connsiteY56" fmla="*/ 1150294 h 1311068"/>
                <a:gd name="connsiteX57" fmla="*/ 2100277 w 4813331"/>
                <a:gd name="connsiteY57" fmla="*/ 1170391 h 1311068"/>
                <a:gd name="connsiteX58" fmla="*/ 2110325 w 4813331"/>
                <a:gd name="connsiteY58" fmla="*/ 1200536 h 1311068"/>
                <a:gd name="connsiteX59" fmla="*/ 2130422 w 4813331"/>
                <a:gd name="connsiteY59" fmla="*/ 1170391 h 1311068"/>
                <a:gd name="connsiteX60" fmla="*/ 2140470 w 4813331"/>
                <a:gd name="connsiteY60" fmla="*/ 1130197 h 1311068"/>
                <a:gd name="connsiteX61" fmla="*/ 2160567 w 4813331"/>
                <a:gd name="connsiteY61" fmla="*/ 1079955 h 1311068"/>
                <a:gd name="connsiteX62" fmla="*/ 2170615 w 4813331"/>
                <a:gd name="connsiteY62" fmla="*/ 1049810 h 1311068"/>
                <a:gd name="connsiteX63" fmla="*/ 2180663 w 4813331"/>
                <a:gd name="connsiteY63" fmla="*/ 889037 h 1311068"/>
                <a:gd name="connsiteX64" fmla="*/ 2210808 w 4813331"/>
                <a:gd name="connsiteY64" fmla="*/ 798602 h 1311068"/>
                <a:gd name="connsiteX65" fmla="*/ 2240953 w 4813331"/>
                <a:gd name="connsiteY65" fmla="*/ 748360 h 1311068"/>
                <a:gd name="connsiteX66" fmla="*/ 2251002 w 4813331"/>
                <a:gd name="connsiteY66" fmla="*/ 688070 h 1311068"/>
                <a:gd name="connsiteX67" fmla="*/ 2261050 w 4813331"/>
                <a:gd name="connsiteY67" fmla="*/ 718215 h 1311068"/>
                <a:gd name="connsiteX68" fmla="*/ 2271099 w 4813331"/>
                <a:gd name="connsiteY68" fmla="*/ 778505 h 1311068"/>
                <a:gd name="connsiteX69" fmla="*/ 2301244 w 4813331"/>
                <a:gd name="connsiteY69" fmla="*/ 848843 h 1311068"/>
                <a:gd name="connsiteX70" fmla="*/ 2311292 w 4813331"/>
                <a:gd name="connsiteY70" fmla="*/ 969424 h 1311068"/>
                <a:gd name="connsiteX71" fmla="*/ 2331389 w 4813331"/>
                <a:gd name="connsiteY71" fmla="*/ 1090004 h 1311068"/>
                <a:gd name="connsiteX72" fmla="*/ 2391679 w 4813331"/>
                <a:gd name="connsiteY72" fmla="*/ 1029714 h 1311068"/>
                <a:gd name="connsiteX73" fmla="*/ 2451969 w 4813331"/>
                <a:gd name="connsiteY73" fmla="*/ 989520 h 1311068"/>
                <a:gd name="connsiteX74" fmla="*/ 2502211 w 4813331"/>
                <a:gd name="connsiteY74" fmla="*/ 929230 h 1311068"/>
                <a:gd name="connsiteX75" fmla="*/ 2542404 w 4813331"/>
                <a:gd name="connsiteY75" fmla="*/ 868940 h 1311068"/>
                <a:gd name="connsiteX76" fmla="*/ 2612742 w 4813331"/>
                <a:gd name="connsiteY76" fmla="*/ 808650 h 1311068"/>
                <a:gd name="connsiteX77" fmla="*/ 2662984 w 4813331"/>
                <a:gd name="connsiteY77" fmla="*/ 818698 h 1311068"/>
                <a:gd name="connsiteX78" fmla="*/ 2713226 w 4813331"/>
                <a:gd name="connsiteY78" fmla="*/ 858892 h 1311068"/>
                <a:gd name="connsiteX79" fmla="*/ 2773516 w 4813331"/>
                <a:gd name="connsiteY79" fmla="*/ 889037 h 1311068"/>
                <a:gd name="connsiteX80" fmla="*/ 2803661 w 4813331"/>
                <a:gd name="connsiteY80" fmla="*/ 919182 h 1311068"/>
                <a:gd name="connsiteX81" fmla="*/ 2813710 w 4813331"/>
                <a:gd name="connsiteY81" fmla="*/ 949327 h 1311068"/>
                <a:gd name="connsiteX82" fmla="*/ 2894096 w 4813331"/>
                <a:gd name="connsiteY82" fmla="*/ 989520 h 1311068"/>
                <a:gd name="connsiteX83" fmla="*/ 2934290 w 4813331"/>
                <a:gd name="connsiteY83" fmla="*/ 1009617 h 1311068"/>
                <a:gd name="connsiteX84" fmla="*/ 2964435 w 4813331"/>
                <a:gd name="connsiteY84" fmla="*/ 979472 h 1311068"/>
                <a:gd name="connsiteX85" fmla="*/ 2994580 w 4813331"/>
                <a:gd name="connsiteY85" fmla="*/ 959375 h 1311068"/>
                <a:gd name="connsiteX86" fmla="*/ 3064918 w 4813331"/>
                <a:gd name="connsiteY86" fmla="*/ 889037 h 1311068"/>
                <a:gd name="connsiteX87" fmla="*/ 3074967 w 4813331"/>
                <a:gd name="connsiteY87" fmla="*/ 848843 h 1311068"/>
                <a:gd name="connsiteX88" fmla="*/ 3105112 w 4813331"/>
                <a:gd name="connsiteY88" fmla="*/ 768457 h 1311068"/>
                <a:gd name="connsiteX89" fmla="*/ 3115160 w 4813331"/>
                <a:gd name="connsiteY89" fmla="*/ 667973 h 1311068"/>
                <a:gd name="connsiteX90" fmla="*/ 3135257 w 4813331"/>
                <a:gd name="connsiteY90" fmla="*/ 617731 h 1311068"/>
                <a:gd name="connsiteX91" fmla="*/ 3145305 w 4813331"/>
                <a:gd name="connsiteY91" fmla="*/ 577538 h 1311068"/>
                <a:gd name="connsiteX92" fmla="*/ 3165402 w 4813331"/>
                <a:gd name="connsiteY92" fmla="*/ 547393 h 1311068"/>
                <a:gd name="connsiteX93" fmla="*/ 3195547 w 4813331"/>
                <a:gd name="connsiteY93" fmla="*/ 456958 h 1311068"/>
                <a:gd name="connsiteX94" fmla="*/ 3215644 w 4813331"/>
                <a:gd name="connsiteY94" fmla="*/ 426813 h 1311068"/>
                <a:gd name="connsiteX95" fmla="*/ 3235740 w 4813331"/>
                <a:gd name="connsiteY95" fmla="*/ 346426 h 1311068"/>
                <a:gd name="connsiteX96" fmla="*/ 3301039 w 4813331"/>
                <a:gd name="connsiteY96" fmla="*/ 137550 h 1311068"/>
                <a:gd name="connsiteX97" fmla="*/ 3296030 w 4813331"/>
                <a:gd name="connsiteY97" fmla="*/ 477054 h 1311068"/>
                <a:gd name="connsiteX98" fmla="*/ 3346272 w 4813331"/>
                <a:gd name="connsiteY98" fmla="*/ 607683 h 1311068"/>
                <a:gd name="connsiteX99" fmla="*/ 3356320 w 4813331"/>
                <a:gd name="connsiteY99" fmla="*/ 758408 h 1311068"/>
                <a:gd name="connsiteX100" fmla="*/ 3386466 w 4813331"/>
                <a:gd name="connsiteY100" fmla="*/ 929230 h 1311068"/>
                <a:gd name="connsiteX101" fmla="*/ 3426659 w 4813331"/>
                <a:gd name="connsiteY101" fmla="*/ 1049810 h 1311068"/>
                <a:gd name="connsiteX102" fmla="*/ 3436707 w 4813331"/>
                <a:gd name="connsiteY102" fmla="*/ 1090004 h 1311068"/>
                <a:gd name="connsiteX103" fmla="*/ 3446756 w 4813331"/>
                <a:gd name="connsiteY103" fmla="*/ 1220632 h 1311068"/>
                <a:gd name="connsiteX104" fmla="*/ 3466852 w 4813331"/>
                <a:gd name="connsiteY104" fmla="*/ 1280922 h 1311068"/>
                <a:gd name="connsiteX105" fmla="*/ 3476901 w 4813331"/>
                <a:gd name="connsiteY105" fmla="*/ 1311068 h 1311068"/>
                <a:gd name="connsiteX106" fmla="*/ 3537191 w 4813331"/>
                <a:gd name="connsiteY106" fmla="*/ 1230681 h 1311068"/>
                <a:gd name="connsiteX107" fmla="*/ 3587433 w 4813331"/>
                <a:gd name="connsiteY107" fmla="*/ 1150294 h 1311068"/>
                <a:gd name="connsiteX108" fmla="*/ 3607529 w 4813331"/>
                <a:gd name="connsiteY108" fmla="*/ 1079955 h 1311068"/>
                <a:gd name="connsiteX109" fmla="*/ 3617578 w 4813331"/>
                <a:gd name="connsiteY109" fmla="*/ 1019665 h 1311068"/>
                <a:gd name="connsiteX110" fmla="*/ 3647723 w 4813331"/>
                <a:gd name="connsiteY110" fmla="*/ 949327 h 1311068"/>
                <a:gd name="connsiteX111" fmla="*/ 3657771 w 4813331"/>
                <a:gd name="connsiteY111" fmla="*/ 848843 h 1311068"/>
                <a:gd name="connsiteX112" fmla="*/ 3687916 w 4813331"/>
                <a:gd name="connsiteY112" fmla="*/ 778505 h 1311068"/>
                <a:gd name="connsiteX113" fmla="*/ 3758255 w 4813331"/>
                <a:gd name="connsiteY113" fmla="*/ 868940 h 1311068"/>
                <a:gd name="connsiteX114" fmla="*/ 3778351 w 4813331"/>
                <a:gd name="connsiteY114" fmla="*/ 909133 h 1311068"/>
                <a:gd name="connsiteX115" fmla="*/ 3788400 w 4813331"/>
                <a:gd name="connsiteY115" fmla="*/ 1009617 h 1311068"/>
                <a:gd name="connsiteX116" fmla="*/ 3838641 w 4813331"/>
                <a:gd name="connsiteY116" fmla="*/ 1029714 h 1311068"/>
                <a:gd name="connsiteX117" fmla="*/ 4009463 w 4813331"/>
                <a:gd name="connsiteY117" fmla="*/ 1049810 h 1311068"/>
                <a:gd name="connsiteX118" fmla="*/ 4039608 w 4813331"/>
                <a:gd name="connsiteY118" fmla="*/ 1039762 h 1311068"/>
                <a:gd name="connsiteX119" fmla="*/ 4049657 w 4813331"/>
                <a:gd name="connsiteY119" fmla="*/ 959375 h 1311068"/>
                <a:gd name="connsiteX120" fmla="*/ 4059705 w 4813331"/>
                <a:gd name="connsiteY120" fmla="*/ 909133 h 1311068"/>
                <a:gd name="connsiteX121" fmla="*/ 4109947 w 4813331"/>
                <a:gd name="connsiteY121" fmla="*/ 878988 h 1311068"/>
                <a:gd name="connsiteX122" fmla="*/ 4130044 w 4813331"/>
                <a:gd name="connsiteY122" fmla="*/ 848843 h 1311068"/>
                <a:gd name="connsiteX123" fmla="*/ 4170237 w 4813331"/>
                <a:gd name="connsiteY123" fmla="*/ 808650 h 1311068"/>
                <a:gd name="connsiteX124" fmla="*/ 4180285 w 4813331"/>
                <a:gd name="connsiteY124" fmla="*/ 748360 h 1311068"/>
                <a:gd name="connsiteX125" fmla="*/ 4200382 w 4813331"/>
                <a:gd name="connsiteY125" fmla="*/ 718215 h 1311068"/>
                <a:gd name="connsiteX126" fmla="*/ 4230527 w 4813331"/>
                <a:gd name="connsiteY126" fmla="*/ 657925 h 1311068"/>
                <a:gd name="connsiteX127" fmla="*/ 4260672 w 4813331"/>
                <a:gd name="connsiteY127" fmla="*/ 667973 h 1311068"/>
                <a:gd name="connsiteX128" fmla="*/ 4290817 w 4813331"/>
                <a:gd name="connsiteY128" fmla="*/ 778505 h 1311068"/>
                <a:gd name="connsiteX129" fmla="*/ 4310914 w 4813331"/>
                <a:gd name="connsiteY129" fmla="*/ 848843 h 1311068"/>
                <a:gd name="connsiteX130" fmla="*/ 4331011 w 4813331"/>
                <a:gd name="connsiteY130" fmla="*/ 878988 h 1311068"/>
                <a:gd name="connsiteX131" fmla="*/ 4371204 w 4813331"/>
                <a:gd name="connsiteY131" fmla="*/ 818698 h 1311068"/>
                <a:gd name="connsiteX132" fmla="*/ 4431494 w 4813331"/>
                <a:gd name="connsiteY132" fmla="*/ 718215 h 1311068"/>
                <a:gd name="connsiteX133" fmla="*/ 4441542 w 4813331"/>
                <a:gd name="connsiteY133" fmla="*/ 527296 h 1311068"/>
                <a:gd name="connsiteX134" fmla="*/ 4451591 w 4813331"/>
                <a:gd name="connsiteY134" fmla="*/ 487103 h 1311068"/>
                <a:gd name="connsiteX135" fmla="*/ 4501833 w 4813331"/>
                <a:gd name="connsiteY135" fmla="*/ 597635 h 1311068"/>
                <a:gd name="connsiteX136" fmla="*/ 4511881 w 4813331"/>
                <a:gd name="connsiteY136" fmla="*/ 678021 h 1311068"/>
                <a:gd name="connsiteX137" fmla="*/ 4521929 w 4813331"/>
                <a:gd name="connsiteY137" fmla="*/ 808650 h 1311068"/>
                <a:gd name="connsiteX138" fmla="*/ 4552074 w 4813331"/>
                <a:gd name="connsiteY138" fmla="*/ 899085 h 1311068"/>
                <a:gd name="connsiteX139" fmla="*/ 4562123 w 4813331"/>
                <a:gd name="connsiteY139" fmla="*/ 929230 h 1311068"/>
                <a:gd name="connsiteX140" fmla="*/ 4572171 w 4813331"/>
                <a:gd name="connsiteY140" fmla="*/ 959375 h 1311068"/>
                <a:gd name="connsiteX141" fmla="*/ 4602316 w 4813331"/>
                <a:gd name="connsiteY141" fmla="*/ 989520 h 1311068"/>
                <a:gd name="connsiteX142" fmla="*/ 4612364 w 4813331"/>
                <a:gd name="connsiteY142" fmla="*/ 1130197 h 1311068"/>
                <a:gd name="connsiteX143" fmla="*/ 4652558 w 4813331"/>
                <a:gd name="connsiteY143" fmla="*/ 1150294 h 1311068"/>
                <a:gd name="connsiteX144" fmla="*/ 4712848 w 4813331"/>
                <a:gd name="connsiteY144" fmla="*/ 1090004 h 1311068"/>
                <a:gd name="connsiteX145" fmla="*/ 4753041 w 4813331"/>
                <a:gd name="connsiteY145" fmla="*/ 1019665 h 1311068"/>
                <a:gd name="connsiteX146" fmla="*/ 4793235 w 4813331"/>
                <a:gd name="connsiteY146" fmla="*/ 959375 h 1311068"/>
                <a:gd name="connsiteX147" fmla="*/ 4813331 w 4813331"/>
                <a:gd name="connsiteY147" fmla="*/ 909133 h 1311068"/>
                <a:gd name="connsiteX0" fmla="*/ 29291 w 4813331"/>
                <a:gd name="connsiteY0" fmla="*/ 67355 h 1311068"/>
                <a:gd name="connsiteX1" fmla="*/ 37015 w 4813331"/>
                <a:gd name="connsiteY1" fmla="*/ 58374 h 1311068"/>
                <a:gd name="connsiteX2" fmla="*/ 56681 w 4813331"/>
                <a:gd name="connsiteY2" fmla="*/ 68206 h 1311068"/>
                <a:gd name="connsiteX3" fmla="*/ 251380 w 4813331"/>
                <a:gd name="connsiteY3" fmla="*/ 417597 h 1311068"/>
                <a:gd name="connsiteX4" fmla="*/ 261428 w 4813331"/>
                <a:gd name="connsiteY4" fmla="*/ 525104 h 1311068"/>
                <a:gd name="connsiteX5" fmla="*/ 291573 w 4813331"/>
                <a:gd name="connsiteY5" fmla="*/ 377403 h 1311068"/>
                <a:gd name="connsiteX6" fmla="*/ 301622 w 4813331"/>
                <a:gd name="connsiteY6" fmla="*/ 751677 h 1311068"/>
                <a:gd name="connsiteX7" fmla="*/ 341815 w 4813331"/>
                <a:gd name="connsiteY7" fmla="*/ 566162 h 1311068"/>
                <a:gd name="connsiteX8" fmla="*/ 351863 w 4813331"/>
                <a:gd name="connsiteY8" fmla="*/ 513896 h 1311068"/>
                <a:gd name="connsiteX9" fmla="*/ 361912 w 4813331"/>
                <a:gd name="connsiteY9" fmla="*/ 829176 h 1311068"/>
                <a:gd name="connsiteX10" fmla="*/ 432250 w 4813331"/>
                <a:gd name="connsiteY10" fmla="*/ 542588 h 1311068"/>
                <a:gd name="connsiteX11" fmla="*/ 472444 w 4813331"/>
                <a:gd name="connsiteY11" fmla="*/ 700121 h 1311068"/>
                <a:gd name="connsiteX12" fmla="*/ 502589 w 4813331"/>
                <a:gd name="connsiteY12" fmla="*/ 729833 h 1311068"/>
                <a:gd name="connsiteX13" fmla="*/ 532734 w 4813331"/>
                <a:gd name="connsiteY13" fmla="*/ 650742 h 1311068"/>
                <a:gd name="connsiteX14" fmla="*/ 582975 w 4813331"/>
                <a:gd name="connsiteY14" fmla="*/ 1019665 h 1311068"/>
                <a:gd name="connsiteX15" fmla="*/ 613120 w 4813331"/>
                <a:gd name="connsiteY15" fmla="*/ 999569 h 1311068"/>
                <a:gd name="connsiteX16" fmla="*/ 626950 w 4813331"/>
                <a:gd name="connsiteY16" fmla="*/ 982606 h 1311068"/>
                <a:gd name="connsiteX17" fmla="*/ 713604 w 4813331"/>
                <a:gd name="connsiteY17" fmla="*/ 949327 h 1311068"/>
                <a:gd name="connsiteX18" fmla="*/ 763846 w 4813331"/>
                <a:gd name="connsiteY18" fmla="*/ 1069907 h 1311068"/>
                <a:gd name="connsiteX19" fmla="*/ 834184 w 4813331"/>
                <a:gd name="connsiteY19" fmla="*/ 1120149 h 1311068"/>
                <a:gd name="connsiteX20" fmla="*/ 833429 w 4813331"/>
                <a:gd name="connsiteY20" fmla="*/ 1139922 h 1311068"/>
                <a:gd name="connsiteX21" fmla="*/ 964813 w 4813331"/>
                <a:gd name="connsiteY21" fmla="*/ 1230681 h 1311068"/>
                <a:gd name="connsiteX22" fmla="*/ 1005006 w 4813331"/>
                <a:gd name="connsiteY22" fmla="*/ 1210584 h 1311068"/>
                <a:gd name="connsiteX23" fmla="*/ 1045200 w 4813331"/>
                <a:gd name="connsiteY23" fmla="*/ 1150294 h 1311068"/>
                <a:gd name="connsiteX24" fmla="*/ 1055248 w 4813331"/>
                <a:gd name="connsiteY24" fmla="*/ 1039762 h 1311068"/>
                <a:gd name="connsiteX25" fmla="*/ 1145683 w 4813331"/>
                <a:gd name="connsiteY25" fmla="*/ 899085 h 1311068"/>
                <a:gd name="connsiteX26" fmla="*/ 1155731 w 4813331"/>
                <a:gd name="connsiteY26" fmla="*/ 848843 h 1311068"/>
                <a:gd name="connsiteX27" fmla="*/ 1195925 w 4813331"/>
                <a:gd name="connsiteY27" fmla="*/ 798602 h 1311068"/>
                <a:gd name="connsiteX28" fmla="*/ 1216022 w 4813331"/>
                <a:gd name="connsiteY28" fmla="*/ 768457 h 1311068"/>
                <a:gd name="connsiteX29" fmla="*/ 1226070 w 4813331"/>
                <a:gd name="connsiteY29" fmla="*/ 738311 h 1311068"/>
                <a:gd name="connsiteX30" fmla="*/ 1246167 w 4813331"/>
                <a:gd name="connsiteY30" fmla="*/ 688070 h 1311068"/>
                <a:gd name="connsiteX31" fmla="*/ 1266263 w 4813331"/>
                <a:gd name="connsiteY31" fmla="*/ 557441 h 1311068"/>
                <a:gd name="connsiteX32" fmla="*/ 1276312 w 4813331"/>
                <a:gd name="connsiteY32" fmla="*/ 748360 h 1311068"/>
                <a:gd name="connsiteX33" fmla="*/ 1296408 w 4813331"/>
                <a:gd name="connsiteY33" fmla="*/ 708166 h 1311068"/>
                <a:gd name="connsiteX34" fmla="*/ 1306457 w 4813331"/>
                <a:gd name="connsiteY34" fmla="*/ 678021 h 1311068"/>
                <a:gd name="connsiteX35" fmla="*/ 1356699 w 4813331"/>
                <a:gd name="connsiteY35" fmla="*/ 768457 h 1311068"/>
                <a:gd name="connsiteX36" fmla="*/ 1406940 w 4813331"/>
                <a:gd name="connsiteY36" fmla="*/ 828747 h 1311068"/>
                <a:gd name="connsiteX37" fmla="*/ 1437085 w 4813331"/>
                <a:gd name="connsiteY37" fmla="*/ 838795 h 1311068"/>
                <a:gd name="connsiteX38" fmla="*/ 1487327 w 4813331"/>
                <a:gd name="connsiteY38" fmla="*/ 728263 h 1311068"/>
                <a:gd name="connsiteX39" fmla="*/ 1547617 w 4813331"/>
                <a:gd name="connsiteY39" fmla="*/ 667973 h 1311068"/>
                <a:gd name="connsiteX40" fmla="*/ 1567714 w 4813331"/>
                <a:gd name="connsiteY40" fmla="*/ 627780 h 1311068"/>
                <a:gd name="connsiteX41" fmla="*/ 1597859 w 4813331"/>
                <a:gd name="connsiteY41" fmla="*/ 487103 h 1311068"/>
                <a:gd name="connsiteX42" fmla="*/ 1617956 w 4813331"/>
                <a:gd name="connsiteY42" fmla="*/ 517248 h 1311068"/>
                <a:gd name="connsiteX43" fmla="*/ 1628004 w 4813331"/>
                <a:gd name="connsiteY43" fmla="*/ 547393 h 1311068"/>
                <a:gd name="connsiteX44" fmla="*/ 1648101 w 4813331"/>
                <a:gd name="connsiteY44" fmla="*/ 617731 h 1311068"/>
                <a:gd name="connsiteX45" fmla="*/ 1698342 w 4813331"/>
                <a:gd name="connsiteY45" fmla="*/ 698118 h 1311068"/>
                <a:gd name="connsiteX46" fmla="*/ 1728488 w 4813331"/>
                <a:gd name="connsiteY46" fmla="*/ 858892 h 1311068"/>
                <a:gd name="connsiteX47" fmla="*/ 1758633 w 4813331"/>
                <a:gd name="connsiteY47" fmla="*/ 969424 h 1311068"/>
                <a:gd name="connsiteX48" fmla="*/ 1778729 w 4813331"/>
                <a:gd name="connsiteY48" fmla="*/ 1049810 h 1311068"/>
                <a:gd name="connsiteX49" fmla="*/ 1798826 w 4813331"/>
                <a:gd name="connsiteY49" fmla="*/ 1079955 h 1311068"/>
                <a:gd name="connsiteX50" fmla="*/ 1828971 w 4813331"/>
                <a:gd name="connsiteY50" fmla="*/ 1069907 h 1311068"/>
                <a:gd name="connsiteX51" fmla="*/ 1839019 w 4813331"/>
                <a:gd name="connsiteY51" fmla="*/ 1039762 h 1311068"/>
                <a:gd name="connsiteX52" fmla="*/ 1859116 w 4813331"/>
                <a:gd name="connsiteY52" fmla="*/ 1009617 h 1311068"/>
                <a:gd name="connsiteX53" fmla="*/ 1889261 w 4813331"/>
                <a:gd name="connsiteY53" fmla="*/ 959375 h 1311068"/>
                <a:gd name="connsiteX54" fmla="*/ 1929455 w 4813331"/>
                <a:gd name="connsiteY54" fmla="*/ 989520 h 1311068"/>
                <a:gd name="connsiteX55" fmla="*/ 2029938 w 4813331"/>
                <a:gd name="connsiteY55" fmla="*/ 1079955 h 1311068"/>
                <a:gd name="connsiteX56" fmla="*/ 2070131 w 4813331"/>
                <a:gd name="connsiteY56" fmla="*/ 1150294 h 1311068"/>
                <a:gd name="connsiteX57" fmla="*/ 2100277 w 4813331"/>
                <a:gd name="connsiteY57" fmla="*/ 1170391 h 1311068"/>
                <a:gd name="connsiteX58" fmla="*/ 2110325 w 4813331"/>
                <a:gd name="connsiteY58" fmla="*/ 1200536 h 1311068"/>
                <a:gd name="connsiteX59" fmla="*/ 2130422 w 4813331"/>
                <a:gd name="connsiteY59" fmla="*/ 1170391 h 1311068"/>
                <a:gd name="connsiteX60" fmla="*/ 2140470 w 4813331"/>
                <a:gd name="connsiteY60" fmla="*/ 1130197 h 1311068"/>
                <a:gd name="connsiteX61" fmla="*/ 2160567 w 4813331"/>
                <a:gd name="connsiteY61" fmla="*/ 1079955 h 1311068"/>
                <a:gd name="connsiteX62" fmla="*/ 2170615 w 4813331"/>
                <a:gd name="connsiteY62" fmla="*/ 1049810 h 1311068"/>
                <a:gd name="connsiteX63" fmla="*/ 2180663 w 4813331"/>
                <a:gd name="connsiteY63" fmla="*/ 889037 h 1311068"/>
                <a:gd name="connsiteX64" fmla="*/ 2210808 w 4813331"/>
                <a:gd name="connsiteY64" fmla="*/ 798602 h 1311068"/>
                <a:gd name="connsiteX65" fmla="*/ 2240953 w 4813331"/>
                <a:gd name="connsiteY65" fmla="*/ 748360 h 1311068"/>
                <a:gd name="connsiteX66" fmla="*/ 2251002 w 4813331"/>
                <a:gd name="connsiteY66" fmla="*/ 688070 h 1311068"/>
                <a:gd name="connsiteX67" fmla="*/ 2261050 w 4813331"/>
                <a:gd name="connsiteY67" fmla="*/ 718215 h 1311068"/>
                <a:gd name="connsiteX68" fmla="*/ 2271099 w 4813331"/>
                <a:gd name="connsiteY68" fmla="*/ 778505 h 1311068"/>
                <a:gd name="connsiteX69" fmla="*/ 2301244 w 4813331"/>
                <a:gd name="connsiteY69" fmla="*/ 848843 h 1311068"/>
                <a:gd name="connsiteX70" fmla="*/ 2311292 w 4813331"/>
                <a:gd name="connsiteY70" fmla="*/ 969424 h 1311068"/>
                <a:gd name="connsiteX71" fmla="*/ 2331389 w 4813331"/>
                <a:gd name="connsiteY71" fmla="*/ 1090004 h 1311068"/>
                <a:gd name="connsiteX72" fmla="*/ 2391679 w 4813331"/>
                <a:gd name="connsiteY72" fmla="*/ 1029714 h 1311068"/>
                <a:gd name="connsiteX73" fmla="*/ 2451969 w 4813331"/>
                <a:gd name="connsiteY73" fmla="*/ 989520 h 1311068"/>
                <a:gd name="connsiteX74" fmla="*/ 2502211 w 4813331"/>
                <a:gd name="connsiteY74" fmla="*/ 929230 h 1311068"/>
                <a:gd name="connsiteX75" fmla="*/ 2542404 w 4813331"/>
                <a:gd name="connsiteY75" fmla="*/ 868940 h 1311068"/>
                <a:gd name="connsiteX76" fmla="*/ 2612742 w 4813331"/>
                <a:gd name="connsiteY76" fmla="*/ 808650 h 1311068"/>
                <a:gd name="connsiteX77" fmla="*/ 2662984 w 4813331"/>
                <a:gd name="connsiteY77" fmla="*/ 818698 h 1311068"/>
                <a:gd name="connsiteX78" fmla="*/ 2713226 w 4813331"/>
                <a:gd name="connsiteY78" fmla="*/ 858892 h 1311068"/>
                <a:gd name="connsiteX79" fmla="*/ 2773516 w 4813331"/>
                <a:gd name="connsiteY79" fmla="*/ 889037 h 1311068"/>
                <a:gd name="connsiteX80" fmla="*/ 2803661 w 4813331"/>
                <a:gd name="connsiteY80" fmla="*/ 919182 h 1311068"/>
                <a:gd name="connsiteX81" fmla="*/ 2813710 w 4813331"/>
                <a:gd name="connsiteY81" fmla="*/ 949327 h 1311068"/>
                <a:gd name="connsiteX82" fmla="*/ 2894096 w 4813331"/>
                <a:gd name="connsiteY82" fmla="*/ 989520 h 1311068"/>
                <a:gd name="connsiteX83" fmla="*/ 2934290 w 4813331"/>
                <a:gd name="connsiteY83" fmla="*/ 1009617 h 1311068"/>
                <a:gd name="connsiteX84" fmla="*/ 2964435 w 4813331"/>
                <a:gd name="connsiteY84" fmla="*/ 979472 h 1311068"/>
                <a:gd name="connsiteX85" fmla="*/ 2994580 w 4813331"/>
                <a:gd name="connsiteY85" fmla="*/ 959375 h 1311068"/>
                <a:gd name="connsiteX86" fmla="*/ 3064918 w 4813331"/>
                <a:gd name="connsiteY86" fmla="*/ 889037 h 1311068"/>
                <a:gd name="connsiteX87" fmla="*/ 3074967 w 4813331"/>
                <a:gd name="connsiteY87" fmla="*/ 848843 h 1311068"/>
                <a:gd name="connsiteX88" fmla="*/ 3105112 w 4813331"/>
                <a:gd name="connsiteY88" fmla="*/ 768457 h 1311068"/>
                <a:gd name="connsiteX89" fmla="*/ 3115160 w 4813331"/>
                <a:gd name="connsiteY89" fmla="*/ 667973 h 1311068"/>
                <a:gd name="connsiteX90" fmla="*/ 3135257 w 4813331"/>
                <a:gd name="connsiteY90" fmla="*/ 617731 h 1311068"/>
                <a:gd name="connsiteX91" fmla="*/ 3145305 w 4813331"/>
                <a:gd name="connsiteY91" fmla="*/ 577538 h 1311068"/>
                <a:gd name="connsiteX92" fmla="*/ 3165402 w 4813331"/>
                <a:gd name="connsiteY92" fmla="*/ 547393 h 1311068"/>
                <a:gd name="connsiteX93" fmla="*/ 3195547 w 4813331"/>
                <a:gd name="connsiteY93" fmla="*/ 456958 h 1311068"/>
                <a:gd name="connsiteX94" fmla="*/ 3215644 w 4813331"/>
                <a:gd name="connsiteY94" fmla="*/ 426813 h 1311068"/>
                <a:gd name="connsiteX95" fmla="*/ 3235740 w 4813331"/>
                <a:gd name="connsiteY95" fmla="*/ 346426 h 1311068"/>
                <a:gd name="connsiteX96" fmla="*/ 3301039 w 4813331"/>
                <a:gd name="connsiteY96" fmla="*/ 137550 h 1311068"/>
                <a:gd name="connsiteX97" fmla="*/ 3296030 w 4813331"/>
                <a:gd name="connsiteY97" fmla="*/ 477054 h 1311068"/>
                <a:gd name="connsiteX98" fmla="*/ 3346272 w 4813331"/>
                <a:gd name="connsiteY98" fmla="*/ 607683 h 1311068"/>
                <a:gd name="connsiteX99" fmla="*/ 3356320 w 4813331"/>
                <a:gd name="connsiteY99" fmla="*/ 758408 h 1311068"/>
                <a:gd name="connsiteX100" fmla="*/ 3386466 w 4813331"/>
                <a:gd name="connsiteY100" fmla="*/ 929230 h 1311068"/>
                <a:gd name="connsiteX101" fmla="*/ 3426659 w 4813331"/>
                <a:gd name="connsiteY101" fmla="*/ 1049810 h 1311068"/>
                <a:gd name="connsiteX102" fmla="*/ 3436707 w 4813331"/>
                <a:gd name="connsiteY102" fmla="*/ 1090004 h 1311068"/>
                <a:gd name="connsiteX103" fmla="*/ 3446756 w 4813331"/>
                <a:gd name="connsiteY103" fmla="*/ 1220632 h 1311068"/>
                <a:gd name="connsiteX104" fmla="*/ 3466852 w 4813331"/>
                <a:gd name="connsiteY104" fmla="*/ 1280922 h 1311068"/>
                <a:gd name="connsiteX105" fmla="*/ 3476901 w 4813331"/>
                <a:gd name="connsiteY105" fmla="*/ 1311068 h 1311068"/>
                <a:gd name="connsiteX106" fmla="*/ 3537191 w 4813331"/>
                <a:gd name="connsiteY106" fmla="*/ 1230681 h 1311068"/>
                <a:gd name="connsiteX107" fmla="*/ 3587433 w 4813331"/>
                <a:gd name="connsiteY107" fmla="*/ 1150294 h 1311068"/>
                <a:gd name="connsiteX108" fmla="*/ 3607529 w 4813331"/>
                <a:gd name="connsiteY108" fmla="*/ 1079955 h 1311068"/>
                <a:gd name="connsiteX109" fmla="*/ 3617578 w 4813331"/>
                <a:gd name="connsiteY109" fmla="*/ 1019665 h 1311068"/>
                <a:gd name="connsiteX110" fmla="*/ 3647723 w 4813331"/>
                <a:gd name="connsiteY110" fmla="*/ 949327 h 1311068"/>
                <a:gd name="connsiteX111" fmla="*/ 3657771 w 4813331"/>
                <a:gd name="connsiteY111" fmla="*/ 848843 h 1311068"/>
                <a:gd name="connsiteX112" fmla="*/ 3687916 w 4813331"/>
                <a:gd name="connsiteY112" fmla="*/ 778505 h 1311068"/>
                <a:gd name="connsiteX113" fmla="*/ 3758255 w 4813331"/>
                <a:gd name="connsiteY113" fmla="*/ 868940 h 1311068"/>
                <a:gd name="connsiteX114" fmla="*/ 3778351 w 4813331"/>
                <a:gd name="connsiteY114" fmla="*/ 909133 h 1311068"/>
                <a:gd name="connsiteX115" fmla="*/ 3788400 w 4813331"/>
                <a:gd name="connsiteY115" fmla="*/ 1009617 h 1311068"/>
                <a:gd name="connsiteX116" fmla="*/ 3838641 w 4813331"/>
                <a:gd name="connsiteY116" fmla="*/ 1029714 h 1311068"/>
                <a:gd name="connsiteX117" fmla="*/ 4009463 w 4813331"/>
                <a:gd name="connsiteY117" fmla="*/ 1049810 h 1311068"/>
                <a:gd name="connsiteX118" fmla="*/ 4039608 w 4813331"/>
                <a:gd name="connsiteY118" fmla="*/ 1039762 h 1311068"/>
                <a:gd name="connsiteX119" fmla="*/ 4049657 w 4813331"/>
                <a:gd name="connsiteY119" fmla="*/ 959375 h 1311068"/>
                <a:gd name="connsiteX120" fmla="*/ 4059705 w 4813331"/>
                <a:gd name="connsiteY120" fmla="*/ 909133 h 1311068"/>
                <a:gd name="connsiteX121" fmla="*/ 4109947 w 4813331"/>
                <a:gd name="connsiteY121" fmla="*/ 878988 h 1311068"/>
                <a:gd name="connsiteX122" fmla="*/ 4130044 w 4813331"/>
                <a:gd name="connsiteY122" fmla="*/ 848843 h 1311068"/>
                <a:gd name="connsiteX123" fmla="*/ 4170237 w 4813331"/>
                <a:gd name="connsiteY123" fmla="*/ 808650 h 1311068"/>
                <a:gd name="connsiteX124" fmla="*/ 4180285 w 4813331"/>
                <a:gd name="connsiteY124" fmla="*/ 748360 h 1311068"/>
                <a:gd name="connsiteX125" fmla="*/ 4200382 w 4813331"/>
                <a:gd name="connsiteY125" fmla="*/ 718215 h 1311068"/>
                <a:gd name="connsiteX126" fmla="*/ 4230527 w 4813331"/>
                <a:gd name="connsiteY126" fmla="*/ 657925 h 1311068"/>
                <a:gd name="connsiteX127" fmla="*/ 4260672 w 4813331"/>
                <a:gd name="connsiteY127" fmla="*/ 667973 h 1311068"/>
                <a:gd name="connsiteX128" fmla="*/ 4290817 w 4813331"/>
                <a:gd name="connsiteY128" fmla="*/ 778505 h 1311068"/>
                <a:gd name="connsiteX129" fmla="*/ 4310914 w 4813331"/>
                <a:gd name="connsiteY129" fmla="*/ 848843 h 1311068"/>
                <a:gd name="connsiteX130" fmla="*/ 4331011 w 4813331"/>
                <a:gd name="connsiteY130" fmla="*/ 878988 h 1311068"/>
                <a:gd name="connsiteX131" fmla="*/ 4371204 w 4813331"/>
                <a:gd name="connsiteY131" fmla="*/ 818698 h 1311068"/>
                <a:gd name="connsiteX132" fmla="*/ 4431494 w 4813331"/>
                <a:gd name="connsiteY132" fmla="*/ 718215 h 1311068"/>
                <a:gd name="connsiteX133" fmla="*/ 4441542 w 4813331"/>
                <a:gd name="connsiteY133" fmla="*/ 527296 h 1311068"/>
                <a:gd name="connsiteX134" fmla="*/ 4451591 w 4813331"/>
                <a:gd name="connsiteY134" fmla="*/ 487103 h 1311068"/>
                <a:gd name="connsiteX135" fmla="*/ 4501833 w 4813331"/>
                <a:gd name="connsiteY135" fmla="*/ 597635 h 1311068"/>
                <a:gd name="connsiteX136" fmla="*/ 4511881 w 4813331"/>
                <a:gd name="connsiteY136" fmla="*/ 678021 h 1311068"/>
                <a:gd name="connsiteX137" fmla="*/ 4521929 w 4813331"/>
                <a:gd name="connsiteY137" fmla="*/ 808650 h 1311068"/>
                <a:gd name="connsiteX138" fmla="*/ 4552074 w 4813331"/>
                <a:gd name="connsiteY138" fmla="*/ 899085 h 1311068"/>
                <a:gd name="connsiteX139" fmla="*/ 4562123 w 4813331"/>
                <a:gd name="connsiteY139" fmla="*/ 929230 h 1311068"/>
                <a:gd name="connsiteX140" fmla="*/ 4572171 w 4813331"/>
                <a:gd name="connsiteY140" fmla="*/ 959375 h 1311068"/>
                <a:gd name="connsiteX141" fmla="*/ 4602316 w 4813331"/>
                <a:gd name="connsiteY141" fmla="*/ 989520 h 1311068"/>
                <a:gd name="connsiteX142" fmla="*/ 4612364 w 4813331"/>
                <a:gd name="connsiteY142" fmla="*/ 1130197 h 1311068"/>
                <a:gd name="connsiteX143" fmla="*/ 4652558 w 4813331"/>
                <a:gd name="connsiteY143" fmla="*/ 1150294 h 1311068"/>
                <a:gd name="connsiteX144" fmla="*/ 4712848 w 4813331"/>
                <a:gd name="connsiteY144" fmla="*/ 1090004 h 1311068"/>
                <a:gd name="connsiteX145" fmla="*/ 4753041 w 4813331"/>
                <a:gd name="connsiteY145" fmla="*/ 1019665 h 1311068"/>
                <a:gd name="connsiteX146" fmla="*/ 4793235 w 4813331"/>
                <a:gd name="connsiteY146" fmla="*/ 959375 h 1311068"/>
                <a:gd name="connsiteX147" fmla="*/ 4813331 w 4813331"/>
                <a:gd name="connsiteY147" fmla="*/ 909133 h 1311068"/>
                <a:gd name="connsiteX0" fmla="*/ 29291 w 4813331"/>
                <a:gd name="connsiteY0" fmla="*/ 67355 h 1311068"/>
                <a:gd name="connsiteX1" fmla="*/ 37015 w 4813331"/>
                <a:gd name="connsiteY1" fmla="*/ 58374 h 1311068"/>
                <a:gd name="connsiteX2" fmla="*/ 56681 w 4813331"/>
                <a:gd name="connsiteY2" fmla="*/ 68206 h 1311068"/>
                <a:gd name="connsiteX3" fmla="*/ 251380 w 4813331"/>
                <a:gd name="connsiteY3" fmla="*/ 417597 h 1311068"/>
                <a:gd name="connsiteX4" fmla="*/ 261428 w 4813331"/>
                <a:gd name="connsiteY4" fmla="*/ 525104 h 1311068"/>
                <a:gd name="connsiteX5" fmla="*/ 263158 w 4813331"/>
                <a:gd name="connsiteY5" fmla="*/ 481161 h 1311068"/>
                <a:gd name="connsiteX6" fmla="*/ 291573 w 4813331"/>
                <a:gd name="connsiteY6" fmla="*/ 377403 h 1311068"/>
                <a:gd name="connsiteX7" fmla="*/ 301622 w 4813331"/>
                <a:gd name="connsiteY7" fmla="*/ 751677 h 1311068"/>
                <a:gd name="connsiteX8" fmla="*/ 341815 w 4813331"/>
                <a:gd name="connsiteY8" fmla="*/ 566162 h 1311068"/>
                <a:gd name="connsiteX9" fmla="*/ 351863 w 4813331"/>
                <a:gd name="connsiteY9" fmla="*/ 513896 h 1311068"/>
                <a:gd name="connsiteX10" fmla="*/ 361912 w 4813331"/>
                <a:gd name="connsiteY10" fmla="*/ 829176 h 1311068"/>
                <a:gd name="connsiteX11" fmla="*/ 432250 w 4813331"/>
                <a:gd name="connsiteY11" fmla="*/ 542588 h 1311068"/>
                <a:gd name="connsiteX12" fmla="*/ 472444 w 4813331"/>
                <a:gd name="connsiteY12" fmla="*/ 700121 h 1311068"/>
                <a:gd name="connsiteX13" fmla="*/ 502589 w 4813331"/>
                <a:gd name="connsiteY13" fmla="*/ 729833 h 1311068"/>
                <a:gd name="connsiteX14" fmla="*/ 532734 w 4813331"/>
                <a:gd name="connsiteY14" fmla="*/ 650742 h 1311068"/>
                <a:gd name="connsiteX15" fmla="*/ 582975 w 4813331"/>
                <a:gd name="connsiteY15" fmla="*/ 1019665 h 1311068"/>
                <a:gd name="connsiteX16" fmla="*/ 613120 w 4813331"/>
                <a:gd name="connsiteY16" fmla="*/ 999569 h 1311068"/>
                <a:gd name="connsiteX17" fmla="*/ 626950 w 4813331"/>
                <a:gd name="connsiteY17" fmla="*/ 982606 h 1311068"/>
                <a:gd name="connsiteX18" fmla="*/ 713604 w 4813331"/>
                <a:gd name="connsiteY18" fmla="*/ 949327 h 1311068"/>
                <a:gd name="connsiteX19" fmla="*/ 763846 w 4813331"/>
                <a:gd name="connsiteY19" fmla="*/ 1069907 h 1311068"/>
                <a:gd name="connsiteX20" fmla="*/ 834184 w 4813331"/>
                <a:gd name="connsiteY20" fmla="*/ 1120149 h 1311068"/>
                <a:gd name="connsiteX21" fmla="*/ 833429 w 4813331"/>
                <a:gd name="connsiteY21" fmla="*/ 1139922 h 1311068"/>
                <a:gd name="connsiteX22" fmla="*/ 964813 w 4813331"/>
                <a:gd name="connsiteY22" fmla="*/ 1230681 h 1311068"/>
                <a:gd name="connsiteX23" fmla="*/ 1005006 w 4813331"/>
                <a:gd name="connsiteY23" fmla="*/ 1210584 h 1311068"/>
                <a:gd name="connsiteX24" fmla="*/ 1045200 w 4813331"/>
                <a:gd name="connsiteY24" fmla="*/ 1150294 h 1311068"/>
                <a:gd name="connsiteX25" fmla="*/ 1055248 w 4813331"/>
                <a:gd name="connsiteY25" fmla="*/ 1039762 h 1311068"/>
                <a:gd name="connsiteX26" fmla="*/ 1145683 w 4813331"/>
                <a:gd name="connsiteY26" fmla="*/ 899085 h 1311068"/>
                <a:gd name="connsiteX27" fmla="*/ 1155731 w 4813331"/>
                <a:gd name="connsiteY27" fmla="*/ 848843 h 1311068"/>
                <a:gd name="connsiteX28" fmla="*/ 1195925 w 4813331"/>
                <a:gd name="connsiteY28" fmla="*/ 798602 h 1311068"/>
                <a:gd name="connsiteX29" fmla="*/ 1216022 w 4813331"/>
                <a:gd name="connsiteY29" fmla="*/ 768457 h 1311068"/>
                <a:gd name="connsiteX30" fmla="*/ 1226070 w 4813331"/>
                <a:gd name="connsiteY30" fmla="*/ 738311 h 1311068"/>
                <a:gd name="connsiteX31" fmla="*/ 1246167 w 4813331"/>
                <a:gd name="connsiteY31" fmla="*/ 688070 h 1311068"/>
                <a:gd name="connsiteX32" fmla="*/ 1266263 w 4813331"/>
                <a:gd name="connsiteY32" fmla="*/ 557441 h 1311068"/>
                <a:gd name="connsiteX33" fmla="*/ 1276312 w 4813331"/>
                <a:gd name="connsiteY33" fmla="*/ 748360 h 1311068"/>
                <a:gd name="connsiteX34" fmla="*/ 1296408 w 4813331"/>
                <a:gd name="connsiteY34" fmla="*/ 708166 h 1311068"/>
                <a:gd name="connsiteX35" fmla="*/ 1306457 w 4813331"/>
                <a:gd name="connsiteY35" fmla="*/ 678021 h 1311068"/>
                <a:gd name="connsiteX36" fmla="*/ 1356699 w 4813331"/>
                <a:gd name="connsiteY36" fmla="*/ 768457 h 1311068"/>
                <a:gd name="connsiteX37" fmla="*/ 1406940 w 4813331"/>
                <a:gd name="connsiteY37" fmla="*/ 828747 h 1311068"/>
                <a:gd name="connsiteX38" fmla="*/ 1437085 w 4813331"/>
                <a:gd name="connsiteY38" fmla="*/ 838795 h 1311068"/>
                <a:gd name="connsiteX39" fmla="*/ 1487327 w 4813331"/>
                <a:gd name="connsiteY39" fmla="*/ 728263 h 1311068"/>
                <a:gd name="connsiteX40" fmla="*/ 1547617 w 4813331"/>
                <a:gd name="connsiteY40" fmla="*/ 667973 h 1311068"/>
                <a:gd name="connsiteX41" fmla="*/ 1567714 w 4813331"/>
                <a:gd name="connsiteY41" fmla="*/ 627780 h 1311068"/>
                <a:gd name="connsiteX42" fmla="*/ 1597859 w 4813331"/>
                <a:gd name="connsiteY42" fmla="*/ 487103 h 1311068"/>
                <a:gd name="connsiteX43" fmla="*/ 1617956 w 4813331"/>
                <a:gd name="connsiteY43" fmla="*/ 517248 h 1311068"/>
                <a:gd name="connsiteX44" fmla="*/ 1628004 w 4813331"/>
                <a:gd name="connsiteY44" fmla="*/ 547393 h 1311068"/>
                <a:gd name="connsiteX45" fmla="*/ 1648101 w 4813331"/>
                <a:gd name="connsiteY45" fmla="*/ 617731 h 1311068"/>
                <a:gd name="connsiteX46" fmla="*/ 1698342 w 4813331"/>
                <a:gd name="connsiteY46" fmla="*/ 698118 h 1311068"/>
                <a:gd name="connsiteX47" fmla="*/ 1728488 w 4813331"/>
                <a:gd name="connsiteY47" fmla="*/ 858892 h 1311068"/>
                <a:gd name="connsiteX48" fmla="*/ 1758633 w 4813331"/>
                <a:gd name="connsiteY48" fmla="*/ 969424 h 1311068"/>
                <a:gd name="connsiteX49" fmla="*/ 1778729 w 4813331"/>
                <a:gd name="connsiteY49" fmla="*/ 1049810 h 1311068"/>
                <a:gd name="connsiteX50" fmla="*/ 1798826 w 4813331"/>
                <a:gd name="connsiteY50" fmla="*/ 1079955 h 1311068"/>
                <a:gd name="connsiteX51" fmla="*/ 1828971 w 4813331"/>
                <a:gd name="connsiteY51" fmla="*/ 1069907 h 1311068"/>
                <a:gd name="connsiteX52" fmla="*/ 1839019 w 4813331"/>
                <a:gd name="connsiteY52" fmla="*/ 1039762 h 1311068"/>
                <a:gd name="connsiteX53" fmla="*/ 1859116 w 4813331"/>
                <a:gd name="connsiteY53" fmla="*/ 1009617 h 1311068"/>
                <a:gd name="connsiteX54" fmla="*/ 1889261 w 4813331"/>
                <a:gd name="connsiteY54" fmla="*/ 959375 h 1311068"/>
                <a:gd name="connsiteX55" fmla="*/ 1929455 w 4813331"/>
                <a:gd name="connsiteY55" fmla="*/ 989520 h 1311068"/>
                <a:gd name="connsiteX56" fmla="*/ 2029938 w 4813331"/>
                <a:gd name="connsiteY56" fmla="*/ 1079955 h 1311068"/>
                <a:gd name="connsiteX57" fmla="*/ 2070131 w 4813331"/>
                <a:gd name="connsiteY57" fmla="*/ 1150294 h 1311068"/>
                <a:gd name="connsiteX58" fmla="*/ 2100277 w 4813331"/>
                <a:gd name="connsiteY58" fmla="*/ 1170391 h 1311068"/>
                <a:gd name="connsiteX59" fmla="*/ 2110325 w 4813331"/>
                <a:gd name="connsiteY59" fmla="*/ 1200536 h 1311068"/>
                <a:gd name="connsiteX60" fmla="*/ 2130422 w 4813331"/>
                <a:gd name="connsiteY60" fmla="*/ 1170391 h 1311068"/>
                <a:gd name="connsiteX61" fmla="*/ 2140470 w 4813331"/>
                <a:gd name="connsiteY61" fmla="*/ 1130197 h 1311068"/>
                <a:gd name="connsiteX62" fmla="*/ 2160567 w 4813331"/>
                <a:gd name="connsiteY62" fmla="*/ 1079955 h 1311068"/>
                <a:gd name="connsiteX63" fmla="*/ 2170615 w 4813331"/>
                <a:gd name="connsiteY63" fmla="*/ 1049810 h 1311068"/>
                <a:gd name="connsiteX64" fmla="*/ 2180663 w 4813331"/>
                <a:gd name="connsiteY64" fmla="*/ 889037 h 1311068"/>
                <a:gd name="connsiteX65" fmla="*/ 2210808 w 4813331"/>
                <a:gd name="connsiteY65" fmla="*/ 798602 h 1311068"/>
                <a:gd name="connsiteX66" fmla="*/ 2240953 w 4813331"/>
                <a:gd name="connsiteY66" fmla="*/ 748360 h 1311068"/>
                <a:gd name="connsiteX67" fmla="*/ 2251002 w 4813331"/>
                <a:gd name="connsiteY67" fmla="*/ 688070 h 1311068"/>
                <a:gd name="connsiteX68" fmla="*/ 2261050 w 4813331"/>
                <a:gd name="connsiteY68" fmla="*/ 718215 h 1311068"/>
                <a:gd name="connsiteX69" fmla="*/ 2271099 w 4813331"/>
                <a:gd name="connsiteY69" fmla="*/ 778505 h 1311068"/>
                <a:gd name="connsiteX70" fmla="*/ 2301244 w 4813331"/>
                <a:gd name="connsiteY70" fmla="*/ 848843 h 1311068"/>
                <a:gd name="connsiteX71" fmla="*/ 2311292 w 4813331"/>
                <a:gd name="connsiteY71" fmla="*/ 969424 h 1311068"/>
                <a:gd name="connsiteX72" fmla="*/ 2331389 w 4813331"/>
                <a:gd name="connsiteY72" fmla="*/ 1090004 h 1311068"/>
                <a:gd name="connsiteX73" fmla="*/ 2391679 w 4813331"/>
                <a:gd name="connsiteY73" fmla="*/ 1029714 h 1311068"/>
                <a:gd name="connsiteX74" fmla="*/ 2451969 w 4813331"/>
                <a:gd name="connsiteY74" fmla="*/ 989520 h 1311068"/>
                <a:gd name="connsiteX75" fmla="*/ 2502211 w 4813331"/>
                <a:gd name="connsiteY75" fmla="*/ 929230 h 1311068"/>
                <a:gd name="connsiteX76" fmla="*/ 2542404 w 4813331"/>
                <a:gd name="connsiteY76" fmla="*/ 868940 h 1311068"/>
                <a:gd name="connsiteX77" fmla="*/ 2612742 w 4813331"/>
                <a:gd name="connsiteY77" fmla="*/ 808650 h 1311068"/>
                <a:gd name="connsiteX78" fmla="*/ 2662984 w 4813331"/>
                <a:gd name="connsiteY78" fmla="*/ 818698 h 1311068"/>
                <a:gd name="connsiteX79" fmla="*/ 2713226 w 4813331"/>
                <a:gd name="connsiteY79" fmla="*/ 858892 h 1311068"/>
                <a:gd name="connsiteX80" fmla="*/ 2773516 w 4813331"/>
                <a:gd name="connsiteY80" fmla="*/ 889037 h 1311068"/>
                <a:gd name="connsiteX81" fmla="*/ 2803661 w 4813331"/>
                <a:gd name="connsiteY81" fmla="*/ 919182 h 1311068"/>
                <a:gd name="connsiteX82" fmla="*/ 2813710 w 4813331"/>
                <a:gd name="connsiteY82" fmla="*/ 949327 h 1311068"/>
                <a:gd name="connsiteX83" fmla="*/ 2894096 w 4813331"/>
                <a:gd name="connsiteY83" fmla="*/ 989520 h 1311068"/>
                <a:gd name="connsiteX84" fmla="*/ 2934290 w 4813331"/>
                <a:gd name="connsiteY84" fmla="*/ 1009617 h 1311068"/>
                <a:gd name="connsiteX85" fmla="*/ 2964435 w 4813331"/>
                <a:gd name="connsiteY85" fmla="*/ 979472 h 1311068"/>
                <a:gd name="connsiteX86" fmla="*/ 2994580 w 4813331"/>
                <a:gd name="connsiteY86" fmla="*/ 959375 h 1311068"/>
                <a:gd name="connsiteX87" fmla="*/ 3064918 w 4813331"/>
                <a:gd name="connsiteY87" fmla="*/ 889037 h 1311068"/>
                <a:gd name="connsiteX88" fmla="*/ 3074967 w 4813331"/>
                <a:gd name="connsiteY88" fmla="*/ 848843 h 1311068"/>
                <a:gd name="connsiteX89" fmla="*/ 3105112 w 4813331"/>
                <a:gd name="connsiteY89" fmla="*/ 768457 h 1311068"/>
                <a:gd name="connsiteX90" fmla="*/ 3115160 w 4813331"/>
                <a:gd name="connsiteY90" fmla="*/ 667973 h 1311068"/>
                <a:gd name="connsiteX91" fmla="*/ 3135257 w 4813331"/>
                <a:gd name="connsiteY91" fmla="*/ 617731 h 1311068"/>
                <a:gd name="connsiteX92" fmla="*/ 3145305 w 4813331"/>
                <a:gd name="connsiteY92" fmla="*/ 577538 h 1311068"/>
                <a:gd name="connsiteX93" fmla="*/ 3165402 w 4813331"/>
                <a:gd name="connsiteY93" fmla="*/ 547393 h 1311068"/>
                <a:gd name="connsiteX94" fmla="*/ 3195547 w 4813331"/>
                <a:gd name="connsiteY94" fmla="*/ 456958 h 1311068"/>
                <a:gd name="connsiteX95" fmla="*/ 3215644 w 4813331"/>
                <a:gd name="connsiteY95" fmla="*/ 426813 h 1311068"/>
                <a:gd name="connsiteX96" fmla="*/ 3235740 w 4813331"/>
                <a:gd name="connsiteY96" fmla="*/ 346426 h 1311068"/>
                <a:gd name="connsiteX97" fmla="*/ 3301039 w 4813331"/>
                <a:gd name="connsiteY97" fmla="*/ 137550 h 1311068"/>
                <a:gd name="connsiteX98" fmla="*/ 3296030 w 4813331"/>
                <a:gd name="connsiteY98" fmla="*/ 477054 h 1311068"/>
                <a:gd name="connsiteX99" fmla="*/ 3346272 w 4813331"/>
                <a:gd name="connsiteY99" fmla="*/ 607683 h 1311068"/>
                <a:gd name="connsiteX100" fmla="*/ 3356320 w 4813331"/>
                <a:gd name="connsiteY100" fmla="*/ 758408 h 1311068"/>
                <a:gd name="connsiteX101" fmla="*/ 3386466 w 4813331"/>
                <a:gd name="connsiteY101" fmla="*/ 929230 h 1311068"/>
                <a:gd name="connsiteX102" fmla="*/ 3426659 w 4813331"/>
                <a:gd name="connsiteY102" fmla="*/ 1049810 h 1311068"/>
                <a:gd name="connsiteX103" fmla="*/ 3436707 w 4813331"/>
                <a:gd name="connsiteY103" fmla="*/ 1090004 h 1311068"/>
                <a:gd name="connsiteX104" fmla="*/ 3446756 w 4813331"/>
                <a:gd name="connsiteY104" fmla="*/ 1220632 h 1311068"/>
                <a:gd name="connsiteX105" fmla="*/ 3466852 w 4813331"/>
                <a:gd name="connsiteY105" fmla="*/ 1280922 h 1311068"/>
                <a:gd name="connsiteX106" fmla="*/ 3476901 w 4813331"/>
                <a:gd name="connsiteY106" fmla="*/ 1311068 h 1311068"/>
                <a:gd name="connsiteX107" fmla="*/ 3537191 w 4813331"/>
                <a:gd name="connsiteY107" fmla="*/ 1230681 h 1311068"/>
                <a:gd name="connsiteX108" fmla="*/ 3587433 w 4813331"/>
                <a:gd name="connsiteY108" fmla="*/ 1150294 h 1311068"/>
                <a:gd name="connsiteX109" fmla="*/ 3607529 w 4813331"/>
                <a:gd name="connsiteY109" fmla="*/ 1079955 h 1311068"/>
                <a:gd name="connsiteX110" fmla="*/ 3617578 w 4813331"/>
                <a:gd name="connsiteY110" fmla="*/ 1019665 h 1311068"/>
                <a:gd name="connsiteX111" fmla="*/ 3647723 w 4813331"/>
                <a:gd name="connsiteY111" fmla="*/ 949327 h 1311068"/>
                <a:gd name="connsiteX112" fmla="*/ 3657771 w 4813331"/>
                <a:gd name="connsiteY112" fmla="*/ 848843 h 1311068"/>
                <a:gd name="connsiteX113" fmla="*/ 3687916 w 4813331"/>
                <a:gd name="connsiteY113" fmla="*/ 778505 h 1311068"/>
                <a:gd name="connsiteX114" fmla="*/ 3758255 w 4813331"/>
                <a:gd name="connsiteY114" fmla="*/ 868940 h 1311068"/>
                <a:gd name="connsiteX115" fmla="*/ 3778351 w 4813331"/>
                <a:gd name="connsiteY115" fmla="*/ 909133 h 1311068"/>
                <a:gd name="connsiteX116" fmla="*/ 3788400 w 4813331"/>
                <a:gd name="connsiteY116" fmla="*/ 1009617 h 1311068"/>
                <a:gd name="connsiteX117" fmla="*/ 3838641 w 4813331"/>
                <a:gd name="connsiteY117" fmla="*/ 1029714 h 1311068"/>
                <a:gd name="connsiteX118" fmla="*/ 4009463 w 4813331"/>
                <a:gd name="connsiteY118" fmla="*/ 1049810 h 1311068"/>
                <a:gd name="connsiteX119" fmla="*/ 4039608 w 4813331"/>
                <a:gd name="connsiteY119" fmla="*/ 1039762 h 1311068"/>
                <a:gd name="connsiteX120" fmla="*/ 4049657 w 4813331"/>
                <a:gd name="connsiteY120" fmla="*/ 959375 h 1311068"/>
                <a:gd name="connsiteX121" fmla="*/ 4059705 w 4813331"/>
                <a:gd name="connsiteY121" fmla="*/ 909133 h 1311068"/>
                <a:gd name="connsiteX122" fmla="*/ 4109947 w 4813331"/>
                <a:gd name="connsiteY122" fmla="*/ 878988 h 1311068"/>
                <a:gd name="connsiteX123" fmla="*/ 4130044 w 4813331"/>
                <a:gd name="connsiteY123" fmla="*/ 848843 h 1311068"/>
                <a:gd name="connsiteX124" fmla="*/ 4170237 w 4813331"/>
                <a:gd name="connsiteY124" fmla="*/ 808650 h 1311068"/>
                <a:gd name="connsiteX125" fmla="*/ 4180285 w 4813331"/>
                <a:gd name="connsiteY125" fmla="*/ 748360 h 1311068"/>
                <a:gd name="connsiteX126" fmla="*/ 4200382 w 4813331"/>
                <a:gd name="connsiteY126" fmla="*/ 718215 h 1311068"/>
                <a:gd name="connsiteX127" fmla="*/ 4230527 w 4813331"/>
                <a:gd name="connsiteY127" fmla="*/ 657925 h 1311068"/>
                <a:gd name="connsiteX128" fmla="*/ 4260672 w 4813331"/>
                <a:gd name="connsiteY128" fmla="*/ 667973 h 1311068"/>
                <a:gd name="connsiteX129" fmla="*/ 4290817 w 4813331"/>
                <a:gd name="connsiteY129" fmla="*/ 778505 h 1311068"/>
                <a:gd name="connsiteX130" fmla="*/ 4310914 w 4813331"/>
                <a:gd name="connsiteY130" fmla="*/ 848843 h 1311068"/>
                <a:gd name="connsiteX131" fmla="*/ 4331011 w 4813331"/>
                <a:gd name="connsiteY131" fmla="*/ 878988 h 1311068"/>
                <a:gd name="connsiteX132" fmla="*/ 4371204 w 4813331"/>
                <a:gd name="connsiteY132" fmla="*/ 818698 h 1311068"/>
                <a:gd name="connsiteX133" fmla="*/ 4431494 w 4813331"/>
                <a:gd name="connsiteY133" fmla="*/ 718215 h 1311068"/>
                <a:gd name="connsiteX134" fmla="*/ 4441542 w 4813331"/>
                <a:gd name="connsiteY134" fmla="*/ 527296 h 1311068"/>
                <a:gd name="connsiteX135" fmla="*/ 4451591 w 4813331"/>
                <a:gd name="connsiteY135" fmla="*/ 487103 h 1311068"/>
                <a:gd name="connsiteX136" fmla="*/ 4501833 w 4813331"/>
                <a:gd name="connsiteY136" fmla="*/ 597635 h 1311068"/>
                <a:gd name="connsiteX137" fmla="*/ 4511881 w 4813331"/>
                <a:gd name="connsiteY137" fmla="*/ 678021 h 1311068"/>
                <a:gd name="connsiteX138" fmla="*/ 4521929 w 4813331"/>
                <a:gd name="connsiteY138" fmla="*/ 808650 h 1311068"/>
                <a:gd name="connsiteX139" fmla="*/ 4552074 w 4813331"/>
                <a:gd name="connsiteY139" fmla="*/ 899085 h 1311068"/>
                <a:gd name="connsiteX140" fmla="*/ 4562123 w 4813331"/>
                <a:gd name="connsiteY140" fmla="*/ 929230 h 1311068"/>
                <a:gd name="connsiteX141" fmla="*/ 4572171 w 4813331"/>
                <a:gd name="connsiteY141" fmla="*/ 959375 h 1311068"/>
                <a:gd name="connsiteX142" fmla="*/ 4602316 w 4813331"/>
                <a:gd name="connsiteY142" fmla="*/ 989520 h 1311068"/>
                <a:gd name="connsiteX143" fmla="*/ 4612364 w 4813331"/>
                <a:gd name="connsiteY143" fmla="*/ 1130197 h 1311068"/>
                <a:gd name="connsiteX144" fmla="*/ 4652558 w 4813331"/>
                <a:gd name="connsiteY144" fmla="*/ 1150294 h 1311068"/>
                <a:gd name="connsiteX145" fmla="*/ 4712848 w 4813331"/>
                <a:gd name="connsiteY145" fmla="*/ 1090004 h 1311068"/>
                <a:gd name="connsiteX146" fmla="*/ 4753041 w 4813331"/>
                <a:gd name="connsiteY146" fmla="*/ 1019665 h 1311068"/>
                <a:gd name="connsiteX147" fmla="*/ 4793235 w 4813331"/>
                <a:gd name="connsiteY147" fmla="*/ 959375 h 1311068"/>
                <a:gd name="connsiteX148" fmla="*/ 4813331 w 4813331"/>
                <a:gd name="connsiteY148" fmla="*/ 909133 h 1311068"/>
                <a:gd name="connsiteX0" fmla="*/ 29291 w 4813331"/>
                <a:gd name="connsiteY0" fmla="*/ 67355 h 1311068"/>
                <a:gd name="connsiteX1" fmla="*/ 37015 w 4813331"/>
                <a:gd name="connsiteY1" fmla="*/ 58374 h 1311068"/>
                <a:gd name="connsiteX2" fmla="*/ 56681 w 4813331"/>
                <a:gd name="connsiteY2" fmla="*/ 68206 h 1311068"/>
                <a:gd name="connsiteX3" fmla="*/ 251380 w 4813331"/>
                <a:gd name="connsiteY3" fmla="*/ 417597 h 1311068"/>
                <a:gd name="connsiteX4" fmla="*/ 261428 w 4813331"/>
                <a:gd name="connsiteY4" fmla="*/ 525104 h 1311068"/>
                <a:gd name="connsiteX5" fmla="*/ 291573 w 4813331"/>
                <a:gd name="connsiteY5" fmla="*/ 377403 h 1311068"/>
                <a:gd name="connsiteX6" fmla="*/ 301622 w 4813331"/>
                <a:gd name="connsiteY6" fmla="*/ 751677 h 1311068"/>
                <a:gd name="connsiteX7" fmla="*/ 341815 w 4813331"/>
                <a:gd name="connsiteY7" fmla="*/ 566162 h 1311068"/>
                <a:gd name="connsiteX8" fmla="*/ 351863 w 4813331"/>
                <a:gd name="connsiteY8" fmla="*/ 513896 h 1311068"/>
                <a:gd name="connsiteX9" fmla="*/ 361912 w 4813331"/>
                <a:gd name="connsiteY9" fmla="*/ 829176 h 1311068"/>
                <a:gd name="connsiteX10" fmla="*/ 432250 w 4813331"/>
                <a:gd name="connsiteY10" fmla="*/ 542588 h 1311068"/>
                <a:gd name="connsiteX11" fmla="*/ 472444 w 4813331"/>
                <a:gd name="connsiteY11" fmla="*/ 700121 h 1311068"/>
                <a:gd name="connsiteX12" fmla="*/ 502589 w 4813331"/>
                <a:gd name="connsiteY12" fmla="*/ 729833 h 1311068"/>
                <a:gd name="connsiteX13" fmla="*/ 532734 w 4813331"/>
                <a:gd name="connsiteY13" fmla="*/ 650742 h 1311068"/>
                <a:gd name="connsiteX14" fmla="*/ 582975 w 4813331"/>
                <a:gd name="connsiteY14" fmla="*/ 1019665 h 1311068"/>
                <a:gd name="connsiteX15" fmla="*/ 613120 w 4813331"/>
                <a:gd name="connsiteY15" fmla="*/ 999569 h 1311068"/>
                <a:gd name="connsiteX16" fmla="*/ 626950 w 4813331"/>
                <a:gd name="connsiteY16" fmla="*/ 982606 h 1311068"/>
                <a:gd name="connsiteX17" fmla="*/ 713604 w 4813331"/>
                <a:gd name="connsiteY17" fmla="*/ 949327 h 1311068"/>
                <a:gd name="connsiteX18" fmla="*/ 763846 w 4813331"/>
                <a:gd name="connsiteY18" fmla="*/ 1069907 h 1311068"/>
                <a:gd name="connsiteX19" fmla="*/ 834184 w 4813331"/>
                <a:gd name="connsiteY19" fmla="*/ 1120149 h 1311068"/>
                <a:gd name="connsiteX20" fmla="*/ 833429 w 4813331"/>
                <a:gd name="connsiteY20" fmla="*/ 1139922 h 1311068"/>
                <a:gd name="connsiteX21" fmla="*/ 964813 w 4813331"/>
                <a:gd name="connsiteY21" fmla="*/ 1230681 h 1311068"/>
                <a:gd name="connsiteX22" fmla="*/ 1005006 w 4813331"/>
                <a:gd name="connsiteY22" fmla="*/ 1210584 h 1311068"/>
                <a:gd name="connsiteX23" fmla="*/ 1045200 w 4813331"/>
                <a:gd name="connsiteY23" fmla="*/ 1150294 h 1311068"/>
                <a:gd name="connsiteX24" fmla="*/ 1055248 w 4813331"/>
                <a:gd name="connsiteY24" fmla="*/ 1039762 h 1311068"/>
                <a:gd name="connsiteX25" fmla="*/ 1145683 w 4813331"/>
                <a:gd name="connsiteY25" fmla="*/ 899085 h 1311068"/>
                <a:gd name="connsiteX26" fmla="*/ 1155731 w 4813331"/>
                <a:gd name="connsiteY26" fmla="*/ 848843 h 1311068"/>
                <a:gd name="connsiteX27" fmla="*/ 1195925 w 4813331"/>
                <a:gd name="connsiteY27" fmla="*/ 798602 h 1311068"/>
                <a:gd name="connsiteX28" fmla="*/ 1216022 w 4813331"/>
                <a:gd name="connsiteY28" fmla="*/ 768457 h 1311068"/>
                <a:gd name="connsiteX29" fmla="*/ 1226070 w 4813331"/>
                <a:gd name="connsiteY29" fmla="*/ 738311 h 1311068"/>
                <a:gd name="connsiteX30" fmla="*/ 1246167 w 4813331"/>
                <a:gd name="connsiteY30" fmla="*/ 688070 h 1311068"/>
                <a:gd name="connsiteX31" fmla="*/ 1266263 w 4813331"/>
                <a:gd name="connsiteY31" fmla="*/ 557441 h 1311068"/>
                <a:gd name="connsiteX32" fmla="*/ 1276312 w 4813331"/>
                <a:gd name="connsiteY32" fmla="*/ 748360 h 1311068"/>
                <a:gd name="connsiteX33" fmla="*/ 1296408 w 4813331"/>
                <a:gd name="connsiteY33" fmla="*/ 708166 h 1311068"/>
                <a:gd name="connsiteX34" fmla="*/ 1306457 w 4813331"/>
                <a:gd name="connsiteY34" fmla="*/ 678021 h 1311068"/>
                <a:gd name="connsiteX35" fmla="*/ 1356699 w 4813331"/>
                <a:gd name="connsiteY35" fmla="*/ 768457 h 1311068"/>
                <a:gd name="connsiteX36" fmla="*/ 1406940 w 4813331"/>
                <a:gd name="connsiteY36" fmla="*/ 828747 h 1311068"/>
                <a:gd name="connsiteX37" fmla="*/ 1437085 w 4813331"/>
                <a:gd name="connsiteY37" fmla="*/ 838795 h 1311068"/>
                <a:gd name="connsiteX38" fmla="*/ 1487327 w 4813331"/>
                <a:gd name="connsiteY38" fmla="*/ 728263 h 1311068"/>
                <a:gd name="connsiteX39" fmla="*/ 1547617 w 4813331"/>
                <a:gd name="connsiteY39" fmla="*/ 667973 h 1311068"/>
                <a:gd name="connsiteX40" fmla="*/ 1567714 w 4813331"/>
                <a:gd name="connsiteY40" fmla="*/ 627780 h 1311068"/>
                <a:gd name="connsiteX41" fmla="*/ 1597859 w 4813331"/>
                <a:gd name="connsiteY41" fmla="*/ 487103 h 1311068"/>
                <a:gd name="connsiteX42" fmla="*/ 1617956 w 4813331"/>
                <a:gd name="connsiteY42" fmla="*/ 517248 h 1311068"/>
                <a:gd name="connsiteX43" fmla="*/ 1628004 w 4813331"/>
                <a:gd name="connsiteY43" fmla="*/ 547393 h 1311068"/>
                <a:gd name="connsiteX44" fmla="*/ 1648101 w 4813331"/>
                <a:gd name="connsiteY44" fmla="*/ 617731 h 1311068"/>
                <a:gd name="connsiteX45" fmla="*/ 1698342 w 4813331"/>
                <a:gd name="connsiteY45" fmla="*/ 698118 h 1311068"/>
                <a:gd name="connsiteX46" fmla="*/ 1728488 w 4813331"/>
                <a:gd name="connsiteY46" fmla="*/ 858892 h 1311068"/>
                <a:gd name="connsiteX47" fmla="*/ 1758633 w 4813331"/>
                <a:gd name="connsiteY47" fmla="*/ 969424 h 1311068"/>
                <a:gd name="connsiteX48" fmla="*/ 1778729 w 4813331"/>
                <a:gd name="connsiteY48" fmla="*/ 1049810 h 1311068"/>
                <a:gd name="connsiteX49" fmla="*/ 1798826 w 4813331"/>
                <a:gd name="connsiteY49" fmla="*/ 1079955 h 1311068"/>
                <a:gd name="connsiteX50" fmla="*/ 1828971 w 4813331"/>
                <a:gd name="connsiteY50" fmla="*/ 1069907 h 1311068"/>
                <a:gd name="connsiteX51" fmla="*/ 1839019 w 4813331"/>
                <a:gd name="connsiteY51" fmla="*/ 1039762 h 1311068"/>
                <a:gd name="connsiteX52" fmla="*/ 1859116 w 4813331"/>
                <a:gd name="connsiteY52" fmla="*/ 1009617 h 1311068"/>
                <a:gd name="connsiteX53" fmla="*/ 1889261 w 4813331"/>
                <a:gd name="connsiteY53" fmla="*/ 959375 h 1311068"/>
                <a:gd name="connsiteX54" fmla="*/ 1929455 w 4813331"/>
                <a:gd name="connsiteY54" fmla="*/ 989520 h 1311068"/>
                <a:gd name="connsiteX55" fmla="*/ 2029938 w 4813331"/>
                <a:gd name="connsiteY55" fmla="*/ 1079955 h 1311068"/>
                <a:gd name="connsiteX56" fmla="*/ 2070131 w 4813331"/>
                <a:gd name="connsiteY56" fmla="*/ 1150294 h 1311068"/>
                <a:gd name="connsiteX57" fmla="*/ 2100277 w 4813331"/>
                <a:gd name="connsiteY57" fmla="*/ 1170391 h 1311068"/>
                <a:gd name="connsiteX58" fmla="*/ 2110325 w 4813331"/>
                <a:gd name="connsiteY58" fmla="*/ 1200536 h 1311068"/>
                <a:gd name="connsiteX59" fmla="*/ 2130422 w 4813331"/>
                <a:gd name="connsiteY59" fmla="*/ 1170391 h 1311068"/>
                <a:gd name="connsiteX60" fmla="*/ 2140470 w 4813331"/>
                <a:gd name="connsiteY60" fmla="*/ 1130197 h 1311068"/>
                <a:gd name="connsiteX61" fmla="*/ 2160567 w 4813331"/>
                <a:gd name="connsiteY61" fmla="*/ 1079955 h 1311068"/>
                <a:gd name="connsiteX62" fmla="*/ 2170615 w 4813331"/>
                <a:gd name="connsiteY62" fmla="*/ 1049810 h 1311068"/>
                <a:gd name="connsiteX63" fmla="*/ 2180663 w 4813331"/>
                <a:gd name="connsiteY63" fmla="*/ 889037 h 1311068"/>
                <a:gd name="connsiteX64" fmla="*/ 2210808 w 4813331"/>
                <a:gd name="connsiteY64" fmla="*/ 798602 h 1311068"/>
                <a:gd name="connsiteX65" fmla="*/ 2240953 w 4813331"/>
                <a:gd name="connsiteY65" fmla="*/ 748360 h 1311068"/>
                <a:gd name="connsiteX66" fmla="*/ 2251002 w 4813331"/>
                <a:gd name="connsiteY66" fmla="*/ 688070 h 1311068"/>
                <a:gd name="connsiteX67" fmla="*/ 2261050 w 4813331"/>
                <a:gd name="connsiteY67" fmla="*/ 718215 h 1311068"/>
                <a:gd name="connsiteX68" fmla="*/ 2271099 w 4813331"/>
                <a:gd name="connsiteY68" fmla="*/ 778505 h 1311068"/>
                <a:gd name="connsiteX69" fmla="*/ 2301244 w 4813331"/>
                <a:gd name="connsiteY69" fmla="*/ 848843 h 1311068"/>
                <a:gd name="connsiteX70" fmla="*/ 2311292 w 4813331"/>
                <a:gd name="connsiteY70" fmla="*/ 969424 h 1311068"/>
                <a:gd name="connsiteX71" fmla="*/ 2331389 w 4813331"/>
                <a:gd name="connsiteY71" fmla="*/ 1090004 h 1311068"/>
                <a:gd name="connsiteX72" fmla="*/ 2391679 w 4813331"/>
                <a:gd name="connsiteY72" fmla="*/ 1029714 h 1311068"/>
                <a:gd name="connsiteX73" fmla="*/ 2451969 w 4813331"/>
                <a:gd name="connsiteY73" fmla="*/ 989520 h 1311068"/>
                <a:gd name="connsiteX74" fmla="*/ 2502211 w 4813331"/>
                <a:gd name="connsiteY74" fmla="*/ 929230 h 1311068"/>
                <a:gd name="connsiteX75" fmla="*/ 2542404 w 4813331"/>
                <a:gd name="connsiteY75" fmla="*/ 868940 h 1311068"/>
                <a:gd name="connsiteX76" fmla="*/ 2612742 w 4813331"/>
                <a:gd name="connsiteY76" fmla="*/ 808650 h 1311068"/>
                <a:gd name="connsiteX77" fmla="*/ 2662984 w 4813331"/>
                <a:gd name="connsiteY77" fmla="*/ 818698 h 1311068"/>
                <a:gd name="connsiteX78" fmla="*/ 2713226 w 4813331"/>
                <a:gd name="connsiteY78" fmla="*/ 858892 h 1311068"/>
                <a:gd name="connsiteX79" fmla="*/ 2773516 w 4813331"/>
                <a:gd name="connsiteY79" fmla="*/ 889037 h 1311068"/>
                <a:gd name="connsiteX80" fmla="*/ 2803661 w 4813331"/>
                <a:gd name="connsiteY80" fmla="*/ 919182 h 1311068"/>
                <a:gd name="connsiteX81" fmla="*/ 2813710 w 4813331"/>
                <a:gd name="connsiteY81" fmla="*/ 949327 h 1311068"/>
                <a:gd name="connsiteX82" fmla="*/ 2894096 w 4813331"/>
                <a:gd name="connsiteY82" fmla="*/ 989520 h 1311068"/>
                <a:gd name="connsiteX83" fmla="*/ 2934290 w 4813331"/>
                <a:gd name="connsiteY83" fmla="*/ 1009617 h 1311068"/>
                <a:gd name="connsiteX84" fmla="*/ 2964435 w 4813331"/>
                <a:gd name="connsiteY84" fmla="*/ 979472 h 1311068"/>
                <a:gd name="connsiteX85" fmla="*/ 2994580 w 4813331"/>
                <a:gd name="connsiteY85" fmla="*/ 959375 h 1311068"/>
                <a:gd name="connsiteX86" fmla="*/ 3064918 w 4813331"/>
                <a:gd name="connsiteY86" fmla="*/ 889037 h 1311068"/>
                <a:gd name="connsiteX87" fmla="*/ 3074967 w 4813331"/>
                <a:gd name="connsiteY87" fmla="*/ 848843 h 1311068"/>
                <a:gd name="connsiteX88" fmla="*/ 3105112 w 4813331"/>
                <a:gd name="connsiteY88" fmla="*/ 768457 h 1311068"/>
                <a:gd name="connsiteX89" fmla="*/ 3115160 w 4813331"/>
                <a:gd name="connsiteY89" fmla="*/ 667973 h 1311068"/>
                <a:gd name="connsiteX90" fmla="*/ 3135257 w 4813331"/>
                <a:gd name="connsiteY90" fmla="*/ 617731 h 1311068"/>
                <a:gd name="connsiteX91" fmla="*/ 3145305 w 4813331"/>
                <a:gd name="connsiteY91" fmla="*/ 577538 h 1311068"/>
                <a:gd name="connsiteX92" fmla="*/ 3165402 w 4813331"/>
                <a:gd name="connsiteY92" fmla="*/ 547393 h 1311068"/>
                <a:gd name="connsiteX93" fmla="*/ 3195547 w 4813331"/>
                <a:gd name="connsiteY93" fmla="*/ 456958 h 1311068"/>
                <a:gd name="connsiteX94" fmla="*/ 3215644 w 4813331"/>
                <a:gd name="connsiteY94" fmla="*/ 426813 h 1311068"/>
                <a:gd name="connsiteX95" fmla="*/ 3235740 w 4813331"/>
                <a:gd name="connsiteY95" fmla="*/ 346426 h 1311068"/>
                <a:gd name="connsiteX96" fmla="*/ 3301039 w 4813331"/>
                <a:gd name="connsiteY96" fmla="*/ 137550 h 1311068"/>
                <a:gd name="connsiteX97" fmla="*/ 3296030 w 4813331"/>
                <a:gd name="connsiteY97" fmla="*/ 477054 h 1311068"/>
                <a:gd name="connsiteX98" fmla="*/ 3346272 w 4813331"/>
                <a:gd name="connsiteY98" fmla="*/ 607683 h 1311068"/>
                <a:gd name="connsiteX99" fmla="*/ 3356320 w 4813331"/>
                <a:gd name="connsiteY99" fmla="*/ 758408 h 1311068"/>
                <a:gd name="connsiteX100" fmla="*/ 3386466 w 4813331"/>
                <a:gd name="connsiteY100" fmla="*/ 929230 h 1311068"/>
                <a:gd name="connsiteX101" fmla="*/ 3426659 w 4813331"/>
                <a:gd name="connsiteY101" fmla="*/ 1049810 h 1311068"/>
                <a:gd name="connsiteX102" fmla="*/ 3436707 w 4813331"/>
                <a:gd name="connsiteY102" fmla="*/ 1090004 h 1311068"/>
                <a:gd name="connsiteX103" fmla="*/ 3446756 w 4813331"/>
                <a:gd name="connsiteY103" fmla="*/ 1220632 h 1311068"/>
                <a:gd name="connsiteX104" fmla="*/ 3466852 w 4813331"/>
                <a:gd name="connsiteY104" fmla="*/ 1280922 h 1311068"/>
                <a:gd name="connsiteX105" fmla="*/ 3476901 w 4813331"/>
                <a:gd name="connsiteY105" fmla="*/ 1311068 h 1311068"/>
                <a:gd name="connsiteX106" fmla="*/ 3537191 w 4813331"/>
                <a:gd name="connsiteY106" fmla="*/ 1230681 h 1311068"/>
                <a:gd name="connsiteX107" fmla="*/ 3587433 w 4813331"/>
                <a:gd name="connsiteY107" fmla="*/ 1150294 h 1311068"/>
                <a:gd name="connsiteX108" fmla="*/ 3607529 w 4813331"/>
                <a:gd name="connsiteY108" fmla="*/ 1079955 h 1311068"/>
                <a:gd name="connsiteX109" fmla="*/ 3617578 w 4813331"/>
                <a:gd name="connsiteY109" fmla="*/ 1019665 h 1311068"/>
                <a:gd name="connsiteX110" fmla="*/ 3647723 w 4813331"/>
                <a:gd name="connsiteY110" fmla="*/ 949327 h 1311068"/>
                <a:gd name="connsiteX111" fmla="*/ 3657771 w 4813331"/>
                <a:gd name="connsiteY111" fmla="*/ 848843 h 1311068"/>
                <a:gd name="connsiteX112" fmla="*/ 3687916 w 4813331"/>
                <a:gd name="connsiteY112" fmla="*/ 778505 h 1311068"/>
                <a:gd name="connsiteX113" fmla="*/ 3758255 w 4813331"/>
                <a:gd name="connsiteY113" fmla="*/ 868940 h 1311068"/>
                <a:gd name="connsiteX114" fmla="*/ 3778351 w 4813331"/>
                <a:gd name="connsiteY114" fmla="*/ 909133 h 1311068"/>
                <a:gd name="connsiteX115" fmla="*/ 3788400 w 4813331"/>
                <a:gd name="connsiteY115" fmla="*/ 1009617 h 1311068"/>
                <a:gd name="connsiteX116" fmla="*/ 3838641 w 4813331"/>
                <a:gd name="connsiteY116" fmla="*/ 1029714 h 1311068"/>
                <a:gd name="connsiteX117" fmla="*/ 4009463 w 4813331"/>
                <a:gd name="connsiteY117" fmla="*/ 1049810 h 1311068"/>
                <a:gd name="connsiteX118" fmla="*/ 4039608 w 4813331"/>
                <a:gd name="connsiteY118" fmla="*/ 1039762 h 1311068"/>
                <a:gd name="connsiteX119" fmla="*/ 4049657 w 4813331"/>
                <a:gd name="connsiteY119" fmla="*/ 959375 h 1311068"/>
                <a:gd name="connsiteX120" fmla="*/ 4059705 w 4813331"/>
                <a:gd name="connsiteY120" fmla="*/ 909133 h 1311068"/>
                <a:gd name="connsiteX121" fmla="*/ 4109947 w 4813331"/>
                <a:gd name="connsiteY121" fmla="*/ 878988 h 1311068"/>
                <a:gd name="connsiteX122" fmla="*/ 4130044 w 4813331"/>
                <a:gd name="connsiteY122" fmla="*/ 848843 h 1311068"/>
                <a:gd name="connsiteX123" fmla="*/ 4170237 w 4813331"/>
                <a:gd name="connsiteY123" fmla="*/ 808650 h 1311068"/>
                <a:gd name="connsiteX124" fmla="*/ 4180285 w 4813331"/>
                <a:gd name="connsiteY124" fmla="*/ 748360 h 1311068"/>
                <a:gd name="connsiteX125" fmla="*/ 4200382 w 4813331"/>
                <a:gd name="connsiteY125" fmla="*/ 718215 h 1311068"/>
                <a:gd name="connsiteX126" fmla="*/ 4230527 w 4813331"/>
                <a:gd name="connsiteY126" fmla="*/ 657925 h 1311068"/>
                <a:gd name="connsiteX127" fmla="*/ 4260672 w 4813331"/>
                <a:gd name="connsiteY127" fmla="*/ 667973 h 1311068"/>
                <a:gd name="connsiteX128" fmla="*/ 4290817 w 4813331"/>
                <a:gd name="connsiteY128" fmla="*/ 778505 h 1311068"/>
                <a:gd name="connsiteX129" fmla="*/ 4310914 w 4813331"/>
                <a:gd name="connsiteY129" fmla="*/ 848843 h 1311068"/>
                <a:gd name="connsiteX130" fmla="*/ 4331011 w 4813331"/>
                <a:gd name="connsiteY130" fmla="*/ 878988 h 1311068"/>
                <a:gd name="connsiteX131" fmla="*/ 4371204 w 4813331"/>
                <a:gd name="connsiteY131" fmla="*/ 818698 h 1311068"/>
                <a:gd name="connsiteX132" fmla="*/ 4431494 w 4813331"/>
                <a:gd name="connsiteY132" fmla="*/ 718215 h 1311068"/>
                <a:gd name="connsiteX133" fmla="*/ 4441542 w 4813331"/>
                <a:gd name="connsiteY133" fmla="*/ 527296 h 1311068"/>
                <a:gd name="connsiteX134" fmla="*/ 4451591 w 4813331"/>
                <a:gd name="connsiteY134" fmla="*/ 487103 h 1311068"/>
                <a:gd name="connsiteX135" fmla="*/ 4501833 w 4813331"/>
                <a:gd name="connsiteY135" fmla="*/ 597635 h 1311068"/>
                <a:gd name="connsiteX136" fmla="*/ 4511881 w 4813331"/>
                <a:gd name="connsiteY136" fmla="*/ 678021 h 1311068"/>
                <a:gd name="connsiteX137" fmla="*/ 4521929 w 4813331"/>
                <a:gd name="connsiteY137" fmla="*/ 808650 h 1311068"/>
                <a:gd name="connsiteX138" fmla="*/ 4552074 w 4813331"/>
                <a:gd name="connsiteY138" fmla="*/ 899085 h 1311068"/>
                <a:gd name="connsiteX139" fmla="*/ 4562123 w 4813331"/>
                <a:gd name="connsiteY139" fmla="*/ 929230 h 1311068"/>
                <a:gd name="connsiteX140" fmla="*/ 4572171 w 4813331"/>
                <a:gd name="connsiteY140" fmla="*/ 959375 h 1311068"/>
                <a:gd name="connsiteX141" fmla="*/ 4602316 w 4813331"/>
                <a:gd name="connsiteY141" fmla="*/ 989520 h 1311068"/>
                <a:gd name="connsiteX142" fmla="*/ 4612364 w 4813331"/>
                <a:gd name="connsiteY142" fmla="*/ 1130197 h 1311068"/>
                <a:gd name="connsiteX143" fmla="*/ 4652558 w 4813331"/>
                <a:gd name="connsiteY143" fmla="*/ 1150294 h 1311068"/>
                <a:gd name="connsiteX144" fmla="*/ 4712848 w 4813331"/>
                <a:gd name="connsiteY144" fmla="*/ 1090004 h 1311068"/>
                <a:gd name="connsiteX145" fmla="*/ 4753041 w 4813331"/>
                <a:gd name="connsiteY145" fmla="*/ 1019665 h 1311068"/>
                <a:gd name="connsiteX146" fmla="*/ 4793235 w 4813331"/>
                <a:gd name="connsiteY146" fmla="*/ 959375 h 1311068"/>
                <a:gd name="connsiteX147" fmla="*/ 4813331 w 4813331"/>
                <a:gd name="connsiteY147" fmla="*/ 909133 h 1311068"/>
                <a:gd name="connsiteX0" fmla="*/ 29291 w 4813331"/>
                <a:gd name="connsiteY0" fmla="*/ 67355 h 1311068"/>
                <a:gd name="connsiteX1" fmla="*/ 37015 w 4813331"/>
                <a:gd name="connsiteY1" fmla="*/ 58374 h 1311068"/>
                <a:gd name="connsiteX2" fmla="*/ 56681 w 4813331"/>
                <a:gd name="connsiteY2" fmla="*/ 68206 h 1311068"/>
                <a:gd name="connsiteX3" fmla="*/ 251380 w 4813331"/>
                <a:gd name="connsiteY3" fmla="*/ 417597 h 1311068"/>
                <a:gd name="connsiteX4" fmla="*/ 291573 w 4813331"/>
                <a:gd name="connsiteY4" fmla="*/ 377403 h 1311068"/>
                <a:gd name="connsiteX5" fmla="*/ 301622 w 4813331"/>
                <a:gd name="connsiteY5" fmla="*/ 751677 h 1311068"/>
                <a:gd name="connsiteX6" fmla="*/ 341815 w 4813331"/>
                <a:gd name="connsiteY6" fmla="*/ 566162 h 1311068"/>
                <a:gd name="connsiteX7" fmla="*/ 351863 w 4813331"/>
                <a:gd name="connsiteY7" fmla="*/ 513896 h 1311068"/>
                <a:gd name="connsiteX8" fmla="*/ 361912 w 4813331"/>
                <a:gd name="connsiteY8" fmla="*/ 829176 h 1311068"/>
                <a:gd name="connsiteX9" fmla="*/ 432250 w 4813331"/>
                <a:gd name="connsiteY9" fmla="*/ 542588 h 1311068"/>
                <a:gd name="connsiteX10" fmla="*/ 472444 w 4813331"/>
                <a:gd name="connsiteY10" fmla="*/ 700121 h 1311068"/>
                <a:gd name="connsiteX11" fmla="*/ 502589 w 4813331"/>
                <a:gd name="connsiteY11" fmla="*/ 729833 h 1311068"/>
                <a:gd name="connsiteX12" fmla="*/ 532734 w 4813331"/>
                <a:gd name="connsiteY12" fmla="*/ 650742 h 1311068"/>
                <a:gd name="connsiteX13" fmla="*/ 582975 w 4813331"/>
                <a:gd name="connsiteY13" fmla="*/ 1019665 h 1311068"/>
                <a:gd name="connsiteX14" fmla="*/ 613120 w 4813331"/>
                <a:gd name="connsiteY14" fmla="*/ 999569 h 1311068"/>
                <a:gd name="connsiteX15" fmla="*/ 626950 w 4813331"/>
                <a:gd name="connsiteY15" fmla="*/ 982606 h 1311068"/>
                <a:gd name="connsiteX16" fmla="*/ 713604 w 4813331"/>
                <a:gd name="connsiteY16" fmla="*/ 949327 h 1311068"/>
                <a:gd name="connsiteX17" fmla="*/ 763846 w 4813331"/>
                <a:gd name="connsiteY17" fmla="*/ 1069907 h 1311068"/>
                <a:gd name="connsiteX18" fmla="*/ 834184 w 4813331"/>
                <a:gd name="connsiteY18" fmla="*/ 1120149 h 1311068"/>
                <a:gd name="connsiteX19" fmla="*/ 833429 w 4813331"/>
                <a:gd name="connsiteY19" fmla="*/ 1139922 h 1311068"/>
                <a:gd name="connsiteX20" fmla="*/ 964813 w 4813331"/>
                <a:gd name="connsiteY20" fmla="*/ 1230681 h 1311068"/>
                <a:gd name="connsiteX21" fmla="*/ 1005006 w 4813331"/>
                <a:gd name="connsiteY21" fmla="*/ 1210584 h 1311068"/>
                <a:gd name="connsiteX22" fmla="*/ 1045200 w 4813331"/>
                <a:gd name="connsiteY22" fmla="*/ 1150294 h 1311068"/>
                <a:gd name="connsiteX23" fmla="*/ 1055248 w 4813331"/>
                <a:gd name="connsiteY23" fmla="*/ 1039762 h 1311068"/>
                <a:gd name="connsiteX24" fmla="*/ 1145683 w 4813331"/>
                <a:gd name="connsiteY24" fmla="*/ 899085 h 1311068"/>
                <a:gd name="connsiteX25" fmla="*/ 1155731 w 4813331"/>
                <a:gd name="connsiteY25" fmla="*/ 848843 h 1311068"/>
                <a:gd name="connsiteX26" fmla="*/ 1195925 w 4813331"/>
                <a:gd name="connsiteY26" fmla="*/ 798602 h 1311068"/>
                <a:gd name="connsiteX27" fmla="*/ 1216022 w 4813331"/>
                <a:gd name="connsiteY27" fmla="*/ 768457 h 1311068"/>
                <a:gd name="connsiteX28" fmla="*/ 1226070 w 4813331"/>
                <a:gd name="connsiteY28" fmla="*/ 738311 h 1311068"/>
                <a:gd name="connsiteX29" fmla="*/ 1246167 w 4813331"/>
                <a:gd name="connsiteY29" fmla="*/ 688070 h 1311068"/>
                <a:gd name="connsiteX30" fmla="*/ 1266263 w 4813331"/>
                <a:gd name="connsiteY30" fmla="*/ 557441 h 1311068"/>
                <a:gd name="connsiteX31" fmla="*/ 1276312 w 4813331"/>
                <a:gd name="connsiteY31" fmla="*/ 748360 h 1311068"/>
                <a:gd name="connsiteX32" fmla="*/ 1296408 w 4813331"/>
                <a:gd name="connsiteY32" fmla="*/ 708166 h 1311068"/>
                <a:gd name="connsiteX33" fmla="*/ 1306457 w 4813331"/>
                <a:gd name="connsiteY33" fmla="*/ 678021 h 1311068"/>
                <a:gd name="connsiteX34" fmla="*/ 1356699 w 4813331"/>
                <a:gd name="connsiteY34" fmla="*/ 768457 h 1311068"/>
                <a:gd name="connsiteX35" fmla="*/ 1406940 w 4813331"/>
                <a:gd name="connsiteY35" fmla="*/ 828747 h 1311068"/>
                <a:gd name="connsiteX36" fmla="*/ 1437085 w 4813331"/>
                <a:gd name="connsiteY36" fmla="*/ 838795 h 1311068"/>
                <a:gd name="connsiteX37" fmla="*/ 1487327 w 4813331"/>
                <a:gd name="connsiteY37" fmla="*/ 728263 h 1311068"/>
                <a:gd name="connsiteX38" fmla="*/ 1547617 w 4813331"/>
                <a:gd name="connsiteY38" fmla="*/ 667973 h 1311068"/>
                <a:gd name="connsiteX39" fmla="*/ 1567714 w 4813331"/>
                <a:gd name="connsiteY39" fmla="*/ 627780 h 1311068"/>
                <a:gd name="connsiteX40" fmla="*/ 1597859 w 4813331"/>
                <a:gd name="connsiteY40" fmla="*/ 487103 h 1311068"/>
                <a:gd name="connsiteX41" fmla="*/ 1617956 w 4813331"/>
                <a:gd name="connsiteY41" fmla="*/ 517248 h 1311068"/>
                <a:gd name="connsiteX42" fmla="*/ 1628004 w 4813331"/>
                <a:gd name="connsiteY42" fmla="*/ 547393 h 1311068"/>
                <a:gd name="connsiteX43" fmla="*/ 1648101 w 4813331"/>
                <a:gd name="connsiteY43" fmla="*/ 617731 h 1311068"/>
                <a:gd name="connsiteX44" fmla="*/ 1698342 w 4813331"/>
                <a:gd name="connsiteY44" fmla="*/ 698118 h 1311068"/>
                <a:gd name="connsiteX45" fmla="*/ 1728488 w 4813331"/>
                <a:gd name="connsiteY45" fmla="*/ 858892 h 1311068"/>
                <a:gd name="connsiteX46" fmla="*/ 1758633 w 4813331"/>
                <a:gd name="connsiteY46" fmla="*/ 969424 h 1311068"/>
                <a:gd name="connsiteX47" fmla="*/ 1778729 w 4813331"/>
                <a:gd name="connsiteY47" fmla="*/ 1049810 h 1311068"/>
                <a:gd name="connsiteX48" fmla="*/ 1798826 w 4813331"/>
                <a:gd name="connsiteY48" fmla="*/ 1079955 h 1311068"/>
                <a:gd name="connsiteX49" fmla="*/ 1828971 w 4813331"/>
                <a:gd name="connsiteY49" fmla="*/ 1069907 h 1311068"/>
                <a:gd name="connsiteX50" fmla="*/ 1839019 w 4813331"/>
                <a:gd name="connsiteY50" fmla="*/ 1039762 h 1311068"/>
                <a:gd name="connsiteX51" fmla="*/ 1859116 w 4813331"/>
                <a:gd name="connsiteY51" fmla="*/ 1009617 h 1311068"/>
                <a:gd name="connsiteX52" fmla="*/ 1889261 w 4813331"/>
                <a:gd name="connsiteY52" fmla="*/ 959375 h 1311068"/>
                <a:gd name="connsiteX53" fmla="*/ 1929455 w 4813331"/>
                <a:gd name="connsiteY53" fmla="*/ 989520 h 1311068"/>
                <a:gd name="connsiteX54" fmla="*/ 2029938 w 4813331"/>
                <a:gd name="connsiteY54" fmla="*/ 1079955 h 1311068"/>
                <a:gd name="connsiteX55" fmla="*/ 2070131 w 4813331"/>
                <a:gd name="connsiteY55" fmla="*/ 1150294 h 1311068"/>
                <a:gd name="connsiteX56" fmla="*/ 2100277 w 4813331"/>
                <a:gd name="connsiteY56" fmla="*/ 1170391 h 1311068"/>
                <a:gd name="connsiteX57" fmla="*/ 2110325 w 4813331"/>
                <a:gd name="connsiteY57" fmla="*/ 1200536 h 1311068"/>
                <a:gd name="connsiteX58" fmla="*/ 2130422 w 4813331"/>
                <a:gd name="connsiteY58" fmla="*/ 1170391 h 1311068"/>
                <a:gd name="connsiteX59" fmla="*/ 2140470 w 4813331"/>
                <a:gd name="connsiteY59" fmla="*/ 1130197 h 1311068"/>
                <a:gd name="connsiteX60" fmla="*/ 2160567 w 4813331"/>
                <a:gd name="connsiteY60" fmla="*/ 1079955 h 1311068"/>
                <a:gd name="connsiteX61" fmla="*/ 2170615 w 4813331"/>
                <a:gd name="connsiteY61" fmla="*/ 1049810 h 1311068"/>
                <a:gd name="connsiteX62" fmla="*/ 2180663 w 4813331"/>
                <a:gd name="connsiteY62" fmla="*/ 889037 h 1311068"/>
                <a:gd name="connsiteX63" fmla="*/ 2210808 w 4813331"/>
                <a:gd name="connsiteY63" fmla="*/ 798602 h 1311068"/>
                <a:gd name="connsiteX64" fmla="*/ 2240953 w 4813331"/>
                <a:gd name="connsiteY64" fmla="*/ 748360 h 1311068"/>
                <a:gd name="connsiteX65" fmla="*/ 2251002 w 4813331"/>
                <a:gd name="connsiteY65" fmla="*/ 688070 h 1311068"/>
                <a:gd name="connsiteX66" fmla="*/ 2261050 w 4813331"/>
                <a:gd name="connsiteY66" fmla="*/ 718215 h 1311068"/>
                <a:gd name="connsiteX67" fmla="*/ 2271099 w 4813331"/>
                <a:gd name="connsiteY67" fmla="*/ 778505 h 1311068"/>
                <a:gd name="connsiteX68" fmla="*/ 2301244 w 4813331"/>
                <a:gd name="connsiteY68" fmla="*/ 848843 h 1311068"/>
                <a:gd name="connsiteX69" fmla="*/ 2311292 w 4813331"/>
                <a:gd name="connsiteY69" fmla="*/ 969424 h 1311068"/>
                <a:gd name="connsiteX70" fmla="*/ 2331389 w 4813331"/>
                <a:gd name="connsiteY70" fmla="*/ 1090004 h 1311068"/>
                <a:gd name="connsiteX71" fmla="*/ 2391679 w 4813331"/>
                <a:gd name="connsiteY71" fmla="*/ 1029714 h 1311068"/>
                <a:gd name="connsiteX72" fmla="*/ 2451969 w 4813331"/>
                <a:gd name="connsiteY72" fmla="*/ 989520 h 1311068"/>
                <a:gd name="connsiteX73" fmla="*/ 2502211 w 4813331"/>
                <a:gd name="connsiteY73" fmla="*/ 929230 h 1311068"/>
                <a:gd name="connsiteX74" fmla="*/ 2542404 w 4813331"/>
                <a:gd name="connsiteY74" fmla="*/ 868940 h 1311068"/>
                <a:gd name="connsiteX75" fmla="*/ 2612742 w 4813331"/>
                <a:gd name="connsiteY75" fmla="*/ 808650 h 1311068"/>
                <a:gd name="connsiteX76" fmla="*/ 2662984 w 4813331"/>
                <a:gd name="connsiteY76" fmla="*/ 818698 h 1311068"/>
                <a:gd name="connsiteX77" fmla="*/ 2713226 w 4813331"/>
                <a:gd name="connsiteY77" fmla="*/ 858892 h 1311068"/>
                <a:gd name="connsiteX78" fmla="*/ 2773516 w 4813331"/>
                <a:gd name="connsiteY78" fmla="*/ 889037 h 1311068"/>
                <a:gd name="connsiteX79" fmla="*/ 2803661 w 4813331"/>
                <a:gd name="connsiteY79" fmla="*/ 919182 h 1311068"/>
                <a:gd name="connsiteX80" fmla="*/ 2813710 w 4813331"/>
                <a:gd name="connsiteY80" fmla="*/ 949327 h 1311068"/>
                <a:gd name="connsiteX81" fmla="*/ 2894096 w 4813331"/>
                <a:gd name="connsiteY81" fmla="*/ 989520 h 1311068"/>
                <a:gd name="connsiteX82" fmla="*/ 2934290 w 4813331"/>
                <a:gd name="connsiteY82" fmla="*/ 1009617 h 1311068"/>
                <a:gd name="connsiteX83" fmla="*/ 2964435 w 4813331"/>
                <a:gd name="connsiteY83" fmla="*/ 979472 h 1311068"/>
                <a:gd name="connsiteX84" fmla="*/ 2994580 w 4813331"/>
                <a:gd name="connsiteY84" fmla="*/ 959375 h 1311068"/>
                <a:gd name="connsiteX85" fmla="*/ 3064918 w 4813331"/>
                <a:gd name="connsiteY85" fmla="*/ 889037 h 1311068"/>
                <a:gd name="connsiteX86" fmla="*/ 3074967 w 4813331"/>
                <a:gd name="connsiteY86" fmla="*/ 848843 h 1311068"/>
                <a:gd name="connsiteX87" fmla="*/ 3105112 w 4813331"/>
                <a:gd name="connsiteY87" fmla="*/ 768457 h 1311068"/>
                <a:gd name="connsiteX88" fmla="*/ 3115160 w 4813331"/>
                <a:gd name="connsiteY88" fmla="*/ 667973 h 1311068"/>
                <a:gd name="connsiteX89" fmla="*/ 3135257 w 4813331"/>
                <a:gd name="connsiteY89" fmla="*/ 617731 h 1311068"/>
                <a:gd name="connsiteX90" fmla="*/ 3145305 w 4813331"/>
                <a:gd name="connsiteY90" fmla="*/ 577538 h 1311068"/>
                <a:gd name="connsiteX91" fmla="*/ 3165402 w 4813331"/>
                <a:gd name="connsiteY91" fmla="*/ 547393 h 1311068"/>
                <a:gd name="connsiteX92" fmla="*/ 3195547 w 4813331"/>
                <a:gd name="connsiteY92" fmla="*/ 456958 h 1311068"/>
                <a:gd name="connsiteX93" fmla="*/ 3215644 w 4813331"/>
                <a:gd name="connsiteY93" fmla="*/ 426813 h 1311068"/>
                <a:gd name="connsiteX94" fmla="*/ 3235740 w 4813331"/>
                <a:gd name="connsiteY94" fmla="*/ 346426 h 1311068"/>
                <a:gd name="connsiteX95" fmla="*/ 3301039 w 4813331"/>
                <a:gd name="connsiteY95" fmla="*/ 137550 h 1311068"/>
                <a:gd name="connsiteX96" fmla="*/ 3296030 w 4813331"/>
                <a:gd name="connsiteY96" fmla="*/ 477054 h 1311068"/>
                <a:gd name="connsiteX97" fmla="*/ 3346272 w 4813331"/>
                <a:gd name="connsiteY97" fmla="*/ 607683 h 1311068"/>
                <a:gd name="connsiteX98" fmla="*/ 3356320 w 4813331"/>
                <a:gd name="connsiteY98" fmla="*/ 758408 h 1311068"/>
                <a:gd name="connsiteX99" fmla="*/ 3386466 w 4813331"/>
                <a:gd name="connsiteY99" fmla="*/ 929230 h 1311068"/>
                <a:gd name="connsiteX100" fmla="*/ 3426659 w 4813331"/>
                <a:gd name="connsiteY100" fmla="*/ 1049810 h 1311068"/>
                <a:gd name="connsiteX101" fmla="*/ 3436707 w 4813331"/>
                <a:gd name="connsiteY101" fmla="*/ 1090004 h 1311068"/>
                <a:gd name="connsiteX102" fmla="*/ 3446756 w 4813331"/>
                <a:gd name="connsiteY102" fmla="*/ 1220632 h 1311068"/>
                <a:gd name="connsiteX103" fmla="*/ 3466852 w 4813331"/>
                <a:gd name="connsiteY103" fmla="*/ 1280922 h 1311068"/>
                <a:gd name="connsiteX104" fmla="*/ 3476901 w 4813331"/>
                <a:gd name="connsiteY104" fmla="*/ 1311068 h 1311068"/>
                <a:gd name="connsiteX105" fmla="*/ 3537191 w 4813331"/>
                <a:gd name="connsiteY105" fmla="*/ 1230681 h 1311068"/>
                <a:gd name="connsiteX106" fmla="*/ 3587433 w 4813331"/>
                <a:gd name="connsiteY106" fmla="*/ 1150294 h 1311068"/>
                <a:gd name="connsiteX107" fmla="*/ 3607529 w 4813331"/>
                <a:gd name="connsiteY107" fmla="*/ 1079955 h 1311068"/>
                <a:gd name="connsiteX108" fmla="*/ 3617578 w 4813331"/>
                <a:gd name="connsiteY108" fmla="*/ 1019665 h 1311068"/>
                <a:gd name="connsiteX109" fmla="*/ 3647723 w 4813331"/>
                <a:gd name="connsiteY109" fmla="*/ 949327 h 1311068"/>
                <a:gd name="connsiteX110" fmla="*/ 3657771 w 4813331"/>
                <a:gd name="connsiteY110" fmla="*/ 848843 h 1311068"/>
                <a:gd name="connsiteX111" fmla="*/ 3687916 w 4813331"/>
                <a:gd name="connsiteY111" fmla="*/ 778505 h 1311068"/>
                <a:gd name="connsiteX112" fmla="*/ 3758255 w 4813331"/>
                <a:gd name="connsiteY112" fmla="*/ 868940 h 1311068"/>
                <a:gd name="connsiteX113" fmla="*/ 3778351 w 4813331"/>
                <a:gd name="connsiteY113" fmla="*/ 909133 h 1311068"/>
                <a:gd name="connsiteX114" fmla="*/ 3788400 w 4813331"/>
                <a:gd name="connsiteY114" fmla="*/ 1009617 h 1311068"/>
                <a:gd name="connsiteX115" fmla="*/ 3838641 w 4813331"/>
                <a:gd name="connsiteY115" fmla="*/ 1029714 h 1311068"/>
                <a:gd name="connsiteX116" fmla="*/ 4009463 w 4813331"/>
                <a:gd name="connsiteY116" fmla="*/ 1049810 h 1311068"/>
                <a:gd name="connsiteX117" fmla="*/ 4039608 w 4813331"/>
                <a:gd name="connsiteY117" fmla="*/ 1039762 h 1311068"/>
                <a:gd name="connsiteX118" fmla="*/ 4049657 w 4813331"/>
                <a:gd name="connsiteY118" fmla="*/ 959375 h 1311068"/>
                <a:gd name="connsiteX119" fmla="*/ 4059705 w 4813331"/>
                <a:gd name="connsiteY119" fmla="*/ 909133 h 1311068"/>
                <a:gd name="connsiteX120" fmla="*/ 4109947 w 4813331"/>
                <a:gd name="connsiteY120" fmla="*/ 878988 h 1311068"/>
                <a:gd name="connsiteX121" fmla="*/ 4130044 w 4813331"/>
                <a:gd name="connsiteY121" fmla="*/ 848843 h 1311068"/>
                <a:gd name="connsiteX122" fmla="*/ 4170237 w 4813331"/>
                <a:gd name="connsiteY122" fmla="*/ 808650 h 1311068"/>
                <a:gd name="connsiteX123" fmla="*/ 4180285 w 4813331"/>
                <a:gd name="connsiteY123" fmla="*/ 748360 h 1311068"/>
                <a:gd name="connsiteX124" fmla="*/ 4200382 w 4813331"/>
                <a:gd name="connsiteY124" fmla="*/ 718215 h 1311068"/>
                <a:gd name="connsiteX125" fmla="*/ 4230527 w 4813331"/>
                <a:gd name="connsiteY125" fmla="*/ 657925 h 1311068"/>
                <a:gd name="connsiteX126" fmla="*/ 4260672 w 4813331"/>
                <a:gd name="connsiteY126" fmla="*/ 667973 h 1311068"/>
                <a:gd name="connsiteX127" fmla="*/ 4290817 w 4813331"/>
                <a:gd name="connsiteY127" fmla="*/ 778505 h 1311068"/>
                <a:gd name="connsiteX128" fmla="*/ 4310914 w 4813331"/>
                <a:gd name="connsiteY128" fmla="*/ 848843 h 1311068"/>
                <a:gd name="connsiteX129" fmla="*/ 4331011 w 4813331"/>
                <a:gd name="connsiteY129" fmla="*/ 878988 h 1311068"/>
                <a:gd name="connsiteX130" fmla="*/ 4371204 w 4813331"/>
                <a:gd name="connsiteY130" fmla="*/ 818698 h 1311068"/>
                <a:gd name="connsiteX131" fmla="*/ 4431494 w 4813331"/>
                <a:gd name="connsiteY131" fmla="*/ 718215 h 1311068"/>
                <a:gd name="connsiteX132" fmla="*/ 4441542 w 4813331"/>
                <a:gd name="connsiteY132" fmla="*/ 527296 h 1311068"/>
                <a:gd name="connsiteX133" fmla="*/ 4451591 w 4813331"/>
                <a:gd name="connsiteY133" fmla="*/ 487103 h 1311068"/>
                <a:gd name="connsiteX134" fmla="*/ 4501833 w 4813331"/>
                <a:gd name="connsiteY134" fmla="*/ 597635 h 1311068"/>
                <a:gd name="connsiteX135" fmla="*/ 4511881 w 4813331"/>
                <a:gd name="connsiteY135" fmla="*/ 678021 h 1311068"/>
                <a:gd name="connsiteX136" fmla="*/ 4521929 w 4813331"/>
                <a:gd name="connsiteY136" fmla="*/ 808650 h 1311068"/>
                <a:gd name="connsiteX137" fmla="*/ 4552074 w 4813331"/>
                <a:gd name="connsiteY137" fmla="*/ 899085 h 1311068"/>
                <a:gd name="connsiteX138" fmla="*/ 4562123 w 4813331"/>
                <a:gd name="connsiteY138" fmla="*/ 929230 h 1311068"/>
                <a:gd name="connsiteX139" fmla="*/ 4572171 w 4813331"/>
                <a:gd name="connsiteY139" fmla="*/ 959375 h 1311068"/>
                <a:gd name="connsiteX140" fmla="*/ 4602316 w 4813331"/>
                <a:gd name="connsiteY140" fmla="*/ 989520 h 1311068"/>
                <a:gd name="connsiteX141" fmla="*/ 4612364 w 4813331"/>
                <a:gd name="connsiteY141" fmla="*/ 1130197 h 1311068"/>
                <a:gd name="connsiteX142" fmla="*/ 4652558 w 4813331"/>
                <a:gd name="connsiteY142" fmla="*/ 1150294 h 1311068"/>
                <a:gd name="connsiteX143" fmla="*/ 4712848 w 4813331"/>
                <a:gd name="connsiteY143" fmla="*/ 1090004 h 1311068"/>
                <a:gd name="connsiteX144" fmla="*/ 4753041 w 4813331"/>
                <a:gd name="connsiteY144" fmla="*/ 1019665 h 1311068"/>
                <a:gd name="connsiteX145" fmla="*/ 4793235 w 4813331"/>
                <a:gd name="connsiteY145" fmla="*/ 959375 h 1311068"/>
                <a:gd name="connsiteX146" fmla="*/ 4813331 w 4813331"/>
                <a:gd name="connsiteY146" fmla="*/ 909133 h 1311068"/>
                <a:gd name="connsiteX0" fmla="*/ 29291 w 4813331"/>
                <a:gd name="connsiteY0" fmla="*/ 67355 h 1311068"/>
                <a:gd name="connsiteX1" fmla="*/ 37015 w 4813331"/>
                <a:gd name="connsiteY1" fmla="*/ 58374 h 1311068"/>
                <a:gd name="connsiteX2" fmla="*/ 56681 w 4813331"/>
                <a:gd name="connsiteY2" fmla="*/ 68206 h 1311068"/>
                <a:gd name="connsiteX3" fmla="*/ 251380 w 4813331"/>
                <a:gd name="connsiteY3" fmla="*/ 417597 h 1311068"/>
                <a:gd name="connsiteX4" fmla="*/ 291573 w 4813331"/>
                <a:gd name="connsiteY4" fmla="*/ 377403 h 1311068"/>
                <a:gd name="connsiteX5" fmla="*/ 301622 w 4813331"/>
                <a:gd name="connsiteY5" fmla="*/ 751677 h 1311068"/>
                <a:gd name="connsiteX6" fmla="*/ 341815 w 4813331"/>
                <a:gd name="connsiteY6" fmla="*/ 566162 h 1311068"/>
                <a:gd name="connsiteX7" fmla="*/ 361912 w 4813331"/>
                <a:gd name="connsiteY7" fmla="*/ 829176 h 1311068"/>
                <a:gd name="connsiteX8" fmla="*/ 432250 w 4813331"/>
                <a:gd name="connsiteY8" fmla="*/ 542588 h 1311068"/>
                <a:gd name="connsiteX9" fmla="*/ 472444 w 4813331"/>
                <a:gd name="connsiteY9" fmla="*/ 700121 h 1311068"/>
                <a:gd name="connsiteX10" fmla="*/ 502589 w 4813331"/>
                <a:gd name="connsiteY10" fmla="*/ 729833 h 1311068"/>
                <a:gd name="connsiteX11" fmla="*/ 532734 w 4813331"/>
                <a:gd name="connsiteY11" fmla="*/ 650742 h 1311068"/>
                <a:gd name="connsiteX12" fmla="*/ 582975 w 4813331"/>
                <a:gd name="connsiteY12" fmla="*/ 1019665 h 1311068"/>
                <a:gd name="connsiteX13" fmla="*/ 613120 w 4813331"/>
                <a:gd name="connsiteY13" fmla="*/ 999569 h 1311068"/>
                <a:gd name="connsiteX14" fmla="*/ 626950 w 4813331"/>
                <a:gd name="connsiteY14" fmla="*/ 982606 h 1311068"/>
                <a:gd name="connsiteX15" fmla="*/ 713604 w 4813331"/>
                <a:gd name="connsiteY15" fmla="*/ 949327 h 1311068"/>
                <a:gd name="connsiteX16" fmla="*/ 763846 w 4813331"/>
                <a:gd name="connsiteY16" fmla="*/ 1069907 h 1311068"/>
                <a:gd name="connsiteX17" fmla="*/ 834184 w 4813331"/>
                <a:gd name="connsiteY17" fmla="*/ 1120149 h 1311068"/>
                <a:gd name="connsiteX18" fmla="*/ 833429 w 4813331"/>
                <a:gd name="connsiteY18" fmla="*/ 1139922 h 1311068"/>
                <a:gd name="connsiteX19" fmla="*/ 964813 w 4813331"/>
                <a:gd name="connsiteY19" fmla="*/ 1230681 h 1311068"/>
                <a:gd name="connsiteX20" fmla="*/ 1005006 w 4813331"/>
                <a:gd name="connsiteY20" fmla="*/ 1210584 h 1311068"/>
                <a:gd name="connsiteX21" fmla="*/ 1045200 w 4813331"/>
                <a:gd name="connsiteY21" fmla="*/ 1150294 h 1311068"/>
                <a:gd name="connsiteX22" fmla="*/ 1055248 w 4813331"/>
                <a:gd name="connsiteY22" fmla="*/ 1039762 h 1311068"/>
                <a:gd name="connsiteX23" fmla="*/ 1145683 w 4813331"/>
                <a:gd name="connsiteY23" fmla="*/ 899085 h 1311068"/>
                <a:gd name="connsiteX24" fmla="*/ 1155731 w 4813331"/>
                <a:gd name="connsiteY24" fmla="*/ 848843 h 1311068"/>
                <a:gd name="connsiteX25" fmla="*/ 1195925 w 4813331"/>
                <a:gd name="connsiteY25" fmla="*/ 798602 h 1311068"/>
                <a:gd name="connsiteX26" fmla="*/ 1216022 w 4813331"/>
                <a:gd name="connsiteY26" fmla="*/ 768457 h 1311068"/>
                <a:gd name="connsiteX27" fmla="*/ 1226070 w 4813331"/>
                <a:gd name="connsiteY27" fmla="*/ 738311 h 1311068"/>
                <a:gd name="connsiteX28" fmla="*/ 1246167 w 4813331"/>
                <a:gd name="connsiteY28" fmla="*/ 688070 h 1311068"/>
                <a:gd name="connsiteX29" fmla="*/ 1266263 w 4813331"/>
                <a:gd name="connsiteY29" fmla="*/ 557441 h 1311068"/>
                <a:gd name="connsiteX30" fmla="*/ 1276312 w 4813331"/>
                <a:gd name="connsiteY30" fmla="*/ 748360 h 1311068"/>
                <a:gd name="connsiteX31" fmla="*/ 1296408 w 4813331"/>
                <a:gd name="connsiteY31" fmla="*/ 708166 h 1311068"/>
                <a:gd name="connsiteX32" fmla="*/ 1306457 w 4813331"/>
                <a:gd name="connsiteY32" fmla="*/ 678021 h 1311068"/>
                <a:gd name="connsiteX33" fmla="*/ 1356699 w 4813331"/>
                <a:gd name="connsiteY33" fmla="*/ 768457 h 1311068"/>
                <a:gd name="connsiteX34" fmla="*/ 1406940 w 4813331"/>
                <a:gd name="connsiteY34" fmla="*/ 828747 h 1311068"/>
                <a:gd name="connsiteX35" fmla="*/ 1437085 w 4813331"/>
                <a:gd name="connsiteY35" fmla="*/ 838795 h 1311068"/>
                <a:gd name="connsiteX36" fmla="*/ 1487327 w 4813331"/>
                <a:gd name="connsiteY36" fmla="*/ 728263 h 1311068"/>
                <a:gd name="connsiteX37" fmla="*/ 1547617 w 4813331"/>
                <a:gd name="connsiteY37" fmla="*/ 667973 h 1311068"/>
                <a:gd name="connsiteX38" fmla="*/ 1567714 w 4813331"/>
                <a:gd name="connsiteY38" fmla="*/ 627780 h 1311068"/>
                <a:gd name="connsiteX39" fmla="*/ 1597859 w 4813331"/>
                <a:gd name="connsiteY39" fmla="*/ 487103 h 1311068"/>
                <a:gd name="connsiteX40" fmla="*/ 1617956 w 4813331"/>
                <a:gd name="connsiteY40" fmla="*/ 517248 h 1311068"/>
                <a:gd name="connsiteX41" fmla="*/ 1628004 w 4813331"/>
                <a:gd name="connsiteY41" fmla="*/ 547393 h 1311068"/>
                <a:gd name="connsiteX42" fmla="*/ 1648101 w 4813331"/>
                <a:gd name="connsiteY42" fmla="*/ 617731 h 1311068"/>
                <a:gd name="connsiteX43" fmla="*/ 1698342 w 4813331"/>
                <a:gd name="connsiteY43" fmla="*/ 698118 h 1311068"/>
                <a:gd name="connsiteX44" fmla="*/ 1728488 w 4813331"/>
                <a:gd name="connsiteY44" fmla="*/ 858892 h 1311068"/>
                <a:gd name="connsiteX45" fmla="*/ 1758633 w 4813331"/>
                <a:gd name="connsiteY45" fmla="*/ 969424 h 1311068"/>
                <a:gd name="connsiteX46" fmla="*/ 1778729 w 4813331"/>
                <a:gd name="connsiteY46" fmla="*/ 1049810 h 1311068"/>
                <a:gd name="connsiteX47" fmla="*/ 1798826 w 4813331"/>
                <a:gd name="connsiteY47" fmla="*/ 1079955 h 1311068"/>
                <a:gd name="connsiteX48" fmla="*/ 1828971 w 4813331"/>
                <a:gd name="connsiteY48" fmla="*/ 1069907 h 1311068"/>
                <a:gd name="connsiteX49" fmla="*/ 1839019 w 4813331"/>
                <a:gd name="connsiteY49" fmla="*/ 1039762 h 1311068"/>
                <a:gd name="connsiteX50" fmla="*/ 1859116 w 4813331"/>
                <a:gd name="connsiteY50" fmla="*/ 1009617 h 1311068"/>
                <a:gd name="connsiteX51" fmla="*/ 1889261 w 4813331"/>
                <a:gd name="connsiteY51" fmla="*/ 959375 h 1311068"/>
                <a:gd name="connsiteX52" fmla="*/ 1929455 w 4813331"/>
                <a:gd name="connsiteY52" fmla="*/ 989520 h 1311068"/>
                <a:gd name="connsiteX53" fmla="*/ 2029938 w 4813331"/>
                <a:gd name="connsiteY53" fmla="*/ 1079955 h 1311068"/>
                <a:gd name="connsiteX54" fmla="*/ 2070131 w 4813331"/>
                <a:gd name="connsiteY54" fmla="*/ 1150294 h 1311068"/>
                <a:gd name="connsiteX55" fmla="*/ 2100277 w 4813331"/>
                <a:gd name="connsiteY55" fmla="*/ 1170391 h 1311068"/>
                <a:gd name="connsiteX56" fmla="*/ 2110325 w 4813331"/>
                <a:gd name="connsiteY56" fmla="*/ 1200536 h 1311068"/>
                <a:gd name="connsiteX57" fmla="*/ 2130422 w 4813331"/>
                <a:gd name="connsiteY57" fmla="*/ 1170391 h 1311068"/>
                <a:gd name="connsiteX58" fmla="*/ 2140470 w 4813331"/>
                <a:gd name="connsiteY58" fmla="*/ 1130197 h 1311068"/>
                <a:gd name="connsiteX59" fmla="*/ 2160567 w 4813331"/>
                <a:gd name="connsiteY59" fmla="*/ 1079955 h 1311068"/>
                <a:gd name="connsiteX60" fmla="*/ 2170615 w 4813331"/>
                <a:gd name="connsiteY60" fmla="*/ 1049810 h 1311068"/>
                <a:gd name="connsiteX61" fmla="*/ 2180663 w 4813331"/>
                <a:gd name="connsiteY61" fmla="*/ 889037 h 1311068"/>
                <a:gd name="connsiteX62" fmla="*/ 2210808 w 4813331"/>
                <a:gd name="connsiteY62" fmla="*/ 798602 h 1311068"/>
                <a:gd name="connsiteX63" fmla="*/ 2240953 w 4813331"/>
                <a:gd name="connsiteY63" fmla="*/ 748360 h 1311068"/>
                <a:gd name="connsiteX64" fmla="*/ 2251002 w 4813331"/>
                <a:gd name="connsiteY64" fmla="*/ 688070 h 1311068"/>
                <a:gd name="connsiteX65" fmla="*/ 2261050 w 4813331"/>
                <a:gd name="connsiteY65" fmla="*/ 718215 h 1311068"/>
                <a:gd name="connsiteX66" fmla="*/ 2271099 w 4813331"/>
                <a:gd name="connsiteY66" fmla="*/ 778505 h 1311068"/>
                <a:gd name="connsiteX67" fmla="*/ 2301244 w 4813331"/>
                <a:gd name="connsiteY67" fmla="*/ 848843 h 1311068"/>
                <a:gd name="connsiteX68" fmla="*/ 2311292 w 4813331"/>
                <a:gd name="connsiteY68" fmla="*/ 969424 h 1311068"/>
                <a:gd name="connsiteX69" fmla="*/ 2331389 w 4813331"/>
                <a:gd name="connsiteY69" fmla="*/ 1090004 h 1311068"/>
                <a:gd name="connsiteX70" fmla="*/ 2391679 w 4813331"/>
                <a:gd name="connsiteY70" fmla="*/ 1029714 h 1311068"/>
                <a:gd name="connsiteX71" fmla="*/ 2451969 w 4813331"/>
                <a:gd name="connsiteY71" fmla="*/ 989520 h 1311068"/>
                <a:gd name="connsiteX72" fmla="*/ 2502211 w 4813331"/>
                <a:gd name="connsiteY72" fmla="*/ 929230 h 1311068"/>
                <a:gd name="connsiteX73" fmla="*/ 2542404 w 4813331"/>
                <a:gd name="connsiteY73" fmla="*/ 868940 h 1311068"/>
                <a:gd name="connsiteX74" fmla="*/ 2612742 w 4813331"/>
                <a:gd name="connsiteY74" fmla="*/ 808650 h 1311068"/>
                <a:gd name="connsiteX75" fmla="*/ 2662984 w 4813331"/>
                <a:gd name="connsiteY75" fmla="*/ 818698 h 1311068"/>
                <a:gd name="connsiteX76" fmla="*/ 2713226 w 4813331"/>
                <a:gd name="connsiteY76" fmla="*/ 858892 h 1311068"/>
                <a:gd name="connsiteX77" fmla="*/ 2773516 w 4813331"/>
                <a:gd name="connsiteY77" fmla="*/ 889037 h 1311068"/>
                <a:gd name="connsiteX78" fmla="*/ 2803661 w 4813331"/>
                <a:gd name="connsiteY78" fmla="*/ 919182 h 1311068"/>
                <a:gd name="connsiteX79" fmla="*/ 2813710 w 4813331"/>
                <a:gd name="connsiteY79" fmla="*/ 949327 h 1311068"/>
                <a:gd name="connsiteX80" fmla="*/ 2894096 w 4813331"/>
                <a:gd name="connsiteY80" fmla="*/ 989520 h 1311068"/>
                <a:gd name="connsiteX81" fmla="*/ 2934290 w 4813331"/>
                <a:gd name="connsiteY81" fmla="*/ 1009617 h 1311068"/>
                <a:gd name="connsiteX82" fmla="*/ 2964435 w 4813331"/>
                <a:gd name="connsiteY82" fmla="*/ 979472 h 1311068"/>
                <a:gd name="connsiteX83" fmla="*/ 2994580 w 4813331"/>
                <a:gd name="connsiteY83" fmla="*/ 959375 h 1311068"/>
                <a:gd name="connsiteX84" fmla="*/ 3064918 w 4813331"/>
                <a:gd name="connsiteY84" fmla="*/ 889037 h 1311068"/>
                <a:gd name="connsiteX85" fmla="*/ 3074967 w 4813331"/>
                <a:gd name="connsiteY85" fmla="*/ 848843 h 1311068"/>
                <a:gd name="connsiteX86" fmla="*/ 3105112 w 4813331"/>
                <a:gd name="connsiteY86" fmla="*/ 768457 h 1311068"/>
                <a:gd name="connsiteX87" fmla="*/ 3115160 w 4813331"/>
                <a:gd name="connsiteY87" fmla="*/ 667973 h 1311068"/>
                <a:gd name="connsiteX88" fmla="*/ 3135257 w 4813331"/>
                <a:gd name="connsiteY88" fmla="*/ 617731 h 1311068"/>
                <a:gd name="connsiteX89" fmla="*/ 3145305 w 4813331"/>
                <a:gd name="connsiteY89" fmla="*/ 577538 h 1311068"/>
                <a:gd name="connsiteX90" fmla="*/ 3165402 w 4813331"/>
                <a:gd name="connsiteY90" fmla="*/ 547393 h 1311068"/>
                <a:gd name="connsiteX91" fmla="*/ 3195547 w 4813331"/>
                <a:gd name="connsiteY91" fmla="*/ 456958 h 1311068"/>
                <a:gd name="connsiteX92" fmla="*/ 3215644 w 4813331"/>
                <a:gd name="connsiteY92" fmla="*/ 426813 h 1311068"/>
                <a:gd name="connsiteX93" fmla="*/ 3235740 w 4813331"/>
                <a:gd name="connsiteY93" fmla="*/ 346426 h 1311068"/>
                <a:gd name="connsiteX94" fmla="*/ 3301039 w 4813331"/>
                <a:gd name="connsiteY94" fmla="*/ 137550 h 1311068"/>
                <a:gd name="connsiteX95" fmla="*/ 3296030 w 4813331"/>
                <a:gd name="connsiteY95" fmla="*/ 477054 h 1311068"/>
                <a:gd name="connsiteX96" fmla="*/ 3346272 w 4813331"/>
                <a:gd name="connsiteY96" fmla="*/ 607683 h 1311068"/>
                <a:gd name="connsiteX97" fmla="*/ 3356320 w 4813331"/>
                <a:gd name="connsiteY97" fmla="*/ 758408 h 1311068"/>
                <a:gd name="connsiteX98" fmla="*/ 3386466 w 4813331"/>
                <a:gd name="connsiteY98" fmla="*/ 929230 h 1311068"/>
                <a:gd name="connsiteX99" fmla="*/ 3426659 w 4813331"/>
                <a:gd name="connsiteY99" fmla="*/ 1049810 h 1311068"/>
                <a:gd name="connsiteX100" fmla="*/ 3436707 w 4813331"/>
                <a:gd name="connsiteY100" fmla="*/ 1090004 h 1311068"/>
                <a:gd name="connsiteX101" fmla="*/ 3446756 w 4813331"/>
                <a:gd name="connsiteY101" fmla="*/ 1220632 h 1311068"/>
                <a:gd name="connsiteX102" fmla="*/ 3466852 w 4813331"/>
                <a:gd name="connsiteY102" fmla="*/ 1280922 h 1311068"/>
                <a:gd name="connsiteX103" fmla="*/ 3476901 w 4813331"/>
                <a:gd name="connsiteY103" fmla="*/ 1311068 h 1311068"/>
                <a:gd name="connsiteX104" fmla="*/ 3537191 w 4813331"/>
                <a:gd name="connsiteY104" fmla="*/ 1230681 h 1311068"/>
                <a:gd name="connsiteX105" fmla="*/ 3587433 w 4813331"/>
                <a:gd name="connsiteY105" fmla="*/ 1150294 h 1311068"/>
                <a:gd name="connsiteX106" fmla="*/ 3607529 w 4813331"/>
                <a:gd name="connsiteY106" fmla="*/ 1079955 h 1311068"/>
                <a:gd name="connsiteX107" fmla="*/ 3617578 w 4813331"/>
                <a:gd name="connsiteY107" fmla="*/ 1019665 h 1311068"/>
                <a:gd name="connsiteX108" fmla="*/ 3647723 w 4813331"/>
                <a:gd name="connsiteY108" fmla="*/ 949327 h 1311068"/>
                <a:gd name="connsiteX109" fmla="*/ 3657771 w 4813331"/>
                <a:gd name="connsiteY109" fmla="*/ 848843 h 1311068"/>
                <a:gd name="connsiteX110" fmla="*/ 3687916 w 4813331"/>
                <a:gd name="connsiteY110" fmla="*/ 778505 h 1311068"/>
                <a:gd name="connsiteX111" fmla="*/ 3758255 w 4813331"/>
                <a:gd name="connsiteY111" fmla="*/ 868940 h 1311068"/>
                <a:gd name="connsiteX112" fmla="*/ 3778351 w 4813331"/>
                <a:gd name="connsiteY112" fmla="*/ 909133 h 1311068"/>
                <a:gd name="connsiteX113" fmla="*/ 3788400 w 4813331"/>
                <a:gd name="connsiteY113" fmla="*/ 1009617 h 1311068"/>
                <a:gd name="connsiteX114" fmla="*/ 3838641 w 4813331"/>
                <a:gd name="connsiteY114" fmla="*/ 1029714 h 1311068"/>
                <a:gd name="connsiteX115" fmla="*/ 4009463 w 4813331"/>
                <a:gd name="connsiteY115" fmla="*/ 1049810 h 1311068"/>
                <a:gd name="connsiteX116" fmla="*/ 4039608 w 4813331"/>
                <a:gd name="connsiteY116" fmla="*/ 1039762 h 1311068"/>
                <a:gd name="connsiteX117" fmla="*/ 4049657 w 4813331"/>
                <a:gd name="connsiteY117" fmla="*/ 959375 h 1311068"/>
                <a:gd name="connsiteX118" fmla="*/ 4059705 w 4813331"/>
                <a:gd name="connsiteY118" fmla="*/ 909133 h 1311068"/>
                <a:gd name="connsiteX119" fmla="*/ 4109947 w 4813331"/>
                <a:gd name="connsiteY119" fmla="*/ 878988 h 1311068"/>
                <a:gd name="connsiteX120" fmla="*/ 4130044 w 4813331"/>
                <a:gd name="connsiteY120" fmla="*/ 848843 h 1311068"/>
                <a:gd name="connsiteX121" fmla="*/ 4170237 w 4813331"/>
                <a:gd name="connsiteY121" fmla="*/ 808650 h 1311068"/>
                <a:gd name="connsiteX122" fmla="*/ 4180285 w 4813331"/>
                <a:gd name="connsiteY122" fmla="*/ 748360 h 1311068"/>
                <a:gd name="connsiteX123" fmla="*/ 4200382 w 4813331"/>
                <a:gd name="connsiteY123" fmla="*/ 718215 h 1311068"/>
                <a:gd name="connsiteX124" fmla="*/ 4230527 w 4813331"/>
                <a:gd name="connsiteY124" fmla="*/ 657925 h 1311068"/>
                <a:gd name="connsiteX125" fmla="*/ 4260672 w 4813331"/>
                <a:gd name="connsiteY125" fmla="*/ 667973 h 1311068"/>
                <a:gd name="connsiteX126" fmla="*/ 4290817 w 4813331"/>
                <a:gd name="connsiteY126" fmla="*/ 778505 h 1311068"/>
                <a:gd name="connsiteX127" fmla="*/ 4310914 w 4813331"/>
                <a:gd name="connsiteY127" fmla="*/ 848843 h 1311068"/>
                <a:gd name="connsiteX128" fmla="*/ 4331011 w 4813331"/>
                <a:gd name="connsiteY128" fmla="*/ 878988 h 1311068"/>
                <a:gd name="connsiteX129" fmla="*/ 4371204 w 4813331"/>
                <a:gd name="connsiteY129" fmla="*/ 818698 h 1311068"/>
                <a:gd name="connsiteX130" fmla="*/ 4431494 w 4813331"/>
                <a:gd name="connsiteY130" fmla="*/ 718215 h 1311068"/>
                <a:gd name="connsiteX131" fmla="*/ 4441542 w 4813331"/>
                <a:gd name="connsiteY131" fmla="*/ 527296 h 1311068"/>
                <a:gd name="connsiteX132" fmla="*/ 4451591 w 4813331"/>
                <a:gd name="connsiteY132" fmla="*/ 487103 h 1311068"/>
                <a:gd name="connsiteX133" fmla="*/ 4501833 w 4813331"/>
                <a:gd name="connsiteY133" fmla="*/ 597635 h 1311068"/>
                <a:gd name="connsiteX134" fmla="*/ 4511881 w 4813331"/>
                <a:gd name="connsiteY134" fmla="*/ 678021 h 1311068"/>
                <a:gd name="connsiteX135" fmla="*/ 4521929 w 4813331"/>
                <a:gd name="connsiteY135" fmla="*/ 808650 h 1311068"/>
                <a:gd name="connsiteX136" fmla="*/ 4552074 w 4813331"/>
                <a:gd name="connsiteY136" fmla="*/ 899085 h 1311068"/>
                <a:gd name="connsiteX137" fmla="*/ 4562123 w 4813331"/>
                <a:gd name="connsiteY137" fmla="*/ 929230 h 1311068"/>
                <a:gd name="connsiteX138" fmla="*/ 4572171 w 4813331"/>
                <a:gd name="connsiteY138" fmla="*/ 959375 h 1311068"/>
                <a:gd name="connsiteX139" fmla="*/ 4602316 w 4813331"/>
                <a:gd name="connsiteY139" fmla="*/ 989520 h 1311068"/>
                <a:gd name="connsiteX140" fmla="*/ 4612364 w 4813331"/>
                <a:gd name="connsiteY140" fmla="*/ 1130197 h 1311068"/>
                <a:gd name="connsiteX141" fmla="*/ 4652558 w 4813331"/>
                <a:gd name="connsiteY141" fmla="*/ 1150294 h 1311068"/>
                <a:gd name="connsiteX142" fmla="*/ 4712848 w 4813331"/>
                <a:gd name="connsiteY142" fmla="*/ 1090004 h 1311068"/>
                <a:gd name="connsiteX143" fmla="*/ 4753041 w 4813331"/>
                <a:gd name="connsiteY143" fmla="*/ 1019665 h 1311068"/>
                <a:gd name="connsiteX144" fmla="*/ 4793235 w 4813331"/>
                <a:gd name="connsiteY144" fmla="*/ 959375 h 1311068"/>
                <a:gd name="connsiteX145" fmla="*/ 4813331 w 4813331"/>
                <a:gd name="connsiteY145" fmla="*/ 909133 h 1311068"/>
                <a:gd name="connsiteX0" fmla="*/ 29291 w 4813331"/>
                <a:gd name="connsiteY0" fmla="*/ 67355 h 1311068"/>
                <a:gd name="connsiteX1" fmla="*/ 37015 w 4813331"/>
                <a:gd name="connsiteY1" fmla="*/ 58374 h 1311068"/>
                <a:gd name="connsiteX2" fmla="*/ 56681 w 4813331"/>
                <a:gd name="connsiteY2" fmla="*/ 68206 h 1311068"/>
                <a:gd name="connsiteX3" fmla="*/ 251380 w 4813331"/>
                <a:gd name="connsiteY3" fmla="*/ 417597 h 1311068"/>
                <a:gd name="connsiteX4" fmla="*/ 301622 w 4813331"/>
                <a:gd name="connsiteY4" fmla="*/ 751677 h 1311068"/>
                <a:gd name="connsiteX5" fmla="*/ 341815 w 4813331"/>
                <a:gd name="connsiteY5" fmla="*/ 566162 h 1311068"/>
                <a:gd name="connsiteX6" fmla="*/ 361912 w 4813331"/>
                <a:gd name="connsiteY6" fmla="*/ 829176 h 1311068"/>
                <a:gd name="connsiteX7" fmla="*/ 432250 w 4813331"/>
                <a:gd name="connsiteY7" fmla="*/ 542588 h 1311068"/>
                <a:gd name="connsiteX8" fmla="*/ 472444 w 4813331"/>
                <a:gd name="connsiteY8" fmla="*/ 700121 h 1311068"/>
                <a:gd name="connsiteX9" fmla="*/ 502589 w 4813331"/>
                <a:gd name="connsiteY9" fmla="*/ 729833 h 1311068"/>
                <a:gd name="connsiteX10" fmla="*/ 532734 w 4813331"/>
                <a:gd name="connsiteY10" fmla="*/ 650742 h 1311068"/>
                <a:gd name="connsiteX11" fmla="*/ 582975 w 4813331"/>
                <a:gd name="connsiteY11" fmla="*/ 1019665 h 1311068"/>
                <a:gd name="connsiteX12" fmla="*/ 613120 w 4813331"/>
                <a:gd name="connsiteY12" fmla="*/ 999569 h 1311068"/>
                <a:gd name="connsiteX13" fmla="*/ 626950 w 4813331"/>
                <a:gd name="connsiteY13" fmla="*/ 982606 h 1311068"/>
                <a:gd name="connsiteX14" fmla="*/ 713604 w 4813331"/>
                <a:gd name="connsiteY14" fmla="*/ 949327 h 1311068"/>
                <a:gd name="connsiteX15" fmla="*/ 763846 w 4813331"/>
                <a:gd name="connsiteY15" fmla="*/ 1069907 h 1311068"/>
                <a:gd name="connsiteX16" fmla="*/ 834184 w 4813331"/>
                <a:gd name="connsiteY16" fmla="*/ 1120149 h 1311068"/>
                <a:gd name="connsiteX17" fmla="*/ 833429 w 4813331"/>
                <a:gd name="connsiteY17" fmla="*/ 1139922 h 1311068"/>
                <a:gd name="connsiteX18" fmla="*/ 964813 w 4813331"/>
                <a:gd name="connsiteY18" fmla="*/ 1230681 h 1311068"/>
                <a:gd name="connsiteX19" fmla="*/ 1005006 w 4813331"/>
                <a:gd name="connsiteY19" fmla="*/ 1210584 h 1311068"/>
                <a:gd name="connsiteX20" fmla="*/ 1045200 w 4813331"/>
                <a:gd name="connsiteY20" fmla="*/ 1150294 h 1311068"/>
                <a:gd name="connsiteX21" fmla="*/ 1055248 w 4813331"/>
                <a:gd name="connsiteY21" fmla="*/ 1039762 h 1311068"/>
                <a:gd name="connsiteX22" fmla="*/ 1145683 w 4813331"/>
                <a:gd name="connsiteY22" fmla="*/ 899085 h 1311068"/>
                <a:gd name="connsiteX23" fmla="*/ 1155731 w 4813331"/>
                <a:gd name="connsiteY23" fmla="*/ 848843 h 1311068"/>
                <a:gd name="connsiteX24" fmla="*/ 1195925 w 4813331"/>
                <a:gd name="connsiteY24" fmla="*/ 798602 h 1311068"/>
                <a:gd name="connsiteX25" fmla="*/ 1216022 w 4813331"/>
                <a:gd name="connsiteY25" fmla="*/ 768457 h 1311068"/>
                <a:gd name="connsiteX26" fmla="*/ 1226070 w 4813331"/>
                <a:gd name="connsiteY26" fmla="*/ 738311 h 1311068"/>
                <a:gd name="connsiteX27" fmla="*/ 1246167 w 4813331"/>
                <a:gd name="connsiteY27" fmla="*/ 688070 h 1311068"/>
                <a:gd name="connsiteX28" fmla="*/ 1266263 w 4813331"/>
                <a:gd name="connsiteY28" fmla="*/ 557441 h 1311068"/>
                <a:gd name="connsiteX29" fmla="*/ 1276312 w 4813331"/>
                <a:gd name="connsiteY29" fmla="*/ 748360 h 1311068"/>
                <a:gd name="connsiteX30" fmla="*/ 1296408 w 4813331"/>
                <a:gd name="connsiteY30" fmla="*/ 708166 h 1311068"/>
                <a:gd name="connsiteX31" fmla="*/ 1306457 w 4813331"/>
                <a:gd name="connsiteY31" fmla="*/ 678021 h 1311068"/>
                <a:gd name="connsiteX32" fmla="*/ 1356699 w 4813331"/>
                <a:gd name="connsiteY32" fmla="*/ 768457 h 1311068"/>
                <a:gd name="connsiteX33" fmla="*/ 1406940 w 4813331"/>
                <a:gd name="connsiteY33" fmla="*/ 828747 h 1311068"/>
                <a:gd name="connsiteX34" fmla="*/ 1437085 w 4813331"/>
                <a:gd name="connsiteY34" fmla="*/ 838795 h 1311068"/>
                <a:gd name="connsiteX35" fmla="*/ 1487327 w 4813331"/>
                <a:gd name="connsiteY35" fmla="*/ 728263 h 1311068"/>
                <a:gd name="connsiteX36" fmla="*/ 1547617 w 4813331"/>
                <a:gd name="connsiteY36" fmla="*/ 667973 h 1311068"/>
                <a:gd name="connsiteX37" fmla="*/ 1567714 w 4813331"/>
                <a:gd name="connsiteY37" fmla="*/ 627780 h 1311068"/>
                <a:gd name="connsiteX38" fmla="*/ 1597859 w 4813331"/>
                <a:gd name="connsiteY38" fmla="*/ 487103 h 1311068"/>
                <a:gd name="connsiteX39" fmla="*/ 1617956 w 4813331"/>
                <a:gd name="connsiteY39" fmla="*/ 517248 h 1311068"/>
                <a:gd name="connsiteX40" fmla="*/ 1628004 w 4813331"/>
                <a:gd name="connsiteY40" fmla="*/ 547393 h 1311068"/>
                <a:gd name="connsiteX41" fmla="*/ 1648101 w 4813331"/>
                <a:gd name="connsiteY41" fmla="*/ 617731 h 1311068"/>
                <a:gd name="connsiteX42" fmla="*/ 1698342 w 4813331"/>
                <a:gd name="connsiteY42" fmla="*/ 698118 h 1311068"/>
                <a:gd name="connsiteX43" fmla="*/ 1728488 w 4813331"/>
                <a:gd name="connsiteY43" fmla="*/ 858892 h 1311068"/>
                <a:gd name="connsiteX44" fmla="*/ 1758633 w 4813331"/>
                <a:gd name="connsiteY44" fmla="*/ 969424 h 1311068"/>
                <a:gd name="connsiteX45" fmla="*/ 1778729 w 4813331"/>
                <a:gd name="connsiteY45" fmla="*/ 1049810 h 1311068"/>
                <a:gd name="connsiteX46" fmla="*/ 1798826 w 4813331"/>
                <a:gd name="connsiteY46" fmla="*/ 1079955 h 1311068"/>
                <a:gd name="connsiteX47" fmla="*/ 1828971 w 4813331"/>
                <a:gd name="connsiteY47" fmla="*/ 1069907 h 1311068"/>
                <a:gd name="connsiteX48" fmla="*/ 1839019 w 4813331"/>
                <a:gd name="connsiteY48" fmla="*/ 1039762 h 1311068"/>
                <a:gd name="connsiteX49" fmla="*/ 1859116 w 4813331"/>
                <a:gd name="connsiteY49" fmla="*/ 1009617 h 1311068"/>
                <a:gd name="connsiteX50" fmla="*/ 1889261 w 4813331"/>
                <a:gd name="connsiteY50" fmla="*/ 959375 h 1311068"/>
                <a:gd name="connsiteX51" fmla="*/ 1929455 w 4813331"/>
                <a:gd name="connsiteY51" fmla="*/ 989520 h 1311068"/>
                <a:gd name="connsiteX52" fmla="*/ 2029938 w 4813331"/>
                <a:gd name="connsiteY52" fmla="*/ 1079955 h 1311068"/>
                <a:gd name="connsiteX53" fmla="*/ 2070131 w 4813331"/>
                <a:gd name="connsiteY53" fmla="*/ 1150294 h 1311068"/>
                <a:gd name="connsiteX54" fmla="*/ 2100277 w 4813331"/>
                <a:gd name="connsiteY54" fmla="*/ 1170391 h 1311068"/>
                <a:gd name="connsiteX55" fmla="*/ 2110325 w 4813331"/>
                <a:gd name="connsiteY55" fmla="*/ 1200536 h 1311068"/>
                <a:gd name="connsiteX56" fmla="*/ 2130422 w 4813331"/>
                <a:gd name="connsiteY56" fmla="*/ 1170391 h 1311068"/>
                <a:gd name="connsiteX57" fmla="*/ 2140470 w 4813331"/>
                <a:gd name="connsiteY57" fmla="*/ 1130197 h 1311068"/>
                <a:gd name="connsiteX58" fmla="*/ 2160567 w 4813331"/>
                <a:gd name="connsiteY58" fmla="*/ 1079955 h 1311068"/>
                <a:gd name="connsiteX59" fmla="*/ 2170615 w 4813331"/>
                <a:gd name="connsiteY59" fmla="*/ 1049810 h 1311068"/>
                <a:gd name="connsiteX60" fmla="*/ 2180663 w 4813331"/>
                <a:gd name="connsiteY60" fmla="*/ 889037 h 1311068"/>
                <a:gd name="connsiteX61" fmla="*/ 2210808 w 4813331"/>
                <a:gd name="connsiteY61" fmla="*/ 798602 h 1311068"/>
                <a:gd name="connsiteX62" fmla="*/ 2240953 w 4813331"/>
                <a:gd name="connsiteY62" fmla="*/ 748360 h 1311068"/>
                <a:gd name="connsiteX63" fmla="*/ 2251002 w 4813331"/>
                <a:gd name="connsiteY63" fmla="*/ 688070 h 1311068"/>
                <a:gd name="connsiteX64" fmla="*/ 2261050 w 4813331"/>
                <a:gd name="connsiteY64" fmla="*/ 718215 h 1311068"/>
                <a:gd name="connsiteX65" fmla="*/ 2271099 w 4813331"/>
                <a:gd name="connsiteY65" fmla="*/ 778505 h 1311068"/>
                <a:gd name="connsiteX66" fmla="*/ 2301244 w 4813331"/>
                <a:gd name="connsiteY66" fmla="*/ 848843 h 1311068"/>
                <a:gd name="connsiteX67" fmla="*/ 2311292 w 4813331"/>
                <a:gd name="connsiteY67" fmla="*/ 969424 h 1311068"/>
                <a:gd name="connsiteX68" fmla="*/ 2331389 w 4813331"/>
                <a:gd name="connsiteY68" fmla="*/ 1090004 h 1311068"/>
                <a:gd name="connsiteX69" fmla="*/ 2391679 w 4813331"/>
                <a:gd name="connsiteY69" fmla="*/ 1029714 h 1311068"/>
                <a:gd name="connsiteX70" fmla="*/ 2451969 w 4813331"/>
                <a:gd name="connsiteY70" fmla="*/ 989520 h 1311068"/>
                <a:gd name="connsiteX71" fmla="*/ 2502211 w 4813331"/>
                <a:gd name="connsiteY71" fmla="*/ 929230 h 1311068"/>
                <a:gd name="connsiteX72" fmla="*/ 2542404 w 4813331"/>
                <a:gd name="connsiteY72" fmla="*/ 868940 h 1311068"/>
                <a:gd name="connsiteX73" fmla="*/ 2612742 w 4813331"/>
                <a:gd name="connsiteY73" fmla="*/ 808650 h 1311068"/>
                <a:gd name="connsiteX74" fmla="*/ 2662984 w 4813331"/>
                <a:gd name="connsiteY74" fmla="*/ 818698 h 1311068"/>
                <a:gd name="connsiteX75" fmla="*/ 2713226 w 4813331"/>
                <a:gd name="connsiteY75" fmla="*/ 858892 h 1311068"/>
                <a:gd name="connsiteX76" fmla="*/ 2773516 w 4813331"/>
                <a:gd name="connsiteY76" fmla="*/ 889037 h 1311068"/>
                <a:gd name="connsiteX77" fmla="*/ 2803661 w 4813331"/>
                <a:gd name="connsiteY77" fmla="*/ 919182 h 1311068"/>
                <a:gd name="connsiteX78" fmla="*/ 2813710 w 4813331"/>
                <a:gd name="connsiteY78" fmla="*/ 949327 h 1311068"/>
                <a:gd name="connsiteX79" fmla="*/ 2894096 w 4813331"/>
                <a:gd name="connsiteY79" fmla="*/ 989520 h 1311068"/>
                <a:gd name="connsiteX80" fmla="*/ 2934290 w 4813331"/>
                <a:gd name="connsiteY80" fmla="*/ 1009617 h 1311068"/>
                <a:gd name="connsiteX81" fmla="*/ 2964435 w 4813331"/>
                <a:gd name="connsiteY81" fmla="*/ 979472 h 1311068"/>
                <a:gd name="connsiteX82" fmla="*/ 2994580 w 4813331"/>
                <a:gd name="connsiteY82" fmla="*/ 959375 h 1311068"/>
                <a:gd name="connsiteX83" fmla="*/ 3064918 w 4813331"/>
                <a:gd name="connsiteY83" fmla="*/ 889037 h 1311068"/>
                <a:gd name="connsiteX84" fmla="*/ 3074967 w 4813331"/>
                <a:gd name="connsiteY84" fmla="*/ 848843 h 1311068"/>
                <a:gd name="connsiteX85" fmla="*/ 3105112 w 4813331"/>
                <a:gd name="connsiteY85" fmla="*/ 768457 h 1311068"/>
                <a:gd name="connsiteX86" fmla="*/ 3115160 w 4813331"/>
                <a:gd name="connsiteY86" fmla="*/ 667973 h 1311068"/>
                <a:gd name="connsiteX87" fmla="*/ 3135257 w 4813331"/>
                <a:gd name="connsiteY87" fmla="*/ 617731 h 1311068"/>
                <a:gd name="connsiteX88" fmla="*/ 3145305 w 4813331"/>
                <a:gd name="connsiteY88" fmla="*/ 577538 h 1311068"/>
                <a:gd name="connsiteX89" fmla="*/ 3165402 w 4813331"/>
                <a:gd name="connsiteY89" fmla="*/ 547393 h 1311068"/>
                <a:gd name="connsiteX90" fmla="*/ 3195547 w 4813331"/>
                <a:gd name="connsiteY90" fmla="*/ 456958 h 1311068"/>
                <a:gd name="connsiteX91" fmla="*/ 3215644 w 4813331"/>
                <a:gd name="connsiteY91" fmla="*/ 426813 h 1311068"/>
                <a:gd name="connsiteX92" fmla="*/ 3235740 w 4813331"/>
                <a:gd name="connsiteY92" fmla="*/ 346426 h 1311068"/>
                <a:gd name="connsiteX93" fmla="*/ 3301039 w 4813331"/>
                <a:gd name="connsiteY93" fmla="*/ 137550 h 1311068"/>
                <a:gd name="connsiteX94" fmla="*/ 3296030 w 4813331"/>
                <a:gd name="connsiteY94" fmla="*/ 477054 h 1311068"/>
                <a:gd name="connsiteX95" fmla="*/ 3346272 w 4813331"/>
                <a:gd name="connsiteY95" fmla="*/ 607683 h 1311068"/>
                <a:gd name="connsiteX96" fmla="*/ 3356320 w 4813331"/>
                <a:gd name="connsiteY96" fmla="*/ 758408 h 1311068"/>
                <a:gd name="connsiteX97" fmla="*/ 3386466 w 4813331"/>
                <a:gd name="connsiteY97" fmla="*/ 929230 h 1311068"/>
                <a:gd name="connsiteX98" fmla="*/ 3426659 w 4813331"/>
                <a:gd name="connsiteY98" fmla="*/ 1049810 h 1311068"/>
                <a:gd name="connsiteX99" fmla="*/ 3436707 w 4813331"/>
                <a:gd name="connsiteY99" fmla="*/ 1090004 h 1311068"/>
                <a:gd name="connsiteX100" fmla="*/ 3446756 w 4813331"/>
                <a:gd name="connsiteY100" fmla="*/ 1220632 h 1311068"/>
                <a:gd name="connsiteX101" fmla="*/ 3466852 w 4813331"/>
                <a:gd name="connsiteY101" fmla="*/ 1280922 h 1311068"/>
                <a:gd name="connsiteX102" fmla="*/ 3476901 w 4813331"/>
                <a:gd name="connsiteY102" fmla="*/ 1311068 h 1311068"/>
                <a:gd name="connsiteX103" fmla="*/ 3537191 w 4813331"/>
                <a:gd name="connsiteY103" fmla="*/ 1230681 h 1311068"/>
                <a:gd name="connsiteX104" fmla="*/ 3587433 w 4813331"/>
                <a:gd name="connsiteY104" fmla="*/ 1150294 h 1311068"/>
                <a:gd name="connsiteX105" fmla="*/ 3607529 w 4813331"/>
                <a:gd name="connsiteY105" fmla="*/ 1079955 h 1311068"/>
                <a:gd name="connsiteX106" fmla="*/ 3617578 w 4813331"/>
                <a:gd name="connsiteY106" fmla="*/ 1019665 h 1311068"/>
                <a:gd name="connsiteX107" fmla="*/ 3647723 w 4813331"/>
                <a:gd name="connsiteY107" fmla="*/ 949327 h 1311068"/>
                <a:gd name="connsiteX108" fmla="*/ 3657771 w 4813331"/>
                <a:gd name="connsiteY108" fmla="*/ 848843 h 1311068"/>
                <a:gd name="connsiteX109" fmla="*/ 3687916 w 4813331"/>
                <a:gd name="connsiteY109" fmla="*/ 778505 h 1311068"/>
                <a:gd name="connsiteX110" fmla="*/ 3758255 w 4813331"/>
                <a:gd name="connsiteY110" fmla="*/ 868940 h 1311068"/>
                <a:gd name="connsiteX111" fmla="*/ 3778351 w 4813331"/>
                <a:gd name="connsiteY111" fmla="*/ 909133 h 1311068"/>
                <a:gd name="connsiteX112" fmla="*/ 3788400 w 4813331"/>
                <a:gd name="connsiteY112" fmla="*/ 1009617 h 1311068"/>
                <a:gd name="connsiteX113" fmla="*/ 3838641 w 4813331"/>
                <a:gd name="connsiteY113" fmla="*/ 1029714 h 1311068"/>
                <a:gd name="connsiteX114" fmla="*/ 4009463 w 4813331"/>
                <a:gd name="connsiteY114" fmla="*/ 1049810 h 1311068"/>
                <a:gd name="connsiteX115" fmla="*/ 4039608 w 4813331"/>
                <a:gd name="connsiteY115" fmla="*/ 1039762 h 1311068"/>
                <a:gd name="connsiteX116" fmla="*/ 4049657 w 4813331"/>
                <a:gd name="connsiteY116" fmla="*/ 959375 h 1311068"/>
                <a:gd name="connsiteX117" fmla="*/ 4059705 w 4813331"/>
                <a:gd name="connsiteY117" fmla="*/ 909133 h 1311068"/>
                <a:gd name="connsiteX118" fmla="*/ 4109947 w 4813331"/>
                <a:gd name="connsiteY118" fmla="*/ 878988 h 1311068"/>
                <a:gd name="connsiteX119" fmla="*/ 4130044 w 4813331"/>
                <a:gd name="connsiteY119" fmla="*/ 848843 h 1311068"/>
                <a:gd name="connsiteX120" fmla="*/ 4170237 w 4813331"/>
                <a:gd name="connsiteY120" fmla="*/ 808650 h 1311068"/>
                <a:gd name="connsiteX121" fmla="*/ 4180285 w 4813331"/>
                <a:gd name="connsiteY121" fmla="*/ 748360 h 1311068"/>
                <a:gd name="connsiteX122" fmla="*/ 4200382 w 4813331"/>
                <a:gd name="connsiteY122" fmla="*/ 718215 h 1311068"/>
                <a:gd name="connsiteX123" fmla="*/ 4230527 w 4813331"/>
                <a:gd name="connsiteY123" fmla="*/ 657925 h 1311068"/>
                <a:gd name="connsiteX124" fmla="*/ 4260672 w 4813331"/>
                <a:gd name="connsiteY124" fmla="*/ 667973 h 1311068"/>
                <a:gd name="connsiteX125" fmla="*/ 4290817 w 4813331"/>
                <a:gd name="connsiteY125" fmla="*/ 778505 h 1311068"/>
                <a:gd name="connsiteX126" fmla="*/ 4310914 w 4813331"/>
                <a:gd name="connsiteY126" fmla="*/ 848843 h 1311068"/>
                <a:gd name="connsiteX127" fmla="*/ 4331011 w 4813331"/>
                <a:gd name="connsiteY127" fmla="*/ 878988 h 1311068"/>
                <a:gd name="connsiteX128" fmla="*/ 4371204 w 4813331"/>
                <a:gd name="connsiteY128" fmla="*/ 818698 h 1311068"/>
                <a:gd name="connsiteX129" fmla="*/ 4431494 w 4813331"/>
                <a:gd name="connsiteY129" fmla="*/ 718215 h 1311068"/>
                <a:gd name="connsiteX130" fmla="*/ 4441542 w 4813331"/>
                <a:gd name="connsiteY130" fmla="*/ 527296 h 1311068"/>
                <a:gd name="connsiteX131" fmla="*/ 4451591 w 4813331"/>
                <a:gd name="connsiteY131" fmla="*/ 487103 h 1311068"/>
                <a:gd name="connsiteX132" fmla="*/ 4501833 w 4813331"/>
                <a:gd name="connsiteY132" fmla="*/ 597635 h 1311068"/>
                <a:gd name="connsiteX133" fmla="*/ 4511881 w 4813331"/>
                <a:gd name="connsiteY133" fmla="*/ 678021 h 1311068"/>
                <a:gd name="connsiteX134" fmla="*/ 4521929 w 4813331"/>
                <a:gd name="connsiteY134" fmla="*/ 808650 h 1311068"/>
                <a:gd name="connsiteX135" fmla="*/ 4552074 w 4813331"/>
                <a:gd name="connsiteY135" fmla="*/ 899085 h 1311068"/>
                <a:gd name="connsiteX136" fmla="*/ 4562123 w 4813331"/>
                <a:gd name="connsiteY136" fmla="*/ 929230 h 1311068"/>
                <a:gd name="connsiteX137" fmla="*/ 4572171 w 4813331"/>
                <a:gd name="connsiteY137" fmla="*/ 959375 h 1311068"/>
                <a:gd name="connsiteX138" fmla="*/ 4602316 w 4813331"/>
                <a:gd name="connsiteY138" fmla="*/ 989520 h 1311068"/>
                <a:gd name="connsiteX139" fmla="*/ 4612364 w 4813331"/>
                <a:gd name="connsiteY139" fmla="*/ 1130197 h 1311068"/>
                <a:gd name="connsiteX140" fmla="*/ 4652558 w 4813331"/>
                <a:gd name="connsiteY140" fmla="*/ 1150294 h 1311068"/>
                <a:gd name="connsiteX141" fmla="*/ 4712848 w 4813331"/>
                <a:gd name="connsiteY141" fmla="*/ 1090004 h 1311068"/>
                <a:gd name="connsiteX142" fmla="*/ 4753041 w 4813331"/>
                <a:gd name="connsiteY142" fmla="*/ 1019665 h 1311068"/>
                <a:gd name="connsiteX143" fmla="*/ 4793235 w 4813331"/>
                <a:gd name="connsiteY143" fmla="*/ 959375 h 1311068"/>
                <a:gd name="connsiteX144" fmla="*/ 4813331 w 4813331"/>
                <a:gd name="connsiteY144" fmla="*/ 909133 h 1311068"/>
                <a:gd name="connsiteX0" fmla="*/ 29291 w 4813331"/>
                <a:gd name="connsiteY0" fmla="*/ 67355 h 1311068"/>
                <a:gd name="connsiteX1" fmla="*/ 37015 w 4813331"/>
                <a:gd name="connsiteY1" fmla="*/ 58374 h 1311068"/>
                <a:gd name="connsiteX2" fmla="*/ 56681 w 4813331"/>
                <a:gd name="connsiteY2" fmla="*/ 68206 h 1311068"/>
                <a:gd name="connsiteX3" fmla="*/ 251380 w 4813331"/>
                <a:gd name="connsiteY3" fmla="*/ 417597 h 1311068"/>
                <a:gd name="connsiteX4" fmla="*/ 341815 w 4813331"/>
                <a:gd name="connsiteY4" fmla="*/ 566162 h 1311068"/>
                <a:gd name="connsiteX5" fmla="*/ 361912 w 4813331"/>
                <a:gd name="connsiteY5" fmla="*/ 829176 h 1311068"/>
                <a:gd name="connsiteX6" fmla="*/ 432250 w 4813331"/>
                <a:gd name="connsiteY6" fmla="*/ 542588 h 1311068"/>
                <a:gd name="connsiteX7" fmla="*/ 472444 w 4813331"/>
                <a:gd name="connsiteY7" fmla="*/ 700121 h 1311068"/>
                <a:gd name="connsiteX8" fmla="*/ 502589 w 4813331"/>
                <a:gd name="connsiteY8" fmla="*/ 729833 h 1311068"/>
                <a:gd name="connsiteX9" fmla="*/ 532734 w 4813331"/>
                <a:gd name="connsiteY9" fmla="*/ 650742 h 1311068"/>
                <a:gd name="connsiteX10" fmla="*/ 582975 w 4813331"/>
                <a:gd name="connsiteY10" fmla="*/ 1019665 h 1311068"/>
                <a:gd name="connsiteX11" fmla="*/ 613120 w 4813331"/>
                <a:gd name="connsiteY11" fmla="*/ 999569 h 1311068"/>
                <a:gd name="connsiteX12" fmla="*/ 626950 w 4813331"/>
                <a:gd name="connsiteY12" fmla="*/ 982606 h 1311068"/>
                <a:gd name="connsiteX13" fmla="*/ 713604 w 4813331"/>
                <a:gd name="connsiteY13" fmla="*/ 949327 h 1311068"/>
                <a:gd name="connsiteX14" fmla="*/ 763846 w 4813331"/>
                <a:gd name="connsiteY14" fmla="*/ 1069907 h 1311068"/>
                <a:gd name="connsiteX15" fmla="*/ 834184 w 4813331"/>
                <a:gd name="connsiteY15" fmla="*/ 1120149 h 1311068"/>
                <a:gd name="connsiteX16" fmla="*/ 833429 w 4813331"/>
                <a:gd name="connsiteY16" fmla="*/ 1139922 h 1311068"/>
                <a:gd name="connsiteX17" fmla="*/ 964813 w 4813331"/>
                <a:gd name="connsiteY17" fmla="*/ 1230681 h 1311068"/>
                <a:gd name="connsiteX18" fmla="*/ 1005006 w 4813331"/>
                <a:gd name="connsiteY18" fmla="*/ 1210584 h 1311068"/>
                <a:gd name="connsiteX19" fmla="*/ 1045200 w 4813331"/>
                <a:gd name="connsiteY19" fmla="*/ 1150294 h 1311068"/>
                <a:gd name="connsiteX20" fmla="*/ 1055248 w 4813331"/>
                <a:gd name="connsiteY20" fmla="*/ 1039762 h 1311068"/>
                <a:gd name="connsiteX21" fmla="*/ 1145683 w 4813331"/>
                <a:gd name="connsiteY21" fmla="*/ 899085 h 1311068"/>
                <a:gd name="connsiteX22" fmla="*/ 1155731 w 4813331"/>
                <a:gd name="connsiteY22" fmla="*/ 848843 h 1311068"/>
                <a:gd name="connsiteX23" fmla="*/ 1195925 w 4813331"/>
                <a:gd name="connsiteY23" fmla="*/ 798602 h 1311068"/>
                <a:gd name="connsiteX24" fmla="*/ 1216022 w 4813331"/>
                <a:gd name="connsiteY24" fmla="*/ 768457 h 1311068"/>
                <a:gd name="connsiteX25" fmla="*/ 1226070 w 4813331"/>
                <a:gd name="connsiteY25" fmla="*/ 738311 h 1311068"/>
                <a:gd name="connsiteX26" fmla="*/ 1246167 w 4813331"/>
                <a:gd name="connsiteY26" fmla="*/ 688070 h 1311068"/>
                <a:gd name="connsiteX27" fmla="*/ 1266263 w 4813331"/>
                <a:gd name="connsiteY27" fmla="*/ 557441 h 1311068"/>
                <a:gd name="connsiteX28" fmla="*/ 1276312 w 4813331"/>
                <a:gd name="connsiteY28" fmla="*/ 748360 h 1311068"/>
                <a:gd name="connsiteX29" fmla="*/ 1296408 w 4813331"/>
                <a:gd name="connsiteY29" fmla="*/ 708166 h 1311068"/>
                <a:gd name="connsiteX30" fmla="*/ 1306457 w 4813331"/>
                <a:gd name="connsiteY30" fmla="*/ 678021 h 1311068"/>
                <a:gd name="connsiteX31" fmla="*/ 1356699 w 4813331"/>
                <a:gd name="connsiteY31" fmla="*/ 768457 h 1311068"/>
                <a:gd name="connsiteX32" fmla="*/ 1406940 w 4813331"/>
                <a:gd name="connsiteY32" fmla="*/ 828747 h 1311068"/>
                <a:gd name="connsiteX33" fmla="*/ 1437085 w 4813331"/>
                <a:gd name="connsiteY33" fmla="*/ 838795 h 1311068"/>
                <a:gd name="connsiteX34" fmla="*/ 1487327 w 4813331"/>
                <a:gd name="connsiteY34" fmla="*/ 728263 h 1311068"/>
                <a:gd name="connsiteX35" fmla="*/ 1547617 w 4813331"/>
                <a:gd name="connsiteY35" fmla="*/ 667973 h 1311068"/>
                <a:gd name="connsiteX36" fmla="*/ 1567714 w 4813331"/>
                <a:gd name="connsiteY36" fmla="*/ 627780 h 1311068"/>
                <a:gd name="connsiteX37" fmla="*/ 1597859 w 4813331"/>
                <a:gd name="connsiteY37" fmla="*/ 487103 h 1311068"/>
                <a:gd name="connsiteX38" fmla="*/ 1617956 w 4813331"/>
                <a:gd name="connsiteY38" fmla="*/ 517248 h 1311068"/>
                <a:gd name="connsiteX39" fmla="*/ 1628004 w 4813331"/>
                <a:gd name="connsiteY39" fmla="*/ 547393 h 1311068"/>
                <a:gd name="connsiteX40" fmla="*/ 1648101 w 4813331"/>
                <a:gd name="connsiteY40" fmla="*/ 617731 h 1311068"/>
                <a:gd name="connsiteX41" fmla="*/ 1698342 w 4813331"/>
                <a:gd name="connsiteY41" fmla="*/ 698118 h 1311068"/>
                <a:gd name="connsiteX42" fmla="*/ 1728488 w 4813331"/>
                <a:gd name="connsiteY42" fmla="*/ 858892 h 1311068"/>
                <a:gd name="connsiteX43" fmla="*/ 1758633 w 4813331"/>
                <a:gd name="connsiteY43" fmla="*/ 969424 h 1311068"/>
                <a:gd name="connsiteX44" fmla="*/ 1778729 w 4813331"/>
                <a:gd name="connsiteY44" fmla="*/ 1049810 h 1311068"/>
                <a:gd name="connsiteX45" fmla="*/ 1798826 w 4813331"/>
                <a:gd name="connsiteY45" fmla="*/ 1079955 h 1311068"/>
                <a:gd name="connsiteX46" fmla="*/ 1828971 w 4813331"/>
                <a:gd name="connsiteY46" fmla="*/ 1069907 h 1311068"/>
                <a:gd name="connsiteX47" fmla="*/ 1839019 w 4813331"/>
                <a:gd name="connsiteY47" fmla="*/ 1039762 h 1311068"/>
                <a:gd name="connsiteX48" fmla="*/ 1859116 w 4813331"/>
                <a:gd name="connsiteY48" fmla="*/ 1009617 h 1311068"/>
                <a:gd name="connsiteX49" fmla="*/ 1889261 w 4813331"/>
                <a:gd name="connsiteY49" fmla="*/ 959375 h 1311068"/>
                <a:gd name="connsiteX50" fmla="*/ 1929455 w 4813331"/>
                <a:gd name="connsiteY50" fmla="*/ 989520 h 1311068"/>
                <a:gd name="connsiteX51" fmla="*/ 2029938 w 4813331"/>
                <a:gd name="connsiteY51" fmla="*/ 1079955 h 1311068"/>
                <a:gd name="connsiteX52" fmla="*/ 2070131 w 4813331"/>
                <a:gd name="connsiteY52" fmla="*/ 1150294 h 1311068"/>
                <a:gd name="connsiteX53" fmla="*/ 2100277 w 4813331"/>
                <a:gd name="connsiteY53" fmla="*/ 1170391 h 1311068"/>
                <a:gd name="connsiteX54" fmla="*/ 2110325 w 4813331"/>
                <a:gd name="connsiteY54" fmla="*/ 1200536 h 1311068"/>
                <a:gd name="connsiteX55" fmla="*/ 2130422 w 4813331"/>
                <a:gd name="connsiteY55" fmla="*/ 1170391 h 1311068"/>
                <a:gd name="connsiteX56" fmla="*/ 2140470 w 4813331"/>
                <a:gd name="connsiteY56" fmla="*/ 1130197 h 1311068"/>
                <a:gd name="connsiteX57" fmla="*/ 2160567 w 4813331"/>
                <a:gd name="connsiteY57" fmla="*/ 1079955 h 1311068"/>
                <a:gd name="connsiteX58" fmla="*/ 2170615 w 4813331"/>
                <a:gd name="connsiteY58" fmla="*/ 1049810 h 1311068"/>
                <a:gd name="connsiteX59" fmla="*/ 2180663 w 4813331"/>
                <a:gd name="connsiteY59" fmla="*/ 889037 h 1311068"/>
                <a:gd name="connsiteX60" fmla="*/ 2210808 w 4813331"/>
                <a:gd name="connsiteY60" fmla="*/ 798602 h 1311068"/>
                <a:gd name="connsiteX61" fmla="*/ 2240953 w 4813331"/>
                <a:gd name="connsiteY61" fmla="*/ 748360 h 1311068"/>
                <a:gd name="connsiteX62" fmla="*/ 2251002 w 4813331"/>
                <a:gd name="connsiteY62" fmla="*/ 688070 h 1311068"/>
                <a:gd name="connsiteX63" fmla="*/ 2261050 w 4813331"/>
                <a:gd name="connsiteY63" fmla="*/ 718215 h 1311068"/>
                <a:gd name="connsiteX64" fmla="*/ 2271099 w 4813331"/>
                <a:gd name="connsiteY64" fmla="*/ 778505 h 1311068"/>
                <a:gd name="connsiteX65" fmla="*/ 2301244 w 4813331"/>
                <a:gd name="connsiteY65" fmla="*/ 848843 h 1311068"/>
                <a:gd name="connsiteX66" fmla="*/ 2311292 w 4813331"/>
                <a:gd name="connsiteY66" fmla="*/ 969424 h 1311068"/>
                <a:gd name="connsiteX67" fmla="*/ 2331389 w 4813331"/>
                <a:gd name="connsiteY67" fmla="*/ 1090004 h 1311068"/>
                <a:gd name="connsiteX68" fmla="*/ 2391679 w 4813331"/>
                <a:gd name="connsiteY68" fmla="*/ 1029714 h 1311068"/>
                <a:gd name="connsiteX69" fmla="*/ 2451969 w 4813331"/>
                <a:gd name="connsiteY69" fmla="*/ 989520 h 1311068"/>
                <a:gd name="connsiteX70" fmla="*/ 2502211 w 4813331"/>
                <a:gd name="connsiteY70" fmla="*/ 929230 h 1311068"/>
                <a:gd name="connsiteX71" fmla="*/ 2542404 w 4813331"/>
                <a:gd name="connsiteY71" fmla="*/ 868940 h 1311068"/>
                <a:gd name="connsiteX72" fmla="*/ 2612742 w 4813331"/>
                <a:gd name="connsiteY72" fmla="*/ 808650 h 1311068"/>
                <a:gd name="connsiteX73" fmla="*/ 2662984 w 4813331"/>
                <a:gd name="connsiteY73" fmla="*/ 818698 h 1311068"/>
                <a:gd name="connsiteX74" fmla="*/ 2713226 w 4813331"/>
                <a:gd name="connsiteY74" fmla="*/ 858892 h 1311068"/>
                <a:gd name="connsiteX75" fmla="*/ 2773516 w 4813331"/>
                <a:gd name="connsiteY75" fmla="*/ 889037 h 1311068"/>
                <a:gd name="connsiteX76" fmla="*/ 2803661 w 4813331"/>
                <a:gd name="connsiteY76" fmla="*/ 919182 h 1311068"/>
                <a:gd name="connsiteX77" fmla="*/ 2813710 w 4813331"/>
                <a:gd name="connsiteY77" fmla="*/ 949327 h 1311068"/>
                <a:gd name="connsiteX78" fmla="*/ 2894096 w 4813331"/>
                <a:gd name="connsiteY78" fmla="*/ 989520 h 1311068"/>
                <a:gd name="connsiteX79" fmla="*/ 2934290 w 4813331"/>
                <a:gd name="connsiteY79" fmla="*/ 1009617 h 1311068"/>
                <a:gd name="connsiteX80" fmla="*/ 2964435 w 4813331"/>
                <a:gd name="connsiteY80" fmla="*/ 979472 h 1311068"/>
                <a:gd name="connsiteX81" fmla="*/ 2994580 w 4813331"/>
                <a:gd name="connsiteY81" fmla="*/ 959375 h 1311068"/>
                <a:gd name="connsiteX82" fmla="*/ 3064918 w 4813331"/>
                <a:gd name="connsiteY82" fmla="*/ 889037 h 1311068"/>
                <a:gd name="connsiteX83" fmla="*/ 3074967 w 4813331"/>
                <a:gd name="connsiteY83" fmla="*/ 848843 h 1311068"/>
                <a:gd name="connsiteX84" fmla="*/ 3105112 w 4813331"/>
                <a:gd name="connsiteY84" fmla="*/ 768457 h 1311068"/>
                <a:gd name="connsiteX85" fmla="*/ 3115160 w 4813331"/>
                <a:gd name="connsiteY85" fmla="*/ 667973 h 1311068"/>
                <a:gd name="connsiteX86" fmla="*/ 3135257 w 4813331"/>
                <a:gd name="connsiteY86" fmla="*/ 617731 h 1311068"/>
                <a:gd name="connsiteX87" fmla="*/ 3145305 w 4813331"/>
                <a:gd name="connsiteY87" fmla="*/ 577538 h 1311068"/>
                <a:gd name="connsiteX88" fmla="*/ 3165402 w 4813331"/>
                <a:gd name="connsiteY88" fmla="*/ 547393 h 1311068"/>
                <a:gd name="connsiteX89" fmla="*/ 3195547 w 4813331"/>
                <a:gd name="connsiteY89" fmla="*/ 456958 h 1311068"/>
                <a:gd name="connsiteX90" fmla="*/ 3215644 w 4813331"/>
                <a:gd name="connsiteY90" fmla="*/ 426813 h 1311068"/>
                <a:gd name="connsiteX91" fmla="*/ 3235740 w 4813331"/>
                <a:gd name="connsiteY91" fmla="*/ 346426 h 1311068"/>
                <a:gd name="connsiteX92" fmla="*/ 3301039 w 4813331"/>
                <a:gd name="connsiteY92" fmla="*/ 137550 h 1311068"/>
                <a:gd name="connsiteX93" fmla="*/ 3296030 w 4813331"/>
                <a:gd name="connsiteY93" fmla="*/ 477054 h 1311068"/>
                <a:gd name="connsiteX94" fmla="*/ 3346272 w 4813331"/>
                <a:gd name="connsiteY94" fmla="*/ 607683 h 1311068"/>
                <a:gd name="connsiteX95" fmla="*/ 3356320 w 4813331"/>
                <a:gd name="connsiteY95" fmla="*/ 758408 h 1311068"/>
                <a:gd name="connsiteX96" fmla="*/ 3386466 w 4813331"/>
                <a:gd name="connsiteY96" fmla="*/ 929230 h 1311068"/>
                <a:gd name="connsiteX97" fmla="*/ 3426659 w 4813331"/>
                <a:gd name="connsiteY97" fmla="*/ 1049810 h 1311068"/>
                <a:gd name="connsiteX98" fmla="*/ 3436707 w 4813331"/>
                <a:gd name="connsiteY98" fmla="*/ 1090004 h 1311068"/>
                <a:gd name="connsiteX99" fmla="*/ 3446756 w 4813331"/>
                <a:gd name="connsiteY99" fmla="*/ 1220632 h 1311068"/>
                <a:gd name="connsiteX100" fmla="*/ 3466852 w 4813331"/>
                <a:gd name="connsiteY100" fmla="*/ 1280922 h 1311068"/>
                <a:gd name="connsiteX101" fmla="*/ 3476901 w 4813331"/>
                <a:gd name="connsiteY101" fmla="*/ 1311068 h 1311068"/>
                <a:gd name="connsiteX102" fmla="*/ 3537191 w 4813331"/>
                <a:gd name="connsiteY102" fmla="*/ 1230681 h 1311068"/>
                <a:gd name="connsiteX103" fmla="*/ 3587433 w 4813331"/>
                <a:gd name="connsiteY103" fmla="*/ 1150294 h 1311068"/>
                <a:gd name="connsiteX104" fmla="*/ 3607529 w 4813331"/>
                <a:gd name="connsiteY104" fmla="*/ 1079955 h 1311068"/>
                <a:gd name="connsiteX105" fmla="*/ 3617578 w 4813331"/>
                <a:gd name="connsiteY105" fmla="*/ 1019665 h 1311068"/>
                <a:gd name="connsiteX106" fmla="*/ 3647723 w 4813331"/>
                <a:gd name="connsiteY106" fmla="*/ 949327 h 1311068"/>
                <a:gd name="connsiteX107" fmla="*/ 3657771 w 4813331"/>
                <a:gd name="connsiteY107" fmla="*/ 848843 h 1311068"/>
                <a:gd name="connsiteX108" fmla="*/ 3687916 w 4813331"/>
                <a:gd name="connsiteY108" fmla="*/ 778505 h 1311068"/>
                <a:gd name="connsiteX109" fmla="*/ 3758255 w 4813331"/>
                <a:gd name="connsiteY109" fmla="*/ 868940 h 1311068"/>
                <a:gd name="connsiteX110" fmla="*/ 3778351 w 4813331"/>
                <a:gd name="connsiteY110" fmla="*/ 909133 h 1311068"/>
                <a:gd name="connsiteX111" fmla="*/ 3788400 w 4813331"/>
                <a:gd name="connsiteY111" fmla="*/ 1009617 h 1311068"/>
                <a:gd name="connsiteX112" fmla="*/ 3838641 w 4813331"/>
                <a:gd name="connsiteY112" fmla="*/ 1029714 h 1311068"/>
                <a:gd name="connsiteX113" fmla="*/ 4009463 w 4813331"/>
                <a:gd name="connsiteY113" fmla="*/ 1049810 h 1311068"/>
                <a:gd name="connsiteX114" fmla="*/ 4039608 w 4813331"/>
                <a:gd name="connsiteY114" fmla="*/ 1039762 h 1311068"/>
                <a:gd name="connsiteX115" fmla="*/ 4049657 w 4813331"/>
                <a:gd name="connsiteY115" fmla="*/ 959375 h 1311068"/>
                <a:gd name="connsiteX116" fmla="*/ 4059705 w 4813331"/>
                <a:gd name="connsiteY116" fmla="*/ 909133 h 1311068"/>
                <a:gd name="connsiteX117" fmla="*/ 4109947 w 4813331"/>
                <a:gd name="connsiteY117" fmla="*/ 878988 h 1311068"/>
                <a:gd name="connsiteX118" fmla="*/ 4130044 w 4813331"/>
                <a:gd name="connsiteY118" fmla="*/ 848843 h 1311068"/>
                <a:gd name="connsiteX119" fmla="*/ 4170237 w 4813331"/>
                <a:gd name="connsiteY119" fmla="*/ 808650 h 1311068"/>
                <a:gd name="connsiteX120" fmla="*/ 4180285 w 4813331"/>
                <a:gd name="connsiteY120" fmla="*/ 748360 h 1311068"/>
                <a:gd name="connsiteX121" fmla="*/ 4200382 w 4813331"/>
                <a:gd name="connsiteY121" fmla="*/ 718215 h 1311068"/>
                <a:gd name="connsiteX122" fmla="*/ 4230527 w 4813331"/>
                <a:gd name="connsiteY122" fmla="*/ 657925 h 1311068"/>
                <a:gd name="connsiteX123" fmla="*/ 4260672 w 4813331"/>
                <a:gd name="connsiteY123" fmla="*/ 667973 h 1311068"/>
                <a:gd name="connsiteX124" fmla="*/ 4290817 w 4813331"/>
                <a:gd name="connsiteY124" fmla="*/ 778505 h 1311068"/>
                <a:gd name="connsiteX125" fmla="*/ 4310914 w 4813331"/>
                <a:gd name="connsiteY125" fmla="*/ 848843 h 1311068"/>
                <a:gd name="connsiteX126" fmla="*/ 4331011 w 4813331"/>
                <a:gd name="connsiteY126" fmla="*/ 878988 h 1311068"/>
                <a:gd name="connsiteX127" fmla="*/ 4371204 w 4813331"/>
                <a:gd name="connsiteY127" fmla="*/ 818698 h 1311068"/>
                <a:gd name="connsiteX128" fmla="*/ 4431494 w 4813331"/>
                <a:gd name="connsiteY128" fmla="*/ 718215 h 1311068"/>
                <a:gd name="connsiteX129" fmla="*/ 4441542 w 4813331"/>
                <a:gd name="connsiteY129" fmla="*/ 527296 h 1311068"/>
                <a:gd name="connsiteX130" fmla="*/ 4451591 w 4813331"/>
                <a:gd name="connsiteY130" fmla="*/ 487103 h 1311068"/>
                <a:gd name="connsiteX131" fmla="*/ 4501833 w 4813331"/>
                <a:gd name="connsiteY131" fmla="*/ 597635 h 1311068"/>
                <a:gd name="connsiteX132" fmla="*/ 4511881 w 4813331"/>
                <a:gd name="connsiteY132" fmla="*/ 678021 h 1311068"/>
                <a:gd name="connsiteX133" fmla="*/ 4521929 w 4813331"/>
                <a:gd name="connsiteY133" fmla="*/ 808650 h 1311068"/>
                <a:gd name="connsiteX134" fmla="*/ 4552074 w 4813331"/>
                <a:gd name="connsiteY134" fmla="*/ 899085 h 1311068"/>
                <a:gd name="connsiteX135" fmla="*/ 4562123 w 4813331"/>
                <a:gd name="connsiteY135" fmla="*/ 929230 h 1311068"/>
                <a:gd name="connsiteX136" fmla="*/ 4572171 w 4813331"/>
                <a:gd name="connsiteY136" fmla="*/ 959375 h 1311068"/>
                <a:gd name="connsiteX137" fmla="*/ 4602316 w 4813331"/>
                <a:gd name="connsiteY137" fmla="*/ 989520 h 1311068"/>
                <a:gd name="connsiteX138" fmla="*/ 4612364 w 4813331"/>
                <a:gd name="connsiteY138" fmla="*/ 1130197 h 1311068"/>
                <a:gd name="connsiteX139" fmla="*/ 4652558 w 4813331"/>
                <a:gd name="connsiteY139" fmla="*/ 1150294 h 1311068"/>
                <a:gd name="connsiteX140" fmla="*/ 4712848 w 4813331"/>
                <a:gd name="connsiteY140" fmla="*/ 1090004 h 1311068"/>
                <a:gd name="connsiteX141" fmla="*/ 4753041 w 4813331"/>
                <a:gd name="connsiteY141" fmla="*/ 1019665 h 1311068"/>
                <a:gd name="connsiteX142" fmla="*/ 4793235 w 4813331"/>
                <a:gd name="connsiteY142" fmla="*/ 959375 h 1311068"/>
                <a:gd name="connsiteX143" fmla="*/ 4813331 w 4813331"/>
                <a:gd name="connsiteY143" fmla="*/ 909133 h 1311068"/>
                <a:gd name="connsiteX0" fmla="*/ 29291 w 4813331"/>
                <a:gd name="connsiteY0" fmla="*/ 67355 h 1311068"/>
                <a:gd name="connsiteX1" fmla="*/ 37015 w 4813331"/>
                <a:gd name="connsiteY1" fmla="*/ 58374 h 1311068"/>
                <a:gd name="connsiteX2" fmla="*/ 56681 w 4813331"/>
                <a:gd name="connsiteY2" fmla="*/ 68206 h 1311068"/>
                <a:gd name="connsiteX3" fmla="*/ 251380 w 4813331"/>
                <a:gd name="connsiteY3" fmla="*/ 417597 h 1311068"/>
                <a:gd name="connsiteX4" fmla="*/ 341815 w 4813331"/>
                <a:gd name="connsiteY4" fmla="*/ 566162 h 1311068"/>
                <a:gd name="connsiteX5" fmla="*/ 361912 w 4813331"/>
                <a:gd name="connsiteY5" fmla="*/ 829176 h 1311068"/>
                <a:gd name="connsiteX6" fmla="*/ 472444 w 4813331"/>
                <a:gd name="connsiteY6" fmla="*/ 700121 h 1311068"/>
                <a:gd name="connsiteX7" fmla="*/ 502589 w 4813331"/>
                <a:gd name="connsiteY7" fmla="*/ 729833 h 1311068"/>
                <a:gd name="connsiteX8" fmla="*/ 532734 w 4813331"/>
                <a:gd name="connsiteY8" fmla="*/ 650742 h 1311068"/>
                <a:gd name="connsiteX9" fmla="*/ 582975 w 4813331"/>
                <a:gd name="connsiteY9" fmla="*/ 1019665 h 1311068"/>
                <a:gd name="connsiteX10" fmla="*/ 613120 w 4813331"/>
                <a:gd name="connsiteY10" fmla="*/ 999569 h 1311068"/>
                <a:gd name="connsiteX11" fmla="*/ 626950 w 4813331"/>
                <a:gd name="connsiteY11" fmla="*/ 982606 h 1311068"/>
                <a:gd name="connsiteX12" fmla="*/ 713604 w 4813331"/>
                <a:gd name="connsiteY12" fmla="*/ 949327 h 1311068"/>
                <a:gd name="connsiteX13" fmla="*/ 763846 w 4813331"/>
                <a:gd name="connsiteY13" fmla="*/ 1069907 h 1311068"/>
                <a:gd name="connsiteX14" fmla="*/ 834184 w 4813331"/>
                <a:gd name="connsiteY14" fmla="*/ 1120149 h 1311068"/>
                <a:gd name="connsiteX15" fmla="*/ 833429 w 4813331"/>
                <a:gd name="connsiteY15" fmla="*/ 1139922 h 1311068"/>
                <a:gd name="connsiteX16" fmla="*/ 964813 w 4813331"/>
                <a:gd name="connsiteY16" fmla="*/ 1230681 h 1311068"/>
                <a:gd name="connsiteX17" fmla="*/ 1005006 w 4813331"/>
                <a:gd name="connsiteY17" fmla="*/ 1210584 h 1311068"/>
                <a:gd name="connsiteX18" fmla="*/ 1045200 w 4813331"/>
                <a:gd name="connsiteY18" fmla="*/ 1150294 h 1311068"/>
                <a:gd name="connsiteX19" fmla="*/ 1055248 w 4813331"/>
                <a:gd name="connsiteY19" fmla="*/ 1039762 h 1311068"/>
                <a:gd name="connsiteX20" fmla="*/ 1145683 w 4813331"/>
                <a:gd name="connsiteY20" fmla="*/ 899085 h 1311068"/>
                <a:gd name="connsiteX21" fmla="*/ 1155731 w 4813331"/>
                <a:gd name="connsiteY21" fmla="*/ 848843 h 1311068"/>
                <a:gd name="connsiteX22" fmla="*/ 1195925 w 4813331"/>
                <a:gd name="connsiteY22" fmla="*/ 798602 h 1311068"/>
                <a:gd name="connsiteX23" fmla="*/ 1216022 w 4813331"/>
                <a:gd name="connsiteY23" fmla="*/ 768457 h 1311068"/>
                <a:gd name="connsiteX24" fmla="*/ 1226070 w 4813331"/>
                <a:gd name="connsiteY24" fmla="*/ 738311 h 1311068"/>
                <a:gd name="connsiteX25" fmla="*/ 1246167 w 4813331"/>
                <a:gd name="connsiteY25" fmla="*/ 688070 h 1311068"/>
                <a:gd name="connsiteX26" fmla="*/ 1266263 w 4813331"/>
                <a:gd name="connsiteY26" fmla="*/ 557441 h 1311068"/>
                <a:gd name="connsiteX27" fmla="*/ 1276312 w 4813331"/>
                <a:gd name="connsiteY27" fmla="*/ 748360 h 1311068"/>
                <a:gd name="connsiteX28" fmla="*/ 1296408 w 4813331"/>
                <a:gd name="connsiteY28" fmla="*/ 708166 h 1311068"/>
                <a:gd name="connsiteX29" fmla="*/ 1306457 w 4813331"/>
                <a:gd name="connsiteY29" fmla="*/ 678021 h 1311068"/>
                <a:gd name="connsiteX30" fmla="*/ 1356699 w 4813331"/>
                <a:gd name="connsiteY30" fmla="*/ 768457 h 1311068"/>
                <a:gd name="connsiteX31" fmla="*/ 1406940 w 4813331"/>
                <a:gd name="connsiteY31" fmla="*/ 828747 h 1311068"/>
                <a:gd name="connsiteX32" fmla="*/ 1437085 w 4813331"/>
                <a:gd name="connsiteY32" fmla="*/ 838795 h 1311068"/>
                <a:gd name="connsiteX33" fmla="*/ 1487327 w 4813331"/>
                <a:gd name="connsiteY33" fmla="*/ 728263 h 1311068"/>
                <a:gd name="connsiteX34" fmla="*/ 1547617 w 4813331"/>
                <a:gd name="connsiteY34" fmla="*/ 667973 h 1311068"/>
                <a:gd name="connsiteX35" fmla="*/ 1567714 w 4813331"/>
                <a:gd name="connsiteY35" fmla="*/ 627780 h 1311068"/>
                <a:gd name="connsiteX36" fmla="*/ 1597859 w 4813331"/>
                <a:gd name="connsiteY36" fmla="*/ 487103 h 1311068"/>
                <a:gd name="connsiteX37" fmla="*/ 1617956 w 4813331"/>
                <a:gd name="connsiteY37" fmla="*/ 517248 h 1311068"/>
                <a:gd name="connsiteX38" fmla="*/ 1628004 w 4813331"/>
                <a:gd name="connsiteY38" fmla="*/ 547393 h 1311068"/>
                <a:gd name="connsiteX39" fmla="*/ 1648101 w 4813331"/>
                <a:gd name="connsiteY39" fmla="*/ 617731 h 1311068"/>
                <a:gd name="connsiteX40" fmla="*/ 1698342 w 4813331"/>
                <a:gd name="connsiteY40" fmla="*/ 698118 h 1311068"/>
                <a:gd name="connsiteX41" fmla="*/ 1728488 w 4813331"/>
                <a:gd name="connsiteY41" fmla="*/ 858892 h 1311068"/>
                <a:gd name="connsiteX42" fmla="*/ 1758633 w 4813331"/>
                <a:gd name="connsiteY42" fmla="*/ 969424 h 1311068"/>
                <a:gd name="connsiteX43" fmla="*/ 1778729 w 4813331"/>
                <a:gd name="connsiteY43" fmla="*/ 1049810 h 1311068"/>
                <a:gd name="connsiteX44" fmla="*/ 1798826 w 4813331"/>
                <a:gd name="connsiteY44" fmla="*/ 1079955 h 1311068"/>
                <a:gd name="connsiteX45" fmla="*/ 1828971 w 4813331"/>
                <a:gd name="connsiteY45" fmla="*/ 1069907 h 1311068"/>
                <a:gd name="connsiteX46" fmla="*/ 1839019 w 4813331"/>
                <a:gd name="connsiteY46" fmla="*/ 1039762 h 1311068"/>
                <a:gd name="connsiteX47" fmla="*/ 1859116 w 4813331"/>
                <a:gd name="connsiteY47" fmla="*/ 1009617 h 1311068"/>
                <a:gd name="connsiteX48" fmla="*/ 1889261 w 4813331"/>
                <a:gd name="connsiteY48" fmla="*/ 959375 h 1311068"/>
                <a:gd name="connsiteX49" fmla="*/ 1929455 w 4813331"/>
                <a:gd name="connsiteY49" fmla="*/ 989520 h 1311068"/>
                <a:gd name="connsiteX50" fmla="*/ 2029938 w 4813331"/>
                <a:gd name="connsiteY50" fmla="*/ 1079955 h 1311068"/>
                <a:gd name="connsiteX51" fmla="*/ 2070131 w 4813331"/>
                <a:gd name="connsiteY51" fmla="*/ 1150294 h 1311068"/>
                <a:gd name="connsiteX52" fmla="*/ 2100277 w 4813331"/>
                <a:gd name="connsiteY52" fmla="*/ 1170391 h 1311068"/>
                <a:gd name="connsiteX53" fmla="*/ 2110325 w 4813331"/>
                <a:gd name="connsiteY53" fmla="*/ 1200536 h 1311068"/>
                <a:gd name="connsiteX54" fmla="*/ 2130422 w 4813331"/>
                <a:gd name="connsiteY54" fmla="*/ 1170391 h 1311068"/>
                <a:gd name="connsiteX55" fmla="*/ 2140470 w 4813331"/>
                <a:gd name="connsiteY55" fmla="*/ 1130197 h 1311068"/>
                <a:gd name="connsiteX56" fmla="*/ 2160567 w 4813331"/>
                <a:gd name="connsiteY56" fmla="*/ 1079955 h 1311068"/>
                <a:gd name="connsiteX57" fmla="*/ 2170615 w 4813331"/>
                <a:gd name="connsiteY57" fmla="*/ 1049810 h 1311068"/>
                <a:gd name="connsiteX58" fmla="*/ 2180663 w 4813331"/>
                <a:gd name="connsiteY58" fmla="*/ 889037 h 1311068"/>
                <a:gd name="connsiteX59" fmla="*/ 2210808 w 4813331"/>
                <a:gd name="connsiteY59" fmla="*/ 798602 h 1311068"/>
                <a:gd name="connsiteX60" fmla="*/ 2240953 w 4813331"/>
                <a:gd name="connsiteY60" fmla="*/ 748360 h 1311068"/>
                <a:gd name="connsiteX61" fmla="*/ 2251002 w 4813331"/>
                <a:gd name="connsiteY61" fmla="*/ 688070 h 1311068"/>
                <a:gd name="connsiteX62" fmla="*/ 2261050 w 4813331"/>
                <a:gd name="connsiteY62" fmla="*/ 718215 h 1311068"/>
                <a:gd name="connsiteX63" fmla="*/ 2271099 w 4813331"/>
                <a:gd name="connsiteY63" fmla="*/ 778505 h 1311068"/>
                <a:gd name="connsiteX64" fmla="*/ 2301244 w 4813331"/>
                <a:gd name="connsiteY64" fmla="*/ 848843 h 1311068"/>
                <a:gd name="connsiteX65" fmla="*/ 2311292 w 4813331"/>
                <a:gd name="connsiteY65" fmla="*/ 969424 h 1311068"/>
                <a:gd name="connsiteX66" fmla="*/ 2331389 w 4813331"/>
                <a:gd name="connsiteY66" fmla="*/ 1090004 h 1311068"/>
                <a:gd name="connsiteX67" fmla="*/ 2391679 w 4813331"/>
                <a:gd name="connsiteY67" fmla="*/ 1029714 h 1311068"/>
                <a:gd name="connsiteX68" fmla="*/ 2451969 w 4813331"/>
                <a:gd name="connsiteY68" fmla="*/ 989520 h 1311068"/>
                <a:gd name="connsiteX69" fmla="*/ 2502211 w 4813331"/>
                <a:gd name="connsiteY69" fmla="*/ 929230 h 1311068"/>
                <a:gd name="connsiteX70" fmla="*/ 2542404 w 4813331"/>
                <a:gd name="connsiteY70" fmla="*/ 868940 h 1311068"/>
                <a:gd name="connsiteX71" fmla="*/ 2612742 w 4813331"/>
                <a:gd name="connsiteY71" fmla="*/ 808650 h 1311068"/>
                <a:gd name="connsiteX72" fmla="*/ 2662984 w 4813331"/>
                <a:gd name="connsiteY72" fmla="*/ 818698 h 1311068"/>
                <a:gd name="connsiteX73" fmla="*/ 2713226 w 4813331"/>
                <a:gd name="connsiteY73" fmla="*/ 858892 h 1311068"/>
                <a:gd name="connsiteX74" fmla="*/ 2773516 w 4813331"/>
                <a:gd name="connsiteY74" fmla="*/ 889037 h 1311068"/>
                <a:gd name="connsiteX75" fmla="*/ 2803661 w 4813331"/>
                <a:gd name="connsiteY75" fmla="*/ 919182 h 1311068"/>
                <a:gd name="connsiteX76" fmla="*/ 2813710 w 4813331"/>
                <a:gd name="connsiteY76" fmla="*/ 949327 h 1311068"/>
                <a:gd name="connsiteX77" fmla="*/ 2894096 w 4813331"/>
                <a:gd name="connsiteY77" fmla="*/ 989520 h 1311068"/>
                <a:gd name="connsiteX78" fmla="*/ 2934290 w 4813331"/>
                <a:gd name="connsiteY78" fmla="*/ 1009617 h 1311068"/>
                <a:gd name="connsiteX79" fmla="*/ 2964435 w 4813331"/>
                <a:gd name="connsiteY79" fmla="*/ 979472 h 1311068"/>
                <a:gd name="connsiteX80" fmla="*/ 2994580 w 4813331"/>
                <a:gd name="connsiteY80" fmla="*/ 959375 h 1311068"/>
                <a:gd name="connsiteX81" fmla="*/ 3064918 w 4813331"/>
                <a:gd name="connsiteY81" fmla="*/ 889037 h 1311068"/>
                <a:gd name="connsiteX82" fmla="*/ 3074967 w 4813331"/>
                <a:gd name="connsiteY82" fmla="*/ 848843 h 1311068"/>
                <a:gd name="connsiteX83" fmla="*/ 3105112 w 4813331"/>
                <a:gd name="connsiteY83" fmla="*/ 768457 h 1311068"/>
                <a:gd name="connsiteX84" fmla="*/ 3115160 w 4813331"/>
                <a:gd name="connsiteY84" fmla="*/ 667973 h 1311068"/>
                <a:gd name="connsiteX85" fmla="*/ 3135257 w 4813331"/>
                <a:gd name="connsiteY85" fmla="*/ 617731 h 1311068"/>
                <a:gd name="connsiteX86" fmla="*/ 3145305 w 4813331"/>
                <a:gd name="connsiteY86" fmla="*/ 577538 h 1311068"/>
                <a:gd name="connsiteX87" fmla="*/ 3165402 w 4813331"/>
                <a:gd name="connsiteY87" fmla="*/ 547393 h 1311068"/>
                <a:gd name="connsiteX88" fmla="*/ 3195547 w 4813331"/>
                <a:gd name="connsiteY88" fmla="*/ 456958 h 1311068"/>
                <a:gd name="connsiteX89" fmla="*/ 3215644 w 4813331"/>
                <a:gd name="connsiteY89" fmla="*/ 426813 h 1311068"/>
                <a:gd name="connsiteX90" fmla="*/ 3235740 w 4813331"/>
                <a:gd name="connsiteY90" fmla="*/ 346426 h 1311068"/>
                <a:gd name="connsiteX91" fmla="*/ 3301039 w 4813331"/>
                <a:gd name="connsiteY91" fmla="*/ 137550 h 1311068"/>
                <a:gd name="connsiteX92" fmla="*/ 3296030 w 4813331"/>
                <a:gd name="connsiteY92" fmla="*/ 477054 h 1311068"/>
                <a:gd name="connsiteX93" fmla="*/ 3346272 w 4813331"/>
                <a:gd name="connsiteY93" fmla="*/ 607683 h 1311068"/>
                <a:gd name="connsiteX94" fmla="*/ 3356320 w 4813331"/>
                <a:gd name="connsiteY94" fmla="*/ 758408 h 1311068"/>
                <a:gd name="connsiteX95" fmla="*/ 3386466 w 4813331"/>
                <a:gd name="connsiteY95" fmla="*/ 929230 h 1311068"/>
                <a:gd name="connsiteX96" fmla="*/ 3426659 w 4813331"/>
                <a:gd name="connsiteY96" fmla="*/ 1049810 h 1311068"/>
                <a:gd name="connsiteX97" fmla="*/ 3436707 w 4813331"/>
                <a:gd name="connsiteY97" fmla="*/ 1090004 h 1311068"/>
                <a:gd name="connsiteX98" fmla="*/ 3446756 w 4813331"/>
                <a:gd name="connsiteY98" fmla="*/ 1220632 h 1311068"/>
                <a:gd name="connsiteX99" fmla="*/ 3466852 w 4813331"/>
                <a:gd name="connsiteY99" fmla="*/ 1280922 h 1311068"/>
                <a:gd name="connsiteX100" fmla="*/ 3476901 w 4813331"/>
                <a:gd name="connsiteY100" fmla="*/ 1311068 h 1311068"/>
                <a:gd name="connsiteX101" fmla="*/ 3537191 w 4813331"/>
                <a:gd name="connsiteY101" fmla="*/ 1230681 h 1311068"/>
                <a:gd name="connsiteX102" fmla="*/ 3587433 w 4813331"/>
                <a:gd name="connsiteY102" fmla="*/ 1150294 h 1311068"/>
                <a:gd name="connsiteX103" fmla="*/ 3607529 w 4813331"/>
                <a:gd name="connsiteY103" fmla="*/ 1079955 h 1311068"/>
                <a:gd name="connsiteX104" fmla="*/ 3617578 w 4813331"/>
                <a:gd name="connsiteY104" fmla="*/ 1019665 h 1311068"/>
                <a:gd name="connsiteX105" fmla="*/ 3647723 w 4813331"/>
                <a:gd name="connsiteY105" fmla="*/ 949327 h 1311068"/>
                <a:gd name="connsiteX106" fmla="*/ 3657771 w 4813331"/>
                <a:gd name="connsiteY106" fmla="*/ 848843 h 1311068"/>
                <a:gd name="connsiteX107" fmla="*/ 3687916 w 4813331"/>
                <a:gd name="connsiteY107" fmla="*/ 778505 h 1311068"/>
                <a:gd name="connsiteX108" fmla="*/ 3758255 w 4813331"/>
                <a:gd name="connsiteY108" fmla="*/ 868940 h 1311068"/>
                <a:gd name="connsiteX109" fmla="*/ 3778351 w 4813331"/>
                <a:gd name="connsiteY109" fmla="*/ 909133 h 1311068"/>
                <a:gd name="connsiteX110" fmla="*/ 3788400 w 4813331"/>
                <a:gd name="connsiteY110" fmla="*/ 1009617 h 1311068"/>
                <a:gd name="connsiteX111" fmla="*/ 3838641 w 4813331"/>
                <a:gd name="connsiteY111" fmla="*/ 1029714 h 1311068"/>
                <a:gd name="connsiteX112" fmla="*/ 4009463 w 4813331"/>
                <a:gd name="connsiteY112" fmla="*/ 1049810 h 1311068"/>
                <a:gd name="connsiteX113" fmla="*/ 4039608 w 4813331"/>
                <a:gd name="connsiteY113" fmla="*/ 1039762 h 1311068"/>
                <a:gd name="connsiteX114" fmla="*/ 4049657 w 4813331"/>
                <a:gd name="connsiteY114" fmla="*/ 959375 h 1311068"/>
                <a:gd name="connsiteX115" fmla="*/ 4059705 w 4813331"/>
                <a:gd name="connsiteY115" fmla="*/ 909133 h 1311068"/>
                <a:gd name="connsiteX116" fmla="*/ 4109947 w 4813331"/>
                <a:gd name="connsiteY116" fmla="*/ 878988 h 1311068"/>
                <a:gd name="connsiteX117" fmla="*/ 4130044 w 4813331"/>
                <a:gd name="connsiteY117" fmla="*/ 848843 h 1311068"/>
                <a:gd name="connsiteX118" fmla="*/ 4170237 w 4813331"/>
                <a:gd name="connsiteY118" fmla="*/ 808650 h 1311068"/>
                <a:gd name="connsiteX119" fmla="*/ 4180285 w 4813331"/>
                <a:gd name="connsiteY119" fmla="*/ 748360 h 1311068"/>
                <a:gd name="connsiteX120" fmla="*/ 4200382 w 4813331"/>
                <a:gd name="connsiteY120" fmla="*/ 718215 h 1311068"/>
                <a:gd name="connsiteX121" fmla="*/ 4230527 w 4813331"/>
                <a:gd name="connsiteY121" fmla="*/ 657925 h 1311068"/>
                <a:gd name="connsiteX122" fmla="*/ 4260672 w 4813331"/>
                <a:gd name="connsiteY122" fmla="*/ 667973 h 1311068"/>
                <a:gd name="connsiteX123" fmla="*/ 4290817 w 4813331"/>
                <a:gd name="connsiteY123" fmla="*/ 778505 h 1311068"/>
                <a:gd name="connsiteX124" fmla="*/ 4310914 w 4813331"/>
                <a:gd name="connsiteY124" fmla="*/ 848843 h 1311068"/>
                <a:gd name="connsiteX125" fmla="*/ 4331011 w 4813331"/>
                <a:gd name="connsiteY125" fmla="*/ 878988 h 1311068"/>
                <a:gd name="connsiteX126" fmla="*/ 4371204 w 4813331"/>
                <a:gd name="connsiteY126" fmla="*/ 818698 h 1311068"/>
                <a:gd name="connsiteX127" fmla="*/ 4431494 w 4813331"/>
                <a:gd name="connsiteY127" fmla="*/ 718215 h 1311068"/>
                <a:gd name="connsiteX128" fmla="*/ 4441542 w 4813331"/>
                <a:gd name="connsiteY128" fmla="*/ 527296 h 1311068"/>
                <a:gd name="connsiteX129" fmla="*/ 4451591 w 4813331"/>
                <a:gd name="connsiteY129" fmla="*/ 487103 h 1311068"/>
                <a:gd name="connsiteX130" fmla="*/ 4501833 w 4813331"/>
                <a:gd name="connsiteY130" fmla="*/ 597635 h 1311068"/>
                <a:gd name="connsiteX131" fmla="*/ 4511881 w 4813331"/>
                <a:gd name="connsiteY131" fmla="*/ 678021 h 1311068"/>
                <a:gd name="connsiteX132" fmla="*/ 4521929 w 4813331"/>
                <a:gd name="connsiteY132" fmla="*/ 808650 h 1311068"/>
                <a:gd name="connsiteX133" fmla="*/ 4552074 w 4813331"/>
                <a:gd name="connsiteY133" fmla="*/ 899085 h 1311068"/>
                <a:gd name="connsiteX134" fmla="*/ 4562123 w 4813331"/>
                <a:gd name="connsiteY134" fmla="*/ 929230 h 1311068"/>
                <a:gd name="connsiteX135" fmla="*/ 4572171 w 4813331"/>
                <a:gd name="connsiteY135" fmla="*/ 959375 h 1311068"/>
                <a:gd name="connsiteX136" fmla="*/ 4602316 w 4813331"/>
                <a:gd name="connsiteY136" fmla="*/ 989520 h 1311068"/>
                <a:gd name="connsiteX137" fmla="*/ 4612364 w 4813331"/>
                <a:gd name="connsiteY137" fmla="*/ 1130197 h 1311068"/>
                <a:gd name="connsiteX138" fmla="*/ 4652558 w 4813331"/>
                <a:gd name="connsiteY138" fmla="*/ 1150294 h 1311068"/>
                <a:gd name="connsiteX139" fmla="*/ 4712848 w 4813331"/>
                <a:gd name="connsiteY139" fmla="*/ 1090004 h 1311068"/>
                <a:gd name="connsiteX140" fmla="*/ 4753041 w 4813331"/>
                <a:gd name="connsiteY140" fmla="*/ 1019665 h 1311068"/>
                <a:gd name="connsiteX141" fmla="*/ 4793235 w 4813331"/>
                <a:gd name="connsiteY141" fmla="*/ 959375 h 1311068"/>
                <a:gd name="connsiteX142" fmla="*/ 4813331 w 4813331"/>
                <a:gd name="connsiteY142" fmla="*/ 909133 h 1311068"/>
                <a:gd name="connsiteX0" fmla="*/ 29291 w 4813331"/>
                <a:gd name="connsiteY0" fmla="*/ 67355 h 1311068"/>
                <a:gd name="connsiteX1" fmla="*/ 37015 w 4813331"/>
                <a:gd name="connsiteY1" fmla="*/ 58374 h 1311068"/>
                <a:gd name="connsiteX2" fmla="*/ 56681 w 4813331"/>
                <a:gd name="connsiteY2" fmla="*/ 68206 h 1311068"/>
                <a:gd name="connsiteX3" fmla="*/ 251380 w 4813331"/>
                <a:gd name="connsiteY3" fmla="*/ 417597 h 1311068"/>
                <a:gd name="connsiteX4" fmla="*/ 341815 w 4813331"/>
                <a:gd name="connsiteY4" fmla="*/ 566162 h 1311068"/>
                <a:gd name="connsiteX5" fmla="*/ 361912 w 4813331"/>
                <a:gd name="connsiteY5" fmla="*/ 829176 h 1311068"/>
                <a:gd name="connsiteX6" fmla="*/ 472444 w 4813331"/>
                <a:gd name="connsiteY6" fmla="*/ 700121 h 1311068"/>
                <a:gd name="connsiteX7" fmla="*/ 502589 w 4813331"/>
                <a:gd name="connsiteY7" fmla="*/ 729833 h 1311068"/>
                <a:gd name="connsiteX8" fmla="*/ 582975 w 4813331"/>
                <a:gd name="connsiteY8" fmla="*/ 1019665 h 1311068"/>
                <a:gd name="connsiteX9" fmla="*/ 613120 w 4813331"/>
                <a:gd name="connsiteY9" fmla="*/ 999569 h 1311068"/>
                <a:gd name="connsiteX10" fmla="*/ 626950 w 4813331"/>
                <a:gd name="connsiteY10" fmla="*/ 982606 h 1311068"/>
                <a:gd name="connsiteX11" fmla="*/ 713604 w 4813331"/>
                <a:gd name="connsiteY11" fmla="*/ 949327 h 1311068"/>
                <a:gd name="connsiteX12" fmla="*/ 763846 w 4813331"/>
                <a:gd name="connsiteY12" fmla="*/ 1069907 h 1311068"/>
                <a:gd name="connsiteX13" fmla="*/ 834184 w 4813331"/>
                <a:gd name="connsiteY13" fmla="*/ 1120149 h 1311068"/>
                <a:gd name="connsiteX14" fmla="*/ 833429 w 4813331"/>
                <a:gd name="connsiteY14" fmla="*/ 1139922 h 1311068"/>
                <a:gd name="connsiteX15" fmla="*/ 964813 w 4813331"/>
                <a:gd name="connsiteY15" fmla="*/ 1230681 h 1311068"/>
                <a:gd name="connsiteX16" fmla="*/ 1005006 w 4813331"/>
                <a:gd name="connsiteY16" fmla="*/ 1210584 h 1311068"/>
                <a:gd name="connsiteX17" fmla="*/ 1045200 w 4813331"/>
                <a:gd name="connsiteY17" fmla="*/ 1150294 h 1311068"/>
                <a:gd name="connsiteX18" fmla="*/ 1055248 w 4813331"/>
                <a:gd name="connsiteY18" fmla="*/ 1039762 h 1311068"/>
                <a:gd name="connsiteX19" fmla="*/ 1145683 w 4813331"/>
                <a:gd name="connsiteY19" fmla="*/ 899085 h 1311068"/>
                <a:gd name="connsiteX20" fmla="*/ 1155731 w 4813331"/>
                <a:gd name="connsiteY20" fmla="*/ 848843 h 1311068"/>
                <a:gd name="connsiteX21" fmla="*/ 1195925 w 4813331"/>
                <a:gd name="connsiteY21" fmla="*/ 798602 h 1311068"/>
                <a:gd name="connsiteX22" fmla="*/ 1216022 w 4813331"/>
                <a:gd name="connsiteY22" fmla="*/ 768457 h 1311068"/>
                <a:gd name="connsiteX23" fmla="*/ 1226070 w 4813331"/>
                <a:gd name="connsiteY23" fmla="*/ 738311 h 1311068"/>
                <a:gd name="connsiteX24" fmla="*/ 1246167 w 4813331"/>
                <a:gd name="connsiteY24" fmla="*/ 688070 h 1311068"/>
                <a:gd name="connsiteX25" fmla="*/ 1266263 w 4813331"/>
                <a:gd name="connsiteY25" fmla="*/ 557441 h 1311068"/>
                <a:gd name="connsiteX26" fmla="*/ 1276312 w 4813331"/>
                <a:gd name="connsiteY26" fmla="*/ 748360 h 1311068"/>
                <a:gd name="connsiteX27" fmla="*/ 1296408 w 4813331"/>
                <a:gd name="connsiteY27" fmla="*/ 708166 h 1311068"/>
                <a:gd name="connsiteX28" fmla="*/ 1306457 w 4813331"/>
                <a:gd name="connsiteY28" fmla="*/ 678021 h 1311068"/>
                <a:gd name="connsiteX29" fmla="*/ 1356699 w 4813331"/>
                <a:gd name="connsiteY29" fmla="*/ 768457 h 1311068"/>
                <a:gd name="connsiteX30" fmla="*/ 1406940 w 4813331"/>
                <a:gd name="connsiteY30" fmla="*/ 828747 h 1311068"/>
                <a:gd name="connsiteX31" fmla="*/ 1437085 w 4813331"/>
                <a:gd name="connsiteY31" fmla="*/ 838795 h 1311068"/>
                <a:gd name="connsiteX32" fmla="*/ 1487327 w 4813331"/>
                <a:gd name="connsiteY32" fmla="*/ 728263 h 1311068"/>
                <a:gd name="connsiteX33" fmla="*/ 1547617 w 4813331"/>
                <a:gd name="connsiteY33" fmla="*/ 667973 h 1311068"/>
                <a:gd name="connsiteX34" fmla="*/ 1567714 w 4813331"/>
                <a:gd name="connsiteY34" fmla="*/ 627780 h 1311068"/>
                <a:gd name="connsiteX35" fmla="*/ 1597859 w 4813331"/>
                <a:gd name="connsiteY35" fmla="*/ 487103 h 1311068"/>
                <a:gd name="connsiteX36" fmla="*/ 1617956 w 4813331"/>
                <a:gd name="connsiteY36" fmla="*/ 517248 h 1311068"/>
                <a:gd name="connsiteX37" fmla="*/ 1628004 w 4813331"/>
                <a:gd name="connsiteY37" fmla="*/ 547393 h 1311068"/>
                <a:gd name="connsiteX38" fmla="*/ 1648101 w 4813331"/>
                <a:gd name="connsiteY38" fmla="*/ 617731 h 1311068"/>
                <a:gd name="connsiteX39" fmla="*/ 1698342 w 4813331"/>
                <a:gd name="connsiteY39" fmla="*/ 698118 h 1311068"/>
                <a:gd name="connsiteX40" fmla="*/ 1728488 w 4813331"/>
                <a:gd name="connsiteY40" fmla="*/ 858892 h 1311068"/>
                <a:gd name="connsiteX41" fmla="*/ 1758633 w 4813331"/>
                <a:gd name="connsiteY41" fmla="*/ 969424 h 1311068"/>
                <a:gd name="connsiteX42" fmla="*/ 1778729 w 4813331"/>
                <a:gd name="connsiteY42" fmla="*/ 1049810 h 1311068"/>
                <a:gd name="connsiteX43" fmla="*/ 1798826 w 4813331"/>
                <a:gd name="connsiteY43" fmla="*/ 1079955 h 1311068"/>
                <a:gd name="connsiteX44" fmla="*/ 1828971 w 4813331"/>
                <a:gd name="connsiteY44" fmla="*/ 1069907 h 1311068"/>
                <a:gd name="connsiteX45" fmla="*/ 1839019 w 4813331"/>
                <a:gd name="connsiteY45" fmla="*/ 1039762 h 1311068"/>
                <a:gd name="connsiteX46" fmla="*/ 1859116 w 4813331"/>
                <a:gd name="connsiteY46" fmla="*/ 1009617 h 1311068"/>
                <a:gd name="connsiteX47" fmla="*/ 1889261 w 4813331"/>
                <a:gd name="connsiteY47" fmla="*/ 959375 h 1311068"/>
                <a:gd name="connsiteX48" fmla="*/ 1929455 w 4813331"/>
                <a:gd name="connsiteY48" fmla="*/ 989520 h 1311068"/>
                <a:gd name="connsiteX49" fmla="*/ 2029938 w 4813331"/>
                <a:gd name="connsiteY49" fmla="*/ 1079955 h 1311068"/>
                <a:gd name="connsiteX50" fmla="*/ 2070131 w 4813331"/>
                <a:gd name="connsiteY50" fmla="*/ 1150294 h 1311068"/>
                <a:gd name="connsiteX51" fmla="*/ 2100277 w 4813331"/>
                <a:gd name="connsiteY51" fmla="*/ 1170391 h 1311068"/>
                <a:gd name="connsiteX52" fmla="*/ 2110325 w 4813331"/>
                <a:gd name="connsiteY52" fmla="*/ 1200536 h 1311068"/>
                <a:gd name="connsiteX53" fmla="*/ 2130422 w 4813331"/>
                <a:gd name="connsiteY53" fmla="*/ 1170391 h 1311068"/>
                <a:gd name="connsiteX54" fmla="*/ 2140470 w 4813331"/>
                <a:gd name="connsiteY54" fmla="*/ 1130197 h 1311068"/>
                <a:gd name="connsiteX55" fmla="*/ 2160567 w 4813331"/>
                <a:gd name="connsiteY55" fmla="*/ 1079955 h 1311068"/>
                <a:gd name="connsiteX56" fmla="*/ 2170615 w 4813331"/>
                <a:gd name="connsiteY56" fmla="*/ 1049810 h 1311068"/>
                <a:gd name="connsiteX57" fmla="*/ 2180663 w 4813331"/>
                <a:gd name="connsiteY57" fmla="*/ 889037 h 1311068"/>
                <a:gd name="connsiteX58" fmla="*/ 2210808 w 4813331"/>
                <a:gd name="connsiteY58" fmla="*/ 798602 h 1311068"/>
                <a:gd name="connsiteX59" fmla="*/ 2240953 w 4813331"/>
                <a:gd name="connsiteY59" fmla="*/ 748360 h 1311068"/>
                <a:gd name="connsiteX60" fmla="*/ 2251002 w 4813331"/>
                <a:gd name="connsiteY60" fmla="*/ 688070 h 1311068"/>
                <a:gd name="connsiteX61" fmla="*/ 2261050 w 4813331"/>
                <a:gd name="connsiteY61" fmla="*/ 718215 h 1311068"/>
                <a:gd name="connsiteX62" fmla="*/ 2271099 w 4813331"/>
                <a:gd name="connsiteY62" fmla="*/ 778505 h 1311068"/>
                <a:gd name="connsiteX63" fmla="*/ 2301244 w 4813331"/>
                <a:gd name="connsiteY63" fmla="*/ 848843 h 1311068"/>
                <a:gd name="connsiteX64" fmla="*/ 2311292 w 4813331"/>
                <a:gd name="connsiteY64" fmla="*/ 969424 h 1311068"/>
                <a:gd name="connsiteX65" fmla="*/ 2331389 w 4813331"/>
                <a:gd name="connsiteY65" fmla="*/ 1090004 h 1311068"/>
                <a:gd name="connsiteX66" fmla="*/ 2391679 w 4813331"/>
                <a:gd name="connsiteY66" fmla="*/ 1029714 h 1311068"/>
                <a:gd name="connsiteX67" fmla="*/ 2451969 w 4813331"/>
                <a:gd name="connsiteY67" fmla="*/ 989520 h 1311068"/>
                <a:gd name="connsiteX68" fmla="*/ 2502211 w 4813331"/>
                <a:gd name="connsiteY68" fmla="*/ 929230 h 1311068"/>
                <a:gd name="connsiteX69" fmla="*/ 2542404 w 4813331"/>
                <a:gd name="connsiteY69" fmla="*/ 868940 h 1311068"/>
                <a:gd name="connsiteX70" fmla="*/ 2612742 w 4813331"/>
                <a:gd name="connsiteY70" fmla="*/ 808650 h 1311068"/>
                <a:gd name="connsiteX71" fmla="*/ 2662984 w 4813331"/>
                <a:gd name="connsiteY71" fmla="*/ 818698 h 1311068"/>
                <a:gd name="connsiteX72" fmla="*/ 2713226 w 4813331"/>
                <a:gd name="connsiteY72" fmla="*/ 858892 h 1311068"/>
                <a:gd name="connsiteX73" fmla="*/ 2773516 w 4813331"/>
                <a:gd name="connsiteY73" fmla="*/ 889037 h 1311068"/>
                <a:gd name="connsiteX74" fmla="*/ 2803661 w 4813331"/>
                <a:gd name="connsiteY74" fmla="*/ 919182 h 1311068"/>
                <a:gd name="connsiteX75" fmla="*/ 2813710 w 4813331"/>
                <a:gd name="connsiteY75" fmla="*/ 949327 h 1311068"/>
                <a:gd name="connsiteX76" fmla="*/ 2894096 w 4813331"/>
                <a:gd name="connsiteY76" fmla="*/ 989520 h 1311068"/>
                <a:gd name="connsiteX77" fmla="*/ 2934290 w 4813331"/>
                <a:gd name="connsiteY77" fmla="*/ 1009617 h 1311068"/>
                <a:gd name="connsiteX78" fmla="*/ 2964435 w 4813331"/>
                <a:gd name="connsiteY78" fmla="*/ 979472 h 1311068"/>
                <a:gd name="connsiteX79" fmla="*/ 2994580 w 4813331"/>
                <a:gd name="connsiteY79" fmla="*/ 959375 h 1311068"/>
                <a:gd name="connsiteX80" fmla="*/ 3064918 w 4813331"/>
                <a:gd name="connsiteY80" fmla="*/ 889037 h 1311068"/>
                <a:gd name="connsiteX81" fmla="*/ 3074967 w 4813331"/>
                <a:gd name="connsiteY81" fmla="*/ 848843 h 1311068"/>
                <a:gd name="connsiteX82" fmla="*/ 3105112 w 4813331"/>
                <a:gd name="connsiteY82" fmla="*/ 768457 h 1311068"/>
                <a:gd name="connsiteX83" fmla="*/ 3115160 w 4813331"/>
                <a:gd name="connsiteY83" fmla="*/ 667973 h 1311068"/>
                <a:gd name="connsiteX84" fmla="*/ 3135257 w 4813331"/>
                <a:gd name="connsiteY84" fmla="*/ 617731 h 1311068"/>
                <a:gd name="connsiteX85" fmla="*/ 3145305 w 4813331"/>
                <a:gd name="connsiteY85" fmla="*/ 577538 h 1311068"/>
                <a:gd name="connsiteX86" fmla="*/ 3165402 w 4813331"/>
                <a:gd name="connsiteY86" fmla="*/ 547393 h 1311068"/>
                <a:gd name="connsiteX87" fmla="*/ 3195547 w 4813331"/>
                <a:gd name="connsiteY87" fmla="*/ 456958 h 1311068"/>
                <a:gd name="connsiteX88" fmla="*/ 3215644 w 4813331"/>
                <a:gd name="connsiteY88" fmla="*/ 426813 h 1311068"/>
                <a:gd name="connsiteX89" fmla="*/ 3235740 w 4813331"/>
                <a:gd name="connsiteY89" fmla="*/ 346426 h 1311068"/>
                <a:gd name="connsiteX90" fmla="*/ 3301039 w 4813331"/>
                <a:gd name="connsiteY90" fmla="*/ 137550 h 1311068"/>
                <a:gd name="connsiteX91" fmla="*/ 3296030 w 4813331"/>
                <a:gd name="connsiteY91" fmla="*/ 477054 h 1311068"/>
                <a:gd name="connsiteX92" fmla="*/ 3346272 w 4813331"/>
                <a:gd name="connsiteY92" fmla="*/ 607683 h 1311068"/>
                <a:gd name="connsiteX93" fmla="*/ 3356320 w 4813331"/>
                <a:gd name="connsiteY93" fmla="*/ 758408 h 1311068"/>
                <a:gd name="connsiteX94" fmla="*/ 3386466 w 4813331"/>
                <a:gd name="connsiteY94" fmla="*/ 929230 h 1311068"/>
                <a:gd name="connsiteX95" fmla="*/ 3426659 w 4813331"/>
                <a:gd name="connsiteY95" fmla="*/ 1049810 h 1311068"/>
                <a:gd name="connsiteX96" fmla="*/ 3436707 w 4813331"/>
                <a:gd name="connsiteY96" fmla="*/ 1090004 h 1311068"/>
                <a:gd name="connsiteX97" fmla="*/ 3446756 w 4813331"/>
                <a:gd name="connsiteY97" fmla="*/ 1220632 h 1311068"/>
                <a:gd name="connsiteX98" fmla="*/ 3466852 w 4813331"/>
                <a:gd name="connsiteY98" fmla="*/ 1280922 h 1311068"/>
                <a:gd name="connsiteX99" fmla="*/ 3476901 w 4813331"/>
                <a:gd name="connsiteY99" fmla="*/ 1311068 h 1311068"/>
                <a:gd name="connsiteX100" fmla="*/ 3537191 w 4813331"/>
                <a:gd name="connsiteY100" fmla="*/ 1230681 h 1311068"/>
                <a:gd name="connsiteX101" fmla="*/ 3587433 w 4813331"/>
                <a:gd name="connsiteY101" fmla="*/ 1150294 h 1311068"/>
                <a:gd name="connsiteX102" fmla="*/ 3607529 w 4813331"/>
                <a:gd name="connsiteY102" fmla="*/ 1079955 h 1311068"/>
                <a:gd name="connsiteX103" fmla="*/ 3617578 w 4813331"/>
                <a:gd name="connsiteY103" fmla="*/ 1019665 h 1311068"/>
                <a:gd name="connsiteX104" fmla="*/ 3647723 w 4813331"/>
                <a:gd name="connsiteY104" fmla="*/ 949327 h 1311068"/>
                <a:gd name="connsiteX105" fmla="*/ 3657771 w 4813331"/>
                <a:gd name="connsiteY105" fmla="*/ 848843 h 1311068"/>
                <a:gd name="connsiteX106" fmla="*/ 3687916 w 4813331"/>
                <a:gd name="connsiteY106" fmla="*/ 778505 h 1311068"/>
                <a:gd name="connsiteX107" fmla="*/ 3758255 w 4813331"/>
                <a:gd name="connsiteY107" fmla="*/ 868940 h 1311068"/>
                <a:gd name="connsiteX108" fmla="*/ 3778351 w 4813331"/>
                <a:gd name="connsiteY108" fmla="*/ 909133 h 1311068"/>
                <a:gd name="connsiteX109" fmla="*/ 3788400 w 4813331"/>
                <a:gd name="connsiteY109" fmla="*/ 1009617 h 1311068"/>
                <a:gd name="connsiteX110" fmla="*/ 3838641 w 4813331"/>
                <a:gd name="connsiteY110" fmla="*/ 1029714 h 1311068"/>
                <a:gd name="connsiteX111" fmla="*/ 4009463 w 4813331"/>
                <a:gd name="connsiteY111" fmla="*/ 1049810 h 1311068"/>
                <a:gd name="connsiteX112" fmla="*/ 4039608 w 4813331"/>
                <a:gd name="connsiteY112" fmla="*/ 1039762 h 1311068"/>
                <a:gd name="connsiteX113" fmla="*/ 4049657 w 4813331"/>
                <a:gd name="connsiteY113" fmla="*/ 959375 h 1311068"/>
                <a:gd name="connsiteX114" fmla="*/ 4059705 w 4813331"/>
                <a:gd name="connsiteY114" fmla="*/ 909133 h 1311068"/>
                <a:gd name="connsiteX115" fmla="*/ 4109947 w 4813331"/>
                <a:gd name="connsiteY115" fmla="*/ 878988 h 1311068"/>
                <a:gd name="connsiteX116" fmla="*/ 4130044 w 4813331"/>
                <a:gd name="connsiteY116" fmla="*/ 848843 h 1311068"/>
                <a:gd name="connsiteX117" fmla="*/ 4170237 w 4813331"/>
                <a:gd name="connsiteY117" fmla="*/ 808650 h 1311068"/>
                <a:gd name="connsiteX118" fmla="*/ 4180285 w 4813331"/>
                <a:gd name="connsiteY118" fmla="*/ 748360 h 1311068"/>
                <a:gd name="connsiteX119" fmla="*/ 4200382 w 4813331"/>
                <a:gd name="connsiteY119" fmla="*/ 718215 h 1311068"/>
                <a:gd name="connsiteX120" fmla="*/ 4230527 w 4813331"/>
                <a:gd name="connsiteY120" fmla="*/ 657925 h 1311068"/>
                <a:gd name="connsiteX121" fmla="*/ 4260672 w 4813331"/>
                <a:gd name="connsiteY121" fmla="*/ 667973 h 1311068"/>
                <a:gd name="connsiteX122" fmla="*/ 4290817 w 4813331"/>
                <a:gd name="connsiteY122" fmla="*/ 778505 h 1311068"/>
                <a:gd name="connsiteX123" fmla="*/ 4310914 w 4813331"/>
                <a:gd name="connsiteY123" fmla="*/ 848843 h 1311068"/>
                <a:gd name="connsiteX124" fmla="*/ 4331011 w 4813331"/>
                <a:gd name="connsiteY124" fmla="*/ 878988 h 1311068"/>
                <a:gd name="connsiteX125" fmla="*/ 4371204 w 4813331"/>
                <a:gd name="connsiteY125" fmla="*/ 818698 h 1311068"/>
                <a:gd name="connsiteX126" fmla="*/ 4431494 w 4813331"/>
                <a:gd name="connsiteY126" fmla="*/ 718215 h 1311068"/>
                <a:gd name="connsiteX127" fmla="*/ 4441542 w 4813331"/>
                <a:gd name="connsiteY127" fmla="*/ 527296 h 1311068"/>
                <a:gd name="connsiteX128" fmla="*/ 4451591 w 4813331"/>
                <a:gd name="connsiteY128" fmla="*/ 487103 h 1311068"/>
                <a:gd name="connsiteX129" fmla="*/ 4501833 w 4813331"/>
                <a:gd name="connsiteY129" fmla="*/ 597635 h 1311068"/>
                <a:gd name="connsiteX130" fmla="*/ 4511881 w 4813331"/>
                <a:gd name="connsiteY130" fmla="*/ 678021 h 1311068"/>
                <a:gd name="connsiteX131" fmla="*/ 4521929 w 4813331"/>
                <a:gd name="connsiteY131" fmla="*/ 808650 h 1311068"/>
                <a:gd name="connsiteX132" fmla="*/ 4552074 w 4813331"/>
                <a:gd name="connsiteY132" fmla="*/ 899085 h 1311068"/>
                <a:gd name="connsiteX133" fmla="*/ 4562123 w 4813331"/>
                <a:gd name="connsiteY133" fmla="*/ 929230 h 1311068"/>
                <a:gd name="connsiteX134" fmla="*/ 4572171 w 4813331"/>
                <a:gd name="connsiteY134" fmla="*/ 959375 h 1311068"/>
                <a:gd name="connsiteX135" fmla="*/ 4602316 w 4813331"/>
                <a:gd name="connsiteY135" fmla="*/ 989520 h 1311068"/>
                <a:gd name="connsiteX136" fmla="*/ 4612364 w 4813331"/>
                <a:gd name="connsiteY136" fmla="*/ 1130197 h 1311068"/>
                <a:gd name="connsiteX137" fmla="*/ 4652558 w 4813331"/>
                <a:gd name="connsiteY137" fmla="*/ 1150294 h 1311068"/>
                <a:gd name="connsiteX138" fmla="*/ 4712848 w 4813331"/>
                <a:gd name="connsiteY138" fmla="*/ 1090004 h 1311068"/>
                <a:gd name="connsiteX139" fmla="*/ 4753041 w 4813331"/>
                <a:gd name="connsiteY139" fmla="*/ 1019665 h 1311068"/>
                <a:gd name="connsiteX140" fmla="*/ 4793235 w 4813331"/>
                <a:gd name="connsiteY140" fmla="*/ 959375 h 1311068"/>
                <a:gd name="connsiteX141" fmla="*/ 4813331 w 4813331"/>
                <a:gd name="connsiteY141" fmla="*/ 909133 h 1311068"/>
                <a:gd name="connsiteX0" fmla="*/ 184635 w 4968675"/>
                <a:gd name="connsiteY0" fmla="*/ 67355 h 1311068"/>
                <a:gd name="connsiteX1" fmla="*/ 192359 w 4968675"/>
                <a:gd name="connsiteY1" fmla="*/ 58374 h 1311068"/>
                <a:gd name="connsiteX2" fmla="*/ 0 w 4968675"/>
                <a:gd name="connsiteY2" fmla="*/ 0 h 1311068"/>
                <a:gd name="connsiteX3" fmla="*/ 406724 w 4968675"/>
                <a:gd name="connsiteY3" fmla="*/ 417597 h 1311068"/>
                <a:gd name="connsiteX4" fmla="*/ 497159 w 4968675"/>
                <a:gd name="connsiteY4" fmla="*/ 566162 h 1311068"/>
                <a:gd name="connsiteX5" fmla="*/ 517256 w 4968675"/>
                <a:gd name="connsiteY5" fmla="*/ 829176 h 1311068"/>
                <a:gd name="connsiteX6" fmla="*/ 627788 w 4968675"/>
                <a:gd name="connsiteY6" fmla="*/ 700121 h 1311068"/>
                <a:gd name="connsiteX7" fmla="*/ 657933 w 4968675"/>
                <a:gd name="connsiteY7" fmla="*/ 729833 h 1311068"/>
                <a:gd name="connsiteX8" fmla="*/ 738319 w 4968675"/>
                <a:gd name="connsiteY8" fmla="*/ 1019665 h 1311068"/>
                <a:gd name="connsiteX9" fmla="*/ 768464 w 4968675"/>
                <a:gd name="connsiteY9" fmla="*/ 999569 h 1311068"/>
                <a:gd name="connsiteX10" fmla="*/ 782294 w 4968675"/>
                <a:gd name="connsiteY10" fmla="*/ 982606 h 1311068"/>
                <a:gd name="connsiteX11" fmla="*/ 868948 w 4968675"/>
                <a:gd name="connsiteY11" fmla="*/ 949327 h 1311068"/>
                <a:gd name="connsiteX12" fmla="*/ 919190 w 4968675"/>
                <a:gd name="connsiteY12" fmla="*/ 1069907 h 1311068"/>
                <a:gd name="connsiteX13" fmla="*/ 989528 w 4968675"/>
                <a:gd name="connsiteY13" fmla="*/ 1120149 h 1311068"/>
                <a:gd name="connsiteX14" fmla="*/ 988773 w 4968675"/>
                <a:gd name="connsiteY14" fmla="*/ 1139922 h 1311068"/>
                <a:gd name="connsiteX15" fmla="*/ 1120157 w 4968675"/>
                <a:gd name="connsiteY15" fmla="*/ 1230681 h 1311068"/>
                <a:gd name="connsiteX16" fmla="*/ 1160350 w 4968675"/>
                <a:gd name="connsiteY16" fmla="*/ 1210584 h 1311068"/>
                <a:gd name="connsiteX17" fmla="*/ 1200544 w 4968675"/>
                <a:gd name="connsiteY17" fmla="*/ 1150294 h 1311068"/>
                <a:gd name="connsiteX18" fmla="*/ 1210592 w 4968675"/>
                <a:gd name="connsiteY18" fmla="*/ 1039762 h 1311068"/>
                <a:gd name="connsiteX19" fmla="*/ 1301027 w 4968675"/>
                <a:gd name="connsiteY19" fmla="*/ 899085 h 1311068"/>
                <a:gd name="connsiteX20" fmla="*/ 1311075 w 4968675"/>
                <a:gd name="connsiteY20" fmla="*/ 848843 h 1311068"/>
                <a:gd name="connsiteX21" fmla="*/ 1351269 w 4968675"/>
                <a:gd name="connsiteY21" fmla="*/ 798602 h 1311068"/>
                <a:gd name="connsiteX22" fmla="*/ 1371366 w 4968675"/>
                <a:gd name="connsiteY22" fmla="*/ 768457 h 1311068"/>
                <a:gd name="connsiteX23" fmla="*/ 1381414 w 4968675"/>
                <a:gd name="connsiteY23" fmla="*/ 738311 h 1311068"/>
                <a:gd name="connsiteX24" fmla="*/ 1401511 w 4968675"/>
                <a:gd name="connsiteY24" fmla="*/ 688070 h 1311068"/>
                <a:gd name="connsiteX25" fmla="*/ 1421607 w 4968675"/>
                <a:gd name="connsiteY25" fmla="*/ 557441 h 1311068"/>
                <a:gd name="connsiteX26" fmla="*/ 1431656 w 4968675"/>
                <a:gd name="connsiteY26" fmla="*/ 748360 h 1311068"/>
                <a:gd name="connsiteX27" fmla="*/ 1451752 w 4968675"/>
                <a:gd name="connsiteY27" fmla="*/ 708166 h 1311068"/>
                <a:gd name="connsiteX28" fmla="*/ 1461801 w 4968675"/>
                <a:gd name="connsiteY28" fmla="*/ 678021 h 1311068"/>
                <a:gd name="connsiteX29" fmla="*/ 1512043 w 4968675"/>
                <a:gd name="connsiteY29" fmla="*/ 768457 h 1311068"/>
                <a:gd name="connsiteX30" fmla="*/ 1562284 w 4968675"/>
                <a:gd name="connsiteY30" fmla="*/ 828747 h 1311068"/>
                <a:gd name="connsiteX31" fmla="*/ 1592429 w 4968675"/>
                <a:gd name="connsiteY31" fmla="*/ 838795 h 1311068"/>
                <a:gd name="connsiteX32" fmla="*/ 1642671 w 4968675"/>
                <a:gd name="connsiteY32" fmla="*/ 728263 h 1311068"/>
                <a:gd name="connsiteX33" fmla="*/ 1702961 w 4968675"/>
                <a:gd name="connsiteY33" fmla="*/ 667973 h 1311068"/>
                <a:gd name="connsiteX34" fmla="*/ 1723058 w 4968675"/>
                <a:gd name="connsiteY34" fmla="*/ 627780 h 1311068"/>
                <a:gd name="connsiteX35" fmla="*/ 1753203 w 4968675"/>
                <a:gd name="connsiteY35" fmla="*/ 487103 h 1311068"/>
                <a:gd name="connsiteX36" fmla="*/ 1773300 w 4968675"/>
                <a:gd name="connsiteY36" fmla="*/ 517248 h 1311068"/>
                <a:gd name="connsiteX37" fmla="*/ 1783348 w 4968675"/>
                <a:gd name="connsiteY37" fmla="*/ 547393 h 1311068"/>
                <a:gd name="connsiteX38" fmla="*/ 1803445 w 4968675"/>
                <a:gd name="connsiteY38" fmla="*/ 617731 h 1311068"/>
                <a:gd name="connsiteX39" fmla="*/ 1853686 w 4968675"/>
                <a:gd name="connsiteY39" fmla="*/ 698118 h 1311068"/>
                <a:gd name="connsiteX40" fmla="*/ 1883832 w 4968675"/>
                <a:gd name="connsiteY40" fmla="*/ 858892 h 1311068"/>
                <a:gd name="connsiteX41" fmla="*/ 1913977 w 4968675"/>
                <a:gd name="connsiteY41" fmla="*/ 969424 h 1311068"/>
                <a:gd name="connsiteX42" fmla="*/ 1934073 w 4968675"/>
                <a:gd name="connsiteY42" fmla="*/ 1049810 h 1311068"/>
                <a:gd name="connsiteX43" fmla="*/ 1954170 w 4968675"/>
                <a:gd name="connsiteY43" fmla="*/ 1079955 h 1311068"/>
                <a:gd name="connsiteX44" fmla="*/ 1984315 w 4968675"/>
                <a:gd name="connsiteY44" fmla="*/ 1069907 h 1311068"/>
                <a:gd name="connsiteX45" fmla="*/ 1994363 w 4968675"/>
                <a:gd name="connsiteY45" fmla="*/ 1039762 h 1311068"/>
                <a:gd name="connsiteX46" fmla="*/ 2014460 w 4968675"/>
                <a:gd name="connsiteY46" fmla="*/ 1009617 h 1311068"/>
                <a:gd name="connsiteX47" fmla="*/ 2044605 w 4968675"/>
                <a:gd name="connsiteY47" fmla="*/ 959375 h 1311068"/>
                <a:gd name="connsiteX48" fmla="*/ 2084799 w 4968675"/>
                <a:gd name="connsiteY48" fmla="*/ 989520 h 1311068"/>
                <a:gd name="connsiteX49" fmla="*/ 2185282 w 4968675"/>
                <a:gd name="connsiteY49" fmla="*/ 1079955 h 1311068"/>
                <a:gd name="connsiteX50" fmla="*/ 2225475 w 4968675"/>
                <a:gd name="connsiteY50" fmla="*/ 1150294 h 1311068"/>
                <a:gd name="connsiteX51" fmla="*/ 2255621 w 4968675"/>
                <a:gd name="connsiteY51" fmla="*/ 1170391 h 1311068"/>
                <a:gd name="connsiteX52" fmla="*/ 2265669 w 4968675"/>
                <a:gd name="connsiteY52" fmla="*/ 1200536 h 1311068"/>
                <a:gd name="connsiteX53" fmla="*/ 2285766 w 4968675"/>
                <a:gd name="connsiteY53" fmla="*/ 1170391 h 1311068"/>
                <a:gd name="connsiteX54" fmla="*/ 2295814 w 4968675"/>
                <a:gd name="connsiteY54" fmla="*/ 1130197 h 1311068"/>
                <a:gd name="connsiteX55" fmla="*/ 2315911 w 4968675"/>
                <a:gd name="connsiteY55" fmla="*/ 1079955 h 1311068"/>
                <a:gd name="connsiteX56" fmla="*/ 2325959 w 4968675"/>
                <a:gd name="connsiteY56" fmla="*/ 1049810 h 1311068"/>
                <a:gd name="connsiteX57" fmla="*/ 2336007 w 4968675"/>
                <a:gd name="connsiteY57" fmla="*/ 889037 h 1311068"/>
                <a:gd name="connsiteX58" fmla="*/ 2366152 w 4968675"/>
                <a:gd name="connsiteY58" fmla="*/ 798602 h 1311068"/>
                <a:gd name="connsiteX59" fmla="*/ 2396297 w 4968675"/>
                <a:gd name="connsiteY59" fmla="*/ 748360 h 1311068"/>
                <a:gd name="connsiteX60" fmla="*/ 2406346 w 4968675"/>
                <a:gd name="connsiteY60" fmla="*/ 688070 h 1311068"/>
                <a:gd name="connsiteX61" fmla="*/ 2416394 w 4968675"/>
                <a:gd name="connsiteY61" fmla="*/ 718215 h 1311068"/>
                <a:gd name="connsiteX62" fmla="*/ 2426443 w 4968675"/>
                <a:gd name="connsiteY62" fmla="*/ 778505 h 1311068"/>
                <a:gd name="connsiteX63" fmla="*/ 2456588 w 4968675"/>
                <a:gd name="connsiteY63" fmla="*/ 848843 h 1311068"/>
                <a:gd name="connsiteX64" fmla="*/ 2466636 w 4968675"/>
                <a:gd name="connsiteY64" fmla="*/ 969424 h 1311068"/>
                <a:gd name="connsiteX65" fmla="*/ 2486733 w 4968675"/>
                <a:gd name="connsiteY65" fmla="*/ 1090004 h 1311068"/>
                <a:gd name="connsiteX66" fmla="*/ 2547023 w 4968675"/>
                <a:gd name="connsiteY66" fmla="*/ 1029714 h 1311068"/>
                <a:gd name="connsiteX67" fmla="*/ 2607313 w 4968675"/>
                <a:gd name="connsiteY67" fmla="*/ 989520 h 1311068"/>
                <a:gd name="connsiteX68" fmla="*/ 2657555 w 4968675"/>
                <a:gd name="connsiteY68" fmla="*/ 929230 h 1311068"/>
                <a:gd name="connsiteX69" fmla="*/ 2697748 w 4968675"/>
                <a:gd name="connsiteY69" fmla="*/ 868940 h 1311068"/>
                <a:gd name="connsiteX70" fmla="*/ 2768086 w 4968675"/>
                <a:gd name="connsiteY70" fmla="*/ 808650 h 1311068"/>
                <a:gd name="connsiteX71" fmla="*/ 2818328 w 4968675"/>
                <a:gd name="connsiteY71" fmla="*/ 818698 h 1311068"/>
                <a:gd name="connsiteX72" fmla="*/ 2868570 w 4968675"/>
                <a:gd name="connsiteY72" fmla="*/ 858892 h 1311068"/>
                <a:gd name="connsiteX73" fmla="*/ 2928860 w 4968675"/>
                <a:gd name="connsiteY73" fmla="*/ 889037 h 1311068"/>
                <a:gd name="connsiteX74" fmla="*/ 2959005 w 4968675"/>
                <a:gd name="connsiteY74" fmla="*/ 919182 h 1311068"/>
                <a:gd name="connsiteX75" fmla="*/ 2969054 w 4968675"/>
                <a:gd name="connsiteY75" fmla="*/ 949327 h 1311068"/>
                <a:gd name="connsiteX76" fmla="*/ 3049440 w 4968675"/>
                <a:gd name="connsiteY76" fmla="*/ 989520 h 1311068"/>
                <a:gd name="connsiteX77" fmla="*/ 3089634 w 4968675"/>
                <a:gd name="connsiteY77" fmla="*/ 1009617 h 1311068"/>
                <a:gd name="connsiteX78" fmla="*/ 3119779 w 4968675"/>
                <a:gd name="connsiteY78" fmla="*/ 979472 h 1311068"/>
                <a:gd name="connsiteX79" fmla="*/ 3149924 w 4968675"/>
                <a:gd name="connsiteY79" fmla="*/ 959375 h 1311068"/>
                <a:gd name="connsiteX80" fmla="*/ 3220262 w 4968675"/>
                <a:gd name="connsiteY80" fmla="*/ 889037 h 1311068"/>
                <a:gd name="connsiteX81" fmla="*/ 3230311 w 4968675"/>
                <a:gd name="connsiteY81" fmla="*/ 848843 h 1311068"/>
                <a:gd name="connsiteX82" fmla="*/ 3260456 w 4968675"/>
                <a:gd name="connsiteY82" fmla="*/ 768457 h 1311068"/>
                <a:gd name="connsiteX83" fmla="*/ 3270504 w 4968675"/>
                <a:gd name="connsiteY83" fmla="*/ 667973 h 1311068"/>
                <a:gd name="connsiteX84" fmla="*/ 3290601 w 4968675"/>
                <a:gd name="connsiteY84" fmla="*/ 617731 h 1311068"/>
                <a:gd name="connsiteX85" fmla="*/ 3300649 w 4968675"/>
                <a:gd name="connsiteY85" fmla="*/ 577538 h 1311068"/>
                <a:gd name="connsiteX86" fmla="*/ 3320746 w 4968675"/>
                <a:gd name="connsiteY86" fmla="*/ 547393 h 1311068"/>
                <a:gd name="connsiteX87" fmla="*/ 3350891 w 4968675"/>
                <a:gd name="connsiteY87" fmla="*/ 456958 h 1311068"/>
                <a:gd name="connsiteX88" fmla="*/ 3370988 w 4968675"/>
                <a:gd name="connsiteY88" fmla="*/ 426813 h 1311068"/>
                <a:gd name="connsiteX89" fmla="*/ 3391084 w 4968675"/>
                <a:gd name="connsiteY89" fmla="*/ 346426 h 1311068"/>
                <a:gd name="connsiteX90" fmla="*/ 3456383 w 4968675"/>
                <a:gd name="connsiteY90" fmla="*/ 137550 h 1311068"/>
                <a:gd name="connsiteX91" fmla="*/ 3451374 w 4968675"/>
                <a:gd name="connsiteY91" fmla="*/ 477054 h 1311068"/>
                <a:gd name="connsiteX92" fmla="*/ 3501616 w 4968675"/>
                <a:gd name="connsiteY92" fmla="*/ 607683 h 1311068"/>
                <a:gd name="connsiteX93" fmla="*/ 3511664 w 4968675"/>
                <a:gd name="connsiteY93" fmla="*/ 758408 h 1311068"/>
                <a:gd name="connsiteX94" fmla="*/ 3541810 w 4968675"/>
                <a:gd name="connsiteY94" fmla="*/ 929230 h 1311068"/>
                <a:gd name="connsiteX95" fmla="*/ 3582003 w 4968675"/>
                <a:gd name="connsiteY95" fmla="*/ 1049810 h 1311068"/>
                <a:gd name="connsiteX96" fmla="*/ 3592051 w 4968675"/>
                <a:gd name="connsiteY96" fmla="*/ 1090004 h 1311068"/>
                <a:gd name="connsiteX97" fmla="*/ 3602100 w 4968675"/>
                <a:gd name="connsiteY97" fmla="*/ 1220632 h 1311068"/>
                <a:gd name="connsiteX98" fmla="*/ 3622196 w 4968675"/>
                <a:gd name="connsiteY98" fmla="*/ 1280922 h 1311068"/>
                <a:gd name="connsiteX99" fmla="*/ 3632245 w 4968675"/>
                <a:gd name="connsiteY99" fmla="*/ 1311068 h 1311068"/>
                <a:gd name="connsiteX100" fmla="*/ 3692535 w 4968675"/>
                <a:gd name="connsiteY100" fmla="*/ 1230681 h 1311068"/>
                <a:gd name="connsiteX101" fmla="*/ 3742777 w 4968675"/>
                <a:gd name="connsiteY101" fmla="*/ 1150294 h 1311068"/>
                <a:gd name="connsiteX102" fmla="*/ 3762873 w 4968675"/>
                <a:gd name="connsiteY102" fmla="*/ 1079955 h 1311068"/>
                <a:gd name="connsiteX103" fmla="*/ 3772922 w 4968675"/>
                <a:gd name="connsiteY103" fmla="*/ 1019665 h 1311068"/>
                <a:gd name="connsiteX104" fmla="*/ 3803067 w 4968675"/>
                <a:gd name="connsiteY104" fmla="*/ 949327 h 1311068"/>
                <a:gd name="connsiteX105" fmla="*/ 3813115 w 4968675"/>
                <a:gd name="connsiteY105" fmla="*/ 848843 h 1311068"/>
                <a:gd name="connsiteX106" fmla="*/ 3843260 w 4968675"/>
                <a:gd name="connsiteY106" fmla="*/ 778505 h 1311068"/>
                <a:gd name="connsiteX107" fmla="*/ 3913599 w 4968675"/>
                <a:gd name="connsiteY107" fmla="*/ 868940 h 1311068"/>
                <a:gd name="connsiteX108" fmla="*/ 3933695 w 4968675"/>
                <a:gd name="connsiteY108" fmla="*/ 909133 h 1311068"/>
                <a:gd name="connsiteX109" fmla="*/ 3943744 w 4968675"/>
                <a:gd name="connsiteY109" fmla="*/ 1009617 h 1311068"/>
                <a:gd name="connsiteX110" fmla="*/ 3993985 w 4968675"/>
                <a:gd name="connsiteY110" fmla="*/ 1029714 h 1311068"/>
                <a:gd name="connsiteX111" fmla="*/ 4164807 w 4968675"/>
                <a:gd name="connsiteY111" fmla="*/ 1049810 h 1311068"/>
                <a:gd name="connsiteX112" fmla="*/ 4194952 w 4968675"/>
                <a:gd name="connsiteY112" fmla="*/ 1039762 h 1311068"/>
                <a:gd name="connsiteX113" fmla="*/ 4205001 w 4968675"/>
                <a:gd name="connsiteY113" fmla="*/ 959375 h 1311068"/>
                <a:gd name="connsiteX114" fmla="*/ 4215049 w 4968675"/>
                <a:gd name="connsiteY114" fmla="*/ 909133 h 1311068"/>
                <a:gd name="connsiteX115" fmla="*/ 4265291 w 4968675"/>
                <a:gd name="connsiteY115" fmla="*/ 878988 h 1311068"/>
                <a:gd name="connsiteX116" fmla="*/ 4285388 w 4968675"/>
                <a:gd name="connsiteY116" fmla="*/ 848843 h 1311068"/>
                <a:gd name="connsiteX117" fmla="*/ 4325581 w 4968675"/>
                <a:gd name="connsiteY117" fmla="*/ 808650 h 1311068"/>
                <a:gd name="connsiteX118" fmla="*/ 4335629 w 4968675"/>
                <a:gd name="connsiteY118" fmla="*/ 748360 h 1311068"/>
                <a:gd name="connsiteX119" fmla="*/ 4355726 w 4968675"/>
                <a:gd name="connsiteY119" fmla="*/ 718215 h 1311068"/>
                <a:gd name="connsiteX120" fmla="*/ 4385871 w 4968675"/>
                <a:gd name="connsiteY120" fmla="*/ 657925 h 1311068"/>
                <a:gd name="connsiteX121" fmla="*/ 4416016 w 4968675"/>
                <a:gd name="connsiteY121" fmla="*/ 667973 h 1311068"/>
                <a:gd name="connsiteX122" fmla="*/ 4446161 w 4968675"/>
                <a:gd name="connsiteY122" fmla="*/ 778505 h 1311068"/>
                <a:gd name="connsiteX123" fmla="*/ 4466258 w 4968675"/>
                <a:gd name="connsiteY123" fmla="*/ 848843 h 1311068"/>
                <a:gd name="connsiteX124" fmla="*/ 4486355 w 4968675"/>
                <a:gd name="connsiteY124" fmla="*/ 878988 h 1311068"/>
                <a:gd name="connsiteX125" fmla="*/ 4526548 w 4968675"/>
                <a:gd name="connsiteY125" fmla="*/ 818698 h 1311068"/>
                <a:gd name="connsiteX126" fmla="*/ 4586838 w 4968675"/>
                <a:gd name="connsiteY126" fmla="*/ 718215 h 1311068"/>
                <a:gd name="connsiteX127" fmla="*/ 4596886 w 4968675"/>
                <a:gd name="connsiteY127" fmla="*/ 527296 h 1311068"/>
                <a:gd name="connsiteX128" fmla="*/ 4606935 w 4968675"/>
                <a:gd name="connsiteY128" fmla="*/ 487103 h 1311068"/>
                <a:gd name="connsiteX129" fmla="*/ 4657177 w 4968675"/>
                <a:gd name="connsiteY129" fmla="*/ 597635 h 1311068"/>
                <a:gd name="connsiteX130" fmla="*/ 4667225 w 4968675"/>
                <a:gd name="connsiteY130" fmla="*/ 678021 h 1311068"/>
                <a:gd name="connsiteX131" fmla="*/ 4677273 w 4968675"/>
                <a:gd name="connsiteY131" fmla="*/ 808650 h 1311068"/>
                <a:gd name="connsiteX132" fmla="*/ 4707418 w 4968675"/>
                <a:gd name="connsiteY132" fmla="*/ 899085 h 1311068"/>
                <a:gd name="connsiteX133" fmla="*/ 4717467 w 4968675"/>
                <a:gd name="connsiteY133" fmla="*/ 929230 h 1311068"/>
                <a:gd name="connsiteX134" fmla="*/ 4727515 w 4968675"/>
                <a:gd name="connsiteY134" fmla="*/ 959375 h 1311068"/>
                <a:gd name="connsiteX135" fmla="*/ 4757660 w 4968675"/>
                <a:gd name="connsiteY135" fmla="*/ 989520 h 1311068"/>
                <a:gd name="connsiteX136" fmla="*/ 4767708 w 4968675"/>
                <a:gd name="connsiteY136" fmla="*/ 1130197 h 1311068"/>
                <a:gd name="connsiteX137" fmla="*/ 4807902 w 4968675"/>
                <a:gd name="connsiteY137" fmla="*/ 1150294 h 1311068"/>
                <a:gd name="connsiteX138" fmla="*/ 4868192 w 4968675"/>
                <a:gd name="connsiteY138" fmla="*/ 1090004 h 1311068"/>
                <a:gd name="connsiteX139" fmla="*/ 4908385 w 4968675"/>
                <a:gd name="connsiteY139" fmla="*/ 1019665 h 1311068"/>
                <a:gd name="connsiteX140" fmla="*/ 4948579 w 4968675"/>
                <a:gd name="connsiteY140" fmla="*/ 959375 h 1311068"/>
                <a:gd name="connsiteX141" fmla="*/ 4968675 w 4968675"/>
                <a:gd name="connsiteY141" fmla="*/ 909133 h 1311068"/>
                <a:gd name="connsiteX0" fmla="*/ 221650 w 5005690"/>
                <a:gd name="connsiteY0" fmla="*/ 125729 h 1369442"/>
                <a:gd name="connsiteX1" fmla="*/ 37015 w 5005690"/>
                <a:gd name="connsiteY1" fmla="*/ 58374 h 1369442"/>
                <a:gd name="connsiteX2" fmla="*/ 443739 w 5005690"/>
                <a:gd name="connsiteY2" fmla="*/ 475971 h 1369442"/>
                <a:gd name="connsiteX3" fmla="*/ 534174 w 5005690"/>
                <a:gd name="connsiteY3" fmla="*/ 624536 h 1369442"/>
                <a:gd name="connsiteX4" fmla="*/ 554271 w 5005690"/>
                <a:gd name="connsiteY4" fmla="*/ 887550 h 1369442"/>
                <a:gd name="connsiteX5" fmla="*/ 664803 w 5005690"/>
                <a:gd name="connsiteY5" fmla="*/ 758495 h 1369442"/>
                <a:gd name="connsiteX6" fmla="*/ 694948 w 5005690"/>
                <a:gd name="connsiteY6" fmla="*/ 788207 h 1369442"/>
                <a:gd name="connsiteX7" fmla="*/ 775334 w 5005690"/>
                <a:gd name="connsiteY7" fmla="*/ 1078039 h 1369442"/>
                <a:gd name="connsiteX8" fmla="*/ 805479 w 5005690"/>
                <a:gd name="connsiteY8" fmla="*/ 1057943 h 1369442"/>
                <a:gd name="connsiteX9" fmla="*/ 819309 w 5005690"/>
                <a:gd name="connsiteY9" fmla="*/ 1040980 h 1369442"/>
                <a:gd name="connsiteX10" fmla="*/ 905963 w 5005690"/>
                <a:gd name="connsiteY10" fmla="*/ 1007701 h 1369442"/>
                <a:gd name="connsiteX11" fmla="*/ 956205 w 5005690"/>
                <a:gd name="connsiteY11" fmla="*/ 1128281 h 1369442"/>
                <a:gd name="connsiteX12" fmla="*/ 1026543 w 5005690"/>
                <a:gd name="connsiteY12" fmla="*/ 1178523 h 1369442"/>
                <a:gd name="connsiteX13" fmla="*/ 1025788 w 5005690"/>
                <a:gd name="connsiteY13" fmla="*/ 1198296 h 1369442"/>
                <a:gd name="connsiteX14" fmla="*/ 1157172 w 5005690"/>
                <a:gd name="connsiteY14" fmla="*/ 1289055 h 1369442"/>
                <a:gd name="connsiteX15" fmla="*/ 1197365 w 5005690"/>
                <a:gd name="connsiteY15" fmla="*/ 1268958 h 1369442"/>
                <a:gd name="connsiteX16" fmla="*/ 1237559 w 5005690"/>
                <a:gd name="connsiteY16" fmla="*/ 1208668 h 1369442"/>
                <a:gd name="connsiteX17" fmla="*/ 1247607 w 5005690"/>
                <a:gd name="connsiteY17" fmla="*/ 1098136 h 1369442"/>
                <a:gd name="connsiteX18" fmla="*/ 1338042 w 5005690"/>
                <a:gd name="connsiteY18" fmla="*/ 957459 h 1369442"/>
                <a:gd name="connsiteX19" fmla="*/ 1348090 w 5005690"/>
                <a:gd name="connsiteY19" fmla="*/ 907217 h 1369442"/>
                <a:gd name="connsiteX20" fmla="*/ 1388284 w 5005690"/>
                <a:gd name="connsiteY20" fmla="*/ 856976 h 1369442"/>
                <a:gd name="connsiteX21" fmla="*/ 1408381 w 5005690"/>
                <a:gd name="connsiteY21" fmla="*/ 826831 h 1369442"/>
                <a:gd name="connsiteX22" fmla="*/ 1418429 w 5005690"/>
                <a:gd name="connsiteY22" fmla="*/ 796685 h 1369442"/>
                <a:gd name="connsiteX23" fmla="*/ 1438526 w 5005690"/>
                <a:gd name="connsiteY23" fmla="*/ 746444 h 1369442"/>
                <a:gd name="connsiteX24" fmla="*/ 1458622 w 5005690"/>
                <a:gd name="connsiteY24" fmla="*/ 615815 h 1369442"/>
                <a:gd name="connsiteX25" fmla="*/ 1468671 w 5005690"/>
                <a:gd name="connsiteY25" fmla="*/ 806734 h 1369442"/>
                <a:gd name="connsiteX26" fmla="*/ 1488767 w 5005690"/>
                <a:gd name="connsiteY26" fmla="*/ 766540 h 1369442"/>
                <a:gd name="connsiteX27" fmla="*/ 1498816 w 5005690"/>
                <a:gd name="connsiteY27" fmla="*/ 736395 h 1369442"/>
                <a:gd name="connsiteX28" fmla="*/ 1549058 w 5005690"/>
                <a:gd name="connsiteY28" fmla="*/ 826831 h 1369442"/>
                <a:gd name="connsiteX29" fmla="*/ 1599299 w 5005690"/>
                <a:gd name="connsiteY29" fmla="*/ 887121 h 1369442"/>
                <a:gd name="connsiteX30" fmla="*/ 1629444 w 5005690"/>
                <a:gd name="connsiteY30" fmla="*/ 897169 h 1369442"/>
                <a:gd name="connsiteX31" fmla="*/ 1679686 w 5005690"/>
                <a:gd name="connsiteY31" fmla="*/ 786637 h 1369442"/>
                <a:gd name="connsiteX32" fmla="*/ 1739976 w 5005690"/>
                <a:gd name="connsiteY32" fmla="*/ 726347 h 1369442"/>
                <a:gd name="connsiteX33" fmla="*/ 1760073 w 5005690"/>
                <a:gd name="connsiteY33" fmla="*/ 686154 h 1369442"/>
                <a:gd name="connsiteX34" fmla="*/ 1790218 w 5005690"/>
                <a:gd name="connsiteY34" fmla="*/ 545477 h 1369442"/>
                <a:gd name="connsiteX35" fmla="*/ 1810315 w 5005690"/>
                <a:gd name="connsiteY35" fmla="*/ 575622 h 1369442"/>
                <a:gd name="connsiteX36" fmla="*/ 1820363 w 5005690"/>
                <a:gd name="connsiteY36" fmla="*/ 605767 h 1369442"/>
                <a:gd name="connsiteX37" fmla="*/ 1840460 w 5005690"/>
                <a:gd name="connsiteY37" fmla="*/ 676105 h 1369442"/>
                <a:gd name="connsiteX38" fmla="*/ 1890701 w 5005690"/>
                <a:gd name="connsiteY38" fmla="*/ 756492 h 1369442"/>
                <a:gd name="connsiteX39" fmla="*/ 1920847 w 5005690"/>
                <a:gd name="connsiteY39" fmla="*/ 917266 h 1369442"/>
                <a:gd name="connsiteX40" fmla="*/ 1950992 w 5005690"/>
                <a:gd name="connsiteY40" fmla="*/ 1027798 h 1369442"/>
                <a:gd name="connsiteX41" fmla="*/ 1971088 w 5005690"/>
                <a:gd name="connsiteY41" fmla="*/ 1108184 h 1369442"/>
                <a:gd name="connsiteX42" fmla="*/ 1991185 w 5005690"/>
                <a:gd name="connsiteY42" fmla="*/ 1138329 h 1369442"/>
                <a:gd name="connsiteX43" fmla="*/ 2021330 w 5005690"/>
                <a:gd name="connsiteY43" fmla="*/ 1128281 h 1369442"/>
                <a:gd name="connsiteX44" fmla="*/ 2031378 w 5005690"/>
                <a:gd name="connsiteY44" fmla="*/ 1098136 h 1369442"/>
                <a:gd name="connsiteX45" fmla="*/ 2051475 w 5005690"/>
                <a:gd name="connsiteY45" fmla="*/ 1067991 h 1369442"/>
                <a:gd name="connsiteX46" fmla="*/ 2081620 w 5005690"/>
                <a:gd name="connsiteY46" fmla="*/ 1017749 h 1369442"/>
                <a:gd name="connsiteX47" fmla="*/ 2121814 w 5005690"/>
                <a:gd name="connsiteY47" fmla="*/ 1047894 h 1369442"/>
                <a:gd name="connsiteX48" fmla="*/ 2222297 w 5005690"/>
                <a:gd name="connsiteY48" fmla="*/ 1138329 h 1369442"/>
                <a:gd name="connsiteX49" fmla="*/ 2262490 w 5005690"/>
                <a:gd name="connsiteY49" fmla="*/ 1208668 h 1369442"/>
                <a:gd name="connsiteX50" fmla="*/ 2292636 w 5005690"/>
                <a:gd name="connsiteY50" fmla="*/ 1228765 h 1369442"/>
                <a:gd name="connsiteX51" fmla="*/ 2302684 w 5005690"/>
                <a:gd name="connsiteY51" fmla="*/ 1258910 h 1369442"/>
                <a:gd name="connsiteX52" fmla="*/ 2322781 w 5005690"/>
                <a:gd name="connsiteY52" fmla="*/ 1228765 h 1369442"/>
                <a:gd name="connsiteX53" fmla="*/ 2332829 w 5005690"/>
                <a:gd name="connsiteY53" fmla="*/ 1188571 h 1369442"/>
                <a:gd name="connsiteX54" fmla="*/ 2352926 w 5005690"/>
                <a:gd name="connsiteY54" fmla="*/ 1138329 h 1369442"/>
                <a:gd name="connsiteX55" fmla="*/ 2362974 w 5005690"/>
                <a:gd name="connsiteY55" fmla="*/ 1108184 h 1369442"/>
                <a:gd name="connsiteX56" fmla="*/ 2373022 w 5005690"/>
                <a:gd name="connsiteY56" fmla="*/ 947411 h 1369442"/>
                <a:gd name="connsiteX57" fmla="*/ 2403167 w 5005690"/>
                <a:gd name="connsiteY57" fmla="*/ 856976 h 1369442"/>
                <a:gd name="connsiteX58" fmla="*/ 2433312 w 5005690"/>
                <a:gd name="connsiteY58" fmla="*/ 806734 h 1369442"/>
                <a:gd name="connsiteX59" fmla="*/ 2443361 w 5005690"/>
                <a:gd name="connsiteY59" fmla="*/ 746444 h 1369442"/>
                <a:gd name="connsiteX60" fmla="*/ 2453409 w 5005690"/>
                <a:gd name="connsiteY60" fmla="*/ 776589 h 1369442"/>
                <a:gd name="connsiteX61" fmla="*/ 2463458 w 5005690"/>
                <a:gd name="connsiteY61" fmla="*/ 836879 h 1369442"/>
                <a:gd name="connsiteX62" fmla="*/ 2493603 w 5005690"/>
                <a:gd name="connsiteY62" fmla="*/ 907217 h 1369442"/>
                <a:gd name="connsiteX63" fmla="*/ 2503651 w 5005690"/>
                <a:gd name="connsiteY63" fmla="*/ 1027798 h 1369442"/>
                <a:gd name="connsiteX64" fmla="*/ 2523748 w 5005690"/>
                <a:gd name="connsiteY64" fmla="*/ 1148378 h 1369442"/>
                <a:gd name="connsiteX65" fmla="*/ 2584038 w 5005690"/>
                <a:gd name="connsiteY65" fmla="*/ 1088088 h 1369442"/>
                <a:gd name="connsiteX66" fmla="*/ 2644328 w 5005690"/>
                <a:gd name="connsiteY66" fmla="*/ 1047894 h 1369442"/>
                <a:gd name="connsiteX67" fmla="*/ 2694570 w 5005690"/>
                <a:gd name="connsiteY67" fmla="*/ 987604 h 1369442"/>
                <a:gd name="connsiteX68" fmla="*/ 2734763 w 5005690"/>
                <a:gd name="connsiteY68" fmla="*/ 927314 h 1369442"/>
                <a:gd name="connsiteX69" fmla="*/ 2805101 w 5005690"/>
                <a:gd name="connsiteY69" fmla="*/ 867024 h 1369442"/>
                <a:gd name="connsiteX70" fmla="*/ 2855343 w 5005690"/>
                <a:gd name="connsiteY70" fmla="*/ 877072 h 1369442"/>
                <a:gd name="connsiteX71" fmla="*/ 2905585 w 5005690"/>
                <a:gd name="connsiteY71" fmla="*/ 917266 h 1369442"/>
                <a:gd name="connsiteX72" fmla="*/ 2965875 w 5005690"/>
                <a:gd name="connsiteY72" fmla="*/ 947411 h 1369442"/>
                <a:gd name="connsiteX73" fmla="*/ 2996020 w 5005690"/>
                <a:gd name="connsiteY73" fmla="*/ 977556 h 1369442"/>
                <a:gd name="connsiteX74" fmla="*/ 3006069 w 5005690"/>
                <a:gd name="connsiteY74" fmla="*/ 1007701 h 1369442"/>
                <a:gd name="connsiteX75" fmla="*/ 3086455 w 5005690"/>
                <a:gd name="connsiteY75" fmla="*/ 1047894 h 1369442"/>
                <a:gd name="connsiteX76" fmla="*/ 3126649 w 5005690"/>
                <a:gd name="connsiteY76" fmla="*/ 1067991 h 1369442"/>
                <a:gd name="connsiteX77" fmla="*/ 3156794 w 5005690"/>
                <a:gd name="connsiteY77" fmla="*/ 1037846 h 1369442"/>
                <a:gd name="connsiteX78" fmla="*/ 3186939 w 5005690"/>
                <a:gd name="connsiteY78" fmla="*/ 1017749 h 1369442"/>
                <a:gd name="connsiteX79" fmla="*/ 3257277 w 5005690"/>
                <a:gd name="connsiteY79" fmla="*/ 947411 h 1369442"/>
                <a:gd name="connsiteX80" fmla="*/ 3267326 w 5005690"/>
                <a:gd name="connsiteY80" fmla="*/ 907217 h 1369442"/>
                <a:gd name="connsiteX81" fmla="*/ 3297471 w 5005690"/>
                <a:gd name="connsiteY81" fmla="*/ 826831 h 1369442"/>
                <a:gd name="connsiteX82" fmla="*/ 3307519 w 5005690"/>
                <a:gd name="connsiteY82" fmla="*/ 726347 h 1369442"/>
                <a:gd name="connsiteX83" fmla="*/ 3327616 w 5005690"/>
                <a:gd name="connsiteY83" fmla="*/ 676105 h 1369442"/>
                <a:gd name="connsiteX84" fmla="*/ 3337664 w 5005690"/>
                <a:gd name="connsiteY84" fmla="*/ 635912 h 1369442"/>
                <a:gd name="connsiteX85" fmla="*/ 3357761 w 5005690"/>
                <a:gd name="connsiteY85" fmla="*/ 605767 h 1369442"/>
                <a:gd name="connsiteX86" fmla="*/ 3387906 w 5005690"/>
                <a:gd name="connsiteY86" fmla="*/ 515332 h 1369442"/>
                <a:gd name="connsiteX87" fmla="*/ 3408003 w 5005690"/>
                <a:gd name="connsiteY87" fmla="*/ 485187 h 1369442"/>
                <a:gd name="connsiteX88" fmla="*/ 3428099 w 5005690"/>
                <a:gd name="connsiteY88" fmla="*/ 404800 h 1369442"/>
                <a:gd name="connsiteX89" fmla="*/ 3493398 w 5005690"/>
                <a:gd name="connsiteY89" fmla="*/ 195924 h 1369442"/>
                <a:gd name="connsiteX90" fmla="*/ 3488389 w 5005690"/>
                <a:gd name="connsiteY90" fmla="*/ 535428 h 1369442"/>
                <a:gd name="connsiteX91" fmla="*/ 3538631 w 5005690"/>
                <a:gd name="connsiteY91" fmla="*/ 666057 h 1369442"/>
                <a:gd name="connsiteX92" fmla="*/ 3548679 w 5005690"/>
                <a:gd name="connsiteY92" fmla="*/ 816782 h 1369442"/>
                <a:gd name="connsiteX93" fmla="*/ 3578825 w 5005690"/>
                <a:gd name="connsiteY93" fmla="*/ 987604 h 1369442"/>
                <a:gd name="connsiteX94" fmla="*/ 3619018 w 5005690"/>
                <a:gd name="connsiteY94" fmla="*/ 1108184 h 1369442"/>
                <a:gd name="connsiteX95" fmla="*/ 3629066 w 5005690"/>
                <a:gd name="connsiteY95" fmla="*/ 1148378 h 1369442"/>
                <a:gd name="connsiteX96" fmla="*/ 3639115 w 5005690"/>
                <a:gd name="connsiteY96" fmla="*/ 1279006 h 1369442"/>
                <a:gd name="connsiteX97" fmla="*/ 3659211 w 5005690"/>
                <a:gd name="connsiteY97" fmla="*/ 1339296 h 1369442"/>
                <a:gd name="connsiteX98" fmla="*/ 3669260 w 5005690"/>
                <a:gd name="connsiteY98" fmla="*/ 1369442 h 1369442"/>
                <a:gd name="connsiteX99" fmla="*/ 3729550 w 5005690"/>
                <a:gd name="connsiteY99" fmla="*/ 1289055 h 1369442"/>
                <a:gd name="connsiteX100" fmla="*/ 3779792 w 5005690"/>
                <a:gd name="connsiteY100" fmla="*/ 1208668 h 1369442"/>
                <a:gd name="connsiteX101" fmla="*/ 3799888 w 5005690"/>
                <a:gd name="connsiteY101" fmla="*/ 1138329 h 1369442"/>
                <a:gd name="connsiteX102" fmla="*/ 3809937 w 5005690"/>
                <a:gd name="connsiteY102" fmla="*/ 1078039 h 1369442"/>
                <a:gd name="connsiteX103" fmla="*/ 3840082 w 5005690"/>
                <a:gd name="connsiteY103" fmla="*/ 1007701 h 1369442"/>
                <a:gd name="connsiteX104" fmla="*/ 3850130 w 5005690"/>
                <a:gd name="connsiteY104" fmla="*/ 907217 h 1369442"/>
                <a:gd name="connsiteX105" fmla="*/ 3880275 w 5005690"/>
                <a:gd name="connsiteY105" fmla="*/ 836879 h 1369442"/>
                <a:gd name="connsiteX106" fmla="*/ 3950614 w 5005690"/>
                <a:gd name="connsiteY106" fmla="*/ 927314 h 1369442"/>
                <a:gd name="connsiteX107" fmla="*/ 3970710 w 5005690"/>
                <a:gd name="connsiteY107" fmla="*/ 967507 h 1369442"/>
                <a:gd name="connsiteX108" fmla="*/ 3980759 w 5005690"/>
                <a:gd name="connsiteY108" fmla="*/ 1067991 h 1369442"/>
                <a:gd name="connsiteX109" fmla="*/ 4031000 w 5005690"/>
                <a:gd name="connsiteY109" fmla="*/ 1088088 h 1369442"/>
                <a:gd name="connsiteX110" fmla="*/ 4201822 w 5005690"/>
                <a:gd name="connsiteY110" fmla="*/ 1108184 h 1369442"/>
                <a:gd name="connsiteX111" fmla="*/ 4231967 w 5005690"/>
                <a:gd name="connsiteY111" fmla="*/ 1098136 h 1369442"/>
                <a:gd name="connsiteX112" fmla="*/ 4242016 w 5005690"/>
                <a:gd name="connsiteY112" fmla="*/ 1017749 h 1369442"/>
                <a:gd name="connsiteX113" fmla="*/ 4252064 w 5005690"/>
                <a:gd name="connsiteY113" fmla="*/ 967507 h 1369442"/>
                <a:gd name="connsiteX114" fmla="*/ 4302306 w 5005690"/>
                <a:gd name="connsiteY114" fmla="*/ 937362 h 1369442"/>
                <a:gd name="connsiteX115" fmla="*/ 4322403 w 5005690"/>
                <a:gd name="connsiteY115" fmla="*/ 907217 h 1369442"/>
                <a:gd name="connsiteX116" fmla="*/ 4362596 w 5005690"/>
                <a:gd name="connsiteY116" fmla="*/ 867024 h 1369442"/>
                <a:gd name="connsiteX117" fmla="*/ 4372644 w 5005690"/>
                <a:gd name="connsiteY117" fmla="*/ 806734 h 1369442"/>
                <a:gd name="connsiteX118" fmla="*/ 4392741 w 5005690"/>
                <a:gd name="connsiteY118" fmla="*/ 776589 h 1369442"/>
                <a:gd name="connsiteX119" fmla="*/ 4422886 w 5005690"/>
                <a:gd name="connsiteY119" fmla="*/ 716299 h 1369442"/>
                <a:gd name="connsiteX120" fmla="*/ 4453031 w 5005690"/>
                <a:gd name="connsiteY120" fmla="*/ 726347 h 1369442"/>
                <a:gd name="connsiteX121" fmla="*/ 4483176 w 5005690"/>
                <a:gd name="connsiteY121" fmla="*/ 836879 h 1369442"/>
                <a:gd name="connsiteX122" fmla="*/ 4503273 w 5005690"/>
                <a:gd name="connsiteY122" fmla="*/ 907217 h 1369442"/>
                <a:gd name="connsiteX123" fmla="*/ 4523370 w 5005690"/>
                <a:gd name="connsiteY123" fmla="*/ 937362 h 1369442"/>
                <a:gd name="connsiteX124" fmla="*/ 4563563 w 5005690"/>
                <a:gd name="connsiteY124" fmla="*/ 877072 h 1369442"/>
                <a:gd name="connsiteX125" fmla="*/ 4623853 w 5005690"/>
                <a:gd name="connsiteY125" fmla="*/ 776589 h 1369442"/>
                <a:gd name="connsiteX126" fmla="*/ 4633901 w 5005690"/>
                <a:gd name="connsiteY126" fmla="*/ 585670 h 1369442"/>
                <a:gd name="connsiteX127" fmla="*/ 4643950 w 5005690"/>
                <a:gd name="connsiteY127" fmla="*/ 545477 h 1369442"/>
                <a:gd name="connsiteX128" fmla="*/ 4694192 w 5005690"/>
                <a:gd name="connsiteY128" fmla="*/ 656009 h 1369442"/>
                <a:gd name="connsiteX129" fmla="*/ 4704240 w 5005690"/>
                <a:gd name="connsiteY129" fmla="*/ 736395 h 1369442"/>
                <a:gd name="connsiteX130" fmla="*/ 4714288 w 5005690"/>
                <a:gd name="connsiteY130" fmla="*/ 867024 h 1369442"/>
                <a:gd name="connsiteX131" fmla="*/ 4744433 w 5005690"/>
                <a:gd name="connsiteY131" fmla="*/ 957459 h 1369442"/>
                <a:gd name="connsiteX132" fmla="*/ 4754482 w 5005690"/>
                <a:gd name="connsiteY132" fmla="*/ 987604 h 1369442"/>
                <a:gd name="connsiteX133" fmla="*/ 4764530 w 5005690"/>
                <a:gd name="connsiteY133" fmla="*/ 1017749 h 1369442"/>
                <a:gd name="connsiteX134" fmla="*/ 4794675 w 5005690"/>
                <a:gd name="connsiteY134" fmla="*/ 1047894 h 1369442"/>
                <a:gd name="connsiteX135" fmla="*/ 4804723 w 5005690"/>
                <a:gd name="connsiteY135" fmla="*/ 1188571 h 1369442"/>
                <a:gd name="connsiteX136" fmla="*/ 4844917 w 5005690"/>
                <a:gd name="connsiteY136" fmla="*/ 1208668 h 1369442"/>
                <a:gd name="connsiteX137" fmla="*/ 4905207 w 5005690"/>
                <a:gd name="connsiteY137" fmla="*/ 1148378 h 1369442"/>
                <a:gd name="connsiteX138" fmla="*/ 4945400 w 5005690"/>
                <a:gd name="connsiteY138" fmla="*/ 1078039 h 1369442"/>
                <a:gd name="connsiteX139" fmla="*/ 4985594 w 5005690"/>
                <a:gd name="connsiteY139" fmla="*/ 1017749 h 1369442"/>
                <a:gd name="connsiteX140" fmla="*/ 5005690 w 5005690"/>
                <a:gd name="connsiteY140" fmla="*/ 967507 h 1369442"/>
                <a:gd name="connsiteX0" fmla="*/ 0 w 4968675"/>
                <a:gd name="connsiteY0" fmla="*/ 0 h 1311068"/>
                <a:gd name="connsiteX1" fmla="*/ 406724 w 4968675"/>
                <a:gd name="connsiteY1" fmla="*/ 417597 h 1311068"/>
                <a:gd name="connsiteX2" fmla="*/ 497159 w 4968675"/>
                <a:gd name="connsiteY2" fmla="*/ 566162 h 1311068"/>
                <a:gd name="connsiteX3" fmla="*/ 517256 w 4968675"/>
                <a:gd name="connsiteY3" fmla="*/ 829176 h 1311068"/>
                <a:gd name="connsiteX4" fmla="*/ 627788 w 4968675"/>
                <a:gd name="connsiteY4" fmla="*/ 700121 h 1311068"/>
                <a:gd name="connsiteX5" fmla="*/ 657933 w 4968675"/>
                <a:gd name="connsiteY5" fmla="*/ 729833 h 1311068"/>
                <a:gd name="connsiteX6" fmla="*/ 738319 w 4968675"/>
                <a:gd name="connsiteY6" fmla="*/ 1019665 h 1311068"/>
                <a:gd name="connsiteX7" fmla="*/ 768464 w 4968675"/>
                <a:gd name="connsiteY7" fmla="*/ 999569 h 1311068"/>
                <a:gd name="connsiteX8" fmla="*/ 782294 w 4968675"/>
                <a:gd name="connsiteY8" fmla="*/ 982606 h 1311068"/>
                <a:gd name="connsiteX9" fmla="*/ 868948 w 4968675"/>
                <a:gd name="connsiteY9" fmla="*/ 949327 h 1311068"/>
                <a:gd name="connsiteX10" fmla="*/ 919190 w 4968675"/>
                <a:gd name="connsiteY10" fmla="*/ 1069907 h 1311068"/>
                <a:gd name="connsiteX11" fmla="*/ 989528 w 4968675"/>
                <a:gd name="connsiteY11" fmla="*/ 1120149 h 1311068"/>
                <a:gd name="connsiteX12" fmla="*/ 988773 w 4968675"/>
                <a:gd name="connsiteY12" fmla="*/ 1139922 h 1311068"/>
                <a:gd name="connsiteX13" fmla="*/ 1120157 w 4968675"/>
                <a:gd name="connsiteY13" fmla="*/ 1230681 h 1311068"/>
                <a:gd name="connsiteX14" fmla="*/ 1160350 w 4968675"/>
                <a:gd name="connsiteY14" fmla="*/ 1210584 h 1311068"/>
                <a:gd name="connsiteX15" fmla="*/ 1200544 w 4968675"/>
                <a:gd name="connsiteY15" fmla="*/ 1150294 h 1311068"/>
                <a:gd name="connsiteX16" fmla="*/ 1210592 w 4968675"/>
                <a:gd name="connsiteY16" fmla="*/ 1039762 h 1311068"/>
                <a:gd name="connsiteX17" fmla="*/ 1301027 w 4968675"/>
                <a:gd name="connsiteY17" fmla="*/ 899085 h 1311068"/>
                <a:gd name="connsiteX18" fmla="*/ 1311075 w 4968675"/>
                <a:gd name="connsiteY18" fmla="*/ 848843 h 1311068"/>
                <a:gd name="connsiteX19" fmla="*/ 1351269 w 4968675"/>
                <a:gd name="connsiteY19" fmla="*/ 798602 h 1311068"/>
                <a:gd name="connsiteX20" fmla="*/ 1371366 w 4968675"/>
                <a:gd name="connsiteY20" fmla="*/ 768457 h 1311068"/>
                <a:gd name="connsiteX21" fmla="*/ 1381414 w 4968675"/>
                <a:gd name="connsiteY21" fmla="*/ 738311 h 1311068"/>
                <a:gd name="connsiteX22" fmla="*/ 1401511 w 4968675"/>
                <a:gd name="connsiteY22" fmla="*/ 688070 h 1311068"/>
                <a:gd name="connsiteX23" fmla="*/ 1421607 w 4968675"/>
                <a:gd name="connsiteY23" fmla="*/ 557441 h 1311068"/>
                <a:gd name="connsiteX24" fmla="*/ 1431656 w 4968675"/>
                <a:gd name="connsiteY24" fmla="*/ 748360 h 1311068"/>
                <a:gd name="connsiteX25" fmla="*/ 1451752 w 4968675"/>
                <a:gd name="connsiteY25" fmla="*/ 708166 h 1311068"/>
                <a:gd name="connsiteX26" fmla="*/ 1461801 w 4968675"/>
                <a:gd name="connsiteY26" fmla="*/ 678021 h 1311068"/>
                <a:gd name="connsiteX27" fmla="*/ 1512043 w 4968675"/>
                <a:gd name="connsiteY27" fmla="*/ 768457 h 1311068"/>
                <a:gd name="connsiteX28" fmla="*/ 1562284 w 4968675"/>
                <a:gd name="connsiteY28" fmla="*/ 828747 h 1311068"/>
                <a:gd name="connsiteX29" fmla="*/ 1592429 w 4968675"/>
                <a:gd name="connsiteY29" fmla="*/ 838795 h 1311068"/>
                <a:gd name="connsiteX30" fmla="*/ 1642671 w 4968675"/>
                <a:gd name="connsiteY30" fmla="*/ 728263 h 1311068"/>
                <a:gd name="connsiteX31" fmla="*/ 1702961 w 4968675"/>
                <a:gd name="connsiteY31" fmla="*/ 667973 h 1311068"/>
                <a:gd name="connsiteX32" fmla="*/ 1723058 w 4968675"/>
                <a:gd name="connsiteY32" fmla="*/ 627780 h 1311068"/>
                <a:gd name="connsiteX33" fmla="*/ 1753203 w 4968675"/>
                <a:gd name="connsiteY33" fmla="*/ 487103 h 1311068"/>
                <a:gd name="connsiteX34" fmla="*/ 1773300 w 4968675"/>
                <a:gd name="connsiteY34" fmla="*/ 517248 h 1311068"/>
                <a:gd name="connsiteX35" fmla="*/ 1783348 w 4968675"/>
                <a:gd name="connsiteY35" fmla="*/ 547393 h 1311068"/>
                <a:gd name="connsiteX36" fmla="*/ 1803445 w 4968675"/>
                <a:gd name="connsiteY36" fmla="*/ 617731 h 1311068"/>
                <a:gd name="connsiteX37" fmla="*/ 1853686 w 4968675"/>
                <a:gd name="connsiteY37" fmla="*/ 698118 h 1311068"/>
                <a:gd name="connsiteX38" fmla="*/ 1883832 w 4968675"/>
                <a:gd name="connsiteY38" fmla="*/ 858892 h 1311068"/>
                <a:gd name="connsiteX39" fmla="*/ 1913977 w 4968675"/>
                <a:gd name="connsiteY39" fmla="*/ 969424 h 1311068"/>
                <a:gd name="connsiteX40" fmla="*/ 1934073 w 4968675"/>
                <a:gd name="connsiteY40" fmla="*/ 1049810 h 1311068"/>
                <a:gd name="connsiteX41" fmla="*/ 1954170 w 4968675"/>
                <a:gd name="connsiteY41" fmla="*/ 1079955 h 1311068"/>
                <a:gd name="connsiteX42" fmla="*/ 1984315 w 4968675"/>
                <a:gd name="connsiteY42" fmla="*/ 1069907 h 1311068"/>
                <a:gd name="connsiteX43" fmla="*/ 1994363 w 4968675"/>
                <a:gd name="connsiteY43" fmla="*/ 1039762 h 1311068"/>
                <a:gd name="connsiteX44" fmla="*/ 2014460 w 4968675"/>
                <a:gd name="connsiteY44" fmla="*/ 1009617 h 1311068"/>
                <a:gd name="connsiteX45" fmla="*/ 2044605 w 4968675"/>
                <a:gd name="connsiteY45" fmla="*/ 959375 h 1311068"/>
                <a:gd name="connsiteX46" fmla="*/ 2084799 w 4968675"/>
                <a:gd name="connsiteY46" fmla="*/ 989520 h 1311068"/>
                <a:gd name="connsiteX47" fmla="*/ 2185282 w 4968675"/>
                <a:gd name="connsiteY47" fmla="*/ 1079955 h 1311068"/>
                <a:gd name="connsiteX48" fmla="*/ 2225475 w 4968675"/>
                <a:gd name="connsiteY48" fmla="*/ 1150294 h 1311068"/>
                <a:gd name="connsiteX49" fmla="*/ 2255621 w 4968675"/>
                <a:gd name="connsiteY49" fmla="*/ 1170391 h 1311068"/>
                <a:gd name="connsiteX50" fmla="*/ 2265669 w 4968675"/>
                <a:gd name="connsiteY50" fmla="*/ 1200536 h 1311068"/>
                <a:gd name="connsiteX51" fmla="*/ 2285766 w 4968675"/>
                <a:gd name="connsiteY51" fmla="*/ 1170391 h 1311068"/>
                <a:gd name="connsiteX52" fmla="*/ 2295814 w 4968675"/>
                <a:gd name="connsiteY52" fmla="*/ 1130197 h 1311068"/>
                <a:gd name="connsiteX53" fmla="*/ 2315911 w 4968675"/>
                <a:gd name="connsiteY53" fmla="*/ 1079955 h 1311068"/>
                <a:gd name="connsiteX54" fmla="*/ 2325959 w 4968675"/>
                <a:gd name="connsiteY54" fmla="*/ 1049810 h 1311068"/>
                <a:gd name="connsiteX55" fmla="*/ 2336007 w 4968675"/>
                <a:gd name="connsiteY55" fmla="*/ 889037 h 1311068"/>
                <a:gd name="connsiteX56" fmla="*/ 2366152 w 4968675"/>
                <a:gd name="connsiteY56" fmla="*/ 798602 h 1311068"/>
                <a:gd name="connsiteX57" fmla="*/ 2396297 w 4968675"/>
                <a:gd name="connsiteY57" fmla="*/ 748360 h 1311068"/>
                <a:gd name="connsiteX58" fmla="*/ 2406346 w 4968675"/>
                <a:gd name="connsiteY58" fmla="*/ 688070 h 1311068"/>
                <a:gd name="connsiteX59" fmla="*/ 2416394 w 4968675"/>
                <a:gd name="connsiteY59" fmla="*/ 718215 h 1311068"/>
                <a:gd name="connsiteX60" fmla="*/ 2426443 w 4968675"/>
                <a:gd name="connsiteY60" fmla="*/ 778505 h 1311068"/>
                <a:gd name="connsiteX61" fmla="*/ 2456588 w 4968675"/>
                <a:gd name="connsiteY61" fmla="*/ 848843 h 1311068"/>
                <a:gd name="connsiteX62" fmla="*/ 2466636 w 4968675"/>
                <a:gd name="connsiteY62" fmla="*/ 969424 h 1311068"/>
                <a:gd name="connsiteX63" fmla="*/ 2486733 w 4968675"/>
                <a:gd name="connsiteY63" fmla="*/ 1090004 h 1311068"/>
                <a:gd name="connsiteX64" fmla="*/ 2547023 w 4968675"/>
                <a:gd name="connsiteY64" fmla="*/ 1029714 h 1311068"/>
                <a:gd name="connsiteX65" fmla="*/ 2607313 w 4968675"/>
                <a:gd name="connsiteY65" fmla="*/ 989520 h 1311068"/>
                <a:gd name="connsiteX66" fmla="*/ 2657555 w 4968675"/>
                <a:gd name="connsiteY66" fmla="*/ 929230 h 1311068"/>
                <a:gd name="connsiteX67" fmla="*/ 2697748 w 4968675"/>
                <a:gd name="connsiteY67" fmla="*/ 868940 h 1311068"/>
                <a:gd name="connsiteX68" fmla="*/ 2768086 w 4968675"/>
                <a:gd name="connsiteY68" fmla="*/ 808650 h 1311068"/>
                <a:gd name="connsiteX69" fmla="*/ 2818328 w 4968675"/>
                <a:gd name="connsiteY69" fmla="*/ 818698 h 1311068"/>
                <a:gd name="connsiteX70" fmla="*/ 2868570 w 4968675"/>
                <a:gd name="connsiteY70" fmla="*/ 858892 h 1311068"/>
                <a:gd name="connsiteX71" fmla="*/ 2928860 w 4968675"/>
                <a:gd name="connsiteY71" fmla="*/ 889037 h 1311068"/>
                <a:gd name="connsiteX72" fmla="*/ 2959005 w 4968675"/>
                <a:gd name="connsiteY72" fmla="*/ 919182 h 1311068"/>
                <a:gd name="connsiteX73" fmla="*/ 2969054 w 4968675"/>
                <a:gd name="connsiteY73" fmla="*/ 949327 h 1311068"/>
                <a:gd name="connsiteX74" fmla="*/ 3049440 w 4968675"/>
                <a:gd name="connsiteY74" fmla="*/ 989520 h 1311068"/>
                <a:gd name="connsiteX75" fmla="*/ 3089634 w 4968675"/>
                <a:gd name="connsiteY75" fmla="*/ 1009617 h 1311068"/>
                <a:gd name="connsiteX76" fmla="*/ 3119779 w 4968675"/>
                <a:gd name="connsiteY76" fmla="*/ 979472 h 1311068"/>
                <a:gd name="connsiteX77" fmla="*/ 3149924 w 4968675"/>
                <a:gd name="connsiteY77" fmla="*/ 959375 h 1311068"/>
                <a:gd name="connsiteX78" fmla="*/ 3220262 w 4968675"/>
                <a:gd name="connsiteY78" fmla="*/ 889037 h 1311068"/>
                <a:gd name="connsiteX79" fmla="*/ 3230311 w 4968675"/>
                <a:gd name="connsiteY79" fmla="*/ 848843 h 1311068"/>
                <a:gd name="connsiteX80" fmla="*/ 3260456 w 4968675"/>
                <a:gd name="connsiteY80" fmla="*/ 768457 h 1311068"/>
                <a:gd name="connsiteX81" fmla="*/ 3270504 w 4968675"/>
                <a:gd name="connsiteY81" fmla="*/ 667973 h 1311068"/>
                <a:gd name="connsiteX82" fmla="*/ 3290601 w 4968675"/>
                <a:gd name="connsiteY82" fmla="*/ 617731 h 1311068"/>
                <a:gd name="connsiteX83" fmla="*/ 3300649 w 4968675"/>
                <a:gd name="connsiteY83" fmla="*/ 577538 h 1311068"/>
                <a:gd name="connsiteX84" fmla="*/ 3320746 w 4968675"/>
                <a:gd name="connsiteY84" fmla="*/ 547393 h 1311068"/>
                <a:gd name="connsiteX85" fmla="*/ 3350891 w 4968675"/>
                <a:gd name="connsiteY85" fmla="*/ 456958 h 1311068"/>
                <a:gd name="connsiteX86" fmla="*/ 3370988 w 4968675"/>
                <a:gd name="connsiteY86" fmla="*/ 426813 h 1311068"/>
                <a:gd name="connsiteX87" fmla="*/ 3391084 w 4968675"/>
                <a:gd name="connsiteY87" fmla="*/ 346426 h 1311068"/>
                <a:gd name="connsiteX88" fmla="*/ 3456383 w 4968675"/>
                <a:gd name="connsiteY88" fmla="*/ 137550 h 1311068"/>
                <a:gd name="connsiteX89" fmla="*/ 3451374 w 4968675"/>
                <a:gd name="connsiteY89" fmla="*/ 477054 h 1311068"/>
                <a:gd name="connsiteX90" fmla="*/ 3501616 w 4968675"/>
                <a:gd name="connsiteY90" fmla="*/ 607683 h 1311068"/>
                <a:gd name="connsiteX91" fmla="*/ 3511664 w 4968675"/>
                <a:gd name="connsiteY91" fmla="*/ 758408 h 1311068"/>
                <a:gd name="connsiteX92" fmla="*/ 3541810 w 4968675"/>
                <a:gd name="connsiteY92" fmla="*/ 929230 h 1311068"/>
                <a:gd name="connsiteX93" fmla="*/ 3582003 w 4968675"/>
                <a:gd name="connsiteY93" fmla="*/ 1049810 h 1311068"/>
                <a:gd name="connsiteX94" fmla="*/ 3592051 w 4968675"/>
                <a:gd name="connsiteY94" fmla="*/ 1090004 h 1311068"/>
                <a:gd name="connsiteX95" fmla="*/ 3602100 w 4968675"/>
                <a:gd name="connsiteY95" fmla="*/ 1220632 h 1311068"/>
                <a:gd name="connsiteX96" fmla="*/ 3622196 w 4968675"/>
                <a:gd name="connsiteY96" fmla="*/ 1280922 h 1311068"/>
                <a:gd name="connsiteX97" fmla="*/ 3632245 w 4968675"/>
                <a:gd name="connsiteY97" fmla="*/ 1311068 h 1311068"/>
                <a:gd name="connsiteX98" fmla="*/ 3692535 w 4968675"/>
                <a:gd name="connsiteY98" fmla="*/ 1230681 h 1311068"/>
                <a:gd name="connsiteX99" fmla="*/ 3742777 w 4968675"/>
                <a:gd name="connsiteY99" fmla="*/ 1150294 h 1311068"/>
                <a:gd name="connsiteX100" fmla="*/ 3762873 w 4968675"/>
                <a:gd name="connsiteY100" fmla="*/ 1079955 h 1311068"/>
                <a:gd name="connsiteX101" fmla="*/ 3772922 w 4968675"/>
                <a:gd name="connsiteY101" fmla="*/ 1019665 h 1311068"/>
                <a:gd name="connsiteX102" fmla="*/ 3803067 w 4968675"/>
                <a:gd name="connsiteY102" fmla="*/ 949327 h 1311068"/>
                <a:gd name="connsiteX103" fmla="*/ 3813115 w 4968675"/>
                <a:gd name="connsiteY103" fmla="*/ 848843 h 1311068"/>
                <a:gd name="connsiteX104" fmla="*/ 3843260 w 4968675"/>
                <a:gd name="connsiteY104" fmla="*/ 778505 h 1311068"/>
                <a:gd name="connsiteX105" fmla="*/ 3913599 w 4968675"/>
                <a:gd name="connsiteY105" fmla="*/ 868940 h 1311068"/>
                <a:gd name="connsiteX106" fmla="*/ 3933695 w 4968675"/>
                <a:gd name="connsiteY106" fmla="*/ 909133 h 1311068"/>
                <a:gd name="connsiteX107" fmla="*/ 3943744 w 4968675"/>
                <a:gd name="connsiteY107" fmla="*/ 1009617 h 1311068"/>
                <a:gd name="connsiteX108" fmla="*/ 3993985 w 4968675"/>
                <a:gd name="connsiteY108" fmla="*/ 1029714 h 1311068"/>
                <a:gd name="connsiteX109" fmla="*/ 4164807 w 4968675"/>
                <a:gd name="connsiteY109" fmla="*/ 1049810 h 1311068"/>
                <a:gd name="connsiteX110" fmla="*/ 4194952 w 4968675"/>
                <a:gd name="connsiteY110" fmla="*/ 1039762 h 1311068"/>
                <a:gd name="connsiteX111" fmla="*/ 4205001 w 4968675"/>
                <a:gd name="connsiteY111" fmla="*/ 959375 h 1311068"/>
                <a:gd name="connsiteX112" fmla="*/ 4215049 w 4968675"/>
                <a:gd name="connsiteY112" fmla="*/ 909133 h 1311068"/>
                <a:gd name="connsiteX113" fmla="*/ 4265291 w 4968675"/>
                <a:gd name="connsiteY113" fmla="*/ 878988 h 1311068"/>
                <a:gd name="connsiteX114" fmla="*/ 4285388 w 4968675"/>
                <a:gd name="connsiteY114" fmla="*/ 848843 h 1311068"/>
                <a:gd name="connsiteX115" fmla="*/ 4325581 w 4968675"/>
                <a:gd name="connsiteY115" fmla="*/ 808650 h 1311068"/>
                <a:gd name="connsiteX116" fmla="*/ 4335629 w 4968675"/>
                <a:gd name="connsiteY116" fmla="*/ 748360 h 1311068"/>
                <a:gd name="connsiteX117" fmla="*/ 4355726 w 4968675"/>
                <a:gd name="connsiteY117" fmla="*/ 718215 h 1311068"/>
                <a:gd name="connsiteX118" fmla="*/ 4385871 w 4968675"/>
                <a:gd name="connsiteY118" fmla="*/ 657925 h 1311068"/>
                <a:gd name="connsiteX119" fmla="*/ 4416016 w 4968675"/>
                <a:gd name="connsiteY119" fmla="*/ 667973 h 1311068"/>
                <a:gd name="connsiteX120" fmla="*/ 4446161 w 4968675"/>
                <a:gd name="connsiteY120" fmla="*/ 778505 h 1311068"/>
                <a:gd name="connsiteX121" fmla="*/ 4466258 w 4968675"/>
                <a:gd name="connsiteY121" fmla="*/ 848843 h 1311068"/>
                <a:gd name="connsiteX122" fmla="*/ 4486355 w 4968675"/>
                <a:gd name="connsiteY122" fmla="*/ 878988 h 1311068"/>
                <a:gd name="connsiteX123" fmla="*/ 4526548 w 4968675"/>
                <a:gd name="connsiteY123" fmla="*/ 818698 h 1311068"/>
                <a:gd name="connsiteX124" fmla="*/ 4586838 w 4968675"/>
                <a:gd name="connsiteY124" fmla="*/ 718215 h 1311068"/>
                <a:gd name="connsiteX125" fmla="*/ 4596886 w 4968675"/>
                <a:gd name="connsiteY125" fmla="*/ 527296 h 1311068"/>
                <a:gd name="connsiteX126" fmla="*/ 4606935 w 4968675"/>
                <a:gd name="connsiteY126" fmla="*/ 487103 h 1311068"/>
                <a:gd name="connsiteX127" fmla="*/ 4657177 w 4968675"/>
                <a:gd name="connsiteY127" fmla="*/ 597635 h 1311068"/>
                <a:gd name="connsiteX128" fmla="*/ 4667225 w 4968675"/>
                <a:gd name="connsiteY128" fmla="*/ 678021 h 1311068"/>
                <a:gd name="connsiteX129" fmla="*/ 4677273 w 4968675"/>
                <a:gd name="connsiteY129" fmla="*/ 808650 h 1311068"/>
                <a:gd name="connsiteX130" fmla="*/ 4707418 w 4968675"/>
                <a:gd name="connsiteY130" fmla="*/ 899085 h 1311068"/>
                <a:gd name="connsiteX131" fmla="*/ 4717467 w 4968675"/>
                <a:gd name="connsiteY131" fmla="*/ 929230 h 1311068"/>
                <a:gd name="connsiteX132" fmla="*/ 4727515 w 4968675"/>
                <a:gd name="connsiteY132" fmla="*/ 959375 h 1311068"/>
                <a:gd name="connsiteX133" fmla="*/ 4757660 w 4968675"/>
                <a:gd name="connsiteY133" fmla="*/ 989520 h 1311068"/>
                <a:gd name="connsiteX134" fmla="*/ 4767708 w 4968675"/>
                <a:gd name="connsiteY134" fmla="*/ 1130197 h 1311068"/>
                <a:gd name="connsiteX135" fmla="*/ 4807902 w 4968675"/>
                <a:gd name="connsiteY135" fmla="*/ 1150294 h 1311068"/>
                <a:gd name="connsiteX136" fmla="*/ 4868192 w 4968675"/>
                <a:gd name="connsiteY136" fmla="*/ 1090004 h 1311068"/>
                <a:gd name="connsiteX137" fmla="*/ 4908385 w 4968675"/>
                <a:gd name="connsiteY137" fmla="*/ 1019665 h 1311068"/>
                <a:gd name="connsiteX138" fmla="*/ 4948579 w 4968675"/>
                <a:gd name="connsiteY138" fmla="*/ 959375 h 1311068"/>
                <a:gd name="connsiteX139" fmla="*/ 4968675 w 4968675"/>
                <a:gd name="connsiteY139" fmla="*/ 909133 h 1311068"/>
                <a:gd name="connsiteX0" fmla="*/ 55536 w 5024211"/>
                <a:gd name="connsiteY0" fmla="*/ 80498 h 1391566"/>
                <a:gd name="connsiteX1" fmla="*/ 67787 w 5024211"/>
                <a:gd name="connsiteY1" fmla="*/ 69599 h 1391566"/>
                <a:gd name="connsiteX2" fmla="*/ 462260 w 5024211"/>
                <a:gd name="connsiteY2" fmla="*/ 498095 h 1391566"/>
                <a:gd name="connsiteX3" fmla="*/ 552695 w 5024211"/>
                <a:gd name="connsiteY3" fmla="*/ 646660 h 1391566"/>
                <a:gd name="connsiteX4" fmla="*/ 572792 w 5024211"/>
                <a:gd name="connsiteY4" fmla="*/ 909674 h 1391566"/>
                <a:gd name="connsiteX5" fmla="*/ 683324 w 5024211"/>
                <a:gd name="connsiteY5" fmla="*/ 780619 h 1391566"/>
                <a:gd name="connsiteX6" fmla="*/ 713469 w 5024211"/>
                <a:gd name="connsiteY6" fmla="*/ 810331 h 1391566"/>
                <a:gd name="connsiteX7" fmla="*/ 793855 w 5024211"/>
                <a:gd name="connsiteY7" fmla="*/ 1100163 h 1391566"/>
                <a:gd name="connsiteX8" fmla="*/ 824000 w 5024211"/>
                <a:gd name="connsiteY8" fmla="*/ 1080067 h 1391566"/>
                <a:gd name="connsiteX9" fmla="*/ 837830 w 5024211"/>
                <a:gd name="connsiteY9" fmla="*/ 1063104 h 1391566"/>
                <a:gd name="connsiteX10" fmla="*/ 924484 w 5024211"/>
                <a:gd name="connsiteY10" fmla="*/ 1029825 h 1391566"/>
                <a:gd name="connsiteX11" fmla="*/ 974726 w 5024211"/>
                <a:gd name="connsiteY11" fmla="*/ 1150405 h 1391566"/>
                <a:gd name="connsiteX12" fmla="*/ 1045064 w 5024211"/>
                <a:gd name="connsiteY12" fmla="*/ 1200647 h 1391566"/>
                <a:gd name="connsiteX13" fmla="*/ 1044309 w 5024211"/>
                <a:gd name="connsiteY13" fmla="*/ 1220420 h 1391566"/>
                <a:gd name="connsiteX14" fmla="*/ 1175693 w 5024211"/>
                <a:gd name="connsiteY14" fmla="*/ 1311179 h 1391566"/>
                <a:gd name="connsiteX15" fmla="*/ 1215886 w 5024211"/>
                <a:gd name="connsiteY15" fmla="*/ 1291082 h 1391566"/>
                <a:gd name="connsiteX16" fmla="*/ 1256080 w 5024211"/>
                <a:gd name="connsiteY16" fmla="*/ 1230792 h 1391566"/>
                <a:gd name="connsiteX17" fmla="*/ 1266128 w 5024211"/>
                <a:gd name="connsiteY17" fmla="*/ 1120260 h 1391566"/>
                <a:gd name="connsiteX18" fmla="*/ 1356563 w 5024211"/>
                <a:gd name="connsiteY18" fmla="*/ 979583 h 1391566"/>
                <a:gd name="connsiteX19" fmla="*/ 1366611 w 5024211"/>
                <a:gd name="connsiteY19" fmla="*/ 929341 h 1391566"/>
                <a:gd name="connsiteX20" fmla="*/ 1406805 w 5024211"/>
                <a:gd name="connsiteY20" fmla="*/ 879100 h 1391566"/>
                <a:gd name="connsiteX21" fmla="*/ 1426902 w 5024211"/>
                <a:gd name="connsiteY21" fmla="*/ 848955 h 1391566"/>
                <a:gd name="connsiteX22" fmla="*/ 1436950 w 5024211"/>
                <a:gd name="connsiteY22" fmla="*/ 818809 h 1391566"/>
                <a:gd name="connsiteX23" fmla="*/ 1457047 w 5024211"/>
                <a:gd name="connsiteY23" fmla="*/ 768568 h 1391566"/>
                <a:gd name="connsiteX24" fmla="*/ 1477143 w 5024211"/>
                <a:gd name="connsiteY24" fmla="*/ 637939 h 1391566"/>
                <a:gd name="connsiteX25" fmla="*/ 1487192 w 5024211"/>
                <a:gd name="connsiteY25" fmla="*/ 828858 h 1391566"/>
                <a:gd name="connsiteX26" fmla="*/ 1507288 w 5024211"/>
                <a:gd name="connsiteY26" fmla="*/ 788664 h 1391566"/>
                <a:gd name="connsiteX27" fmla="*/ 1517337 w 5024211"/>
                <a:gd name="connsiteY27" fmla="*/ 758519 h 1391566"/>
                <a:gd name="connsiteX28" fmla="*/ 1567579 w 5024211"/>
                <a:gd name="connsiteY28" fmla="*/ 848955 h 1391566"/>
                <a:gd name="connsiteX29" fmla="*/ 1617820 w 5024211"/>
                <a:gd name="connsiteY29" fmla="*/ 909245 h 1391566"/>
                <a:gd name="connsiteX30" fmla="*/ 1647965 w 5024211"/>
                <a:gd name="connsiteY30" fmla="*/ 919293 h 1391566"/>
                <a:gd name="connsiteX31" fmla="*/ 1698207 w 5024211"/>
                <a:gd name="connsiteY31" fmla="*/ 808761 h 1391566"/>
                <a:gd name="connsiteX32" fmla="*/ 1758497 w 5024211"/>
                <a:gd name="connsiteY32" fmla="*/ 748471 h 1391566"/>
                <a:gd name="connsiteX33" fmla="*/ 1778594 w 5024211"/>
                <a:gd name="connsiteY33" fmla="*/ 708278 h 1391566"/>
                <a:gd name="connsiteX34" fmla="*/ 1808739 w 5024211"/>
                <a:gd name="connsiteY34" fmla="*/ 567601 h 1391566"/>
                <a:gd name="connsiteX35" fmla="*/ 1828836 w 5024211"/>
                <a:gd name="connsiteY35" fmla="*/ 597746 h 1391566"/>
                <a:gd name="connsiteX36" fmla="*/ 1838884 w 5024211"/>
                <a:gd name="connsiteY36" fmla="*/ 627891 h 1391566"/>
                <a:gd name="connsiteX37" fmla="*/ 1858981 w 5024211"/>
                <a:gd name="connsiteY37" fmla="*/ 698229 h 1391566"/>
                <a:gd name="connsiteX38" fmla="*/ 1909222 w 5024211"/>
                <a:gd name="connsiteY38" fmla="*/ 778616 h 1391566"/>
                <a:gd name="connsiteX39" fmla="*/ 1939368 w 5024211"/>
                <a:gd name="connsiteY39" fmla="*/ 939390 h 1391566"/>
                <a:gd name="connsiteX40" fmla="*/ 1969513 w 5024211"/>
                <a:gd name="connsiteY40" fmla="*/ 1049922 h 1391566"/>
                <a:gd name="connsiteX41" fmla="*/ 1989609 w 5024211"/>
                <a:gd name="connsiteY41" fmla="*/ 1130308 h 1391566"/>
                <a:gd name="connsiteX42" fmla="*/ 2009706 w 5024211"/>
                <a:gd name="connsiteY42" fmla="*/ 1160453 h 1391566"/>
                <a:gd name="connsiteX43" fmla="*/ 2039851 w 5024211"/>
                <a:gd name="connsiteY43" fmla="*/ 1150405 h 1391566"/>
                <a:gd name="connsiteX44" fmla="*/ 2049899 w 5024211"/>
                <a:gd name="connsiteY44" fmla="*/ 1120260 h 1391566"/>
                <a:gd name="connsiteX45" fmla="*/ 2069996 w 5024211"/>
                <a:gd name="connsiteY45" fmla="*/ 1090115 h 1391566"/>
                <a:gd name="connsiteX46" fmla="*/ 2100141 w 5024211"/>
                <a:gd name="connsiteY46" fmla="*/ 1039873 h 1391566"/>
                <a:gd name="connsiteX47" fmla="*/ 2140335 w 5024211"/>
                <a:gd name="connsiteY47" fmla="*/ 1070018 h 1391566"/>
                <a:gd name="connsiteX48" fmla="*/ 2240818 w 5024211"/>
                <a:gd name="connsiteY48" fmla="*/ 1160453 h 1391566"/>
                <a:gd name="connsiteX49" fmla="*/ 2281011 w 5024211"/>
                <a:gd name="connsiteY49" fmla="*/ 1230792 h 1391566"/>
                <a:gd name="connsiteX50" fmla="*/ 2311157 w 5024211"/>
                <a:gd name="connsiteY50" fmla="*/ 1250889 h 1391566"/>
                <a:gd name="connsiteX51" fmla="*/ 2321205 w 5024211"/>
                <a:gd name="connsiteY51" fmla="*/ 1281034 h 1391566"/>
                <a:gd name="connsiteX52" fmla="*/ 2341302 w 5024211"/>
                <a:gd name="connsiteY52" fmla="*/ 1250889 h 1391566"/>
                <a:gd name="connsiteX53" fmla="*/ 2351350 w 5024211"/>
                <a:gd name="connsiteY53" fmla="*/ 1210695 h 1391566"/>
                <a:gd name="connsiteX54" fmla="*/ 2371447 w 5024211"/>
                <a:gd name="connsiteY54" fmla="*/ 1160453 h 1391566"/>
                <a:gd name="connsiteX55" fmla="*/ 2381495 w 5024211"/>
                <a:gd name="connsiteY55" fmla="*/ 1130308 h 1391566"/>
                <a:gd name="connsiteX56" fmla="*/ 2391543 w 5024211"/>
                <a:gd name="connsiteY56" fmla="*/ 969535 h 1391566"/>
                <a:gd name="connsiteX57" fmla="*/ 2421688 w 5024211"/>
                <a:gd name="connsiteY57" fmla="*/ 879100 h 1391566"/>
                <a:gd name="connsiteX58" fmla="*/ 2451833 w 5024211"/>
                <a:gd name="connsiteY58" fmla="*/ 828858 h 1391566"/>
                <a:gd name="connsiteX59" fmla="*/ 2461882 w 5024211"/>
                <a:gd name="connsiteY59" fmla="*/ 768568 h 1391566"/>
                <a:gd name="connsiteX60" fmla="*/ 2471930 w 5024211"/>
                <a:gd name="connsiteY60" fmla="*/ 798713 h 1391566"/>
                <a:gd name="connsiteX61" fmla="*/ 2481979 w 5024211"/>
                <a:gd name="connsiteY61" fmla="*/ 859003 h 1391566"/>
                <a:gd name="connsiteX62" fmla="*/ 2512124 w 5024211"/>
                <a:gd name="connsiteY62" fmla="*/ 929341 h 1391566"/>
                <a:gd name="connsiteX63" fmla="*/ 2522172 w 5024211"/>
                <a:gd name="connsiteY63" fmla="*/ 1049922 h 1391566"/>
                <a:gd name="connsiteX64" fmla="*/ 2542269 w 5024211"/>
                <a:gd name="connsiteY64" fmla="*/ 1170502 h 1391566"/>
                <a:gd name="connsiteX65" fmla="*/ 2602559 w 5024211"/>
                <a:gd name="connsiteY65" fmla="*/ 1110212 h 1391566"/>
                <a:gd name="connsiteX66" fmla="*/ 2662849 w 5024211"/>
                <a:gd name="connsiteY66" fmla="*/ 1070018 h 1391566"/>
                <a:gd name="connsiteX67" fmla="*/ 2713091 w 5024211"/>
                <a:gd name="connsiteY67" fmla="*/ 1009728 h 1391566"/>
                <a:gd name="connsiteX68" fmla="*/ 2753284 w 5024211"/>
                <a:gd name="connsiteY68" fmla="*/ 949438 h 1391566"/>
                <a:gd name="connsiteX69" fmla="*/ 2823622 w 5024211"/>
                <a:gd name="connsiteY69" fmla="*/ 889148 h 1391566"/>
                <a:gd name="connsiteX70" fmla="*/ 2873864 w 5024211"/>
                <a:gd name="connsiteY70" fmla="*/ 899196 h 1391566"/>
                <a:gd name="connsiteX71" fmla="*/ 2924106 w 5024211"/>
                <a:gd name="connsiteY71" fmla="*/ 939390 h 1391566"/>
                <a:gd name="connsiteX72" fmla="*/ 2984396 w 5024211"/>
                <a:gd name="connsiteY72" fmla="*/ 969535 h 1391566"/>
                <a:gd name="connsiteX73" fmla="*/ 3014541 w 5024211"/>
                <a:gd name="connsiteY73" fmla="*/ 999680 h 1391566"/>
                <a:gd name="connsiteX74" fmla="*/ 3024590 w 5024211"/>
                <a:gd name="connsiteY74" fmla="*/ 1029825 h 1391566"/>
                <a:gd name="connsiteX75" fmla="*/ 3104976 w 5024211"/>
                <a:gd name="connsiteY75" fmla="*/ 1070018 h 1391566"/>
                <a:gd name="connsiteX76" fmla="*/ 3145170 w 5024211"/>
                <a:gd name="connsiteY76" fmla="*/ 1090115 h 1391566"/>
                <a:gd name="connsiteX77" fmla="*/ 3175315 w 5024211"/>
                <a:gd name="connsiteY77" fmla="*/ 1059970 h 1391566"/>
                <a:gd name="connsiteX78" fmla="*/ 3205460 w 5024211"/>
                <a:gd name="connsiteY78" fmla="*/ 1039873 h 1391566"/>
                <a:gd name="connsiteX79" fmla="*/ 3275798 w 5024211"/>
                <a:gd name="connsiteY79" fmla="*/ 969535 h 1391566"/>
                <a:gd name="connsiteX80" fmla="*/ 3285847 w 5024211"/>
                <a:gd name="connsiteY80" fmla="*/ 929341 h 1391566"/>
                <a:gd name="connsiteX81" fmla="*/ 3315992 w 5024211"/>
                <a:gd name="connsiteY81" fmla="*/ 848955 h 1391566"/>
                <a:gd name="connsiteX82" fmla="*/ 3326040 w 5024211"/>
                <a:gd name="connsiteY82" fmla="*/ 748471 h 1391566"/>
                <a:gd name="connsiteX83" fmla="*/ 3346137 w 5024211"/>
                <a:gd name="connsiteY83" fmla="*/ 698229 h 1391566"/>
                <a:gd name="connsiteX84" fmla="*/ 3356185 w 5024211"/>
                <a:gd name="connsiteY84" fmla="*/ 658036 h 1391566"/>
                <a:gd name="connsiteX85" fmla="*/ 3376282 w 5024211"/>
                <a:gd name="connsiteY85" fmla="*/ 627891 h 1391566"/>
                <a:gd name="connsiteX86" fmla="*/ 3406427 w 5024211"/>
                <a:gd name="connsiteY86" fmla="*/ 537456 h 1391566"/>
                <a:gd name="connsiteX87" fmla="*/ 3426524 w 5024211"/>
                <a:gd name="connsiteY87" fmla="*/ 507311 h 1391566"/>
                <a:gd name="connsiteX88" fmla="*/ 3446620 w 5024211"/>
                <a:gd name="connsiteY88" fmla="*/ 426924 h 1391566"/>
                <a:gd name="connsiteX89" fmla="*/ 3511919 w 5024211"/>
                <a:gd name="connsiteY89" fmla="*/ 218048 h 1391566"/>
                <a:gd name="connsiteX90" fmla="*/ 3506910 w 5024211"/>
                <a:gd name="connsiteY90" fmla="*/ 557552 h 1391566"/>
                <a:gd name="connsiteX91" fmla="*/ 3557152 w 5024211"/>
                <a:gd name="connsiteY91" fmla="*/ 688181 h 1391566"/>
                <a:gd name="connsiteX92" fmla="*/ 3567200 w 5024211"/>
                <a:gd name="connsiteY92" fmla="*/ 838906 h 1391566"/>
                <a:gd name="connsiteX93" fmla="*/ 3597346 w 5024211"/>
                <a:gd name="connsiteY93" fmla="*/ 1009728 h 1391566"/>
                <a:gd name="connsiteX94" fmla="*/ 3637539 w 5024211"/>
                <a:gd name="connsiteY94" fmla="*/ 1130308 h 1391566"/>
                <a:gd name="connsiteX95" fmla="*/ 3647587 w 5024211"/>
                <a:gd name="connsiteY95" fmla="*/ 1170502 h 1391566"/>
                <a:gd name="connsiteX96" fmla="*/ 3657636 w 5024211"/>
                <a:gd name="connsiteY96" fmla="*/ 1301130 h 1391566"/>
                <a:gd name="connsiteX97" fmla="*/ 3677732 w 5024211"/>
                <a:gd name="connsiteY97" fmla="*/ 1361420 h 1391566"/>
                <a:gd name="connsiteX98" fmla="*/ 3687781 w 5024211"/>
                <a:gd name="connsiteY98" fmla="*/ 1391566 h 1391566"/>
                <a:gd name="connsiteX99" fmla="*/ 3748071 w 5024211"/>
                <a:gd name="connsiteY99" fmla="*/ 1311179 h 1391566"/>
                <a:gd name="connsiteX100" fmla="*/ 3798313 w 5024211"/>
                <a:gd name="connsiteY100" fmla="*/ 1230792 h 1391566"/>
                <a:gd name="connsiteX101" fmla="*/ 3818409 w 5024211"/>
                <a:gd name="connsiteY101" fmla="*/ 1160453 h 1391566"/>
                <a:gd name="connsiteX102" fmla="*/ 3828458 w 5024211"/>
                <a:gd name="connsiteY102" fmla="*/ 1100163 h 1391566"/>
                <a:gd name="connsiteX103" fmla="*/ 3858603 w 5024211"/>
                <a:gd name="connsiteY103" fmla="*/ 1029825 h 1391566"/>
                <a:gd name="connsiteX104" fmla="*/ 3868651 w 5024211"/>
                <a:gd name="connsiteY104" fmla="*/ 929341 h 1391566"/>
                <a:gd name="connsiteX105" fmla="*/ 3898796 w 5024211"/>
                <a:gd name="connsiteY105" fmla="*/ 859003 h 1391566"/>
                <a:gd name="connsiteX106" fmla="*/ 3969135 w 5024211"/>
                <a:gd name="connsiteY106" fmla="*/ 949438 h 1391566"/>
                <a:gd name="connsiteX107" fmla="*/ 3989231 w 5024211"/>
                <a:gd name="connsiteY107" fmla="*/ 989631 h 1391566"/>
                <a:gd name="connsiteX108" fmla="*/ 3999280 w 5024211"/>
                <a:gd name="connsiteY108" fmla="*/ 1090115 h 1391566"/>
                <a:gd name="connsiteX109" fmla="*/ 4049521 w 5024211"/>
                <a:gd name="connsiteY109" fmla="*/ 1110212 h 1391566"/>
                <a:gd name="connsiteX110" fmla="*/ 4220343 w 5024211"/>
                <a:gd name="connsiteY110" fmla="*/ 1130308 h 1391566"/>
                <a:gd name="connsiteX111" fmla="*/ 4250488 w 5024211"/>
                <a:gd name="connsiteY111" fmla="*/ 1120260 h 1391566"/>
                <a:gd name="connsiteX112" fmla="*/ 4260537 w 5024211"/>
                <a:gd name="connsiteY112" fmla="*/ 1039873 h 1391566"/>
                <a:gd name="connsiteX113" fmla="*/ 4270585 w 5024211"/>
                <a:gd name="connsiteY113" fmla="*/ 989631 h 1391566"/>
                <a:gd name="connsiteX114" fmla="*/ 4320827 w 5024211"/>
                <a:gd name="connsiteY114" fmla="*/ 959486 h 1391566"/>
                <a:gd name="connsiteX115" fmla="*/ 4340924 w 5024211"/>
                <a:gd name="connsiteY115" fmla="*/ 929341 h 1391566"/>
                <a:gd name="connsiteX116" fmla="*/ 4381117 w 5024211"/>
                <a:gd name="connsiteY116" fmla="*/ 889148 h 1391566"/>
                <a:gd name="connsiteX117" fmla="*/ 4391165 w 5024211"/>
                <a:gd name="connsiteY117" fmla="*/ 828858 h 1391566"/>
                <a:gd name="connsiteX118" fmla="*/ 4411262 w 5024211"/>
                <a:gd name="connsiteY118" fmla="*/ 798713 h 1391566"/>
                <a:gd name="connsiteX119" fmla="*/ 4441407 w 5024211"/>
                <a:gd name="connsiteY119" fmla="*/ 738423 h 1391566"/>
                <a:gd name="connsiteX120" fmla="*/ 4471552 w 5024211"/>
                <a:gd name="connsiteY120" fmla="*/ 748471 h 1391566"/>
                <a:gd name="connsiteX121" fmla="*/ 4501697 w 5024211"/>
                <a:gd name="connsiteY121" fmla="*/ 859003 h 1391566"/>
                <a:gd name="connsiteX122" fmla="*/ 4521794 w 5024211"/>
                <a:gd name="connsiteY122" fmla="*/ 929341 h 1391566"/>
                <a:gd name="connsiteX123" fmla="*/ 4541891 w 5024211"/>
                <a:gd name="connsiteY123" fmla="*/ 959486 h 1391566"/>
                <a:gd name="connsiteX124" fmla="*/ 4582084 w 5024211"/>
                <a:gd name="connsiteY124" fmla="*/ 899196 h 1391566"/>
                <a:gd name="connsiteX125" fmla="*/ 4642374 w 5024211"/>
                <a:gd name="connsiteY125" fmla="*/ 798713 h 1391566"/>
                <a:gd name="connsiteX126" fmla="*/ 4652422 w 5024211"/>
                <a:gd name="connsiteY126" fmla="*/ 607794 h 1391566"/>
                <a:gd name="connsiteX127" fmla="*/ 4662471 w 5024211"/>
                <a:gd name="connsiteY127" fmla="*/ 567601 h 1391566"/>
                <a:gd name="connsiteX128" fmla="*/ 4712713 w 5024211"/>
                <a:gd name="connsiteY128" fmla="*/ 678133 h 1391566"/>
                <a:gd name="connsiteX129" fmla="*/ 4722761 w 5024211"/>
                <a:gd name="connsiteY129" fmla="*/ 758519 h 1391566"/>
                <a:gd name="connsiteX130" fmla="*/ 4732809 w 5024211"/>
                <a:gd name="connsiteY130" fmla="*/ 889148 h 1391566"/>
                <a:gd name="connsiteX131" fmla="*/ 4762954 w 5024211"/>
                <a:gd name="connsiteY131" fmla="*/ 979583 h 1391566"/>
                <a:gd name="connsiteX132" fmla="*/ 4773003 w 5024211"/>
                <a:gd name="connsiteY132" fmla="*/ 1009728 h 1391566"/>
                <a:gd name="connsiteX133" fmla="*/ 4783051 w 5024211"/>
                <a:gd name="connsiteY133" fmla="*/ 1039873 h 1391566"/>
                <a:gd name="connsiteX134" fmla="*/ 4813196 w 5024211"/>
                <a:gd name="connsiteY134" fmla="*/ 1070018 h 1391566"/>
                <a:gd name="connsiteX135" fmla="*/ 4823244 w 5024211"/>
                <a:gd name="connsiteY135" fmla="*/ 1210695 h 1391566"/>
                <a:gd name="connsiteX136" fmla="*/ 4863438 w 5024211"/>
                <a:gd name="connsiteY136" fmla="*/ 1230792 h 1391566"/>
                <a:gd name="connsiteX137" fmla="*/ 4923728 w 5024211"/>
                <a:gd name="connsiteY137" fmla="*/ 1170502 h 1391566"/>
                <a:gd name="connsiteX138" fmla="*/ 4963921 w 5024211"/>
                <a:gd name="connsiteY138" fmla="*/ 1100163 h 1391566"/>
                <a:gd name="connsiteX139" fmla="*/ 5004115 w 5024211"/>
                <a:gd name="connsiteY139" fmla="*/ 1039873 h 1391566"/>
                <a:gd name="connsiteX140" fmla="*/ 5024211 w 5024211"/>
                <a:gd name="connsiteY140" fmla="*/ 989631 h 1391566"/>
                <a:gd name="connsiteX0" fmla="*/ 67787 w 5036462"/>
                <a:gd name="connsiteY0" fmla="*/ 150097 h 1461165"/>
                <a:gd name="connsiteX1" fmla="*/ 67787 w 5036462"/>
                <a:gd name="connsiteY1" fmla="*/ 69599 h 1461165"/>
                <a:gd name="connsiteX2" fmla="*/ 474511 w 5036462"/>
                <a:gd name="connsiteY2" fmla="*/ 567694 h 1461165"/>
                <a:gd name="connsiteX3" fmla="*/ 564946 w 5036462"/>
                <a:gd name="connsiteY3" fmla="*/ 716259 h 1461165"/>
                <a:gd name="connsiteX4" fmla="*/ 585043 w 5036462"/>
                <a:gd name="connsiteY4" fmla="*/ 979273 h 1461165"/>
                <a:gd name="connsiteX5" fmla="*/ 695575 w 5036462"/>
                <a:gd name="connsiteY5" fmla="*/ 850218 h 1461165"/>
                <a:gd name="connsiteX6" fmla="*/ 725720 w 5036462"/>
                <a:gd name="connsiteY6" fmla="*/ 879930 h 1461165"/>
                <a:gd name="connsiteX7" fmla="*/ 806106 w 5036462"/>
                <a:gd name="connsiteY7" fmla="*/ 1169762 h 1461165"/>
                <a:gd name="connsiteX8" fmla="*/ 836251 w 5036462"/>
                <a:gd name="connsiteY8" fmla="*/ 1149666 h 1461165"/>
                <a:gd name="connsiteX9" fmla="*/ 850081 w 5036462"/>
                <a:gd name="connsiteY9" fmla="*/ 1132703 h 1461165"/>
                <a:gd name="connsiteX10" fmla="*/ 936735 w 5036462"/>
                <a:gd name="connsiteY10" fmla="*/ 1099424 h 1461165"/>
                <a:gd name="connsiteX11" fmla="*/ 986977 w 5036462"/>
                <a:gd name="connsiteY11" fmla="*/ 1220004 h 1461165"/>
                <a:gd name="connsiteX12" fmla="*/ 1057315 w 5036462"/>
                <a:gd name="connsiteY12" fmla="*/ 1270246 h 1461165"/>
                <a:gd name="connsiteX13" fmla="*/ 1056560 w 5036462"/>
                <a:gd name="connsiteY13" fmla="*/ 1290019 h 1461165"/>
                <a:gd name="connsiteX14" fmla="*/ 1187944 w 5036462"/>
                <a:gd name="connsiteY14" fmla="*/ 1380778 h 1461165"/>
                <a:gd name="connsiteX15" fmla="*/ 1228137 w 5036462"/>
                <a:gd name="connsiteY15" fmla="*/ 1360681 h 1461165"/>
                <a:gd name="connsiteX16" fmla="*/ 1268331 w 5036462"/>
                <a:gd name="connsiteY16" fmla="*/ 1300391 h 1461165"/>
                <a:gd name="connsiteX17" fmla="*/ 1278379 w 5036462"/>
                <a:gd name="connsiteY17" fmla="*/ 1189859 h 1461165"/>
                <a:gd name="connsiteX18" fmla="*/ 1368814 w 5036462"/>
                <a:gd name="connsiteY18" fmla="*/ 1049182 h 1461165"/>
                <a:gd name="connsiteX19" fmla="*/ 1378862 w 5036462"/>
                <a:gd name="connsiteY19" fmla="*/ 998940 h 1461165"/>
                <a:gd name="connsiteX20" fmla="*/ 1419056 w 5036462"/>
                <a:gd name="connsiteY20" fmla="*/ 948699 h 1461165"/>
                <a:gd name="connsiteX21" fmla="*/ 1439153 w 5036462"/>
                <a:gd name="connsiteY21" fmla="*/ 918554 h 1461165"/>
                <a:gd name="connsiteX22" fmla="*/ 1449201 w 5036462"/>
                <a:gd name="connsiteY22" fmla="*/ 888408 h 1461165"/>
                <a:gd name="connsiteX23" fmla="*/ 1469298 w 5036462"/>
                <a:gd name="connsiteY23" fmla="*/ 838167 h 1461165"/>
                <a:gd name="connsiteX24" fmla="*/ 1489394 w 5036462"/>
                <a:gd name="connsiteY24" fmla="*/ 707538 h 1461165"/>
                <a:gd name="connsiteX25" fmla="*/ 1499443 w 5036462"/>
                <a:gd name="connsiteY25" fmla="*/ 898457 h 1461165"/>
                <a:gd name="connsiteX26" fmla="*/ 1519539 w 5036462"/>
                <a:gd name="connsiteY26" fmla="*/ 858263 h 1461165"/>
                <a:gd name="connsiteX27" fmla="*/ 1529588 w 5036462"/>
                <a:gd name="connsiteY27" fmla="*/ 828118 h 1461165"/>
                <a:gd name="connsiteX28" fmla="*/ 1579830 w 5036462"/>
                <a:gd name="connsiteY28" fmla="*/ 918554 h 1461165"/>
                <a:gd name="connsiteX29" fmla="*/ 1630071 w 5036462"/>
                <a:gd name="connsiteY29" fmla="*/ 978844 h 1461165"/>
                <a:gd name="connsiteX30" fmla="*/ 1660216 w 5036462"/>
                <a:gd name="connsiteY30" fmla="*/ 988892 h 1461165"/>
                <a:gd name="connsiteX31" fmla="*/ 1710458 w 5036462"/>
                <a:gd name="connsiteY31" fmla="*/ 878360 h 1461165"/>
                <a:gd name="connsiteX32" fmla="*/ 1770748 w 5036462"/>
                <a:gd name="connsiteY32" fmla="*/ 818070 h 1461165"/>
                <a:gd name="connsiteX33" fmla="*/ 1790845 w 5036462"/>
                <a:gd name="connsiteY33" fmla="*/ 777877 h 1461165"/>
                <a:gd name="connsiteX34" fmla="*/ 1820990 w 5036462"/>
                <a:gd name="connsiteY34" fmla="*/ 637200 h 1461165"/>
                <a:gd name="connsiteX35" fmla="*/ 1841087 w 5036462"/>
                <a:gd name="connsiteY35" fmla="*/ 667345 h 1461165"/>
                <a:gd name="connsiteX36" fmla="*/ 1851135 w 5036462"/>
                <a:gd name="connsiteY36" fmla="*/ 697490 h 1461165"/>
                <a:gd name="connsiteX37" fmla="*/ 1871232 w 5036462"/>
                <a:gd name="connsiteY37" fmla="*/ 767828 h 1461165"/>
                <a:gd name="connsiteX38" fmla="*/ 1921473 w 5036462"/>
                <a:gd name="connsiteY38" fmla="*/ 848215 h 1461165"/>
                <a:gd name="connsiteX39" fmla="*/ 1951619 w 5036462"/>
                <a:gd name="connsiteY39" fmla="*/ 1008989 h 1461165"/>
                <a:gd name="connsiteX40" fmla="*/ 1981764 w 5036462"/>
                <a:gd name="connsiteY40" fmla="*/ 1119521 h 1461165"/>
                <a:gd name="connsiteX41" fmla="*/ 2001860 w 5036462"/>
                <a:gd name="connsiteY41" fmla="*/ 1199907 h 1461165"/>
                <a:gd name="connsiteX42" fmla="*/ 2021957 w 5036462"/>
                <a:gd name="connsiteY42" fmla="*/ 1230052 h 1461165"/>
                <a:gd name="connsiteX43" fmla="*/ 2052102 w 5036462"/>
                <a:gd name="connsiteY43" fmla="*/ 1220004 h 1461165"/>
                <a:gd name="connsiteX44" fmla="*/ 2062150 w 5036462"/>
                <a:gd name="connsiteY44" fmla="*/ 1189859 h 1461165"/>
                <a:gd name="connsiteX45" fmla="*/ 2082247 w 5036462"/>
                <a:gd name="connsiteY45" fmla="*/ 1159714 h 1461165"/>
                <a:gd name="connsiteX46" fmla="*/ 2112392 w 5036462"/>
                <a:gd name="connsiteY46" fmla="*/ 1109472 h 1461165"/>
                <a:gd name="connsiteX47" fmla="*/ 2152586 w 5036462"/>
                <a:gd name="connsiteY47" fmla="*/ 1139617 h 1461165"/>
                <a:gd name="connsiteX48" fmla="*/ 2253069 w 5036462"/>
                <a:gd name="connsiteY48" fmla="*/ 1230052 h 1461165"/>
                <a:gd name="connsiteX49" fmla="*/ 2293262 w 5036462"/>
                <a:gd name="connsiteY49" fmla="*/ 1300391 h 1461165"/>
                <a:gd name="connsiteX50" fmla="*/ 2323408 w 5036462"/>
                <a:gd name="connsiteY50" fmla="*/ 1320488 h 1461165"/>
                <a:gd name="connsiteX51" fmla="*/ 2333456 w 5036462"/>
                <a:gd name="connsiteY51" fmla="*/ 1350633 h 1461165"/>
                <a:gd name="connsiteX52" fmla="*/ 2353553 w 5036462"/>
                <a:gd name="connsiteY52" fmla="*/ 1320488 h 1461165"/>
                <a:gd name="connsiteX53" fmla="*/ 2363601 w 5036462"/>
                <a:gd name="connsiteY53" fmla="*/ 1280294 h 1461165"/>
                <a:gd name="connsiteX54" fmla="*/ 2383698 w 5036462"/>
                <a:gd name="connsiteY54" fmla="*/ 1230052 h 1461165"/>
                <a:gd name="connsiteX55" fmla="*/ 2393746 w 5036462"/>
                <a:gd name="connsiteY55" fmla="*/ 1199907 h 1461165"/>
                <a:gd name="connsiteX56" fmla="*/ 2403794 w 5036462"/>
                <a:gd name="connsiteY56" fmla="*/ 1039134 h 1461165"/>
                <a:gd name="connsiteX57" fmla="*/ 2433939 w 5036462"/>
                <a:gd name="connsiteY57" fmla="*/ 948699 h 1461165"/>
                <a:gd name="connsiteX58" fmla="*/ 2464084 w 5036462"/>
                <a:gd name="connsiteY58" fmla="*/ 898457 h 1461165"/>
                <a:gd name="connsiteX59" fmla="*/ 2474133 w 5036462"/>
                <a:gd name="connsiteY59" fmla="*/ 838167 h 1461165"/>
                <a:gd name="connsiteX60" fmla="*/ 2484181 w 5036462"/>
                <a:gd name="connsiteY60" fmla="*/ 868312 h 1461165"/>
                <a:gd name="connsiteX61" fmla="*/ 2494230 w 5036462"/>
                <a:gd name="connsiteY61" fmla="*/ 928602 h 1461165"/>
                <a:gd name="connsiteX62" fmla="*/ 2524375 w 5036462"/>
                <a:gd name="connsiteY62" fmla="*/ 998940 h 1461165"/>
                <a:gd name="connsiteX63" fmla="*/ 2534423 w 5036462"/>
                <a:gd name="connsiteY63" fmla="*/ 1119521 h 1461165"/>
                <a:gd name="connsiteX64" fmla="*/ 2554520 w 5036462"/>
                <a:gd name="connsiteY64" fmla="*/ 1240101 h 1461165"/>
                <a:gd name="connsiteX65" fmla="*/ 2614810 w 5036462"/>
                <a:gd name="connsiteY65" fmla="*/ 1179811 h 1461165"/>
                <a:gd name="connsiteX66" fmla="*/ 2675100 w 5036462"/>
                <a:gd name="connsiteY66" fmla="*/ 1139617 h 1461165"/>
                <a:gd name="connsiteX67" fmla="*/ 2725342 w 5036462"/>
                <a:gd name="connsiteY67" fmla="*/ 1079327 h 1461165"/>
                <a:gd name="connsiteX68" fmla="*/ 2765535 w 5036462"/>
                <a:gd name="connsiteY68" fmla="*/ 1019037 h 1461165"/>
                <a:gd name="connsiteX69" fmla="*/ 2835873 w 5036462"/>
                <a:gd name="connsiteY69" fmla="*/ 958747 h 1461165"/>
                <a:gd name="connsiteX70" fmla="*/ 2886115 w 5036462"/>
                <a:gd name="connsiteY70" fmla="*/ 968795 h 1461165"/>
                <a:gd name="connsiteX71" fmla="*/ 2936357 w 5036462"/>
                <a:gd name="connsiteY71" fmla="*/ 1008989 h 1461165"/>
                <a:gd name="connsiteX72" fmla="*/ 2996647 w 5036462"/>
                <a:gd name="connsiteY72" fmla="*/ 1039134 h 1461165"/>
                <a:gd name="connsiteX73" fmla="*/ 3026792 w 5036462"/>
                <a:gd name="connsiteY73" fmla="*/ 1069279 h 1461165"/>
                <a:gd name="connsiteX74" fmla="*/ 3036841 w 5036462"/>
                <a:gd name="connsiteY74" fmla="*/ 1099424 h 1461165"/>
                <a:gd name="connsiteX75" fmla="*/ 3117227 w 5036462"/>
                <a:gd name="connsiteY75" fmla="*/ 1139617 h 1461165"/>
                <a:gd name="connsiteX76" fmla="*/ 3157421 w 5036462"/>
                <a:gd name="connsiteY76" fmla="*/ 1159714 h 1461165"/>
                <a:gd name="connsiteX77" fmla="*/ 3187566 w 5036462"/>
                <a:gd name="connsiteY77" fmla="*/ 1129569 h 1461165"/>
                <a:gd name="connsiteX78" fmla="*/ 3217711 w 5036462"/>
                <a:gd name="connsiteY78" fmla="*/ 1109472 h 1461165"/>
                <a:gd name="connsiteX79" fmla="*/ 3288049 w 5036462"/>
                <a:gd name="connsiteY79" fmla="*/ 1039134 h 1461165"/>
                <a:gd name="connsiteX80" fmla="*/ 3298098 w 5036462"/>
                <a:gd name="connsiteY80" fmla="*/ 998940 h 1461165"/>
                <a:gd name="connsiteX81" fmla="*/ 3328243 w 5036462"/>
                <a:gd name="connsiteY81" fmla="*/ 918554 h 1461165"/>
                <a:gd name="connsiteX82" fmla="*/ 3338291 w 5036462"/>
                <a:gd name="connsiteY82" fmla="*/ 818070 h 1461165"/>
                <a:gd name="connsiteX83" fmla="*/ 3358388 w 5036462"/>
                <a:gd name="connsiteY83" fmla="*/ 767828 h 1461165"/>
                <a:gd name="connsiteX84" fmla="*/ 3368436 w 5036462"/>
                <a:gd name="connsiteY84" fmla="*/ 727635 h 1461165"/>
                <a:gd name="connsiteX85" fmla="*/ 3388533 w 5036462"/>
                <a:gd name="connsiteY85" fmla="*/ 697490 h 1461165"/>
                <a:gd name="connsiteX86" fmla="*/ 3418678 w 5036462"/>
                <a:gd name="connsiteY86" fmla="*/ 607055 h 1461165"/>
                <a:gd name="connsiteX87" fmla="*/ 3438775 w 5036462"/>
                <a:gd name="connsiteY87" fmla="*/ 576910 h 1461165"/>
                <a:gd name="connsiteX88" fmla="*/ 3458871 w 5036462"/>
                <a:gd name="connsiteY88" fmla="*/ 496523 h 1461165"/>
                <a:gd name="connsiteX89" fmla="*/ 3524170 w 5036462"/>
                <a:gd name="connsiteY89" fmla="*/ 287647 h 1461165"/>
                <a:gd name="connsiteX90" fmla="*/ 3519161 w 5036462"/>
                <a:gd name="connsiteY90" fmla="*/ 627151 h 1461165"/>
                <a:gd name="connsiteX91" fmla="*/ 3569403 w 5036462"/>
                <a:gd name="connsiteY91" fmla="*/ 757780 h 1461165"/>
                <a:gd name="connsiteX92" fmla="*/ 3579451 w 5036462"/>
                <a:gd name="connsiteY92" fmla="*/ 908505 h 1461165"/>
                <a:gd name="connsiteX93" fmla="*/ 3609597 w 5036462"/>
                <a:gd name="connsiteY93" fmla="*/ 1079327 h 1461165"/>
                <a:gd name="connsiteX94" fmla="*/ 3649790 w 5036462"/>
                <a:gd name="connsiteY94" fmla="*/ 1199907 h 1461165"/>
                <a:gd name="connsiteX95" fmla="*/ 3659838 w 5036462"/>
                <a:gd name="connsiteY95" fmla="*/ 1240101 h 1461165"/>
                <a:gd name="connsiteX96" fmla="*/ 3669887 w 5036462"/>
                <a:gd name="connsiteY96" fmla="*/ 1370729 h 1461165"/>
                <a:gd name="connsiteX97" fmla="*/ 3689983 w 5036462"/>
                <a:gd name="connsiteY97" fmla="*/ 1431019 h 1461165"/>
                <a:gd name="connsiteX98" fmla="*/ 3700032 w 5036462"/>
                <a:gd name="connsiteY98" fmla="*/ 1461165 h 1461165"/>
                <a:gd name="connsiteX99" fmla="*/ 3760322 w 5036462"/>
                <a:gd name="connsiteY99" fmla="*/ 1380778 h 1461165"/>
                <a:gd name="connsiteX100" fmla="*/ 3810564 w 5036462"/>
                <a:gd name="connsiteY100" fmla="*/ 1300391 h 1461165"/>
                <a:gd name="connsiteX101" fmla="*/ 3830660 w 5036462"/>
                <a:gd name="connsiteY101" fmla="*/ 1230052 h 1461165"/>
                <a:gd name="connsiteX102" fmla="*/ 3840709 w 5036462"/>
                <a:gd name="connsiteY102" fmla="*/ 1169762 h 1461165"/>
                <a:gd name="connsiteX103" fmla="*/ 3870854 w 5036462"/>
                <a:gd name="connsiteY103" fmla="*/ 1099424 h 1461165"/>
                <a:gd name="connsiteX104" fmla="*/ 3880902 w 5036462"/>
                <a:gd name="connsiteY104" fmla="*/ 998940 h 1461165"/>
                <a:gd name="connsiteX105" fmla="*/ 3911047 w 5036462"/>
                <a:gd name="connsiteY105" fmla="*/ 928602 h 1461165"/>
                <a:gd name="connsiteX106" fmla="*/ 3981386 w 5036462"/>
                <a:gd name="connsiteY106" fmla="*/ 1019037 h 1461165"/>
                <a:gd name="connsiteX107" fmla="*/ 4001482 w 5036462"/>
                <a:gd name="connsiteY107" fmla="*/ 1059230 h 1461165"/>
                <a:gd name="connsiteX108" fmla="*/ 4011531 w 5036462"/>
                <a:gd name="connsiteY108" fmla="*/ 1159714 h 1461165"/>
                <a:gd name="connsiteX109" fmla="*/ 4061772 w 5036462"/>
                <a:gd name="connsiteY109" fmla="*/ 1179811 h 1461165"/>
                <a:gd name="connsiteX110" fmla="*/ 4232594 w 5036462"/>
                <a:gd name="connsiteY110" fmla="*/ 1199907 h 1461165"/>
                <a:gd name="connsiteX111" fmla="*/ 4262739 w 5036462"/>
                <a:gd name="connsiteY111" fmla="*/ 1189859 h 1461165"/>
                <a:gd name="connsiteX112" fmla="*/ 4272788 w 5036462"/>
                <a:gd name="connsiteY112" fmla="*/ 1109472 h 1461165"/>
                <a:gd name="connsiteX113" fmla="*/ 4282836 w 5036462"/>
                <a:gd name="connsiteY113" fmla="*/ 1059230 h 1461165"/>
                <a:gd name="connsiteX114" fmla="*/ 4333078 w 5036462"/>
                <a:gd name="connsiteY114" fmla="*/ 1029085 h 1461165"/>
                <a:gd name="connsiteX115" fmla="*/ 4353175 w 5036462"/>
                <a:gd name="connsiteY115" fmla="*/ 998940 h 1461165"/>
                <a:gd name="connsiteX116" fmla="*/ 4393368 w 5036462"/>
                <a:gd name="connsiteY116" fmla="*/ 958747 h 1461165"/>
                <a:gd name="connsiteX117" fmla="*/ 4403416 w 5036462"/>
                <a:gd name="connsiteY117" fmla="*/ 898457 h 1461165"/>
                <a:gd name="connsiteX118" fmla="*/ 4423513 w 5036462"/>
                <a:gd name="connsiteY118" fmla="*/ 868312 h 1461165"/>
                <a:gd name="connsiteX119" fmla="*/ 4453658 w 5036462"/>
                <a:gd name="connsiteY119" fmla="*/ 808022 h 1461165"/>
                <a:gd name="connsiteX120" fmla="*/ 4483803 w 5036462"/>
                <a:gd name="connsiteY120" fmla="*/ 818070 h 1461165"/>
                <a:gd name="connsiteX121" fmla="*/ 4513948 w 5036462"/>
                <a:gd name="connsiteY121" fmla="*/ 928602 h 1461165"/>
                <a:gd name="connsiteX122" fmla="*/ 4534045 w 5036462"/>
                <a:gd name="connsiteY122" fmla="*/ 998940 h 1461165"/>
                <a:gd name="connsiteX123" fmla="*/ 4554142 w 5036462"/>
                <a:gd name="connsiteY123" fmla="*/ 1029085 h 1461165"/>
                <a:gd name="connsiteX124" fmla="*/ 4594335 w 5036462"/>
                <a:gd name="connsiteY124" fmla="*/ 968795 h 1461165"/>
                <a:gd name="connsiteX125" fmla="*/ 4654625 w 5036462"/>
                <a:gd name="connsiteY125" fmla="*/ 868312 h 1461165"/>
                <a:gd name="connsiteX126" fmla="*/ 4664673 w 5036462"/>
                <a:gd name="connsiteY126" fmla="*/ 677393 h 1461165"/>
                <a:gd name="connsiteX127" fmla="*/ 4674722 w 5036462"/>
                <a:gd name="connsiteY127" fmla="*/ 637200 h 1461165"/>
                <a:gd name="connsiteX128" fmla="*/ 4724964 w 5036462"/>
                <a:gd name="connsiteY128" fmla="*/ 747732 h 1461165"/>
                <a:gd name="connsiteX129" fmla="*/ 4735012 w 5036462"/>
                <a:gd name="connsiteY129" fmla="*/ 828118 h 1461165"/>
                <a:gd name="connsiteX130" fmla="*/ 4745060 w 5036462"/>
                <a:gd name="connsiteY130" fmla="*/ 958747 h 1461165"/>
                <a:gd name="connsiteX131" fmla="*/ 4775205 w 5036462"/>
                <a:gd name="connsiteY131" fmla="*/ 1049182 h 1461165"/>
                <a:gd name="connsiteX132" fmla="*/ 4785254 w 5036462"/>
                <a:gd name="connsiteY132" fmla="*/ 1079327 h 1461165"/>
                <a:gd name="connsiteX133" fmla="*/ 4795302 w 5036462"/>
                <a:gd name="connsiteY133" fmla="*/ 1109472 h 1461165"/>
                <a:gd name="connsiteX134" fmla="*/ 4825447 w 5036462"/>
                <a:gd name="connsiteY134" fmla="*/ 1139617 h 1461165"/>
                <a:gd name="connsiteX135" fmla="*/ 4835495 w 5036462"/>
                <a:gd name="connsiteY135" fmla="*/ 1280294 h 1461165"/>
                <a:gd name="connsiteX136" fmla="*/ 4875689 w 5036462"/>
                <a:gd name="connsiteY136" fmla="*/ 1300391 h 1461165"/>
                <a:gd name="connsiteX137" fmla="*/ 4935979 w 5036462"/>
                <a:gd name="connsiteY137" fmla="*/ 1240101 h 1461165"/>
                <a:gd name="connsiteX138" fmla="*/ 4976172 w 5036462"/>
                <a:gd name="connsiteY138" fmla="*/ 1169762 h 1461165"/>
                <a:gd name="connsiteX139" fmla="*/ 5016366 w 5036462"/>
                <a:gd name="connsiteY139" fmla="*/ 1109472 h 1461165"/>
                <a:gd name="connsiteX140" fmla="*/ 5036462 w 5036462"/>
                <a:gd name="connsiteY140" fmla="*/ 1059230 h 1461165"/>
                <a:gd name="connsiteX0" fmla="*/ 25091 w 4993766"/>
                <a:gd name="connsiteY0" fmla="*/ 80498 h 1391566"/>
                <a:gd name="connsiteX1" fmla="*/ 25091 w 4993766"/>
                <a:gd name="connsiteY1" fmla="*/ 0 h 1391566"/>
                <a:gd name="connsiteX2" fmla="*/ 431815 w 4993766"/>
                <a:gd name="connsiteY2" fmla="*/ 498095 h 1391566"/>
                <a:gd name="connsiteX3" fmla="*/ 522250 w 4993766"/>
                <a:gd name="connsiteY3" fmla="*/ 646660 h 1391566"/>
                <a:gd name="connsiteX4" fmla="*/ 542347 w 4993766"/>
                <a:gd name="connsiteY4" fmla="*/ 909674 h 1391566"/>
                <a:gd name="connsiteX5" fmla="*/ 652879 w 4993766"/>
                <a:gd name="connsiteY5" fmla="*/ 780619 h 1391566"/>
                <a:gd name="connsiteX6" fmla="*/ 683024 w 4993766"/>
                <a:gd name="connsiteY6" fmla="*/ 810331 h 1391566"/>
                <a:gd name="connsiteX7" fmla="*/ 763410 w 4993766"/>
                <a:gd name="connsiteY7" fmla="*/ 1100163 h 1391566"/>
                <a:gd name="connsiteX8" fmla="*/ 793555 w 4993766"/>
                <a:gd name="connsiteY8" fmla="*/ 1080067 h 1391566"/>
                <a:gd name="connsiteX9" fmla="*/ 807385 w 4993766"/>
                <a:gd name="connsiteY9" fmla="*/ 1063104 h 1391566"/>
                <a:gd name="connsiteX10" fmla="*/ 894039 w 4993766"/>
                <a:gd name="connsiteY10" fmla="*/ 1029825 h 1391566"/>
                <a:gd name="connsiteX11" fmla="*/ 944281 w 4993766"/>
                <a:gd name="connsiteY11" fmla="*/ 1150405 h 1391566"/>
                <a:gd name="connsiteX12" fmla="*/ 1014619 w 4993766"/>
                <a:gd name="connsiteY12" fmla="*/ 1200647 h 1391566"/>
                <a:gd name="connsiteX13" fmla="*/ 1013864 w 4993766"/>
                <a:gd name="connsiteY13" fmla="*/ 1220420 h 1391566"/>
                <a:gd name="connsiteX14" fmla="*/ 1145248 w 4993766"/>
                <a:gd name="connsiteY14" fmla="*/ 1311179 h 1391566"/>
                <a:gd name="connsiteX15" fmla="*/ 1185441 w 4993766"/>
                <a:gd name="connsiteY15" fmla="*/ 1291082 h 1391566"/>
                <a:gd name="connsiteX16" fmla="*/ 1225635 w 4993766"/>
                <a:gd name="connsiteY16" fmla="*/ 1230792 h 1391566"/>
                <a:gd name="connsiteX17" fmla="*/ 1235683 w 4993766"/>
                <a:gd name="connsiteY17" fmla="*/ 1120260 h 1391566"/>
                <a:gd name="connsiteX18" fmla="*/ 1326118 w 4993766"/>
                <a:gd name="connsiteY18" fmla="*/ 979583 h 1391566"/>
                <a:gd name="connsiteX19" fmla="*/ 1336166 w 4993766"/>
                <a:gd name="connsiteY19" fmla="*/ 929341 h 1391566"/>
                <a:gd name="connsiteX20" fmla="*/ 1376360 w 4993766"/>
                <a:gd name="connsiteY20" fmla="*/ 879100 h 1391566"/>
                <a:gd name="connsiteX21" fmla="*/ 1396457 w 4993766"/>
                <a:gd name="connsiteY21" fmla="*/ 848955 h 1391566"/>
                <a:gd name="connsiteX22" fmla="*/ 1406505 w 4993766"/>
                <a:gd name="connsiteY22" fmla="*/ 818809 h 1391566"/>
                <a:gd name="connsiteX23" fmla="*/ 1426602 w 4993766"/>
                <a:gd name="connsiteY23" fmla="*/ 768568 h 1391566"/>
                <a:gd name="connsiteX24" fmla="*/ 1446698 w 4993766"/>
                <a:gd name="connsiteY24" fmla="*/ 637939 h 1391566"/>
                <a:gd name="connsiteX25" fmla="*/ 1456747 w 4993766"/>
                <a:gd name="connsiteY25" fmla="*/ 828858 h 1391566"/>
                <a:gd name="connsiteX26" fmla="*/ 1476843 w 4993766"/>
                <a:gd name="connsiteY26" fmla="*/ 788664 h 1391566"/>
                <a:gd name="connsiteX27" fmla="*/ 1486892 w 4993766"/>
                <a:gd name="connsiteY27" fmla="*/ 758519 h 1391566"/>
                <a:gd name="connsiteX28" fmla="*/ 1537134 w 4993766"/>
                <a:gd name="connsiteY28" fmla="*/ 848955 h 1391566"/>
                <a:gd name="connsiteX29" fmla="*/ 1587375 w 4993766"/>
                <a:gd name="connsiteY29" fmla="*/ 909245 h 1391566"/>
                <a:gd name="connsiteX30" fmla="*/ 1617520 w 4993766"/>
                <a:gd name="connsiteY30" fmla="*/ 919293 h 1391566"/>
                <a:gd name="connsiteX31" fmla="*/ 1667762 w 4993766"/>
                <a:gd name="connsiteY31" fmla="*/ 808761 h 1391566"/>
                <a:gd name="connsiteX32" fmla="*/ 1728052 w 4993766"/>
                <a:gd name="connsiteY32" fmla="*/ 748471 h 1391566"/>
                <a:gd name="connsiteX33" fmla="*/ 1748149 w 4993766"/>
                <a:gd name="connsiteY33" fmla="*/ 708278 h 1391566"/>
                <a:gd name="connsiteX34" fmla="*/ 1778294 w 4993766"/>
                <a:gd name="connsiteY34" fmla="*/ 567601 h 1391566"/>
                <a:gd name="connsiteX35" fmla="*/ 1798391 w 4993766"/>
                <a:gd name="connsiteY35" fmla="*/ 597746 h 1391566"/>
                <a:gd name="connsiteX36" fmla="*/ 1808439 w 4993766"/>
                <a:gd name="connsiteY36" fmla="*/ 627891 h 1391566"/>
                <a:gd name="connsiteX37" fmla="*/ 1828536 w 4993766"/>
                <a:gd name="connsiteY37" fmla="*/ 698229 h 1391566"/>
                <a:gd name="connsiteX38" fmla="*/ 1878777 w 4993766"/>
                <a:gd name="connsiteY38" fmla="*/ 778616 h 1391566"/>
                <a:gd name="connsiteX39" fmla="*/ 1908923 w 4993766"/>
                <a:gd name="connsiteY39" fmla="*/ 939390 h 1391566"/>
                <a:gd name="connsiteX40" fmla="*/ 1939068 w 4993766"/>
                <a:gd name="connsiteY40" fmla="*/ 1049922 h 1391566"/>
                <a:gd name="connsiteX41" fmla="*/ 1959164 w 4993766"/>
                <a:gd name="connsiteY41" fmla="*/ 1130308 h 1391566"/>
                <a:gd name="connsiteX42" fmla="*/ 1979261 w 4993766"/>
                <a:gd name="connsiteY42" fmla="*/ 1160453 h 1391566"/>
                <a:gd name="connsiteX43" fmla="*/ 2009406 w 4993766"/>
                <a:gd name="connsiteY43" fmla="*/ 1150405 h 1391566"/>
                <a:gd name="connsiteX44" fmla="*/ 2019454 w 4993766"/>
                <a:gd name="connsiteY44" fmla="*/ 1120260 h 1391566"/>
                <a:gd name="connsiteX45" fmla="*/ 2039551 w 4993766"/>
                <a:gd name="connsiteY45" fmla="*/ 1090115 h 1391566"/>
                <a:gd name="connsiteX46" fmla="*/ 2069696 w 4993766"/>
                <a:gd name="connsiteY46" fmla="*/ 1039873 h 1391566"/>
                <a:gd name="connsiteX47" fmla="*/ 2109890 w 4993766"/>
                <a:gd name="connsiteY47" fmla="*/ 1070018 h 1391566"/>
                <a:gd name="connsiteX48" fmla="*/ 2210373 w 4993766"/>
                <a:gd name="connsiteY48" fmla="*/ 1160453 h 1391566"/>
                <a:gd name="connsiteX49" fmla="*/ 2250566 w 4993766"/>
                <a:gd name="connsiteY49" fmla="*/ 1230792 h 1391566"/>
                <a:gd name="connsiteX50" fmla="*/ 2280712 w 4993766"/>
                <a:gd name="connsiteY50" fmla="*/ 1250889 h 1391566"/>
                <a:gd name="connsiteX51" fmla="*/ 2290760 w 4993766"/>
                <a:gd name="connsiteY51" fmla="*/ 1281034 h 1391566"/>
                <a:gd name="connsiteX52" fmla="*/ 2310857 w 4993766"/>
                <a:gd name="connsiteY52" fmla="*/ 1250889 h 1391566"/>
                <a:gd name="connsiteX53" fmla="*/ 2320905 w 4993766"/>
                <a:gd name="connsiteY53" fmla="*/ 1210695 h 1391566"/>
                <a:gd name="connsiteX54" fmla="*/ 2341002 w 4993766"/>
                <a:gd name="connsiteY54" fmla="*/ 1160453 h 1391566"/>
                <a:gd name="connsiteX55" fmla="*/ 2351050 w 4993766"/>
                <a:gd name="connsiteY55" fmla="*/ 1130308 h 1391566"/>
                <a:gd name="connsiteX56" fmla="*/ 2361098 w 4993766"/>
                <a:gd name="connsiteY56" fmla="*/ 969535 h 1391566"/>
                <a:gd name="connsiteX57" fmla="*/ 2391243 w 4993766"/>
                <a:gd name="connsiteY57" fmla="*/ 879100 h 1391566"/>
                <a:gd name="connsiteX58" fmla="*/ 2421388 w 4993766"/>
                <a:gd name="connsiteY58" fmla="*/ 828858 h 1391566"/>
                <a:gd name="connsiteX59" fmla="*/ 2431437 w 4993766"/>
                <a:gd name="connsiteY59" fmla="*/ 768568 h 1391566"/>
                <a:gd name="connsiteX60" fmla="*/ 2441485 w 4993766"/>
                <a:gd name="connsiteY60" fmla="*/ 798713 h 1391566"/>
                <a:gd name="connsiteX61" fmla="*/ 2451534 w 4993766"/>
                <a:gd name="connsiteY61" fmla="*/ 859003 h 1391566"/>
                <a:gd name="connsiteX62" fmla="*/ 2481679 w 4993766"/>
                <a:gd name="connsiteY62" fmla="*/ 929341 h 1391566"/>
                <a:gd name="connsiteX63" fmla="*/ 2491727 w 4993766"/>
                <a:gd name="connsiteY63" fmla="*/ 1049922 h 1391566"/>
                <a:gd name="connsiteX64" fmla="*/ 2511824 w 4993766"/>
                <a:gd name="connsiteY64" fmla="*/ 1170502 h 1391566"/>
                <a:gd name="connsiteX65" fmla="*/ 2572114 w 4993766"/>
                <a:gd name="connsiteY65" fmla="*/ 1110212 h 1391566"/>
                <a:gd name="connsiteX66" fmla="*/ 2632404 w 4993766"/>
                <a:gd name="connsiteY66" fmla="*/ 1070018 h 1391566"/>
                <a:gd name="connsiteX67" fmla="*/ 2682646 w 4993766"/>
                <a:gd name="connsiteY67" fmla="*/ 1009728 h 1391566"/>
                <a:gd name="connsiteX68" fmla="*/ 2722839 w 4993766"/>
                <a:gd name="connsiteY68" fmla="*/ 949438 h 1391566"/>
                <a:gd name="connsiteX69" fmla="*/ 2793177 w 4993766"/>
                <a:gd name="connsiteY69" fmla="*/ 889148 h 1391566"/>
                <a:gd name="connsiteX70" fmla="*/ 2843419 w 4993766"/>
                <a:gd name="connsiteY70" fmla="*/ 899196 h 1391566"/>
                <a:gd name="connsiteX71" fmla="*/ 2893661 w 4993766"/>
                <a:gd name="connsiteY71" fmla="*/ 939390 h 1391566"/>
                <a:gd name="connsiteX72" fmla="*/ 2953951 w 4993766"/>
                <a:gd name="connsiteY72" fmla="*/ 969535 h 1391566"/>
                <a:gd name="connsiteX73" fmla="*/ 2984096 w 4993766"/>
                <a:gd name="connsiteY73" fmla="*/ 999680 h 1391566"/>
                <a:gd name="connsiteX74" fmla="*/ 2994145 w 4993766"/>
                <a:gd name="connsiteY74" fmla="*/ 1029825 h 1391566"/>
                <a:gd name="connsiteX75" fmla="*/ 3074531 w 4993766"/>
                <a:gd name="connsiteY75" fmla="*/ 1070018 h 1391566"/>
                <a:gd name="connsiteX76" fmla="*/ 3114725 w 4993766"/>
                <a:gd name="connsiteY76" fmla="*/ 1090115 h 1391566"/>
                <a:gd name="connsiteX77" fmla="*/ 3144870 w 4993766"/>
                <a:gd name="connsiteY77" fmla="*/ 1059970 h 1391566"/>
                <a:gd name="connsiteX78" fmla="*/ 3175015 w 4993766"/>
                <a:gd name="connsiteY78" fmla="*/ 1039873 h 1391566"/>
                <a:gd name="connsiteX79" fmla="*/ 3245353 w 4993766"/>
                <a:gd name="connsiteY79" fmla="*/ 969535 h 1391566"/>
                <a:gd name="connsiteX80" fmla="*/ 3255402 w 4993766"/>
                <a:gd name="connsiteY80" fmla="*/ 929341 h 1391566"/>
                <a:gd name="connsiteX81" fmla="*/ 3285547 w 4993766"/>
                <a:gd name="connsiteY81" fmla="*/ 848955 h 1391566"/>
                <a:gd name="connsiteX82" fmla="*/ 3295595 w 4993766"/>
                <a:gd name="connsiteY82" fmla="*/ 748471 h 1391566"/>
                <a:gd name="connsiteX83" fmla="*/ 3315692 w 4993766"/>
                <a:gd name="connsiteY83" fmla="*/ 698229 h 1391566"/>
                <a:gd name="connsiteX84" fmla="*/ 3325740 w 4993766"/>
                <a:gd name="connsiteY84" fmla="*/ 658036 h 1391566"/>
                <a:gd name="connsiteX85" fmla="*/ 3345837 w 4993766"/>
                <a:gd name="connsiteY85" fmla="*/ 627891 h 1391566"/>
                <a:gd name="connsiteX86" fmla="*/ 3375982 w 4993766"/>
                <a:gd name="connsiteY86" fmla="*/ 537456 h 1391566"/>
                <a:gd name="connsiteX87" fmla="*/ 3396079 w 4993766"/>
                <a:gd name="connsiteY87" fmla="*/ 507311 h 1391566"/>
                <a:gd name="connsiteX88" fmla="*/ 3416175 w 4993766"/>
                <a:gd name="connsiteY88" fmla="*/ 426924 h 1391566"/>
                <a:gd name="connsiteX89" fmla="*/ 3481474 w 4993766"/>
                <a:gd name="connsiteY89" fmla="*/ 218048 h 1391566"/>
                <a:gd name="connsiteX90" fmla="*/ 3476465 w 4993766"/>
                <a:gd name="connsiteY90" fmla="*/ 557552 h 1391566"/>
                <a:gd name="connsiteX91" fmla="*/ 3526707 w 4993766"/>
                <a:gd name="connsiteY91" fmla="*/ 688181 h 1391566"/>
                <a:gd name="connsiteX92" fmla="*/ 3536755 w 4993766"/>
                <a:gd name="connsiteY92" fmla="*/ 838906 h 1391566"/>
                <a:gd name="connsiteX93" fmla="*/ 3566901 w 4993766"/>
                <a:gd name="connsiteY93" fmla="*/ 1009728 h 1391566"/>
                <a:gd name="connsiteX94" fmla="*/ 3607094 w 4993766"/>
                <a:gd name="connsiteY94" fmla="*/ 1130308 h 1391566"/>
                <a:gd name="connsiteX95" fmla="*/ 3617142 w 4993766"/>
                <a:gd name="connsiteY95" fmla="*/ 1170502 h 1391566"/>
                <a:gd name="connsiteX96" fmla="*/ 3627191 w 4993766"/>
                <a:gd name="connsiteY96" fmla="*/ 1301130 h 1391566"/>
                <a:gd name="connsiteX97" fmla="*/ 3647287 w 4993766"/>
                <a:gd name="connsiteY97" fmla="*/ 1361420 h 1391566"/>
                <a:gd name="connsiteX98" fmla="*/ 3657336 w 4993766"/>
                <a:gd name="connsiteY98" fmla="*/ 1391566 h 1391566"/>
                <a:gd name="connsiteX99" fmla="*/ 3717626 w 4993766"/>
                <a:gd name="connsiteY99" fmla="*/ 1311179 h 1391566"/>
                <a:gd name="connsiteX100" fmla="*/ 3767868 w 4993766"/>
                <a:gd name="connsiteY100" fmla="*/ 1230792 h 1391566"/>
                <a:gd name="connsiteX101" fmla="*/ 3787964 w 4993766"/>
                <a:gd name="connsiteY101" fmla="*/ 1160453 h 1391566"/>
                <a:gd name="connsiteX102" fmla="*/ 3798013 w 4993766"/>
                <a:gd name="connsiteY102" fmla="*/ 1100163 h 1391566"/>
                <a:gd name="connsiteX103" fmla="*/ 3828158 w 4993766"/>
                <a:gd name="connsiteY103" fmla="*/ 1029825 h 1391566"/>
                <a:gd name="connsiteX104" fmla="*/ 3838206 w 4993766"/>
                <a:gd name="connsiteY104" fmla="*/ 929341 h 1391566"/>
                <a:gd name="connsiteX105" fmla="*/ 3868351 w 4993766"/>
                <a:gd name="connsiteY105" fmla="*/ 859003 h 1391566"/>
                <a:gd name="connsiteX106" fmla="*/ 3938690 w 4993766"/>
                <a:gd name="connsiteY106" fmla="*/ 949438 h 1391566"/>
                <a:gd name="connsiteX107" fmla="*/ 3958786 w 4993766"/>
                <a:gd name="connsiteY107" fmla="*/ 989631 h 1391566"/>
                <a:gd name="connsiteX108" fmla="*/ 3968835 w 4993766"/>
                <a:gd name="connsiteY108" fmla="*/ 1090115 h 1391566"/>
                <a:gd name="connsiteX109" fmla="*/ 4019076 w 4993766"/>
                <a:gd name="connsiteY109" fmla="*/ 1110212 h 1391566"/>
                <a:gd name="connsiteX110" fmla="*/ 4189898 w 4993766"/>
                <a:gd name="connsiteY110" fmla="*/ 1130308 h 1391566"/>
                <a:gd name="connsiteX111" fmla="*/ 4220043 w 4993766"/>
                <a:gd name="connsiteY111" fmla="*/ 1120260 h 1391566"/>
                <a:gd name="connsiteX112" fmla="*/ 4230092 w 4993766"/>
                <a:gd name="connsiteY112" fmla="*/ 1039873 h 1391566"/>
                <a:gd name="connsiteX113" fmla="*/ 4240140 w 4993766"/>
                <a:gd name="connsiteY113" fmla="*/ 989631 h 1391566"/>
                <a:gd name="connsiteX114" fmla="*/ 4290382 w 4993766"/>
                <a:gd name="connsiteY114" fmla="*/ 959486 h 1391566"/>
                <a:gd name="connsiteX115" fmla="*/ 4310479 w 4993766"/>
                <a:gd name="connsiteY115" fmla="*/ 929341 h 1391566"/>
                <a:gd name="connsiteX116" fmla="*/ 4350672 w 4993766"/>
                <a:gd name="connsiteY116" fmla="*/ 889148 h 1391566"/>
                <a:gd name="connsiteX117" fmla="*/ 4360720 w 4993766"/>
                <a:gd name="connsiteY117" fmla="*/ 828858 h 1391566"/>
                <a:gd name="connsiteX118" fmla="*/ 4380817 w 4993766"/>
                <a:gd name="connsiteY118" fmla="*/ 798713 h 1391566"/>
                <a:gd name="connsiteX119" fmla="*/ 4410962 w 4993766"/>
                <a:gd name="connsiteY119" fmla="*/ 738423 h 1391566"/>
                <a:gd name="connsiteX120" fmla="*/ 4441107 w 4993766"/>
                <a:gd name="connsiteY120" fmla="*/ 748471 h 1391566"/>
                <a:gd name="connsiteX121" fmla="*/ 4471252 w 4993766"/>
                <a:gd name="connsiteY121" fmla="*/ 859003 h 1391566"/>
                <a:gd name="connsiteX122" fmla="*/ 4491349 w 4993766"/>
                <a:gd name="connsiteY122" fmla="*/ 929341 h 1391566"/>
                <a:gd name="connsiteX123" fmla="*/ 4511446 w 4993766"/>
                <a:gd name="connsiteY123" fmla="*/ 959486 h 1391566"/>
                <a:gd name="connsiteX124" fmla="*/ 4551639 w 4993766"/>
                <a:gd name="connsiteY124" fmla="*/ 899196 h 1391566"/>
                <a:gd name="connsiteX125" fmla="*/ 4611929 w 4993766"/>
                <a:gd name="connsiteY125" fmla="*/ 798713 h 1391566"/>
                <a:gd name="connsiteX126" fmla="*/ 4621977 w 4993766"/>
                <a:gd name="connsiteY126" fmla="*/ 607794 h 1391566"/>
                <a:gd name="connsiteX127" fmla="*/ 4632026 w 4993766"/>
                <a:gd name="connsiteY127" fmla="*/ 567601 h 1391566"/>
                <a:gd name="connsiteX128" fmla="*/ 4682268 w 4993766"/>
                <a:gd name="connsiteY128" fmla="*/ 678133 h 1391566"/>
                <a:gd name="connsiteX129" fmla="*/ 4692316 w 4993766"/>
                <a:gd name="connsiteY129" fmla="*/ 758519 h 1391566"/>
                <a:gd name="connsiteX130" fmla="*/ 4702364 w 4993766"/>
                <a:gd name="connsiteY130" fmla="*/ 889148 h 1391566"/>
                <a:gd name="connsiteX131" fmla="*/ 4732509 w 4993766"/>
                <a:gd name="connsiteY131" fmla="*/ 979583 h 1391566"/>
                <a:gd name="connsiteX132" fmla="*/ 4742558 w 4993766"/>
                <a:gd name="connsiteY132" fmla="*/ 1009728 h 1391566"/>
                <a:gd name="connsiteX133" fmla="*/ 4752606 w 4993766"/>
                <a:gd name="connsiteY133" fmla="*/ 1039873 h 1391566"/>
                <a:gd name="connsiteX134" fmla="*/ 4782751 w 4993766"/>
                <a:gd name="connsiteY134" fmla="*/ 1070018 h 1391566"/>
                <a:gd name="connsiteX135" fmla="*/ 4792799 w 4993766"/>
                <a:gd name="connsiteY135" fmla="*/ 1210695 h 1391566"/>
                <a:gd name="connsiteX136" fmla="*/ 4832993 w 4993766"/>
                <a:gd name="connsiteY136" fmla="*/ 1230792 h 1391566"/>
                <a:gd name="connsiteX137" fmla="*/ 4893283 w 4993766"/>
                <a:gd name="connsiteY137" fmla="*/ 1170502 h 1391566"/>
                <a:gd name="connsiteX138" fmla="*/ 4933476 w 4993766"/>
                <a:gd name="connsiteY138" fmla="*/ 1100163 h 1391566"/>
                <a:gd name="connsiteX139" fmla="*/ 4973670 w 4993766"/>
                <a:gd name="connsiteY139" fmla="*/ 1039873 h 1391566"/>
                <a:gd name="connsiteX140" fmla="*/ 4993766 w 4993766"/>
                <a:gd name="connsiteY140" fmla="*/ 989631 h 1391566"/>
                <a:gd name="connsiteX0" fmla="*/ 110954 w 5079629"/>
                <a:gd name="connsiteY0" fmla="*/ 80498 h 1391566"/>
                <a:gd name="connsiteX1" fmla="*/ 110954 w 5079629"/>
                <a:gd name="connsiteY1" fmla="*/ 0 h 1391566"/>
                <a:gd name="connsiteX2" fmla="*/ 67787 w 5079629"/>
                <a:gd name="connsiteY2" fmla="*/ 374399 h 1391566"/>
                <a:gd name="connsiteX3" fmla="*/ 517678 w 5079629"/>
                <a:gd name="connsiteY3" fmla="*/ 498095 h 1391566"/>
                <a:gd name="connsiteX4" fmla="*/ 608113 w 5079629"/>
                <a:gd name="connsiteY4" fmla="*/ 646660 h 1391566"/>
                <a:gd name="connsiteX5" fmla="*/ 628210 w 5079629"/>
                <a:gd name="connsiteY5" fmla="*/ 909674 h 1391566"/>
                <a:gd name="connsiteX6" fmla="*/ 738742 w 5079629"/>
                <a:gd name="connsiteY6" fmla="*/ 780619 h 1391566"/>
                <a:gd name="connsiteX7" fmla="*/ 768887 w 5079629"/>
                <a:gd name="connsiteY7" fmla="*/ 810331 h 1391566"/>
                <a:gd name="connsiteX8" fmla="*/ 849273 w 5079629"/>
                <a:gd name="connsiteY8" fmla="*/ 1100163 h 1391566"/>
                <a:gd name="connsiteX9" fmla="*/ 879418 w 5079629"/>
                <a:gd name="connsiteY9" fmla="*/ 1080067 h 1391566"/>
                <a:gd name="connsiteX10" fmla="*/ 893248 w 5079629"/>
                <a:gd name="connsiteY10" fmla="*/ 1063104 h 1391566"/>
                <a:gd name="connsiteX11" fmla="*/ 979902 w 5079629"/>
                <a:gd name="connsiteY11" fmla="*/ 1029825 h 1391566"/>
                <a:gd name="connsiteX12" fmla="*/ 1030144 w 5079629"/>
                <a:gd name="connsiteY12" fmla="*/ 1150405 h 1391566"/>
                <a:gd name="connsiteX13" fmla="*/ 1100482 w 5079629"/>
                <a:gd name="connsiteY13" fmla="*/ 1200647 h 1391566"/>
                <a:gd name="connsiteX14" fmla="*/ 1099727 w 5079629"/>
                <a:gd name="connsiteY14" fmla="*/ 1220420 h 1391566"/>
                <a:gd name="connsiteX15" fmla="*/ 1231111 w 5079629"/>
                <a:gd name="connsiteY15" fmla="*/ 1311179 h 1391566"/>
                <a:gd name="connsiteX16" fmla="*/ 1271304 w 5079629"/>
                <a:gd name="connsiteY16" fmla="*/ 1291082 h 1391566"/>
                <a:gd name="connsiteX17" fmla="*/ 1311498 w 5079629"/>
                <a:gd name="connsiteY17" fmla="*/ 1230792 h 1391566"/>
                <a:gd name="connsiteX18" fmla="*/ 1321546 w 5079629"/>
                <a:gd name="connsiteY18" fmla="*/ 1120260 h 1391566"/>
                <a:gd name="connsiteX19" fmla="*/ 1411981 w 5079629"/>
                <a:gd name="connsiteY19" fmla="*/ 979583 h 1391566"/>
                <a:gd name="connsiteX20" fmla="*/ 1422029 w 5079629"/>
                <a:gd name="connsiteY20" fmla="*/ 929341 h 1391566"/>
                <a:gd name="connsiteX21" fmla="*/ 1462223 w 5079629"/>
                <a:gd name="connsiteY21" fmla="*/ 879100 h 1391566"/>
                <a:gd name="connsiteX22" fmla="*/ 1482320 w 5079629"/>
                <a:gd name="connsiteY22" fmla="*/ 848955 h 1391566"/>
                <a:gd name="connsiteX23" fmla="*/ 1492368 w 5079629"/>
                <a:gd name="connsiteY23" fmla="*/ 818809 h 1391566"/>
                <a:gd name="connsiteX24" fmla="*/ 1512465 w 5079629"/>
                <a:gd name="connsiteY24" fmla="*/ 768568 h 1391566"/>
                <a:gd name="connsiteX25" fmla="*/ 1532561 w 5079629"/>
                <a:gd name="connsiteY25" fmla="*/ 637939 h 1391566"/>
                <a:gd name="connsiteX26" fmla="*/ 1542610 w 5079629"/>
                <a:gd name="connsiteY26" fmla="*/ 828858 h 1391566"/>
                <a:gd name="connsiteX27" fmla="*/ 1562706 w 5079629"/>
                <a:gd name="connsiteY27" fmla="*/ 788664 h 1391566"/>
                <a:gd name="connsiteX28" fmla="*/ 1572755 w 5079629"/>
                <a:gd name="connsiteY28" fmla="*/ 758519 h 1391566"/>
                <a:gd name="connsiteX29" fmla="*/ 1622997 w 5079629"/>
                <a:gd name="connsiteY29" fmla="*/ 848955 h 1391566"/>
                <a:gd name="connsiteX30" fmla="*/ 1673238 w 5079629"/>
                <a:gd name="connsiteY30" fmla="*/ 909245 h 1391566"/>
                <a:gd name="connsiteX31" fmla="*/ 1703383 w 5079629"/>
                <a:gd name="connsiteY31" fmla="*/ 919293 h 1391566"/>
                <a:gd name="connsiteX32" fmla="*/ 1753625 w 5079629"/>
                <a:gd name="connsiteY32" fmla="*/ 808761 h 1391566"/>
                <a:gd name="connsiteX33" fmla="*/ 1813915 w 5079629"/>
                <a:gd name="connsiteY33" fmla="*/ 748471 h 1391566"/>
                <a:gd name="connsiteX34" fmla="*/ 1834012 w 5079629"/>
                <a:gd name="connsiteY34" fmla="*/ 708278 h 1391566"/>
                <a:gd name="connsiteX35" fmla="*/ 1864157 w 5079629"/>
                <a:gd name="connsiteY35" fmla="*/ 567601 h 1391566"/>
                <a:gd name="connsiteX36" fmla="*/ 1884254 w 5079629"/>
                <a:gd name="connsiteY36" fmla="*/ 597746 h 1391566"/>
                <a:gd name="connsiteX37" fmla="*/ 1894302 w 5079629"/>
                <a:gd name="connsiteY37" fmla="*/ 627891 h 1391566"/>
                <a:gd name="connsiteX38" fmla="*/ 1914399 w 5079629"/>
                <a:gd name="connsiteY38" fmla="*/ 698229 h 1391566"/>
                <a:gd name="connsiteX39" fmla="*/ 1964640 w 5079629"/>
                <a:gd name="connsiteY39" fmla="*/ 778616 h 1391566"/>
                <a:gd name="connsiteX40" fmla="*/ 1994786 w 5079629"/>
                <a:gd name="connsiteY40" fmla="*/ 939390 h 1391566"/>
                <a:gd name="connsiteX41" fmla="*/ 2024931 w 5079629"/>
                <a:gd name="connsiteY41" fmla="*/ 1049922 h 1391566"/>
                <a:gd name="connsiteX42" fmla="*/ 2045027 w 5079629"/>
                <a:gd name="connsiteY42" fmla="*/ 1130308 h 1391566"/>
                <a:gd name="connsiteX43" fmla="*/ 2065124 w 5079629"/>
                <a:gd name="connsiteY43" fmla="*/ 1160453 h 1391566"/>
                <a:gd name="connsiteX44" fmla="*/ 2095269 w 5079629"/>
                <a:gd name="connsiteY44" fmla="*/ 1150405 h 1391566"/>
                <a:gd name="connsiteX45" fmla="*/ 2105317 w 5079629"/>
                <a:gd name="connsiteY45" fmla="*/ 1120260 h 1391566"/>
                <a:gd name="connsiteX46" fmla="*/ 2125414 w 5079629"/>
                <a:gd name="connsiteY46" fmla="*/ 1090115 h 1391566"/>
                <a:gd name="connsiteX47" fmla="*/ 2155559 w 5079629"/>
                <a:gd name="connsiteY47" fmla="*/ 1039873 h 1391566"/>
                <a:gd name="connsiteX48" fmla="*/ 2195753 w 5079629"/>
                <a:gd name="connsiteY48" fmla="*/ 1070018 h 1391566"/>
                <a:gd name="connsiteX49" fmla="*/ 2296236 w 5079629"/>
                <a:gd name="connsiteY49" fmla="*/ 1160453 h 1391566"/>
                <a:gd name="connsiteX50" fmla="*/ 2336429 w 5079629"/>
                <a:gd name="connsiteY50" fmla="*/ 1230792 h 1391566"/>
                <a:gd name="connsiteX51" fmla="*/ 2366575 w 5079629"/>
                <a:gd name="connsiteY51" fmla="*/ 1250889 h 1391566"/>
                <a:gd name="connsiteX52" fmla="*/ 2376623 w 5079629"/>
                <a:gd name="connsiteY52" fmla="*/ 1281034 h 1391566"/>
                <a:gd name="connsiteX53" fmla="*/ 2396720 w 5079629"/>
                <a:gd name="connsiteY53" fmla="*/ 1250889 h 1391566"/>
                <a:gd name="connsiteX54" fmla="*/ 2406768 w 5079629"/>
                <a:gd name="connsiteY54" fmla="*/ 1210695 h 1391566"/>
                <a:gd name="connsiteX55" fmla="*/ 2426865 w 5079629"/>
                <a:gd name="connsiteY55" fmla="*/ 1160453 h 1391566"/>
                <a:gd name="connsiteX56" fmla="*/ 2436913 w 5079629"/>
                <a:gd name="connsiteY56" fmla="*/ 1130308 h 1391566"/>
                <a:gd name="connsiteX57" fmla="*/ 2446961 w 5079629"/>
                <a:gd name="connsiteY57" fmla="*/ 969535 h 1391566"/>
                <a:gd name="connsiteX58" fmla="*/ 2477106 w 5079629"/>
                <a:gd name="connsiteY58" fmla="*/ 879100 h 1391566"/>
                <a:gd name="connsiteX59" fmla="*/ 2507251 w 5079629"/>
                <a:gd name="connsiteY59" fmla="*/ 828858 h 1391566"/>
                <a:gd name="connsiteX60" fmla="*/ 2517300 w 5079629"/>
                <a:gd name="connsiteY60" fmla="*/ 768568 h 1391566"/>
                <a:gd name="connsiteX61" fmla="*/ 2527348 w 5079629"/>
                <a:gd name="connsiteY61" fmla="*/ 798713 h 1391566"/>
                <a:gd name="connsiteX62" fmla="*/ 2537397 w 5079629"/>
                <a:gd name="connsiteY62" fmla="*/ 859003 h 1391566"/>
                <a:gd name="connsiteX63" fmla="*/ 2567542 w 5079629"/>
                <a:gd name="connsiteY63" fmla="*/ 929341 h 1391566"/>
                <a:gd name="connsiteX64" fmla="*/ 2577590 w 5079629"/>
                <a:gd name="connsiteY64" fmla="*/ 1049922 h 1391566"/>
                <a:gd name="connsiteX65" fmla="*/ 2597687 w 5079629"/>
                <a:gd name="connsiteY65" fmla="*/ 1170502 h 1391566"/>
                <a:gd name="connsiteX66" fmla="*/ 2657977 w 5079629"/>
                <a:gd name="connsiteY66" fmla="*/ 1110212 h 1391566"/>
                <a:gd name="connsiteX67" fmla="*/ 2718267 w 5079629"/>
                <a:gd name="connsiteY67" fmla="*/ 1070018 h 1391566"/>
                <a:gd name="connsiteX68" fmla="*/ 2768509 w 5079629"/>
                <a:gd name="connsiteY68" fmla="*/ 1009728 h 1391566"/>
                <a:gd name="connsiteX69" fmla="*/ 2808702 w 5079629"/>
                <a:gd name="connsiteY69" fmla="*/ 949438 h 1391566"/>
                <a:gd name="connsiteX70" fmla="*/ 2879040 w 5079629"/>
                <a:gd name="connsiteY70" fmla="*/ 889148 h 1391566"/>
                <a:gd name="connsiteX71" fmla="*/ 2929282 w 5079629"/>
                <a:gd name="connsiteY71" fmla="*/ 899196 h 1391566"/>
                <a:gd name="connsiteX72" fmla="*/ 2979524 w 5079629"/>
                <a:gd name="connsiteY72" fmla="*/ 939390 h 1391566"/>
                <a:gd name="connsiteX73" fmla="*/ 3039814 w 5079629"/>
                <a:gd name="connsiteY73" fmla="*/ 969535 h 1391566"/>
                <a:gd name="connsiteX74" fmla="*/ 3069959 w 5079629"/>
                <a:gd name="connsiteY74" fmla="*/ 999680 h 1391566"/>
                <a:gd name="connsiteX75" fmla="*/ 3080008 w 5079629"/>
                <a:gd name="connsiteY75" fmla="*/ 1029825 h 1391566"/>
                <a:gd name="connsiteX76" fmla="*/ 3160394 w 5079629"/>
                <a:gd name="connsiteY76" fmla="*/ 1070018 h 1391566"/>
                <a:gd name="connsiteX77" fmla="*/ 3200588 w 5079629"/>
                <a:gd name="connsiteY77" fmla="*/ 1090115 h 1391566"/>
                <a:gd name="connsiteX78" fmla="*/ 3230733 w 5079629"/>
                <a:gd name="connsiteY78" fmla="*/ 1059970 h 1391566"/>
                <a:gd name="connsiteX79" fmla="*/ 3260878 w 5079629"/>
                <a:gd name="connsiteY79" fmla="*/ 1039873 h 1391566"/>
                <a:gd name="connsiteX80" fmla="*/ 3331216 w 5079629"/>
                <a:gd name="connsiteY80" fmla="*/ 969535 h 1391566"/>
                <a:gd name="connsiteX81" fmla="*/ 3341265 w 5079629"/>
                <a:gd name="connsiteY81" fmla="*/ 929341 h 1391566"/>
                <a:gd name="connsiteX82" fmla="*/ 3371410 w 5079629"/>
                <a:gd name="connsiteY82" fmla="*/ 848955 h 1391566"/>
                <a:gd name="connsiteX83" fmla="*/ 3381458 w 5079629"/>
                <a:gd name="connsiteY83" fmla="*/ 748471 h 1391566"/>
                <a:gd name="connsiteX84" fmla="*/ 3401555 w 5079629"/>
                <a:gd name="connsiteY84" fmla="*/ 698229 h 1391566"/>
                <a:gd name="connsiteX85" fmla="*/ 3411603 w 5079629"/>
                <a:gd name="connsiteY85" fmla="*/ 658036 h 1391566"/>
                <a:gd name="connsiteX86" fmla="*/ 3431700 w 5079629"/>
                <a:gd name="connsiteY86" fmla="*/ 627891 h 1391566"/>
                <a:gd name="connsiteX87" fmla="*/ 3461845 w 5079629"/>
                <a:gd name="connsiteY87" fmla="*/ 537456 h 1391566"/>
                <a:gd name="connsiteX88" fmla="*/ 3481942 w 5079629"/>
                <a:gd name="connsiteY88" fmla="*/ 507311 h 1391566"/>
                <a:gd name="connsiteX89" fmla="*/ 3502038 w 5079629"/>
                <a:gd name="connsiteY89" fmla="*/ 426924 h 1391566"/>
                <a:gd name="connsiteX90" fmla="*/ 3567337 w 5079629"/>
                <a:gd name="connsiteY90" fmla="*/ 218048 h 1391566"/>
                <a:gd name="connsiteX91" fmla="*/ 3562328 w 5079629"/>
                <a:gd name="connsiteY91" fmla="*/ 557552 h 1391566"/>
                <a:gd name="connsiteX92" fmla="*/ 3612570 w 5079629"/>
                <a:gd name="connsiteY92" fmla="*/ 688181 h 1391566"/>
                <a:gd name="connsiteX93" fmla="*/ 3622618 w 5079629"/>
                <a:gd name="connsiteY93" fmla="*/ 838906 h 1391566"/>
                <a:gd name="connsiteX94" fmla="*/ 3652764 w 5079629"/>
                <a:gd name="connsiteY94" fmla="*/ 1009728 h 1391566"/>
                <a:gd name="connsiteX95" fmla="*/ 3692957 w 5079629"/>
                <a:gd name="connsiteY95" fmla="*/ 1130308 h 1391566"/>
                <a:gd name="connsiteX96" fmla="*/ 3703005 w 5079629"/>
                <a:gd name="connsiteY96" fmla="*/ 1170502 h 1391566"/>
                <a:gd name="connsiteX97" fmla="*/ 3713054 w 5079629"/>
                <a:gd name="connsiteY97" fmla="*/ 1301130 h 1391566"/>
                <a:gd name="connsiteX98" fmla="*/ 3733150 w 5079629"/>
                <a:gd name="connsiteY98" fmla="*/ 1361420 h 1391566"/>
                <a:gd name="connsiteX99" fmla="*/ 3743199 w 5079629"/>
                <a:gd name="connsiteY99" fmla="*/ 1391566 h 1391566"/>
                <a:gd name="connsiteX100" fmla="*/ 3803489 w 5079629"/>
                <a:gd name="connsiteY100" fmla="*/ 1311179 h 1391566"/>
                <a:gd name="connsiteX101" fmla="*/ 3853731 w 5079629"/>
                <a:gd name="connsiteY101" fmla="*/ 1230792 h 1391566"/>
                <a:gd name="connsiteX102" fmla="*/ 3873827 w 5079629"/>
                <a:gd name="connsiteY102" fmla="*/ 1160453 h 1391566"/>
                <a:gd name="connsiteX103" fmla="*/ 3883876 w 5079629"/>
                <a:gd name="connsiteY103" fmla="*/ 1100163 h 1391566"/>
                <a:gd name="connsiteX104" fmla="*/ 3914021 w 5079629"/>
                <a:gd name="connsiteY104" fmla="*/ 1029825 h 1391566"/>
                <a:gd name="connsiteX105" fmla="*/ 3924069 w 5079629"/>
                <a:gd name="connsiteY105" fmla="*/ 929341 h 1391566"/>
                <a:gd name="connsiteX106" fmla="*/ 3954214 w 5079629"/>
                <a:gd name="connsiteY106" fmla="*/ 859003 h 1391566"/>
                <a:gd name="connsiteX107" fmla="*/ 4024553 w 5079629"/>
                <a:gd name="connsiteY107" fmla="*/ 949438 h 1391566"/>
                <a:gd name="connsiteX108" fmla="*/ 4044649 w 5079629"/>
                <a:gd name="connsiteY108" fmla="*/ 989631 h 1391566"/>
                <a:gd name="connsiteX109" fmla="*/ 4054698 w 5079629"/>
                <a:gd name="connsiteY109" fmla="*/ 1090115 h 1391566"/>
                <a:gd name="connsiteX110" fmla="*/ 4104939 w 5079629"/>
                <a:gd name="connsiteY110" fmla="*/ 1110212 h 1391566"/>
                <a:gd name="connsiteX111" fmla="*/ 4275761 w 5079629"/>
                <a:gd name="connsiteY111" fmla="*/ 1130308 h 1391566"/>
                <a:gd name="connsiteX112" fmla="*/ 4305906 w 5079629"/>
                <a:gd name="connsiteY112" fmla="*/ 1120260 h 1391566"/>
                <a:gd name="connsiteX113" fmla="*/ 4315955 w 5079629"/>
                <a:gd name="connsiteY113" fmla="*/ 1039873 h 1391566"/>
                <a:gd name="connsiteX114" fmla="*/ 4326003 w 5079629"/>
                <a:gd name="connsiteY114" fmla="*/ 989631 h 1391566"/>
                <a:gd name="connsiteX115" fmla="*/ 4376245 w 5079629"/>
                <a:gd name="connsiteY115" fmla="*/ 959486 h 1391566"/>
                <a:gd name="connsiteX116" fmla="*/ 4396342 w 5079629"/>
                <a:gd name="connsiteY116" fmla="*/ 929341 h 1391566"/>
                <a:gd name="connsiteX117" fmla="*/ 4436535 w 5079629"/>
                <a:gd name="connsiteY117" fmla="*/ 889148 h 1391566"/>
                <a:gd name="connsiteX118" fmla="*/ 4446583 w 5079629"/>
                <a:gd name="connsiteY118" fmla="*/ 828858 h 1391566"/>
                <a:gd name="connsiteX119" fmla="*/ 4466680 w 5079629"/>
                <a:gd name="connsiteY119" fmla="*/ 798713 h 1391566"/>
                <a:gd name="connsiteX120" fmla="*/ 4496825 w 5079629"/>
                <a:gd name="connsiteY120" fmla="*/ 738423 h 1391566"/>
                <a:gd name="connsiteX121" fmla="*/ 4526970 w 5079629"/>
                <a:gd name="connsiteY121" fmla="*/ 748471 h 1391566"/>
                <a:gd name="connsiteX122" fmla="*/ 4557115 w 5079629"/>
                <a:gd name="connsiteY122" fmla="*/ 859003 h 1391566"/>
                <a:gd name="connsiteX123" fmla="*/ 4577212 w 5079629"/>
                <a:gd name="connsiteY123" fmla="*/ 929341 h 1391566"/>
                <a:gd name="connsiteX124" fmla="*/ 4597309 w 5079629"/>
                <a:gd name="connsiteY124" fmla="*/ 959486 h 1391566"/>
                <a:gd name="connsiteX125" fmla="*/ 4637502 w 5079629"/>
                <a:gd name="connsiteY125" fmla="*/ 899196 h 1391566"/>
                <a:gd name="connsiteX126" fmla="*/ 4697792 w 5079629"/>
                <a:gd name="connsiteY126" fmla="*/ 798713 h 1391566"/>
                <a:gd name="connsiteX127" fmla="*/ 4707840 w 5079629"/>
                <a:gd name="connsiteY127" fmla="*/ 607794 h 1391566"/>
                <a:gd name="connsiteX128" fmla="*/ 4717889 w 5079629"/>
                <a:gd name="connsiteY128" fmla="*/ 567601 h 1391566"/>
                <a:gd name="connsiteX129" fmla="*/ 4768131 w 5079629"/>
                <a:gd name="connsiteY129" fmla="*/ 678133 h 1391566"/>
                <a:gd name="connsiteX130" fmla="*/ 4778179 w 5079629"/>
                <a:gd name="connsiteY130" fmla="*/ 758519 h 1391566"/>
                <a:gd name="connsiteX131" fmla="*/ 4788227 w 5079629"/>
                <a:gd name="connsiteY131" fmla="*/ 889148 h 1391566"/>
                <a:gd name="connsiteX132" fmla="*/ 4818372 w 5079629"/>
                <a:gd name="connsiteY132" fmla="*/ 979583 h 1391566"/>
                <a:gd name="connsiteX133" fmla="*/ 4828421 w 5079629"/>
                <a:gd name="connsiteY133" fmla="*/ 1009728 h 1391566"/>
                <a:gd name="connsiteX134" fmla="*/ 4838469 w 5079629"/>
                <a:gd name="connsiteY134" fmla="*/ 1039873 h 1391566"/>
                <a:gd name="connsiteX135" fmla="*/ 4868614 w 5079629"/>
                <a:gd name="connsiteY135" fmla="*/ 1070018 h 1391566"/>
                <a:gd name="connsiteX136" fmla="*/ 4878662 w 5079629"/>
                <a:gd name="connsiteY136" fmla="*/ 1210695 h 1391566"/>
                <a:gd name="connsiteX137" fmla="*/ 4918856 w 5079629"/>
                <a:gd name="connsiteY137" fmla="*/ 1230792 h 1391566"/>
                <a:gd name="connsiteX138" fmla="*/ 4979146 w 5079629"/>
                <a:gd name="connsiteY138" fmla="*/ 1170502 h 1391566"/>
                <a:gd name="connsiteX139" fmla="*/ 5019339 w 5079629"/>
                <a:gd name="connsiteY139" fmla="*/ 1100163 h 1391566"/>
                <a:gd name="connsiteX140" fmla="*/ 5059533 w 5079629"/>
                <a:gd name="connsiteY140" fmla="*/ 1039873 h 1391566"/>
                <a:gd name="connsiteX141" fmla="*/ 5079629 w 5079629"/>
                <a:gd name="connsiteY141" fmla="*/ 989631 h 1391566"/>
                <a:gd name="connsiteX0" fmla="*/ 25091 w 4993766"/>
                <a:gd name="connsiteY0" fmla="*/ 163514 h 1474582"/>
                <a:gd name="connsiteX1" fmla="*/ 25091 w 4993766"/>
                <a:gd name="connsiteY1" fmla="*/ 83016 h 1474582"/>
                <a:gd name="connsiteX2" fmla="*/ 201993 w 4993766"/>
                <a:gd name="connsiteY2" fmla="*/ 83016 h 1474582"/>
                <a:gd name="connsiteX3" fmla="*/ 431815 w 4993766"/>
                <a:gd name="connsiteY3" fmla="*/ 581111 h 1474582"/>
                <a:gd name="connsiteX4" fmla="*/ 522250 w 4993766"/>
                <a:gd name="connsiteY4" fmla="*/ 729676 h 1474582"/>
                <a:gd name="connsiteX5" fmla="*/ 542347 w 4993766"/>
                <a:gd name="connsiteY5" fmla="*/ 992690 h 1474582"/>
                <a:gd name="connsiteX6" fmla="*/ 652879 w 4993766"/>
                <a:gd name="connsiteY6" fmla="*/ 863635 h 1474582"/>
                <a:gd name="connsiteX7" fmla="*/ 683024 w 4993766"/>
                <a:gd name="connsiteY7" fmla="*/ 893347 h 1474582"/>
                <a:gd name="connsiteX8" fmla="*/ 763410 w 4993766"/>
                <a:gd name="connsiteY8" fmla="*/ 1183179 h 1474582"/>
                <a:gd name="connsiteX9" fmla="*/ 793555 w 4993766"/>
                <a:gd name="connsiteY9" fmla="*/ 1163083 h 1474582"/>
                <a:gd name="connsiteX10" fmla="*/ 807385 w 4993766"/>
                <a:gd name="connsiteY10" fmla="*/ 1146120 h 1474582"/>
                <a:gd name="connsiteX11" fmla="*/ 894039 w 4993766"/>
                <a:gd name="connsiteY11" fmla="*/ 1112841 h 1474582"/>
                <a:gd name="connsiteX12" fmla="*/ 944281 w 4993766"/>
                <a:gd name="connsiteY12" fmla="*/ 1233421 h 1474582"/>
                <a:gd name="connsiteX13" fmla="*/ 1014619 w 4993766"/>
                <a:gd name="connsiteY13" fmla="*/ 1283663 h 1474582"/>
                <a:gd name="connsiteX14" fmla="*/ 1013864 w 4993766"/>
                <a:gd name="connsiteY14" fmla="*/ 1303436 h 1474582"/>
                <a:gd name="connsiteX15" fmla="*/ 1145248 w 4993766"/>
                <a:gd name="connsiteY15" fmla="*/ 1394195 h 1474582"/>
                <a:gd name="connsiteX16" fmla="*/ 1185441 w 4993766"/>
                <a:gd name="connsiteY16" fmla="*/ 1374098 h 1474582"/>
                <a:gd name="connsiteX17" fmla="*/ 1225635 w 4993766"/>
                <a:gd name="connsiteY17" fmla="*/ 1313808 h 1474582"/>
                <a:gd name="connsiteX18" fmla="*/ 1235683 w 4993766"/>
                <a:gd name="connsiteY18" fmla="*/ 1203276 h 1474582"/>
                <a:gd name="connsiteX19" fmla="*/ 1326118 w 4993766"/>
                <a:gd name="connsiteY19" fmla="*/ 1062599 h 1474582"/>
                <a:gd name="connsiteX20" fmla="*/ 1336166 w 4993766"/>
                <a:gd name="connsiteY20" fmla="*/ 1012357 h 1474582"/>
                <a:gd name="connsiteX21" fmla="*/ 1376360 w 4993766"/>
                <a:gd name="connsiteY21" fmla="*/ 962116 h 1474582"/>
                <a:gd name="connsiteX22" fmla="*/ 1396457 w 4993766"/>
                <a:gd name="connsiteY22" fmla="*/ 931971 h 1474582"/>
                <a:gd name="connsiteX23" fmla="*/ 1406505 w 4993766"/>
                <a:gd name="connsiteY23" fmla="*/ 901825 h 1474582"/>
                <a:gd name="connsiteX24" fmla="*/ 1426602 w 4993766"/>
                <a:gd name="connsiteY24" fmla="*/ 851584 h 1474582"/>
                <a:gd name="connsiteX25" fmla="*/ 1446698 w 4993766"/>
                <a:gd name="connsiteY25" fmla="*/ 720955 h 1474582"/>
                <a:gd name="connsiteX26" fmla="*/ 1456747 w 4993766"/>
                <a:gd name="connsiteY26" fmla="*/ 911874 h 1474582"/>
                <a:gd name="connsiteX27" fmla="*/ 1476843 w 4993766"/>
                <a:gd name="connsiteY27" fmla="*/ 871680 h 1474582"/>
                <a:gd name="connsiteX28" fmla="*/ 1486892 w 4993766"/>
                <a:gd name="connsiteY28" fmla="*/ 841535 h 1474582"/>
                <a:gd name="connsiteX29" fmla="*/ 1537134 w 4993766"/>
                <a:gd name="connsiteY29" fmla="*/ 931971 h 1474582"/>
                <a:gd name="connsiteX30" fmla="*/ 1587375 w 4993766"/>
                <a:gd name="connsiteY30" fmla="*/ 992261 h 1474582"/>
                <a:gd name="connsiteX31" fmla="*/ 1617520 w 4993766"/>
                <a:gd name="connsiteY31" fmla="*/ 1002309 h 1474582"/>
                <a:gd name="connsiteX32" fmla="*/ 1667762 w 4993766"/>
                <a:gd name="connsiteY32" fmla="*/ 891777 h 1474582"/>
                <a:gd name="connsiteX33" fmla="*/ 1728052 w 4993766"/>
                <a:gd name="connsiteY33" fmla="*/ 831487 h 1474582"/>
                <a:gd name="connsiteX34" fmla="*/ 1748149 w 4993766"/>
                <a:gd name="connsiteY34" fmla="*/ 791294 h 1474582"/>
                <a:gd name="connsiteX35" fmla="*/ 1778294 w 4993766"/>
                <a:gd name="connsiteY35" fmla="*/ 650617 h 1474582"/>
                <a:gd name="connsiteX36" fmla="*/ 1798391 w 4993766"/>
                <a:gd name="connsiteY36" fmla="*/ 680762 h 1474582"/>
                <a:gd name="connsiteX37" fmla="*/ 1808439 w 4993766"/>
                <a:gd name="connsiteY37" fmla="*/ 710907 h 1474582"/>
                <a:gd name="connsiteX38" fmla="*/ 1828536 w 4993766"/>
                <a:gd name="connsiteY38" fmla="*/ 781245 h 1474582"/>
                <a:gd name="connsiteX39" fmla="*/ 1878777 w 4993766"/>
                <a:gd name="connsiteY39" fmla="*/ 861632 h 1474582"/>
                <a:gd name="connsiteX40" fmla="*/ 1908923 w 4993766"/>
                <a:gd name="connsiteY40" fmla="*/ 1022406 h 1474582"/>
                <a:gd name="connsiteX41" fmla="*/ 1939068 w 4993766"/>
                <a:gd name="connsiteY41" fmla="*/ 1132938 h 1474582"/>
                <a:gd name="connsiteX42" fmla="*/ 1959164 w 4993766"/>
                <a:gd name="connsiteY42" fmla="*/ 1213324 h 1474582"/>
                <a:gd name="connsiteX43" fmla="*/ 1979261 w 4993766"/>
                <a:gd name="connsiteY43" fmla="*/ 1243469 h 1474582"/>
                <a:gd name="connsiteX44" fmla="*/ 2009406 w 4993766"/>
                <a:gd name="connsiteY44" fmla="*/ 1233421 h 1474582"/>
                <a:gd name="connsiteX45" fmla="*/ 2019454 w 4993766"/>
                <a:gd name="connsiteY45" fmla="*/ 1203276 h 1474582"/>
                <a:gd name="connsiteX46" fmla="*/ 2039551 w 4993766"/>
                <a:gd name="connsiteY46" fmla="*/ 1173131 h 1474582"/>
                <a:gd name="connsiteX47" fmla="*/ 2069696 w 4993766"/>
                <a:gd name="connsiteY47" fmla="*/ 1122889 h 1474582"/>
                <a:gd name="connsiteX48" fmla="*/ 2109890 w 4993766"/>
                <a:gd name="connsiteY48" fmla="*/ 1153034 h 1474582"/>
                <a:gd name="connsiteX49" fmla="*/ 2210373 w 4993766"/>
                <a:gd name="connsiteY49" fmla="*/ 1243469 h 1474582"/>
                <a:gd name="connsiteX50" fmla="*/ 2250566 w 4993766"/>
                <a:gd name="connsiteY50" fmla="*/ 1313808 h 1474582"/>
                <a:gd name="connsiteX51" fmla="*/ 2280712 w 4993766"/>
                <a:gd name="connsiteY51" fmla="*/ 1333905 h 1474582"/>
                <a:gd name="connsiteX52" fmla="*/ 2290760 w 4993766"/>
                <a:gd name="connsiteY52" fmla="*/ 1364050 h 1474582"/>
                <a:gd name="connsiteX53" fmla="*/ 2310857 w 4993766"/>
                <a:gd name="connsiteY53" fmla="*/ 1333905 h 1474582"/>
                <a:gd name="connsiteX54" fmla="*/ 2320905 w 4993766"/>
                <a:gd name="connsiteY54" fmla="*/ 1293711 h 1474582"/>
                <a:gd name="connsiteX55" fmla="*/ 2341002 w 4993766"/>
                <a:gd name="connsiteY55" fmla="*/ 1243469 h 1474582"/>
                <a:gd name="connsiteX56" fmla="*/ 2351050 w 4993766"/>
                <a:gd name="connsiteY56" fmla="*/ 1213324 h 1474582"/>
                <a:gd name="connsiteX57" fmla="*/ 2361098 w 4993766"/>
                <a:gd name="connsiteY57" fmla="*/ 1052551 h 1474582"/>
                <a:gd name="connsiteX58" fmla="*/ 2391243 w 4993766"/>
                <a:gd name="connsiteY58" fmla="*/ 962116 h 1474582"/>
                <a:gd name="connsiteX59" fmla="*/ 2421388 w 4993766"/>
                <a:gd name="connsiteY59" fmla="*/ 911874 h 1474582"/>
                <a:gd name="connsiteX60" fmla="*/ 2431437 w 4993766"/>
                <a:gd name="connsiteY60" fmla="*/ 851584 h 1474582"/>
                <a:gd name="connsiteX61" fmla="*/ 2441485 w 4993766"/>
                <a:gd name="connsiteY61" fmla="*/ 881729 h 1474582"/>
                <a:gd name="connsiteX62" fmla="*/ 2451534 w 4993766"/>
                <a:gd name="connsiteY62" fmla="*/ 942019 h 1474582"/>
                <a:gd name="connsiteX63" fmla="*/ 2481679 w 4993766"/>
                <a:gd name="connsiteY63" fmla="*/ 1012357 h 1474582"/>
                <a:gd name="connsiteX64" fmla="*/ 2491727 w 4993766"/>
                <a:gd name="connsiteY64" fmla="*/ 1132938 h 1474582"/>
                <a:gd name="connsiteX65" fmla="*/ 2511824 w 4993766"/>
                <a:gd name="connsiteY65" fmla="*/ 1253518 h 1474582"/>
                <a:gd name="connsiteX66" fmla="*/ 2572114 w 4993766"/>
                <a:gd name="connsiteY66" fmla="*/ 1193228 h 1474582"/>
                <a:gd name="connsiteX67" fmla="*/ 2632404 w 4993766"/>
                <a:gd name="connsiteY67" fmla="*/ 1153034 h 1474582"/>
                <a:gd name="connsiteX68" fmla="*/ 2682646 w 4993766"/>
                <a:gd name="connsiteY68" fmla="*/ 1092744 h 1474582"/>
                <a:gd name="connsiteX69" fmla="*/ 2722839 w 4993766"/>
                <a:gd name="connsiteY69" fmla="*/ 1032454 h 1474582"/>
                <a:gd name="connsiteX70" fmla="*/ 2793177 w 4993766"/>
                <a:gd name="connsiteY70" fmla="*/ 972164 h 1474582"/>
                <a:gd name="connsiteX71" fmla="*/ 2843419 w 4993766"/>
                <a:gd name="connsiteY71" fmla="*/ 982212 h 1474582"/>
                <a:gd name="connsiteX72" fmla="*/ 2893661 w 4993766"/>
                <a:gd name="connsiteY72" fmla="*/ 1022406 h 1474582"/>
                <a:gd name="connsiteX73" fmla="*/ 2953951 w 4993766"/>
                <a:gd name="connsiteY73" fmla="*/ 1052551 h 1474582"/>
                <a:gd name="connsiteX74" fmla="*/ 2984096 w 4993766"/>
                <a:gd name="connsiteY74" fmla="*/ 1082696 h 1474582"/>
                <a:gd name="connsiteX75" fmla="*/ 2994145 w 4993766"/>
                <a:gd name="connsiteY75" fmla="*/ 1112841 h 1474582"/>
                <a:gd name="connsiteX76" fmla="*/ 3074531 w 4993766"/>
                <a:gd name="connsiteY76" fmla="*/ 1153034 h 1474582"/>
                <a:gd name="connsiteX77" fmla="*/ 3114725 w 4993766"/>
                <a:gd name="connsiteY77" fmla="*/ 1173131 h 1474582"/>
                <a:gd name="connsiteX78" fmla="*/ 3144870 w 4993766"/>
                <a:gd name="connsiteY78" fmla="*/ 1142986 h 1474582"/>
                <a:gd name="connsiteX79" fmla="*/ 3175015 w 4993766"/>
                <a:gd name="connsiteY79" fmla="*/ 1122889 h 1474582"/>
                <a:gd name="connsiteX80" fmla="*/ 3245353 w 4993766"/>
                <a:gd name="connsiteY80" fmla="*/ 1052551 h 1474582"/>
                <a:gd name="connsiteX81" fmla="*/ 3255402 w 4993766"/>
                <a:gd name="connsiteY81" fmla="*/ 1012357 h 1474582"/>
                <a:gd name="connsiteX82" fmla="*/ 3285547 w 4993766"/>
                <a:gd name="connsiteY82" fmla="*/ 931971 h 1474582"/>
                <a:gd name="connsiteX83" fmla="*/ 3295595 w 4993766"/>
                <a:gd name="connsiteY83" fmla="*/ 831487 h 1474582"/>
                <a:gd name="connsiteX84" fmla="*/ 3315692 w 4993766"/>
                <a:gd name="connsiteY84" fmla="*/ 781245 h 1474582"/>
                <a:gd name="connsiteX85" fmla="*/ 3325740 w 4993766"/>
                <a:gd name="connsiteY85" fmla="*/ 741052 h 1474582"/>
                <a:gd name="connsiteX86" fmla="*/ 3345837 w 4993766"/>
                <a:gd name="connsiteY86" fmla="*/ 710907 h 1474582"/>
                <a:gd name="connsiteX87" fmla="*/ 3375982 w 4993766"/>
                <a:gd name="connsiteY87" fmla="*/ 620472 h 1474582"/>
                <a:gd name="connsiteX88" fmla="*/ 3396079 w 4993766"/>
                <a:gd name="connsiteY88" fmla="*/ 590327 h 1474582"/>
                <a:gd name="connsiteX89" fmla="*/ 3416175 w 4993766"/>
                <a:gd name="connsiteY89" fmla="*/ 509940 h 1474582"/>
                <a:gd name="connsiteX90" fmla="*/ 3481474 w 4993766"/>
                <a:gd name="connsiteY90" fmla="*/ 301064 h 1474582"/>
                <a:gd name="connsiteX91" fmla="*/ 3476465 w 4993766"/>
                <a:gd name="connsiteY91" fmla="*/ 640568 h 1474582"/>
                <a:gd name="connsiteX92" fmla="*/ 3526707 w 4993766"/>
                <a:gd name="connsiteY92" fmla="*/ 771197 h 1474582"/>
                <a:gd name="connsiteX93" fmla="*/ 3536755 w 4993766"/>
                <a:gd name="connsiteY93" fmla="*/ 921922 h 1474582"/>
                <a:gd name="connsiteX94" fmla="*/ 3566901 w 4993766"/>
                <a:gd name="connsiteY94" fmla="*/ 1092744 h 1474582"/>
                <a:gd name="connsiteX95" fmla="*/ 3607094 w 4993766"/>
                <a:gd name="connsiteY95" fmla="*/ 1213324 h 1474582"/>
                <a:gd name="connsiteX96" fmla="*/ 3617142 w 4993766"/>
                <a:gd name="connsiteY96" fmla="*/ 1253518 h 1474582"/>
                <a:gd name="connsiteX97" fmla="*/ 3627191 w 4993766"/>
                <a:gd name="connsiteY97" fmla="*/ 1384146 h 1474582"/>
                <a:gd name="connsiteX98" fmla="*/ 3647287 w 4993766"/>
                <a:gd name="connsiteY98" fmla="*/ 1444436 h 1474582"/>
                <a:gd name="connsiteX99" fmla="*/ 3657336 w 4993766"/>
                <a:gd name="connsiteY99" fmla="*/ 1474582 h 1474582"/>
                <a:gd name="connsiteX100" fmla="*/ 3717626 w 4993766"/>
                <a:gd name="connsiteY100" fmla="*/ 1394195 h 1474582"/>
                <a:gd name="connsiteX101" fmla="*/ 3767868 w 4993766"/>
                <a:gd name="connsiteY101" fmla="*/ 1313808 h 1474582"/>
                <a:gd name="connsiteX102" fmla="*/ 3787964 w 4993766"/>
                <a:gd name="connsiteY102" fmla="*/ 1243469 h 1474582"/>
                <a:gd name="connsiteX103" fmla="*/ 3798013 w 4993766"/>
                <a:gd name="connsiteY103" fmla="*/ 1183179 h 1474582"/>
                <a:gd name="connsiteX104" fmla="*/ 3828158 w 4993766"/>
                <a:gd name="connsiteY104" fmla="*/ 1112841 h 1474582"/>
                <a:gd name="connsiteX105" fmla="*/ 3838206 w 4993766"/>
                <a:gd name="connsiteY105" fmla="*/ 1012357 h 1474582"/>
                <a:gd name="connsiteX106" fmla="*/ 3868351 w 4993766"/>
                <a:gd name="connsiteY106" fmla="*/ 942019 h 1474582"/>
                <a:gd name="connsiteX107" fmla="*/ 3938690 w 4993766"/>
                <a:gd name="connsiteY107" fmla="*/ 1032454 h 1474582"/>
                <a:gd name="connsiteX108" fmla="*/ 3958786 w 4993766"/>
                <a:gd name="connsiteY108" fmla="*/ 1072647 h 1474582"/>
                <a:gd name="connsiteX109" fmla="*/ 3968835 w 4993766"/>
                <a:gd name="connsiteY109" fmla="*/ 1173131 h 1474582"/>
                <a:gd name="connsiteX110" fmla="*/ 4019076 w 4993766"/>
                <a:gd name="connsiteY110" fmla="*/ 1193228 h 1474582"/>
                <a:gd name="connsiteX111" fmla="*/ 4189898 w 4993766"/>
                <a:gd name="connsiteY111" fmla="*/ 1213324 h 1474582"/>
                <a:gd name="connsiteX112" fmla="*/ 4220043 w 4993766"/>
                <a:gd name="connsiteY112" fmla="*/ 1203276 h 1474582"/>
                <a:gd name="connsiteX113" fmla="*/ 4230092 w 4993766"/>
                <a:gd name="connsiteY113" fmla="*/ 1122889 h 1474582"/>
                <a:gd name="connsiteX114" fmla="*/ 4240140 w 4993766"/>
                <a:gd name="connsiteY114" fmla="*/ 1072647 h 1474582"/>
                <a:gd name="connsiteX115" fmla="*/ 4290382 w 4993766"/>
                <a:gd name="connsiteY115" fmla="*/ 1042502 h 1474582"/>
                <a:gd name="connsiteX116" fmla="*/ 4310479 w 4993766"/>
                <a:gd name="connsiteY116" fmla="*/ 1012357 h 1474582"/>
                <a:gd name="connsiteX117" fmla="*/ 4350672 w 4993766"/>
                <a:gd name="connsiteY117" fmla="*/ 972164 h 1474582"/>
                <a:gd name="connsiteX118" fmla="*/ 4360720 w 4993766"/>
                <a:gd name="connsiteY118" fmla="*/ 911874 h 1474582"/>
                <a:gd name="connsiteX119" fmla="*/ 4380817 w 4993766"/>
                <a:gd name="connsiteY119" fmla="*/ 881729 h 1474582"/>
                <a:gd name="connsiteX120" fmla="*/ 4410962 w 4993766"/>
                <a:gd name="connsiteY120" fmla="*/ 821439 h 1474582"/>
                <a:gd name="connsiteX121" fmla="*/ 4441107 w 4993766"/>
                <a:gd name="connsiteY121" fmla="*/ 831487 h 1474582"/>
                <a:gd name="connsiteX122" fmla="*/ 4471252 w 4993766"/>
                <a:gd name="connsiteY122" fmla="*/ 942019 h 1474582"/>
                <a:gd name="connsiteX123" fmla="*/ 4491349 w 4993766"/>
                <a:gd name="connsiteY123" fmla="*/ 1012357 h 1474582"/>
                <a:gd name="connsiteX124" fmla="*/ 4511446 w 4993766"/>
                <a:gd name="connsiteY124" fmla="*/ 1042502 h 1474582"/>
                <a:gd name="connsiteX125" fmla="*/ 4551639 w 4993766"/>
                <a:gd name="connsiteY125" fmla="*/ 982212 h 1474582"/>
                <a:gd name="connsiteX126" fmla="*/ 4611929 w 4993766"/>
                <a:gd name="connsiteY126" fmla="*/ 881729 h 1474582"/>
                <a:gd name="connsiteX127" fmla="*/ 4621977 w 4993766"/>
                <a:gd name="connsiteY127" fmla="*/ 690810 h 1474582"/>
                <a:gd name="connsiteX128" fmla="*/ 4632026 w 4993766"/>
                <a:gd name="connsiteY128" fmla="*/ 650617 h 1474582"/>
                <a:gd name="connsiteX129" fmla="*/ 4682268 w 4993766"/>
                <a:gd name="connsiteY129" fmla="*/ 761149 h 1474582"/>
                <a:gd name="connsiteX130" fmla="*/ 4692316 w 4993766"/>
                <a:gd name="connsiteY130" fmla="*/ 841535 h 1474582"/>
                <a:gd name="connsiteX131" fmla="*/ 4702364 w 4993766"/>
                <a:gd name="connsiteY131" fmla="*/ 972164 h 1474582"/>
                <a:gd name="connsiteX132" fmla="*/ 4732509 w 4993766"/>
                <a:gd name="connsiteY132" fmla="*/ 1062599 h 1474582"/>
                <a:gd name="connsiteX133" fmla="*/ 4742558 w 4993766"/>
                <a:gd name="connsiteY133" fmla="*/ 1092744 h 1474582"/>
                <a:gd name="connsiteX134" fmla="*/ 4752606 w 4993766"/>
                <a:gd name="connsiteY134" fmla="*/ 1122889 h 1474582"/>
                <a:gd name="connsiteX135" fmla="*/ 4782751 w 4993766"/>
                <a:gd name="connsiteY135" fmla="*/ 1153034 h 1474582"/>
                <a:gd name="connsiteX136" fmla="*/ 4792799 w 4993766"/>
                <a:gd name="connsiteY136" fmla="*/ 1293711 h 1474582"/>
                <a:gd name="connsiteX137" fmla="*/ 4832993 w 4993766"/>
                <a:gd name="connsiteY137" fmla="*/ 1313808 h 1474582"/>
                <a:gd name="connsiteX138" fmla="*/ 4893283 w 4993766"/>
                <a:gd name="connsiteY138" fmla="*/ 1253518 h 1474582"/>
                <a:gd name="connsiteX139" fmla="*/ 4933476 w 4993766"/>
                <a:gd name="connsiteY139" fmla="*/ 1183179 h 1474582"/>
                <a:gd name="connsiteX140" fmla="*/ 4973670 w 4993766"/>
                <a:gd name="connsiteY140" fmla="*/ 1122889 h 1474582"/>
                <a:gd name="connsiteX141" fmla="*/ 4993766 w 4993766"/>
                <a:gd name="connsiteY141" fmla="*/ 1072647 h 1474582"/>
                <a:gd name="connsiteX0" fmla="*/ 0 w 4968675"/>
                <a:gd name="connsiteY0" fmla="*/ 150097 h 1461165"/>
                <a:gd name="connsiteX1" fmla="*/ 176902 w 4968675"/>
                <a:gd name="connsiteY1" fmla="*/ 69599 h 1461165"/>
                <a:gd name="connsiteX2" fmla="*/ 406724 w 4968675"/>
                <a:gd name="connsiteY2" fmla="*/ 567694 h 1461165"/>
                <a:gd name="connsiteX3" fmla="*/ 497159 w 4968675"/>
                <a:gd name="connsiteY3" fmla="*/ 716259 h 1461165"/>
                <a:gd name="connsiteX4" fmla="*/ 517256 w 4968675"/>
                <a:gd name="connsiteY4" fmla="*/ 979273 h 1461165"/>
                <a:gd name="connsiteX5" fmla="*/ 627788 w 4968675"/>
                <a:gd name="connsiteY5" fmla="*/ 850218 h 1461165"/>
                <a:gd name="connsiteX6" fmla="*/ 657933 w 4968675"/>
                <a:gd name="connsiteY6" fmla="*/ 879930 h 1461165"/>
                <a:gd name="connsiteX7" fmla="*/ 738319 w 4968675"/>
                <a:gd name="connsiteY7" fmla="*/ 1169762 h 1461165"/>
                <a:gd name="connsiteX8" fmla="*/ 768464 w 4968675"/>
                <a:gd name="connsiteY8" fmla="*/ 1149666 h 1461165"/>
                <a:gd name="connsiteX9" fmla="*/ 782294 w 4968675"/>
                <a:gd name="connsiteY9" fmla="*/ 1132703 h 1461165"/>
                <a:gd name="connsiteX10" fmla="*/ 868948 w 4968675"/>
                <a:gd name="connsiteY10" fmla="*/ 1099424 h 1461165"/>
                <a:gd name="connsiteX11" fmla="*/ 919190 w 4968675"/>
                <a:gd name="connsiteY11" fmla="*/ 1220004 h 1461165"/>
                <a:gd name="connsiteX12" fmla="*/ 989528 w 4968675"/>
                <a:gd name="connsiteY12" fmla="*/ 1270246 h 1461165"/>
                <a:gd name="connsiteX13" fmla="*/ 988773 w 4968675"/>
                <a:gd name="connsiteY13" fmla="*/ 1290019 h 1461165"/>
                <a:gd name="connsiteX14" fmla="*/ 1120157 w 4968675"/>
                <a:gd name="connsiteY14" fmla="*/ 1380778 h 1461165"/>
                <a:gd name="connsiteX15" fmla="*/ 1160350 w 4968675"/>
                <a:gd name="connsiteY15" fmla="*/ 1360681 h 1461165"/>
                <a:gd name="connsiteX16" fmla="*/ 1200544 w 4968675"/>
                <a:gd name="connsiteY16" fmla="*/ 1300391 h 1461165"/>
                <a:gd name="connsiteX17" fmla="*/ 1210592 w 4968675"/>
                <a:gd name="connsiteY17" fmla="*/ 1189859 h 1461165"/>
                <a:gd name="connsiteX18" fmla="*/ 1301027 w 4968675"/>
                <a:gd name="connsiteY18" fmla="*/ 1049182 h 1461165"/>
                <a:gd name="connsiteX19" fmla="*/ 1311075 w 4968675"/>
                <a:gd name="connsiteY19" fmla="*/ 998940 h 1461165"/>
                <a:gd name="connsiteX20" fmla="*/ 1351269 w 4968675"/>
                <a:gd name="connsiteY20" fmla="*/ 948699 h 1461165"/>
                <a:gd name="connsiteX21" fmla="*/ 1371366 w 4968675"/>
                <a:gd name="connsiteY21" fmla="*/ 918554 h 1461165"/>
                <a:gd name="connsiteX22" fmla="*/ 1381414 w 4968675"/>
                <a:gd name="connsiteY22" fmla="*/ 888408 h 1461165"/>
                <a:gd name="connsiteX23" fmla="*/ 1401511 w 4968675"/>
                <a:gd name="connsiteY23" fmla="*/ 838167 h 1461165"/>
                <a:gd name="connsiteX24" fmla="*/ 1421607 w 4968675"/>
                <a:gd name="connsiteY24" fmla="*/ 707538 h 1461165"/>
                <a:gd name="connsiteX25" fmla="*/ 1431656 w 4968675"/>
                <a:gd name="connsiteY25" fmla="*/ 898457 h 1461165"/>
                <a:gd name="connsiteX26" fmla="*/ 1451752 w 4968675"/>
                <a:gd name="connsiteY26" fmla="*/ 858263 h 1461165"/>
                <a:gd name="connsiteX27" fmla="*/ 1461801 w 4968675"/>
                <a:gd name="connsiteY27" fmla="*/ 828118 h 1461165"/>
                <a:gd name="connsiteX28" fmla="*/ 1512043 w 4968675"/>
                <a:gd name="connsiteY28" fmla="*/ 918554 h 1461165"/>
                <a:gd name="connsiteX29" fmla="*/ 1562284 w 4968675"/>
                <a:gd name="connsiteY29" fmla="*/ 978844 h 1461165"/>
                <a:gd name="connsiteX30" fmla="*/ 1592429 w 4968675"/>
                <a:gd name="connsiteY30" fmla="*/ 988892 h 1461165"/>
                <a:gd name="connsiteX31" fmla="*/ 1642671 w 4968675"/>
                <a:gd name="connsiteY31" fmla="*/ 878360 h 1461165"/>
                <a:gd name="connsiteX32" fmla="*/ 1702961 w 4968675"/>
                <a:gd name="connsiteY32" fmla="*/ 818070 h 1461165"/>
                <a:gd name="connsiteX33" fmla="*/ 1723058 w 4968675"/>
                <a:gd name="connsiteY33" fmla="*/ 777877 h 1461165"/>
                <a:gd name="connsiteX34" fmla="*/ 1753203 w 4968675"/>
                <a:gd name="connsiteY34" fmla="*/ 637200 h 1461165"/>
                <a:gd name="connsiteX35" fmla="*/ 1773300 w 4968675"/>
                <a:gd name="connsiteY35" fmla="*/ 667345 h 1461165"/>
                <a:gd name="connsiteX36" fmla="*/ 1783348 w 4968675"/>
                <a:gd name="connsiteY36" fmla="*/ 697490 h 1461165"/>
                <a:gd name="connsiteX37" fmla="*/ 1803445 w 4968675"/>
                <a:gd name="connsiteY37" fmla="*/ 767828 h 1461165"/>
                <a:gd name="connsiteX38" fmla="*/ 1853686 w 4968675"/>
                <a:gd name="connsiteY38" fmla="*/ 848215 h 1461165"/>
                <a:gd name="connsiteX39" fmla="*/ 1883832 w 4968675"/>
                <a:gd name="connsiteY39" fmla="*/ 1008989 h 1461165"/>
                <a:gd name="connsiteX40" fmla="*/ 1913977 w 4968675"/>
                <a:gd name="connsiteY40" fmla="*/ 1119521 h 1461165"/>
                <a:gd name="connsiteX41" fmla="*/ 1934073 w 4968675"/>
                <a:gd name="connsiteY41" fmla="*/ 1199907 h 1461165"/>
                <a:gd name="connsiteX42" fmla="*/ 1954170 w 4968675"/>
                <a:gd name="connsiteY42" fmla="*/ 1230052 h 1461165"/>
                <a:gd name="connsiteX43" fmla="*/ 1984315 w 4968675"/>
                <a:gd name="connsiteY43" fmla="*/ 1220004 h 1461165"/>
                <a:gd name="connsiteX44" fmla="*/ 1994363 w 4968675"/>
                <a:gd name="connsiteY44" fmla="*/ 1189859 h 1461165"/>
                <a:gd name="connsiteX45" fmla="*/ 2014460 w 4968675"/>
                <a:gd name="connsiteY45" fmla="*/ 1159714 h 1461165"/>
                <a:gd name="connsiteX46" fmla="*/ 2044605 w 4968675"/>
                <a:gd name="connsiteY46" fmla="*/ 1109472 h 1461165"/>
                <a:gd name="connsiteX47" fmla="*/ 2084799 w 4968675"/>
                <a:gd name="connsiteY47" fmla="*/ 1139617 h 1461165"/>
                <a:gd name="connsiteX48" fmla="*/ 2185282 w 4968675"/>
                <a:gd name="connsiteY48" fmla="*/ 1230052 h 1461165"/>
                <a:gd name="connsiteX49" fmla="*/ 2225475 w 4968675"/>
                <a:gd name="connsiteY49" fmla="*/ 1300391 h 1461165"/>
                <a:gd name="connsiteX50" fmla="*/ 2255621 w 4968675"/>
                <a:gd name="connsiteY50" fmla="*/ 1320488 h 1461165"/>
                <a:gd name="connsiteX51" fmla="*/ 2265669 w 4968675"/>
                <a:gd name="connsiteY51" fmla="*/ 1350633 h 1461165"/>
                <a:gd name="connsiteX52" fmla="*/ 2285766 w 4968675"/>
                <a:gd name="connsiteY52" fmla="*/ 1320488 h 1461165"/>
                <a:gd name="connsiteX53" fmla="*/ 2295814 w 4968675"/>
                <a:gd name="connsiteY53" fmla="*/ 1280294 h 1461165"/>
                <a:gd name="connsiteX54" fmla="*/ 2315911 w 4968675"/>
                <a:gd name="connsiteY54" fmla="*/ 1230052 h 1461165"/>
                <a:gd name="connsiteX55" fmla="*/ 2325959 w 4968675"/>
                <a:gd name="connsiteY55" fmla="*/ 1199907 h 1461165"/>
                <a:gd name="connsiteX56" fmla="*/ 2336007 w 4968675"/>
                <a:gd name="connsiteY56" fmla="*/ 1039134 h 1461165"/>
                <a:gd name="connsiteX57" fmla="*/ 2366152 w 4968675"/>
                <a:gd name="connsiteY57" fmla="*/ 948699 h 1461165"/>
                <a:gd name="connsiteX58" fmla="*/ 2396297 w 4968675"/>
                <a:gd name="connsiteY58" fmla="*/ 898457 h 1461165"/>
                <a:gd name="connsiteX59" fmla="*/ 2406346 w 4968675"/>
                <a:gd name="connsiteY59" fmla="*/ 838167 h 1461165"/>
                <a:gd name="connsiteX60" fmla="*/ 2416394 w 4968675"/>
                <a:gd name="connsiteY60" fmla="*/ 868312 h 1461165"/>
                <a:gd name="connsiteX61" fmla="*/ 2426443 w 4968675"/>
                <a:gd name="connsiteY61" fmla="*/ 928602 h 1461165"/>
                <a:gd name="connsiteX62" fmla="*/ 2456588 w 4968675"/>
                <a:gd name="connsiteY62" fmla="*/ 998940 h 1461165"/>
                <a:gd name="connsiteX63" fmla="*/ 2466636 w 4968675"/>
                <a:gd name="connsiteY63" fmla="*/ 1119521 h 1461165"/>
                <a:gd name="connsiteX64" fmla="*/ 2486733 w 4968675"/>
                <a:gd name="connsiteY64" fmla="*/ 1240101 h 1461165"/>
                <a:gd name="connsiteX65" fmla="*/ 2547023 w 4968675"/>
                <a:gd name="connsiteY65" fmla="*/ 1179811 h 1461165"/>
                <a:gd name="connsiteX66" fmla="*/ 2607313 w 4968675"/>
                <a:gd name="connsiteY66" fmla="*/ 1139617 h 1461165"/>
                <a:gd name="connsiteX67" fmla="*/ 2657555 w 4968675"/>
                <a:gd name="connsiteY67" fmla="*/ 1079327 h 1461165"/>
                <a:gd name="connsiteX68" fmla="*/ 2697748 w 4968675"/>
                <a:gd name="connsiteY68" fmla="*/ 1019037 h 1461165"/>
                <a:gd name="connsiteX69" fmla="*/ 2768086 w 4968675"/>
                <a:gd name="connsiteY69" fmla="*/ 958747 h 1461165"/>
                <a:gd name="connsiteX70" fmla="*/ 2818328 w 4968675"/>
                <a:gd name="connsiteY70" fmla="*/ 968795 h 1461165"/>
                <a:gd name="connsiteX71" fmla="*/ 2868570 w 4968675"/>
                <a:gd name="connsiteY71" fmla="*/ 1008989 h 1461165"/>
                <a:gd name="connsiteX72" fmla="*/ 2928860 w 4968675"/>
                <a:gd name="connsiteY72" fmla="*/ 1039134 h 1461165"/>
                <a:gd name="connsiteX73" fmla="*/ 2959005 w 4968675"/>
                <a:gd name="connsiteY73" fmla="*/ 1069279 h 1461165"/>
                <a:gd name="connsiteX74" fmla="*/ 2969054 w 4968675"/>
                <a:gd name="connsiteY74" fmla="*/ 1099424 h 1461165"/>
                <a:gd name="connsiteX75" fmla="*/ 3049440 w 4968675"/>
                <a:gd name="connsiteY75" fmla="*/ 1139617 h 1461165"/>
                <a:gd name="connsiteX76" fmla="*/ 3089634 w 4968675"/>
                <a:gd name="connsiteY76" fmla="*/ 1159714 h 1461165"/>
                <a:gd name="connsiteX77" fmla="*/ 3119779 w 4968675"/>
                <a:gd name="connsiteY77" fmla="*/ 1129569 h 1461165"/>
                <a:gd name="connsiteX78" fmla="*/ 3149924 w 4968675"/>
                <a:gd name="connsiteY78" fmla="*/ 1109472 h 1461165"/>
                <a:gd name="connsiteX79" fmla="*/ 3220262 w 4968675"/>
                <a:gd name="connsiteY79" fmla="*/ 1039134 h 1461165"/>
                <a:gd name="connsiteX80" fmla="*/ 3230311 w 4968675"/>
                <a:gd name="connsiteY80" fmla="*/ 998940 h 1461165"/>
                <a:gd name="connsiteX81" fmla="*/ 3260456 w 4968675"/>
                <a:gd name="connsiteY81" fmla="*/ 918554 h 1461165"/>
                <a:gd name="connsiteX82" fmla="*/ 3270504 w 4968675"/>
                <a:gd name="connsiteY82" fmla="*/ 818070 h 1461165"/>
                <a:gd name="connsiteX83" fmla="*/ 3290601 w 4968675"/>
                <a:gd name="connsiteY83" fmla="*/ 767828 h 1461165"/>
                <a:gd name="connsiteX84" fmla="*/ 3300649 w 4968675"/>
                <a:gd name="connsiteY84" fmla="*/ 727635 h 1461165"/>
                <a:gd name="connsiteX85" fmla="*/ 3320746 w 4968675"/>
                <a:gd name="connsiteY85" fmla="*/ 697490 h 1461165"/>
                <a:gd name="connsiteX86" fmla="*/ 3350891 w 4968675"/>
                <a:gd name="connsiteY86" fmla="*/ 607055 h 1461165"/>
                <a:gd name="connsiteX87" fmla="*/ 3370988 w 4968675"/>
                <a:gd name="connsiteY87" fmla="*/ 576910 h 1461165"/>
                <a:gd name="connsiteX88" fmla="*/ 3391084 w 4968675"/>
                <a:gd name="connsiteY88" fmla="*/ 496523 h 1461165"/>
                <a:gd name="connsiteX89" fmla="*/ 3456383 w 4968675"/>
                <a:gd name="connsiteY89" fmla="*/ 287647 h 1461165"/>
                <a:gd name="connsiteX90" fmla="*/ 3451374 w 4968675"/>
                <a:gd name="connsiteY90" fmla="*/ 627151 h 1461165"/>
                <a:gd name="connsiteX91" fmla="*/ 3501616 w 4968675"/>
                <a:gd name="connsiteY91" fmla="*/ 757780 h 1461165"/>
                <a:gd name="connsiteX92" fmla="*/ 3511664 w 4968675"/>
                <a:gd name="connsiteY92" fmla="*/ 908505 h 1461165"/>
                <a:gd name="connsiteX93" fmla="*/ 3541810 w 4968675"/>
                <a:gd name="connsiteY93" fmla="*/ 1079327 h 1461165"/>
                <a:gd name="connsiteX94" fmla="*/ 3582003 w 4968675"/>
                <a:gd name="connsiteY94" fmla="*/ 1199907 h 1461165"/>
                <a:gd name="connsiteX95" fmla="*/ 3592051 w 4968675"/>
                <a:gd name="connsiteY95" fmla="*/ 1240101 h 1461165"/>
                <a:gd name="connsiteX96" fmla="*/ 3602100 w 4968675"/>
                <a:gd name="connsiteY96" fmla="*/ 1370729 h 1461165"/>
                <a:gd name="connsiteX97" fmla="*/ 3622196 w 4968675"/>
                <a:gd name="connsiteY97" fmla="*/ 1431019 h 1461165"/>
                <a:gd name="connsiteX98" fmla="*/ 3632245 w 4968675"/>
                <a:gd name="connsiteY98" fmla="*/ 1461165 h 1461165"/>
                <a:gd name="connsiteX99" fmla="*/ 3692535 w 4968675"/>
                <a:gd name="connsiteY99" fmla="*/ 1380778 h 1461165"/>
                <a:gd name="connsiteX100" fmla="*/ 3742777 w 4968675"/>
                <a:gd name="connsiteY100" fmla="*/ 1300391 h 1461165"/>
                <a:gd name="connsiteX101" fmla="*/ 3762873 w 4968675"/>
                <a:gd name="connsiteY101" fmla="*/ 1230052 h 1461165"/>
                <a:gd name="connsiteX102" fmla="*/ 3772922 w 4968675"/>
                <a:gd name="connsiteY102" fmla="*/ 1169762 h 1461165"/>
                <a:gd name="connsiteX103" fmla="*/ 3803067 w 4968675"/>
                <a:gd name="connsiteY103" fmla="*/ 1099424 h 1461165"/>
                <a:gd name="connsiteX104" fmla="*/ 3813115 w 4968675"/>
                <a:gd name="connsiteY104" fmla="*/ 998940 h 1461165"/>
                <a:gd name="connsiteX105" fmla="*/ 3843260 w 4968675"/>
                <a:gd name="connsiteY105" fmla="*/ 928602 h 1461165"/>
                <a:gd name="connsiteX106" fmla="*/ 3913599 w 4968675"/>
                <a:gd name="connsiteY106" fmla="*/ 1019037 h 1461165"/>
                <a:gd name="connsiteX107" fmla="*/ 3933695 w 4968675"/>
                <a:gd name="connsiteY107" fmla="*/ 1059230 h 1461165"/>
                <a:gd name="connsiteX108" fmla="*/ 3943744 w 4968675"/>
                <a:gd name="connsiteY108" fmla="*/ 1159714 h 1461165"/>
                <a:gd name="connsiteX109" fmla="*/ 3993985 w 4968675"/>
                <a:gd name="connsiteY109" fmla="*/ 1179811 h 1461165"/>
                <a:gd name="connsiteX110" fmla="*/ 4164807 w 4968675"/>
                <a:gd name="connsiteY110" fmla="*/ 1199907 h 1461165"/>
                <a:gd name="connsiteX111" fmla="*/ 4194952 w 4968675"/>
                <a:gd name="connsiteY111" fmla="*/ 1189859 h 1461165"/>
                <a:gd name="connsiteX112" fmla="*/ 4205001 w 4968675"/>
                <a:gd name="connsiteY112" fmla="*/ 1109472 h 1461165"/>
                <a:gd name="connsiteX113" fmla="*/ 4215049 w 4968675"/>
                <a:gd name="connsiteY113" fmla="*/ 1059230 h 1461165"/>
                <a:gd name="connsiteX114" fmla="*/ 4265291 w 4968675"/>
                <a:gd name="connsiteY114" fmla="*/ 1029085 h 1461165"/>
                <a:gd name="connsiteX115" fmla="*/ 4285388 w 4968675"/>
                <a:gd name="connsiteY115" fmla="*/ 998940 h 1461165"/>
                <a:gd name="connsiteX116" fmla="*/ 4325581 w 4968675"/>
                <a:gd name="connsiteY116" fmla="*/ 958747 h 1461165"/>
                <a:gd name="connsiteX117" fmla="*/ 4335629 w 4968675"/>
                <a:gd name="connsiteY117" fmla="*/ 898457 h 1461165"/>
                <a:gd name="connsiteX118" fmla="*/ 4355726 w 4968675"/>
                <a:gd name="connsiteY118" fmla="*/ 868312 h 1461165"/>
                <a:gd name="connsiteX119" fmla="*/ 4385871 w 4968675"/>
                <a:gd name="connsiteY119" fmla="*/ 808022 h 1461165"/>
                <a:gd name="connsiteX120" fmla="*/ 4416016 w 4968675"/>
                <a:gd name="connsiteY120" fmla="*/ 818070 h 1461165"/>
                <a:gd name="connsiteX121" fmla="*/ 4446161 w 4968675"/>
                <a:gd name="connsiteY121" fmla="*/ 928602 h 1461165"/>
                <a:gd name="connsiteX122" fmla="*/ 4466258 w 4968675"/>
                <a:gd name="connsiteY122" fmla="*/ 998940 h 1461165"/>
                <a:gd name="connsiteX123" fmla="*/ 4486355 w 4968675"/>
                <a:gd name="connsiteY123" fmla="*/ 1029085 h 1461165"/>
                <a:gd name="connsiteX124" fmla="*/ 4526548 w 4968675"/>
                <a:gd name="connsiteY124" fmla="*/ 968795 h 1461165"/>
                <a:gd name="connsiteX125" fmla="*/ 4586838 w 4968675"/>
                <a:gd name="connsiteY125" fmla="*/ 868312 h 1461165"/>
                <a:gd name="connsiteX126" fmla="*/ 4596886 w 4968675"/>
                <a:gd name="connsiteY126" fmla="*/ 677393 h 1461165"/>
                <a:gd name="connsiteX127" fmla="*/ 4606935 w 4968675"/>
                <a:gd name="connsiteY127" fmla="*/ 637200 h 1461165"/>
                <a:gd name="connsiteX128" fmla="*/ 4657177 w 4968675"/>
                <a:gd name="connsiteY128" fmla="*/ 747732 h 1461165"/>
                <a:gd name="connsiteX129" fmla="*/ 4667225 w 4968675"/>
                <a:gd name="connsiteY129" fmla="*/ 828118 h 1461165"/>
                <a:gd name="connsiteX130" fmla="*/ 4677273 w 4968675"/>
                <a:gd name="connsiteY130" fmla="*/ 958747 h 1461165"/>
                <a:gd name="connsiteX131" fmla="*/ 4707418 w 4968675"/>
                <a:gd name="connsiteY131" fmla="*/ 1049182 h 1461165"/>
                <a:gd name="connsiteX132" fmla="*/ 4717467 w 4968675"/>
                <a:gd name="connsiteY132" fmla="*/ 1079327 h 1461165"/>
                <a:gd name="connsiteX133" fmla="*/ 4727515 w 4968675"/>
                <a:gd name="connsiteY133" fmla="*/ 1109472 h 1461165"/>
                <a:gd name="connsiteX134" fmla="*/ 4757660 w 4968675"/>
                <a:gd name="connsiteY134" fmla="*/ 1139617 h 1461165"/>
                <a:gd name="connsiteX135" fmla="*/ 4767708 w 4968675"/>
                <a:gd name="connsiteY135" fmla="*/ 1280294 h 1461165"/>
                <a:gd name="connsiteX136" fmla="*/ 4807902 w 4968675"/>
                <a:gd name="connsiteY136" fmla="*/ 1300391 h 1461165"/>
                <a:gd name="connsiteX137" fmla="*/ 4868192 w 4968675"/>
                <a:gd name="connsiteY137" fmla="*/ 1240101 h 1461165"/>
                <a:gd name="connsiteX138" fmla="*/ 4908385 w 4968675"/>
                <a:gd name="connsiteY138" fmla="*/ 1169762 h 1461165"/>
                <a:gd name="connsiteX139" fmla="*/ 4948579 w 4968675"/>
                <a:gd name="connsiteY139" fmla="*/ 1109472 h 1461165"/>
                <a:gd name="connsiteX140" fmla="*/ 4968675 w 4968675"/>
                <a:gd name="connsiteY140" fmla="*/ 1059230 h 1461165"/>
                <a:gd name="connsiteX0" fmla="*/ 0 w 5068393"/>
                <a:gd name="connsiteY0" fmla="*/ 1295760 h 1461165"/>
                <a:gd name="connsiteX1" fmla="*/ 276620 w 5068393"/>
                <a:gd name="connsiteY1" fmla="*/ 69599 h 1461165"/>
                <a:gd name="connsiteX2" fmla="*/ 506442 w 5068393"/>
                <a:gd name="connsiteY2" fmla="*/ 567694 h 1461165"/>
                <a:gd name="connsiteX3" fmla="*/ 596877 w 5068393"/>
                <a:gd name="connsiteY3" fmla="*/ 716259 h 1461165"/>
                <a:gd name="connsiteX4" fmla="*/ 616974 w 5068393"/>
                <a:gd name="connsiteY4" fmla="*/ 979273 h 1461165"/>
                <a:gd name="connsiteX5" fmla="*/ 727506 w 5068393"/>
                <a:gd name="connsiteY5" fmla="*/ 850218 h 1461165"/>
                <a:gd name="connsiteX6" fmla="*/ 757651 w 5068393"/>
                <a:gd name="connsiteY6" fmla="*/ 879930 h 1461165"/>
                <a:gd name="connsiteX7" fmla="*/ 838037 w 5068393"/>
                <a:gd name="connsiteY7" fmla="*/ 1169762 h 1461165"/>
                <a:gd name="connsiteX8" fmla="*/ 868182 w 5068393"/>
                <a:gd name="connsiteY8" fmla="*/ 1149666 h 1461165"/>
                <a:gd name="connsiteX9" fmla="*/ 882012 w 5068393"/>
                <a:gd name="connsiteY9" fmla="*/ 1132703 h 1461165"/>
                <a:gd name="connsiteX10" fmla="*/ 968666 w 5068393"/>
                <a:gd name="connsiteY10" fmla="*/ 1099424 h 1461165"/>
                <a:gd name="connsiteX11" fmla="*/ 1018908 w 5068393"/>
                <a:gd name="connsiteY11" fmla="*/ 1220004 h 1461165"/>
                <a:gd name="connsiteX12" fmla="*/ 1089246 w 5068393"/>
                <a:gd name="connsiteY12" fmla="*/ 1270246 h 1461165"/>
                <a:gd name="connsiteX13" fmla="*/ 1088491 w 5068393"/>
                <a:gd name="connsiteY13" fmla="*/ 1290019 h 1461165"/>
                <a:gd name="connsiteX14" fmla="*/ 1219875 w 5068393"/>
                <a:gd name="connsiteY14" fmla="*/ 1380778 h 1461165"/>
                <a:gd name="connsiteX15" fmla="*/ 1260068 w 5068393"/>
                <a:gd name="connsiteY15" fmla="*/ 1360681 h 1461165"/>
                <a:gd name="connsiteX16" fmla="*/ 1300262 w 5068393"/>
                <a:gd name="connsiteY16" fmla="*/ 1300391 h 1461165"/>
                <a:gd name="connsiteX17" fmla="*/ 1310310 w 5068393"/>
                <a:gd name="connsiteY17" fmla="*/ 1189859 h 1461165"/>
                <a:gd name="connsiteX18" fmla="*/ 1400745 w 5068393"/>
                <a:gd name="connsiteY18" fmla="*/ 1049182 h 1461165"/>
                <a:gd name="connsiteX19" fmla="*/ 1410793 w 5068393"/>
                <a:gd name="connsiteY19" fmla="*/ 998940 h 1461165"/>
                <a:gd name="connsiteX20" fmla="*/ 1450987 w 5068393"/>
                <a:gd name="connsiteY20" fmla="*/ 948699 h 1461165"/>
                <a:gd name="connsiteX21" fmla="*/ 1471084 w 5068393"/>
                <a:gd name="connsiteY21" fmla="*/ 918554 h 1461165"/>
                <a:gd name="connsiteX22" fmla="*/ 1481132 w 5068393"/>
                <a:gd name="connsiteY22" fmla="*/ 888408 h 1461165"/>
                <a:gd name="connsiteX23" fmla="*/ 1501229 w 5068393"/>
                <a:gd name="connsiteY23" fmla="*/ 838167 h 1461165"/>
                <a:gd name="connsiteX24" fmla="*/ 1521325 w 5068393"/>
                <a:gd name="connsiteY24" fmla="*/ 707538 h 1461165"/>
                <a:gd name="connsiteX25" fmla="*/ 1531374 w 5068393"/>
                <a:gd name="connsiteY25" fmla="*/ 898457 h 1461165"/>
                <a:gd name="connsiteX26" fmla="*/ 1551470 w 5068393"/>
                <a:gd name="connsiteY26" fmla="*/ 858263 h 1461165"/>
                <a:gd name="connsiteX27" fmla="*/ 1561519 w 5068393"/>
                <a:gd name="connsiteY27" fmla="*/ 828118 h 1461165"/>
                <a:gd name="connsiteX28" fmla="*/ 1611761 w 5068393"/>
                <a:gd name="connsiteY28" fmla="*/ 918554 h 1461165"/>
                <a:gd name="connsiteX29" fmla="*/ 1662002 w 5068393"/>
                <a:gd name="connsiteY29" fmla="*/ 978844 h 1461165"/>
                <a:gd name="connsiteX30" fmla="*/ 1692147 w 5068393"/>
                <a:gd name="connsiteY30" fmla="*/ 988892 h 1461165"/>
                <a:gd name="connsiteX31" fmla="*/ 1742389 w 5068393"/>
                <a:gd name="connsiteY31" fmla="*/ 878360 h 1461165"/>
                <a:gd name="connsiteX32" fmla="*/ 1802679 w 5068393"/>
                <a:gd name="connsiteY32" fmla="*/ 818070 h 1461165"/>
                <a:gd name="connsiteX33" fmla="*/ 1822776 w 5068393"/>
                <a:gd name="connsiteY33" fmla="*/ 777877 h 1461165"/>
                <a:gd name="connsiteX34" fmla="*/ 1852921 w 5068393"/>
                <a:gd name="connsiteY34" fmla="*/ 637200 h 1461165"/>
                <a:gd name="connsiteX35" fmla="*/ 1873018 w 5068393"/>
                <a:gd name="connsiteY35" fmla="*/ 667345 h 1461165"/>
                <a:gd name="connsiteX36" fmla="*/ 1883066 w 5068393"/>
                <a:gd name="connsiteY36" fmla="*/ 697490 h 1461165"/>
                <a:gd name="connsiteX37" fmla="*/ 1903163 w 5068393"/>
                <a:gd name="connsiteY37" fmla="*/ 767828 h 1461165"/>
                <a:gd name="connsiteX38" fmla="*/ 1953404 w 5068393"/>
                <a:gd name="connsiteY38" fmla="*/ 848215 h 1461165"/>
                <a:gd name="connsiteX39" fmla="*/ 1983550 w 5068393"/>
                <a:gd name="connsiteY39" fmla="*/ 1008989 h 1461165"/>
                <a:gd name="connsiteX40" fmla="*/ 2013695 w 5068393"/>
                <a:gd name="connsiteY40" fmla="*/ 1119521 h 1461165"/>
                <a:gd name="connsiteX41" fmla="*/ 2033791 w 5068393"/>
                <a:gd name="connsiteY41" fmla="*/ 1199907 h 1461165"/>
                <a:gd name="connsiteX42" fmla="*/ 2053888 w 5068393"/>
                <a:gd name="connsiteY42" fmla="*/ 1230052 h 1461165"/>
                <a:gd name="connsiteX43" fmla="*/ 2084033 w 5068393"/>
                <a:gd name="connsiteY43" fmla="*/ 1220004 h 1461165"/>
                <a:gd name="connsiteX44" fmla="*/ 2094081 w 5068393"/>
                <a:gd name="connsiteY44" fmla="*/ 1189859 h 1461165"/>
                <a:gd name="connsiteX45" fmla="*/ 2114178 w 5068393"/>
                <a:gd name="connsiteY45" fmla="*/ 1159714 h 1461165"/>
                <a:gd name="connsiteX46" fmla="*/ 2144323 w 5068393"/>
                <a:gd name="connsiteY46" fmla="*/ 1109472 h 1461165"/>
                <a:gd name="connsiteX47" fmla="*/ 2184517 w 5068393"/>
                <a:gd name="connsiteY47" fmla="*/ 1139617 h 1461165"/>
                <a:gd name="connsiteX48" fmla="*/ 2285000 w 5068393"/>
                <a:gd name="connsiteY48" fmla="*/ 1230052 h 1461165"/>
                <a:gd name="connsiteX49" fmla="*/ 2325193 w 5068393"/>
                <a:gd name="connsiteY49" fmla="*/ 1300391 h 1461165"/>
                <a:gd name="connsiteX50" fmla="*/ 2355339 w 5068393"/>
                <a:gd name="connsiteY50" fmla="*/ 1320488 h 1461165"/>
                <a:gd name="connsiteX51" fmla="*/ 2365387 w 5068393"/>
                <a:gd name="connsiteY51" fmla="*/ 1350633 h 1461165"/>
                <a:gd name="connsiteX52" fmla="*/ 2385484 w 5068393"/>
                <a:gd name="connsiteY52" fmla="*/ 1320488 h 1461165"/>
                <a:gd name="connsiteX53" fmla="*/ 2395532 w 5068393"/>
                <a:gd name="connsiteY53" fmla="*/ 1280294 h 1461165"/>
                <a:gd name="connsiteX54" fmla="*/ 2415629 w 5068393"/>
                <a:gd name="connsiteY54" fmla="*/ 1230052 h 1461165"/>
                <a:gd name="connsiteX55" fmla="*/ 2425677 w 5068393"/>
                <a:gd name="connsiteY55" fmla="*/ 1199907 h 1461165"/>
                <a:gd name="connsiteX56" fmla="*/ 2435725 w 5068393"/>
                <a:gd name="connsiteY56" fmla="*/ 1039134 h 1461165"/>
                <a:gd name="connsiteX57" fmla="*/ 2465870 w 5068393"/>
                <a:gd name="connsiteY57" fmla="*/ 948699 h 1461165"/>
                <a:gd name="connsiteX58" fmla="*/ 2496015 w 5068393"/>
                <a:gd name="connsiteY58" fmla="*/ 898457 h 1461165"/>
                <a:gd name="connsiteX59" fmla="*/ 2506064 w 5068393"/>
                <a:gd name="connsiteY59" fmla="*/ 838167 h 1461165"/>
                <a:gd name="connsiteX60" fmla="*/ 2516112 w 5068393"/>
                <a:gd name="connsiteY60" fmla="*/ 868312 h 1461165"/>
                <a:gd name="connsiteX61" fmla="*/ 2526161 w 5068393"/>
                <a:gd name="connsiteY61" fmla="*/ 928602 h 1461165"/>
                <a:gd name="connsiteX62" fmla="*/ 2556306 w 5068393"/>
                <a:gd name="connsiteY62" fmla="*/ 998940 h 1461165"/>
                <a:gd name="connsiteX63" fmla="*/ 2566354 w 5068393"/>
                <a:gd name="connsiteY63" fmla="*/ 1119521 h 1461165"/>
                <a:gd name="connsiteX64" fmla="*/ 2586451 w 5068393"/>
                <a:gd name="connsiteY64" fmla="*/ 1240101 h 1461165"/>
                <a:gd name="connsiteX65" fmla="*/ 2646741 w 5068393"/>
                <a:gd name="connsiteY65" fmla="*/ 1179811 h 1461165"/>
                <a:gd name="connsiteX66" fmla="*/ 2707031 w 5068393"/>
                <a:gd name="connsiteY66" fmla="*/ 1139617 h 1461165"/>
                <a:gd name="connsiteX67" fmla="*/ 2757273 w 5068393"/>
                <a:gd name="connsiteY67" fmla="*/ 1079327 h 1461165"/>
                <a:gd name="connsiteX68" fmla="*/ 2797466 w 5068393"/>
                <a:gd name="connsiteY68" fmla="*/ 1019037 h 1461165"/>
                <a:gd name="connsiteX69" fmla="*/ 2867804 w 5068393"/>
                <a:gd name="connsiteY69" fmla="*/ 958747 h 1461165"/>
                <a:gd name="connsiteX70" fmla="*/ 2918046 w 5068393"/>
                <a:gd name="connsiteY70" fmla="*/ 968795 h 1461165"/>
                <a:gd name="connsiteX71" fmla="*/ 2968288 w 5068393"/>
                <a:gd name="connsiteY71" fmla="*/ 1008989 h 1461165"/>
                <a:gd name="connsiteX72" fmla="*/ 3028578 w 5068393"/>
                <a:gd name="connsiteY72" fmla="*/ 1039134 h 1461165"/>
                <a:gd name="connsiteX73" fmla="*/ 3058723 w 5068393"/>
                <a:gd name="connsiteY73" fmla="*/ 1069279 h 1461165"/>
                <a:gd name="connsiteX74" fmla="*/ 3068772 w 5068393"/>
                <a:gd name="connsiteY74" fmla="*/ 1099424 h 1461165"/>
                <a:gd name="connsiteX75" fmla="*/ 3149158 w 5068393"/>
                <a:gd name="connsiteY75" fmla="*/ 1139617 h 1461165"/>
                <a:gd name="connsiteX76" fmla="*/ 3189352 w 5068393"/>
                <a:gd name="connsiteY76" fmla="*/ 1159714 h 1461165"/>
                <a:gd name="connsiteX77" fmla="*/ 3219497 w 5068393"/>
                <a:gd name="connsiteY77" fmla="*/ 1129569 h 1461165"/>
                <a:gd name="connsiteX78" fmla="*/ 3249642 w 5068393"/>
                <a:gd name="connsiteY78" fmla="*/ 1109472 h 1461165"/>
                <a:gd name="connsiteX79" fmla="*/ 3319980 w 5068393"/>
                <a:gd name="connsiteY79" fmla="*/ 1039134 h 1461165"/>
                <a:gd name="connsiteX80" fmla="*/ 3330029 w 5068393"/>
                <a:gd name="connsiteY80" fmla="*/ 998940 h 1461165"/>
                <a:gd name="connsiteX81" fmla="*/ 3360174 w 5068393"/>
                <a:gd name="connsiteY81" fmla="*/ 918554 h 1461165"/>
                <a:gd name="connsiteX82" fmla="*/ 3370222 w 5068393"/>
                <a:gd name="connsiteY82" fmla="*/ 818070 h 1461165"/>
                <a:gd name="connsiteX83" fmla="*/ 3390319 w 5068393"/>
                <a:gd name="connsiteY83" fmla="*/ 767828 h 1461165"/>
                <a:gd name="connsiteX84" fmla="*/ 3400367 w 5068393"/>
                <a:gd name="connsiteY84" fmla="*/ 727635 h 1461165"/>
                <a:gd name="connsiteX85" fmla="*/ 3420464 w 5068393"/>
                <a:gd name="connsiteY85" fmla="*/ 697490 h 1461165"/>
                <a:gd name="connsiteX86" fmla="*/ 3450609 w 5068393"/>
                <a:gd name="connsiteY86" fmla="*/ 607055 h 1461165"/>
                <a:gd name="connsiteX87" fmla="*/ 3470706 w 5068393"/>
                <a:gd name="connsiteY87" fmla="*/ 576910 h 1461165"/>
                <a:gd name="connsiteX88" fmla="*/ 3490802 w 5068393"/>
                <a:gd name="connsiteY88" fmla="*/ 496523 h 1461165"/>
                <a:gd name="connsiteX89" fmla="*/ 3556101 w 5068393"/>
                <a:gd name="connsiteY89" fmla="*/ 287647 h 1461165"/>
                <a:gd name="connsiteX90" fmla="*/ 3551092 w 5068393"/>
                <a:gd name="connsiteY90" fmla="*/ 627151 h 1461165"/>
                <a:gd name="connsiteX91" fmla="*/ 3601334 w 5068393"/>
                <a:gd name="connsiteY91" fmla="*/ 757780 h 1461165"/>
                <a:gd name="connsiteX92" fmla="*/ 3611382 w 5068393"/>
                <a:gd name="connsiteY92" fmla="*/ 908505 h 1461165"/>
                <a:gd name="connsiteX93" fmla="*/ 3641528 w 5068393"/>
                <a:gd name="connsiteY93" fmla="*/ 1079327 h 1461165"/>
                <a:gd name="connsiteX94" fmla="*/ 3681721 w 5068393"/>
                <a:gd name="connsiteY94" fmla="*/ 1199907 h 1461165"/>
                <a:gd name="connsiteX95" fmla="*/ 3691769 w 5068393"/>
                <a:gd name="connsiteY95" fmla="*/ 1240101 h 1461165"/>
                <a:gd name="connsiteX96" fmla="*/ 3701818 w 5068393"/>
                <a:gd name="connsiteY96" fmla="*/ 1370729 h 1461165"/>
                <a:gd name="connsiteX97" fmla="*/ 3721914 w 5068393"/>
                <a:gd name="connsiteY97" fmla="*/ 1431019 h 1461165"/>
                <a:gd name="connsiteX98" fmla="*/ 3731963 w 5068393"/>
                <a:gd name="connsiteY98" fmla="*/ 1461165 h 1461165"/>
                <a:gd name="connsiteX99" fmla="*/ 3792253 w 5068393"/>
                <a:gd name="connsiteY99" fmla="*/ 1380778 h 1461165"/>
                <a:gd name="connsiteX100" fmla="*/ 3842495 w 5068393"/>
                <a:gd name="connsiteY100" fmla="*/ 1300391 h 1461165"/>
                <a:gd name="connsiteX101" fmla="*/ 3862591 w 5068393"/>
                <a:gd name="connsiteY101" fmla="*/ 1230052 h 1461165"/>
                <a:gd name="connsiteX102" fmla="*/ 3872640 w 5068393"/>
                <a:gd name="connsiteY102" fmla="*/ 1169762 h 1461165"/>
                <a:gd name="connsiteX103" fmla="*/ 3902785 w 5068393"/>
                <a:gd name="connsiteY103" fmla="*/ 1099424 h 1461165"/>
                <a:gd name="connsiteX104" fmla="*/ 3912833 w 5068393"/>
                <a:gd name="connsiteY104" fmla="*/ 998940 h 1461165"/>
                <a:gd name="connsiteX105" fmla="*/ 3942978 w 5068393"/>
                <a:gd name="connsiteY105" fmla="*/ 928602 h 1461165"/>
                <a:gd name="connsiteX106" fmla="*/ 4013317 w 5068393"/>
                <a:gd name="connsiteY106" fmla="*/ 1019037 h 1461165"/>
                <a:gd name="connsiteX107" fmla="*/ 4033413 w 5068393"/>
                <a:gd name="connsiteY107" fmla="*/ 1059230 h 1461165"/>
                <a:gd name="connsiteX108" fmla="*/ 4043462 w 5068393"/>
                <a:gd name="connsiteY108" fmla="*/ 1159714 h 1461165"/>
                <a:gd name="connsiteX109" fmla="*/ 4093703 w 5068393"/>
                <a:gd name="connsiteY109" fmla="*/ 1179811 h 1461165"/>
                <a:gd name="connsiteX110" fmla="*/ 4264525 w 5068393"/>
                <a:gd name="connsiteY110" fmla="*/ 1199907 h 1461165"/>
                <a:gd name="connsiteX111" fmla="*/ 4294670 w 5068393"/>
                <a:gd name="connsiteY111" fmla="*/ 1189859 h 1461165"/>
                <a:gd name="connsiteX112" fmla="*/ 4304719 w 5068393"/>
                <a:gd name="connsiteY112" fmla="*/ 1109472 h 1461165"/>
                <a:gd name="connsiteX113" fmla="*/ 4314767 w 5068393"/>
                <a:gd name="connsiteY113" fmla="*/ 1059230 h 1461165"/>
                <a:gd name="connsiteX114" fmla="*/ 4365009 w 5068393"/>
                <a:gd name="connsiteY114" fmla="*/ 1029085 h 1461165"/>
                <a:gd name="connsiteX115" fmla="*/ 4385106 w 5068393"/>
                <a:gd name="connsiteY115" fmla="*/ 998940 h 1461165"/>
                <a:gd name="connsiteX116" fmla="*/ 4425299 w 5068393"/>
                <a:gd name="connsiteY116" fmla="*/ 958747 h 1461165"/>
                <a:gd name="connsiteX117" fmla="*/ 4435347 w 5068393"/>
                <a:gd name="connsiteY117" fmla="*/ 898457 h 1461165"/>
                <a:gd name="connsiteX118" fmla="*/ 4455444 w 5068393"/>
                <a:gd name="connsiteY118" fmla="*/ 868312 h 1461165"/>
                <a:gd name="connsiteX119" fmla="*/ 4485589 w 5068393"/>
                <a:gd name="connsiteY119" fmla="*/ 808022 h 1461165"/>
                <a:gd name="connsiteX120" fmla="*/ 4515734 w 5068393"/>
                <a:gd name="connsiteY120" fmla="*/ 818070 h 1461165"/>
                <a:gd name="connsiteX121" fmla="*/ 4545879 w 5068393"/>
                <a:gd name="connsiteY121" fmla="*/ 928602 h 1461165"/>
                <a:gd name="connsiteX122" fmla="*/ 4565976 w 5068393"/>
                <a:gd name="connsiteY122" fmla="*/ 998940 h 1461165"/>
                <a:gd name="connsiteX123" fmla="*/ 4586073 w 5068393"/>
                <a:gd name="connsiteY123" fmla="*/ 1029085 h 1461165"/>
                <a:gd name="connsiteX124" fmla="*/ 4626266 w 5068393"/>
                <a:gd name="connsiteY124" fmla="*/ 968795 h 1461165"/>
                <a:gd name="connsiteX125" fmla="*/ 4686556 w 5068393"/>
                <a:gd name="connsiteY125" fmla="*/ 868312 h 1461165"/>
                <a:gd name="connsiteX126" fmla="*/ 4696604 w 5068393"/>
                <a:gd name="connsiteY126" fmla="*/ 677393 h 1461165"/>
                <a:gd name="connsiteX127" fmla="*/ 4706653 w 5068393"/>
                <a:gd name="connsiteY127" fmla="*/ 637200 h 1461165"/>
                <a:gd name="connsiteX128" fmla="*/ 4756895 w 5068393"/>
                <a:gd name="connsiteY128" fmla="*/ 747732 h 1461165"/>
                <a:gd name="connsiteX129" fmla="*/ 4766943 w 5068393"/>
                <a:gd name="connsiteY129" fmla="*/ 828118 h 1461165"/>
                <a:gd name="connsiteX130" fmla="*/ 4776991 w 5068393"/>
                <a:gd name="connsiteY130" fmla="*/ 958747 h 1461165"/>
                <a:gd name="connsiteX131" fmla="*/ 4807136 w 5068393"/>
                <a:gd name="connsiteY131" fmla="*/ 1049182 h 1461165"/>
                <a:gd name="connsiteX132" fmla="*/ 4817185 w 5068393"/>
                <a:gd name="connsiteY132" fmla="*/ 1079327 h 1461165"/>
                <a:gd name="connsiteX133" fmla="*/ 4827233 w 5068393"/>
                <a:gd name="connsiteY133" fmla="*/ 1109472 h 1461165"/>
                <a:gd name="connsiteX134" fmla="*/ 4857378 w 5068393"/>
                <a:gd name="connsiteY134" fmla="*/ 1139617 h 1461165"/>
                <a:gd name="connsiteX135" fmla="*/ 4867426 w 5068393"/>
                <a:gd name="connsiteY135" fmla="*/ 1280294 h 1461165"/>
                <a:gd name="connsiteX136" fmla="*/ 4907620 w 5068393"/>
                <a:gd name="connsiteY136" fmla="*/ 1300391 h 1461165"/>
                <a:gd name="connsiteX137" fmla="*/ 4967910 w 5068393"/>
                <a:gd name="connsiteY137" fmla="*/ 1240101 h 1461165"/>
                <a:gd name="connsiteX138" fmla="*/ 5008103 w 5068393"/>
                <a:gd name="connsiteY138" fmla="*/ 1169762 h 1461165"/>
                <a:gd name="connsiteX139" fmla="*/ 5048297 w 5068393"/>
                <a:gd name="connsiteY139" fmla="*/ 1109472 h 1461165"/>
                <a:gd name="connsiteX140" fmla="*/ 5068393 w 5068393"/>
                <a:gd name="connsiteY140" fmla="*/ 1059230 h 1461165"/>
                <a:gd name="connsiteX0" fmla="*/ 0 w 5068393"/>
                <a:gd name="connsiteY0" fmla="*/ 1226161 h 1391566"/>
                <a:gd name="connsiteX1" fmla="*/ 98114 w 5068393"/>
                <a:gd name="connsiteY1" fmla="*/ 706908 h 1391566"/>
                <a:gd name="connsiteX2" fmla="*/ 276620 w 5068393"/>
                <a:gd name="connsiteY2" fmla="*/ 0 h 1391566"/>
                <a:gd name="connsiteX3" fmla="*/ 506442 w 5068393"/>
                <a:gd name="connsiteY3" fmla="*/ 498095 h 1391566"/>
                <a:gd name="connsiteX4" fmla="*/ 596877 w 5068393"/>
                <a:gd name="connsiteY4" fmla="*/ 646660 h 1391566"/>
                <a:gd name="connsiteX5" fmla="*/ 616974 w 5068393"/>
                <a:gd name="connsiteY5" fmla="*/ 909674 h 1391566"/>
                <a:gd name="connsiteX6" fmla="*/ 727506 w 5068393"/>
                <a:gd name="connsiteY6" fmla="*/ 780619 h 1391566"/>
                <a:gd name="connsiteX7" fmla="*/ 757651 w 5068393"/>
                <a:gd name="connsiteY7" fmla="*/ 810331 h 1391566"/>
                <a:gd name="connsiteX8" fmla="*/ 838037 w 5068393"/>
                <a:gd name="connsiteY8" fmla="*/ 1100163 h 1391566"/>
                <a:gd name="connsiteX9" fmla="*/ 868182 w 5068393"/>
                <a:gd name="connsiteY9" fmla="*/ 1080067 h 1391566"/>
                <a:gd name="connsiteX10" fmla="*/ 882012 w 5068393"/>
                <a:gd name="connsiteY10" fmla="*/ 1063104 h 1391566"/>
                <a:gd name="connsiteX11" fmla="*/ 968666 w 5068393"/>
                <a:gd name="connsiteY11" fmla="*/ 1029825 h 1391566"/>
                <a:gd name="connsiteX12" fmla="*/ 1018908 w 5068393"/>
                <a:gd name="connsiteY12" fmla="*/ 1150405 h 1391566"/>
                <a:gd name="connsiteX13" fmla="*/ 1089246 w 5068393"/>
                <a:gd name="connsiteY13" fmla="*/ 1200647 h 1391566"/>
                <a:gd name="connsiteX14" fmla="*/ 1088491 w 5068393"/>
                <a:gd name="connsiteY14" fmla="*/ 1220420 h 1391566"/>
                <a:gd name="connsiteX15" fmla="*/ 1219875 w 5068393"/>
                <a:gd name="connsiteY15" fmla="*/ 1311179 h 1391566"/>
                <a:gd name="connsiteX16" fmla="*/ 1260068 w 5068393"/>
                <a:gd name="connsiteY16" fmla="*/ 1291082 h 1391566"/>
                <a:gd name="connsiteX17" fmla="*/ 1300262 w 5068393"/>
                <a:gd name="connsiteY17" fmla="*/ 1230792 h 1391566"/>
                <a:gd name="connsiteX18" fmla="*/ 1310310 w 5068393"/>
                <a:gd name="connsiteY18" fmla="*/ 1120260 h 1391566"/>
                <a:gd name="connsiteX19" fmla="*/ 1400745 w 5068393"/>
                <a:gd name="connsiteY19" fmla="*/ 979583 h 1391566"/>
                <a:gd name="connsiteX20" fmla="*/ 1410793 w 5068393"/>
                <a:gd name="connsiteY20" fmla="*/ 929341 h 1391566"/>
                <a:gd name="connsiteX21" fmla="*/ 1450987 w 5068393"/>
                <a:gd name="connsiteY21" fmla="*/ 879100 h 1391566"/>
                <a:gd name="connsiteX22" fmla="*/ 1471084 w 5068393"/>
                <a:gd name="connsiteY22" fmla="*/ 848955 h 1391566"/>
                <a:gd name="connsiteX23" fmla="*/ 1481132 w 5068393"/>
                <a:gd name="connsiteY23" fmla="*/ 818809 h 1391566"/>
                <a:gd name="connsiteX24" fmla="*/ 1501229 w 5068393"/>
                <a:gd name="connsiteY24" fmla="*/ 768568 h 1391566"/>
                <a:gd name="connsiteX25" fmla="*/ 1521325 w 5068393"/>
                <a:gd name="connsiteY25" fmla="*/ 637939 h 1391566"/>
                <a:gd name="connsiteX26" fmla="*/ 1531374 w 5068393"/>
                <a:gd name="connsiteY26" fmla="*/ 828858 h 1391566"/>
                <a:gd name="connsiteX27" fmla="*/ 1551470 w 5068393"/>
                <a:gd name="connsiteY27" fmla="*/ 788664 h 1391566"/>
                <a:gd name="connsiteX28" fmla="*/ 1561519 w 5068393"/>
                <a:gd name="connsiteY28" fmla="*/ 758519 h 1391566"/>
                <a:gd name="connsiteX29" fmla="*/ 1611761 w 5068393"/>
                <a:gd name="connsiteY29" fmla="*/ 848955 h 1391566"/>
                <a:gd name="connsiteX30" fmla="*/ 1662002 w 5068393"/>
                <a:gd name="connsiteY30" fmla="*/ 909245 h 1391566"/>
                <a:gd name="connsiteX31" fmla="*/ 1692147 w 5068393"/>
                <a:gd name="connsiteY31" fmla="*/ 919293 h 1391566"/>
                <a:gd name="connsiteX32" fmla="*/ 1742389 w 5068393"/>
                <a:gd name="connsiteY32" fmla="*/ 808761 h 1391566"/>
                <a:gd name="connsiteX33" fmla="*/ 1802679 w 5068393"/>
                <a:gd name="connsiteY33" fmla="*/ 748471 h 1391566"/>
                <a:gd name="connsiteX34" fmla="*/ 1822776 w 5068393"/>
                <a:gd name="connsiteY34" fmla="*/ 708278 h 1391566"/>
                <a:gd name="connsiteX35" fmla="*/ 1852921 w 5068393"/>
                <a:gd name="connsiteY35" fmla="*/ 567601 h 1391566"/>
                <a:gd name="connsiteX36" fmla="*/ 1873018 w 5068393"/>
                <a:gd name="connsiteY36" fmla="*/ 597746 h 1391566"/>
                <a:gd name="connsiteX37" fmla="*/ 1883066 w 5068393"/>
                <a:gd name="connsiteY37" fmla="*/ 627891 h 1391566"/>
                <a:gd name="connsiteX38" fmla="*/ 1903163 w 5068393"/>
                <a:gd name="connsiteY38" fmla="*/ 698229 h 1391566"/>
                <a:gd name="connsiteX39" fmla="*/ 1953404 w 5068393"/>
                <a:gd name="connsiteY39" fmla="*/ 778616 h 1391566"/>
                <a:gd name="connsiteX40" fmla="*/ 1983550 w 5068393"/>
                <a:gd name="connsiteY40" fmla="*/ 939390 h 1391566"/>
                <a:gd name="connsiteX41" fmla="*/ 2013695 w 5068393"/>
                <a:gd name="connsiteY41" fmla="*/ 1049922 h 1391566"/>
                <a:gd name="connsiteX42" fmla="*/ 2033791 w 5068393"/>
                <a:gd name="connsiteY42" fmla="*/ 1130308 h 1391566"/>
                <a:gd name="connsiteX43" fmla="*/ 2053888 w 5068393"/>
                <a:gd name="connsiteY43" fmla="*/ 1160453 h 1391566"/>
                <a:gd name="connsiteX44" fmla="*/ 2084033 w 5068393"/>
                <a:gd name="connsiteY44" fmla="*/ 1150405 h 1391566"/>
                <a:gd name="connsiteX45" fmla="*/ 2094081 w 5068393"/>
                <a:gd name="connsiteY45" fmla="*/ 1120260 h 1391566"/>
                <a:gd name="connsiteX46" fmla="*/ 2114178 w 5068393"/>
                <a:gd name="connsiteY46" fmla="*/ 1090115 h 1391566"/>
                <a:gd name="connsiteX47" fmla="*/ 2144323 w 5068393"/>
                <a:gd name="connsiteY47" fmla="*/ 1039873 h 1391566"/>
                <a:gd name="connsiteX48" fmla="*/ 2184517 w 5068393"/>
                <a:gd name="connsiteY48" fmla="*/ 1070018 h 1391566"/>
                <a:gd name="connsiteX49" fmla="*/ 2285000 w 5068393"/>
                <a:gd name="connsiteY49" fmla="*/ 1160453 h 1391566"/>
                <a:gd name="connsiteX50" fmla="*/ 2325193 w 5068393"/>
                <a:gd name="connsiteY50" fmla="*/ 1230792 h 1391566"/>
                <a:gd name="connsiteX51" fmla="*/ 2355339 w 5068393"/>
                <a:gd name="connsiteY51" fmla="*/ 1250889 h 1391566"/>
                <a:gd name="connsiteX52" fmla="*/ 2365387 w 5068393"/>
                <a:gd name="connsiteY52" fmla="*/ 1281034 h 1391566"/>
                <a:gd name="connsiteX53" fmla="*/ 2385484 w 5068393"/>
                <a:gd name="connsiteY53" fmla="*/ 1250889 h 1391566"/>
                <a:gd name="connsiteX54" fmla="*/ 2395532 w 5068393"/>
                <a:gd name="connsiteY54" fmla="*/ 1210695 h 1391566"/>
                <a:gd name="connsiteX55" fmla="*/ 2415629 w 5068393"/>
                <a:gd name="connsiteY55" fmla="*/ 1160453 h 1391566"/>
                <a:gd name="connsiteX56" fmla="*/ 2425677 w 5068393"/>
                <a:gd name="connsiteY56" fmla="*/ 1130308 h 1391566"/>
                <a:gd name="connsiteX57" fmla="*/ 2435725 w 5068393"/>
                <a:gd name="connsiteY57" fmla="*/ 969535 h 1391566"/>
                <a:gd name="connsiteX58" fmla="*/ 2465870 w 5068393"/>
                <a:gd name="connsiteY58" fmla="*/ 879100 h 1391566"/>
                <a:gd name="connsiteX59" fmla="*/ 2496015 w 5068393"/>
                <a:gd name="connsiteY59" fmla="*/ 828858 h 1391566"/>
                <a:gd name="connsiteX60" fmla="*/ 2506064 w 5068393"/>
                <a:gd name="connsiteY60" fmla="*/ 768568 h 1391566"/>
                <a:gd name="connsiteX61" fmla="*/ 2516112 w 5068393"/>
                <a:gd name="connsiteY61" fmla="*/ 798713 h 1391566"/>
                <a:gd name="connsiteX62" fmla="*/ 2526161 w 5068393"/>
                <a:gd name="connsiteY62" fmla="*/ 859003 h 1391566"/>
                <a:gd name="connsiteX63" fmla="*/ 2556306 w 5068393"/>
                <a:gd name="connsiteY63" fmla="*/ 929341 h 1391566"/>
                <a:gd name="connsiteX64" fmla="*/ 2566354 w 5068393"/>
                <a:gd name="connsiteY64" fmla="*/ 1049922 h 1391566"/>
                <a:gd name="connsiteX65" fmla="*/ 2586451 w 5068393"/>
                <a:gd name="connsiteY65" fmla="*/ 1170502 h 1391566"/>
                <a:gd name="connsiteX66" fmla="*/ 2646741 w 5068393"/>
                <a:gd name="connsiteY66" fmla="*/ 1110212 h 1391566"/>
                <a:gd name="connsiteX67" fmla="*/ 2707031 w 5068393"/>
                <a:gd name="connsiteY67" fmla="*/ 1070018 h 1391566"/>
                <a:gd name="connsiteX68" fmla="*/ 2757273 w 5068393"/>
                <a:gd name="connsiteY68" fmla="*/ 1009728 h 1391566"/>
                <a:gd name="connsiteX69" fmla="*/ 2797466 w 5068393"/>
                <a:gd name="connsiteY69" fmla="*/ 949438 h 1391566"/>
                <a:gd name="connsiteX70" fmla="*/ 2867804 w 5068393"/>
                <a:gd name="connsiteY70" fmla="*/ 889148 h 1391566"/>
                <a:gd name="connsiteX71" fmla="*/ 2918046 w 5068393"/>
                <a:gd name="connsiteY71" fmla="*/ 899196 h 1391566"/>
                <a:gd name="connsiteX72" fmla="*/ 2968288 w 5068393"/>
                <a:gd name="connsiteY72" fmla="*/ 939390 h 1391566"/>
                <a:gd name="connsiteX73" fmla="*/ 3028578 w 5068393"/>
                <a:gd name="connsiteY73" fmla="*/ 969535 h 1391566"/>
                <a:gd name="connsiteX74" fmla="*/ 3058723 w 5068393"/>
                <a:gd name="connsiteY74" fmla="*/ 999680 h 1391566"/>
                <a:gd name="connsiteX75" fmla="*/ 3068772 w 5068393"/>
                <a:gd name="connsiteY75" fmla="*/ 1029825 h 1391566"/>
                <a:gd name="connsiteX76" fmla="*/ 3149158 w 5068393"/>
                <a:gd name="connsiteY76" fmla="*/ 1070018 h 1391566"/>
                <a:gd name="connsiteX77" fmla="*/ 3189352 w 5068393"/>
                <a:gd name="connsiteY77" fmla="*/ 1090115 h 1391566"/>
                <a:gd name="connsiteX78" fmla="*/ 3219497 w 5068393"/>
                <a:gd name="connsiteY78" fmla="*/ 1059970 h 1391566"/>
                <a:gd name="connsiteX79" fmla="*/ 3249642 w 5068393"/>
                <a:gd name="connsiteY79" fmla="*/ 1039873 h 1391566"/>
                <a:gd name="connsiteX80" fmla="*/ 3319980 w 5068393"/>
                <a:gd name="connsiteY80" fmla="*/ 969535 h 1391566"/>
                <a:gd name="connsiteX81" fmla="*/ 3330029 w 5068393"/>
                <a:gd name="connsiteY81" fmla="*/ 929341 h 1391566"/>
                <a:gd name="connsiteX82" fmla="*/ 3360174 w 5068393"/>
                <a:gd name="connsiteY82" fmla="*/ 848955 h 1391566"/>
                <a:gd name="connsiteX83" fmla="*/ 3370222 w 5068393"/>
                <a:gd name="connsiteY83" fmla="*/ 748471 h 1391566"/>
                <a:gd name="connsiteX84" fmla="*/ 3390319 w 5068393"/>
                <a:gd name="connsiteY84" fmla="*/ 698229 h 1391566"/>
                <a:gd name="connsiteX85" fmla="*/ 3400367 w 5068393"/>
                <a:gd name="connsiteY85" fmla="*/ 658036 h 1391566"/>
                <a:gd name="connsiteX86" fmla="*/ 3420464 w 5068393"/>
                <a:gd name="connsiteY86" fmla="*/ 627891 h 1391566"/>
                <a:gd name="connsiteX87" fmla="*/ 3450609 w 5068393"/>
                <a:gd name="connsiteY87" fmla="*/ 537456 h 1391566"/>
                <a:gd name="connsiteX88" fmla="*/ 3470706 w 5068393"/>
                <a:gd name="connsiteY88" fmla="*/ 507311 h 1391566"/>
                <a:gd name="connsiteX89" fmla="*/ 3490802 w 5068393"/>
                <a:gd name="connsiteY89" fmla="*/ 426924 h 1391566"/>
                <a:gd name="connsiteX90" fmla="*/ 3556101 w 5068393"/>
                <a:gd name="connsiteY90" fmla="*/ 218048 h 1391566"/>
                <a:gd name="connsiteX91" fmla="*/ 3551092 w 5068393"/>
                <a:gd name="connsiteY91" fmla="*/ 557552 h 1391566"/>
                <a:gd name="connsiteX92" fmla="*/ 3601334 w 5068393"/>
                <a:gd name="connsiteY92" fmla="*/ 688181 h 1391566"/>
                <a:gd name="connsiteX93" fmla="*/ 3611382 w 5068393"/>
                <a:gd name="connsiteY93" fmla="*/ 838906 h 1391566"/>
                <a:gd name="connsiteX94" fmla="*/ 3641528 w 5068393"/>
                <a:gd name="connsiteY94" fmla="*/ 1009728 h 1391566"/>
                <a:gd name="connsiteX95" fmla="*/ 3681721 w 5068393"/>
                <a:gd name="connsiteY95" fmla="*/ 1130308 h 1391566"/>
                <a:gd name="connsiteX96" fmla="*/ 3691769 w 5068393"/>
                <a:gd name="connsiteY96" fmla="*/ 1170502 h 1391566"/>
                <a:gd name="connsiteX97" fmla="*/ 3701818 w 5068393"/>
                <a:gd name="connsiteY97" fmla="*/ 1301130 h 1391566"/>
                <a:gd name="connsiteX98" fmla="*/ 3721914 w 5068393"/>
                <a:gd name="connsiteY98" fmla="*/ 1361420 h 1391566"/>
                <a:gd name="connsiteX99" fmla="*/ 3731963 w 5068393"/>
                <a:gd name="connsiteY99" fmla="*/ 1391566 h 1391566"/>
                <a:gd name="connsiteX100" fmla="*/ 3792253 w 5068393"/>
                <a:gd name="connsiteY100" fmla="*/ 1311179 h 1391566"/>
                <a:gd name="connsiteX101" fmla="*/ 3842495 w 5068393"/>
                <a:gd name="connsiteY101" fmla="*/ 1230792 h 1391566"/>
                <a:gd name="connsiteX102" fmla="*/ 3862591 w 5068393"/>
                <a:gd name="connsiteY102" fmla="*/ 1160453 h 1391566"/>
                <a:gd name="connsiteX103" fmla="*/ 3872640 w 5068393"/>
                <a:gd name="connsiteY103" fmla="*/ 1100163 h 1391566"/>
                <a:gd name="connsiteX104" fmla="*/ 3902785 w 5068393"/>
                <a:gd name="connsiteY104" fmla="*/ 1029825 h 1391566"/>
                <a:gd name="connsiteX105" fmla="*/ 3912833 w 5068393"/>
                <a:gd name="connsiteY105" fmla="*/ 929341 h 1391566"/>
                <a:gd name="connsiteX106" fmla="*/ 3942978 w 5068393"/>
                <a:gd name="connsiteY106" fmla="*/ 859003 h 1391566"/>
                <a:gd name="connsiteX107" fmla="*/ 4013317 w 5068393"/>
                <a:gd name="connsiteY107" fmla="*/ 949438 h 1391566"/>
                <a:gd name="connsiteX108" fmla="*/ 4033413 w 5068393"/>
                <a:gd name="connsiteY108" fmla="*/ 989631 h 1391566"/>
                <a:gd name="connsiteX109" fmla="*/ 4043462 w 5068393"/>
                <a:gd name="connsiteY109" fmla="*/ 1090115 h 1391566"/>
                <a:gd name="connsiteX110" fmla="*/ 4093703 w 5068393"/>
                <a:gd name="connsiteY110" fmla="*/ 1110212 h 1391566"/>
                <a:gd name="connsiteX111" fmla="*/ 4264525 w 5068393"/>
                <a:gd name="connsiteY111" fmla="*/ 1130308 h 1391566"/>
                <a:gd name="connsiteX112" fmla="*/ 4294670 w 5068393"/>
                <a:gd name="connsiteY112" fmla="*/ 1120260 h 1391566"/>
                <a:gd name="connsiteX113" fmla="*/ 4304719 w 5068393"/>
                <a:gd name="connsiteY113" fmla="*/ 1039873 h 1391566"/>
                <a:gd name="connsiteX114" fmla="*/ 4314767 w 5068393"/>
                <a:gd name="connsiteY114" fmla="*/ 989631 h 1391566"/>
                <a:gd name="connsiteX115" fmla="*/ 4365009 w 5068393"/>
                <a:gd name="connsiteY115" fmla="*/ 959486 h 1391566"/>
                <a:gd name="connsiteX116" fmla="*/ 4385106 w 5068393"/>
                <a:gd name="connsiteY116" fmla="*/ 929341 h 1391566"/>
                <a:gd name="connsiteX117" fmla="*/ 4425299 w 5068393"/>
                <a:gd name="connsiteY117" fmla="*/ 889148 h 1391566"/>
                <a:gd name="connsiteX118" fmla="*/ 4435347 w 5068393"/>
                <a:gd name="connsiteY118" fmla="*/ 828858 h 1391566"/>
                <a:gd name="connsiteX119" fmla="*/ 4455444 w 5068393"/>
                <a:gd name="connsiteY119" fmla="*/ 798713 h 1391566"/>
                <a:gd name="connsiteX120" fmla="*/ 4485589 w 5068393"/>
                <a:gd name="connsiteY120" fmla="*/ 738423 h 1391566"/>
                <a:gd name="connsiteX121" fmla="*/ 4515734 w 5068393"/>
                <a:gd name="connsiteY121" fmla="*/ 748471 h 1391566"/>
                <a:gd name="connsiteX122" fmla="*/ 4545879 w 5068393"/>
                <a:gd name="connsiteY122" fmla="*/ 859003 h 1391566"/>
                <a:gd name="connsiteX123" fmla="*/ 4565976 w 5068393"/>
                <a:gd name="connsiteY123" fmla="*/ 929341 h 1391566"/>
                <a:gd name="connsiteX124" fmla="*/ 4586073 w 5068393"/>
                <a:gd name="connsiteY124" fmla="*/ 959486 h 1391566"/>
                <a:gd name="connsiteX125" fmla="*/ 4626266 w 5068393"/>
                <a:gd name="connsiteY125" fmla="*/ 899196 h 1391566"/>
                <a:gd name="connsiteX126" fmla="*/ 4686556 w 5068393"/>
                <a:gd name="connsiteY126" fmla="*/ 798713 h 1391566"/>
                <a:gd name="connsiteX127" fmla="*/ 4696604 w 5068393"/>
                <a:gd name="connsiteY127" fmla="*/ 607794 h 1391566"/>
                <a:gd name="connsiteX128" fmla="*/ 4706653 w 5068393"/>
                <a:gd name="connsiteY128" fmla="*/ 567601 h 1391566"/>
                <a:gd name="connsiteX129" fmla="*/ 4756895 w 5068393"/>
                <a:gd name="connsiteY129" fmla="*/ 678133 h 1391566"/>
                <a:gd name="connsiteX130" fmla="*/ 4766943 w 5068393"/>
                <a:gd name="connsiteY130" fmla="*/ 758519 h 1391566"/>
                <a:gd name="connsiteX131" fmla="*/ 4776991 w 5068393"/>
                <a:gd name="connsiteY131" fmla="*/ 889148 h 1391566"/>
                <a:gd name="connsiteX132" fmla="*/ 4807136 w 5068393"/>
                <a:gd name="connsiteY132" fmla="*/ 979583 h 1391566"/>
                <a:gd name="connsiteX133" fmla="*/ 4817185 w 5068393"/>
                <a:gd name="connsiteY133" fmla="*/ 1009728 h 1391566"/>
                <a:gd name="connsiteX134" fmla="*/ 4827233 w 5068393"/>
                <a:gd name="connsiteY134" fmla="*/ 1039873 h 1391566"/>
                <a:gd name="connsiteX135" fmla="*/ 4857378 w 5068393"/>
                <a:gd name="connsiteY135" fmla="*/ 1070018 h 1391566"/>
                <a:gd name="connsiteX136" fmla="*/ 4867426 w 5068393"/>
                <a:gd name="connsiteY136" fmla="*/ 1210695 h 1391566"/>
                <a:gd name="connsiteX137" fmla="*/ 4907620 w 5068393"/>
                <a:gd name="connsiteY137" fmla="*/ 1230792 h 1391566"/>
                <a:gd name="connsiteX138" fmla="*/ 4967910 w 5068393"/>
                <a:gd name="connsiteY138" fmla="*/ 1170502 h 1391566"/>
                <a:gd name="connsiteX139" fmla="*/ 5008103 w 5068393"/>
                <a:gd name="connsiteY139" fmla="*/ 1100163 h 1391566"/>
                <a:gd name="connsiteX140" fmla="*/ 5048297 w 5068393"/>
                <a:gd name="connsiteY140" fmla="*/ 1039873 h 1391566"/>
                <a:gd name="connsiteX141" fmla="*/ 5068393 w 5068393"/>
                <a:gd name="connsiteY141" fmla="*/ 989631 h 1391566"/>
                <a:gd name="connsiteX0" fmla="*/ 0 w 5068393"/>
                <a:gd name="connsiteY0" fmla="*/ 2420679 h 2420679"/>
                <a:gd name="connsiteX1" fmla="*/ 98114 w 5068393"/>
                <a:gd name="connsiteY1" fmla="*/ 706908 h 2420679"/>
                <a:gd name="connsiteX2" fmla="*/ 276620 w 5068393"/>
                <a:gd name="connsiteY2" fmla="*/ 0 h 2420679"/>
                <a:gd name="connsiteX3" fmla="*/ 506442 w 5068393"/>
                <a:gd name="connsiteY3" fmla="*/ 498095 h 2420679"/>
                <a:gd name="connsiteX4" fmla="*/ 596877 w 5068393"/>
                <a:gd name="connsiteY4" fmla="*/ 646660 h 2420679"/>
                <a:gd name="connsiteX5" fmla="*/ 616974 w 5068393"/>
                <a:gd name="connsiteY5" fmla="*/ 909674 h 2420679"/>
                <a:gd name="connsiteX6" fmla="*/ 727506 w 5068393"/>
                <a:gd name="connsiteY6" fmla="*/ 780619 h 2420679"/>
                <a:gd name="connsiteX7" fmla="*/ 757651 w 5068393"/>
                <a:gd name="connsiteY7" fmla="*/ 810331 h 2420679"/>
                <a:gd name="connsiteX8" fmla="*/ 838037 w 5068393"/>
                <a:gd name="connsiteY8" fmla="*/ 1100163 h 2420679"/>
                <a:gd name="connsiteX9" fmla="*/ 868182 w 5068393"/>
                <a:gd name="connsiteY9" fmla="*/ 1080067 h 2420679"/>
                <a:gd name="connsiteX10" fmla="*/ 882012 w 5068393"/>
                <a:gd name="connsiteY10" fmla="*/ 1063104 h 2420679"/>
                <a:gd name="connsiteX11" fmla="*/ 968666 w 5068393"/>
                <a:gd name="connsiteY11" fmla="*/ 1029825 h 2420679"/>
                <a:gd name="connsiteX12" fmla="*/ 1018908 w 5068393"/>
                <a:gd name="connsiteY12" fmla="*/ 1150405 h 2420679"/>
                <a:gd name="connsiteX13" fmla="*/ 1089246 w 5068393"/>
                <a:gd name="connsiteY13" fmla="*/ 1200647 h 2420679"/>
                <a:gd name="connsiteX14" fmla="*/ 1088491 w 5068393"/>
                <a:gd name="connsiteY14" fmla="*/ 1220420 h 2420679"/>
                <a:gd name="connsiteX15" fmla="*/ 1219875 w 5068393"/>
                <a:gd name="connsiteY15" fmla="*/ 1311179 h 2420679"/>
                <a:gd name="connsiteX16" fmla="*/ 1260068 w 5068393"/>
                <a:gd name="connsiteY16" fmla="*/ 1291082 h 2420679"/>
                <a:gd name="connsiteX17" fmla="*/ 1300262 w 5068393"/>
                <a:gd name="connsiteY17" fmla="*/ 1230792 h 2420679"/>
                <a:gd name="connsiteX18" fmla="*/ 1310310 w 5068393"/>
                <a:gd name="connsiteY18" fmla="*/ 1120260 h 2420679"/>
                <a:gd name="connsiteX19" fmla="*/ 1400745 w 5068393"/>
                <a:gd name="connsiteY19" fmla="*/ 979583 h 2420679"/>
                <a:gd name="connsiteX20" fmla="*/ 1410793 w 5068393"/>
                <a:gd name="connsiteY20" fmla="*/ 929341 h 2420679"/>
                <a:gd name="connsiteX21" fmla="*/ 1450987 w 5068393"/>
                <a:gd name="connsiteY21" fmla="*/ 879100 h 2420679"/>
                <a:gd name="connsiteX22" fmla="*/ 1471084 w 5068393"/>
                <a:gd name="connsiteY22" fmla="*/ 848955 h 2420679"/>
                <a:gd name="connsiteX23" fmla="*/ 1481132 w 5068393"/>
                <a:gd name="connsiteY23" fmla="*/ 818809 h 2420679"/>
                <a:gd name="connsiteX24" fmla="*/ 1501229 w 5068393"/>
                <a:gd name="connsiteY24" fmla="*/ 768568 h 2420679"/>
                <a:gd name="connsiteX25" fmla="*/ 1521325 w 5068393"/>
                <a:gd name="connsiteY25" fmla="*/ 637939 h 2420679"/>
                <a:gd name="connsiteX26" fmla="*/ 1531374 w 5068393"/>
                <a:gd name="connsiteY26" fmla="*/ 828858 h 2420679"/>
                <a:gd name="connsiteX27" fmla="*/ 1551470 w 5068393"/>
                <a:gd name="connsiteY27" fmla="*/ 788664 h 2420679"/>
                <a:gd name="connsiteX28" fmla="*/ 1561519 w 5068393"/>
                <a:gd name="connsiteY28" fmla="*/ 758519 h 2420679"/>
                <a:gd name="connsiteX29" fmla="*/ 1611761 w 5068393"/>
                <a:gd name="connsiteY29" fmla="*/ 848955 h 2420679"/>
                <a:gd name="connsiteX30" fmla="*/ 1662002 w 5068393"/>
                <a:gd name="connsiteY30" fmla="*/ 909245 h 2420679"/>
                <a:gd name="connsiteX31" fmla="*/ 1692147 w 5068393"/>
                <a:gd name="connsiteY31" fmla="*/ 919293 h 2420679"/>
                <a:gd name="connsiteX32" fmla="*/ 1742389 w 5068393"/>
                <a:gd name="connsiteY32" fmla="*/ 808761 h 2420679"/>
                <a:gd name="connsiteX33" fmla="*/ 1802679 w 5068393"/>
                <a:gd name="connsiteY33" fmla="*/ 748471 h 2420679"/>
                <a:gd name="connsiteX34" fmla="*/ 1822776 w 5068393"/>
                <a:gd name="connsiteY34" fmla="*/ 708278 h 2420679"/>
                <a:gd name="connsiteX35" fmla="*/ 1852921 w 5068393"/>
                <a:gd name="connsiteY35" fmla="*/ 567601 h 2420679"/>
                <a:gd name="connsiteX36" fmla="*/ 1873018 w 5068393"/>
                <a:gd name="connsiteY36" fmla="*/ 597746 h 2420679"/>
                <a:gd name="connsiteX37" fmla="*/ 1883066 w 5068393"/>
                <a:gd name="connsiteY37" fmla="*/ 627891 h 2420679"/>
                <a:gd name="connsiteX38" fmla="*/ 1903163 w 5068393"/>
                <a:gd name="connsiteY38" fmla="*/ 698229 h 2420679"/>
                <a:gd name="connsiteX39" fmla="*/ 1953404 w 5068393"/>
                <a:gd name="connsiteY39" fmla="*/ 778616 h 2420679"/>
                <a:gd name="connsiteX40" fmla="*/ 1983550 w 5068393"/>
                <a:gd name="connsiteY40" fmla="*/ 939390 h 2420679"/>
                <a:gd name="connsiteX41" fmla="*/ 2013695 w 5068393"/>
                <a:gd name="connsiteY41" fmla="*/ 1049922 h 2420679"/>
                <a:gd name="connsiteX42" fmla="*/ 2033791 w 5068393"/>
                <a:gd name="connsiteY42" fmla="*/ 1130308 h 2420679"/>
                <a:gd name="connsiteX43" fmla="*/ 2053888 w 5068393"/>
                <a:gd name="connsiteY43" fmla="*/ 1160453 h 2420679"/>
                <a:gd name="connsiteX44" fmla="*/ 2084033 w 5068393"/>
                <a:gd name="connsiteY44" fmla="*/ 1150405 h 2420679"/>
                <a:gd name="connsiteX45" fmla="*/ 2094081 w 5068393"/>
                <a:gd name="connsiteY45" fmla="*/ 1120260 h 2420679"/>
                <a:gd name="connsiteX46" fmla="*/ 2114178 w 5068393"/>
                <a:gd name="connsiteY46" fmla="*/ 1090115 h 2420679"/>
                <a:gd name="connsiteX47" fmla="*/ 2144323 w 5068393"/>
                <a:gd name="connsiteY47" fmla="*/ 1039873 h 2420679"/>
                <a:gd name="connsiteX48" fmla="*/ 2184517 w 5068393"/>
                <a:gd name="connsiteY48" fmla="*/ 1070018 h 2420679"/>
                <a:gd name="connsiteX49" fmla="*/ 2285000 w 5068393"/>
                <a:gd name="connsiteY49" fmla="*/ 1160453 h 2420679"/>
                <a:gd name="connsiteX50" fmla="*/ 2325193 w 5068393"/>
                <a:gd name="connsiteY50" fmla="*/ 1230792 h 2420679"/>
                <a:gd name="connsiteX51" fmla="*/ 2355339 w 5068393"/>
                <a:gd name="connsiteY51" fmla="*/ 1250889 h 2420679"/>
                <a:gd name="connsiteX52" fmla="*/ 2365387 w 5068393"/>
                <a:gd name="connsiteY52" fmla="*/ 1281034 h 2420679"/>
                <a:gd name="connsiteX53" fmla="*/ 2385484 w 5068393"/>
                <a:gd name="connsiteY53" fmla="*/ 1250889 h 2420679"/>
                <a:gd name="connsiteX54" fmla="*/ 2395532 w 5068393"/>
                <a:gd name="connsiteY54" fmla="*/ 1210695 h 2420679"/>
                <a:gd name="connsiteX55" fmla="*/ 2415629 w 5068393"/>
                <a:gd name="connsiteY55" fmla="*/ 1160453 h 2420679"/>
                <a:gd name="connsiteX56" fmla="*/ 2425677 w 5068393"/>
                <a:gd name="connsiteY56" fmla="*/ 1130308 h 2420679"/>
                <a:gd name="connsiteX57" fmla="*/ 2435725 w 5068393"/>
                <a:gd name="connsiteY57" fmla="*/ 969535 h 2420679"/>
                <a:gd name="connsiteX58" fmla="*/ 2465870 w 5068393"/>
                <a:gd name="connsiteY58" fmla="*/ 879100 h 2420679"/>
                <a:gd name="connsiteX59" fmla="*/ 2496015 w 5068393"/>
                <a:gd name="connsiteY59" fmla="*/ 828858 h 2420679"/>
                <a:gd name="connsiteX60" fmla="*/ 2506064 w 5068393"/>
                <a:gd name="connsiteY60" fmla="*/ 768568 h 2420679"/>
                <a:gd name="connsiteX61" fmla="*/ 2516112 w 5068393"/>
                <a:gd name="connsiteY61" fmla="*/ 798713 h 2420679"/>
                <a:gd name="connsiteX62" fmla="*/ 2526161 w 5068393"/>
                <a:gd name="connsiteY62" fmla="*/ 859003 h 2420679"/>
                <a:gd name="connsiteX63" fmla="*/ 2556306 w 5068393"/>
                <a:gd name="connsiteY63" fmla="*/ 929341 h 2420679"/>
                <a:gd name="connsiteX64" fmla="*/ 2566354 w 5068393"/>
                <a:gd name="connsiteY64" fmla="*/ 1049922 h 2420679"/>
                <a:gd name="connsiteX65" fmla="*/ 2586451 w 5068393"/>
                <a:gd name="connsiteY65" fmla="*/ 1170502 h 2420679"/>
                <a:gd name="connsiteX66" fmla="*/ 2646741 w 5068393"/>
                <a:gd name="connsiteY66" fmla="*/ 1110212 h 2420679"/>
                <a:gd name="connsiteX67" fmla="*/ 2707031 w 5068393"/>
                <a:gd name="connsiteY67" fmla="*/ 1070018 h 2420679"/>
                <a:gd name="connsiteX68" fmla="*/ 2757273 w 5068393"/>
                <a:gd name="connsiteY68" fmla="*/ 1009728 h 2420679"/>
                <a:gd name="connsiteX69" fmla="*/ 2797466 w 5068393"/>
                <a:gd name="connsiteY69" fmla="*/ 949438 h 2420679"/>
                <a:gd name="connsiteX70" fmla="*/ 2867804 w 5068393"/>
                <a:gd name="connsiteY70" fmla="*/ 889148 h 2420679"/>
                <a:gd name="connsiteX71" fmla="*/ 2918046 w 5068393"/>
                <a:gd name="connsiteY71" fmla="*/ 899196 h 2420679"/>
                <a:gd name="connsiteX72" fmla="*/ 2968288 w 5068393"/>
                <a:gd name="connsiteY72" fmla="*/ 939390 h 2420679"/>
                <a:gd name="connsiteX73" fmla="*/ 3028578 w 5068393"/>
                <a:gd name="connsiteY73" fmla="*/ 969535 h 2420679"/>
                <a:gd name="connsiteX74" fmla="*/ 3058723 w 5068393"/>
                <a:gd name="connsiteY74" fmla="*/ 999680 h 2420679"/>
                <a:gd name="connsiteX75" fmla="*/ 3068772 w 5068393"/>
                <a:gd name="connsiteY75" fmla="*/ 1029825 h 2420679"/>
                <a:gd name="connsiteX76" fmla="*/ 3149158 w 5068393"/>
                <a:gd name="connsiteY76" fmla="*/ 1070018 h 2420679"/>
                <a:gd name="connsiteX77" fmla="*/ 3189352 w 5068393"/>
                <a:gd name="connsiteY77" fmla="*/ 1090115 h 2420679"/>
                <a:gd name="connsiteX78" fmla="*/ 3219497 w 5068393"/>
                <a:gd name="connsiteY78" fmla="*/ 1059970 h 2420679"/>
                <a:gd name="connsiteX79" fmla="*/ 3249642 w 5068393"/>
                <a:gd name="connsiteY79" fmla="*/ 1039873 h 2420679"/>
                <a:gd name="connsiteX80" fmla="*/ 3319980 w 5068393"/>
                <a:gd name="connsiteY80" fmla="*/ 969535 h 2420679"/>
                <a:gd name="connsiteX81" fmla="*/ 3330029 w 5068393"/>
                <a:gd name="connsiteY81" fmla="*/ 929341 h 2420679"/>
                <a:gd name="connsiteX82" fmla="*/ 3360174 w 5068393"/>
                <a:gd name="connsiteY82" fmla="*/ 848955 h 2420679"/>
                <a:gd name="connsiteX83" fmla="*/ 3370222 w 5068393"/>
                <a:gd name="connsiteY83" fmla="*/ 748471 h 2420679"/>
                <a:gd name="connsiteX84" fmla="*/ 3390319 w 5068393"/>
                <a:gd name="connsiteY84" fmla="*/ 698229 h 2420679"/>
                <a:gd name="connsiteX85" fmla="*/ 3400367 w 5068393"/>
                <a:gd name="connsiteY85" fmla="*/ 658036 h 2420679"/>
                <a:gd name="connsiteX86" fmla="*/ 3420464 w 5068393"/>
                <a:gd name="connsiteY86" fmla="*/ 627891 h 2420679"/>
                <a:gd name="connsiteX87" fmla="*/ 3450609 w 5068393"/>
                <a:gd name="connsiteY87" fmla="*/ 537456 h 2420679"/>
                <a:gd name="connsiteX88" fmla="*/ 3470706 w 5068393"/>
                <a:gd name="connsiteY88" fmla="*/ 507311 h 2420679"/>
                <a:gd name="connsiteX89" fmla="*/ 3490802 w 5068393"/>
                <a:gd name="connsiteY89" fmla="*/ 426924 h 2420679"/>
                <a:gd name="connsiteX90" fmla="*/ 3556101 w 5068393"/>
                <a:gd name="connsiteY90" fmla="*/ 218048 h 2420679"/>
                <a:gd name="connsiteX91" fmla="*/ 3551092 w 5068393"/>
                <a:gd name="connsiteY91" fmla="*/ 557552 h 2420679"/>
                <a:gd name="connsiteX92" fmla="*/ 3601334 w 5068393"/>
                <a:gd name="connsiteY92" fmla="*/ 688181 h 2420679"/>
                <a:gd name="connsiteX93" fmla="*/ 3611382 w 5068393"/>
                <a:gd name="connsiteY93" fmla="*/ 838906 h 2420679"/>
                <a:gd name="connsiteX94" fmla="*/ 3641528 w 5068393"/>
                <a:gd name="connsiteY94" fmla="*/ 1009728 h 2420679"/>
                <a:gd name="connsiteX95" fmla="*/ 3681721 w 5068393"/>
                <a:gd name="connsiteY95" fmla="*/ 1130308 h 2420679"/>
                <a:gd name="connsiteX96" fmla="*/ 3691769 w 5068393"/>
                <a:gd name="connsiteY96" fmla="*/ 1170502 h 2420679"/>
                <a:gd name="connsiteX97" fmla="*/ 3701818 w 5068393"/>
                <a:gd name="connsiteY97" fmla="*/ 1301130 h 2420679"/>
                <a:gd name="connsiteX98" fmla="*/ 3721914 w 5068393"/>
                <a:gd name="connsiteY98" fmla="*/ 1361420 h 2420679"/>
                <a:gd name="connsiteX99" fmla="*/ 3731963 w 5068393"/>
                <a:gd name="connsiteY99" fmla="*/ 1391566 h 2420679"/>
                <a:gd name="connsiteX100" fmla="*/ 3792253 w 5068393"/>
                <a:gd name="connsiteY100" fmla="*/ 1311179 h 2420679"/>
                <a:gd name="connsiteX101" fmla="*/ 3842495 w 5068393"/>
                <a:gd name="connsiteY101" fmla="*/ 1230792 h 2420679"/>
                <a:gd name="connsiteX102" fmla="*/ 3862591 w 5068393"/>
                <a:gd name="connsiteY102" fmla="*/ 1160453 h 2420679"/>
                <a:gd name="connsiteX103" fmla="*/ 3872640 w 5068393"/>
                <a:gd name="connsiteY103" fmla="*/ 1100163 h 2420679"/>
                <a:gd name="connsiteX104" fmla="*/ 3902785 w 5068393"/>
                <a:gd name="connsiteY104" fmla="*/ 1029825 h 2420679"/>
                <a:gd name="connsiteX105" fmla="*/ 3912833 w 5068393"/>
                <a:gd name="connsiteY105" fmla="*/ 929341 h 2420679"/>
                <a:gd name="connsiteX106" fmla="*/ 3942978 w 5068393"/>
                <a:gd name="connsiteY106" fmla="*/ 859003 h 2420679"/>
                <a:gd name="connsiteX107" fmla="*/ 4013317 w 5068393"/>
                <a:gd name="connsiteY107" fmla="*/ 949438 h 2420679"/>
                <a:gd name="connsiteX108" fmla="*/ 4033413 w 5068393"/>
                <a:gd name="connsiteY108" fmla="*/ 989631 h 2420679"/>
                <a:gd name="connsiteX109" fmla="*/ 4043462 w 5068393"/>
                <a:gd name="connsiteY109" fmla="*/ 1090115 h 2420679"/>
                <a:gd name="connsiteX110" fmla="*/ 4093703 w 5068393"/>
                <a:gd name="connsiteY110" fmla="*/ 1110212 h 2420679"/>
                <a:gd name="connsiteX111" fmla="*/ 4264525 w 5068393"/>
                <a:gd name="connsiteY111" fmla="*/ 1130308 h 2420679"/>
                <a:gd name="connsiteX112" fmla="*/ 4294670 w 5068393"/>
                <a:gd name="connsiteY112" fmla="*/ 1120260 h 2420679"/>
                <a:gd name="connsiteX113" fmla="*/ 4304719 w 5068393"/>
                <a:gd name="connsiteY113" fmla="*/ 1039873 h 2420679"/>
                <a:gd name="connsiteX114" fmla="*/ 4314767 w 5068393"/>
                <a:gd name="connsiteY114" fmla="*/ 989631 h 2420679"/>
                <a:gd name="connsiteX115" fmla="*/ 4365009 w 5068393"/>
                <a:gd name="connsiteY115" fmla="*/ 959486 h 2420679"/>
                <a:gd name="connsiteX116" fmla="*/ 4385106 w 5068393"/>
                <a:gd name="connsiteY116" fmla="*/ 929341 h 2420679"/>
                <a:gd name="connsiteX117" fmla="*/ 4425299 w 5068393"/>
                <a:gd name="connsiteY117" fmla="*/ 889148 h 2420679"/>
                <a:gd name="connsiteX118" fmla="*/ 4435347 w 5068393"/>
                <a:gd name="connsiteY118" fmla="*/ 828858 h 2420679"/>
                <a:gd name="connsiteX119" fmla="*/ 4455444 w 5068393"/>
                <a:gd name="connsiteY119" fmla="*/ 798713 h 2420679"/>
                <a:gd name="connsiteX120" fmla="*/ 4485589 w 5068393"/>
                <a:gd name="connsiteY120" fmla="*/ 738423 h 2420679"/>
                <a:gd name="connsiteX121" fmla="*/ 4515734 w 5068393"/>
                <a:gd name="connsiteY121" fmla="*/ 748471 h 2420679"/>
                <a:gd name="connsiteX122" fmla="*/ 4545879 w 5068393"/>
                <a:gd name="connsiteY122" fmla="*/ 859003 h 2420679"/>
                <a:gd name="connsiteX123" fmla="*/ 4565976 w 5068393"/>
                <a:gd name="connsiteY123" fmla="*/ 929341 h 2420679"/>
                <a:gd name="connsiteX124" fmla="*/ 4586073 w 5068393"/>
                <a:gd name="connsiteY124" fmla="*/ 959486 h 2420679"/>
                <a:gd name="connsiteX125" fmla="*/ 4626266 w 5068393"/>
                <a:gd name="connsiteY125" fmla="*/ 899196 h 2420679"/>
                <a:gd name="connsiteX126" fmla="*/ 4686556 w 5068393"/>
                <a:gd name="connsiteY126" fmla="*/ 798713 h 2420679"/>
                <a:gd name="connsiteX127" fmla="*/ 4696604 w 5068393"/>
                <a:gd name="connsiteY127" fmla="*/ 607794 h 2420679"/>
                <a:gd name="connsiteX128" fmla="*/ 4706653 w 5068393"/>
                <a:gd name="connsiteY128" fmla="*/ 567601 h 2420679"/>
                <a:gd name="connsiteX129" fmla="*/ 4756895 w 5068393"/>
                <a:gd name="connsiteY129" fmla="*/ 678133 h 2420679"/>
                <a:gd name="connsiteX130" fmla="*/ 4766943 w 5068393"/>
                <a:gd name="connsiteY130" fmla="*/ 758519 h 2420679"/>
                <a:gd name="connsiteX131" fmla="*/ 4776991 w 5068393"/>
                <a:gd name="connsiteY131" fmla="*/ 889148 h 2420679"/>
                <a:gd name="connsiteX132" fmla="*/ 4807136 w 5068393"/>
                <a:gd name="connsiteY132" fmla="*/ 979583 h 2420679"/>
                <a:gd name="connsiteX133" fmla="*/ 4817185 w 5068393"/>
                <a:gd name="connsiteY133" fmla="*/ 1009728 h 2420679"/>
                <a:gd name="connsiteX134" fmla="*/ 4827233 w 5068393"/>
                <a:gd name="connsiteY134" fmla="*/ 1039873 h 2420679"/>
                <a:gd name="connsiteX135" fmla="*/ 4857378 w 5068393"/>
                <a:gd name="connsiteY135" fmla="*/ 1070018 h 2420679"/>
                <a:gd name="connsiteX136" fmla="*/ 4867426 w 5068393"/>
                <a:gd name="connsiteY136" fmla="*/ 1210695 h 2420679"/>
                <a:gd name="connsiteX137" fmla="*/ 4907620 w 5068393"/>
                <a:gd name="connsiteY137" fmla="*/ 1230792 h 2420679"/>
                <a:gd name="connsiteX138" fmla="*/ 4967910 w 5068393"/>
                <a:gd name="connsiteY138" fmla="*/ 1170502 h 2420679"/>
                <a:gd name="connsiteX139" fmla="*/ 5008103 w 5068393"/>
                <a:gd name="connsiteY139" fmla="*/ 1100163 h 2420679"/>
                <a:gd name="connsiteX140" fmla="*/ 5048297 w 5068393"/>
                <a:gd name="connsiteY140" fmla="*/ 1039873 h 2420679"/>
                <a:gd name="connsiteX141" fmla="*/ 5068393 w 5068393"/>
                <a:gd name="connsiteY141" fmla="*/ 989631 h 2420679"/>
                <a:gd name="connsiteX0" fmla="*/ 0 w 5068393"/>
                <a:gd name="connsiteY0" fmla="*/ 2606077 h 2606077"/>
                <a:gd name="connsiteX1" fmla="*/ 168519 w 5068393"/>
                <a:gd name="connsiteY1" fmla="*/ 403446 h 2606077"/>
                <a:gd name="connsiteX2" fmla="*/ 276620 w 5068393"/>
                <a:gd name="connsiteY2" fmla="*/ 185398 h 2606077"/>
                <a:gd name="connsiteX3" fmla="*/ 506442 w 5068393"/>
                <a:gd name="connsiteY3" fmla="*/ 683493 h 2606077"/>
                <a:gd name="connsiteX4" fmla="*/ 596877 w 5068393"/>
                <a:gd name="connsiteY4" fmla="*/ 832058 h 2606077"/>
                <a:gd name="connsiteX5" fmla="*/ 616974 w 5068393"/>
                <a:gd name="connsiteY5" fmla="*/ 1095072 h 2606077"/>
                <a:gd name="connsiteX6" fmla="*/ 727506 w 5068393"/>
                <a:gd name="connsiteY6" fmla="*/ 966017 h 2606077"/>
                <a:gd name="connsiteX7" fmla="*/ 757651 w 5068393"/>
                <a:gd name="connsiteY7" fmla="*/ 995729 h 2606077"/>
                <a:gd name="connsiteX8" fmla="*/ 838037 w 5068393"/>
                <a:gd name="connsiteY8" fmla="*/ 1285561 h 2606077"/>
                <a:gd name="connsiteX9" fmla="*/ 868182 w 5068393"/>
                <a:gd name="connsiteY9" fmla="*/ 1265465 h 2606077"/>
                <a:gd name="connsiteX10" fmla="*/ 882012 w 5068393"/>
                <a:gd name="connsiteY10" fmla="*/ 1248502 h 2606077"/>
                <a:gd name="connsiteX11" fmla="*/ 968666 w 5068393"/>
                <a:gd name="connsiteY11" fmla="*/ 1215223 h 2606077"/>
                <a:gd name="connsiteX12" fmla="*/ 1018908 w 5068393"/>
                <a:gd name="connsiteY12" fmla="*/ 1335803 h 2606077"/>
                <a:gd name="connsiteX13" fmla="*/ 1089246 w 5068393"/>
                <a:gd name="connsiteY13" fmla="*/ 1386045 h 2606077"/>
                <a:gd name="connsiteX14" fmla="*/ 1088491 w 5068393"/>
                <a:gd name="connsiteY14" fmla="*/ 1405818 h 2606077"/>
                <a:gd name="connsiteX15" fmla="*/ 1219875 w 5068393"/>
                <a:gd name="connsiteY15" fmla="*/ 1496577 h 2606077"/>
                <a:gd name="connsiteX16" fmla="*/ 1260068 w 5068393"/>
                <a:gd name="connsiteY16" fmla="*/ 1476480 h 2606077"/>
                <a:gd name="connsiteX17" fmla="*/ 1300262 w 5068393"/>
                <a:gd name="connsiteY17" fmla="*/ 1416190 h 2606077"/>
                <a:gd name="connsiteX18" fmla="*/ 1310310 w 5068393"/>
                <a:gd name="connsiteY18" fmla="*/ 1305658 h 2606077"/>
                <a:gd name="connsiteX19" fmla="*/ 1400745 w 5068393"/>
                <a:gd name="connsiteY19" fmla="*/ 1164981 h 2606077"/>
                <a:gd name="connsiteX20" fmla="*/ 1410793 w 5068393"/>
                <a:gd name="connsiteY20" fmla="*/ 1114739 h 2606077"/>
                <a:gd name="connsiteX21" fmla="*/ 1450987 w 5068393"/>
                <a:gd name="connsiteY21" fmla="*/ 1064498 h 2606077"/>
                <a:gd name="connsiteX22" fmla="*/ 1471084 w 5068393"/>
                <a:gd name="connsiteY22" fmla="*/ 1034353 h 2606077"/>
                <a:gd name="connsiteX23" fmla="*/ 1481132 w 5068393"/>
                <a:gd name="connsiteY23" fmla="*/ 1004207 h 2606077"/>
                <a:gd name="connsiteX24" fmla="*/ 1501229 w 5068393"/>
                <a:gd name="connsiteY24" fmla="*/ 953966 h 2606077"/>
                <a:gd name="connsiteX25" fmla="*/ 1521325 w 5068393"/>
                <a:gd name="connsiteY25" fmla="*/ 823337 h 2606077"/>
                <a:gd name="connsiteX26" fmla="*/ 1531374 w 5068393"/>
                <a:gd name="connsiteY26" fmla="*/ 1014256 h 2606077"/>
                <a:gd name="connsiteX27" fmla="*/ 1551470 w 5068393"/>
                <a:gd name="connsiteY27" fmla="*/ 974062 h 2606077"/>
                <a:gd name="connsiteX28" fmla="*/ 1561519 w 5068393"/>
                <a:gd name="connsiteY28" fmla="*/ 943917 h 2606077"/>
                <a:gd name="connsiteX29" fmla="*/ 1611761 w 5068393"/>
                <a:gd name="connsiteY29" fmla="*/ 1034353 h 2606077"/>
                <a:gd name="connsiteX30" fmla="*/ 1662002 w 5068393"/>
                <a:gd name="connsiteY30" fmla="*/ 1094643 h 2606077"/>
                <a:gd name="connsiteX31" fmla="*/ 1692147 w 5068393"/>
                <a:gd name="connsiteY31" fmla="*/ 1104691 h 2606077"/>
                <a:gd name="connsiteX32" fmla="*/ 1742389 w 5068393"/>
                <a:gd name="connsiteY32" fmla="*/ 994159 h 2606077"/>
                <a:gd name="connsiteX33" fmla="*/ 1802679 w 5068393"/>
                <a:gd name="connsiteY33" fmla="*/ 933869 h 2606077"/>
                <a:gd name="connsiteX34" fmla="*/ 1822776 w 5068393"/>
                <a:gd name="connsiteY34" fmla="*/ 893676 h 2606077"/>
                <a:gd name="connsiteX35" fmla="*/ 1852921 w 5068393"/>
                <a:gd name="connsiteY35" fmla="*/ 752999 h 2606077"/>
                <a:gd name="connsiteX36" fmla="*/ 1873018 w 5068393"/>
                <a:gd name="connsiteY36" fmla="*/ 783144 h 2606077"/>
                <a:gd name="connsiteX37" fmla="*/ 1883066 w 5068393"/>
                <a:gd name="connsiteY37" fmla="*/ 813289 h 2606077"/>
                <a:gd name="connsiteX38" fmla="*/ 1903163 w 5068393"/>
                <a:gd name="connsiteY38" fmla="*/ 883627 h 2606077"/>
                <a:gd name="connsiteX39" fmla="*/ 1953404 w 5068393"/>
                <a:gd name="connsiteY39" fmla="*/ 964014 h 2606077"/>
                <a:gd name="connsiteX40" fmla="*/ 1983550 w 5068393"/>
                <a:gd name="connsiteY40" fmla="*/ 1124788 h 2606077"/>
                <a:gd name="connsiteX41" fmla="*/ 2013695 w 5068393"/>
                <a:gd name="connsiteY41" fmla="*/ 1235320 h 2606077"/>
                <a:gd name="connsiteX42" fmla="*/ 2033791 w 5068393"/>
                <a:gd name="connsiteY42" fmla="*/ 1315706 h 2606077"/>
                <a:gd name="connsiteX43" fmla="*/ 2053888 w 5068393"/>
                <a:gd name="connsiteY43" fmla="*/ 1345851 h 2606077"/>
                <a:gd name="connsiteX44" fmla="*/ 2084033 w 5068393"/>
                <a:gd name="connsiteY44" fmla="*/ 1335803 h 2606077"/>
                <a:gd name="connsiteX45" fmla="*/ 2094081 w 5068393"/>
                <a:gd name="connsiteY45" fmla="*/ 1305658 h 2606077"/>
                <a:gd name="connsiteX46" fmla="*/ 2114178 w 5068393"/>
                <a:gd name="connsiteY46" fmla="*/ 1275513 h 2606077"/>
                <a:gd name="connsiteX47" fmla="*/ 2144323 w 5068393"/>
                <a:gd name="connsiteY47" fmla="*/ 1225271 h 2606077"/>
                <a:gd name="connsiteX48" fmla="*/ 2184517 w 5068393"/>
                <a:gd name="connsiteY48" fmla="*/ 1255416 h 2606077"/>
                <a:gd name="connsiteX49" fmla="*/ 2285000 w 5068393"/>
                <a:gd name="connsiteY49" fmla="*/ 1345851 h 2606077"/>
                <a:gd name="connsiteX50" fmla="*/ 2325193 w 5068393"/>
                <a:gd name="connsiteY50" fmla="*/ 1416190 h 2606077"/>
                <a:gd name="connsiteX51" fmla="*/ 2355339 w 5068393"/>
                <a:gd name="connsiteY51" fmla="*/ 1436287 h 2606077"/>
                <a:gd name="connsiteX52" fmla="*/ 2365387 w 5068393"/>
                <a:gd name="connsiteY52" fmla="*/ 1466432 h 2606077"/>
                <a:gd name="connsiteX53" fmla="*/ 2385484 w 5068393"/>
                <a:gd name="connsiteY53" fmla="*/ 1436287 h 2606077"/>
                <a:gd name="connsiteX54" fmla="*/ 2395532 w 5068393"/>
                <a:gd name="connsiteY54" fmla="*/ 1396093 h 2606077"/>
                <a:gd name="connsiteX55" fmla="*/ 2415629 w 5068393"/>
                <a:gd name="connsiteY55" fmla="*/ 1345851 h 2606077"/>
                <a:gd name="connsiteX56" fmla="*/ 2425677 w 5068393"/>
                <a:gd name="connsiteY56" fmla="*/ 1315706 h 2606077"/>
                <a:gd name="connsiteX57" fmla="*/ 2435725 w 5068393"/>
                <a:gd name="connsiteY57" fmla="*/ 1154933 h 2606077"/>
                <a:gd name="connsiteX58" fmla="*/ 2465870 w 5068393"/>
                <a:gd name="connsiteY58" fmla="*/ 1064498 h 2606077"/>
                <a:gd name="connsiteX59" fmla="*/ 2496015 w 5068393"/>
                <a:gd name="connsiteY59" fmla="*/ 1014256 h 2606077"/>
                <a:gd name="connsiteX60" fmla="*/ 2506064 w 5068393"/>
                <a:gd name="connsiteY60" fmla="*/ 953966 h 2606077"/>
                <a:gd name="connsiteX61" fmla="*/ 2516112 w 5068393"/>
                <a:gd name="connsiteY61" fmla="*/ 984111 h 2606077"/>
                <a:gd name="connsiteX62" fmla="*/ 2526161 w 5068393"/>
                <a:gd name="connsiteY62" fmla="*/ 1044401 h 2606077"/>
                <a:gd name="connsiteX63" fmla="*/ 2556306 w 5068393"/>
                <a:gd name="connsiteY63" fmla="*/ 1114739 h 2606077"/>
                <a:gd name="connsiteX64" fmla="*/ 2566354 w 5068393"/>
                <a:gd name="connsiteY64" fmla="*/ 1235320 h 2606077"/>
                <a:gd name="connsiteX65" fmla="*/ 2586451 w 5068393"/>
                <a:gd name="connsiteY65" fmla="*/ 1355900 h 2606077"/>
                <a:gd name="connsiteX66" fmla="*/ 2646741 w 5068393"/>
                <a:gd name="connsiteY66" fmla="*/ 1295610 h 2606077"/>
                <a:gd name="connsiteX67" fmla="*/ 2707031 w 5068393"/>
                <a:gd name="connsiteY67" fmla="*/ 1255416 h 2606077"/>
                <a:gd name="connsiteX68" fmla="*/ 2757273 w 5068393"/>
                <a:gd name="connsiteY68" fmla="*/ 1195126 h 2606077"/>
                <a:gd name="connsiteX69" fmla="*/ 2797466 w 5068393"/>
                <a:gd name="connsiteY69" fmla="*/ 1134836 h 2606077"/>
                <a:gd name="connsiteX70" fmla="*/ 2867804 w 5068393"/>
                <a:gd name="connsiteY70" fmla="*/ 1074546 h 2606077"/>
                <a:gd name="connsiteX71" fmla="*/ 2918046 w 5068393"/>
                <a:gd name="connsiteY71" fmla="*/ 1084594 h 2606077"/>
                <a:gd name="connsiteX72" fmla="*/ 2968288 w 5068393"/>
                <a:gd name="connsiteY72" fmla="*/ 1124788 h 2606077"/>
                <a:gd name="connsiteX73" fmla="*/ 3028578 w 5068393"/>
                <a:gd name="connsiteY73" fmla="*/ 1154933 h 2606077"/>
                <a:gd name="connsiteX74" fmla="*/ 3058723 w 5068393"/>
                <a:gd name="connsiteY74" fmla="*/ 1185078 h 2606077"/>
                <a:gd name="connsiteX75" fmla="*/ 3068772 w 5068393"/>
                <a:gd name="connsiteY75" fmla="*/ 1215223 h 2606077"/>
                <a:gd name="connsiteX76" fmla="*/ 3149158 w 5068393"/>
                <a:gd name="connsiteY76" fmla="*/ 1255416 h 2606077"/>
                <a:gd name="connsiteX77" fmla="*/ 3189352 w 5068393"/>
                <a:gd name="connsiteY77" fmla="*/ 1275513 h 2606077"/>
                <a:gd name="connsiteX78" fmla="*/ 3219497 w 5068393"/>
                <a:gd name="connsiteY78" fmla="*/ 1245368 h 2606077"/>
                <a:gd name="connsiteX79" fmla="*/ 3249642 w 5068393"/>
                <a:gd name="connsiteY79" fmla="*/ 1225271 h 2606077"/>
                <a:gd name="connsiteX80" fmla="*/ 3319980 w 5068393"/>
                <a:gd name="connsiteY80" fmla="*/ 1154933 h 2606077"/>
                <a:gd name="connsiteX81" fmla="*/ 3330029 w 5068393"/>
                <a:gd name="connsiteY81" fmla="*/ 1114739 h 2606077"/>
                <a:gd name="connsiteX82" fmla="*/ 3360174 w 5068393"/>
                <a:gd name="connsiteY82" fmla="*/ 1034353 h 2606077"/>
                <a:gd name="connsiteX83" fmla="*/ 3370222 w 5068393"/>
                <a:gd name="connsiteY83" fmla="*/ 933869 h 2606077"/>
                <a:gd name="connsiteX84" fmla="*/ 3390319 w 5068393"/>
                <a:gd name="connsiteY84" fmla="*/ 883627 h 2606077"/>
                <a:gd name="connsiteX85" fmla="*/ 3400367 w 5068393"/>
                <a:gd name="connsiteY85" fmla="*/ 843434 h 2606077"/>
                <a:gd name="connsiteX86" fmla="*/ 3420464 w 5068393"/>
                <a:gd name="connsiteY86" fmla="*/ 813289 h 2606077"/>
                <a:gd name="connsiteX87" fmla="*/ 3450609 w 5068393"/>
                <a:gd name="connsiteY87" fmla="*/ 722854 h 2606077"/>
                <a:gd name="connsiteX88" fmla="*/ 3470706 w 5068393"/>
                <a:gd name="connsiteY88" fmla="*/ 692709 h 2606077"/>
                <a:gd name="connsiteX89" fmla="*/ 3490802 w 5068393"/>
                <a:gd name="connsiteY89" fmla="*/ 612322 h 2606077"/>
                <a:gd name="connsiteX90" fmla="*/ 3556101 w 5068393"/>
                <a:gd name="connsiteY90" fmla="*/ 403446 h 2606077"/>
                <a:gd name="connsiteX91" fmla="*/ 3551092 w 5068393"/>
                <a:gd name="connsiteY91" fmla="*/ 742950 h 2606077"/>
                <a:gd name="connsiteX92" fmla="*/ 3601334 w 5068393"/>
                <a:gd name="connsiteY92" fmla="*/ 873579 h 2606077"/>
                <a:gd name="connsiteX93" fmla="*/ 3611382 w 5068393"/>
                <a:gd name="connsiteY93" fmla="*/ 1024304 h 2606077"/>
                <a:gd name="connsiteX94" fmla="*/ 3641528 w 5068393"/>
                <a:gd name="connsiteY94" fmla="*/ 1195126 h 2606077"/>
                <a:gd name="connsiteX95" fmla="*/ 3681721 w 5068393"/>
                <a:gd name="connsiteY95" fmla="*/ 1315706 h 2606077"/>
                <a:gd name="connsiteX96" fmla="*/ 3691769 w 5068393"/>
                <a:gd name="connsiteY96" fmla="*/ 1355900 h 2606077"/>
                <a:gd name="connsiteX97" fmla="*/ 3701818 w 5068393"/>
                <a:gd name="connsiteY97" fmla="*/ 1486528 h 2606077"/>
                <a:gd name="connsiteX98" fmla="*/ 3721914 w 5068393"/>
                <a:gd name="connsiteY98" fmla="*/ 1546818 h 2606077"/>
                <a:gd name="connsiteX99" fmla="*/ 3731963 w 5068393"/>
                <a:gd name="connsiteY99" fmla="*/ 1576964 h 2606077"/>
                <a:gd name="connsiteX100" fmla="*/ 3792253 w 5068393"/>
                <a:gd name="connsiteY100" fmla="*/ 1496577 h 2606077"/>
                <a:gd name="connsiteX101" fmla="*/ 3842495 w 5068393"/>
                <a:gd name="connsiteY101" fmla="*/ 1416190 h 2606077"/>
                <a:gd name="connsiteX102" fmla="*/ 3862591 w 5068393"/>
                <a:gd name="connsiteY102" fmla="*/ 1345851 h 2606077"/>
                <a:gd name="connsiteX103" fmla="*/ 3872640 w 5068393"/>
                <a:gd name="connsiteY103" fmla="*/ 1285561 h 2606077"/>
                <a:gd name="connsiteX104" fmla="*/ 3902785 w 5068393"/>
                <a:gd name="connsiteY104" fmla="*/ 1215223 h 2606077"/>
                <a:gd name="connsiteX105" fmla="*/ 3912833 w 5068393"/>
                <a:gd name="connsiteY105" fmla="*/ 1114739 h 2606077"/>
                <a:gd name="connsiteX106" fmla="*/ 3942978 w 5068393"/>
                <a:gd name="connsiteY106" fmla="*/ 1044401 h 2606077"/>
                <a:gd name="connsiteX107" fmla="*/ 4013317 w 5068393"/>
                <a:gd name="connsiteY107" fmla="*/ 1134836 h 2606077"/>
                <a:gd name="connsiteX108" fmla="*/ 4033413 w 5068393"/>
                <a:gd name="connsiteY108" fmla="*/ 1175029 h 2606077"/>
                <a:gd name="connsiteX109" fmla="*/ 4043462 w 5068393"/>
                <a:gd name="connsiteY109" fmla="*/ 1275513 h 2606077"/>
                <a:gd name="connsiteX110" fmla="*/ 4093703 w 5068393"/>
                <a:gd name="connsiteY110" fmla="*/ 1295610 h 2606077"/>
                <a:gd name="connsiteX111" fmla="*/ 4264525 w 5068393"/>
                <a:gd name="connsiteY111" fmla="*/ 1315706 h 2606077"/>
                <a:gd name="connsiteX112" fmla="*/ 4294670 w 5068393"/>
                <a:gd name="connsiteY112" fmla="*/ 1305658 h 2606077"/>
                <a:gd name="connsiteX113" fmla="*/ 4304719 w 5068393"/>
                <a:gd name="connsiteY113" fmla="*/ 1225271 h 2606077"/>
                <a:gd name="connsiteX114" fmla="*/ 4314767 w 5068393"/>
                <a:gd name="connsiteY114" fmla="*/ 1175029 h 2606077"/>
                <a:gd name="connsiteX115" fmla="*/ 4365009 w 5068393"/>
                <a:gd name="connsiteY115" fmla="*/ 1144884 h 2606077"/>
                <a:gd name="connsiteX116" fmla="*/ 4385106 w 5068393"/>
                <a:gd name="connsiteY116" fmla="*/ 1114739 h 2606077"/>
                <a:gd name="connsiteX117" fmla="*/ 4425299 w 5068393"/>
                <a:gd name="connsiteY117" fmla="*/ 1074546 h 2606077"/>
                <a:gd name="connsiteX118" fmla="*/ 4435347 w 5068393"/>
                <a:gd name="connsiteY118" fmla="*/ 1014256 h 2606077"/>
                <a:gd name="connsiteX119" fmla="*/ 4455444 w 5068393"/>
                <a:gd name="connsiteY119" fmla="*/ 984111 h 2606077"/>
                <a:gd name="connsiteX120" fmla="*/ 4485589 w 5068393"/>
                <a:gd name="connsiteY120" fmla="*/ 923821 h 2606077"/>
                <a:gd name="connsiteX121" fmla="*/ 4515734 w 5068393"/>
                <a:gd name="connsiteY121" fmla="*/ 933869 h 2606077"/>
                <a:gd name="connsiteX122" fmla="*/ 4545879 w 5068393"/>
                <a:gd name="connsiteY122" fmla="*/ 1044401 h 2606077"/>
                <a:gd name="connsiteX123" fmla="*/ 4565976 w 5068393"/>
                <a:gd name="connsiteY123" fmla="*/ 1114739 h 2606077"/>
                <a:gd name="connsiteX124" fmla="*/ 4586073 w 5068393"/>
                <a:gd name="connsiteY124" fmla="*/ 1144884 h 2606077"/>
                <a:gd name="connsiteX125" fmla="*/ 4626266 w 5068393"/>
                <a:gd name="connsiteY125" fmla="*/ 1084594 h 2606077"/>
                <a:gd name="connsiteX126" fmla="*/ 4686556 w 5068393"/>
                <a:gd name="connsiteY126" fmla="*/ 984111 h 2606077"/>
                <a:gd name="connsiteX127" fmla="*/ 4696604 w 5068393"/>
                <a:gd name="connsiteY127" fmla="*/ 793192 h 2606077"/>
                <a:gd name="connsiteX128" fmla="*/ 4706653 w 5068393"/>
                <a:gd name="connsiteY128" fmla="*/ 752999 h 2606077"/>
                <a:gd name="connsiteX129" fmla="*/ 4756895 w 5068393"/>
                <a:gd name="connsiteY129" fmla="*/ 863531 h 2606077"/>
                <a:gd name="connsiteX130" fmla="*/ 4766943 w 5068393"/>
                <a:gd name="connsiteY130" fmla="*/ 943917 h 2606077"/>
                <a:gd name="connsiteX131" fmla="*/ 4776991 w 5068393"/>
                <a:gd name="connsiteY131" fmla="*/ 1074546 h 2606077"/>
                <a:gd name="connsiteX132" fmla="*/ 4807136 w 5068393"/>
                <a:gd name="connsiteY132" fmla="*/ 1164981 h 2606077"/>
                <a:gd name="connsiteX133" fmla="*/ 4817185 w 5068393"/>
                <a:gd name="connsiteY133" fmla="*/ 1195126 h 2606077"/>
                <a:gd name="connsiteX134" fmla="*/ 4827233 w 5068393"/>
                <a:gd name="connsiteY134" fmla="*/ 1225271 h 2606077"/>
                <a:gd name="connsiteX135" fmla="*/ 4857378 w 5068393"/>
                <a:gd name="connsiteY135" fmla="*/ 1255416 h 2606077"/>
                <a:gd name="connsiteX136" fmla="*/ 4867426 w 5068393"/>
                <a:gd name="connsiteY136" fmla="*/ 1396093 h 2606077"/>
                <a:gd name="connsiteX137" fmla="*/ 4907620 w 5068393"/>
                <a:gd name="connsiteY137" fmla="*/ 1416190 h 2606077"/>
                <a:gd name="connsiteX138" fmla="*/ 4967910 w 5068393"/>
                <a:gd name="connsiteY138" fmla="*/ 1355900 h 2606077"/>
                <a:gd name="connsiteX139" fmla="*/ 5008103 w 5068393"/>
                <a:gd name="connsiteY139" fmla="*/ 1285561 h 2606077"/>
                <a:gd name="connsiteX140" fmla="*/ 5048297 w 5068393"/>
                <a:gd name="connsiteY140" fmla="*/ 1225271 h 2606077"/>
                <a:gd name="connsiteX141" fmla="*/ 5068393 w 5068393"/>
                <a:gd name="connsiteY141" fmla="*/ 1175029 h 2606077"/>
                <a:gd name="connsiteX0" fmla="*/ 0 w 5068393"/>
                <a:gd name="connsiteY0" fmla="*/ 2420679 h 2420679"/>
                <a:gd name="connsiteX1" fmla="*/ 196228 w 5068393"/>
                <a:gd name="connsiteY1" fmla="*/ 1024562 h 2420679"/>
                <a:gd name="connsiteX2" fmla="*/ 168519 w 5068393"/>
                <a:gd name="connsiteY2" fmla="*/ 218048 h 2420679"/>
                <a:gd name="connsiteX3" fmla="*/ 276620 w 5068393"/>
                <a:gd name="connsiteY3" fmla="*/ 0 h 2420679"/>
                <a:gd name="connsiteX4" fmla="*/ 506442 w 5068393"/>
                <a:gd name="connsiteY4" fmla="*/ 498095 h 2420679"/>
                <a:gd name="connsiteX5" fmla="*/ 596877 w 5068393"/>
                <a:gd name="connsiteY5" fmla="*/ 646660 h 2420679"/>
                <a:gd name="connsiteX6" fmla="*/ 616974 w 5068393"/>
                <a:gd name="connsiteY6" fmla="*/ 909674 h 2420679"/>
                <a:gd name="connsiteX7" fmla="*/ 727506 w 5068393"/>
                <a:gd name="connsiteY7" fmla="*/ 780619 h 2420679"/>
                <a:gd name="connsiteX8" fmla="*/ 757651 w 5068393"/>
                <a:gd name="connsiteY8" fmla="*/ 810331 h 2420679"/>
                <a:gd name="connsiteX9" fmla="*/ 838037 w 5068393"/>
                <a:gd name="connsiteY9" fmla="*/ 1100163 h 2420679"/>
                <a:gd name="connsiteX10" fmla="*/ 868182 w 5068393"/>
                <a:gd name="connsiteY10" fmla="*/ 1080067 h 2420679"/>
                <a:gd name="connsiteX11" fmla="*/ 882012 w 5068393"/>
                <a:gd name="connsiteY11" fmla="*/ 1063104 h 2420679"/>
                <a:gd name="connsiteX12" fmla="*/ 968666 w 5068393"/>
                <a:gd name="connsiteY12" fmla="*/ 1029825 h 2420679"/>
                <a:gd name="connsiteX13" fmla="*/ 1018908 w 5068393"/>
                <a:gd name="connsiteY13" fmla="*/ 1150405 h 2420679"/>
                <a:gd name="connsiteX14" fmla="*/ 1089246 w 5068393"/>
                <a:gd name="connsiteY14" fmla="*/ 1200647 h 2420679"/>
                <a:gd name="connsiteX15" fmla="*/ 1088491 w 5068393"/>
                <a:gd name="connsiteY15" fmla="*/ 1220420 h 2420679"/>
                <a:gd name="connsiteX16" fmla="*/ 1219875 w 5068393"/>
                <a:gd name="connsiteY16" fmla="*/ 1311179 h 2420679"/>
                <a:gd name="connsiteX17" fmla="*/ 1260068 w 5068393"/>
                <a:gd name="connsiteY17" fmla="*/ 1291082 h 2420679"/>
                <a:gd name="connsiteX18" fmla="*/ 1300262 w 5068393"/>
                <a:gd name="connsiteY18" fmla="*/ 1230792 h 2420679"/>
                <a:gd name="connsiteX19" fmla="*/ 1310310 w 5068393"/>
                <a:gd name="connsiteY19" fmla="*/ 1120260 h 2420679"/>
                <a:gd name="connsiteX20" fmla="*/ 1400745 w 5068393"/>
                <a:gd name="connsiteY20" fmla="*/ 979583 h 2420679"/>
                <a:gd name="connsiteX21" fmla="*/ 1410793 w 5068393"/>
                <a:gd name="connsiteY21" fmla="*/ 929341 h 2420679"/>
                <a:gd name="connsiteX22" fmla="*/ 1450987 w 5068393"/>
                <a:gd name="connsiteY22" fmla="*/ 879100 h 2420679"/>
                <a:gd name="connsiteX23" fmla="*/ 1471084 w 5068393"/>
                <a:gd name="connsiteY23" fmla="*/ 848955 h 2420679"/>
                <a:gd name="connsiteX24" fmla="*/ 1481132 w 5068393"/>
                <a:gd name="connsiteY24" fmla="*/ 818809 h 2420679"/>
                <a:gd name="connsiteX25" fmla="*/ 1501229 w 5068393"/>
                <a:gd name="connsiteY25" fmla="*/ 768568 h 2420679"/>
                <a:gd name="connsiteX26" fmla="*/ 1521325 w 5068393"/>
                <a:gd name="connsiteY26" fmla="*/ 637939 h 2420679"/>
                <a:gd name="connsiteX27" fmla="*/ 1531374 w 5068393"/>
                <a:gd name="connsiteY27" fmla="*/ 828858 h 2420679"/>
                <a:gd name="connsiteX28" fmla="*/ 1551470 w 5068393"/>
                <a:gd name="connsiteY28" fmla="*/ 788664 h 2420679"/>
                <a:gd name="connsiteX29" fmla="*/ 1561519 w 5068393"/>
                <a:gd name="connsiteY29" fmla="*/ 758519 h 2420679"/>
                <a:gd name="connsiteX30" fmla="*/ 1611761 w 5068393"/>
                <a:gd name="connsiteY30" fmla="*/ 848955 h 2420679"/>
                <a:gd name="connsiteX31" fmla="*/ 1662002 w 5068393"/>
                <a:gd name="connsiteY31" fmla="*/ 909245 h 2420679"/>
                <a:gd name="connsiteX32" fmla="*/ 1692147 w 5068393"/>
                <a:gd name="connsiteY32" fmla="*/ 919293 h 2420679"/>
                <a:gd name="connsiteX33" fmla="*/ 1742389 w 5068393"/>
                <a:gd name="connsiteY33" fmla="*/ 808761 h 2420679"/>
                <a:gd name="connsiteX34" fmla="*/ 1802679 w 5068393"/>
                <a:gd name="connsiteY34" fmla="*/ 748471 h 2420679"/>
                <a:gd name="connsiteX35" fmla="*/ 1822776 w 5068393"/>
                <a:gd name="connsiteY35" fmla="*/ 708278 h 2420679"/>
                <a:gd name="connsiteX36" fmla="*/ 1852921 w 5068393"/>
                <a:gd name="connsiteY36" fmla="*/ 567601 h 2420679"/>
                <a:gd name="connsiteX37" fmla="*/ 1873018 w 5068393"/>
                <a:gd name="connsiteY37" fmla="*/ 597746 h 2420679"/>
                <a:gd name="connsiteX38" fmla="*/ 1883066 w 5068393"/>
                <a:gd name="connsiteY38" fmla="*/ 627891 h 2420679"/>
                <a:gd name="connsiteX39" fmla="*/ 1903163 w 5068393"/>
                <a:gd name="connsiteY39" fmla="*/ 698229 h 2420679"/>
                <a:gd name="connsiteX40" fmla="*/ 1953404 w 5068393"/>
                <a:gd name="connsiteY40" fmla="*/ 778616 h 2420679"/>
                <a:gd name="connsiteX41" fmla="*/ 1983550 w 5068393"/>
                <a:gd name="connsiteY41" fmla="*/ 939390 h 2420679"/>
                <a:gd name="connsiteX42" fmla="*/ 2013695 w 5068393"/>
                <a:gd name="connsiteY42" fmla="*/ 1049922 h 2420679"/>
                <a:gd name="connsiteX43" fmla="*/ 2033791 w 5068393"/>
                <a:gd name="connsiteY43" fmla="*/ 1130308 h 2420679"/>
                <a:gd name="connsiteX44" fmla="*/ 2053888 w 5068393"/>
                <a:gd name="connsiteY44" fmla="*/ 1160453 h 2420679"/>
                <a:gd name="connsiteX45" fmla="*/ 2084033 w 5068393"/>
                <a:gd name="connsiteY45" fmla="*/ 1150405 h 2420679"/>
                <a:gd name="connsiteX46" fmla="*/ 2094081 w 5068393"/>
                <a:gd name="connsiteY46" fmla="*/ 1120260 h 2420679"/>
                <a:gd name="connsiteX47" fmla="*/ 2114178 w 5068393"/>
                <a:gd name="connsiteY47" fmla="*/ 1090115 h 2420679"/>
                <a:gd name="connsiteX48" fmla="*/ 2144323 w 5068393"/>
                <a:gd name="connsiteY48" fmla="*/ 1039873 h 2420679"/>
                <a:gd name="connsiteX49" fmla="*/ 2184517 w 5068393"/>
                <a:gd name="connsiteY49" fmla="*/ 1070018 h 2420679"/>
                <a:gd name="connsiteX50" fmla="*/ 2285000 w 5068393"/>
                <a:gd name="connsiteY50" fmla="*/ 1160453 h 2420679"/>
                <a:gd name="connsiteX51" fmla="*/ 2325193 w 5068393"/>
                <a:gd name="connsiteY51" fmla="*/ 1230792 h 2420679"/>
                <a:gd name="connsiteX52" fmla="*/ 2355339 w 5068393"/>
                <a:gd name="connsiteY52" fmla="*/ 1250889 h 2420679"/>
                <a:gd name="connsiteX53" fmla="*/ 2365387 w 5068393"/>
                <a:gd name="connsiteY53" fmla="*/ 1281034 h 2420679"/>
                <a:gd name="connsiteX54" fmla="*/ 2385484 w 5068393"/>
                <a:gd name="connsiteY54" fmla="*/ 1250889 h 2420679"/>
                <a:gd name="connsiteX55" fmla="*/ 2395532 w 5068393"/>
                <a:gd name="connsiteY55" fmla="*/ 1210695 h 2420679"/>
                <a:gd name="connsiteX56" fmla="*/ 2415629 w 5068393"/>
                <a:gd name="connsiteY56" fmla="*/ 1160453 h 2420679"/>
                <a:gd name="connsiteX57" fmla="*/ 2425677 w 5068393"/>
                <a:gd name="connsiteY57" fmla="*/ 1130308 h 2420679"/>
                <a:gd name="connsiteX58" fmla="*/ 2435725 w 5068393"/>
                <a:gd name="connsiteY58" fmla="*/ 969535 h 2420679"/>
                <a:gd name="connsiteX59" fmla="*/ 2465870 w 5068393"/>
                <a:gd name="connsiteY59" fmla="*/ 879100 h 2420679"/>
                <a:gd name="connsiteX60" fmla="*/ 2496015 w 5068393"/>
                <a:gd name="connsiteY60" fmla="*/ 828858 h 2420679"/>
                <a:gd name="connsiteX61" fmla="*/ 2506064 w 5068393"/>
                <a:gd name="connsiteY61" fmla="*/ 768568 h 2420679"/>
                <a:gd name="connsiteX62" fmla="*/ 2516112 w 5068393"/>
                <a:gd name="connsiteY62" fmla="*/ 798713 h 2420679"/>
                <a:gd name="connsiteX63" fmla="*/ 2526161 w 5068393"/>
                <a:gd name="connsiteY63" fmla="*/ 859003 h 2420679"/>
                <a:gd name="connsiteX64" fmla="*/ 2556306 w 5068393"/>
                <a:gd name="connsiteY64" fmla="*/ 929341 h 2420679"/>
                <a:gd name="connsiteX65" fmla="*/ 2566354 w 5068393"/>
                <a:gd name="connsiteY65" fmla="*/ 1049922 h 2420679"/>
                <a:gd name="connsiteX66" fmla="*/ 2586451 w 5068393"/>
                <a:gd name="connsiteY66" fmla="*/ 1170502 h 2420679"/>
                <a:gd name="connsiteX67" fmla="*/ 2646741 w 5068393"/>
                <a:gd name="connsiteY67" fmla="*/ 1110212 h 2420679"/>
                <a:gd name="connsiteX68" fmla="*/ 2707031 w 5068393"/>
                <a:gd name="connsiteY68" fmla="*/ 1070018 h 2420679"/>
                <a:gd name="connsiteX69" fmla="*/ 2757273 w 5068393"/>
                <a:gd name="connsiteY69" fmla="*/ 1009728 h 2420679"/>
                <a:gd name="connsiteX70" fmla="*/ 2797466 w 5068393"/>
                <a:gd name="connsiteY70" fmla="*/ 949438 h 2420679"/>
                <a:gd name="connsiteX71" fmla="*/ 2867804 w 5068393"/>
                <a:gd name="connsiteY71" fmla="*/ 889148 h 2420679"/>
                <a:gd name="connsiteX72" fmla="*/ 2918046 w 5068393"/>
                <a:gd name="connsiteY72" fmla="*/ 899196 h 2420679"/>
                <a:gd name="connsiteX73" fmla="*/ 2968288 w 5068393"/>
                <a:gd name="connsiteY73" fmla="*/ 939390 h 2420679"/>
                <a:gd name="connsiteX74" fmla="*/ 3028578 w 5068393"/>
                <a:gd name="connsiteY74" fmla="*/ 969535 h 2420679"/>
                <a:gd name="connsiteX75" fmla="*/ 3058723 w 5068393"/>
                <a:gd name="connsiteY75" fmla="*/ 999680 h 2420679"/>
                <a:gd name="connsiteX76" fmla="*/ 3068772 w 5068393"/>
                <a:gd name="connsiteY76" fmla="*/ 1029825 h 2420679"/>
                <a:gd name="connsiteX77" fmla="*/ 3149158 w 5068393"/>
                <a:gd name="connsiteY77" fmla="*/ 1070018 h 2420679"/>
                <a:gd name="connsiteX78" fmla="*/ 3189352 w 5068393"/>
                <a:gd name="connsiteY78" fmla="*/ 1090115 h 2420679"/>
                <a:gd name="connsiteX79" fmla="*/ 3219497 w 5068393"/>
                <a:gd name="connsiteY79" fmla="*/ 1059970 h 2420679"/>
                <a:gd name="connsiteX80" fmla="*/ 3249642 w 5068393"/>
                <a:gd name="connsiteY80" fmla="*/ 1039873 h 2420679"/>
                <a:gd name="connsiteX81" fmla="*/ 3319980 w 5068393"/>
                <a:gd name="connsiteY81" fmla="*/ 969535 h 2420679"/>
                <a:gd name="connsiteX82" fmla="*/ 3330029 w 5068393"/>
                <a:gd name="connsiteY82" fmla="*/ 929341 h 2420679"/>
                <a:gd name="connsiteX83" fmla="*/ 3360174 w 5068393"/>
                <a:gd name="connsiteY83" fmla="*/ 848955 h 2420679"/>
                <a:gd name="connsiteX84" fmla="*/ 3370222 w 5068393"/>
                <a:gd name="connsiteY84" fmla="*/ 748471 h 2420679"/>
                <a:gd name="connsiteX85" fmla="*/ 3390319 w 5068393"/>
                <a:gd name="connsiteY85" fmla="*/ 698229 h 2420679"/>
                <a:gd name="connsiteX86" fmla="*/ 3400367 w 5068393"/>
                <a:gd name="connsiteY86" fmla="*/ 658036 h 2420679"/>
                <a:gd name="connsiteX87" fmla="*/ 3420464 w 5068393"/>
                <a:gd name="connsiteY87" fmla="*/ 627891 h 2420679"/>
                <a:gd name="connsiteX88" fmla="*/ 3450609 w 5068393"/>
                <a:gd name="connsiteY88" fmla="*/ 537456 h 2420679"/>
                <a:gd name="connsiteX89" fmla="*/ 3470706 w 5068393"/>
                <a:gd name="connsiteY89" fmla="*/ 507311 h 2420679"/>
                <a:gd name="connsiteX90" fmla="*/ 3490802 w 5068393"/>
                <a:gd name="connsiteY90" fmla="*/ 426924 h 2420679"/>
                <a:gd name="connsiteX91" fmla="*/ 3556101 w 5068393"/>
                <a:gd name="connsiteY91" fmla="*/ 218048 h 2420679"/>
                <a:gd name="connsiteX92" fmla="*/ 3551092 w 5068393"/>
                <a:gd name="connsiteY92" fmla="*/ 557552 h 2420679"/>
                <a:gd name="connsiteX93" fmla="*/ 3601334 w 5068393"/>
                <a:gd name="connsiteY93" fmla="*/ 688181 h 2420679"/>
                <a:gd name="connsiteX94" fmla="*/ 3611382 w 5068393"/>
                <a:gd name="connsiteY94" fmla="*/ 838906 h 2420679"/>
                <a:gd name="connsiteX95" fmla="*/ 3641528 w 5068393"/>
                <a:gd name="connsiteY95" fmla="*/ 1009728 h 2420679"/>
                <a:gd name="connsiteX96" fmla="*/ 3681721 w 5068393"/>
                <a:gd name="connsiteY96" fmla="*/ 1130308 h 2420679"/>
                <a:gd name="connsiteX97" fmla="*/ 3691769 w 5068393"/>
                <a:gd name="connsiteY97" fmla="*/ 1170502 h 2420679"/>
                <a:gd name="connsiteX98" fmla="*/ 3701818 w 5068393"/>
                <a:gd name="connsiteY98" fmla="*/ 1301130 h 2420679"/>
                <a:gd name="connsiteX99" fmla="*/ 3721914 w 5068393"/>
                <a:gd name="connsiteY99" fmla="*/ 1361420 h 2420679"/>
                <a:gd name="connsiteX100" fmla="*/ 3731963 w 5068393"/>
                <a:gd name="connsiteY100" fmla="*/ 1391566 h 2420679"/>
                <a:gd name="connsiteX101" fmla="*/ 3792253 w 5068393"/>
                <a:gd name="connsiteY101" fmla="*/ 1311179 h 2420679"/>
                <a:gd name="connsiteX102" fmla="*/ 3842495 w 5068393"/>
                <a:gd name="connsiteY102" fmla="*/ 1230792 h 2420679"/>
                <a:gd name="connsiteX103" fmla="*/ 3862591 w 5068393"/>
                <a:gd name="connsiteY103" fmla="*/ 1160453 h 2420679"/>
                <a:gd name="connsiteX104" fmla="*/ 3872640 w 5068393"/>
                <a:gd name="connsiteY104" fmla="*/ 1100163 h 2420679"/>
                <a:gd name="connsiteX105" fmla="*/ 3902785 w 5068393"/>
                <a:gd name="connsiteY105" fmla="*/ 1029825 h 2420679"/>
                <a:gd name="connsiteX106" fmla="*/ 3912833 w 5068393"/>
                <a:gd name="connsiteY106" fmla="*/ 929341 h 2420679"/>
                <a:gd name="connsiteX107" fmla="*/ 3942978 w 5068393"/>
                <a:gd name="connsiteY107" fmla="*/ 859003 h 2420679"/>
                <a:gd name="connsiteX108" fmla="*/ 4013317 w 5068393"/>
                <a:gd name="connsiteY108" fmla="*/ 949438 h 2420679"/>
                <a:gd name="connsiteX109" fmla="*/ 4033413 w 5068393"/>
                <a:gd name="connsiteY109" fmla="*/ 989631 h 2420679"/>
                <a:gd name="connsiteX110" fmla="*/ 4043462 w 5068393"/>
                <a:gd name="connsiteY110" fmla="*/ 1090115 h 2420679"/>
                <a:gd name="connsiteX111" fmla="*/ 4093703 w 5068393"/>
                <a:gd name="connsiteY111" fmla="*/ 1110212 h 2420679"/>
                <a:gd name="connsiteX112" fmla="*/ 4264525 w 5068393"/>
                <a:gd name="connsiteY112" fmla="*/ 1130308 h 2420679"/>
                <a:gd name="connsiteX113" fmla="*/ 4294670 w 5068393"/>
                <a:gd name="connsiteY113" fmla="*/ 1120260 h 2420679"/>
                <a:gd name="connsiteX114" fmla="*/ 4304719 w 5068393"/>
                <a:gd name="connsiteY114" fmla="*/ 1039873 h 2420679"/>
                <a:gd name="connsiteX115" fmla="*/ 4314767 w 5068393"/>
                <a:gd name="connsiteY115" fmla="*/ 989631 h 2420679"/>
                <a:gd name="connsiteX116" fmla="*/ 4365009 w 5068393"/>
                <a:gd name="connsiteY116" fmla="*/ 959486 h 2420679"/>
                <a:gd name="connsiteX117" fmla="*/ 4385106 w 5068393"/>
                <a:gd name="connsiteY117" fmla="*/ 929341 h 2420679"/>
                <a:gd name="connsiteX118" fmla="*/ 4425299 w 5068393"/>
                <a:gd name="connsiteY118" fmla="*/ 889148 h 2420679"/>
                <a:gd name="connsiteX119" fmla="*/ 4435347 w 5068393"/>
                <a:gd name="connsiteY119" fmla="*/ 828858 h 2420679"/>
                <a:gd name="connsiteX120" fmla="*/ 4455444 w 5068393"/>
                <a:gd name="connsiteY120" fmla="*/ 798713 h 2420679"/>
                <a:gd name="connsiteX121" fmla="*/ 4485589 w 5068393"/>
                <a:gd name="connsiteY121" fmla="*/ 738423 h 2420679"/>
                <a:gd name="connsiteX122" fmla="*/ 4515734 w 5068393"/>
                <a:gd name="connsiteY122" fmla="*/ 748471 h 2420679"/>
                <a:gd name="connsiteX123" fmla="*/ 4545879 w 5068393"/>
                <a:gd name="connsiteY123" fmla="*/ 859003 h 2420679"/>
                <a:gd name="connsiteX124" fmla="*/ 4565976 w 5068393"/>
                <a:gd name="connsiteY124" fmla="*/ 929341 h 2420679"/>
                <a:gd name="connsiteX125" fmla="*/ 4586073 w 5068393"/>
                <a:gd name="connsiteY125" fmla="*/ 959486 h 2420679"/>
                <a:gd name="connsiteX126" fmla="*/ 4626266 w 5068393"/>
                <a:gd name="connsiteY126" fmla="*/ 899196 h 2420679"/>
                <a:gd name="connsiteX127" fmla="*/ 4686556 w 5068393"/>
                <a:gd name="connsiteY127" fmla="*/ 798713 h 2420679"/>
                <a:gd name="connsiteX128" fmla="*/ 4696604 w 5068393"/>
                <a:gd name="connsiteY128" fmla="*/ 607794 h 2420679"/>
                <a:gd name="connsiteX129" fmla="*/ 4706653 w 5068393"/>
                <a:gd name="connsiteY129" fmla="*/ 567601 h 2420679"/>
                <a:gd name="connsiteX130" fmla="*/ 4756895 w 5068393"/>
                <a:gd name="connsiteY130" fmla="*/ 678133 h 2420679"/>
                <a:gd name="connsiteX131" fmla="*/ 4766943 w 5068393"/>
                <a:gd name="connsiteY131" fmla="*/ 758519 h 2420679"/>
                <a:gd name="connsiteX132" fmla="*/ 4776991 w 5068393"/>
                <a:gd name="connsiteY132" fmla="*/ 889148 h 2420679"/>
                <a:gd name="connsiteX133" fmla="*/ 4807136 w 5068393"/>
                <a:gd name="connsiteY133" fmla="*/ 979583 h 2420679"/>
                <a:gd name="connsiteX134" fmla="*/ 4817185 w 5068393"/>
                <a:gd name="connsiteY134" fmla="*/ 1009728 h 2420679"/>
                <a:gd name="connsiteX135" fmla="*/ 4827233 w 5068393"/>
                <a:gd name="connsiteY135" fmla="*/ 1039873 h 2420679"/>
                <a:gd name="connsiteX136" fmla="*/ 4857378 w 5068393"/>
                <a:gd name="connsiteY136" fmla="*/ 1070018 h 2420679"/>
                <a:gd name="connsiteX137" fmla="*/ 4867426 w 5068393"/>
                <a:gd name="connsiteY137" fmla="*/ 1210695 h 2420679"/>
                <a:gd name="connsiteX138" fmla="*/ 4907620 w 5068393"/>
                <a:gd name="connsiteY138" fmla="*/ 1230792 h 2420679"/>
                <a:gd name="connsiteX139" fmla="*/ 4967910 w 5068393"/>
                <a:gd name="connsiteY139" fmla="*/ 1170502 h 2420679"/>
                <a:gd name="connsiteX140" fmla="*/ 5008103 w 5068393"/>
                <a:gd name="connsiteY140" fmla="*/ 1100163 h 2420679"/>
                <a:gd name="connsiteX141" fmla="*/ 5048297 w 5068393"/>
                <a:gd name="connsiteY141" fmla="*/ 1039873 h 2420679"/>
                <a:gd name="connsiteX142" fmla="*/ 5068393 w 5068393"/>
                <a:gd name="connsiteY142" fmla="*/ 989631 h 2420679"/>
                <a:gd name="connsiteX0" fmla="*/ 28086 w 5096479"/>
                <a:gd name="connsiteY0" fmla="*/ 2420679 h 2420679"/>
                <a:gd name="connsiteX1" fmla="*/ 28086 w 5096479"/>
                <a:gd name="connsiteY1" fmla="*/ 1024562 h 2420679"/>
                <a:gd name="connsiteX2" fmla="*/ 196605 w 5096479"/>
                <a:gd name="connsiteY2" fmla="*/ 218048 h 2420679"/>
                <a:gd name="connsiteX3" fmla="*/ 304706 w 5096479"/>
                <a:gd name="connsiteY3" fmla="*/ 0 h 2420679"/>
                <a:gd name="connsiteX4" fmla="*/ 534528 w 5096479"/>
                <a:gd name="connsiteY4" fmla="*/ 498095 h 2420679"/>
                <a:gd name="connsiteX5" fmla="*/ 624963 w 5096479"/>
                <a:gd name="connsiteY5" fmla="*/ 646660 h 2420679"/>
                <a:gd name="connsiteX6" fmla="*/ 645060 w 5096479"/>
                <a:gd name="connsiteY6" fmla="*/ 909674 h 2420679"/>
                <a:gd name="connsiteX7" fmla="*/ 755592 w 5096479"/>
                <a:gd name="connsiteY7" fmla="*/ 780619 h 2420679"/>
                <a:gd name="connsiteX8" fmla="*/ 785737 w 5096479"/>
                <a:gd name="connsiteY8" fmla="*/ 810331 h 2420679"/>
                <a:gd name="connsiteX9" fmla="*/ 866123 w 5096479"/>
                <a:gd name="connsiteY9" fmla="*/ 1100163 h 2420679"/>
                <a:gd name="connsiteX10" fmla="*/ 896268 w 5096479"/>
                <a:gd name="connsiteY10" fmla="*/ 1080067 h 2420679"/>
                <a:gd name="connsiteX11" fmla="*/ 910098 w 5096479"/>
                <a:gd name="connsiteY11" fmla="*/ 1063104 h 2420679"/>
                <a:gd name="connsiteX12" fmla="*/ 996752 w 5096479"/>
                <a:gd name="connsiteY12" fmla="*/ 1029825 h 2420679"/>
                <a:gd name="connsiteX13" fmla="*/ 1046994 w 5096479"/>
                <a:gd name="connsiteY13" fmla="*/ 1150405 h 2420679"/>
                <a:gd name="connsiteX14" fmla="*/ 1117332 w 5096479"/>
                <a:gd name="connsiteY14" fmla="*/ 1200647 h 2420679"/>
                <a:gd name="connsiteX15" fmla="*/ 1116577 w 5096479"/>
                <a:gd name="connsiteY15" fmla="*/ 1220420 h 2420679"/>
                <a:gd name="connsiteX16" fmla="*/ 1247961 w 5096479"/>
                <a:gd name="connsiteY16" fmla="*/ 1311179 h 2420679"/>
                <a:gd name="connsiteX17" fmla="*/ 1288154 w 5096479"/>
                <a:gd name="connsiteY17" fmla="*/ 1291082 h 2420679"/>
                <a:gd name="connsiteX18" fmla="*/ 1328348 w 5096479"/>
                <a:gd name="connsiteY18" fmla="*/ 1230792 h 2420679"/>
                <a:gd name="connsiteX19" fmla="*/ 1338396 w 5096479"/>
                <a:gd name="connsiteY19" fmla="*/ 1120260 h 2420679"/>
                <a:gd name="connsiteX20" fmla="*/ 1428831 w 5096479"/>
                <a:gd name="connsiteY20" fmla="*/ 979583 h 2420679"/>
                <a:gd name="connsiteX21" fmla="*/ 1438879 w 5096479"/>
                <a:gd name="connsiteY21" fmla="*/ 929341 h 2420679"/>
                <a:gd name="connsiteX22" fmla="*/ 1479073 w 5096479"/>
                <a:gd name="connsiteY22" fmla="*/ 879100 h 2420679"/>
                <a:gd name="connsiteX23" fmla="*/ 1499170 w 5096479"/>
                <a:gd name="connsiteY23" fmla="*/ 848955 h 2420679"/>
                <a:gd name="connsiteX24" fmla="*/ 1509218 w 5096479"/>
                <a:gd name="connsiteY24" fmla="*/ 818809 h 2420679"/>
                <a:gd name="connsiteX25" fmla="*/ 1529315 w 5096479"/>
                <a:gd name="connsiteY25" fmla="*/ 768568 h 2420679"/>
                <a:gd name="connsiteX26" fmla="*/ 1549411 w 5096479"/>
                <a:gd name="connsiteY26" fmla="*/ 637939 h 2420679"/>
                <a:gd name="connsiteX27" fmla="*/ 1559460 w 5096479"/>
                <a:gd name="connsiteY27" fmla="*/ 828858 h 2420679"/>
                <a:gd name="connsiteX28" fmla="*/ 1579556 w 5096479"/>
                <a:gd name="connsiteY28" fmla="*/ 788664 h 2420679"/>
                <a:gd name="connsiteX29" fmla="*/ 1589605 w 5096479"/>
                <a:gd name="connsiteY29" fmla="*/ 758519 h 2420679"/>
                <a:gd name="connsiteX30" fmla="*/ 1639847 w 5096479"/>
                <a:gd name="connsiteY30" fmla="*/ 848955 h 2420679"/>
                <a:gd name="connsiteX31" fmla="*/ 1690088 w 5096479"/>
                <a:gd name="connsiteY31" fmla="*/ 909245 h 2420679"/>
                <a:gd name="connsiteX32" fmla="*/ 1720233 w 5096479"/>
                <a:gd name="connsiteY32" fmla="*/ 919293 h 2420679"/>
                <a:gd name="connsiteX33" fmla="*/ 1770475 w 5096479"/>
                <a:gd name="connsiteY33" fmla="*/ 808761 h 2420679"/>
                <a:gd name="connsiteX34" fmla="*/ 1830765 w 5096479"/>
                <a:gd name="connsiteY34" fmla="*/ 748471 h 2420679"/>
                <a:gd name="connsiteX35" fmla="*/ 1850862 w 5096479"/>
                <a:gd name="connsiteY35" fmla="*/ 708278 h 2420679"/>
                <a:gd name="connsiteX36" fmla="*/ 1881007 w 5096479"/>
                <a:gd name="connsiteY36" fmla="*/ 567601 h 2420679"/>
                <a:gd name="connsiteX37" fmla="*/ 1901104 w 5096479"/>
                <a:gd name="connsiteY37" fmla="*/ 597746 h 2420679"/>
                <a:gd name="connsiteX38" fmla="*/ 1911152 w 5096479"/>
                <a:gd name="connsiteY38" fmla="*/ 627891 h 2420679"/>
                <a:gd name="connsiteX39" fmla="*/ 1931249 w 5096479"/>
                <a:gd name="connsiteY39" fmla="*/ 698229 h 2420679"/>
                <a:gd name="connsiteX40" fmla="*/ 1981490 w 5096479"/>
                <a:gd name="connsiteY40" fmla="*/ 778616 h 2420679"/>
                <a:gd name="connsiteX41" fmla="*/ 2011636 w 5096479"/>
                <a:gd name="connsiteY41" fmla="*/ 939390 h 2420679"/>
                <a:gd name="connsiteX42" fmla="*/ 2041781 w 5096479"/>
                <a:gd name="connsiteY42" fmla="*/ 1049922 h 2420679"/>
                <a:gd name="connsiteX43" fmla="*/ 2061877 w 5096479"/>
                <a:gd name="connsiteY43" fmla="*/ 1130308 h 2420679"/>
                <a:gd name="connsiteX44" fmla="*/ 2081974 w 5096479"/>
                <a:gd name="connsiteY44" fmla="*/ 1160453 h 2420679"/>
                <a:gd name="connsiteX45" fmla="*/ 2112119 w 5096479"/>
                <a:gd name="connsiteY45" fmla="*/ 1150405 h 2420679"/>
                <a:gd name="connsiteX46" fmla="*/ 2122167 w 5096479"/>
                <a:gd name="connsiteY46" fmla="*/ 1120260 h 2420679"/>
                <a:gd name="connsiteX47" fmla="*/ 2142264 w 5096479"/>
                <a:gd name="connsiteY47" fmla="*/ 1090115 h 2420679"/>
                <a:gd name="connsiteX48" fmla="*/ 2172409 w 5096479"/>
                <a:gd name="connsiteY48" fmla="*/ 1039873 h 2420679"/>
                <a:gd name="connsiteX49" fmla="*/ 2212603 w 5096479"/>
                <a:gd name="connsiteY49" fmla="*/ 1070018 h 2420679"/>
                <a:gd name="connsiteX50" fmla="*/ 2313086 w 5096479"/>
                <a:gd name="connsiteY50" fmla="*/ 1160453 h 2420679"/>
                <a:gd name="connsiteX51" fmla="*/ 2353279 w 5096479"/>
                <a:gd name="connsiteY51" fmla="*/ 1230792 h 2420679"/>
                <a:gd name="connsiteX52" fmla="*/ 2383425 w 5096479"/>
                <a:gd name="connsiteY52" fmla="*/ 1250889 h 2420679"/>
                <a:gd name="connsiteX53" fmla="*/ 2393473 w 5096479"/>
                <a:gd name="connsiteY53" fmla="*/ 1281034 h 2420679"/>
                <a:gd name="connsiteX54" fmla="*/ 2413570 w 5096479"/>
                <a:gd name="connsiteY54" fmla="*/ 1250889 h 2420679"/>
                <a:gd name="connsiteX55" fmla="*/ 2423618 w 5096479"/>
                <a:gd name="connsiteY55" fmla="*/ 1210695 h 2420679"/>
                <a:gd name="connsiteX56" fmla="*/ 2443715 w 5096479"/>
                <a:gd name="connsiteY56" fmla="*/ 1160453 h 2420679"/>
                <a:gd name="connsiteX57" fmla="*/ 2453763 w 5096479"/>
                <a:gd name="connsiteY57" fmla="*/ 1130308 h 2420679"/>
                <a:gd name="connsiteX58" fmla="*/ 2463811 w 5096479"/>
                <a:gd name="connsiteY58" fmla="*/ 969535 h 2420679"/>
                <a:gd name="connsiteX59" fmla="*/ 2493956 w 5096479"/>
                <a:gd name="connsiteY59" fmla="*/ 879100 h 2420679"/>
                <a:gd name="connsiteX60" fmla="*/ 2524101 w 5096479"/>
                <a:gd name="connsiteY60" fmla="*/ 828858 h 2420679"/>
                <a:gd name="connsiteX61" fmla="*/ 2534150 w 5096479"/>
                <a:gd name="connsiteY61" fmla="*/ 768568 h 2420679"/>
                <a:gd name="connsiteX62" fmla="*/ 2544198 w 5096479"/>
                <a:gd name="connsiteY62" fmla="*/ 798713 h 2420679"/>
                <a:gd name="connsiteX63" fmla="*/ 2554247 w 5096479"/>
                <a:gd name="connsiteY63" fmla="*/ 859003 h 2420679"/>
                <a:gd name="connsiteX64" fmla="*/ 2584392 w 5096479"/>
                <a:gd name="connsiteY64" fmla="*/ 929341 h 2420679"/>
                <a:gd name="connsiteX65" fmla="*/ 2594440 w 5096479"/>
                <a:gd name="connsiteY65" fmla="*/ 1049922 h 2420679"/>
                <a:gd name="connsiteX66" fmla="*/ 2614537 w 5096479"/>
                <a:gd name="connsiteY66" fmla="*/ 1170502 h 2420679"/>
                <a:gd name="connsiteX67" fmla="*/ 2674827 w 5096479"/>
                <a:gd name="connsiteY67" fmla="*/ 1110212 h 2420679"/>
                <a:gd name="connsiteX68" fmla="*/ 2735117 w 5096479"/>
                <a:gd name="connsiteY68" fmla="*/ 1070018 h 2420679"/>
                <a:gd name="connsiteX69" fmla="*/ 2785359 w 5096479"/>
                <a:gd name="connsiteY69" fmla="*/ 1009728 h 2420679"/>
                <a:gd name="connsiteX70" fmla="*/ 2825552 w 5096479"/>
                <a:gd name="connsiteY70" fmla="*/ 949438 h 2420679"/>
                <a:gd name="connsiteX71" fmla="*/ 2895890 w 5096479"/>
                <a:gd name="connsiteY71" fmla="*/ 889148 h 2420679"/>
                <a:gd name="connsiteX72" fmla="*/ 2946132 w 5096479"/>
                <a:gd name="connsiteY72" fmla="*/ 899196 h 2420679"/>
                <a:gd name="connsiteX73" fmla="*/ 2996374 w 5096479"/>
                <a:gd name="connsiteY73" fmla="*/ 939390 h 2420679"/>
                <a:gd name="connsiteX74" fmla="*/ 3056664 w 5096479"/>
                <a:gd name="connsiteY74" fmla="*/ 969535 h 2420679"/>
                <a:gd name="connsiteX75" fmla="*/ 3086809 w 5096479"/>
                <a:gd name="connsiteY75" fmla="*/ 999680 h 2420679"/>
                <a:gd name="connsiteX76" fmla="*/ 3096858 w 5096479"/>
                <a:gd name="connsiteY76" fmla="*/ 1029825 h 2420679"/>
                <a:gd name="connsiteX77" fmla="*/ 3177244 w 5096479"/>
                <a:gd name="connsiteY77" fmla="*/ 1070018 h 2420679"/>
                <a:gd name="connsiteX78" fmla="*/ 3217438 w 5096479"/>
                <a:gd name="connsiteY78" fmla="*/ 1090115 h 2420679"/>
                <a:gd name="connsiteX79" fmla="*/ 3247583 w 5096479"/>
                <a:gd name="connsiteY79" fmla="*/ 1059970 h 2420679"/>
                <a:gd name="connsiteX80" fmla="*/ 3277728 w 5096479"/>
                <a:gd name="connsiteY80" fmla="*/ 1039873 h 2420679"/>
                <a:gd name="connsiteX81" fmla="*/ 3348066 w 5096479"/>
                <a:gd name="connsiteY81" fmla="*/ 969535 h 2420679"/>
                <a:gd name="connsiteX82" fmla="*/ 3358115 w 5096479"/>
                <a:gd name="connsiteY82" fmla="*/ 929341 h 2420679"/>
                <a:gd name="connsiteX83" fmla="*/ 3388260 w 5096479"/>
                <a:gd name="connsiteY83" fmla="*/ 848955 h 2420679"/>
                <a:gd name="connsiteX84" fmla="*/ 3398308 w 5096479"/>
                <a:gd name="connsiteY84" fmla="*/ 748471 h 2420679"/>
                <a:gd name="connsiteX85" fmla="*/ 3418405 w 5096479"/>
                <a:gd name="connsiteY85" fmla="*/ 698229 h 2420679"/>
                <a:gd name="connsiteX86" fmla="*/ 3428453 w 5096479"/>
                <a:gd name="connsiteY86" fmla="*/ 658036 h 2420679"/>
                <a:gd name="connsiteX87" fmla="*/ 3448550 w 5096479"/>
                <a:gd name="connsiteY87" fmla="*/ 627891 h 2420679"/>
                <a:gd name="connsiteX88" fmla="*/ 3478695 w 5096479"/>
                <a:gd name="connsiteY88" fmla="*/ 537456 h 2420679"/>
                <a:gd name="connsiteX89" fmla="*/ 3498792 w 5096479"/>
                <a:gd name="connsiteY89" fmla="*/ 507311 h 2420679"/>
                <a:gd name="connsiteX90" fmla="*/ 3518888 w 5096479"/>
                <a:gd name="connsiteY90" fmla="*/ 426924 h 2420679"/>
                <a:gd name="connsiteX91" fmla="*/ 3584187 w 5096479"/>
                <a:gd name="connsiteY91" fmla="*/ 218048 h 2420679"/>
                <a:gd name="connsiteX92" fmla="*/ 3579178 w 5096479"/>
                <a:gd name="connsiteY92" fmla="*/ 557552 h 2420679"/>
                <a:gd name="connsiteX93" fmla="*/ 3629420 w 5096479"/>
                <a:gd name="connsiteY93" fmla="*/ 688181 h 2420679"/>
                <a:gd name="connsiteX94" fmla="*/ 3639468 w 5096479"/>
                <a:gd name="connsiteY94" fmla="*/ 838906 h 2420679"/>
                <a:gd name="connsiteX95" fmla="*/ 3669614 w 5096479"/>
                <a:gd name="connsiteY95" fmla="*/ 1009728 h 2420679"/>
                <a:gd name="connsiteX96" fmla="*/ 3709807 w 5096479"/>
                <a:gd name="connsiteY96" fmla="*/ 1130308 h 2420679"/>
                <a:gd name="connsiteX97" fmla="*/ 3719855 w 5096479"/>
                <a:gd name="connsiteY97" fmla="*/ 1170502 h 2420679"/>
                <a:gd name="connsiteX98" fmla="*/ 3729904 w 5096479"/>
                <a:gd name="connsiteY98" fmla="*/ 1301130 h 2420679"/>
                <a:gd name="connsiteX99" fmla="*/ 3750000 w 5096479"/>
                <a:gd name="connsiteY99" fmla="*/ 1361420 h 2420679"/>
                <a:gd name="connsiteX100" fmla="*/ 3760049 w 5096479"/>
                <a:gd name="connsiteY100" fmla="*/ 1391566 h 2420679"/>
                <a:gd name="connsiteX101" fmla="*/ 3820339 w 5096479"/>
                <a:gd name="connsiteY101" fmla="*/ 1311179 h 2420679"/>
                <a:gd name="connsiteX102" fmla="*/ 3870581 w 5096479"/>
                <a:gd name="connsiteY102" fmla="*/ 1230792 h 2420679"/>
                <a:gd name="connsiteX103" fmla="*/ 3890677 w 5096479"/>
                <a:gd name="connsiteY103" fmla="*/ 1160453 h 2420679"/>
                <a:gd name="connsiteX104" fmla="*/ 3900726 w 5096479"/>
                <a:gd name="connsiteY104" fmla="*/ 1100163 h 2420679"/>
                <a:gd name="connsiteX105" fmla="*/ 3930871 w 5096479"/>
                <a:gd name="connsiteY105" fmla="*/ 1029825 h 2420679"/>
                <a:gd name="connsiteX106" fmla="*/ 3940919 w 5096479"/>
                <a:gd name="connsiteY106" fmla="*/ 929341 h 2420679"/>
                <a:gd name="connsiteX107" fmla="*/ 3971064 w 5096479"/>
                <a:gd name="connsiteY107" fmla="*/ 859003 h 2420679"/>
                <a:gd name="connsiteX108" fmla="*/ 4041403 w 5096479"/>
                <a:gd name="connsiteY108" fmla="*/ 949438 h 2420679"/>
                <a:gd name="connsiteX109" fmla="*/ 4061499 w 5096479"/>
                <a:gd name="connsiteY109" fmla="*/ 989631 h 2420679"/>
                <a:gd name="connsiteX110" fmla="*/ 4071548 w 5096479"/>
                <a:gd name="connsiteY110" fmla="*/ 1090115 h 2420679"/>
                <a:gd name="connsiteX111" fmla="*/ 4121789 w 5096479"/>
                <a:gd name="connsiteY111" fmla="*/ 1110212 h 2420679"/>
                <a:gd name="connsiteX112" fmla="*/ 4292611 w 5096479"/>
                <a:gd name="connsiteY112" fmla="*/ 1130308 h 2420679"/>
                <a:gd name="connsiteX113" fmla="*/ 4322756 w 5096479"/>
                <a:gd name="connsiteY113" fmla="*/ 1120260 h 2420679"/>
                <a:gd name="connsiteX114" fmla="*/ 4332805 w 5096479"/>
                <a:gd name="connsiteY114" fmla="*/ 1039873 h 2420679"/>
                <a:gd name="connsiteX115" fmla="*/ 4342853 w 5096479"/>
                <a:gd name="connsiteY115" fmla="*/ 989631 h 2420679"/>
                <a:gd name="connsiteX116" fmla="*/ 4393095 w 5096479"/>
                <a:gd name="connsiteY116" fmla="*/ 959486 h 2420679"/>
                <a:gd name="connsiteX117" fmla="*/ 4413192 w 5096479"/>
                <a:gd name="connsiteY117" fmla="*/ 929341 h 2420679"/>
                <a:gd name="connsiteX118" fmla="*/ 4453385 w 5096479"/>
                <a:gd name="connsiteY118" fmla="*/ 889148 h 2420679"/>
                <a:gd name="connsiteX119" fmla="*/ 4463433 w 5096479"/>
                <a:gd name="connsiteY119" fmla="*/ 828858 h 2420679"/>
                <a:gd name="connsiteX120" fmla="*/ 4483530 w 5096479"/>
                <a:gd name="connsiteY120" fmla="*/ 798713 h 2420679"/>
                <a:gd name="connsiteX121" fmla="*/ 4513675 w 5096479"/>
                <a:gd name="connsiteY121" fmla="*/ 738423 h 2420679"/>
                <a:gd name="connsiteX122" fmla="*/ 4543820 w 5096479"/>
                <a:gd name="connsiteY122" fmla="*/ 748471 h 2420679"/>
                <a:gd name="connsiteX123" fmla="*/ 4573965 w 5096479"/>
                <a:gd name="connsiteY123" fmla="*/ 859003 h 2420679"/>
                <a:gd name="connsiteX124" fmla="*/ 4594062 w 5096479"/>
                <a:gd name="connsiteY124" fmla="*/ 929341 h 2420679"/>
                <a:gd name="connsiteX125" fmla="*/ 4614159 w 5096479"/>
                <a:gd name="connsiteY125" fmla="*/ 959486 h 2420679"/>
                <a:gd name="connsiteX126" fmla="*/ 4654352 w 5096479"/>
                <a:gd name="connsiteY126" fmla="*/ 899196 h 2420679"/>
                <a:gd name="connsiteX127" fmla="*/ 4714642 w 5096479"/>
                <a:gd name="connsiteY127" fmla="*/ 798713 h 2420679"/>
                <a:gd name="connsiteX128" fmla="*/ 4724690 w 5096479"/>
                <a:gd name="connsiteY128" fmla="*/ 607794 h 2420679"/>
                <a:gd name="connsiteX129" fmla="*/ 4734739 w 5096479"/>
                <a:gd name="connsiteY129" fmla="*/ 567601 h 2420679"/>
                <a:gd name="connsiteX130" fmla="*/ 4784981 w 5096479"/>
                <a:gd name="connsiteY130" fmla="*/ 678133 h 2420679"/>
                <a:gd name="connsiteX131" fmla="*/ 4795029 w 5096479"/>
                <a:gd name="connsiteY131" fmla="*/ 758519 h 2420679"/>
                <a:gd name="connsiteX132" fmla="*/ 4805077 w 5096479"/>
                <a:gd name="connsiteY132" fmla="*/ 889148 h 2420679"/>
                <a:gd name="connsiteX133" fmla="*/ 4835222 w 5096479"/>
                <a:gd name="connsiteY133" fmla="*/ 979583 h 2420679"/>
                <a:gd name="connsiteX134" fmla="*/ 4845271 w 5096479"/>
                <a:gd name="connsiteY134" fmla="*/ 1009728 h 2420679"/>
                <a:gd name="connsiteX135" fmla="*/ 4855319 w 5096479"/>
                <a:gd name="connsiteY135" fmla="*/ 1039873 h 2420679"/>
                <a:gd name="connsiteX136" fmla="*/ 4885464 w 5096479"/>
                <a:gd name="connsiteY136" fmla="*/ 1070018 h 2420679"/>
                <a:gd name="connsiteX137" fmla="*/ 4895512 w 5096479"/>
                <a:gd name="connsiteY137" fmla="*/ 1210695 h 2420679"/>
                <a:gd name="connsiteX138" fmla="*/ 4935706 w 5096479"/>
                <a:gd name="connsiteY138" fmla="*/ 1230792 h 2420679"/>
                <a:gd name="connsiteX139" fmla="*/ 4995996 w 5096479"/>
                <a:gd name="connsiteY139" fmla="*/ 1170502 h 2420679"/>
                <a:gd name="connsiteX140" fmla="*/ 5036189 w 5096479"/>
                <a:gd name="connsiteY140" fmla="*/ 1100163 h 2420679"/>
                <a:gd name="connsiteX141" fmla="*/ 5076383 w 5096479"/>
                <a:gd name="connsiteY141" fmla="*/ 1039873 h 2420679"/>
                <a:gd name="connsiteX142" fmla="*/ 5096479 w 5096479"/>
                <a:gd name="connsiteY142" fmla="*/ 989631 h 2420679"/>
                <a:gd name="connsiteX0" fmla="*/ 28086 w 5096479"/>
                <a:gd name="connsiteY0" fmla="*/ 2420679 h 2420679"/>
                <a:gd name="connsiteX1" fmla="*/ 28086 w 5096479"/>
                <a:gd name="connsiteY1" fmla="*/ 1024562 h 2420679"/>
                <a:gd name="connsiteX2" fmla="*/ 43073 w 5096479"/>
                <a:gd name="connsiteY2" fmla="*/ 997853 h 2420679"/>
                <a:gd name="connsiteX3" fmla="*/ 196605 w 5096479"/>
                <a:gd name="connsiteY3" fmla="*/ 218048 h 2420679"/>
                <a:gd name="connsiteX4" fmla="*/ 304706 w 5096479"/>
                <a:gd name="connsiteY4" fmla="*/ 0 h 2420679"/>
                <a:gd name="connsiteX5" fmla="*/ 534528 w 5096479"/>
                <a:gd name="connsiteY5" fmla="*/ 498095 h 2420679"/>
                <a:gd name="connsiteX6" fmla="*/ 624963 w 5096479"/>
                <a:gd name="connsiteY6" fmla="*/ 646660 h 2420679"/>
                <a:gd name="connsiteX7" fmla="*/ 645060 w 5096479"/>
                <a:gd name="connsiteY7" fmla="*/ 909674 h 2420679"/>
                <a:gd name="connsiteX8" fmla="*/ 755592 w 5096479"/>
                <a:gd name="connsiteY8" fmla="*/ 780619 h 2420679"/>
                <a:gd name="connsiteX9" fmla="*/ 785737 w 5096479"/>
                <a:gd name="connsiteY9" fmla="*/ 810331 h 2420679"/>
                <a:gd name="connsiteX10" fmla="*/ 866123 w 5096479"/>
                <a:gd name="connsiteY10" fmla="*/ 1100163 h 2420679"/>
                <a:gd name="connsiteX11" fmla="*/ 896268 w 5096479"/>
                <a:gd name="connsiteY11" fmla="*/ 1080067 h 2420679"/>
                <a:gd name="connsiteX12" fmla="*/ 910098 w 5096479"/>
                <a:gd name="connsiteY12" fmla="*/ 1063104 h 2420679"/>
                <a:gd name="connsiteX13" fmla="*/ 996752 w 5096479"/>
                <a:gd name="connsiteY13" fmla="*/ 1029825 h 2420679"/>
                <a:gd name="connsiteX14" fmla="*/ 1046994 w 5096479"/>
                <a:gd name="connsiteY14" fmla="*/ 1150405 h 2420679"/>
                <a:gd name="connsiteX15" fmla="*/ 1117332 w 5096479"/>
                <a:gd name="connsiteY15" fmla="*/ 1200647 h 2420679"/>
                <a:gd name="connsiteX16" fmla="*/ 1116577 w 5096479"/>
                <a:gd name="connsiteY16" fmla="*/ 1220420 h 2420679"/>
                <a:gd name="connsiteX17" fmla="*/ 1247961 w 5096479"/>
                <a:gd name="connsiteY17" fmla="*/ 1311179 h 2420679"/>
                <a:gd name="connsiteX18" fmla="*/ 1288154 w 5096479"/>
                <a:gd name="connsiteY18" fmla="*/ 1291082 h 2420679"/>
                <a:gd name="connsiteX19" fmla="*/ 1328348 w 5096479"/>
                <a:gd name="connsiteY19" fmla="*/ 1230792 h 2420679"/>
                <a:gd name="connsiteX20" fmla="*/ 1338396 w 5096479"/>
                <a:gd name="connsiteY20" fmla="*/ 1120260 h 2420679"/>
                <a:gd name="connsiteX21" fmla="*/ 1428831 w 5096479"/>
                <a:gd name="connsiteY21" fmla="*/ 979583 h 2420679"/>
                <a:gd name="connsiteX22" fmla="*/ 1438879 w 5096479"/>
                <a:gd name="connsiteY22" fmla="*/ 929341 h 2420679"/>
                <a:gd name="connsiteX23" fmla="*/ 1479073 w 5096479"/>
                <a:gd name="connsiteY23" fmla="*/ 879100 h 2420679"/>
                <a:gd name="connsiteX24" fmla="*/ 1499170 w 5096479"/>
                <a:gd name="connsiteY24" fmla="*/ 848955 h 2420679"/>
                <a:gd name="connsiteX25" fmla="*/ 1509218 w 5096479"/>
                <a:gd name="connsiteY25" fmla="*/ 818809 h 2420679"/>
                <a:gd name="connsiteX26" fmla="*/ 1529315 w 5096479"/>
                <a:gd name="connsiteY26" fmla="*/ 768568 h 2420679"/>
                <a:gd name="connsiteX27" fmla="*/ 1549411 w 5096479"/>
                <a:gd name="connsiteY27" fmla="*/ 637939 h 2420679"/>
                <a:gd name="connsiteX28" fmla="*/ 1559460 w 5096479"/>
                <a:gd name="connsiteY28" fmla="*/ 828858 h 2420679"/>
                <a:gd name="connsiteX29" fmla="*/ 1579556 w 5096479"/>
                <a:gd name="connsiteY29" fmla="*/ 788664 h 2420679"/>
                <a:gd name="connsiteX30" fmla="*/ 1589605 w 5096479"/>
                <a:gd name="connsiteY30" fmla="*/ 758519 h 2420679"/>
                <a:gd name="connsiteX31" fmla="*/ 1639847 w 5096479"/>
                <a:gd name="connsiteY31" fmla="*/ 848955 h 2420679"/>
                <a:gd name="connsiteX32" fmla="*/ 1690088 w 5096479"/>
                <a:gd name="connsiteY32" fmla="*/ 909245 h 2420679"/>
                <a:gd name="connsiteX33" fmla="*/ 1720233 w 5096479"/>
                <a:gd name="connsiteY33" fmla="*/ 919293 h 2420679"/>
                <a:gd name="connsiteX34" fmla="*/ 1770475 w 5096479"/>
                <a:gd name="connsiteY34" fmla="*/ 808761 h 2420679"/>
                <a:gd name="connsiteX35" fmla="*/ 1830765 w 5096479"/>
                <a:gd name="connsiteY35" fmla="*/ 748471 h 2420679"/>
                <a:gd name="connsiteX36" fmla="*/ 1850862 w 5096479"/>
                <a:gd name="connsiteY36" fmla="*/ 708278 h 2420679"/>
                <a:gd name="connsiteX37" fmla="*/ 1881007 w 5096479"/>
                <a:gd name="connsiteY37" fmla="*/ 567601 h 2420679"/>
                <a:gd name="connsiteX38" fmla="*/ 1901104 w 5096479"/>
                <a:gd name="connsiteY38" fmla="*/ 597746 h 2420679"/>
                <a:gd name="connsiteX39" fmla="*/ 1911152 w 5096479"/>
                <a:gd name="connsiteY39" fmla="*/ 627891 h 2420679"/>
                <a:gd name="connsiteX40" fmla="*/ 1931249 w 5096479"/>
                <a:gd name="connsiteY40" fmla="*/ 698229 h 2420679"/>
                <a:gd name="connsiteX41" fmla="*/ 1981490 w 5096479"/>
                <a:gd name="connsiteY41" fmla="*/ 778616 h 2420679"/>
                <a:gd name="connsiteX42" fmla="*/ 2011636 w 5096479"/>
                <a:gd name="connsiteY42" fmla="*/ 939390 h 2420679"/>
                <a:gd name="connsiteX43" fmla="*/ 2041781 w 5096479"/>
                <a:gd name="connsiteY43" fmla="*/ 1049922 h 2420679"/>
                <a:gd name="connsiteX44" fmla="*/ 2061877 w 5096479"/>
                <a:gd name="connsiteY44" fmla="*/ 1130308 h 2420679"/>
                <a:gd name="connsiteX45" fmla="*/ 2081974 w 5096479"/>
                <a:gd name="connsiteY45" fmla="*/ 1160453 h 2420679"/>
                <a:gd name="connsiteX46" fmla="*/ 2112119 w 5096479"/>
                <a:gd name="connsiteY46" fmla="*/ 1150405 h 2420679"/>
                <a:gd name="connsiteX47" fmla="*/ 2122167 w 5096479"/>
                <a:gd name="connsiteY47" fmla="*/ 1120260 h 2420679"/>
                <a:gd name="connsiteX48" fmla="*/ 2142264 w 5096479"/>
                <a:gd name="connsiteY48" fmla="*/ 1090115 h 2420679"/>
                <a:gd name="connsiteX49" fmla="*/ 2172409 w 5096479"/>
                <a:gd name="connsiteY49" fmla="*/ 1039873 h 2420679"/>
                <a:gd name="connsiteX50" fmla="*/ 2212603 w 5096479"/>
                <a:gd name="connsiteY50" fmla="*/ 1070018 h 2420679"/>
                <a:gd name="connsiteX51" fmla="*/ 2313086 w 5096479"/>
                <a:gd name="connsiteY51" fmla="*/ 1160453 h 2420679"/>
                <a:gd name="connsiteX52" fmla="*/ 2353279 w 5096479"/>
                <a:gd name="connsiteY52" fmla="*/ 1230792 h 2420679"/>
                <a:gd name="connsiteX53" fmla="*/ 2383425 w 5096479"/>
                <a:gd name="connsiteY53" fmla="*/ 1250889 h 2420679"/>
                <a:gd name="connsiteX54" fmla="*/ 2393473 w 5096479"/>
                <a:gd name="connsiteY54" fmla="*/ 1281034 h 2420679"/>
                <a:gd name="connsiteX55" fmla="*/ 2413570 w 5096479"/>
                <a:gd name="connsiteY55" fmla="*/ 1250889 h 2420679"/>
                <a:gd name="connsiteX56" fmla="*/ 2423618 w 5096479"/>
                <a:gd name="connsiteY56" fmla="*/ 1210695 h 2420679"/>
                <a:gd name="connsiteX57" fmla="*/ 2443715 w 5096479"/>
                <a:gd name="connsiteY57" fmla="*/ 1160453 h 2420679"/>
                <a:gd name="connsiteX58" fmla="*/ 2453763 w 5096479"/>
                <a:gd name="connsiteY58" fmla="*/ 1130308 h 2420679"/>
                <a:gd name="connsiteX59" fmla="*/ 2463811 w 5096479"/>
                <a:gd name="connsiteY59" fmla="*/ 969535 h 2420679"/>
                <a:gd name="connsiteX60" fmla="*/ 2493956 w 5096479"/>
                <a:gd name="connsiteY60" fmla="*/ 879100 h 2420679"/>
                <a:gd name="connsiteX61" fmla="*/ 2524101 w 5096479"/>
                <a:gd name="connsiteY61" fmla="*/ 828858 h 2420679"/>
                <a:gd name="connsiteX62" fmla="*/ 2534150 w 5096479"/>
                <a:gd name="connsiteY62" fmla="*/ 768568 h 2420679"/>
                <a:gd name="connsiteX63" fmla="*/ 2544198 w 5096479"/>
                <a:gd name="connsiteY63" fmla="*/ 798713 h 2420679"/>
                <a:gd name="connsiteX64" fmla="*/ 2554247 w 5096479"/>
                <a:gd name="connsiteY64" fmla="*/ 859003 h 2420679"/>
                <a:gd name="connsiteX65" fmla="*/ 2584392 w 5096479"/>
                <a:gd name="connsiteY65" fmla="*/ 929341 h 2420679"/>
                <a:gd name="connsiteX66" fmla="*/ 2594440 w 5096479"/>
                <a:gd name="connsiteY66" fmla="*/ 1049922 h 2420679"/>
                <a:gd name="connsiteX67" fmla="*/ 2614537 w 5096479"/>
                <a:gd name="connsiteY67" fmla="*/ 1170502 h 2420679"/>
                <a:gd name="connsiteX68" fmla="*/ 2674827 w 5096479"/>
                <a:gd name="connsiteY68" fmla="*/ 1110212 h 2420679"/>
                <a:gd name="connsiteX69" fmla="*/ 2735117 w 5096479"/>
                <a:gd name="connsiteY69" fmla="*/ 1070018 h 2420679"/>
                <a:gd name="connsiteX70" fmla="*/ 2785359 w 5096479"/>
                <a:gd name="connsiteY70" fmla="*/ 1009728 h 2420679"/>
                <a:gd name="connsiteX71" fmla="*/ 2825552 w 5096479"/>
                <a:gd name="connsiteY71" fmla="*/ 949438 h 2420679"/>
                <a:gd name="connsiteX72" fmla="*/ 2895890 w 5096479"/>
                <a:gd name="connsiteY72" fmla="*/ 889148 h 2420679"/>
                <a:gd name="connsiteX73" fmla="*/ 2946132 w 5096479"/>
                <a:gd name="connsiteY73" fmla="*/ 899196 h 2420679"/>
                <a:gd name="connsiteX74" fmla="*/ 2996374 w 5096479"/>
                <a:gd name="connsiteY74" fmla="*/ 939390 h 2420679"/>
                <a:gd name="connsiteX75" fmla="*/ 3056664 w 5096479"/>
                <a:gd name="connsiteY75" fmla="*/ 969535 h 2420679"/>
                <a:gd name="connsiteX76" fmla="*/ 3086809 w 5096479"/>
                <a:gd name="connsiteY76" fmla="*/ 999680 h 2420679"/>
                <a:gd name="connsiteX77" fmla="*/ 3096858 w 5096479"/>
                <a:gd name="connsiteY77" fmla="*/ 1029825 h 2420679"/>
                <a:gd name="connsiteX78" fmla="*/ 3177244 w 5096479"/>
                <a:gd name="connsiteY78" fmla="*/ 1070018 h 2420679"/>
                <a:gd name="connsiteX79" fmla="*/ 3217438 w 5096479"/>
                <a:gd name="connsiteY79" fmla="*/ 1090115 h 2420679"/>
                <a:gd name="connsiteX80" fmla="*/ 3247583 w 5096479"/>
                <a:gd name="connsiteY80" fmla="*/ 1059970 h 2420679"/>
                <a:gd name="connsiteX81" fmla="*/ 3277728 w 5096479"/>
                <a:gd name="connsiteY81" fmla="*/ 1039873 h 2420679"/>
                <a:gd name="connsiteX82" fmla="*/ 3348066 w 5096479"/>
                <a:gd name="connsiteY82" fmla="*/ 969535 h 2420679"/>
                <a:gd name="connsiteX83" fmla="*/ 3358115 w 5096479"/>
                <a:gd name="connsiteY83" fmla="*/ 929341 h 2420679"/>
                <a:gd name="connsiteX84" fmla="*/ 3388260 w 5096479"/>
                <a:gd name="connsiteY84" fmla="*/ 848955 h 2420679"/>
                <a:gd name="connsiteX85" fmla="*/ 3398308 w 5096479"/>
                <a:gd name="connsiteY85" fmla="*/ 748471 h 2420679"/>
                <a:gd name="connsiteX86" fmla="*/ 3418405 w 5096479"/>
                <a:gd name="connsiteY86" fmla="*/ 698229 h 2420679"/>
                <a:gd name="connsiteX87" fmla="*/ 3428453 w 5096479"/>
                <a:gd name="connsiteY87" fmla="*/ 658036 h 2420679"/>
                <a:gd name="connsiteX88" fmla="*/ 3448550 w 5096479"/>
                <a:gd name="connsiteY88" fmla="*/ 627891 h 2420679"/>
                <a:gd name="connsiteX89" fmla="*/ 3478695 w 5096479"/>
                <a:gd name="connsiteY89" fmla="*/ 537456 h 2420679"/>
                <a:gd name="connsiteX90" fmla="*/ 3498792 w 5096479"/>
                <a:gd name="connsiteY90" fmla="*/ 507311 h 2420679"/>
                <a:gd name="connsiteX91" fmla="*/ 3518888 w 5096479"/>
                <a:gd name="connsiteY91" fmla="*/ 426924 h 2420679"/>
                <a:gd name="connsiteX92" fmla="*/ 3584187 w 5096479"/>
                <a:gd name="connsiteY92" fmla="*/ 218048 h 2420679"/>
                <a:gd name="connsiteX93" fmla="*/ 3579178 w 5096479"/>
                <a:gd name="connsiteY93" fmla="*/ 557552 h 2420679"/>
                <a:gd name="connsiteX94" fmla="*/ 3629420 w 5096479"/>
                <a:gd name="connsiteY94" fmla="*/ 688181 h 2420679"/>
                <a:gd name="connsiteX95" fmla="*/ 3639468 w 5096479"/>
                <a:gd name="connsiteY95" fmla="*/ 838906 h 2420679"/>
                <a:gd name="connsiteX96" fmla="*/ 3669614 w 5096479"/>
                <a:gd name="connsiteY96" fmla="*/ 1009728 h 2420679"/>
                <a:gd name="connsiteX97" fmla="*/ 3709807 w 5096479"/>
                <a:gd name="connsiteY97" fmla="*/ 1130308 h 2420679"/>
                <a:gd name="connsiteX98" fmla="*/ 3719855 w 5096479"/>
                <a:gd name="connsiteY98" fmla="*/ 1170502 h 2420679"/>
                <a:gd name="connsiteX99" fmla="*/ 3729904 w 5096479"/>
                <a:gd name="connsiteY99" fmla="*/ 1301130 h 2420679"/>
                <a:gd name="connsiteX100" fmla="*/ 3750000 w 5096479"/>
                <a:gd name="connsiteY100" fmla="*/ 1361420 h 2420679"/>
                <a:gd name="connsiteX101" fmla="*/ 3760049 w 5096479"/>
                <a:gd name="connsiteY101" fmla="*/ 1391566 h 2420679"/>
                <a:gd name="connsiteX102" fmla="*/ 3820339 w 5096479"/>
                <a:gd name="connsiteY102" fmla="*/ 1311179 h 2420679"/>
                <a:gd name="connsiteX103" fmla="*/ 3870581 w 5096479"/>
                <a:gd name="connsiteY103" fmla="*/ 1230792 h 2420679"/>
                <a:gd name="connsiteX104" fmla="*/ 3890677 w 5096479"/>
                <a:gd name="connsiteY104" fmla="*/ 1160453 h 2420679"/>
                <a:gd name="connsiteX105" fmla="*/ 3900726 w 5096479"/>
                <a:gd name="connsiteY105" fmla="*/ 1100163 h 2420679"/>
                <a:gd name="connsiteX106" fmla="*/ 3930871 w 5096479"/>
                <a:gd name="connsiteY106" fmla="*/ 1029825 h 2420679"/>
                <a:gd name="connsiteX107" fmla="*/ 3940919 w 5096479"/>
                <a:gd name="connsiteY107" fmla="*/ 929341 h 2420679"/>
                <a:gd name="connsiteX108" fmla="*/ 3971064 w 5096479"/>
                <a:gd name="connsiteY108" fmla="*/ 859003 h 2420679"/>
                <a:gd name="connsiteX109" fmla="*/ 4041403 w 5096479"/>
                <a:gd name="connsiteY109" fmla="*/ 949438 h 2420679"/>
                <a:gd name="connsiteX110" fmla="*/ 4061499 w 5096479"/>
                <a:gd name="connsiteY110" fmla="*/ 989631 h 2420679"/>
                <a:gd name="connsiteX111" fmla="*/ 4071548 w 5096479"/>
                <a:gd name="connsiteY111" fmla="*/ 1090115 h 2420679"/>
                <a:gd name="connsiteX112" fmla="*/ 4121789 w 5096479"/>
                <a:gd name="connsiteY112" fmla="*/ 1110212 h 2420679"/>
                <a:gd name="connsiteX113" fmla="*/ 4292611 w 5096479"/>
                <a:gd name="connsiteY113" fmla="*/ 1130308 h 2420679"/>
                <a:gd name="connsiteX114" fmla="*/ 4322756 w 5096479"/>
                <a:gd name="connsiteY114" fmla="*/ 1120260 h 2420679"/>
                <a:gd name="connsiteX115" fmla="*/ 4332805 w 5096479"/>
                <a:gd name="connsiteY115" fmla="*/ 1039873 h 2420679"/>
                <a:gd name="connsiteX116" fmla="*/ 4342853 w 5096479"/>
                <a:gd name="connsiteY116" fmla="*/ 989631 h 2420679"/>
                <a:gd name="connsiteX117" fmla="*/ 4393095 w 5096479"/>
                <a:gd name="connsiteY117" fmla="*/ 959486 h 2420679"/>
                <a:gd name="connsiteX118" fmla="*/ 4413192 w 5096479"/>
                <a:gd name="connsiteY118" fmla="*/ 929341 h 2420679"/>
                <a:gd name="connsiteX119" fmla="*/ 4453385 w 5096479"/>
                <a:gd name="connsiteY119" fmla="*/ 889148 h 2420679"/>
                <a:gd name="connsiteX120" fmla="*/ 4463433 w 5096479"/>
                <a:gd name="connsiteY120" fmla="*/ 828858 h 2420679"/>
                <a:gd name="connsiteX121" fmla="*/ 4483530 w 5096479"/>
                <a:gd name="connsiteY121" fmla="*/ 798713 h 2420679"/>
                <a:gd name="connsiteX122" fmla="*/ 4513675 w 5096479"/>
                <a:gd name="connsiteY122" fmla="*/ 738423 h 2420679"/>
                <a:gd name="connsiteX123" fmla="*/ 4543820 w 5096479"/>
                <a:gd name="connsiteY123" fmla="*/ 748471 h 2420679"/>
                <a:gd name="connsiteX124" fmla="*/ 4573965 w 5096479"/>
                <a:gd name="connsiteY124" fmla="*/ 859003 h 2420679"/>
                <a:gd name="connsiteX125" fmla="*/ 4594062 w 5096479"/>
                <a:gd name="connsiteY125" fmla="*/ 929341 h 2420679"/>
                <a:gd name="connsiteX126" fmla="*/ 4614159 w 5096479"/>
                <a:gd name="connsiteY126" fmla="*/ 959486 h 2420679"/>
                <a:gd name="connsiteX127" fmla="*/ 4654352 w 5096479"/>
                <a:gd name="connsiteY127" fmla="*/ 899196 h 2420679"/>
                <a:gd name="connsiteX128" fmla="*/ 4714642 w 5096479"/>
                <a:gd name="connsiteY128" fmla="*/ 798713 h 2420679"/>
                <a:gd name="connsiteX129" fmla="*/ 4724690 w 5096479"/>
                <a:gd name="connsiteY129" fmla="*/ 607794 h 2420679"/>
                <a:gd name="connsiteX130" fmla="*/ 4734739 w 5096479"/>
                <a:gd name="connsiteY130" fmla="*/ 567601 h 2420679"/>
                <a:gd name="connsiteX131" fmla="*/ 4784981 w 5096479"/>
                <a:gd name="connsiteY131" fmla="*/ 678133 h 2420679"/>
                <a:gd name="connsiteX132" fmla="*/ 4795029 w 5096479"/>
                <a:gd name="connsiteY132" fmla="*/ 758519 h 2420679"/>
                <a:gd name="connsiteX133" fmla="*/ 4805077 w 5096479"/>
                <a:gd name="connsiteY133" fmla="*/ 889148 h 2420679"/>
                <a:gd name="connsiteX134" fmla="*/ 4835222 w 5096479"/>
                <a:gd name="connsiteY134" fmla="*/ 979583 h 2420679"/>
                <a:gd name="connsiteX135" fmla="*/ 4845271 w 5096479"/>
                <a:gd name="connsiteY135" fmla="*/ 1009728 h 2420679"/>
                <a:gd name="connsiteX136" fmla="*/ 4855319 w 5096479"/>
                <a:gd name="connsiteY136" fmla="*/ 1039873 h 2420679"/>
                <a:gd name="connsiteX137" fmla="*/ 4885464 w 5096479"/>
                <a:gd name="connsiteY137" fmla="*/ 1070018 h 2420679"/>
                <a:gd name="connsiteX138" fmla="*/ 4895512 w 5096479"/>
                <a:gd name="connsiteY138" fmla="*/ 1210695 h 2420679"/>
                <a:gd name="connsiteX139" fmla="*/ 4935706 w 5096479"/>
                <a:gd name="connsiteY139" fmla="*/ 1230792 h 2420679"/>
                <a:gd name="connsiteX140" fmla="*/ 4995996 w 5096479"/>
                <a:gd name="connsiteY140" fmla="*/ 1170502 h 2420679"/>
                <a:gd name="connsiteX141" fmla="*/ 5036189 w 5096479"/>
                <a:gd name="connsiteY141" fmla="*/ 1100163 h 2420679"/>
                <a:gd name="connsiteX142" fmla="*/ 5076383 w 5096479"/>
                <a:gd name="connsiteY142" fmla="*/ 1039873 h 2420679"/>
                <a:gd name="connsiteX143" fmla="*/ 5096479 w 5096479"/>
                <a:gd name="connsiteY143" fmla="*/ 989631 h 2420679"/>
                <a:gd name="connsiteX0" fmla="*/ 28086 w 5096479"/>
                <a:gd name="connsiteY0" fmla="*/ 2420679 h 2420679"/>
                <a:gd name="connsiteX1" fmla="*/ 28086 w 5096479"/>
                <a:gd name="connsiteY1" fmla="*/ 1024562 h 2420679"/>
                <a:gd name="connsiteX2" fmla="*/ 28086 w 5096479"/>
                <a:gd name="connsiteY2" fmla="*/ 764495 h 2420679"/>
                <a:gd name="connsiteX3" fmla="*/ 196605 w 5096479"/>
                <a:gd name="connsiteY3" fmla="*/ 218048 h 2420679"/>
                <a:gd name="connsiteX4" fmla="*/ 304706 w 5096479"/>
                <a:gd name="connsiteY4" fmla="*/ 0 h 2420679"/>
                <a:gd name="connsiteX5" fmla="*/ 534528 w 5096479"/>
                <a:gd name="connsiteY5" fmla="*/ 498095 h 2420679"/>
                <a:gd name="connsiteX6" fmla="*/ 624963 w 5096479"/>
                <a:gd name="connsiteY6" fmla="*/ 646660 h 2420679"/>
                <a:gd name="connsiteX7" fmla="*/ 645060 w 5096479"/>
                <a:gd name="connsiteY7" fmla="*/ 909674 h 2420679"/>
                <a:gd name="connsiteX8" fmla="*/ 755592 w 5096479"/>
                <a:gd name="connsiteY8" fmla="*/ 780619 h 2420679"/>
                <a:gd name="connsiteX9" fmla="*/ 785737 w 5096479"/>
                <a:gd name="connsiteY9" fmla="*/ 810331 h 2420679"/>
                <a:gd name="connsiteX10" fmla="*/ 866123 w 5096479"/>
                <a:gd name="connsiteY10" fmla="*/ 1100163 h 2420679"/>
                <a:gd name="connsiteX11" fmla="*/ 896268 w 5096479"/>
                <a:gd name="connsiteY11" fmla="*/ 1080067 h 2420679"/>
                <a:gd name="connsiteX12" fmla="*/ 910098 w 5096479"/>
                <a:gd name="connsiteY12" fmla="*/ 1063104 h 2420679"/>
                <a:gd name="connsiteX13" fmla="*/ 996752 w 5096479"/>
                <a:gd name="connsiteY13" fmla="*/ 1029825 h 2420679"/>
                <a:gd name="connsiteX14" fmla="*/ 1046994 w 5096479"/>
                <a:gd name="connsiteY14" fmla="*/ 1150405 h 2420679"/>
                <a:gd name="connsiteX15" fmla="*/ 1117332 w 5096479"/>
                <a:gd name="connsiteY15" fmla="*/ 1200647 h 2420679"/>
                <a:gd name="connsiteX16" fmla="*/ 1116577 w 5096479"/>
                <a:gd name="connsiteY16" fmla="*/ 1220420 h 2420679"/>
                <a:gd name="connsiteX17" fmla="*/ 1247961 w 5096479"/>
                <a:gd name="connsiteY17" fmla="*/ 1311179 h 2420679"/>
                <a:gd name="connsiteX18" fmla="*/ 1288154 w 5096479"/>
                <a:gd name="connsiteY18" fmla="*/ 1291082 h 2420679"/>
                <a:gd name="connsiteX19" fmla="*/ 1328348 w 5096479"/>
                <a:gd name="connsiteY19" fmla="*/ 1230792 h 2420679"/>
                <a:gd name="connsiteX20" fmla="*/ 1338396 w 5096479"/>
                <a:gd name="connsiteY20" fmla="*/ 1120260 h 2420679"/>
                <a:gd name="connsiteX21" fmla="*/ 1428831 w 5096479"/>
                <a:gd name="connsiteY21" fmla="*/ 979583 h 2420679"/>
                <a:gd name="connsiteX22" fmla="*/ 1438879 w 5096479"/>
                <a:gd name="connsiteY22" fmla="*/ 929341 h 2420679"/>
                <a:gd name="connsiteX23" fmla="*/ 1479073 w 5096479"/>
                <a:gd name="connsiteY23" fmla="*/ 879100 h 2420679"/>
                <a:gd name="connsiteX24" fmla="*/ 1499170 w 5096479"/>
                <a:gd name="connsiteY24" fmla="*/ 848955 h 2420679"/>
                <a:gd name="connsiteX25" fmla="*/ 1509218 w 5096479"/>
                <a:gd name="connsiteY25" fmla="*/ 818809 h 2420679"/>
                <a:gd name="connsiteX26" fmla="*/ 1529315 w 5096479"/>
                <a:gd name="connsiteY26" fmla="*/ 768568 h 2420679"/>
                <a:gd name="connsiteX27" fmla="*/ 1549411 w 5096479"/>
                <a:gd name="connsiteY27" fmla="*/ 637939 h 2420679"/>
                <a:gd name="connsiteX28" fmla="*/ 1559460 w 5096479"/>
                <a:gd name="connsiteY28" fmla="*/ 828858 h 2420679"/>
                <a:gd name="connsiteX29" fmla="*/ 1579556 w 5096479"/>
                <a:gd name="connsiteY29" fmla="*/ 788664 h 2420679"/>
                <a:gd name="connsiteX30" fmla="*/ 1589605 w 5096479"/>
                <a:gd name="connsiteY30" fmla="*/ 758519 h 2420679"/>
                <a:gd name="connsiteX31" fmla="*/ 1639847 w 5096479"/>
                <a:gd name="connsiteY31" fmla="*/ 848955 h 2420679"/>
                <a:gd name="connsiteX32" fmla="*/ 1690088 w 5096479"/>
                <a:gd name="connsiteY32" fmla="*/ 909245 h 2420679"/>
                <a:gd name="connsiteX33" fmla="*/ 1720233 w 5096479"/>
                <a:gd name="connsiteY33" fmla="*/ 919293 h 2420679"/>
                <a:gd name="connsiteX34" fmla="*/ 1770475 w 5096479"/>
                <a:gd name="connsiteY34" fmla="*/ 808761 h 2420679"/>
                <a:gd name="connsiteX35" fmla="*/ 1830765 w 5096479"/>
                <a:gd name="connsiteY35" fmla="*/ 748471 h 2420679"/>
                <a:gd name="connsiteX36" fmla="*/ 1850862 w 5096479"/>
                <a:gd name="connsiteY36" fmla="*/ 708278 h 2420679"/>
                <a:gd name="connsiteX37" fmla="*/ 1881007 w 5096479"/>
                <a:gd name="connsiteY37" fmla="*/ 567601 h 2420679"/>
                <a:gd name="connsiteX38" fmla="*/ 1901104 w 5096479"/>
                <a:gd name="connsiteY38" fmla="*/ 597746 h 2420679"/>
                <a:gd name="connsiteX39" fmla="*/ 1911152 w 5096479"/>
                <a:gd name="connsiteY39" fmla="*/ 627891 h 2420679"/>
                <a:gd name="connsiteX40" fmla="*/ 1931249 w 5096479"/>
                <a:gd name="connsiteY40" fmla="*/ 698229 h 2420679"/>
                <a:gd name="connsiteX41" fmla="*/ 1981490 w 5096479"/>
                <a:gd name="connsiteY41" fmla="*/ 778616 h 2420679"/>
                <a:gd name="connsiteX42" fmla="*/ 2011636 w 5096479"/>
                <a:gd name="connsiteY42" fmla="*/ 939390 h 2420679"/>
                <a:gd name="connsiteX43" fmla="*/ 2041781 w 5096479"/>
                <a:gd name="connsiteY43" fmla="*/ 1049922 h 2420679"/>
                <a:gd name="connsiteX44" fmla="*/ 2061877 w 5096479"/>
                <a:gd name="connsiteY44" fmla="*/ 1130308 h 2420679"/>
                <a:gd name="connsiteX45" fmla="*/ 2081974 w 5096479"/>
                <a:gd name="connsiteY45" fmla="*/ 1160453 h 2420679"/>
                <a:gd name="connsiteX46" fmla="*/ 2112119 w 5096479"/>
                <a:gd name="connsiteY46" fmla="*/ 1150405 h 2420679"/>
                <a:gd name="connsiteX47" fmla="*/ 2122167 w 5096479"/>
                <a:gd name="connsiteY47" fmla="*/ 1120260 h 2420679"/>
                <a:gd name="connsiteX48" fmla="*/ 2142264 w 5096479"/>
                <a:gd name="connsiteY48" fmla="*/ 1090115 h 2420679"/>
                <a:gd name="connsiteX49" fmla="*/ 2172409 w 5096479"/>
                <a:gd name="connsiteY49" fmla="*/ 1039873 h 2420679"/>
                <a:gd name="connsiteX50" fmla="*/ 2212603 w 5096479"/>
                <a:gd name="connsiteY50" fmla="*/ 1070018 h 2420679"/>
                <a:gd name="connsiteX51" fmla="*/ 2313086 w 5096479"/>
                <a:gd name="connsiteY51" fmla="*/ 1160453 h 2420679"/>
                <a:gd name="connsiteX52" fmla="*/ 2353279 w 5096479"/>
                <a:gd name="connsiteY52" fmla="*/ 1230792 h 2420679"/>
                <a:gd name="connsiteX53" fmla="*/ 2383425 w 5096479"/>
                <a:gd name="connsiteY53" fmla="*/ 1250889 h 2420679"/>
                <a:gd name="connsiteX54" fmla="*/ 2393473 w 5096479"/>
                <a:gd name="connsiteY54" fmla="*/ 1281034 h 2420679"/>
                <a:gd name="connsiteX55" fmla="*/ 2413570 w 5096479"/>
                <a:gd name="connsiteY55" fmla="*/ 1250889 h 2420679"/>
                <a:gd name="connsiteX56" fmla="*/ 2423618 w 5096479"/>
                <a:gd name="connsiteY56" fmla="*/ 1210695 h 2420679"/>
                <a:gd name="connsiteX57" fmla="*/ 2443715 w 5096479"/>
                <a:gd name="connsiteY57" fmla="*/ 1160453 h 2420679"/>
                <a:gd name="connsiteX58" fmla="*/ 2453763 w 5096479"/>
                <a:gd name="connsiteY58" fmla="*/ 1130308 h 2420679"/>
                <a:gd name="connsiteX59" fmla="*/ 2463811 w 5096479"/>
                <a:gd name="connsiteY59" fmla="*/ 969535 h 2420679"/>
                <a:gd name="connsiteX60" fmla="*/ 2493956 w 5096479"/>
                <a:gd name="connsiteY60" fmla="*/ 879100 h 2420679"/>
                <a:gd name="connsiteX61" fmla="*/ 2524101 w 5096479"/>
                <a:gd name="connsiteY61" fmla="*/ 828858 h 2420679"/>
                <a:gd name="connsiteX62" fmla="*/ 2534150 w 5096479"/>
                <a:gd name="connsiteY62" fmla="*/ 768568 h 2420679"/>
                <a:gd name="connsiteX63" fmla="*/ 2544198 w 5096479"/>
                <a:gd name="connsiteY63" fmla="*/ 798713 h 2420679"/>
                <a:gd name="connsiteX64" fmla="*/ 2554247 w 5096479"/>
                <a:gd name="connsiteY64" fmla="*/ 859003 h 2420679"/>
                <a:gd name="connsiteX65" fmla="*/ 2584392 w 5096479"/>
                <a:gd name="connsiteY65" fmla="*/ 929341 h 2420679"/>
                <a:gd name="connsiteX66" fmla="*/ 2594440 w 5096479"/>
                <a:gd name="connsiteY66" fmla="*/ 1049922 h 2420679"/>
                <a:gd name="connsiteX67" fmla="*/ 2614537 w 5096479"/>
                <a:gd name="connsiteY67" fmla="*/ 1170502 h 2420679"/>
                <a:gd name="connsiteX68" fmla="*/ 2674827 w 5096479"/>
                <a:gd name="connsiteY68" fmla="*/ 1110212 h 2420679"/>
                <a:gd name="connsiteX69" fmla="*/ 2735117 w 5096479"/>
                <a:gd name="connsiteY69" fmla="*/ 1070018 h 2420679"/>
                <a:gd name="connsiteX70" fmla="*/ 2785359 w 5096479"/>
                <a:gd name="connsiteY70" fmla="*/ 1009728 h 2420679"/>
                <a:gd name="connsiteX71" fmla="*/ 2825552 w 5096479"/>
                <a:gd name="connsiteY71" fmla="*/ 949438 h 2420679"/>
                <a:gd name="connsiteX72" fmla="*/ 2895890 w 5096479"/>
                <a:gd name="connsiteY72" fmla="*/ 889148 h 2420679"/>
                <a:gd name="connsiteX73" fmla="*/ 2946132 w 5096479"/>
                <a:gd name="connsiteY73" fmla="*/ 899196 h 2420679"/>
                <a:gd name="connsiteX74" fmla="*/ 2996374 w 5096479"/>
                <a:gd name="connsiteY74" fmla="*/ 939390 h 2420679"/>
                <a:gd name="connsiteX75" fmla="*/ 3056664 w 5096479"/>
                <a:gd name="connsiteY75" fmla="*/ 969535 h 2420679"/>
                <a:gd name="connsiteX76" fmla="*/ 3086809 w 5096479"/>
                <a:gd name="connsiteY76" fmla="*/ 999680 h 2420679"/>
                <a:gd name="connsiteX77" fmla="*/ 3096858 w 5096479"/>
                <a:gd name="connsiteY77" fmla="*/ 1029825 h 2420679"/>
                <a:gd name="connsiteX78" fmla="*/ 3177244 w 5096479"/>
                <a:gd name="connsiteY78" fmla="*/ 1070018 h 2420679"/>
                <a:gd name="connsiteX79" fmla="*/ 3217438 w 5096479"/>
                <a:gd name="connsiteY79" fmla="*/ 1090115 h 2420679"/>
                <a:gd name="connsiteX80" fmla="*/ 3247583 w 5096479"/>
                <a:gd name="connsiteY80" fmla="*/ 1059970 h 2420679"/>
                <a:gd name="connsiteX81" fmla="*/ 3277728 w 5096479"/>
                <a:gd name="connsiteY81" fmla="*/ 1039873 h 2420679"/>
                <a:gd name="connsiteX82" fmla="*/ 3348066 w 5096479"/>
                <a:gd name="connsiteY82" fmla="*/ 969535 h 2420679"/>
                <a:gd name="connsiteX83" fmla="*/ 3358115 w 5096479"/>
                <a:gd name="connsiteY83" fmla="*/ 929341 h 2420679"/>
                <a:gd name="connsiteX84" fmla="*/ 3388260 w 5096479"/>
                <a:gd name="connsiteY84" fmla="*/ 848955 h 2420679"/>
                <a:gd name="connsiteX85" fmla="*/ 3398308 w 5096479"/>
                <a:gd name="connsiteY85" fmla="*/ 748471 h 2420679"/>
                <a:gd name="connsiteX86" fmla="*/ 3418405 w 5096479"/>
                <a:gd name="connsiteY86" fmla="*/ 698229 h 2420679"/>
                <a:gd name="connsiteX87" fmla="*/ 3428453 w 5096479"/>
                <a:gd name="connsiteY87" fmla="*/ 658036 h 2420679"/>
                <a:gd name="connsiteX88" fmla="*/ 3448550 w 5096479"/>
                <a:gd name="connsiteY88" fmla="*/ 627891 h 2420679"/>
                <a:gd name="connsiteX89" fmla="*/ 3478695 w 5096479"/>
                <a:gd name="connsiteY89" fmla="*/ 537456 h 2420679"/>
                <a:gd name="connsiteX90" fmla="*/ 3498792 w 5096479"/>
                <a:gd name="connsiteY90" fmla="*/ 507311 h 2420679"/>
                <a:gd name="connsiteX91" fmla="*/ 3518888 w 5096479"/>
                <a:gd name="connsiteY91" fmla="*/ 426924 h 2420679"/>
                <a:gd name="connsiteX92" fmla="*/ 3584187 w 5096479"/>
                <a:gd name="connsiteY92" fmla="*/ 218048 h 2420679"/>
                <a:gd name="connsiteX93" fmla="*/ 3579178 w 5096479"/>
                <a:gd name="connsiteY93" fmla="*/ 557552 h 2420679"/>
                <a:gd name="connsiteX94" fmla="*/ 3629420 w 5096479"/>
                <a:gd name="connsiteY94" fmla="*/ 688181 h 2420679"/>
                <a:gd name="connsiteX95" fmla="*/ 3639468 w 5096479"/>
                <a:gd name="connsiteY95" fmla="*/ 838906 h 2420679"/>
                <a:gd name="connsiteX96" fmla="*/ 3669614 w 5096479"/>
                <a:gd name="connsiteY96" fmla="*/ 1009728 h 2420679"/>
                <a:gd name="connsiteX97" fmla="*/ 3709807 w 5096479"/>
                <a:gd name="connsiteY97" fmla="*/ 1130308 h 2420679"/>
                <a:gd name="connsiteX98" fmla="*/ 3719855 w 5096479"/>
                <a:gd name="connsiteY98" fmla="*/ 1170502 h 2420679"/>
                <a:gd name="connsiteX99" fmla="*/ 3729904 w 5096479"/>
                <a:gd name="connsiteY99" fmla="*/ 1301130 h 2420679"/>
                <a:gd name="connsiteX100" fmla="*/ 3750000 w 5096479"/>
                <a:gd name="connsiteY100" fmla="*/ 1361420 h 2420679"/>
                <a:gd name="connsiteX101" fmla="*/ 3760049 w 5096479"/>
                <a:gd name="connsiteY101" fmla="*/ 1391566 h 2420679"/>
                <a:gd name="connsiteX102" fmla="*/ 3820339 w 5096479"/>
                <a:gd name="connsiteY102" fmla="*/ 1311179 h 2420679"/>
                <a:gd name="connsiteX103" fmla="*/ 3870581 w 5096479"/>
                <a:gd name="connsiteY103" fmla="*/ 1230792 h 2420679"/>
                <a:gd name="connsiteX104" fmla="*/ 3890677 w 5096479"/>
                <a:gd name="connsiteY104" fmla="*/ 1160453 h 2420679"/>
                <a:gd name="connsiteX105" fmla="*/ 3900726 w 5096479"/>
                <a:gd name="connsiteY105" fmla="*/ 1100163 h 2420679"/>
                <a:gd name="connsiteX106" fmla="*/ 3930871 w 5096479"/>
                <a:gd name="connsiteY106" fmla="*/ 1029825 h 2420679"/>
                <a:gd name="connsiteX107" fmla="*/ 3940919 w 5096479"/>
                <a:gd name="connsiteY107" fmla="*/ 929341 h 2420679"/>
                <a:gd name="connsiteX108" fmla="*/ 3971064 w 5096479"/>
                <a:gd name="connsiteY108" fmla="*/ 859003 h 2420679"/>
                <a:gd name="connsiteX109" fmla="*/ 4041403 w 5096479"/>
                <a:gd name="connsiteY109" fmla="*/ 949438 h 2420679"/>
                <a:gd name="connsiteX110" fmla="*/ 4061499 w 5096479"/>
                <a:gd name="connsiteY110" fmla="*/ 989631 h 2420679"/>
                <a:gd name="connsiteX111" fmla="*/ 4071548 w 5096479"/>
                <a:gd name="connsiteY111" fmla="*/ 1090115 h 2420679"/>
                <a:gd name="connsiteX112" fmla="*/ 4121789 w 5096479"/>
                <a:gd name="connsiteY112" fmla="*/ 1110212 h 2420679"/>
                <a:gd name="connsiteX113" fmla="*/ 4292611 w 5096479"/>
                <a:gd name="connsiteY113" fmla="*/ 1130308 h 2420679"/>
                <a:gd name="connsiteX114" fmla="*/ 4322756 w 5096479"/>
                <a:gd name="connsiteY114" fmla="*/ 1120260 h 2420679"/>
                <a:gd name="connsiteX115" fmla="*/ 4332805 w 5096479"/>
                <a:gd name="connsiteY115" fmla="*/ 1039873 h 2420679"/>
                <a:gd name="connsiteX116" fmla="*/ 4342853 w 5096479"/>
                <a:gd name="connsiteY116" fmla="*/ 989631 h 2420679"/>
                <a:gd name="connsiteX117" fmla="*/ 4393095 w 5096479"/>
                <a:gd name="connsiteY117" fmla="*/ 959486 h 2420679"/>
                <a:gd name="connsiteX118" fmla="*/ 4413192 w 5096479"/>
                <a:gd name="connsiteY118" fmla="*/ 929341 h 2420679"/>
                <a:gd name="connsiteX119" fmla="*/ 4453385 w 5096479"/>
                <a:gd name="connsiteY119" fmla="*/ 889148 h 2420679"/>
                <a:gd name="connsiteX120" fmla="*/ 4463433 w 5096479"/>
                <a:gd name="connsiteY120" fmla="*/ 828858 h 2420679"/>
                <a:gd name="connsiteX121" fmla="*/ 4483530 w 5096479"/>
                <a:gd name="connsiteY121" fmla="*/ 798713 h 2420679"/>
                <a:gd name="connsiteX122" fmla="*/ 4513675 w 5096479"/>
                <a:gd name="connsiteY122" fmla="*/ 738423 h 2420679"/>
                <a:gd name="connsiteX123" fmla="*/ 4543820 w 5096479"/>
                <a:gd name="connsiteY123" fmla="*/ 748471 h 2420679"/>
                <a:gd name="connsiteX124" fmla="*/ 4573965 w 5096479"/>
                <a:gd name="connsiteY124" fmla="*/ 859003 h 2420679"/>
                <a:gd name="connsiteX125" fmla="*/ 4594062 w 5096479"/>
                <a:gd name="connsiteY125" fmla="*/ 929341 h 2420679"/>
                <a:gd name="connsiteX126" fmla="*/ 4614159 w 5096479"/>
                <a:gd name="connsiteY126" fmla="*/ 959486 h 2420679"/>
                <a:gd name="connsiteX127" fmla="*/ 4654352 w 5096479"/>
                <a:gd name="connsiteY127" fmla="*/ 899196 h 2420679"/>
                <a:gd name="connsiteX128" fmla="*/ 4714642 w 5096479"/>
                <a:gd name="connsiteY128" fmla="*/ 798713 h 2420679"/>
                <a:gd name="connsiteX129" fmla="*/ 4724690 w 5096479"/>
                <a:gd name="connsiteY129" fmla="*/ 607794 h 2420679"/>
                <a:gd name="connsiteX130" fmla="*/ 4734739 w 5096479"/>
                <a:gd name="connsiteY130" fmla="*/ 567601 h 2420679"/>
                <a:gd name="connsiteX131" fmla="*/ 4784981 w 5096479"/>
                <a:gd name="connsiteY131" fmla="*/ 678133 h 2420679"/>
                <a:gd name="connsiteX132" fmla="*/ 4795029 w 5096479"/>
                <a:gd name="connsiteY132" fmla="*/ 758519 h 2420679"/>
                <a:gd name="connsiteX133" fmla="*/ 4805077 w 5096479"/>
                <a:gd name="connsiteY133" fmla="*/ 889148 h 2420679"/>
                <a:gd name="connsiteX134" fmla="*/ 4835222 w 5096479"/>
                <a:gd name="connsiteY134" fmla="*/ 979583 h 2420679"/>
                <a:gd name="connsiteX135" fmla="*/ 4845271 w 5096479"/>
                <a:gd name="connsiteY135" fmla="*/ 1009728 h 2420679"/>
                <a:gd name="connsiteX136" fmla="*/ 4855319 w 5096479"/>
                <a:gd name="connsiteY136" fmla="*/ 1039873 h 2420679"/>
                <a:gd name="connsiteX137" fmla="*/ 4885464 w 5096479"/>
                <a:gd name="connsiteY137" fmla="*/ 1070018 h 2420679"/>
                <a:gd name="connsiteX138" fmla="*/ 4895512 w 5096479"/>
                <a:gd name="connsiteY138" fmla="*/ 1210695 h 2420679"/>
                <a:gd name="connsiteX139" fmla="*/ 4935706 w 5096479"/>
                <a:gd name="connsiteY139" fmla="*/ 1230792 h 2420679"/>
                <a:gd name="connsiteX140" fmla="*/ 4995996 w 5096479"/>
                <a:gd name="connsiteY140" fmla="*/ 1170502 h 2420679"/>
                <a:gd name="connsiteX141" fmla="*/ 5036189 w 5096479"/>
                <a:gd name="connsiteY141" fmla="*/ 1100163 h 2420679"/>
                <a:gd name="connsiteX142" fmla="*/ 5076383 w 5096479"/>
                <a:gd name="connsiteY142" fmla="*/ 1039873 h 2420679"/>
                <a:gd name="connsiteX143" fmla="*/ 5096479 w 5096479"/>
                <a:gd name="connsiteY143" fmla="*/ 989631 h 2420679"/>
                <a:gd name="connsiteX0" fmla="*/ 2120 w 5070513"/>
                <a:gd name="connsiteY0" fmla="*/ 2420679 h 2420679"/>
                <a:gd name="connsiteX1" fmla="*/ 183362 w 5070513"/>
                <a:gd name="connsiteY1" fmla="*/ 1484575 h 2420679"/>
                <a:gd name="connsiteX2" fmla="*/ 2120 w 5070513"/>
                <a:gd name="connsiteY2" fmla="*/ 764495 h 2420679"/>
                <a:gd name="connsiteX3" fmla="*/ 170639 w 5070513"/>
                <a:gd name="connsiteY3" fmla="*/ 218048 h 2420679"/>
                <a:gd name="connsiteX4" fmla="*/ 278740 w 5070513"/>
                <a:gd name="connsiteY4" fmla="*/ 0 h 2420679"/>
                <a:gd name="connsiteX5" fmla="*/ 508562 w 5070513"/>
                <a:gd name="connsiteY5" fmla="*/ 498095 h 2420679"/>
                <a:gd name="connsiteX6" fmla="*/ 598997 w 5070513"/>
                <a:gd name="connsiteY6" fmla="*/ 646660 h 2420679"/>
                <a:gd name="connsiteX7" fmla="*/ 619094 w 5070513"/>
                <a:gd name="connsiteY7" fmla="*/ 909674 h 2420679"/>
                <a:gd name="connsiteX8" fmla="*/ 729626 w 5070513"/>
                <a:gd name="connsiteY8" fmla="*/ 780619 h 2420679"/>
                <a:gd name="connsiteX9" fmla="*/ 759771 w 5070513"/>
                <a:gd name="connsiteY9" fmla="*/ 810331 h 2420679"/>
                <a:gd name="connsiteX10" fmla="*/ 840157 w 5070513"/>
                <a:gd name="connsiteY10" fmla="*/ 1100163 h 2420679"/>
                <a:gd name="connsiteX11" fmla="*/ 870302 w 5070513"/>
                <a:gd name="connsiteY11" fmla="*/ 1080067 h 2420679"/>
                <a:gd name="connsiteX12" fmla="*/ 884132 w 5070513"/>
                <a:gd name="connsiteY12" fmla="*/ 1063104 h 2420679"/>
                <a:gd name="connsiteX13" fmla="*/ 970786 w 5070513"/>
                <a:gd name="connsiteY13" fmla="*/ 1029825 h 2420679"/>
                <a:gd name="connsiteX14" fmla="*/ 1021028 w 5070513"/>
                <a:gd name="connsiteY14" fmla="*/ 1150405 h 2420679"/>
                <a:gd name="connsiteX15" fmla="*/ 1091366 w 5070513"/>
                <a:gd name="connsiteY15" fmla="*/ 1200647 h 2420679"/>
                <a:gd name="connsiteX16" fmla="*/ 1090611 w 5070513"/>
                <a:gd name="connsiteY16" fmla="*/ 1220420 h 2420679"/>
                <a:gd name="connsiteX17" fmla="*/ 1221995 w 5070513"/>
                <a:gd name="connsiteY17" fmla="*/ 1311179 h 2420679"/>
                <a:gd name="connsiteX18" fmla="*/ 1262188 w 5070513"/>
                <a:gd name="connsiteY18" fmla="*/ 1291082 h 2420679"/>
                <a:gd name="connsiteX19" fmla="*/ 1302382 w 5070513"/>
                <a:gd name="connsiteY19" fmla="*/ 1230792 h 2420679"/>
                <a:gd name="connsiteX20" fmla="*/ 1312430 w 5070513"/>
                <a:gd name="connsiteY20" fmla="*/ 1120260 h 2420679"/>
                <a:gd name="connsiteX21" fmla="*/ 1402865 w 5070513"/>
                <a:gd name="connsiteY21" fmla="*/ 979583 h 2420679"/>
                <a:gd name="connsiteX22" fmla="*/ 1412913 w 5070513"/>
                <a:gd name="connsiteY22" fmla="*/ 929341 h 2420679"/>
                <a:gd name="connsiteX23" fmla="*/ 1453107 w 5070513"/>
                <a:gd name="connsiteY23" fmla="*/ 879100 h 2420679"/>
                <a:gd name="connsiteX24" fmla="*/ 1473204 w 5070513"/>
                <a:gd name="connsiteY24" fmla="*/ 848955 h 2420679"/>
                <a:gd name="connsiteX25" fmla="*/ 1483252 w 5070513"/>
                <a:gd name="connsiteY25" fmla="*/ 818809 h 2420679"/>
                <a:gd name="connsiteX26" fmla="*/ 1503349 w 5070513"/>
                <a:gd name="connsiteY26" fmla="*/ 768568 h 2420679"/>
                <a:gd name="connsiteX27" fmla="*/ 1523445 w 5070513"/>
                <a:gd name="connsiteY27" fmla="*/ 637939 h 2420679"/>
                <a:gd name="connsiteX28" fmla="*/ 1533494 w 5070513"/>
                <a:gd name="connsiteY28" fmla="*/ 828858 h 2420679"/>
                <a:gd name="connsiteX29" fmla="*/ 1553590 w 5070513"/>
                <a:gd name="connsiteY29" fmla="*/ 788664 h 2420679"/>
                <a:gd name="connsiteX30" fmla="*/ 1563639 w 5070513"/>
                <a:gd name="connsiteY30" fmla="*/ 758519 h 2420679"/>
                <a:gd name="connsiteX31" fmla="*/ 1613881 w 5070513"/>
                <a:gd name="connsiteY31" fmla="*/ 848955 h 2420679"/>
                <a:gd name="connsiteX32" fmla="*/ 1664122 w 5070513"/>
                <a:gd name="connsiteY32" fmla="*/ 909245 h 2420679"/>
                <a:gd name="connsiteX33" fmla="*/ 1694267 w 5070513"/>
                <a:gd name="connsiteY33" fmla="*/ 919293 h 2420679"/>
                <a:gd name="connsiteX34" fmla="*/ 1744509 w 5070513"/>
                <a:gd name="connsiteY34" fmla="*/ 808761 h 2420679"/>
                <a:gd name="connsiteX35" fmla="*/ 1804799 w 5070513"/>
                <a:gd name="connsiteY35" fmla="*/ 748471 h 2420679"/>
                <a:gd name="connsiteX36" fmla="*/ 1824896 w 5070513"/>
                <a:gd name="connsiteY36" fmla="*/ 708278 h 2420679"/>
                <a:gd name="connsiteX37" fmla="*/ 1855041 w 5070513"/>
                <a:gd name="connsiteY37" fmla="*/ 567601 h 2420679"/>
                <a:gd name="connsiteX38" fmla="*/ 1875138 w 5070513"/>
                <a:gd name="connsiteY38" fmla="*/ 597746 h 2420679"/>
                <a:gd name="connsiteX39" fmla="*/ 1885186 w 5070513"/>
                <a:gd name="connsiteY39" fmla="*/ 627891 h 2420679"/>
                <a:gd name="connsiteX40" fmla="*/ 1905283 w 5070513"/>
                <a:gd name="connsiteY40" fmla="*/ 698229 h 2420679"/>
                <a:gd name="connsiteX41" fmla="*/ 1955524 w 5070513"/>
                <a:gd name="connsiteY41" fmla="*/ 778616 h 2420679"/>
                <a:gd name="connsiteX42" fmla="*/ 1985670 w 5070513"/>
                <a:gd name="connsiteY42" fmla="*/ 939390 h 2420679"/>
                <a:gd name="connsiteX43" fmla="*/ 2015815 w 5070513"/>
                <a:gd name="connsiteY43" fmla="*/ 1049922 h 2420679"/>
                <a:gd name="connsiteX44" fmla="*/ 2035911 w 5070513"/>
                <a:gd name="connsiteY44" fmla="*/ 1130308 h 2420679"/>
                <a:gd name="connsiteX45" fmla="*/ 2056008 w 5070513"/>
                <a:gd name="connsiteY45" fmla="*/ 1160453 h 2420679"/>
                <a:gd name="connsiteX46" fmla="*/ 2086153 w 5070513"/>
                <a:gd name="connsiteY46" fmla="*/ 1150405 h 2420679"/>
                <a:gd name="connsiteX47" fmla="*/ 2096201 w 5070513"/>
                <a:gd name="connsiteY47" fmla="*/ 1120260 h 2420679"/>
                <a:gd name="connsiteX48" fmla="*/ 2116298 w 5070513"/>
                <a:gd name="connsiteY48" fmla="*/ 1090115 h 2420679"/>
                <a:gd name="connsiteX49" fmla="*/ 2146443 w 5070513"/>
                <a:gd name="connsiteY49" fmla="*/ 1039873 h 2420679"/>
                <a:gd name="connsiteX50" fmla="*/ 2186637 w 5070513"/>
                <a:gd name="connsiteY50" fmla="*/ 1070018 h 2420679"/>
                <a:gd name="connsiteX51" fmla="*/ 2287120 w 5070513"/>
                <a:gd name="connsiteY51" fmla="*/ 1160453 h 2420679"/>
                <a:gd name="connsiteX52" fmla="*/ 2327313 w 5070513"/>
                <a:gd name="connsiteY52" fmla="*/ 1230792 h 2420679"/>
                <a:gd name="connsiteX53" fmla="*/ 2357459 w 5070513"/>
                <a:gd name="connsiteY53" fmla="*/ 1250889 h 2420679"/>
                <a:gd name="connsiteX54" fmla="*/ 2367507 w 5070513"/>
                <a:gd name="connsiteY54" fmla="*/ 1281034 h 2420679"/>
                <a:gd name="connsiteX55" fmla="*/ 2387604 w 5070513"/>
                <a:gd name="connsiteY55" fmla="*/ 1250889 h 2420679"/>
                <a:gd name="connsiteX56" fmla="*/ 2397652 w 5070513"/>
                <a:gd name="connsiteY56" fmla="*/ 1210695 h 2420679"/>
                <a:gd name="connsiteX57" fmla="*/ 2417749 w 5070513"/>
                <a:gd name="connsiteY57" fmla="*/ 1160453 h 2420679"/>
                <a:gd name="connsiteX58" fmla="*/ 2427797 w 5070513"/>
                <a:gd name="connsiteY58" fmla="*/ 1130308 h 2420679"/>
                <a:gd name="connsiteX59" fmla="*/ 2437845 w 5070513"/>
                <a:gd name="connsiteY59" fmla="*/ 969535 h 2420679"/>
                <a:gd name="connsiteX60" fmla="*/ 2467990 w 5070513"/>
                <a:gd name="connsiteY60" fmla="*/ 879100 h 2420679"/>
                <a:gd name="connsiteX61" fmla="*/ 2498135 w 5070513"/>
                <a:gd name="connsiteY61" fmla="*/ 828858 h 2420679"/>
                <a:gd name="connsiteX62" fmla="*/ 2508184 w 5070513"/>
                <a:gd name="connsiteY62" fmla="*/ 768568 h 2420679"/>
                <a:gd name="connsiteX63" fmla="*/ 2518232 w 5070513"/>
                <a:gd name="connsiteY63" fmla="*/ 798713 h 2420679"/>
                <a:gd name="connsiteX64" fmla="*/ 2528281 w 5070513"/>
                <a:gd name="connsiteY64" fmla="*/ 859003 h 2420679"/>
                <a:gd name="connsiteX65" fmla="*/ 2558426 w 5070513"/>
                <a:gd name="connsiteY65" fmla="*/ 929341 h 2420679"/>
                <a:gd name="connsiteX66" fmla="*/ 2568474 w 5070513"/>
                <a:gd name="connsiteY66" fmla="*/ 1049922 h 2420679"/>
                <a:gd name="connsiteX67" fmla="*/ 2588571 w 5070513"/>
                <a:gd name="connsiteY67" fmla="*/ 1170502 h 2420679"/>
                <a:gd name="connsiteX68" fmla="*/ 2648861 w 5070513"/>
                <a:gd name="connsiteY68" fmla="*/ 1110212 h 2420679"/>
                <a:gd name="connsiteX69" fmla="*/ 2709151 w 5070513"/>
                <a:gd name="connsiteY69" fmla="*/ 1070018 h 2420679"/>
                <a:gd name="connsiteX70" fmla="*/ 2759393 w 5070513"/>
                <a:gd name="connsiteY70" fmla="*/ 1009728 h 2420679"/>
                <a:gd name="connsiteX71" fmla="*/ 2799586 w 5070513"/>
                <a:gd name="connsiteY71" fmla="*/ 949438 h 2420679"/>
                <a:gd name="connsiteX72" fmla="*/ 2869924 w 5070513"/>
                <a:gd name="connsiteY72" fmla="*/ 889148 h 2420679"/>
                <a:gd name="connsiteX73" fmla="*/ 2920166 w 5070513"/>
                <a:gd name="connsiteY73" fmla="*/ 899196 h 2420679"/>
                <a:gd name="connsiteX74" fmla="*/ 2970408 w 5070513"/>
                <a:gd name="connsiteY74" fmla="*/ 939390 h 2420679"/>
                <a:gd name="connsiteX75" fmla="*/ 3030698 w 5070513"/>
                <a:gd name="connsiteY75" fmla="*/ 969535 h 2420679"/>
                <a:gd name="connsiteX76" fmla="*/ 3060843 w 5070513"/>
                <a:gd name="connsiteY76" fmla="*/ 999680 h 2420679"/>
                <a:gd name="connsiteX77" fmla="*/ 3070892 w 5070513"/>
                <a:gd name="connsiteY77" fmla="*/ 1029825 h 2420679"/>
                <a:gd name="connsiteX78" fmla="*/ 3151278 w 5070513"/>
                <a:gd name="connsiteY78" fmla="*/ 1070018 h 2420679"/>
                <a:gd name="connsiteX79" fmla="*/ 3191472 w 5070513"/>
                <a:gd name="connsiteY79" fmla="*/ 1090115 h 2420679"/>
                <a:gd name="connsiteX80" fmla="*/ 3221617 w 5070513"/>
                <a:gd name="connsiteY80" fmla="*/ 1059970 h 2420679"/>
                <a:gd name="connsiteX81" fmla="*/ 3251762 w 5070513"/>
                <a:gd name="connsiteY81" fmla="*/ 1039873 h 2420679"/>
                <a:gd name="connsiteX82" fmla="*/ 3322100 w 5070513"/>
                <a:gd name="connsiteY82" fmla="*/ 969535 h 2420679"/>
                <a:gd name="connsiteX83" fmla="*/ 3332149 w 5070513"/>
                <a:gd name="connsiteY83" fmla="*/ 929341 h 2420679"/>
                <a:gd name="connsiteX84" fmla="*/ 3362294 w 5070513"/>
                <a:gd name="connsiteY84" fmla="*/ 848955 h 2420679"/>
                <a:gd name="connsiteX85" fmla="*/ 3372342 w 5070513"/>
                <a:gd name="connsiteY85" fmla="*/ 748471 h 2420679"/>
                <a:gd name="connsiteX86" fmla="*/ 3392439 w 5070513"/>
                <a:gd name="connsiteY86" fmla="*/ 698229 h 2420679"/>
                <a:gd name="connsiteX87" fmla="*/ 3402487 w 5070513"/>
                <a:gd name="connsiteY87" fmla="*/ 658036 h 2420679"/>
                <a:gd name="connsiteX88" fmla="*/ 3422584 w 5070513"/>
                <a:gd name="connsiteY88" fmla="*/ 627891 h 2420679"/>
                <a:gd name="connsiteX89" fmla="*/ 3452729 w 5070513"/>
                <a:gd name="connsiteY89" fmla="*/ 537456 h 2420679"/>
                <a:gd name="connsiteX90" fmla="*/ 3472826 w 5070513"/>
                <a:gd name="connsiteY90" fmla="*/ 507311 h 2420679"/>
                <a:gd name="connsiteX91" fmla="*/ 3492922 w 5070513"/>
                <a:gd name="connsiteY91" fmla="*/ 426924 h 2420679"/>
                <a:gd name="connsiteX92" fmla="*/ 3558221 w 5070513"/>
                <a:gd name="connsiteY92" fmla="*/ 218048 h 2420679"/>
                <a:gd name="connsiteX93" fmla="*/ 3553212 w 5070513"/>
                <a:gd name="connsiteY93" fmla="*/ 557552 h 2420679"/>
                <a:gd name="connsiteX94" fmla="*/ 3603454 w 5070513"/>
                <a:gd name="connsiteY94" fmla="*/ 688181 h 2420679"/>
                <a:gd name="connsiteX95" fmla="*/ 3613502 w 5070513"/>
                <a:gd name="connsiteY95" fmla="*/ 838906 h 2420679"/>
                <a:gd name="connsiteX96" fmla="*/ 3643648 w 5070513"/>
                <a:gd name="connsiteY96" fmla="*/ 1009728 h 2420679"/>
                <a:gd name="connsiteX97" fmla="*/ 3683841 w 5070513"/>
                <a:gd name="connsiteY97" fmla="*/ 1130308 h 2420679"/>
                <a:gd name="connsiteX98" fmla="*/ 3693889 w 5070513"/>
                <a:gd name="connsiteY98" fmla="*/ 1170502 h 2420679"/>
                <a:gd name="connsiteX99" fmla="*/ 3703938 w 5070513"/>
                <a:gd name="connsiteY99" fmla="*/ 1301130 h 2420679"/>
                <a:gd name="connsiteX100" fmla="*/ 3724034 w 5070513"/>
                <a:gd name="connsiteY100" fmla="*/ 1361420 h 2420679"/>
                <a:gd name="connsiteX101" fmla="*/ 3734083 w 5070513"/>
                <a:gd name="connsiteY101" fmla="*/ 1391566 h 2420679"/>
                <a:gd name="connsiteX102" fmla="*/ 3794373 w 5070513"/>
                <a:gd name="connsiteY102" fmla="*/ 1311179 h 2420679"/>
                <a:gd name="connsiteX103" fmla="*/ 3844615 w 5070513"/>
                <a:gd name="connsiteY103" fmla="*/ 1230792 h 2420679"/>
                <a:gd name="connsiteX104" fmla="*/ 3864711 w 5070513"/>
                <a:gd name="connsiteY104" fmla="*/ 1160453 h 2420679"/>
                <a:gd name="connsiteX105" fmla="*/ 3874760 w 5070513"/>
                <a:gd name="connsiteY105" fmla="*/ 1100163 h 2420679"/>
                <a:gd name="connsiteX106" fmla="*/ 3904905 w 5070513"/>
                <a:gd name="connsiteY106" fmla="*/ 1029825 h 2420679"/>
                <a:gd name="connsiteX107" fmla="*/ 3914953 w 5070513"/>
                <a:gd name="connsiteY107" fmla="*/ 929341 h 2420679"/>
                <a:gd name="connsiteX108" fmla="*/ 3945098 w 5070513"/>
                <a:gd name="connsiteY108" fmla="*/ 859003 h 2420679"/>
                <a:gd name="connsiteX109" fmla="*/ 4015437 w 5070513"/>
                <a:gd name="connsiteY109" fmla="*/ 949438 h 2420679"/>
                <a:gd name="connsiteX110" fmla="*/ 4035533 w 5070513"/>
                <a:gd name="connsiteY110" fmla="*/ 989631 h 2420679"/>
                <a:gd name="connsiteX111" fmla="*/ 4045582 w 5070513"/>
                <a:gd name="connsiteY111" fmla="*/ 1090115 h 2420679"/>
                <a:gd name="connsiteX112" fmla="*/ 4095823 w 5070513"/>
                <a:gd name="connsiteY112" fmla="*/ 1110212 h 2420679"/>
                <a:gd name="connsiteX113" fmla="*/ 4266645 w 5070513"/>
                <a:gd name="connsiteY113" fmla="*/ 1130308 h 2420679"/>
                <a:gd name="connsiteX114" fmla="*/ 4296790 w 5070513"/>
                <a:gd name="connsiteY114" fmla="*/ 1120260 h 2420679"/>
                <a:gd name="connsiteX115" fmla="*/ 4306839 w 5070513"/>
                <a:gd name="connsiteY115" fmla="*/ 1039873 h 2420679"/>
                <a:gd name="connsiteX116" fmla="*/ 4316887 w 5070513"/>
                <a:gd name="connsiteY116" fmla="*/ 989631 h 2420679"/>
                <a:gd name="connsiteX117" fmla="*/ 4367129 w 5070513"/>
                <a:gd name="connsiteY117" fmla="*/ 959486 h 2420679"/>
                <a:gd name="connsiteX118" fmla="*/ 4387226 w 5070513"/>
                <a:gd name="connsiteY118" fmla="*/ 929341 h 2420679"/>
                <a:gd name="connsiteX119" fmla="*/ 4427419 w 5070513"/>
                <a:gd name="connsiteY119" fmla="*/ 889148 h 2420679"/>
                <a:gd name="connsiteX120" fmla="*/ 4437467 w 5070513"/>
                <a:gd name="connsiteY120" fmla="*/ 828858 h 2420679"/>
                <a:gd name="connsiteX121" fmla="*/ 4457564 w 5070513"/>
                <a:gd name="connsiteY121" fmla="*/ 798713 h 2420679"/>
                <a:gd name="connsiteX122" fmla="*/ 4487709 w 5070513"/>
                <a:gd name="connsiteY122" fmla="*/ 738423 h 2420679"/>
                <a:gd name="connsiteX123" fmla="*/ 4517854 w 5070513"/>
                <a:gd name="connsiteY123" fmla="*/ 748471 h 2420679"/>
                <a:gd name="connsiteX124" fmla="*/ 4547999 w 5070513"/>
                <a:gd name="connsiteY124" fmla="*/ 859003 h 2420679"/>
                <a:gd name="connsiteX125" fmla="*/ 4568096 w 5070513"/>
                <a:gd name="connsiteY125" fmla="*/ 929341 h 2420679"/>
                <a:gd name="connsiteX126" fmla="*/ 4588193 w 5070513"/>
                <a:gd name="connsiteY126" fmla="*/ 959486 h 2420679"/>
                <a:gd name="connsiteX127" fmla="*/ 4628386 w 5070513"/>
                <a:gd name="connsiteY127" fmla="*/ 899196 h 2420679"/>
                <a:gd name="connsiteX128" fmla="*/ 4688676 w 5070513"/>
                <a:gd name="connsiteY128" fmla="*/ 798713 h 2420679"/>
                <a:gd name="connsiteX129" fmla="*/ 4698724 w 5070513"/>
                <a:gd name="connsiteY129" fmla="*/ 607794 h 2420679"/>
                <a:gd name="connsiteX130" fmla="*/ 4708773 w 5070513"/>
                <a:gd name="connsiteY130" fmla="*/ 567601 h 2420679"/>
                <a:gd name="connsiteX131" fmla="*/ 4759015 w 5070513"/>
                <a:gd name="connsiteY131" fmla="*/ 678133 h 2420679"/>
                <a:gd name="connsiteX132" fmla="*/ 4769063 w 5070513"/>
                <a:gd name="connsiteY132" fmla="*/ 758519 h 2420679"/>
                <a:gd name="connsiteX133" fmla="*/ 4779111 w 5070513"/>
                <a:gd name="connsiteY133" fmla="*/ 889148 h 2420679"/>
                <a:gd name="connsiteX134" fmla="*/ 4809256 w 5070513"/>
                <a:gd name="connsiteY134" fmla="*/ 979583 h 2420679"/>
                <a:gd name="connsiteX135" fmla="*/ 4819305 w 5070513"/>
                <a:gd name="connsiteY135" fmla="*/ 1009728 h 2420679"/>
                <a:gd name="connsiteX136" fmla="*/ 4829353 w 5070513"/>
                <a:gd name="connsiteY136" fmla="*/ 1039873 h 2420679"/>
                <a:gd name="connsiteX137" fmla="*/ 4859498 w 5070513"/>
                <a:gd name="connsiteY137" fmla="*/ 1070018 h 2420679"/>
                <a:gd name="connsiteX138" fmla="*/ 4869546 w 5070513"/>
                <a:gd name="connsiteY138" fmla="*/ 1210695 h 2420679"/>
                <a:gd name="connsiteX139" fmla="*/ 4909740 w 5070513"/>
                <a:gd name="connsiteY139" fmla="*/ 1230792 h 2420679"/>
                <a:gd name="connsiteX140" fmla="*/ 4970030 w 5070513"/>
                <a:gd name="connsiteY140" fmla="*/ 1170502 h 2420679"/>
                <a:gd name="connsiteX141" fmla="*/ 5010223 w 5070513"/>
                <a:gd name="connsiteY141" fmla="*/ 1100163 h 2420679"/>
                <a:gd name="connsiteX142" fmla="*/ 5050417 w 5070513"/>
                <a:gd name="connsiteY142" fmla="*/ 1039873 h 2420679"/>
                <a:gd name="connsiteX143" fmla="*/ 5070513 w 5070513"/>
                <a:gd name="connsiteY143" fmla="*/ 989631 h 2420679"/>
                <a:gd name="connsiteX0" fmla="*/ 0 w 5068393"/>
                <a:gd name="connsiteY0" fmla="*/ 2420679 h 2420679"/>
                <a:gd name="connsiteX1" fmla="*/ 181242 w 5068393"/>
                <a:gd name="connsiteY1" fmla="*/ 1484575 h 2420679"/>
                <a:gd name="connsiteX2" fmla="*/ 167387 w 5068393"/>
                <a:gd name="connsiteY2" fmla="*/ 764495 h 2420679"/>
                <a:gd name="connsiteX3" fmla="*/ 168519 w 5068393"/>
                <a:gd name="connsiteY3" fmla="*/ 218048 h 2420679"/>
                <a:gd name="connsiteX4" fmla="*/ 276620 w 5068393"/>
                <a:gd name="connsiteY4" fmla="*/ 0 h 2420679"/>
                <a:gd name="connsiteX5" fmla="*/ 506442 w 5068393"/>
                <a:gd name="connsiteY5" fmla="*/ 498095 h 2420679"/>
                <a:gd name="connsiteX6" fmla="*/ 596877 w 5068393"/>
                <a:gd name="connsiteY6" fmla="*/ 646660 h 2420679"/>
                <a:gd name="connsiteX7" fmla="*/ 616974 w 5068393"/>
                <a:gd name="connsiteY7" fmla="*/ 909674 h 2420679"/>
                <a:gd name="connsiteX8" fmla="*/ 727506 w 5068393"/>
                <a:gd name="connsiteY8" fmla="*/ 780619 h 2420679"/>
                <a:gd name="connsiteX9" fmla="*/ 757651 w 5068393"/>
                <a:gd name="connsiteY9" fmla="*/ 810331 h 2420679"/>
                <a:gd name="connsiteX10" fmla="*/ 838037 w 5068393"/>
                <a:gd name="connsiteY10" fmla="*/ 1100163 h 2420679"/>
                <a:gd name="connsiteX11" fmla="*/ 868182 w 5068393"/>
                <a:gd name="connsiteY11" fmla="*/ 1080067 h 2420679"/>
                <a:gd name="connsiteX12" fmla="*/ 882012 w 5068393"/>
                <a:gd name="connsiteY12" fmla="*/ 1063104 h 2420679"/>
                <a:gd name="connsiteX13" fmla="*/ 968666 w 5068393"/>
                <a:gd name="connsiteY13" fmla="*/ 1029825 h 2420679"/>
                <a:gd name="connsiteX14" fmla="*/ 1018908 w 5068393"/>
                <a:gd name="connsiteY14" fmla="*/ 1150405 h 2420679"/>
                <a:gd name="connsiteX15" fmla="*/ 1089246 w 5068393"/>
                <a:gd name="connsiteY15" fmla="*/ 1200647 h 2420679"/>
                <a:gd name="connsiteX16" fmla="*/ 1088491 w 5068393"/>
                <a:gd name="connsiteY16" fmla="*/ 1220420 h 2420679"/>
                <a:gd name="connsiteX17" fmla="*/ 1219875 w 5068393"/>
                <a:gd name="connsiteY17" fmla="*/ 1311179 h 2420679"/>
                <a:gd name="connsiteX18" fmla="*/ 1260068 w 5068393"/>
                <a:gd name="connsiteY18" fmla="*/ 1291082 h 2420679"/>
                <a:gd name="connsiteX19" fmla="*/ 1300262 w 5068393"/>
                <a:gd name="connsiteY19" fmla="*/ 1230792 h 2420679"/>
                <a:gd name="connsiteX20" fmla="*/ 1310310 w 5068393"/>
                <a:gd name="connsiteY20" fmla="*/ 1120260 h 2420679"/>
                <a:gd name="connsiteX21" fmla="*/ 1400745 w 5068393"/>
                <a:gd name="connsiteY21" fmla="*/ 979583 h 2420679"/>
                <a:gd name="connsiteX22" fmla="*/ 1410793 w 5068393"/>
                <a:gd name="connsiteY22" fmla="*/ 929341 h 2420679"/>
                <a:gd name="connsiteX23" fmla="*/ 1450987 w 5068393"/>
                <a:gd name="connsiteY23" fmla="*/ 879100 h 2420679"/>
                <a:gd name="connsiteX24" fmla="*/ 1471084 w 5068393"/>
                <a:gd name="connsiteY24" fmla="*/ 848955 h 2420679"/>
                <a:gd name="connsiteX25" fmla="*/ 1481132 w 5068393"/>
                <a:gd name="connsiteY25" fmla="*/ 818809 h 2420679"/>
                <a:gd name="connsiteX26" fmla="*/ 1501229 w 5068393"/>
                <a:gd name="connsiteY26" fmla="*/ 768568 h 2420679"/>
                <a:gd name="connsiteX27" fmla="*/ 1521325 w 5068393"/>
                <a:gd name="connsiteY27" fmla="*/ 637939 h 2420679"/>
                <a:gd name="connsiteX28" fmla="*/ 1531374 w 5068393"/>
                <a:gd name="connsiteY28" fmla="*/ 828858 h 2420679"/>
                <a:gd name="connsiteX29" fmla="*/ 1551470 w 5068393"/>
                <a:gd name="connsiteY29" fmla="*/ 788664 h 2420679"/>
                <a:gd name="connsiteX30" fmla="*/ 1561519 w 5068393"/>
                <a:gd name="connsiteY30" fmla="*/ 758519 h 2420679"/>
                <a:gd name="connsiteX31" fmla="*/ 1611761 w 5068393"/>
                <a:gd name="connsiteY31" fmla="*/ 848955 h 2420679"/>
                <a:gd name="connsiteX32" fmla="*/ 1662002 w 5068393"/>
                <a:gd name="connsiteY32" fmla="*/ 909245 h 2420679"/>
                <a:gd name="connsiteX33" fmla="*/ 1692147 w 5068393"/>
                <a:gd name="connsiteY33" fmla="*/ 919293 h 2420679"/>
                <a:gd name="connsiteX34" fmla="*/ 1742389 w 5068393"/>
                <a:gd name="connsiteY34" fmla="*/ 808761 h 2420679"/>
                <a:gd name="connsiteX35" fmla="*/ 1802679 w 5068393"/>
                <a:gd name="connsiteY35" fmla="*/ 748471 h 2420679"/>
                <a:gd name="connsiteX36" fmla="*/ 1822776 w 5068393"/>
                <a:gd name="connsiteY36" fmla="*/ 708278 h 2420679"/>
                <a:gd name="connsiteX37" fmla="*/ 1852921 w 5068393"/>
                <a:gd name="connsiteY37" fmla="*/ 567601 h 2420679"/>
                <a:gd name="connsiteX38" fmla="*/ 1873018 w 5068393"/>
                <a:gd name="connsiteY38" fmla="*/ 597746 h 2420679"/>
                <a:gd name="connsiteX39" fmla="*/ 1883066 w 5068393"/>
                <a:gd name="connsiteY39" fmla="*/ 627891 h 2420679"/>
                <a:gd name="connsiteX40" fmla="*/ 1903163 w 5068393"/>
                <a:gd name="connsiteY40" fmla="*/ 698229 h 2420679"/>
                <a:gd name="connsiteX41" fmla="*/ 1953404 w 5068393"/>
                <a:gd name="connsiteY41" fmla="*/ 778616 h 2420679"/>
                <a:gd name="connsiteX42" fmla="*/ 1983550 w 5068393"/>
                <a:gd name="connsiteY42" fmla="*/ 939390 h 2420679"/>
                <a:gd name="connsiteX43" fmla="*/ 2013695 w 5068393"/>
                <a:gd name="connsiteY43" fmla="*/ 1049922 h 2420679"/>
                <a:gd name="connsiteX44" fmla="*/ 2033791 w 5068393"/>
                <a:gd name="connsiteY44" fmla="*/ 1130308 h 2420679"/>
                <a:gd name="connsiteX45" fmla="*/ 2053888 w 5068393"/>
                <a:gd name="connsiteY45" fmla="*/ 1160453 h 2420679"/>
                <a:gd name="connsiteX46" fmla="*/ 2084033 w 5068393"/>
                <a:gd name="connsiteY46" fmla="*/ 1150405 h 2420679"/>
                <a:gd name="connsiteX47" fmla="*/ 2094081 w 5068393"/>
                <a:gd name="connsiteY47" fmla="*/ 1120260 h 2420679"/>
                <a:gd name="connsiteX48" fmla="*/ 2114178 w 5068393"/>
                <a:gd name="connsiteY48" fmla="*/ 1090115 h 2420679"/>
                <a:gd name="connsiteX49" fmla="*/ 2144323 w 5068393"/>
                <a:gd name="connsiteY49" fmla="*/ 1039873 h 2420679"/>
                <a:gd name="connsiteX50" fmla="*/ 2184517 w 5068393"/>
                <a:gd name="connsiteY50" fmla="*/ 1070018 h 2420679"/>
                <a:gd name="connsiteX51" fmla="*/ 2285000 w 5068393"/>
                <a:gd name="connsiteY51" fmla="*/ 1160453 h 2420679"/>
                <a:gd name="connsiteX52" fmla="*/ 2325193 w 5068393"/>
                <a:gd name="connsiteY52" fmla="*/ 1230792 h 2420679"/>
                <a:gd name="connsiteX53" fmla="*/ 2355339 w 5068393"/>
                <a:gd name="connsiteY53" fmla="*/ 1250889 h 2420679"/>
                <a:gd name="connsiteX54" fmla="*/ 2365387 w 5068393"/>
                <a:gd name="connsiteY54" fmla="*/ 1281034 h 2420679"/>
                <a:gd name="connsiteX55" fmla="*/ 2385484 w 5068393"/>
                <a:gd name="connsiteY55" fmla="*/ 1250889 h 2420679"/>
                <a:gd name="connsiteX56" fmla="*/ 2395532 w 5068393"/>
                <a:gd name="connsiteY56" fmla="*/ 1210695 h 2420679"/>
                <a:gd name="connsiteX57" fmla="*/ 2415629 w 5068393"/>
                <a:gd name="connsiteY57" fmla="*/ 1160453 h 2420679"/>
                <a:gd name="connsiteX58" fmla="*/ 2425677 w 5068393"/>
                <a:gd name="connsiteY58" fmla="*/ 1130308 h 2420679"/>
                <a:gd name="connsiteX59" fmla="*/ 2435725 w 5068393"/>
                <a:gd name="connsiteY59" fmla="*/ 969535 h 2420679"/>
                <a:gd name="connsiteX60" fmla="*/ 2465870 w 5068393"/>
                <a:gd name="connsiteY60" fmla="*/ 879100 h 2420679"/>
                <a:gd name="connsiteX61" fmla="*/ 2496015 w 5068393"/>
                <a:gd name="connsiteY61" fmla="*/ 828858 h 2420679"/>
                <a:gd name="connsiteX62" fmla="*/ 2506064 w 5068393"/>
                <a:gd name="connsiteY62" fmla="*/ 768568 h 2420679"/>
                <a:gd name="connsiteX63" fmla="*/ 2516112 w 5068393"/>
                <a:gd name="connsiteY63" fmla="*/ 798713 h 2420679"/>
                <a:gd name="connsiteX64" fmla="*/ 2526161 w 5068393"/>
                <a:gd name="connsiteY64" fmla="*/ 859003 h 2420679"/>
                <a:gd name="connsiteX65" fmla="*/ 2556306 w 5068393"/>
                <a:gd name="connsiteY65" fmla="*/ 929341 h 2420679"/>
                <a:gd name="connsiteX66" fmla="*/ 2566354 w 5068393"/>
                <a:gd name="connsiteY66" fmla="*/ 1049922 h 2420679"/>
                <a:gd name="connsiteX67" fmla="*/ 2586451 w 5068393"/>
                <a:gd name="connsiteY67" fmla="*/ 1170502 h 2420679"/>
                <a:gd name="connsiteX68" fmla="*/ 2646741 w 5068393"/>
                <a:gd name="connsiteY68" fmla="*/ 1110212 h 2420679"/>
                <a:gd name="connsiteX69" fmla="*/ 2707031 w 5068393"/>
                <a:gd name="connsiteY69" fmla="*/ 1070018 h 2420679"/>
                <a:gd name="connsiteX70" fmla="*/ 2757273 w 5068393"/>
                <a:gd name="connsiteY70" fmla="*/ 1009728 h 2420679"/>
                <a:gd name="connsiteX71" fmla="*/ 2797466 w 5068393"/>
                <a:gd name="connsiteY71" fmla="*/ 949438 h 2420679"/>
                <a:gd name="connsiteX72" fmla="*/ 2867804 w 5068393"/>
                <a:gd name="connsiteY72" fmla="*/ 889148 h 2420679"/>
                <a:gd name="connsiteX73" fmla="*/ 2918046 w 5068393"/>
                <a:gd name="connsiteY73" fmla="*/ 899196 h 2420679"/>
                <a:gd name="connsiteX74" fmla="*/ 2968288 w 5068393"/>
                <a:gd name="connsiteY74" fmla="*/ 939390 h 2420679"/>
                <a:gd name="connsiteX75" fmla="*/ 3028578 w 5068393"/>
                <a:gd name="connsiteY75" fmla="*/ 969535 h 2420679"/>
                <a:gd name="connsiteX76" fmla="*/ 3058723 w 5068393"/>
                <a:gd name="connsiteY76" fmla="*/ 999680 h 2420679"/>
                <a:gd name="connsiteX77" fmla="*/ 3068772 w 5068393"/>
                <a:gd name="connsiteY77" fmla="*/ 1029825 h 2420679"/>
                <a:gd name="connsiteX78" fmla="*/ 3149158 w 5068393"/>
                <a:gd name="connsiteY78" fmla="*/ 1070018 h 2420679"/>
                <a:gd name="connsiteX79" fmla="*/ 3189352 w 5068393"/>
                <a:gd name="connsiteY79" fmla="*/ 1090115 h 2420679"/>
                <a:gd name="connsiteX80" fmla="*/ 3219497 w 5068393"/>
                <a:gd name="connsiteY80" fmla="*/ 1059970 h 2420679"/>
                <a:gd name="connsiteX81" fmla="*/ 3249642 w 5068393"/>
                <a:gd name="connsiteY81" fmla="*/ 1039873 h 2420679"/>
                <a:gd name="connsiteX82" fmla="*/ 3319980 w 5068393"/>
                <a:gd name="connsiteY82" fmla="*/ 969535 h 2420679"/>
                <a:gd name="connsiteX83" fmla="*/ 3330029 w 5068393"/>
                <a:gd name="connsiteY83" fmla="*/ 929341 h 2420679"/>
                <a:gd name="connsiteX84" fmla="*/ 3360174 w 5068393"/>
                <a:gd name="connsiteY84" fmla="*/ 848955 h 2420679"/>
                <a:gd name="connsiteX85" fmla="*/ 3370222 w 5068393"/>
                <a:gd name="connsiteY85" fmla="*/ 748471 h 2420679"/>
                <a:gd name="connsiteX86" fmla="*/ 3390319 w 5068393"/>
                <a:gd name="connsiteY86" fmla="*/ 698229 h 2420679"/>
                <a:gd name="connsiteX87" fmla="*/ 3400367 w 5068393"/>
                <a:gd name="connsiteY87" fmla="*/ 658036 h 2420679"/>
                <a:gd name="connsiteX88" fmla="*/ 3420464 w 5068393"/>
                <a:gd name="connsiteY88" fmla="*/ 627891 h 2420679"/>
                <a:gd name="connsiteX89" fmla="*/ 3450609 w 5068393"/>
                <a:gd name="connsiteY89" fmla="*/ 537456 h 2420679"/>
                <a:gd name="connsiteX90" fmla="*/ 3470706 w 5068393"/>
                <a:gd name="connsiteY90" fmla="*/ 507311 h 2420679"/>
                <a:gd name="connsiteX91" fmla="*/ 3490802 w 5068393"/>
                <a:gd name="connsiteY91" fmla="*/ 426924 h 2420679"/>
                <a:gd name="connsiteX92" fmla="*/ 3556101 w 5068393"/>
                <a:gd name="connsiteY92" fmla="*/ 218048 h 2420679"/>
                <a:gd name="connsiteX93" fmla="*/ 3551092 w 5068393"/>
                <a:gd name="connsiteY93" fmla="*/ 557552 h 2420679"/>
                <a:gd name="connsiteX94" fmla="*/ 3601334 w 5068393"/>
                <a:gd name="connsiteY94" fmla="*/ 688181 h 2420679"/>
                <a:gd name="connsiteX95" fmla="*/ 3611382 w 5068393"/>
                <a:gd name="connsiteY95" fmla="*/ 838906 h 2420679"/>
                <a:gd name="connsiteX96" fmla="*/ 3641528 w 5068393"/>
                <a:gd name="connsiteY96" fmla="*/ 1009728 h 2420679"/>
                <a:gd name="connsiteX97" fmla="*/ 3681721 w 5068393"/>
                <a:gd name="connsiteY97" fmla="*/ 1130308 h 2420679"/>
                <a:gd name="connsiteX98" fmla="*/ 3691769 w 5068393"/>
                <a:gd name="connsiteY98" fmla="*/ 1170502 h 2420679"/>
                <a:gd name="connsiteX99" fmla="*/ 3701818 w 5068393"/>
                <a:gd name="connsiteY99" fmla="*/ 1301130 h 2420679"/>
                <a:gd name="connsiteX100" fmla="*/ 3721914 w 5068393"/>
                <a:gd name="connsiteY100" fmla="*/ 1361420 h 2420679"/>
                <a:gd name="connsiteX101" fmla="*/ 3731963 w 5068393"/>
                <a:gd name="connsiteY101" fmla="*/ 1391566 h 2420679"/>
                <a:gd name="connsiteX102" fmla="*/ 3792253 w 5068393"/>
                <a:gd name="connsiteY102" fmla="*/ 1311179 h 2420679"/>
                <a:gd name="connsiteX103" fmla="*/ 3842495 w 5068393"/>
                <a:gd name="connsiteY103" fmla="*/ 1230792 h 2420679"/>
                <a:gd name="connsiteX104" fmla="*/ 3862591 w 5068393"/>
                <a:gd name="connsiteY104" fmla="*/ 1160453 h 2420679"/>
                <a:gd name="connsiteX105" fmla="*/ 3872640 w 5068393"/>
                <a:gd name="connsiteY105" fmla="*/ 1100163 h 2420679"/>
                <a:gd name="connsiteX106" fmla="*/ 3902785 w 5068393"/>
                <a:gd name="connsiteY106" fmla="*/ 1029825 h 2420679"/>
                <a:gd name="connsiteX107" fmla="*/ 3912833 w 5068393"/>
                <a:gd name="connsiteY107" fmla="*/ 929341 h 2420679"/>
                <a:gd name="connsiteX108" fmla="*/ 3942978 w 5068393"/>
                <a:gd name="connsiteY108" fmla="*/ 859003 h 2420679"/>
                <a:gd name="connsiteX109" fmla="*/ 4013317 w 5068393"/>
                <a:gd name="connsiteY109" fmla="*/ 949438 h 2420679"/>
                <a:gd name="connsiteX110" fmla="*/ 4033413 w 5068393"/>
                <a:gd name="connsiteY110" fmla="*/ 989631 h 2420679"/>
                <a:gd name="connsiteX111" fmla="*/ 4043462 w 5068393"/>
                <a:gd name="connsiteY111" fmla="*/ 1090115 h 2420679"/>
                <a:gd name="connsiteX112" fmla="*/ 4093703 w 5068393"/>
                <a:gd name="connsiteY112" fmla="*/ 1110212 h 2420679"/>
                <a:gd name="connsiteX113" fmla="*/ 4264525 w 5068393"/>
                <a:gd name="connsiteY113" fmla="*/ 1130308 h 2420679"/>
                <a:gd name="connsiteX114" fmla="*/ 4294670 w 5068393"/>
                <a:gd name="connsiteY114" fmla="*/ 1120260 h 2420679"/>
                <a:gd name="connsiteX115" fmla="*/ 4304719 w 5068393"/>
                <a:gd name="connsiteY115" fmla="*/ 1039873 h 2420679"/>
                <a:gd name="connsiteX116" fmla="*/ 4314767 w 5068393"/>
                <a:gd name="connsiteY116" fmla="*/ 989631 h 2420679"/>
                <a:gd name="connsiteX117" fmla="*/ 4365009 w 5068393"/>
                <a:gd name="connsiteY117" fmla="*/ 959486 h 2420679"/>
                <a:gd name="connsiteX118" fmla="*/ 4385106 w 5068393"/>
                <a:gd name="connsiteY118" fmla="*/ 929341 h 2420679"/>
                <a:gd name="connsiteX119" fmla="*/ 4425299 w 5068393"/>
                <a:gd name="connsiteY119" fmla="*/ 889148 h 2420679"/>
                <a:gd name="connsiteX120" fmla="*/ 4435347 w 5068393"/>
                <a:gd name="connsiteY120" fmla="*/ 828858 h 2420679"/>
                <a:gd name="connsiteX121" fmla="*/ 4455444 w 5068393"/>
                <a:gd name="connsiteY121" fmla="*/ 798713 h 2420679"/>
                <a:gd name="connsiteX122" fmla="*/ 4485589 w 5068393"/>
                <a:gd name="connsiteY122" fmla="*/ 738423 h 2420679"/>
                <a:gd name="connsiteX123" fmla="*/ 4515734 w 5068393"/>
                <a:gd name="connsiteY123" fmla="*/ 748471 h 2420679"/>
                <a:gd name="connsiteX124" fmla="*/ 4545879 w 5068393"/>
                <a:gd name="connsiteY124" fmla="*/ 859003 h 2420679"/>
                <a:gd name="connsiteX125" fmla="*/ 4565976 w 5068393"/>
                <a:gd name="connsiteY125" fmla="*/ 929341 h 2420679"/>
                <a:gd name="connsiteX126" fmla="*/ 4586073 w 5068393"/>
                <a:gd name="connsiteY126" fmla="*/ 959486 h 2420679"/>
                <a:gd name="connsiteX127" fmla="*/ 4626266 w 5068393"/>
                <a:gd name="connsiteY127" fmla="*/ 899196 h 2420679"/>
                <a:gd name="connsiteX128" fmla="*/ 4686556 w 5068393"/>
                <a:gd name="connsiteY128" fmla="*/ 798713 h 2420679"/>
                <a:gd name="connsiteX129" fmla="*/ 4696604 w 5068393"/>
                <a:gd name="connsiteY129" fmla="*/ 607794 h 2420679"/>
                <a:gd name="connsiteX130" fmla="*/ 4706653 w 5068393"/>
                <a:gd name="connsiteY130" fmla="*/ 567601 h 2420679"/>
                <a:gd name="connsiteX131" fmla="*/ 4756895 w 5068393"/>
                <a:gd name="connsiteY131" fmla="*/ 678133 h 2420679"/>
                <a:gd name="connsiteX132" fmla="*/ 4766943 w 5068393"/>
                <a:gd name="connsiteY132" fmla="*/ 758519 h 2420679"/>
                <a:gd name="connsiteX133" fmla="*/ 4776991 w 5068393"/>
                <a:gd name="connsiteY133" fmla="*/ 889148 h 2420679"/>
                <a:gd name="connsiteX134" fmla="*/ 4807136 w 5068393"/>
                <a:gd name="connsiteY134" fmla="*/ 979583 h 2420679"/>
                <a:gd name="connsiteX135" fmla="*/ 4817185 w 5068393"/>
                <a:gd name="connsiteY135" fmla="*/ 1009728 h 2420679"/>
                <a:gd name="connsiteX136" fmla="*/ 4827233 w 5068393"/>
                <a:gd name="connsiteY136" fmla="*/ 1039873 h 2420679"/>
                <a:gd name="connsiteX137" fmla="*/ 4857378 w 5068393"/>
                <a:gd name="connsiteY137" fmla="*/ 1070018 h 2420679"/>
                <a:gd name="connsiteX138" fmla="*/ 4867426 w 5068393"/>
                <a:gd name="connsiteY138" fmla="*/ 1210695 h 2420679"/>
                <a:gd name="connsiteX139" fmla="*/ 4907620 w 5068393"/>
                <a:gd name="connsiteY139" fmla="*/ 1230792 h 2420679"/>
                <a:gd name="connsiteX140" fmla="*/ 4967910 w 5068393"/>
                <a:gd name="connsiteY140" fmla="*/ 1170502 h 2420679"/>
                <a:gd name="connsiteX141" fmla="*/ 5008103 w 5068393"/>
                <a:gd name="connsiteY141" fmla="*/ 1100163 h 2420679"/>
                <a:gd name="connsiteX142" fmla="*/ 5048297 w 5068393"/>
                <a:gd name="connsiteY142" fmla="*/ 1039873 h 2420679"/>
                <a:gd name="connsiteX143" fmla="*/ 5068393 w 5068393"/>
                <a:gd name="connsiteY143" fmla="*/ 989631 h 2420679"/>
                <a:gd name="connsiteX0" fmla="*/ 0 w 5068393"/>
                <a:gd name="connsiteY0" fmla="*/ 2420679 h 2420679"/>
                <a:gd name="connsiteX1" fmla="*/ 167387 w 5068393"/>
                <a:gd name="connsiteY1" fmla="*/ 764495 h 2420679"/>
                <a:gd name="connsiteX2" fmla="*/ 168519 w 5068393"/>
                <a:gd name="connsiteY2" fmla="*/ 218048 h 2420679"/>
                <a:gd name="connsiteX3" fmla="*/ 276620 w 5068393"/>
                <a:gd name="connsiteY3" fmla="*/ 0 h 2420679"/>
                <a:gd name="connsiteX4" fmla="*/ 506442 w 5068393"/>
                <a:gd name="connsiteY4" fmla="*/ 498095 h 2420679"/>
                <a:gd name="connsiteX5" fmla="*/ 596877 w 5068393"/>
                <a:gd name="connsiteY5" fmla="*/ 646660 h 2420679"/>
                <a:gd name="connsiteX6" fmla="*/ 616974 w 5068393"/>
                <a:gd name="connsiteY6" fmla="*/ 909674 h 2420679"/>
                <a:gd name="connsiteX7" fmla="*/ 727506 w 5068393"/>
                <a:gd name="connsiteY7" fmla="*/ 780619 h 2420679"/>
                <a:gd name="connsiteX8" fmla="*/ 757651 w 5068393"/>
                <a:gd name="connsiteY8" fmla="*/ 810331 h 2420679"/>
                <a:gd name="connsiteX9" fmla="*/ 838037 w 5068393"/>
                <a:gd name="connsiteY9" fmla="*/ 1100163 h 2420679"/>
                <a:gd name="connsiteX10" fmla="*/ 868182 w 5068393"/>
                <a:gd name="connsiteY10" fmla="*/ 1080067 h 2420679"/>
                <a:gd name="connsiteX11" fmla="*/ 882012 w 5068393"/>
                <a:gd name="connsiteY11" fmla="*/ 1063104 h 2420679"/>
                <a:gd name="connsiteX12" fmla="*/ 968666 w 5068393"/>
                <a:gd name="connsiteY12" fmla="*/ 1029825 h 2420679"/>
                <a:gd name="connsiteX13" fmla="*/ 1018908 w 5068393"/>
                <a:gd name="connsiteY13" fmla="*/ 1150405 h 2420679"/>
                <a:gd name="connsiteX14" fmla="*/ 1089246 w 5068393"/>
                <a:gd name="connsiteY14" fmla="*/ 1200647 h 2420679"/>
                <a:gd name="connsiteX15" fmla="*/ 1088491 w 5068393"/>
                <a:gd name="connsiteY15" fmla="*/ 1220420 h 2420679"/>
                <a:gd name="connsiteX16" fmla="*/ 1219875 w 5068393"/>
                <a:gd name="connsiteY16" fmla="*/ 1311179 h 2420679"/>
                <a:gd name="connsiteX17" fmla="*/ 1260068 w 5068393"/>
                <a:gd name="connsiteY17" fmla="*/ 1291082 h 2420679"/>
                <a:gd name="connsiteX18" fmla="*/ 1300262 w 5068393"/>
                <a:gd name="connsiteY18" fmla="*/ 1230792 h 2420679"/>
                <a:gd name="connsiteX19" fmla="*/ 1310310 w 5068393"/>
                <a:gd name="connsiteY19" fmla="*/ 1120260 h 2420679"/>
                <a:gd name="connsiteX20" fmla="*/ 1400745 w 5068393"/>
                <a:gd name="connsiteY20" fmla="*/ 979583 h 2420679"/>
                <a:gd name="connsiteX21" fmla="*/ 1410793 w 5068393"/>
                <a:gd name="connsiteY21" fmla="*/ 929341 h 2420679"/>
                <a:gd name="connsiteX22" fmla="*/ 1450987 w 5068393"/>
                <a:gd name="connsiteY22" fmla="*/ 879100 h 2420679"/>
                <a:gd name="connsiteX23" fmla="*/ 1471084 w 5068393"/>
                <a:gd name="connsiteY23" fmla="*/ 848955 h 2420679"/>
                <a:gd name="connsiteX24" fmla="*/ 1481132 w 5068393"/>
                <a:gd name="connsiteY24" fmla="*/ 818809 h 2420679"/>
                <a:gd name="connsiteX25" fmla="*/ 1501229 w 5068393"/>
                <a:gd name="connsiteY25" fmla="*/ 768568 h 2420679"/>
                <a:gd name="connsiteX26" fmla="*/ 1521325 w 5068393"/>
                <a:gd name="connsiteY26" fmla="*/ 637939 h 2420679"/>
                <a:gd name="connsiteX27" fmla="*/ 1531374 w 5068393"/>
                <a:gd name="connsiteY27" fmla="*/ 828858 h 2420679"/>
                <a:gd name="connsiteX28" fmla="*/ 1551470 w 5068393"/>
                <a:gd name="connsiteY28" fmla="*/ 788664 h 2420679"/>
                <a:gd name="connsiteX29" fmla="*/ 1561519 w 5068393"/>
                <a:gd name="connsiteY29" fmla="*/ 758519 h 2420679"/>
                <a:gd name="connsiteX30" fmla="*/ 1611761 w 5068393"/>
                <a:gd name="connsiteY30" fmla="*/ 848955 h 2420679"/>
                <a:gd name="connsiteX31" fmla="*/ 1662002 w 5068393"/>
                <a:gd name="connsiteY31" fmla="*/ 909245 h 2420679"/>
                <a:gd name="connsiteX32" fmla="*/ 1692147 w 5068393"/>
                <a:gd name="connsiteY32" fmla="*/ 919293 h 2420679"/>
                <a:gd name="connsiteX33" fmla="*/ 1742389 w 5068393"/>
                <a:gd name="connsiteY33" fmla="*/ 808761 h 2420679"/>
                <a:gd name="connsiteX34" fmla="*/ 1802679 w 5068393"/>
                <a:gd name="connsiteY34" fmla="*/ 748471 h 2420679"/>
                <a:gd name="connsiteX35" fmla="*/ 1822776 w 5068393"/>
                <a:gd name="connsiteY35" fmla="*/ 708278 h 2420679"/>
                <a:gd name="connsiteX36" fmla="*/ 1852921 w 5068393"/>
                <a:gd name="connsiteY36" fmla="*/ 567601 h 2420679"/>
                <a:gd name="connsiteX37" fmla="*/ 1873018 w 5068393"/>
                <a:gd name="connsiteY37" fmla="*/ 597746 h 2420679"/>
                <a:gd name="connsiteX38" fmla="*/ 1883066 w 5068393"/>
                <a:gd name="connsiteY38" fmla="*/ 627891 h 2420679"/>
                <a:gd name="connsiteX39" fmla="*/ 1903163 w 5068393"/>
                <a:gd name="connsiteY39" fmla="*/ 698229 h 2420679"/>
                <a:gd name="connsiteX40" fmla="*/ 1953404 w 5068393"/>
                <a:gd name="connsiteY40" fmla="*/ 778616 h 2420679"/>
                <a:gd name="connsiteX41" fmla="*/ 1983550 w 5068393"/>
                <a:gd name="connsiteY41" fmla="*/ 939390 h 2420679"/>
                <a:gd name="connsiteX42" fmla="*/ 2013695 w 5068393"/>
                <a:gd name="connsiteY42" fmla="*/ 1049922 h 2420679"/>
                <a:gd name="connsiteX43" fmla="*/ 2033791 w 5068393"/>
                <a:gd name="connsiteY43" fmla="*/ 1130308 h 2420679"/>
                <a:gd name="connsiteX44" fmla="*/ 2053888 w 5068393"/>
                <a:gd name="connsiteY44" fmla="*/ 1160453 h 2420679"/>
                <a:gd name="connsiteX45" fmla="*/ 2084033 w 5068393"/>
                <a:gd name="connsiteY45" fmla="*/ 1150405 h 2420679"/>
                <a:gd name="connsiteX46" fmla="*/ 2094081 w 5068393"/>
                <a:gd name="connsiteY46" fmla="*/ 1120260 h 2420679"/>
                <a:gd name="connsiteX47" fmla="*/ 2114178 w 5068393"/>
                <a:gd name="connsiteY47" fmla="*/ 1090115 h 2420679"/>
                <a:gd name="connsiteX48" fmla="*/ 2144323 w 5068393"/>
                <a:gd name="connsiteY48" fmla="*/ 1039873 h 2420679"/>
                <a:gd name="connsiteX49" fmla="*/ 2184517 w 5068393"/>
                <a:gd name="connsiteY49" fmla="*/ 1070018 h 2420679"/>
                <a:gd name="connsiteX50" fmla="*/ 2285000 w 5068393"/>
                <a:gd name="connsiteY50" fmla="*/ 1160453 h 2420679"/>
                <a:gd name="connsiteX51" fmla="*/ 2325193 w 5068393"/>
                <a:gd name="connsiteY51" fmla="*/ 1230792 h 2420679"/>
                <a:gd name="connsiteX52" fmla="*/ 2355339 w 5068393"/>
                <a:gd name="connsiteY52" fmla="*/ 1250889 h 2420679"/>
                <a:gd name="connsiteX53" fmla="*/ 2365387 w 5068393"/>
                <a:gd name="connsiteY53" fmla="*/ 1281034 h 2420679"/>
                <a:gd name="connsiteX54" fmla="*/ 2385484 w 5068393"/>
                <a:gd name="connsiteY54" fmla="*/ 1250889 h 2420679"/>
                <a:gd name="connsiteX55" fmla="*/ 2395532 w 5068393"/>
                <a:gd name="connsiteY55" fmla="*/ 1210695 h 2420679"/>
                <a:gd name="connsiteX56" fmla="*/ 2415629 w 5068393"/>
                <a:gd name="connsiteY56" fmla="*/ 1160453 h 2420679"/>
                <a:gd name="connsiteX57" fmla="*/ 2425677 w 5068393"/>
                <a:gd name="connsiteY57" fmla="*/ 1130308 h 2420679"/>
                <a:gd name="connsiteX58" fmla="*/ 2435725 w 5068393"/>
                <a:gd name="connsiteY58" fmla="*/ 969535 h 2420679"/>
                <a:gd name="connsiteX59" fmla="*/ 2465870 w 5068393"/>
                <a:gd name="connsiteY59" fmla="*/ 879100 h 2420679"/>
                <a:gd name="connsiteX60" fmla="*/ 2496015 w 5068393"/>
                <a:gd name="connsiteY60" fmla="*/ 828858 h 2420679"/>
                <a:gd name="connsiteX61" fmla="*/ 2506064 w 5068393"/>
                <a:gd name="connsiteY61" fmla="*/ 768568 h 2420679"/>
                <a:gd name="connsiteX62" fmla="*/ 2516112 w 5068393"/>
                <a:gd name="connsiteY62" fmla="*/ 798713 h 2420679"/>
                <a:gd name="connsiteX63" fmla="*/ 2526161 w 5068393"/>
                <a:gd name="connsiteY63" fmla="*/ 859003 h 2420679"/>
                <a:gd name="connsiteX64" fmla="*/ 2556306 w 5068393"/>
                <a:gd name="connsiteY64" fmla="*/ 929341 h 2420679"/>
                <a:gd name="connsiteX65" fmla="*/ 2566354 w 5068393"/>
                <a:gd name="connsiteY65" fmla="*/ 1049922 h 2420679"/>
                <a:gd name="connsiteX66" fmla="*/ 2586451 w 5068393"/>
                <a:gd name="connsiteY66" fmla="*/ 1170502 h 2420679"/>
                <a:gd name="connsiteX67" fmla="*/ 2646741 w 5068393"/>
                <a:gd name="connsiteY67" fmla="*/ 1110212 h 2420679"/>
                <a:gd name="connsiteX68" fmla="*/ 2707031 w 5068393"/>
                <a:gd name="connsiteY68" fmla="*/ 1070018 h 2420679"/>
                <a:gd name="connsiteX69" fmla="*/ 2757273 w 5068393"/>
                <a:gd name="connsiteY69" fmla="*/ 1009728 h 2420679"/>
                <a:gd name="connsiteX70" fmla="*/ 2797466 w 5068393"/>
                <a:gd name="connsiteY70" fmla="*/ 949438 h 2420679"/>
                <a:gd name="connsiteX71" fmla="*/ 2867804 w 5068393"/>
                <a:gd name="connsiteY71" fmla="*/ 889148 h 2420679"/>
                <a:gd name="connsiteX72" fmla="*/ 2918046 w 5068393"/>
                <a:gd name="connsiteY72" fmla="*/ 899196 h 2420679"/>
                <a:gd name="connsiteX73" fmla="*/ 2968288 w 5068393"/>
                <a:gd name="connsiteY73" fmla="*/ 939390 h 2420679"/>
                <a:gd name="connsiteX74" fmla="*/ 3028578 w 5068393"/>
                <a:gd name="connsiteY74" fmla="*/ 969535 h 2420679"/>
                <a:gd name="connsiteX75" fmla="*/ 3058723 w 5068393"/>
                <a:gd name="connsiteY75" fmla="*/ 999680 h 2420679"/>
                <a:gd name="connsiteX76" fmla="*/ 3068772 w 5068393"/>
                <a:gd name="connsiteY76" fmla="*/ 1029825 h 2420679"/>
                <a:gd name="connsiteX77" fmla="*/ 3149158 w 5068393"/>
                <a:gd name="connsiteY77" fmla="*/ 1070018 h 2420679"/>
                <a:gd name="connsiteX78" fmla="*/ 3189352 w 5068393"/>
                <a:gd name="connsiteY78" fmla="*/ 1090115 h 2420679"/>
                <a:gd name="connsiteX79" fmla="*/ 3219497 w 5068393"/>
                <a:gd name="connsiteY79" fmla="*/ 1059970 h 2420679"/>
                <a:gd name="connsiteX80" fmla="*/ 3249642 w 5068393"/>
                <a:gd name="connsiteY80" fmla="*/ 1039873 h 2420679"/>
                <a:gd name="connsiteX81" fmla="*/ 3319980 w 5068393"/>
                <a:gd name="connsiteY81" fmla="*/ 969535 h 2420679"/>
                <a:gd name="connsiteX82" fmla="*/ 3330029 w 5068393"/>
                <a:gd name="connsiteY82" fmla="*/ 929341 h 2420679"/>
                <a:gd name="connsiteX83" fmla="*/ 3360174 w 5068393"/>
                <a:gd name="connsiteY83" fmla="*/ 848955 h 2420679"/>
                <a:gd name="connsiteX84" fmla="*/ 3370222 w 5068393"/>
                <a:gd name="connsiteY84" fmla="*/ 748471 h 2420679"/>
                <a:gd name="connsiteX85" fmla="*/ 3390319 w 5068393"/>
                <a:gd name="connsiteY85" fmla="*/ 698229 h 2420679"/>
                <a:gd name="connsiteX86" fmla="*/ 3400367 w 5068393"/>
                <a:gd name="connsiteY86" fmla="*/ 658036 h 2420679"/>
                <a:gd name="connsiteX87" fmla="*/ 3420464 w 5068393"/>
                <a:gd name="connsiteY87" fmla="*/ 627891 h 2420679"/>
                <a:gd name="connsiteX88" fmla="*/ 3450609 w 5068393"/>
                <a:gd name="connsiteY88" fmla="*/ 537456 h 2420679"/>
                <a:gd name="connsiteX89" fmla="*/ 3470706 w 5068393"/>
                <a:gd name="connsiteY89" fmla="*/ 507311 h 2420679"/>
                <a:gd name="connsiteX90" fmla="*/ 3490802 w 5068393"/>
                <a:gd name="connsiteY90" fmla="*/ 426924 h 2420679"/>
                <a:gd name="connsiteX91" fmla="*/ 3556101 w 5068393"/>
                <a:gd name="connsiteY91" fmla="*/ 218048 h 2420679"/>
                <a:gd name="connsiteX92" fmla="*/ 3551092 w 5068393"/>
                <a:gd name="connsiteY92" fmla="*/ 557552 h 2420679"/>
                <a:gd name="connsiteX93" fmla="*/ 3601334 w 5068393"/>
                <a:gd name="connsiteY93" fmla="*/ 688181 h 2420679"/>
                <a:gd name="connsiteX94" fmla="*/ 3611382 w 5068393"/>
                <a:gd name="connsiteY94" fmla="*/ 838906 h 2420679"/>
                <a:gd name="connsiteX95" fmla="*/ 3641528 w 5068393"/>
                <a:gd name="connsiteY95" fmla="*/ 1009728 h 2420679"/>
                <a:gd name="connsiteX96" fmla="*/ 3681721 w 5068393"/>
                <a:gd name="connsiteY96" fmla="*/ 1130308 h 2420679"/>
                <a:gd name="connsiteX97" fmla="*/ 3691769 w 5068393"/>
                <a:gd name="connsiteY97" fmla="*/ 1170502 h 2420679"/>
                <a:gd name="connsiteX98" fmla="*/ 3701818 w 5068393"/>
                <a:gd name="connsiteY98" fmla="*/ 1301130 h 2420679"/>
                <a:gd name="connsiteX99" fmla="*/ 3721914 w 5068393"/>
                <a:gd name="connsiteY99" fmla="*/ 1361420 h 2420679"/>
                <a:gd name="connsiteX100" fmla="*/ 3731963 w 5068393"/>
                <a:gd name="connsiteY100" fmla="*/ 1391566 h 2420679"/>
                <a:gd name="connsiteX101" fmla="*/ 3792253 w 5068393"/>
                <a:gd name="connsiteY101" fmla="*/ 1311179 h 2420679"/>
                <a:gd name="connsiteX102" fmla="*/ 3842495 w 5068393"/>
                <a:gd name="connsiteY102" fmla="*/ 1230792 h 2420679"/>
                <a:gd name="connsiteX103" fmla="*/ 3862591 w 5068393"/>
                <a:gd name="connsiteY103" fmla="*/ 1160453 h 2420679"/>
                <a:gd name="connsiteX104" fmla="*/ 3872640 w 5068393"/>
                <a:gd name="connsiteY104" fmla="*/ 1100163 h 2420679"/>
                <a:gd name="connsiteX105" fmla="*/ 3902785 w 5068393"/>
                <a:gd name="connsiteY105" fmla="*/ 1029825 h 2420679"/>
                <a:gd name="connsiteX106" fmla="*/ 3912833 w 5068393"/>
                <a:gd name="connsiteY106" fmla="*/ 929341 h 2420679"/>
                <a:gd name="connsiteX107" fmla="*/ 3942978 w 5068393"/>
                <a:gd name="connsiteY107" fmla="*/ 859003 h 2420679"/>
                <a:gd name="connsiteX108" fmla="*/ 4013317 w 5068393"/>
                <a:gd name="connsiteY108" fmla="*/ 949438 h 2420679"/>
                <a:gd name="connsiteX109" fmla="*/ 4033413 w 5068393"/>
                <a:gd name="connsiteY109" fmla="*/ 989631 h 2420679"/>
                <a:gd name="connsiteX110" fmla="*/ 4043462 w 5068393"/>
                <a:gd name="connsiteY110" fmla="*/ 1090115 h 2420679"/>
                <a:gd name="connsiteX111" fmla="*/ 4093703 w 5068393"/>
                <a:gd name="connsiteY111" fmla="*/ 1110212 h 2420679"/>
                <a:gd name="connsiteX112" fmla="*/ 4264525 w 5068393"/>
                <a:gd name="connsiteY112" fmla="*/ 1130308 h 2420679"/>
                <a:gd name="connsiteX113" fmla="*/ 4294670 w 5068393"/>
                <a:gd name="connsiteY113" fmla="*/ 1120260 h 2420679"/>
                <a:gd name="connsiteX114" fmla="*/ 4304719 w 5068393"/>
                <a:gd name="connsiteY114" fmla="*/ 1039873 h 2420679"/>
                <a:gd name="connsiteX115" fmla="*/ 4314767 w 5068393"/>
                <a:gd name="connsiteY115" fmla="*/ 989631 h 2420679"/>
                <a:gd name="connsiteX116" fmla="*/ 4365009 w 5068393"/>
                <a:gd name="connsiteY116" fmla="*/ 959486 h 2420679"/>
                <a:gd name="connsiteX117" fmla="*/ 4385106 w 5068393"/>
                <a:gd name="connsiteY117" fmla="*/ 929341 h 2420679"/>
                <a:gd name="connsiteX118" fmla="*/ 4425299 w 5068393"/>
                <a:gd name="connsiteY118" fmla="*/ 889148 h 2420679"/>
                <a:gd name="connsiteX119" fmla="*/ 4435347 w 5068393"/>
                <a:gd name="connsiteY119" fmla="*/ 828858 h 2420679"/>
                <a:gd name="connsiteX120" fmla="*/ 4455444 w 5068393"/>
                <a:gd name="connsiteY120" fmla="*/ 798713 h 2420679"/>
                <a:gd name="connsiteX121" fmla="*/ 4485589 w 5068393"/>
                <a:gd name="connsiteY121" fmla="*/ 738423 h 2420679"/>
                <a:gd name="connsiteX122" fmla="*/ 4515734 w 5068393"/>
                <a:gd name="connsiteY122" fmla="*/ 748471 h 2420679"/>
                <a:gd name="connsiteX123" fmla="*/ 4545879 w 5068393"/>
                <a:gd name="connsiteY123" fmla="*/ 859003 h 2420679"/>
                <a:gd name="connsiteX124" fmla="*/ 4565976 w 5068393"/>
                <a:gd name="connsiteY124" fmla="*/ 929341 h 2420679"/>
                <a:gd name="connsiteX125" fmla="*/ 4586073 w 5068393"/>
                <a:gd name="connsiteY125" fmla="*/ 959486 h 2420679"/>
                <a:gd name="connsiteX126" fmla="*/ 4626266 w 5068393"/>
                <a:gd name="connsiteY126" fmla="*/ 899196 h 2420679"/>
                <a:gd name="connsiteX127" fmla="*/ 4686556 w 5068393"/>
                <a:gd name="connsiteY127" fmla="*/ 798713 h 2420679"/>
                <a:gd name="connsiteX128" fmla="*/ 4696604 w 5068393"/>
                <a:gd name="connsiteY128" fmla="*/ 607794 h 2420679"/>
                <a:gd name="connsiteX129" fmla="*/ 4706653 w 5068393"/>
                <a:gd name="connsiteY129" fmla="*/ 567601 h 2420679"/>
                <a:gd name="connsiteX130" fmla="*/ 4756895 w 5068393"/>
                <a:gd name="connsiteY130" fmla="*/ 678133 h 2420679"/>
                <a:gd name="connsiteX131" fmla="*/ 4766943 w 5068393"/>
                <a:gd name="connsiteY131" fmla="*/ 758519 h 2420679"/>
                <a:gd name="connsiteX132" fmla="*/ 4776991 w 5068393"/>
                <a:gd name="connsiteY132" fmla="*/ 889148 h 2420679"/>
                <a:gd name="connsiteX133" fmla="*/ 4807136 w 5068393"/>
                <a:gd name="connsiteY133" fmla="*/ 979583 h 2420679"/>
                <a:gd name="connsiteX134" fmla="*/ 4817185 w 5068393"/>
                <a:gd name="connsiteY134" fmla="*/ 1009728 h 2420679"/>
                <a:gd name="connsiteX135" fmla="*/ 4827233 w 5068393"/>
                <a:gd name="connsiteY135" fmla="*/ 1039873 h 2420679"/>
                <a:gd name="connsiteX136" fmla="*/ 4857378 w 5068393"/>
                <a:gd name="connsiteY136" fmla="*/ 1070018 h 2420679"/>
                <a:gd name="connsiteX137" fmla="*/ 4867426 w 5068393"/>
                <a:gd name="connsiteY137" fmla="*/ 1210695 h 2420679"/>
                <a:gd name="connsiteX138" fmla="*/ 4907620 w 5068393"/>
                <a:gd name="connsiteY138" fmla="*/ 1230792 h 2420679"/>
                <a:gd name="connsiteX139" fmla="*/ 4967910 w 5068393"/>
                <a:gd name="connsiteY139" fmla="*/ 1170502 h 2420679"/>
                <a:gd name="connsiteX140" fmla="*/ 5008103 w 5068393"/>
                <a:gd name="connsiteY140" fmla="*/ 1100163 h 2420679"/>
                <a:gd name="connsiteX141" fmla="*/ 5048297 w 5068393"/>
                <a:gd name="connsiteY141" fmla="*/ 1039873 h 2420679"/>
                <a:gd name="connsiteX142" fmla="*/ 5068393 w 5068393"/>
                <a:gd name="connsiteY142" fmla="*/ 989631 h 2420679"/>
                <a:gd name="connsiteX0" fmla="*/ 0 w 5068393"/>
                <a:gd name="connsiteY0" fmla="*/ 2420679 h 2420679"/>
                <a:gd name="connsiteX1" fmla="*/ 181241 w 5068393"/>
                <a:gd name="connsiteY1" fmla="*/ 837297 h 2420679"/>
                <a:gd name="connsiteX2" fmla="*/ 168519 w 5068393"/>
                <a:gd name="connsiteY2" fmla="*/ 218048 h 2420679"/>
                <a:gd name="connsiteX3" fmla="*/ 276620 w 5068393"/>
                <a:gd name="connsiteY3" fmla="*/ 0 h 2420679"/>
                <a:gd name="connsiteX4" fmla="*/ 506442 w 5068393"/>
                <a:gd name="connsiteY4" fmla="*/ 498095 h 2420679"/>
                <a:gd name="connsiteX5" fmla="*/ 596877 w 5068393"/>
                <a:gd name="connsiteY5" fmla="*/ 646660 h 2420679"/>
                <a:gd name="connsiteX6" fmla="*/ 616974 w 5068393"/>
                <a:gd name="connsiteY6" fmla="*/ 909674 h 2420679"/>
                <a:gd name="connsiteX7" fmla="*/ 727506 w 5068393"/>
                <a:gd name="connsiteY7" fmla="*/ 780619 h 2420679"/>
                <a:gd name="connsiteX8" fmla="*/ 757651 w 5068393"/>
                <a:gd name="connsiteY8" fmla="*/ 810331 h 2420679"/>
                <a:gd name="connsiteX9" fmla="*/ 838037 w 5068393"/>
                <a:gd name="connsiteY9" fmla="*/ 1100163 h 2420679"/>
                <a:gd name="connsiteX10" fmla="*/ 868182 w 5068393"/>
                <a:gd name="connsiteY10" fmla="*/ 1080067 h 2420679"/>
                <a:gd name="connsiteX11" fmla="*/ 882012 w 5068393"/>
                <a:gd name="connsiteY11" fmla="*/ 1063104 h 2420679"/>
                <a:gd name="connsiteX12" fmla="*/ 968666 w 5068393"/>
                <a:gd name="connsiteY12" fmla="*/ 1029825 h 2420679"/>
                <a:gd name="connsiteX13" fmla="*/ 1018908 w 5068393"/>
                <a:gd name="connsiteY13" fmla="*/ 1150405 h 2420679"/>
                <a:gd name="connsiteX14" fmla="*/ 1089246 w 5068393"/>
                <a:gd name="connsiteY14" fmla="*/ 1200647 h 2420679"/>
                <a:gd name="connsiteX15" fmla="*/ 1088491 w 5068393"/>
                <a:gd name="connsiteY15" fmla="*/ 1220420 h 2420679"/>
                <a:gd name="connsiteX16" fmla="*/ 1219875 w 5068393"/>
                <a:gd name="connsiteY16" fmla="*/ 1311179 h 2420679"/>
                <a:gd name="connsiteX17" fmla="*/ 1260068 w 5068393"/>
                <a:gd name="connsiteY17" fmla="*/ 1291082 h 2420679"/>
                <a:gd name="connsiteX18" fmla="*/ 1300262 w 5068393"/>
                <a:gd name="connsiteY18" fmla="*/ 1230792 h 2420679"/>
                <a:gd name="connsiteX19" fmla="*/ 1310310 w 5068393"/>
                <a:gd name="connsiteY19" fmla="*/ 1120260 h 2420679"/>
                <a:gd name="connsiteX20" fmla="*/ 1400745 w 5068393"/>
                <a:gd name="connsiteY20" fmla="*/ 979583 h 2420679"/>
                <a:gd name="connsiteX21" fmla="*/ 1410793 w 5068393"/>
                <a:gd name="connsiteY21" fmla="*/ 929341 h 2420679"/>
                <a:gd name="connsiteX22" fmla="*/ 1450987 w 5068393"/>
                <a:gd name="connsiteY22" fmla="*/ 879100 h 2420679"/>
                <a:gd name="connsiteX23" fmla="*/ 1471084 w 5068393"/>
                <a:gd name="connsiteY23" fmla="*/ 848955 h 2420679"/>
                <a:gd name="connsiteX24" fmla="*/ 1481132 w 5068393"/>
                <a:gd name="connsiteY24" fmla="*/ 818809 h 2420679"/>
                <a:gd name="connsiteX25" fmla="*/ 1501229 w 5068393"/>
                <a:gd name="connsiteY25" fmla="*/ 768568 h 2420679"/>
                <a:gd name="connsiteX26" fmla="*/ 1521325 w 5068393"/>
                <a:gd name="connsiteY26" fmla="*/ 637939 h 2420679"/>
                <a:gd name="connsiteX27" fmla="*/ 1531374 w 5068393"/>
                <a:gd name="connsiteY27" fmla="*/ 828858 h 2420679"/>
                <a:gd name="connsiteX28" fmla="*/ 1551470 w 5068393"/>
                <a:gd name="connsiteY28" fmla="*/ 788664 h 2420679"/>
                <a:gd name="connsiteX29" fmla="*/ 1561519 w 5068393"/>
                <a:gd name="connsiteY29" fmla="*/ 758519 h 2420679"/>
                <a:gd name="connsiteX30" fmla="*/ 1611761 w 5068393"/>
                <a:gd name="connsiteY30" fmla="*/ 848955 h 2420679"/>
                <a:gd name="connsiteX31" fmla="*/ 1662002 w 5068393"/>
                <a:gd name="connsiteY31" fmla="*/ 909245 h 2420679"/>
                <a:gd name="connsiteX32" fmla="*/ 1692147 w 5068393"/>
                <a:gd name="connsiteY32" fmla="*/ 919293 h 2420679"/>
                <a:gd name="connsiteX33" fmla="*/ 1742389 w 5068393"/>
                <a:gd name="connsiteY33" fmla="*/ 808761 h 2420679"/>
                <a:gd name="connsiteX34" fmla="*/ 1802679 w 5068393"/>
                <a:gd name="connsiteY34" fmla="*/ 748471 h 2420679"/>
                <a:gd name="connsiteX35" fmla="*/ 1822776 w 5068393"/>
                <a:gd name="connsiteY35" fmla="*/ 708278 h 2420679"/>
                <a:gd name="connsiteX36" fmla="*/ 1852921 w 5068393"/>
                <a:gd name="connsiteY36" fmla="*/ 567601 h 2420679"/>
                <a:gd name="connsiteX37" fmla="*/ 1873018 w 5068393"/>
                <a:gd name="connsiteY37" fmla="*/ 597746 h 2420679"/>
                <a:gd name="connsiteX38" fmla="*/ 1883066 w 5068393"/>
                <a:gd name="connsiteY38" fmla="*/ 627891 h 2420679"/>
                <a:gd name="connsiteX39" fmla="*/ 1903163 w 5068393"/>
                <a:gd name="connsiteY39" fmla="*/ 698229 h 2420679"/>
                <a:gd name="connsiteX40" fmla="*/ 1953404 w 5068393"/>
                <a:gd name="connsiteY40" fmla="*/ 778616 h 2420679"/>
                <a:gd name="connsiteX41" fmla="*/ 1983550 w 5068393"/>
                <a:gd name="connsiteY41" fmla="*/ 939390 h 2420679"/>
                <a:gd name="connsiteX42" fmla="*/ 2013695 w 5068393"/>
                <a:gd name="connsiteY42" fmla="*/ 1049922 h 2420679"/>
                <a:gd name="connsiteX43" fmla="*/ 2033791 w 5068393"/>
                <a:gd name="connsiteY43" fmla="*/ 1130308 h 2420679"/>
                <a:gd name="connsiteX44" fmla="*/ 2053888 w 5068393"/>
                <a:gd name="connsiteY44" fmla="*/ 1160453 h 2420679"/>
                <a:gd name="connsiteX45" fmla="*/ 2084033 w 5068393"/>
                <a:gd name="connsiteY45" fmla="*/ 1150405 h 2420679"/>
                <a:gd name="connsiteX46" fmla="*/ 2094081 w 5068393"/>
                <a:gd name="connsiteY46" fmla="*/ 1120260 h 2420679"/>
                <a:gd name="connsiteX47" fmla="*/ 2114178 w 5068393"/>
                <a:gd name="connsiteY47" fmla="*/ 1090115 h 2420679"/>
                <a:gd name="connsiteX48" fmla="*/ 2144323 w 5068393"/>
                <a:gd name="connsiteY48" fmla="*/ 1039873 h 2420679"/>
                <a:gd name="connsiteX49" fmla="*/ 2184517 w 5068393"/>
                <a:gd name="connsiteY49" fmla="*/ 1070018 h 2420679"/>
                <a:gd name="connsiteX50" fmla="*/ 2285000 w 5068393"/>
                <a:gd name="connsiteY50" fmla="*/ 1160453 h 2420679"/>
                <a:gd name="connsiteX51" fmla="*/ 2325193 w 5068393"/>
                <a:gd name="connsiteY51" fmla="*/ 1230792 h 2420679"/>
                <a:gd name="connsiteX52" fmla="*/ 2355339 w 5068393"/>
                <a:gd name="connsiteY52" fmla="*/ 1250889 h 2420679"/>
                <a:gd name="connsiteX53" fmla="*/ 2365387 w 5068393"/>
                <a:gd name="connsiteY53" fmla="*/ 1281034 h 2420679"/>
                <a:gd name="connsiteX54" fmla="*/ 2385484 w 5068393"/>
                <a:gd name="connsiteY54" fmla="*/ 1250889 h 2420679"/>
                <a:gd name="connsiteX55" fmla="*/ 2395532 w 5068393"/>
                <a:gd name="connsiteY55" fmla="*/ 1210695 h 2420679"/>
                <a:gd name="connsiteX56" fmla="*/ 2415629 w 5068393"/>
                <a:gd name="connsiteY56" fmla="*/ 1160453 h 2420679"/>
                <a:gd name="connsiteX57" fmla="*/ 2425677 w 5068393"/>
                <a:gd name="connsiteY57" fmla="*/ 1130308 h 2420679"/>
                <a:gd name="connsiteX58" fmla="*/ 2435725 w 5068393"/>
                <a:gd name="connsiteY58" fmla="*/ 969535 h 2420679"/>
                <a:gd name="connsiteX59" fmla="*/ 2465870 w 5068393"/>
                <a:gd name="connsiteY59" fmla="*/ 879100 h 2420679"/>
                <a:gd name="connsiteX60" fmla="*/ 2496015 w 5068393"/>
                <a:gd name="connsiteY60" fmla="*/ 828858 h 2420679"/>
                <a:gd name="connsiteX61" fmla="*/ 2506064 w 5068393"/>
                <a:gd name="connsiteY61" fmla="*/ 768568 h 2420679"/>
                <a:gd name="connsiteX62" fmla="*/ 2516112 w 5068393"/>
                <a:gd name="connsiteY62" fmla="*/ 798713 h 2420679"/>
                <a:gd name="connsiteX63" fmla="*/ 2526161 w 5068393"/>
                <a:gd name="connsiteY63" fmla="*/ 859003 h 2420679"/>
                <a:gd name="connsiteX64" fmla="*/ 2556306 w 5068393"/>
                <a:gd name="connsiteY64" fmla="*/ 929341 h 2420679"/>
                <a:gd name="connsiteX65" fmla="*/ 2566354 w 5068393"/>
                <a:gd name="connsiteY65" fmla="*/ 1049922 h 2420679"/>
                <a:gd name="connsiteX66" fmla="*/ 2586451 w 5068393"/>
                <a:gd name="connsiteY66" fmla="*/ 1170502 h 2420679"/>
                <a:gd name="connsiteX67" fmla="*/ 2646741 w 5068393"/>
                <a:gd name="connsiteY67" fmla="*/ 1110212 h 2420679"/>
                <a:gd name="connsiteX68" fmla="*/ 2707031 w 5068393"/>
                <a:gd name="connsiteY68" fmla="*/ 1070018 h 2420679"/>
                <a:gd name="connsiteX69" fmla="*/ 2757273 w 5068393"/>
                <a:gd name="connsiteY69" fmla="*/ 1009728 h 2420679"/>
                <a:gd name="connsiteX70" fmla="*/ 2797466 w 5068393"/>
                <a:gd name="connsiteY70" fmla="*/ 949438 h 2420679"/>
                <a:gd name="connsiteX71" fmla="*/ 2867804 w 5068393"/>
                <a:gd name="connsiteY71" fmla="*/ 889148 h 2420679"/>
                <a:gd name="connsiteX72" fmla="*/ 2918046 w 5068393"/>
                <a:gd name="connsiteY72" fmla="*/ 899196 h 2420679"/>
                <a:gd name="connsiteX73" fmla="*/ 2968288 w 5068393"/>
                <a:gd name="connsiteY73" fmla="*/ 939390 h 2420679"/>
                <a:gd name="connsiteX74" fmla="*/ 3028578 w 5068393"/>
                <a:gd name="connsiteY74" fmla="*/ 969535 h 2420679"/>
                <a:gd name="connsiteX75" fmla="*/ 3058723 w 5068393"/>
                <a:gd name="connsiteY75" fmla="*/ 999680 h 2420679"/>
                <a:gd name="connsiteX76" fmla="*/ 3068772 w 5068393"/>
                <a:gd name="connsiteY76" fmla="*/ 1029825 h 2420679"/>
                <a:gd name="connsiteX77" fmla="*/ 3149158 w 5068393"/>
                <a:gd name="connsiteY77" fmla="*/ 1070018 h 2420679"/>
                <a:gd name="connsiteX78" fmla="*/ 3189352 w 5068393"/>
                <a:gd name="connsiteY78" fmla="*/ 1090115 h 2420679"/>
                <a:gd name="connsiteX79" fmla="*/ 3219497 w 5068393"/>
                <a:gd name="connsiteY79" fmla="*/ 1059970 h 2420679"/>
                <a:gd name="connsiteX80" fmla="*/ 3249642 w 5068393"/>
                <a:gd name="connsiteY80" fmla="*/ 1039873 h 2420679"/>
                <a:gd name="connsiteX81" fmla="*/ 3319980 w 5068393"/>
                <a:gd name="connsiteY81" fmla="*/ 969535 h 2420679"/>
                <a:gd name="connsiteX82" fmla="*/ 3330029 w 5068393"/>
                <a:gd name="connsiteY82" fmla="*/ 929341 h 2420679"/>
                <a:gd name="connsiteX83" fmla="*/ 3360174 w 5068393"/>
                <a:gd name="connsiteY83" fmla="*/ 848955 h 2420679"/>
                <a:gd name="connsiteX84" fmla="*/ 3370222 w 5068393"/>
                <a:gd name="connsiteY84" fmla="*/ 748471 h 2420679"/>
                <a:gd name="connsiteX85" fmla="*/ 3390319 w 5068393"/>
                <a:gd name="connsiteY85" fmla="*/ 698229 h 2420679"/>
                <a:gd name="connsiteX86" fmla="*/ 3400367 w 5068393"/>
                <a:gd name="connsiteY86" fmla="*/ 658036 h 2420679"/>
                <a:gd name="connsiteX87" fmla="*/ 3420464 w 5068393"/>
                <a:gd name="connsiteY87" fmla="*/ 627891 h 2420679"/>
                <a:gd name="connsiteX88" fmla="*/ 3450609 w 5068393"/>
                <a:gd name="connsiteY88" fmla="*/ 537456 h 2420679"/>
                <a:gd name="connsiteX89" fmla="*/ 3470706 w 5068393"/>
                <a:gd name="connsiteY89" fmla="*/ 507311 h 2420679"/>
                <a:gd name="connsiteX90" fmla="*/ 3490802 w 5068393"/>
                <a:gd name="connsiteY90" fmla="*/ 426924 h 2420679"/>
                <a:gd name="connsiteX91" fmla="*/ 3556101 w 5068393"/>
                <a:gd name="connsiteY91" fmla="*/ 218048 h 2420679"/>
                <a:gd name="connsiteX92" fmla="*/ 3551092 w 5068393"/>
                <a:gd name="connsiteY92" fmla="*/ 557552 h 2420679"/>
                <a:gd name="connsiteX93" fmla="*/ 3601334 w 5068393"/>
                <a:gd name="connsiteY93" fmla="*/ 688181 h 2420679"/>
                <a:gd name="connsiteX94" fmla="*/ 3611382 w 5068393"/>
                <a:gd name="connsiteY94" fmla="*/ 838906 h 2420679"/>
                <a:gd name="connsiteX95" fmla="*/ 3641528 w 5068393"/>
                <a:gd name="connsiteY95" fmla="*/ 1009728 h 2420679"/>
                <a:gd name="connsiteX96" fmla="*/ 3681721 w 5068393"/>
                <a:gd name="connsiteY96" fmla="*/ 1130308 h 2420679"/>
                <a:gd name="connsiteX97" fmla="*/ 3691769 w 5068393"/>
                <a:gd name="connsiteY97" fmla="*/ 1170502 h 2420679"/>
                <a:gd name="connsiteX98" fmla="*/ 3701818 w 5068393"/>
                <a:gd name="connsiteY98" fmla="*/ 1301130 h 2420679"/>
                <a:gd name="connsiteX99" fmla="*/ 3721914 w 5068393"/>
                <a:gd name="connsiteY99" fmla="*/ 1361420 h 2420679"/>
                <a:gd name="connsiteX100" fmla="*/ 3731963 w 5068393"/>
                <a:gd name="connsiteY100" fmla="*/ 1391566 h 2420679"/>
                <a:gd name="connsiteX101" fmla="*/ 3792253 w 5068393"/>
                <a:gd name="connsiteY101" fmla="*/ 1311179 h 2420679"/>
                <a:gd name="connsiteX102" fmla="*/ 3842495 w 5068393"/>
                <a:gd name="connsiteY102" fmla="*/ 1230792 h 2420679"/>
                <a:gd name="connsiteX103" fmla="*/ 3862591 w 5068393"/>
                <a:gd name="connsiteY103" fmla="*/ 1160453 h 2420679"/>
                <a:gd name="connsiteX104" fmla="*/ 3872640 w 5068393"/>
                <a:gd name="connsiteY104" fmla="*/ 1100163 h 2420679"/>
                <a:gd name="connsiteX105" fmla="*/ 3902785 w 5068393"/>
                <a:gd name="connsiteY105" fmla="*/ 1029825 h 2420679"/>
                <a:gd name="connsiteX106" fmla="*/ 3912833 w 5068393"/>
                <a:gd name="connsiteY106" fmla="*/ 929341 h 2420679"/>
                <a:gd name="connsiteX107" fmla="*/ 3942978 w 5068393"/>
                <a:gd name="connsiteY107" fmla="*/ 859003 h 2420679"/>
                <a:gd name="connsiteX108" fmla="*/ 4013317 w 5068393"/>
                <a:gd name="connsiteY108" fmla="*/ 949438 h 2420679"/>
                <a:gd name="connsiteX109" fmla="*/ 4033413 w 5068393"/>
                <a:gd name="connsiteY109" fmla="*/ 989631 h 2420679"/>
                <a:gd name="connsiteX110" fmla="*/ 4043462 w 5068393"/>
                <a:gd name="connsiteY110" fmla="*/ 1090115 h 2420679"/>
                <a:gd name="connsiteX111" fmla="*/ 4093703 w 5068393"/>
                <a:gd name="connsiteY111" fmla="*/ 1110212 h 2420679"/>
                <a:gd name="connsiteX112" fmla="*/ 4264525 w 5068393"/>
                <a:gd name="connsiteY112" fmla="*/ 1130308 h 2420679"/>
                <a:gd name="connsiteX113" fmla="*/ 4294670 w 5068393"/>
                <a:gd name="connsiteY113" fmla="*/ 1120260 h 2420679"/>
                <a:gd name="connsiteX114" fmla="*/ 4304719 w 5068393"/>
                <a:gd name="connsiteY114" fmla="*/ 1039873 h 2420679"/>
                <a:gd name="connsiteX115" fmla="*/ 4314767 w 5068393"/>
                <a:gd name="connsiteY115" fmla="*/ 989631 h 2420679"/>
                <a:gd name="connsiteX116" fmla="*/ 4365009 w 5068393"/>
                <a:gd name="connsiteY116" fmla="*/ 959486 h 2420679"/>
                <a:gd name="connsiteX117" fmla="*/ 4385106 w 5068393"/>
                <a:gd name="connsiteY117" fmla="*/ 929341 h 2420679"/>
                <a:gd name="connsiteX118" fmla="*/ 4425299 w 5068393"/>
                <a:gd name="connsiteY118" fmla="*/ 889148 h 2420679"/>
                <a:gd name="connsiteX119" fmla="*/ 4435347 w 5068393"/>
                <a:gd name="connsiteY119" fmla="*/ 828858 h 2420679"/>
                <a:gd name="connsiteX120" fmla="*/ 4455444 w 5068393"/>
                <a:gd name="connsiteY120" fmla="*/ 798713 h 2420679"/>
                <a:gd name="connsiteX121" fmla="*/ 4485589 w 5068393"/>
                <a:gd name="connsiteY121" fmla="*/ 738423 h 2420679"/>
                <a:gd name="connsiteX122" fmla="*/ 4515734 w 5068393"/>
                <a:gd name="connsiteY122" fmla="*/ 748471 h 2420679"/>
                <a:gd name="connsiteX123" fmla="*/ 4545879 w 5068393"/>
                <a:gd name="connsiteY123" fmla="*/ 859003 h 2420679"/>
                <a:gd name="connsiteX124" fmla="*/ 4565976 w 5068393"/>
                <a:gd name="connsiteY124" fmla="*/ 929341 h 2420679"/>
                <a:gd name="connsiteX125" fmla="*/ 4586073 w 5068393"/>
                <a:gd name="connsiteY125" fmla="*/ 959486 h 2420679"/>
                <a:gd name="connsiteX126" fmla="*/ 4626266 w 5068393"/>
                <a:gd name="connsiteY126" fmla="*/ 899196 h 2420679"/>
                <a:gd name="connsiteX127" fmla="*/ 4686556 w 5068393"/>
                <a:gd name="connsiteY127" fmla="*/ 798713 h 2420679"/>
                <a:gd name="connsiteX128" fmla="*/ 4696604 w 5068393"/>
                <a:gd name="connsiteY128" fmla="*/ 607794 h 2420679"/>
                <a:gd name="connsiteX129" fmla="*/ 4706653 w 5068393"/>
                <a:gd name="connsiteY129" fmla="*/ 567601 h 2420679"/>
                <a:gd name="connsiteX130" fmla="*/ 4756895 w 5068393"/>
                <a:gd name="connsiteY130" fmla="*/ 678133 h 2420679"/>
                <a:gd name="connsiteX131" fmla="*/ 4766943 w 5068393"/>
                <a:gd name="connsiteY131" fmla="*/ 758519 h 2420679"/>
                <a:gd name="connsiteX132" fmla="*/ 4776991 w 5068393"/>
                <a:gd name="connsiteY132" fmla="*/ 889148 h 2420679"/>
                <a:gd name="connsiteX133" fmla="*/ 4807136 w 5068393"/>
                <a:gd name="connsiteY133" fmla="*/ 979583 h 2420679"/>
                <a:gd name="connsiteX134" fmla="*/ 4817185 w 5068393"/>
                <a:gd name="connsiteY134" fmla="*/ 1009728 h 2420679"/>
                <a:gd name="connsiteX135" fmla="*/ 4827233 w 5068393"/>
                <a:gd name="connsiteY135" fmla="*/ 1039873 h 2420679"/>
                <a:gd name="connsiteX136" fmla="*/ 4857378 w 5068393"/>
                <a:gd name="connsiteY136" fmla="*/ 1070018 h 2420679"/>
                <a:gd name="connsiteX137" fmla="*/ 4867426 w 5068393"/>
                <a:gd name="connsiteY137" fmla="*/ 1210695 h 2420679"/>
                <a:gd name="connsiteX138" fmla="*/ 4907620 w 5068393"/>
                <a:gd name="connsiteY138" fmla="*/ 1230792 h 2420679"/>
                <a:gd name="connsiteX139" fmla="*/ 4967910 w 5068393"/>
                <a:gd name="connsiteY139" fmla="*/ 1170502 h 2420679"/>
                <a:gd name="connsiteX140" fmla="*/ 5008103 w 5068393"/>
                <a:gd name="connsiteY140" fmla="*/ 1100163 h 2420679"/>
                <a:gd name="connsiteX141" fmla="*/ 5048297 w 5068393"/>
                <a:gd name="connsiteY141" fmla="*/ 1039873 h 2420679"/>
                <a:gd name="connsiteX142" fmla="*/ 5068393 w 5068393"/>
                <a:gd name="connsiteY142" fmla="*/ 989631 h 2420679"/>
                <a:gd name="connsiteX0" fmla="*/ 0 w 5068393"/>
                <a:gd name="connsiteY0" fmla="*/ 2420679 h 2420679"/>
                <a:gd name="connsiteX1" fmla="*/ 181241 w 5068393"/>
                <a:gd name="connsiteY1" fmla="*/ 837297 h 2420679"/>
                <a:gd name="connsiteX2" fmla="*/ 168519 w 5068393"/>
                <a:gd name="connsiteY2" fmla="*/ 218048 h 2420679"/>
                <a:gd name="connsiteX3" fmla="*/ 276620 w 5068393"/>
                <a:gd name="connsiteY3" fmla="*/ 0 h 2420679"/>
                <a:gd name="connsiteX4" fmla="*/ 506442 w 5068393"/>
                <a:gd name="connsiteY4" fmla="*/ 498095 h 2420679"/>
                <a:gd name="connsiteX5" fmla="*/ 596877 w 5068393"/>
                <a:gd name="connsiteY5" fmla="*/ 646660 h 2420679"/>
                <a:gd name="connsiteX6" fmla="*/ 616974 w 5068393"/>
                <a:gd name="connsiteY6" fmla="*/ 909674 h 2420679"/>
                <a:gd name="connsiteX7" fmla="*/ 727506 w 5068393"/>
                <a:gd name="connsiteY7" fmla="*/ 780619 h 2420679"/>
                <a:gd name="connsiteX8" fmla="*/ 757651 w 5068393"/>
                <a:gd name="connsiteY8" fmla="*/ 810331 h 2420679"/>
                <a:gd name="connsiteX9" fmla="*/ 838037 w 5068393"/>
                <a:gd name="connsiteY9" fmla="*/ 1100163 h 2420679"/>
                <a:gd name="connsiteX10" fmla="*/ 868182 w 5068393"/>
                <a:gd name="connsiteY10" fmla="*/ 1080067 h 2420679"/>
                <a:gd name="connsiteX11" fmla="*/ 882012 w 5068393"/>
                <a:gd name="connsiteY11" fmla="*/ 1063104 h 2420679"/>
                <a:gd name="connsiteX12" fmla="*/ 968666 w 5068393"/>
                <a:gd name="connsiteY12" fmla="*/ 1029825 h 2420679"/>
                <a:gd name="connsiteX13" fmla="*/ 1018908 w 5068393"/>
                <a:gd name="connsiteY13" fmla="*/ 1150405 h 2420679"/>
                <a:gd name="connsiteX14" fmla="*/ 1089246 w 5068393"/>
                <a:gd name="connsiteY14" fmla="*/ 1200647 h 2420679"/>
                <a:gd name="connsiteX15" fmla="*/ 1088491 w 5068393"/>
                <a:gd name="connsiteY15" fmla="*/ 1220420 h 2420679"/>
                <a:gd name="connsiteX16" fmla="*/ 1219875 w 5068393"/>
                <a:gd name="connsiteY16" fmla="*/ 1311179 h 2420679"/>
                <a:gd name="connsiteX17" fmla="*/ 1260068 w 5068393"/>
                <a:gd name="connsiteY17" fmla="*/ 1291082 h 2420679"/>
                <a:gd name="connsiteX18" fmla="*/ 1300262 w 5068393"/>
                <a:gd name="connsiteY18" fmla="*/ 1230792 h 2420679"/>
                <a:gd name="connsiteX19" fmla="*/ 1310310 w 5068393"/>
                <a:gd name="connsiteY19" fmla="*/ 1120260 h 2420679"/>
                <a:gd name="connsiteX20" fmla="*/ 1400745 w 5068393"/>
                <a:gd name="connsiteY20" fmla="*/ 979583 h 2420679"/>
                <a:gd name="connsiteX21" fmla="*/ 1410793 w 5068393"/>
                <a:gd name="connsiteY21" fmla="*/ 929341 h 2420679"/>
                <a:gd name="connsiteX22" fmla="*/ 1450987 w 5068393"/>
                <a:gd name="connsiteY22" fmla="*/ 879100 h 2420679"/>
                <a:gd name="connsiteX23" fmla="*/ 1471084 w 5068393"/>
                <a:gd name="connsiteY23" fmla="*/ 848955 h 2420679"/>
                <a:gd name="connsiteX24" fmla="*/ 1481132 w 5068393"/>
                <a:gd name="connsiteY24" fmla="*/ 818809 h 2420679"/>
                <a:gd name="connsiteX25" fmla="*/ 1501229 w 5068393"/>
                <a:gd name="connsiteY25" fmla="*/ 768568 h 2420679"/>
                <a:gd name="connsiteX26" fmla="*/ 1521325 w 5068393"/>
                <a:gd name="connsiteY26" fmla="*/ 637939 h 2420679"/>
                <a:gd name="connsiteX27" fmla="*/ 1531374 w 5068393"/>
                <a:gd name="connsiteY27" fmla="*/ 828858 h 2420679"/>
                <a:gd name="connsiteX28" fmla="*/ 1551470 w 5068393"/>
                <a:gd name="connsiteY28" fmla="*/ 788664 h 2420679"/>
                <a:gd name="connsiteX29" fmla="*/ 1561519 w 5068393"/>
                <a:gd name="connsiteY29" fmla="*/ 758519 h 2420679"/>
                <a:gd name="connsiteX30" fmla="*/ 1611761 w 5068393"/>
                <a:gd name="connsiteY30" fmla="*/ 848955 h 2420679"/>
                <a:gd name="connsiteX31" fmla="*/ 1662002 w 5068393"/>
                <a:gd name="connsiteY31" fmla="*/ 909245 h 2420679"/>
                <a:gd name="connsiteX32" fmla="*/ 1692147 w 5068393"/>
                <a:gd name="connsiteY32" fmla="*/ 919293 h 2420679"/>
                <a:gd name="connsiteX33" fmla="*/ 1742389 w 5068393"/>
                <a:gd name="connsiteY33" fmla="*/ 808761 h 2420679"/>
                <a:gd name="connsiteX34" fmla="*/ 1802679 w 5068393"/>
                <a:gd name="connsiteY34" fmla="*/ 748471 h 2420679"/>
                <a:gd name="connsiteX35" fmla="*/ 1822776 w 5068393"/>
                <a:gd name="connsiteY35" fmla="*/ 708278 h 2420679"/>
                <a:gd name="connsiteX36" fmla="*/ 1852921 w 5068393"/>
                <a:gd name="connsiteY36" fmla="*/ 567601 h 2420679"/>
                <a:gd name="connsiteX37" fmla="*/ 1873018 w 5068393"/>
                <a:gd name="connsiteY37" fmla="*/ 597746 h 2420679"/>
                <a:gd name="connsiteX38" fmla="*/ 1883066 w 5068393"/>
                <a:gd name="connsiteY38" fmla="*/ 627891 h 2420679"/>
                <a:gd name="connsiteX39" fmla="*/ 1903163 w 5068393"/>
                <a:gd name="connsiteY39" fmla="*/ 698229 h 2420679"/>
                <a:gd name="connsiteX40" fmla="*/ 1953404 w 5068393"/>
                <a:gd name="connsiteY40" fmla="*/ 778616 h 2420679"/>
                <a:gd name="connsiteX41" fmla="*/ 1983550 w 5068393"/>
                <a:gd name="connsiteY41" fmla="*/ 939390 h 2420679"/>
                <a:gd name="connsiteX42" fmla="*/ 2013695 w 5068393"/>
                <a:gd name="connsiteY42" fmla="*/ 1049922 h 2420679"/>
                <a:gd name="connsiteX43" fmla="*/ 2033791 w 5068393"/>
                <a:gd name="connsiteY43" fmla="*/ 1130308 h 2420679"/>
                <a:gd name="connsiteX44" fmla="*/ 2053888 w 5068393"/>
                <a:gd name="connsiteY44" fmla="*/ 1160453 h 2420679"/>
                <a:gd name="connsiteX45" fmla="*/ 2084033 w 5068393"/>
                <a:gd name="connsiteY45" fmla="*/ 1150405 h 2420679"/>
                <a:gd name="connsiteX46" fmla="*/ 2094081 w 5068393"/>
                <a:gd name="connsiteY46" fmla="*/ 1120260 h 2420679"/>
                <a:gd name="connsiteX47" fmla="*/ 2114178 w 5068393"/>
                <a:gd name="connsiteY47" fmla="*/ 1090115 h 2420679"/>
                <a:gd name="connsiteX48" fmla="*/ 2144323 w 5068393"/>
                <a:gd name="connsiteY48" fmla="*/ 1039873 h 2420679"/>
                <a:gd name="connsiteX49" fmla="*/ 2184517 w 5068393"/>
                <a:gd name="connsiteY49" fmla="*/ 1070018 h 2420679"/>
                <a:gd name="connsiteX50" fmla="*/ 2285000 w 5068393"/>
                <a:gd name="connsiteY50" fmla="*/ 1160453 h 2420679"/>
                <a:gd name="connsiteX51" fmla="*/ 2325193 w 5068393"/>
                <a:gd name="connsiteY51" fmla="*/ 1230792 h 2420679"/>
                <a:gd name="connsiteX52" fmla="*/ 2355339 w 5068393"/>
                <a:gd name="connsiteY52" fmla="*/ 1250889 h 2420679"/>
                <a:gd name="connsiteX53" fmla="*/ 2365387 w 5068393"/>
                <a:gd name="connsiteY53" fmla="*/ 1281034 h 2420679"/>
                <a:gd name="connsiteX54" fmla="*/ 2385484 w 5068393"/>
                <a:gd name="connsiteY54" fmla="*/ 1250889 h 2420679"/>
                <a:gd name="connsiteX55" fmla="*/ 2395532 w 5068393"/>
                <a:gd name="connsiteY55" fmla="*/ 1210695 h 2420679"/>
                <a:gd name="connsiteX56" fmla="*/ 2415629 w 5068393"/>
                <a:gd name="connsiteY56" fmla="*/ 1160453 h 2420679"/>
                <a:gd name="connsiteX57" fmla="*/ 2425677 w 5068393"/>
                <a:gd name="connsiteY57" fmla="*/ 1130308 h 2420679"/>
                <a:gd name="connsiteX58" fmla="*/ 2435725 w 5068393"/>
                <a:gd name="connsiteY58" fmla="*/ 969535 h 2420679"/>
                <a:gd name="connsiteX59" fmla="*/ 2465870 w 5068393"/>
                <a:gd name="connsiteY59" fmla="*/ 879100 h 2420679"/>
                <a:gd name="connsiteX60" fmla="*/ 2496015 w 5068393"/>
                <a:gd name="connsiteY60" fmla="*/ 828858 h 2420679"/>
                <a:gd name="connsiteX61" fmla="*/ 2506064 w 5068393"/>
                <a:gd name="connsiteY61" fmla="*/ 768568 h 2420679"/>
                <a:gd name="connsiteX62" fmla="*/ 2516112 w 5068393"/>
                <a:gd name="connsiteY62" fmla="*/ 798713 h 2420679"/>
                <a:gd name="connsiteX63" fmla="*/ 2526161 w 5068393"/>
                <a:gd name="connsiteY63" fmla="*/ 859003 h 2420679"/>
                <a:gd name="connsiteX64" fmla="*/ 2556306 w 5068393"/>
                <a:gd name="connsiteY64" fmla="*/ 929341 h 2420679"/>
                <a:gd name="connsiteX65" fmla="*/ 2566354 w 5068393"/>
                <a:gd name="connsiteY65" fmla="*/ 1049922 h 2420679"/>
                <a:gd name="connsiteX66" fmla="*/ 2586451 w 5068393"/>
                <a:gd name="connsiteY66" fmla="*/ 1170502 h 2420679"/>
                <a:gd name="connsiteX67" fmla="*/ 2646741 w 5068393"/>
                <a:gd name="connsiteY67" fmla="*/ 1110212 h 2420679"/>
                <a:gd name="connsiteX68" fmla="*/ 2707031 w 5068393"/>
                <a:gd name="connsiteY68" fmla="*/ 1070018 h 2420679"/>
                <a:gd name="connsiteX69" fmla="*/ 2757273 w 5068393"/>
                <a:gd name="connsiteY69" fmla="*/ 1009728 h 2420679"/>
                <a:gd name="connsiteX70" fmla="*/ 2797466 w 5068393"/>
                <a:gd name="connsiteY70" fmla="*/ 949438 h 2420679"/>
                <a:gd name="connsiteX71" fmla="*/ 2867804 w 5068393"/>
                <a:gd name="connsiteY71" fmla="*/ 889148 h 2420679"/>
                <a:gd name="connsiteX72" fmla="*/ 2918046 w 5068393"/>
                <a:gd name="connsiteY72" fmla="*/ 899196 h 2420679"/>
                <a:gd name="connsiteX73" fmla="*/ 2968288 w 5068393"/>
                <a:gd name="connsiteY73" fmla="*/ 939390 h 2420679"/>
                <a:gd name="connsiteX74" fmla="*/ 3028578 w 5068393"/>
                <a:gd name="connsiteY74" fmla="*/ 969535 h 2420679"/>
                <a:gd name="connsiteX75" fmla="*/ 3058723 w 5068393"/>
                <a:gd name="connsiteY75" fmla="*/ 999680 h 2420679"/>
                <a:gd name="connsiteX76" fmla="*/ 3068772 w 5068393"/>
                <a:gd name="connsiteY76" fmla="*/ 1029825 h 2420679"/>
                <a:gd name="connsiteX77" fmla="*/ 3149158 w 5068393"/>
                <a:gd name="connsiteY77" fmla="*/ 1070018 h 2420679"/>
                <a:gd name="connsiteX78" fmla="*/ 3189352 w 5068393"/>
                <a:gd name="connsiteY78" fmla="*/ 1090115 h 2420679"/>
                <a:gd name="connsiteX79" fmla="*/ 3219497 w 5068393"/>
                <a:gd name="connsiteY79" fmla="*/ 1059970 h 2420679"/>
                <a:gd name="connsiteX80" fmla="*/ 3249642 w 5068393"/>
                <a:gd name="connsiteY80" fmla="*/ 1039873 h 2420679"/>
                <a:gd name="connsiteX81" fmla="*/ 3319980 w 5068393"/>
                <a:gd name="connsiteY81" fmla="*/ 969535 h 2420679"/>
                <a:gd name="connsiteX82" fmla="*/ 3330029 w 5068393"/>
                <a:gd name="connsiteY82" fmla="*/ 929341 h 2420679"/>
                <a:gd name="connsiteX83" fmla="*/ 3360174 w 5068393"/>
                <a:gd name="connsiteY83" fmla="*/ 848955 h 2420679"/>
                <a:gd name="connsiteX84" fmla="*/ 3370222 w 5068393"/>
                <a:gd name="connsiteY84" fmla="*/ 748471 h 2420679"/>
                <a:gd name="connsiteX85" fmla="*/ 3390319 w 5068393"/>
                <a:gd name="connsiteY85" fmla="*/ 698229 h 2420679"/>
                <a:gd name="connsiteX86" fmla="*/ 3400367 w 5068393"/>
                <a:gd name="connsiteY86" fmla="*/ 658036 h 2420679"/>
                <a:gd name="connsiteX87" fmla="*/ 3420464 w 5068393"/>
                <a:gd name="connsiteY87" fmla="*/ 627891 h 2420679"/>
                <a:gd name="connsiteX88" fmla="*/ 3450609 w 5068393"/>
                <a:gd name="connsiteY88" fmla="*/ 537456 h 2420679"/>
                <a:gd name="connsiteX89" fmla="*/ 3470706 w 5068393"/>
                <a:gd name="connsiteY89" fmla="*/ 507311 h 2420679"/>
                <a:gd name="connsiteX90" fmla="*/ 3490802 w 5068393"/>
                <a:gd name="connsiteY90" fmla="*/ 426924 h 2420679"/>
                <a:gd name="connsiteX91" fmla="*/ 3556101 w 5068393"/>
                <a:gd name="connsiteY91" fmla="*/ 218048 h 2420679"/>
                <a:gd name="connsiteX92" fmla="*/ 3551092 w 5068393"/>
                <a:gd name="connsiteY92" fmla="*/ 557552 h 2420679"/>
                <a:gd name="connsiteX93" fmla="*/ 3601334 w 5068393"/>
                <a:gd name="connsiteY93" fmla="*/ 688181 h 2420679"/>
                <a:gd name="connsiteX94" fmla="*/ 3611382 w 5068393"/>
                <a:gd name="connsiteY94" fmla="*/ 838906 h 2420679"/>
                <a:gd name="connsiteX95" fmla="*/ 3641528 w 5068393"/>
                <a:gd name="connsiteY95" fmla="*/ 1009728 h 2420679"/>
                <a:gd name="connsiteX96" fmla="*/ 3681721 w 5068393"/>
                <a:gd name="connsiteY96" fmla="*/ 1130308 h 2420679"/>
                <a:gd name="connsiteX97" fmla="*/ 3691769 w 5068393"/>
                <a:gd name="connsiteY97" fmla="*/ 1170502 h 2420679"/>
                <a:gd name="connsiteX98" fmla="*/ 3701818 w 5068393"/>
                <a:gd name="connsiteY98" fmla="*/ 1301130 h 2420679"/>
                <a:gd name="connsiteX99" fmla="*/ 3721914 w 5068393"/>
                <a:gd name="connsiteY99" fmla="*/ 1361420 h 2420679"/>
                <a:gd name="connsiteX100" fmla="*/ 3731963 w 5068393"/>
                <a:gd name="connsiteY100" fmla="*/ 1391566 h 2420679"/>
                <a:gd name="connsiteX101" fmla="*/ 3792253 w 5068393"/>
                <a:gd name="connsiteY101" fmla="*/ 1311179 h 2420679"/>
                <a:gd name="connsiteX102" fmla="*/ 3842495 w 5068393"/>
                <a:gd name="connsiteY102" fmla="*/ 1230792 h 2420679"/>
                <a:gd name="connsiteX103" fmla="*/ 3862591 w 5068393"/>
                <a:gd name="connsiteY103" fmla="*/ 1160453 h 2420679"/>
                <a:gd name="connsiteX104" fmla="*/ 3872640 w 5068393"/>
                <a:gd name="connsiteY104" fmla="*/ 1100163 h 2420679"/>
                <a:gd name="connsiteX105" fmla="*/ 3902785 w 5068393"/>
                <a:gd name="connsiteY105" fmla="*/ 1029825 h 2420679"/>
                <a:gd name="connsiteX106" fmla="*/ 3912833 w 5068393"/>
                <a:gd name="connsiteY106" fmla="*/ 929341 h 2420679"/>
                <a:gd name="connsiteX107" fmla="*/ 3942978 w 5068393"/>
                <a:gd name="connsiteY107" fmla="*/ 859003 h 2420679"/>
                <a:gd name="connsiteX108" fmla="*/ 4013317 w 5068393"/>
                <a:gd name="connsiteY108" fmla="*/ 949438 h 2420679"/>
                <a:gd name="connsiteX109" fmla="*/ 4033413 w 5068393"/>
                <a:gd name="connsiteY109" fmla="*/ 989631 h 2420679"/>
                <a:gd name="connsiteX110" fmla="*/ 4043462 w 5068393"/>
                <a:gd name="connsiteY110" fmla="*/ 1090115 h 2420679"/>
                <a:gd name="connsiteX111" fmla="*/ 4093703 w 5068393"/>
                <a:gd name="connsiteY111" fmla="*/ 1110212 h 2420679"/>
                <a:gd name="connsiteX112" fmla="*/ 4264525 w 5068393"/>
                <a:gd name="connsiteY112" fmla="*/ 1130308 h 2420679"/>
                <a:gd name="connsiteX113" fmla="*/ 4294670 w 5068393"/>
                <a:gd name="connsiteY113" fmla="*/ 1120260 h 2420679"/>
                <a:gd name="connsiteX114" fmla="*/ 4304719 w 5068393"/>
                <a:gd name="connsiteY114" fmla="*/ 1039873 h 2420679"/>
                <a:gd name="connsiteX115" fmla="*/ 4314767 w 5068393"/>
                <a:gd name="connsiteY115" fmla="*/ 989631 h 2420679"/>
                <a:gd name="connsiteX116" fmla="*/ 4365009 w 5068393"/>
                <a:gd name="connsiteY116" fmla="*/ 959486 h 2420679"/>
                <a:gd name="connsiteX117" fmla="*/ 4385106 w 5068393"/>
                <a:gd name="connsiteY117" fmla="*/ 929341 h 2420679"/>
                <a:gd name="connsiteX118" fmla="*/ 4425299 w 5068393"/>
                <a:gd name="connsiteY118" fmla="*/ 889148 h 2420679"/>
                <a:gd name="connsiteX119" fmla="*/ 4435347 w 5068393"/>
                <a:gd name="connsiteY119" fmla="*/ 828858 h 2420679"/>
                <a:gd name="connsiteX120" fmla="*/ 4455444 w 5068393"/>
                <a:gd name="connsiteY120" fmla="*/ 798713 h 2420679"/>
                <a:gd name="connsiteX121" fmla="*/ 4485589 w 5068393"/>
                <a:gd name="connsiteY121" fmla="*/ 738423 h 2420679"/>
                <a:gd name="connsiteX122" fmla="*/ 4515734 w 5068393"/>
                <a:gd name="connsiteY122" fmla="*/ 748471 h 2420679"/>
                <a:gd name="connsiteX123" fmla="*/ 4545879 w 5068393"/>
                <a:gd name="connsiteY123" fmla="*/ 859003 h 2420679"/>
                <a:gd name="connsiteX124" fmla="*/ 4565976 w 5068393"/>
                <a:gd name="connsiteY124" fmla="*/ 929341 h 2420679"/>
                <a:gd name="connsiteX125" fmla="*/ 4586073 w 5068393"/>
                <a:gd name="connsiteY125" fmla="*/ 959486 h 2420679"/>
                <a:gd name="connsiteX126" fmla="*/ 4626266 w 5068393"/>
                <a:gd name="connsiteY126" fmla="*/ 899196 h 2420679"/>
                <a:gd name="connsiteX127" fmla="*/ 4686556 w 5068393"/>
                <a:gd name="connsiteY127" fmla="*/ 798713 h 2420679"/>
                <a:gd name="connsiteX128" fmla="*/ 4696604 w 5068393"/>
                <a:gd name="connsiteY128" fmla="*/ 607794 h 2420679"/>
                <a:gd name="connsiteX129" fmla="*/ 4706653 w 5068393"/>
                <a:gd name="connsiteY129" fmla="*/ 567601 h 2420679"/>
                <a:gd name="connsiteX130" fmla="*/ 4756895 w 5068393"/>
                <a:gd name="connsiteY130" fmla="*/ 678133 h 2420679"/>
                <a:gd name="connsiteX131" fmla="*/ 4766943 w 5068393"/>
                <a:gd name="connsiteY131" fmla="*/ 758519 h 2420679"/>
                <a:gd name="connsiteX132" fmla="*/ 4776991 w 5068393"/>
                <a:gd name="connsiteY132" fmla="*/ 889148 h 2420679"/>
                <a:gd name="connsiteX133" fmla="*/ 4807136 w 5068393"/>
                <a:gd name="connsiteY133" fmla="*/ 979583 h 2420679"/>
                <a:gd name="connsiteX134" fmla="*/ 4817185 w 5068393"/>
                <a:gd name="connsiteY134" fmla="*/ 1009728 h 2420679"/>
                <a:gd name="connsiteX135" fmla="*/ 4827233 w 5068393"/>
                <a:gd name="connsiteY135" fmla="*/ 1039873 h 2420679"/>
                <a:gd name="connsiteX136" fmla="*/ 4857378 w 5068393"/>
                <a:gd name="connsiteY136" fmla="*/ 1070018 h 2420679"/>
                <a:gd name="connsiteX137" fmla="*/ 4867426 w 5068393"/>
                <a:gd name="connsiteY137" fmla="*/ 1210695 h 2420679"/>
                <a:gd name="connsiteX138" fmla="*/ 4907620 w 5068393"/>
                <a:gd name="connsiteY138" fmla="*/ 1230792 h 2420679"/>
                <a:gd name="connsiteX139" fmla="*/ 4967910 w 5068393"/>
                <a:gd name="connsiteY139" fmla="*/ 1170502 h 2420679"/>
                <a:gd name="connsiteX140" fmla="*/ 5008103 w 5068393"/>
                <a:gd name="connsiteY140" fmla="*/ 1100163 h 2420679"/>
                <a:gd name="connsiteX141" fmla="*/ 5048297 w 5068393"/>
                <a:gd name="connsiteY141" fmla="*/ 1039873 h 2420679"/>
                <a:gd name="connsiteX142" fmla="*/ 5068393 w 5068393"/>
                <a:gd name="connsiteY142" fmla="*/ 989631 h 2420679"/>
                <a:gd name="connsiteX0" fmla="*/ 0 w 5068393"/>
                <a:gd name="connsiteY0" fmla="*/ 2420679 h 2420679"/>
                <a:gd name="connsiteX1" fmla="*/ 181241 w 5068393"/>
                <a:gd name="connsiteY1" fmla="*/ 837297 h 2420679"/>
                <a:gd name="connsiteX2" fmla="*/ 168519 w 5068393"/>
                <a:gd name="connsiteY2" fmla="*/ 218048 h 2420679"/>
                <a:gd name="connsiteX3" fmla="*/ 276620 w 5068393"/>
                <a:gd name="connsiteY3" fmla="*/ 0 h 2420679"/>
                <a:gd name="connsiteX4" fmla="*/ 506442 w 5068393"/>
                <a:gd name="connsiteY4" fmla="*/ 498095 h 2420679"/>
                <a:gd name="connsiteX5" fmla="*/ 596877 w 5068393"/>
                <a:gd name="connsiteY5" fmla="*/ 646660 h 2420679"/>
                <a:gd name="connsiteX6" fmla="*/ 616974 w 5068393"/>
                <a:gd name="connsiteY6" fmla="*/ 909674 h 2420679"/>
                <a:gd name="connsiteX7" fmla="*/ 727506 w 5068393"/>
                <a:gd name="connsiteY7" fmla="*/ 780619 h 2420679"/>
                <a:gd name="connsiteX8" fmla="*/ 757651 w 5068393"/>
                <a:gd name="connsiteY8" fmla="*/ 810331 h 2420679"/>
                <a:gd name="connsiteX9" fmla="*/ 838037 w 5068393"/>
                <a:gd name="connsiteY9" fmla="*/ 1100163 h 2420679"/>
                <a:gd name="connsiteX10" fmla="*/ 868182 w 5068393"/>
                <a:gd name="connsiteY10" fmla="*/ 1080067 h 2420679"/>
                <a:gd name="connsiteX11" fmla="*/ 882012 w 5068393"/>
                <a:gd name="connsiteY11" fmla="*/ 1063104 h 2420679"/>
                <a:gd name="connsiteX12" fmla="*/ 968666 w 5068393"/>
                <a:gd name="connsiteY12" fmla="*/ 1029825 h 2420679"/>
                <a:gd name="connsiteX13" fmla="*/ 1018908 w 5068393"/>
                <a:gd name="connsiteY13" fmla="*/ 1150405 h 2420679"/>
                <a:gd name="connsiteX14" fmla="*/ 1089246 w 5068393"/>
                <a:gd name="connsiteY14" fmla="*/ 1200647 h 2420679"/>
                <a:gd name="connsiteX15" fmla="*/ 1088491 w 5068393"/>
                <a:gd name="connsiteY15" fmla="*/ 1220420 h 2420679"/>
                <a:gd name="connsiteX16" fmla="*/ 1219875 w 5068393"/>
                <a:gd name="connsiteY16" fmla="*/ 1311179 h 2420679"/>
                <a:gd name="connsiteX17" fmla="*/ 1260068 w 5068393"/>
                <a:gd name="connsiteY17" fmla="*/ 1291082 h 2420679"/>
                <a:gd name="connsiteX18" fmla="*/ 1300262 w 5068393"/>
                <a:gd name="connsiteY18" fmla="*/ 1230792 h 2420679"/>
                <a:gd name="connsiteX19" fmla="*/ 1310310 w 5068393"/>
                <a:gd name="connsiteY19" fmla="*/ 1120260 h 2420679"/>
                <a:gd name="connsiteX20" fmla="*/ 1400745 w 5068393"/>
                <a:gd name="connsiteY20" fmla="*/ 979583 h 2420679"/>
                <a:gd name="connsiteX21" fmla="*/ 1410793 w 5068393"/>
                <a:gd name="connsiteY21" fmla="*/ 929341 h 2420679"/>
                <a:gd name="connsiteX22" fmla="*/ 1450987 w 5068393"/>
                <a:gd name="connsiteY22" fmla="*/ 879100 h 2420679"/>
                <a:gd name="connsiteX23" fmla="*/ 1471084 w 5068393"/>
                <a:gd name="connsiteY23" fmla="*/ 848955 h 2420679"/>
                <a:gd name="connsiteX24" fmla="*/ 1481132 w 5068393"/>
                <a:gd name="connsiteY24" fmla="*/ 818809 h 2420679"/>
                <a:gd name="connsiteX25" fmla="*/ 1501229 w 5068393"/>
                <a:gd name="connsiteY25" fmla="*/ 768568 h 2420679"/>
                <a:gd name="connsiteX26" fmla="*/ 1521325 w 5068393"/>
                <a:gd name="connsiteY26" fmla="*/ 637939 h 2420679"/>
                <a:gd name="connsiteX27" fmla="*/ 1531374 w 5068393"/>
                <a:gd name="connsiteY27" fmla="*/ 828858 h 2420679"/>
                <a:gd name="connsiteX28" fmla="*/ 1551470 w 5068393"/>
                <a:gd name="connsiteY28" fmla="*/ 788664 h 2420679"/>
                <a:gd name="connsiteX29" fmla="*/ 1561519 w 5068393"/>
                <a:gd name="connsiteY29" fmla="*/ 758519 h 2420679"/>
                <a:gd name="connsiteX30" fmla="*/ 1611761 w 5068393"/>
                <a:gd name="connsiteY30" fmla="*/ 848955 h 2420679"/>
                <a:gd name="connsiteX31" fmla="*/ 1662002 w 5068393"/>
                <a:gd name="connsiteY31" fmla="*/ 909245 h 2420679"/>
                <a:gd name="connsiteX32" fmla="*/ 1692147 w 5068393"/>
                <a:gd name="connsiteY32" fmla="*/ 919293 h 2420679"/>
                <a:gd name="connsiteX33" fmla="*/ 1742389 w 5068393"/>
                <a:gd name="connsiteY33" fmla="*/ 808761 h 2420679"/>
                <a:gd name="connsiteX34" fmla="*/ 1802679 w 5068393"/>
                <a:gd name="connsiteY34" fmla="*/ 748471 h 2420679"/>
                <a:gd name="connsiteX35" fmla="*/ 1822776 w 5068393"/>
                <a:gd name="connsiteY35" fmla="*/ 708278 h 2420679"/>
                <a:gd name="connsiteX36" fmla="*/ 1852921 w 5068393"/>
                <a:gd name="connsiteY36" fmla="*/ 567601 h 2420679"/>
                <a:gd name="connsiteX37" fmla="*/ 1873018 w 5068393"/>
                <a:gd name="connsiteY37" fmla="*/ 597746 h 2420679"/>
                <a:gd name="connsiteX38" fmla="*/ 1883066 w 5068393"/>
                <a:gd name="connsiteY38" fmla="*/ 627891 h 2420679"/>
                <a:gd name="connsiteX39" fmla="*/ 1903163 w 5068393"/>
                <a:gd name="connsiteY39" fmla="*/ 698229 h 2420679"/>
                <a:gd name="connsiteX40" fmla="*/ 1953404 w 5068393"/>
                <a:gd name="connsiteY40" fmla="*/ 778616 h 2420679"/>
                <a:gd name="connsiteX41" fmla="*/ 1983550 w 5068393"/>
                <a:gd name="connsiteY41" fmla="*/ 939390 h 2420679"/>
                <a:gd name="connsiteX42" fmla="*/ 2013695 w 5068393"/>
                <a:gd name="connsiteY42" fmla="*/ 1049922 h 2420679"/>
                <a:gd name="connsiteX43" fmla="*/ 2033791 w 5068393"/>
                <a:gd name="connsiteY43" fmla="*/ 1130308 h 2420679"/>
                <a:gd name="connsiteX44" fmla="*/ 2053888 w 5068393"/>
                <a:gd name="connsiteY44" fmla="*/ 1160453 h 2420679"/>
                <a:gd name="connsiteX45" fmla="*/ 2084033 w 5068393"/>
                <a:gd name="connsiteY45" fmla="*/ 1150405 h 2420679"/>
                <a:gd name="connsiteX46" fmla="*/ 2094081 w 5068393"/>
                <a:gd name="connsiteY46" fmla="*/ 1120260 h 2420679"/>
                <a:gd name="connsiteX47" fmla="*/ 2114178 w 5068393"/>
                <a:gd name="connsiteY47" fmla="*/ 1090115 h 2420679"/>
                <a:gd name="connsiteX48" fmla="*/ 2144323 w 5068393"/>
                <a:gd name="connsiteY48" fmla="*/ 1039873 h 2420679"/>
                <a:gd name="connsiteX49" fmla="*/ 2184517 w 5068393"/>
                <a:gd name="connsiteY49" fmla="*/ 1070018 h 2420679"/>
                <a:gd name="connsiteX50" fmla="*/ 2285000 w 5068393"/>
                <a:gd name="connsiteY50" fmla="*/ 1160453 h 2420679"/>
                <a:gd name="connsiteX51" fmla="*/ 2325193 w 5068393"/>
                <a:gd name="connsiteY51" fmla="*/ 1230792 h 2420679"/>
                <a:gd name="connsiteX52" fmla="*/ 2355339 w 5068393"/>
                <a:gd name="connsiteY52" fmla="*/ 1250889 h 2420679"/>
                <a:gd name="connsiteX53" fmla="*/ 2365387 w 5068393"/>
                <a:gd name="connsiteY53" fmla="*/ 1281034 h 2420679"/>
                <a:gd name="connsiteX54" fmla="*/ 2385484 w 5068393"/>
                <a:gd name="connsiteY54" fmla="*/ 1250889 h 2420679"/>
                <a:gd name="connsiteX55" fmla="*/ 2395532 w 5068393"/>
                <a:gd name="connsiteY55" fmla="*/ 1210695 h 2420679"/>
                <a:gd name="connsiteX56" fmla="*/ 2415629 w 5068393"/>
                <a:gd name="connsiteY56" fmla="*/ 1160453 h 2420679"/>
                <a:gd name="connsiteX57" fmla="*/ 2425677 w 5068393"/>
                <a:gd name="connsiteY57" fmla="*/ 1130308 h 2420679"/>
                <a:gd name="connsiteX58" fmla="*/ 2435725 w 5068393"/>
                <a:gd name="connsiteY58" fmla="*/ 969535 h 2420679"/>
                <a:gd name="connsiteX59" fmla="*/ 2465870 w 5068393"/>
                <a:gd name="connsiteY59" fmla="*/ 879100 h 2420679"/>
                <a:gd name="connsiteX60" fmla="*/ 2496015 w 5068393"/>
                <a:gd name="connsiteY60" fmla="*/ 828858 h 2420679"/>
                <a:gd name="connsiteX61" fmla="*/ 2506064 w 5068393"/>
                <a:gd name="connsiteY61" fmla="*/ 768568 h 2420679"/>
                <a:gd name="connsiteX62" fmla="*/ 2516112 w 5068393"/>
                <a:gd name="connsiteY62" fmla="*/ 798713 h 2420679"/>
                <a:gd name="connsiteX63" fmla="*/ 2526161 w 5068393"/>
                <a:gd name="connsiteY63" fmla="*/ 859003 h 2420679"/>
                <a:gd name="connsiteX64" fmla="*/ 2556306 w 5068393"/>
                <a:gd name="connsiteY64" fmla="*/ 929341 h 2420679"/>
                <a:gd name="connsiteX65" fmla="*/ 2566354 w 5068393"/>
                <a:gd name="connsiteY65" fmla="*/ 1049922 h 2420679"/>
                <a:gd name="connsiteX66" fmla="*/ 2586451 w 5068393"/>
                <a:gd name="connsiteY66" fmla="*/ 1170502 h 2420679"/>
                <a:gd name="connsiteX67" fmla="*/ 2646741 w 5068393"/>
                <a:gd name="connsiteY67" fmla="*/ 1110212 h 2420679"/>
                <a:gd name="connsiteX68" fmla="*/ 2707031 w 5068393"/>
                <a:gd name="connsiteY68" fmla="*/ 1070018 h 2420679"/>
                <a:gd name="connsiteX69" fmla="*/ 2757273 w 5068393"/>
                <a:gd name="connsiteY69" fmla="*/ 1009728 h 2420679"/>
                <a:gd name="connsiteX70" fmla="*/ 2797466 w 5068393"/>
                <a:gd name="connsiteY70" fmla="*/ 949438 h 2420679"/>
                <a:gd name="connsiteX71" fmla="*/ 2867804 w 5068393"/>
                <a:gd name="connsiteY71" fmla="*/ 889148 h 2420679"/>
                <a:gd name="connsiteX72" fmla="*/ 2918046 w 5068393"/>
                <a:gd name="connsiteY72" fmla="*/ 899196 h 2420679"/>
                <a:gd name="connsiteX73" fmla="*/ 2968288 w 5068393"/>
                <a:gd name="connsiteY73" fmla="*/ 939390 h 2420679"/>
                <a:gd name="connsiteX74" fmla="*/ 3028578 w 5068393"/>
                <a:gd name="connsiteY74" fmla="*/ 969535 h 2420679"/>
                <a:gd name="connsiteX75" fmla="*/ 3058723 w 5068393"/>
                <a:gd name="connsiteY75" fmla="*/ 999680 h 2420679"/>
                <a:gd name="connsiteX76" fmla="*/ 3068772 w 5068393"/>
                <a:gd name="connsiteY76" fmla="*/ 1029825 h 2420679"/>
                <a:gd name="connsiteX77" fmla="*/ 3149158 w 5068393"/>
                <a:gd name="connsiteY77" fmla="*/ 1070018 h 2420679"/>
                <a:gd name="connsiteX78" fmla="*/ 3189352 w 5068393"/>
                <a:gd name="connsiteY78" fmla="*/ 1090115 h 2420679"/>
                <a:gd name="connsiteX79" fmla="*/ 3219497 w 5068393"/>
                <a:gd name="connsiteY79" fmla="*/ 1059970 h 2420679"/>
                <a:gd name="connsiteX80" fmla="*/ 3249642 w 5068393"/>
                <a:gd name="connsiteY80" fmla="*/ 1039873 h 2420679"/>
                <a:gd name="connsiteX81" fmla="*/ 3319980 w 5068393"/>
                <a:gd name="connsiteY81" fmla="*/ 969535 h 2420679"/>
                <a:gd name="connsiteX82" fmla="*/ 3330029 w 5068393"/>
                <a:gd name="connsiteY82" fmla="*/ 929341 h 2420679"/>
                <a:gd name="connsiteX83" fmla="*/ 3360174 w 5068393"/>
                <a:gd name="connsiteY83" fmla="*/ 848955 h 2420679"/>
                <a:gd name="connsiteX84" fmla="*/ 3370222 w 5068393"/>
                <a:gd name="connsiteY84" fmla="*/ 748471 h 2420679"/>
                <a:gd name="connsiteX85" fmla="*/ 3390319 w 5068393"/>
                <a:gd name="connsiteY85" fmla="*/ 698229 h 2420679"/>
                <a:gd name="connsiteX86" fmla="*/ 3400367 w 5068393"/>
                <a:gd name="connsiteY86" fmla="*/ 658036 h 2420679"/>
                <a:gd name="connsiteX87" fmla="*/ 3420464 w 5068393"/>
                <a:gd name="connsiteY87" fmla="*/ 627891 h 2420679"/>
                <a:gd name="connsiteX88" fmla="*/ 3450609 w 5068393"/>
                <a:gd name="connsiteY88" fmla="*/ 537456 h 2420679"/>
                <a:gd name="connsiteX89" fmla="*/ 3470706 w 5068393"/>
                <a:gd name="connsiteY89" fmla="*/ 507311 h 2420679"/>
                <a:gd name="connsiteX90" fmla="*/ 3490802 w 5068393"/>
                <a:gd name="connsiteY90" fmla="*/ 426924 h 2420679"/>
                <a:gd name="connsiteX91" fmla="*/ 3556101 w 5068393"/>
                <a:gd name="connsiteY91" fmla="*/ 218048 h 2420679"/>
                <a:gd name="connsiteX92" fmla="*/ 3551092 w 5068393"/>
                <a:gd name="connsiteY92" fmla="*/ 557552 h 2420679"/>
                <a:gd name="connsiteX93" fmla="*/ 3601334 w 5068393"/>
                <a:gd name="connsiteY93" fmla="*/ 688181 h 2420679"/>
                <a:gd name="connsiteX94" fmla="*/ 3611382 w 5068393"/>
                <a:gd name="connsiteY94" fmla="*/ 838906 h 2420679"/>
                <a:gd name="connsiteX95" fmla="*/ 3641528 w 5068393"/>
                <a:gd name="connsiteY95" fmla="*/ 1009728 h 2420679"/>
                <a:gd name="connsiteX96" fmla="*/ 3681721 w 5068393"/>
                <a:gd name="connsiteY96" fmla="*/ 1130308 h 2420679"/>
                <a:gd name="connsiteX97" fmla="*/ 3691769 w 5068393"/>
                <a:gd name="connsiteY97" fmla="*/ 1170502 h 2420679"/>
                <a:gd name="connsiteX98" fmla="*/ 3701818 w 5068393"/>
                <a:gd name="connsiteY98" fmla="*/ 1301130 h 2420679"/>
                <a:gd name="connsiteX99" fmla="*/ 3721914 w 5068393"/>
                <a:gd name="connsiteY99" fmla="*/ 1361420 h 2420679"/>
                <a:gd name="connsiteX100" fmla="*/ 3731963 w 5068393"/>
                <a:gd name="connsiteY100" fmla="*/ 1391566 h 2420679"/>
                <a:gd name="connsiteX101" fmla="*/ 3792253 w 5068393"/>
                <a:gd name="connsiteY101" fmla="*/ 1311179 h 2420679"/>
                <a:gd name="connsiteX102" fmla="*/ 3842495 w 5068393"/>
                <a:gd name="connsiteY102" fmla="*/ 1230792 h 2420679"/>
                <a:gd name="connsiteX103" fmla="*/ 3862591 w 5068393"/>
                <a:gd name="connsiteY103" fmla="*/ 1160453 h 2420679"/>
                <a:gd name="connsiteX104" fmla="*/ 3872640 w 5068393"/>
                <a:gd name="connsiteY104" fmla="*/ 1100163 h 2420679"/>
                <a:gd name="connsiteX105" fmla="*/ 3902785 w 5068393"/>
                <a:gd name="connsiteY105" fmla="*/ 1029825 h 2420679"/>
                <a:gd name="connsiteX106" fmla="*/ 3912833 w 5068393"/>
                <a:gd name="connsiteY106" fmla="*/ 929341 h 2420679"/>
                <a:gd name="connsiteX107" fmla="*/ 3942978 w 5068393"/>
                <a:gd name="connsiteY107" fmla="*/ 859003 h 2420679"/>
                <a:gd name="connsiteX108" fmla="*/ 4013317 w 5068393"/>
                <a:gd name="connsiteY108" fmla="*/ 949438 h 2420679"/>
                <a:gd name="connsiteX109" fmla="*/ 4033413 w 5068393"/>
                <a:gd name="connsiteY109" fmla="*/ 989631 h 2420679"/>
                <a:gd name="connsiteX110" fmla="*/ 4043462 w 5068393"/>
                <a:gd name="connsiteY110" fmla="*/ 1090115 h 2420679"/>
                <a:gd name="connsiteX111" fmla="*/ 4093703 w 5068393"/>
                <a:gd name="connsiteY111" fmla="*/ 1110212 h 2420679"/>
                <a:gd name="connsiteX112" fmla="*/ 4264525 w 5068393"/>
                <a:gd name="connsiteY112" fmla="*/ 1130308 h 2420679"/>
                <a:gd name="connsiteX113" fmla="*/ 4294670 w 5068393"/>
                <a:gd name="connsiteY113" fmla="*/ 1120260 h 2420679"/>
                <a:gd name="connsiteX114" fmla="*/ 4304719 w 5068393"/>
                <a:gd name="connsiteY114" fmla="*/ 1039873 h 2420679"/>
                <a:gd name="connsiteX115" fmla="*/ 4314767 w 5068393"/>
                <a:gd name="connsiteY115" fmla="*/ 989631 h 2420679"/>
                <a:gd name="connsiteX116" fmla="*/ 4365009 w 5068393"/>
                <a:gd name="connsiteY116" fmla="*/ 959486 h 2420679"/>
                <a:gd name="connsiteX117" fmla="*/ 4385106 w 5068393"/>
                <a:gd name="connsiteY117" fmla="*/ 929341 h 2420679"/>
                <a:gd name="connsiteX118" fmla="*/ 4425299 w 5068393"/>
                <a:gd name="connsiteY118" fmla="*/ 889148 h 2420679"/>
                <a:gd name="connsiteX119" fmla="*/ 4435347 w 5068393"/>
                <a:gd name="connsiteY119" fmla="*/ 828858 h 2420679"/>
                <a:gd name="connsiteX120" fmla="*/ 4455444 w 5068393"/>
                <a:gd name="connsiteY120" fmla="*/ 798713 h 2420679"/>
                <a:gd name="connsiteX121" fmla="*/ 4485589 w 5068393"/>
                <a:gd name="connsiteY121" fmla="*/ 738423 h 2420679"/>
                <a:gd name="connsiteX122" fmla="*/ 4515734 w 5068393"/>
                <a:gd name="connsiteY122" fmla="*/ 748471 h 2420679"/>
                <a:gd name="connsiteX123" fmla="*/ 4545879 w 5068393"/>
                <a:gd name="connsiteY123" fmla="*/ 859003 h 2420679"/>
                <a:gd name="connsiteX124" fmla="*/ 4565976 w 5068393"/>
                <a:gd name="connsiteY124" fmla="*/ 929341 h 2420679"/>
                <a:gd name="connsiteX125" fmla="*/ 4586073 w 5068393"/>
                <a:gd name="connsiteY125" fmla="*/ 959486 h 2420679"/>
                <a:gd name="connsiteX126" fmla="*/ 4626266 w 5068393"/>
                <a:gd name="connsiteY126" fmla="*/ 899196 h 2420679"/>
                <a:gd name="connsiteX127" fmla="*/ 4686556 w 5068393"/>
                <a:gd name="connsiteY127" fmla="*/ 798713 h 2420679"/>
                <a:gd name="connsiteX128" fmla="*/ 4696604 w 5068393"/>
                <a:gd name="connsiteY128" fmla="*/ 607794 h 2420679"/>
                <a:gd name="connsiteX129" fmla="*/ 4706653 w 5068393"/>
                <a:gd name="connsiteY129" fmla="*/ 567601 h 2420679"/>
                <a:gd name="connsiteX130" fmla="*/ 4756895 w 5068393"/>
                <a:gd name="connsiteY130" fmla="*/ 678133 h 2420679"/>
                <a:gd name="connsiteX131" fmla="*/ 4766943 w 5068393"/>
                <a:gd name="connsiteY131" fmla="*/ 758519 h 2420679"/>
                <a:gd name="connsiteX132" fmla="*/ 4776991 w 5068393"/>
                <a:gd name="connsiteY132" fmla="*/ 889148 h 2420679"/>
                <a:gd name="connsiteX133" fmla="*/ 4807136 w 5068393"/>
                <a:gd name="connsiteY133" fmla="*/ 979583 h 2420679"/>
                <a:gd name="connsiteX134" fmla="*/ 4817185 w 5068393"/>
                <a:gd name="connsiteY134" fmla="*/ 1009728 h 2420679"/>
                <a:gd name="connsiteX135" fmla="*/ 4827233 w 5068393"/>
                <a:gd name="connsiteY135" fmla="*/ 1039873 h 2420679"/>
                <a:gd name="connsiteX136" fmla="*/ 4857378 w 5068393"/>
                <a:gd name="connsiteY136" fmla="*/ 1070018 h 2420679"/>
                <a:gd name="connsiteX137" fmla="*/ 4867426 w 5068393"/>
                <a:gd name="connsiteY137" fmla="*/ 1210695 h 2420679"/>
                <a:gd name="connsiteX138" fmla="*/ 4907620 w 5068393"/>
                <a:gd name="connsiteY138" fmla="*/ 1230792 h 2420679"/>
                <a:gd name="connsiteX139" fmla="*/ 4967910 w 5068393"/>
                <a:gd name="connsiteY139" fmla="*/ 1170502 h 2420679"/>
                <a:gd name="connsiteX140" fmla="*/ 5008103 w 5068393"/>
                <a:gd name="connsiteY140" fmla="*/ 1100163 h 2420679"/>
                <a:gd name="connsiteX141" fmla="*/ 5048297 w 5068393"/>
                <a:gd name="connsiteY141" fmla="*/ 1039873 h 2420679"/>
                <a:gd name="connsiteX142" fmla="*/ 5068393 w 5068393"/>
                <a:gd name="connsiteY142" fmla="*/ 989631 h 2420679"/>
                <a:gd name="connsiteX0" fmla="*/ 0 w 5068393"/>
                <a:gd name="connsiteY0" fmla="*/ 2420679 h 2420679"/>
                <a:gd name="connsiteX1" fmla="*/ 181241 w 5068393"/>
                <a:gd name="connsiteY1" fmla="*/ 837297 h 2420679"/>
                <a:gd name="connsiteX2" fmla="*/ 168519 w 5068393"/>
                <a:gd name="connsiteY2" fmla="*/ 218048 h 2420679"/>
                <a:gd name="connsiteX3" fmla="*/ 276620 w 5068393"/>
                <a:gd name="connsiteY3" fmla="*/ 0 h 2420679"/>
                <a:gd name="connsiteX4" fmla="*/ 506442 w 5068393"/>
                <a:gd name="connsiteY4" fmla="*/ 498095 h 2420679"/>
                <a:gd name="connsiteX5" fmla="*/ 596877 w 5068393"/>
                <a:gd name="connsiteY5" fmla="*/ 646660 h 2420679"/>
                <a:gd name="connsiteX6" fmla="*/ 616974 w 5068393"/>
                <a:gd name="connsiteY6" fmla="*/ 909674 h 2420679"/>
                <a:gd name="connsiteX7" fmla="*/ 727506 w 5068393"/>
                <a:gd name="connsiteY7" fmla="*/ 780619 h 2420679"/>
                <a:gd name="connsiteX8" fmla="*/ 757651 w 5068393"/>
                <a:gd name="connsiteY8" fmla="*/ 810331 h 2420679"/>
                <a:gd name="connsiteX9" fmla="*/ 838037 w 5068393"/>
                <a:gd name="connsiteY9" fmla="*/ 1100163 h 2420679"/>
                <a:gd name="connsiteX10" fmla="*/ 868182 w 5068393"/>
                <a:gd name="connsiteY10" fmla="*/ 1080067 h 2420679"/>
                <a:gd name="connsiteX11" fmla="*/ 882012 w 5068393"/>
                <a:gd name="connsiteY11" fmla="*/ 1063104 h 2420679"/>
                <a:gd name="connsiteX12" fmla="*/ 968666 w 5068393"/>
                <a:gd name="connsiteY12" fmla="*/ 1029825 h 2420679"/>
                <a:gd name="connsiteX13" fmla="*/ 1018908 w 5068393"/>
                <a:gd name="connsiteY13" fmla="*/ 1150405 h 2420679"/>
                <a:gd name="connsiteX14" fmla="*/ 1089246 w 5068393"/>
                <a:gd name="connsiteY14" fmla="*/ 1200647 h 2420679"/>
                <a:gd name="connsiteX15" fmla="*/ 1088491 w 5068393"/>
                <a:gd name="connsiteY15" fmla="*/ 1220420 h 2420679"/>
                <a:gd name="connsiteX16" fmla="*/ 1219875 w 5068393"/>
                <a:gd name="connsiteY16" fmla="*/ 1311179 h 2420679"/>
                <a:gd name="connsiteX17" fmla="*/ 1260068 w 5068393"/>
                <a:gd name="connsiteY17" fmla="*/ 1291082 h 2420679"/>
                <a:gd name="connsiteX18" fmla="*/ 1300262 w 5068393"/>
                <a:gd name="connsiteY18" fmla="*/ 1230792 h 2420679"/>
                <a:gd name="connsiteX19" fmla="*/ 1310310 w 5068393"/>
                <a:gd name="connsiteY19" fmla="*/ 1120260 h 2420679"/>
                <a:gd name="connsiteX20" fmla="*/ 1400745 w 5068393"/>
                <a:gd name="connsiteY20" fmla="*/ 979583 h 2420679"/>
                <a:gd name="connsiteX21" fmla="*/ 1410793 w 5068393"/>
                <a:gd name="connsiteY21" fmla="*/ 929341 h 2420679"/>
                <a:gd name="connsiteX22" fmla="*/ 1450987 w 5068393"/>
                <a:gd name="connsiteY22" fmla="*/ 879100 h 2420679"/>
                <a:gd name="connsiteX23" fmla="*/ 1471084 w 5068393"/>
                <a:gd name="connsiteY23" fmla="*/ 848955 h 2420679"/>
                <a:gd name="connsiteX24" fmla="*/ 1481132 w 5068393"/>
                <a:gd name="connsiteY24" fmla="*/ 818809 h 2420679"/>
                <a:gd name="connsiteX25" fmla="*/ 1501229 w 5068393"/>
                <a:gd name="connsiteY25" fmla="*/ 768568 h 2420679"/>
                <a:gd name="connsiteX26" fmla="*/ 1521325 w 5068393"/>
                <a:gd name="connsiteY26" fmla="*/ 637939 h 2420679"/>
                <a:gd name="connsiteX27" fmla="*/ 1531374 w 5068393"/>
                <a:gd name="connsiteY27" fmla="*/ 828858 h 2420679"/>
                <a:gd name="connsiteX28" fmla="*/ 1551470 w 5068393"/>
                <a:gd name="connsiteY28" fmla="*/ 788664 h 2420679"/>
                <a:gd name="connsiteX29" fmla="*/ 1561519 w 5068393"/>
                <a:gd name="connsiteY29" fmla="*/ 758519 h 2420679"/>
                <a:gd name="connsiteX30" fmla="*/ 1611761 w 5068393"/>
                <a:gd name="connsiteY30" fmla="*/ 848955 h 2420679"/>
                <a:gd name="connsiteX31" fmla="*/ 1662002 w 5068393"/>
                <a:gd name="connsiteY31" fmla="*/ 909245 h 2420679"/>
                <a:gd name="connsiteX32" fmla="*/ 1692147 w 5068393"/>
                <a:gd name="connsiteY32" fmla="*/ 919293 h 2420679"/>
                <a:gd name="connsiteX33" fmla="*/ 1742389 w 5068393"/>
                <a:gd name="connsiteY33" fmla="*/ 808761 h 2420679"/>
                <a:gd name="connsiteX34" fmla="*/ 1802679 w 5068393"/>
                <a:gd name="connsiteY34" fmla="*/ 748471 h 2420679"/>
                <a:gd name="connsiteX35" fmla="*/ 1822776 w 5068393"/>
                <a:gd name="connsiteY35" fmla="*/ 708278 h 2420679"/>
                <a:gd name="connsiteX36" fmla="*/ 1852921 w 5068393"/>
                <a:gd name="connsiteY36" fmla="*/ 567601 h 2420679"/>
                <a:gd name="connsiteX37" fmla="*/ 1873018 w 5068393"/>
                <a:gd name="connsiteY37" fmla="*/ 597746 h 2420679"/>
                <a:gd name="connsiteX38" fmla="*/ 1883066 w 5068393"/>
                <a:gd name="connsiteY38" fmla="*/ 627891 h 2420679"/>
                <a:gd name="connsiteX39" fmla="*/ 1903163 w 5068393"/>
                <a:gd name="connsiteY39" fmla="*/ 698229 h 2420679"/>
                <a:gd name="connsiteX40" fmla="*/ 1953404 w 5068393"/>
                <a:gd name="connsiteY40" fmla="*/ 778616 h 2420679"/>
                <a:gd name="connsiteX41" fmla="*/ 1983550 w 5068393"/>
                <a:gd name="connsiteY41" fmla="*/ 939390 h 2420679"/>
                <a:gd name="connsiteX42" fmla="*/ 2013695 w 5068393"/>
                <a:gd name="connsiteY42" fmla="*/ 1049922 h 2420679"/>
                <a:gd name="connsiteX43" fmla="*/ 2033791 w 5068393"/>
                <a:gd name="connsiteY43" fmla="*/ 1130308 h 2420679"/>
                <a:gd name="connsiteX44" fmla="*/ 2053888 w 5068393"/>
                <a:gd name="connsiteY44" fmla="*/ 1160453 h 2420679"/>
                <a:gd name="connsiteX45" fmla="*/ 2084033 w 5068393"/>
                <a:gd name="connsiteY45" fmla="*/ 1150405 h 2420679"/>
                <a:gd name="connsiteX46" fmla="*/ 2094081 w 5068393"/>
                <a:gd name="connsiteY46" fmla="*/ 1120260 h 2420679"/>
                <a:gd name="connsiteX47" fmla="*/ 2114178 w 5068393"/>
                <a:gd name="connsiteY47" fmla="*/ 1090115 h 2420679"/>
                <a:gd name="connsiteX48" fmla="*/ 2144323 w 5068393"/>
                <a:gd name="connsiteY48" fmla="*/ 1039873 h 2420679"/>
                <a:gd name="connsiteX49" fmla="*/ 2184517 w 5068393"/>
                <a:gd name="connsiteY49" fmla="*/ 1070018 h 2420679"/>
                <a:gd name="connsiteX50" fmla="*/ 2285000 w 5068393"/>
                <a:gd name="connsiteY50" fmla="*/ 1160453 h 2420679"/>
                <a:gd name="connsiteX51" fmla="*/ 2325193 w 5068393"/>
                <a:gd name="connsiteY51" fmla="*/ 1230792 h 2420679"/>
                <a:gd name="connsiteX52" fmla="*/ 2355339 w 5068393"/>
                <a:gd name="connsiteY52" fmla="*/ 1250889 h 2420679"/>
                <a:gd name="connsiteX53" fmla="*/ 2365387 w 5068393"/>
                <a:gd name="connsiteY53" fmla="*/ 1281034 h 2420679"/>
                <a:gd name="connsiteX54" fmla="*/ 2385484 w 5068393"/>
                <a:gd name="connsiteY54" fmla="*/ 1250889 h 2420679"/>
                <a:gd name="connsiteX55" fmla="*/ 2395532 w 5068393"/>
                <a:gd name="connsiteY55" fmla="*/ 1210695 h 2420679"/>
                <a:gd name="connsiteX56" fmla="*/ 2415629 w 5068393"/>
                <a:gd name="connsiteY56" fmla="*/ 1160453 h 2420679"/>
                <a:gd name="connsiteX57" fmla="*/ 2425677 w 5068393"/>
                <a:gd name="connsiteY57" fmla="*/ 1130308 h 2420679"/>
                <a:gd name="connsiteX58" fmla="*/ 2435725 w 5068393"/>
                <a:gd name="connsiteY58" fmla="*/ 969535 h 2420679"/>
                <a:gd name="connsiteX59" fmla="*/ 2465870 w 5068393"/>
                <a:gd name="connsiteY59" fmla="*/ 879100 h 2420679"/>
                <a:gd name="connsiteX60" fmla="*/ 2496015 w 5068393"/>
                <a:gd name="connsiteY60" fmla="*/ 828858 h 2420679"/>
                <a:gd name="connsiteX61" fmla="*/ 2506064 w 5068393"/>
                <a:gd name="connsiteY61" fmla="*/ 768568 h 2420679"/>
                <a:gd name="connsiteX62" fmla="*/ 2516112 w 5068393"/>
                <a:gd name="connsiteY62" fmla="*/ 798713 h 2420679"/>
                <a:gd name="connsiteX63" fmla="*/ 2526161 w 5068393"/>
                <a:gd name="connsiteY63" fmla="*/ 859003 h 2420679"/>
                <a:gd name="connsiteX64" fmla="*/ 2556306 w 5068393"/>
                <a:gd name="connsiteY64" fmla="*/ 929341 h 2420679"/>
                <a:gd name="connsiteX65" fmla="*/ 2566354 w 5068393"/>
                <a:gd name="connsiteY65" fmla="*/ 1049922 h 2420679"/>
                <a:gd name="connsiteX66" fmla="*/ 2586451 w 5068393"/>
                <a:gd name="connsiteY66" fmla="*/ 1170502 h 2420679"/>
                <a:gd name="connsiteX67" fmla="*/ 2646741 w 5068393"/>
                <a:gd name="connsiteY67" fmla="*/ 1110212 h 2420679"/>
                <a:gd name="connsiteX68" fmla="*/ 2707031 w 5068393"/>
                <a:gd name="connsiteY68" fmla="*/ 1070018 h 2420679"/>
                <a:gd name="connsiteX69" fmla="*/ 2757273 w 5068393"/>
                <a:gd name="connsiteY69" fmla="*/ 1009728 h 2420679"/>
                <a:gd name="connsiteX70" fmla="*/ 2797466 w 5068393"/>
                <a:gd name="connsiteY70" fmla="*/ 949438 h 2420679"/>
                <a:gd name="connsiteX71" fmla="*/ 2867804 w 5068393"/>
                <a:gd name="connsiteY71" fmla="*/ 889148 h 2420679"/>
                <a:gd name="connsiteX72" fmla="*/ 2918046 w 5068393"/>
                <a:gd name="connsiteY72" fmla="*/ 899196 h 2420679"/>
                <a:gd name="connsiteX73" fmla="*/ 2968288 w 5068393"/>
                <a:gd name="connsiteY73" fmla="*/ 939390 h 2420679"/>
                <a:gd name="connsiteX74" fmla="*/ 3028578 w 5068393"/>
                <a:gd name="connsiteY74" fmla="*/ 969535 h 2420679"/>
                <a:gd name="connsiteX75" fmla="*/ 3058723 w 5068393"/>
                <a:gd name="connsiteY75" fmla="*/ 999680 h 2420679"/>
                <a:gd name="connsiteX76" fmla="*/ 3068772 w 5068393"/>
                <a:gd name="connsiteY76" fmla="*/ 1029825 h 2420679"/>
                <a:gd name="connsiteX77" fmla="*/ 3149158 w 5068393"/>
                <a:gd name="connsiteY77" fmla="*/ 1070018 h 2420679"/>
                <a:gd name="connsiteX78" fmla="*/ 3189352 w 5068393"/>
                <a:gd name="connsiteY78" fmla="*/ 1090115 h 2420679"/>
                <a:gd name="connsiteX79" fmla="*/ 3219497 w 5068393"/>
                <a:gd name="connsiteY79" fmla="*/ 1059970 h 2420679"/>
                <a:gd name="connsiteX80" fmla="*/ 3249642 w 5068393"/>
                <a:gd name="connsiteY80" fmla="*/ 1039873 h 2420679"/>
                <a:gd name="connsiteX81" fmla="*/ 3319980 w 5068393"/>
                <a:gd name="connsiteY81" fmla="*/ 969535 h 2420679"/>
                <a:gd name="connsiteX82" fmla="*/ 3330029 w 5068393"/>
                <a:gd name="connsiteY82" fmla="*/ 929341 h 2420679"/>
                <a:gd name="connsiteX83" fmla="*/ 3360174 w 5068393"/>
                <a:gd name="connsiteY83" fmla="*/ 848955 h 2420679"/>
                <a:gd name="connsiteX84" fmla="*/ 3370222 w 5068393"/>
                <a:gd name="connsiteY84" fmla="*/ 748471 h 2420679"/>
                <a:gd name="connsiteX85" fmla="*/ 3390319 w 5068393"/>
                <a:gd name="connsiteY85" fmla="*/ 698229 h 2420679"/>
                <a:gd name="connsiteX86" fmla="*/ 3400367 w 5068393"/>
                <a:gd name="connsiteY86" fmla="*/ 658036 h 2420679"/>
                <a:gd name="connsiteX87" fmla="*/ 3420464 w 5068393"/>
                <a:gd name="connsiteY87" fmla="*/ 627891 h 2420679"/>
                <a:gd name="connsiteX88" fmla="*/ 3450609 w 5068393"/>
                <a:gd name="connsiteY88" fmla="*/ 537456 h 2420679"/>
                <a:gd name="connsiteX89" fmla="*/ 3470706 w 5068393"/>
                <a:gd name="connsiteY89" fmla="*/ 507311 h 2420679"/>
                <a:gd name="connsiteX90" fmla="*/ 3490802 w 5068393"/>
                <a:gd name="connsiteY90" fmla="*/ 426924 h 2420679"/>
                <a:gd name="connsiteX91" fmla="*/ 3556101 w 5068393"/>
                <a:gd name="connsiteY91" fmla="*/ 218048 h 2420679"/>
                <a:gd name="connsiteX92" fmla="*/ 3551092 w 5068393"/>
                <a:gd name="connsiteY92" fmla="*/ 557552 h 2420679"/>
                <a:gd name="connsiteX93" fmla="*/ 3601334 w 5068393"/>
                <a:gd name="connsiteY93" fmla="*/ 688181 h 2420679"/>
                <a:gd name="connsiteX94" fmla="*/ 3611382 w 5068393"/>
                <a:gd name="connsiteY94" fmla="*/ 838906 h 2420679"/>
                <a:gd name="connsiteX95" fmla="*/ 3641528 w 5068393"/>
                <a:gd name="connsiteY95" fmla="*/ 1009728 h 2420679"/>
                <a:gd name="connsiteX96" fmla="*/ 3681721 w 5068393"/>
                <a:gd name="connsiteY96" fmla="*/ 1130308 h 2420679"/>
                <a:gd name="connsiteX97" fmla="*/ 3691769 w 5068393"/>
                <a:gd name="connsiteY97" fmla="*/ 1170502 h 2420679"/>
                <a:gd name="connsiteX98" fmla="*/ 3701818 w 5068393"/>
                <a:gd name="connsiteY98" fmla="*/ 1301130 h 2420679"/>
                <a:gd name="connsiteX99" fmla="*/ 3721914 w 5068393"/>
                <a:gd name="connsiteY99" fmla="*/ 1361420 h 2420679"/>
                <a:gd name="connsiteX100" fmla="*/ 3731963 w 5068393"/>
                <a:gd name="connsiteY100" fmla="*/ 1391566 h 2420679"/>
                <a:gd name="connsiteX101" fmla="*/ 3792253 w 5068393"/>
                <a:gd name="connsiteY101" fmla="*/ 1311179 h 2420679"/>
                <a:gd name="connsiteX102" fmla="*/ 3842495 w 5068393"/>
                <a:gd name="connsiteY102" fmla="*/ 1230792 h 2420679"/>
                <a:gd name="connsiteX103" fmla="*/ 3862591 w 5068393"/>
                <a:gd name="connsiteY103" fmla="*/ 1160453 h 2420679"/>
                <a:gd name="connsiteX104" fmla="*/ 3872640 w 5068393"/>
                <a:gd name="connsiteY104" fmla="*/ 1100163 h 2420679"/>
                <a:gd name="connsiteX105" fmla="*/ 3902785 w 5068393"/>
                <a:gd name="connsiteY105" fmla="*/ 1029825 h 2420679"/>
                <a:gd name="connsiteX106" fmla="*/ 3912833 w 5068393"/>
                <a:gd name="connsiteY106" fmla="*/ 929341 h 2420679"/>
                <a:gd name="connsiteX107" fmla="*/ 3942978 w 5068393"/>
                <a:gd name="connsiteY107" fmla="*/ 859003 h 2420679"/>
                <a:gd name="connsiteX108" fmla="*/ 4013317 w 5068393"/>
                <a:gd name="connsiteY108" fmla="*/ 949438 h 2420679"/>
                <a:gd name="connsiteX109" fmla="*/ 4033413 w 5068393"/>
                <a:gd name="connsiteY109" fmla="*/ 989631 h 2420679"/>
                <a:gd name="connsiteX110" fmla="*/ 4043462 w 5068393"/>
                <a:gd name="connsiteY110" fmla="*/ 1090115 h 2420679"/>
                <a:gd name="connsiteX111" fmla="*/ 4093703 w 5068393"/>
                <a:gd name="connsiteY111" fmla="*/ 1110212 h 2420679"/>
                <a:gd name="connsiteX112" fmla="*/ 4264525 w 5068393"/>
                <a:gd name="connsiteY112" fmla="*/ 1130308 h 2420679"/>
                <a:gd name="connsiteX113" fmla="*/ 4294670 w 5068393"/>
                <a:gd name="connsiteY113" fmla="*/ 1120260 h 2420679"/>
                <a:gd name="connsiteX114" fmla="*/ 4304719 w 5068393"/>
                <a:gd name="connsiteY114" fmla="*/ 1039873 h 2420679"/>
                <a:gd name="connsiteX115" fmla="*/ 4314767 w 5068393"/>
                <a:gd name="connsiteY115" fmla="*/ 989631 h 2420679"/>
                <a:gd name="connsiteX116" fmla="*/ 4365009 w 5068393"/>
                <a:gd name="connsiteY116" fmla="*/ 959486 h 2420679"/>
                <a:gd name="connsiteX117" fmla="*/ 4385106 w 5068393"/>
                <a:gd name="connsiteY117" fmla="*/ 929341 h 2420679"/>
                <a:gd name="connsiteX118" fmla="*/ 4425299 w 5068393"/>
                <a:gd name="connsiteY118" fmla="*/ 889148 h 2420679"/>
                <a:gd name="connsiteX119" fmla="*/ 4435347 w 5068393"/>
                <a:gd name="connsiteY119" fmla="*/ 828858 h 2420679"/>
                <a:gd name="connsiteX120" fmla="*/ 4455444 w 5068393"/>
                <a:gd name="connsiteY120" fmla="*/ 798713 h 2420679"/>
                <a:gd name="connsiteX121" fmla="*/ 4485589 w 5068393"/>
                <a:gd name="connsiteY121" fmla="*/ 738423 h 2420679"/>
                <a:gd name="connsiteX122" fmla="*/ 4515734 w 5068393"/>
                <a:gd name="connsiteY122" fmla="*/ 748471 h 2420679"/>
                <a:gd name="connsiteX123" fmla="*/ 4545879 w 5068393"/>
                <a:gd name="connsiteY123" fmla="*/ 859003 h 2420679"/>
                <a:gd name="connsiteX124" fmla="*/ 4565976 w 5068393"/>
                <a:gd name="connsiteY124" fmla="*/ 929341 h 2420679"/>
                <a:gd name="connsiteX125" fmla="*/ 4586073 w 5068393"/>
                <a:gd name="connsiteY125" fmla="*/ 959486 h 2420679"/>
                <a:gd name="connsiteX126" fmla="*/ 4626266 w 5068393"/>
                <a:gd name="connsiteY126" fmla="*/ 899196 h 2420679"/>
                <a:gd name="connsiteX127" fmla="*/ 4686556 w 5068393"/>
                <a:gd name="connsiteY127" fmla="*/ 798713 h 2420679"/>
                <a:gd name="connsiteX128" fmla="*/ 4696604 w 5068393"/>
                <a:gd name="connsiteY128" fmla="*/ 607794 h 2420679"/>
                <a:gd name="connsiteX129" fmla="*/ 4706653 w 5068393"/>
                <a:gd name="connsiteY129" fmla="*/ 567601 h 2420679"/>
                <a:gd name="connsiteX130" fmla="*/ 4756895 w 5068393"/>
                <a:gd name="connsiteY130" fmla="*/ 678133 h 2420679"/>
                <a:gd name="connsiteX131" fmla="*/ 4766943 w 5068393"/>
                <a:gd name="connsiteY131" fmla="*/ 758519 h 2420679"/>
                <a:gd name="connsiteX132" fmla="*/ 4776991 w 5068393"/>
                <a:gd name="connsiteY132" fmla="*/ 889148 h 2420679"/>
                <a:gd name="connsiteX133" fmla="*/ 4807136 w 5068393"/>
                <a:gd name="connsiteY133" fmla="*/ 979583 h 2420679"/>
                <a:gd name="connsiteX134" fmla="*/ 4817185 w 5068393"/>
                <a:gd name="connsiteY134" fmla="*/ 1009728 h 2420679"/>
                <a:gd name="connsiteX135" fmla="*/ 4827233 w 5068393"/>
                <a:gd name="connsiteY135" fmla="*/ 1039873 h 2420679"/>
                <a:gd name="connsiteX136" fmla="*/ 4857378 w 5068393"/>
                <a:gd name="connsiteY136" fmla="*/ 1070018 h 2420679"/>
                <a:gd name="connsiteX137" fmla="*/ 4867426 w 5068393"/>
                <a:gd name="connsiteY137" fmla="*/ 1210695 h 2420679"/>
                <a:gd name="connsiteX138" fmla="*/ 4907620 w 5068393"/>
                <a:gd name="connsiteY138" fmla="*/ 1230792 h 2420679"/>
                <a:gd name="connsiteX139" fmla="*/ 4967910 w 5068393"/>
                <a:gd name="connsiteY139" fmla="*/ 1170502 h 2420679"/>
                <a:gd name="connsiteX140" fmla="*/ 5008103 w 5068393"/>
                <a:gd name="connsiteY140" fmla="*/ 1100163 h 2420679"/>
                <a:gd name="connsiteX141" fmla="*/ 5048297 w 5068393"/>
                <a:gd name="connsiteY141" fmla="*/ 1039873 h 2420679"/>
                <a:gd name="connsiteX142" fmla="*/ 5068393 w 5068393"/>
                <a:gd name="connsiteY142" fmla="*/ 989631 h 2420679"/>
                <a:gd name="connsiteX0" fmla="*/ 0 w 5068393"/>
                <a:gd name="connsiteY0" fmla="*/ 2420679 h 2420679"/>
                <a:gd name="connsiteX1" fmla="*/ 181241 w 5068393"/>
                <a:gd name="connsiteY1" fmla="*/ 837297 h 2420679"/>
                <a:gd name="connsiteX2" fmla="*/ 168519 w 5068393"/>
                <a:gd name="connsiteY2" fmla="*/ 218048 h 2420679"/>
                <a:gd name="connsiteX3" fmla="*/ 276620 w 5068393"/>
                <a:gd name="connsiteY3" fmla="*/ 0 h 2420679"/>
                <a:gd name="connsiteX4" fmla="*/ 506442 w 5068393"/>
                <a:gd name="connsiteY4" fmla="*/ 498095 h 2420679"/>
                <a:gd name="connsiteX5" fmla="*/ 596877 w 5068393"/>
                <a:gd name="connsiteY5" fmla="*/ 646660 h 2420679"/>
                <a:gd name="connsiteX6" fmla="*/ 616974 w 5068393"/>
                <a:gd name="connsiteY6" fmla="*/ 909674 h 2420679"/>
                <a:gd name="connsiteX7" fmla="*/ 727506 w 5068393"/>
                <a:gd name="connsiteY7" fmla="*/ 780619 h 2420679"/>
                <a:gd name="connsiteX8" fmla="*/ 757651 w 5068393"/>
                <a:gd name="connsiteY8" fmla="*/ 810331 h 2420679"/>
                <a:gd name="connsiteX9" fmla="*/ 838037 w 5068393"/>
                <a:gd name="connsiteY9" fmla="*/ 1100163 h 2420679"/>
                <a:gd name="connsiteX10" fmla="*/ 868182 w 5068393"/>
                <a:gd name="connsiteY10" fmla="*/ 1080067 h 2420679"/>
                <a:gd name="connsiteX11" fmla="*/ 882012 w 5068393"/>
                <a:gd name="connsiteY11" fmla="*/ 1063104 h 2420679"/>
                <a:gd name="connsiteX12" fmla="*/ 968666 w 5068393"/>
                <a:gd name="connsiteY12" fmla="*/ 1029825 h 2420679"/>
                <a:gd name="connsiteX13" fmla="*/ 1018908 w 5068393"/>
                <a:gd name="connsiteY13" fmla="*/ 1150405 h 2420679"/>
                <a:gd name="connsiteX14" fmla="*/ 1089246 w 5068393"/>
                <a:gd name="connsiteY14" fmla="*/ 1200647 h 2420679"/>
                <a:gd name="connsiteX15" fmla="*/ 1088491 w 5068393"/>
                <a:gd name="connsiteY15" fmla="*/ 1220420 h 2420679"/>
                <a:gd name="connsiteX16" fmla="*/ 1219875 w 5068393"/>
                <a:gd name="connsiteY16" fmla="*/ 1311179 h 2420679"/>
                <a:gd name="connsiteX17" fmla="*/ 1260068 w 5068393"/>
                <a:gd name="connsiteY17" fmla="*/ 1291082 h 2420679"/>
                <a:gd name="connsiteX18" fmla="*/ 1300262 w 5068393"/>
                <a:gd name="connsiteY18" fmla="*/ 1230792 h 2420679"/>
                <a:gd name="connsiteX19" fmla="*/ 1310310 w 5068393"/>
                <a:gd name="connsiteY19" fmla="*/ 1120260 h 2420679"/>
                <a:gd name="connsiteX20" fmla="*/ 1400745 w 5068393"/>
                <a:gd name="connsiteY20" fmla="*/ 979583 h 2420679"/>
                <a:gd name="connsiteX21" fmla="*/ 1410793 w 5068393"/>
                <a:gd name="connsiteY21" fmla="*/ 929341 h 2420679"/>
                <a:gd name="connsiteX22" fmla="*/ 1450987 w 5068393"/>
                <a:gd name="connsiteY22" fmla="*/ 879100 h 2420679"/>
                <a:gd name="connsiteX23" fmla="*/ 1471084 w 5068393"/>
                <a:gd name="connsiteY23" fmla="*/ 848955 h 2420679"/>
                <a:gd name="connsiteX24" fmla="*/ 1481132 w 5068393"/>
                <a:gd name="connsiteY24" fmla="*/ 818809 h 2420679"/>
                <a:gd name="connsiteX25" fmla="*/ 1501229 w 5068393"/>
                <a:gd name="connsiteY25" fmla="*/ 768568 h 2420679"/>
                <a:gd name="connsiteX26" fmla="*/ 1521325 w 5068393"/>
                <a:gd name="connsiteY26" fmla="*/ 637939 h 2420679"/>
                <a:gd name="connsiteX27" fmla="*/ 1531374 w 5068393"/>
                <a:gd name="connsiteY27" fmla="*/ 828858 h 2420679"/>
                <a:gd name="connsiteX28" fmla="*/ 1551470 w 5068393"/>
                <a:gd name="connsiteY28" fmla="*/ 788664 h 2420679"/>
                <a:gd name="connsiteX29" fmla="*/ 1561519 w 5068393"/>
                <a:gd name="connsiteY29" fmla="*/ 758519 h 2420679"/>
                <a:gd name="connsiteX30" fmla="*/ 1611761 w 5068393"/>
                <a:gd name="connsiteY30" fmla="*/ 848955 h 2420679"/>
                <a:gd name="connsiteX31" fmla="*/ 1662002 w 5068393"/>
                <a:gd name="connsiteY31" fmla="*/ 909245 h 2420679"/>
                <a:gd name="connsiteX32" fmla="*/ 1692147 w 5068393"/>
                <a:gd name="connsiteY32" fmla="*/ 919293 h 2420679"/>
                <a:gd name="connsiteX33" fmla="*/ 1742389 w 5068393"/>
                <a:gd name="connsiteY33" fmla="*/ 808761 h 2420679"/>
                <a:gd name="connsiteX34" fmla="*/ 1802679 w 5068393"/>
                <a:gd name="connsiteY34" fmla="*/ 748471 h 2420679"/>
                <a:gd name="connsiteX35" fmla="*/ 1822776 w 5068393"/>
                <a:gd name="connsiteY35" fmla="*/ 708278 h 2420679"/>
                <a:gd name="connsiteX36" fmla="*/ 1852921 w 5068393"/>
                <a:gd name="connsiteY36" fmla="*/ 567601 h 2420679"/>
                <a:gd name="connsiteX37" fmla="*/ 1873018 w 5068393"/>
                <a:gd name="connsiteY37" fmla="*/ 597746 h 2420679"/>
                <a:gd name="connsiteX38" fmla="*/ 1883066 w 5068393"/>
                <a:gd name="connsiteY38" fmla="*/ 627891 h 2420679"/>
                <a:gd name="connsiteX39" fmla="*/ 1903163 w 5068393"/>
                <a:gd name="connsiteY39" fmla="*/ 698229 h 2420679"/>
                <a:gd name="connsiteX40" fmla="*/ 1953404 w 5068393"/>
                <a:gd name="connsiteY40" fmla="*/ 778616 h 2420679"/>
                <a:gd name="connsiteX41" fmla="*/ 1983550 w 5068393"/>
                <a:gd name="connsiteY41" fmla="*/ 939390 h 2420679"/>
                <a:gd name="connsiteX42" fmla="*/ 2013695 w 5068393"/>
                <a:gd name="connsiteY42" fmla="*/ 1049922 h 2420679"/>
                <a:gd name="connsiteX43" fmla="*/ 2033791 w 5068393"/>
                <a:gd name="connsiteY43" fmla="*/ 1130308 h 2420679"/>
                <a:gd name="connsiteX44" fmla="*/ 2053888 w 5068393"/>
                <a:gd name="connsiteY44" fmla="*/ 1160453 h 2420679"/>
                <a:gd name="connsiteX45" fmla="*/ 2084033 w 5068393"/>
                <a:gd name="connsiteY45" fmla="*/ 1150405 h 2420679"/>
                <a:gd name="connsiteX46" fmla="*/ 2094081 w 5068393"/>
                <a:gd name="connsiteY46" fmla="*/ 1120260 h 2420679"/>
                <a:gd name="connsiteX47" fmla="*/ 2114178 w 5068393"/>
                <a:gd name="connsiteY47" fmla="*/ 1090115 h 2420679"/>
                <a:gd name="connsiteX48" fmla="*/ 2144323 w 5068393"/>
                <a:gd name="connsiteY48" fmla="*/ 1039873 h 2420679"/>
                <a:gd name="connsiteX49" fmla="*/ 2184517 w 5068393"/>
                <a:gd name="connsiteY49" fmla="*/ 1070018 h 2420679"/>
                <a:gd name="connsiteX50" fmla="*/ 2285000 w 5068393"/>
                <a:gd name="connsiteY50" fmla="*/ 1160453 h 2420679"/>
                <a:gd name="connsiteX51" fmla="*/ 2325193 w 5068393"/>
                <a:gd name="connsiteY51" fmla="*/ 1230792 h 2420679"/>
                <a:gd name="connsiteX52" fmla="*/ 2355339 w 5068393"/>
                <a:gd name="connsiteY52" fmla="*/ 1250889 h 2420679"/>
                <a:gd name="connsiteX53" fmla="*/ 2365387 w 5068393"/>
                <a:gd name="connsiteY53" fmla="*/ 1281034 h 2420679"/>
                <a:gd name="connsiteX54" fmla="*/ 2385484 w 5068393"/>
                <a:gd name="connsiteY54" fmla="*/ 1250889 h 2420679"/>
                <a:gd name="connsiteX55" fmla="*/ 2395532 w 5068393"/>
                <a:gd name="connsiteY55" fmla="*/ 1210695 h 2420679"/>
                <a:gd name="connsiteX56" fmla="*/ 2415629 w 5068393"/>
                <a:gd name="connsiteY56" fmla="*/ 1160453 h 2420679"/>
                <a:gd name="connsiteX57" fmla="*/ 2425677 w 5068393"/>
                <a:gd name="connsiteY57" fmla="*/ 1130308 h 2420679"/>
                <a:gd name="connsiteX58" fmla="*/ 2435725 w 5068393"/>
                <a:gd name="connsiteY58" fmla="*/ 969535 h 2420679"/>
                <a:gd name="connsiteX59" fmla="*/ 2465870 w 5068393"/>
                <a:gd name="connsiteY59" fmla="*/ 879100 h 2420679"/>
                <a:gd name="connsiteX60" fmla="*/ 2496015 w 5068393"/>
                <a:gd name="connsiteY60" fmla="*/ 828858 h 2420679"/>
                <a:gd name="connsiteX61" fmla="*/ 2506064 w 5068393"/>
                <a:gd name="connsiteY61" fmla="*/ 768568 h 2420679"/>
                <a:gd name="connsiteX62" fmla="*/ 2516112 w 5068393"/>
                <a:gd name="connsiteY62" fmla="*/ 798713 h 2420679"/>
                <a:gd name="connsiteX63" fmla="*/ 2526161 w 5068393"/>
                <a:gd name="connsiteY63" fmla="*/ 859003 h 2420679"/>
                <a:gd name="connsiteX64" fmla="*/ 2556306 w 5068393"/>
                <a:gd name="connsiteY64" fmla="*/ 929341 h 2420679"/>
                <a:gd name="connsiteX65" fmla="*/ 2566354 w 5068393"/>
                <a:gd name="connsiteY65" fmla="*/ 1049922 h 2420679"/>
                <a:gd name="connsiteX66" fmla="*/ 2586451 w 5068393"/>
                <a:gd name="connsiteY66" fmla="*/ 1170502 h 2420679"/>
                <a:gd name="connsiteX67" fmla="*/ 2646741 w 5068393"/>
                <a:gd name="connsiteY67" fmla="*/ 1110212 h 2420679"/>
                <a:gd name="connsiteX68" fmla="*/ 2707031 w 5068393"/>
                <a:gd name="connsiteY68" fmla="*/ 1070018 h 2420679"/>
                <a:gd name="connsiteX69" fmla="*/ 2757273 w 5068393"/>
                <a:gd name="connsiteY69" fmla="*/ 1009728 h 2420679"/>
                <a:gd name="connsiteX70" fmla="*/ 2797466 w 5068393"/>
                <a:gd name="connsiteY70" fmla="*/ 949438 h 2420679"/>
                <a:gd name="connsiteX71" fmla="*/ 2867804 w 5068393"/>
                <a:gd name="connsiteY71" fmla="*/ 889148 h 2420679"/>
                <a:gd name="connsiteX72" fmla="*/ 2918046 w 5068393"/>
                <a:gd name="connsiteY72" fmla="*/ 899196 h 2420679"/>
                <a:gd name="connsiteX73" fmla="*/ 2968288 w 5068393"/>
                <a:gd name="connsiteY73" fmla="*/ 939390 h 2420679"/>
                <a:gd name="connsiteX74" fmla="*/ 3028578 w 5068393"/>
                <a:gd name="connsiteY74" fmla="*/ 969535 h 2420679"/>
                <a:gd name="connsiteX75" fmla="*/ 3058723 w 5068393"/>
                <a:gd name="connsiteY75" fmla="*/ 999680 h 2420679"/>
                <a:gd name="connsiteX76" fmla="*/ 3068772 w 5068393"/>
                <a:gd name="connsiteY76" fmla="*/ 1029825 h 2420679"/>
                <a:gd name="connsiteX77" fmla="*/ 3149158 w 5068393"/>
                <a:gd name="connsiteY77" fmla="*/ 1070018 h 2420679"/>
                <a:gd name="connsiteX78" fmla="*/ 3189352 w 5068393"/>
                <a:gd name="connsiteY78" fmla="*/ 1090115 h 2420679"/>
                <a:gd name="connsiteX79" fmla="*/ 3219497 w 5068393"/>
                <a:gd name="connsiteY79" fmla="*/ 1059970 h 2420679"/>
                <a:gd name="connsiteX80" fmla="*/ 3249642 w 5068393"/>
                <a:gd name="connsiteY80" fmla="*/ 1039873 h 2420679"/>
                <a:gd name="connsiteX81" fmla="*/ 3319980 w 5068393"/>
                <a:gd name="connsiteY81" fmla="*/ 969535 h 2420679"/>
                <a:gd name="connsiteX82" fmla="*/ 3330029 w 5068393"/>
                <a:gd name="connsiteY82" fmla="*/ 929341 h 2420679"/>
                <a:gd name="connsiteX83" fmla="*/ 3360174 w 5068393"/>
                <a:gd name="connsiteY83" fmla="*/ 848955 h 2420679"/>
                <a:gd name="connsiteX84" fmla="*/ 3370222 w 5068393"/>
                <a:gd name="connsiteY84" fmla="*/ 748471 h 2420679"/>
                <a:gd name="connsiteX85" fmla="*/ 3390319 w 5068393"/>
                <a:gd name="connsiteY85" fmla="*/ 698229 h 2420679"/>
                <a:gd name="connsiteX86" fmla="*/ 3400367 w 5068393"/>
                <a:gd name="connsiteY86" fmla="*/ 658036 h 2420679"/>
                <a:gd name="connsiteX87" fmla="*/ 3420464 w 5068393"/>
                <a:gd name="connsiteY87" fmla="*/ 627891 h 2420679"/>
                <a:gd name="connsiteX88" fmla="*/ 3450609 w 5068393"/>
                <a:gd name="connsiteY88" fmla="*/ 537456 h 2420679"/>
                <a:gd name="connsiteX89" fmla="*/ 3470706 w 5068393"/>
                <a:gd name="connsiteY89" fmla="*/ 507311 h 2420679"/>
                <a:gd name="connsiteX90" fmla="*/ 3490802 w 5068393"/>
                <a:gd name="connsiteY90" fmla="*/ 426924 h 2420679"/>
                <a:gd name="connsiteX91" fmla="*/ 3556101 w 5068393"/>
                <a:gd name="connsiteY91" fmla="*/ 218048 h 2420679"/>
                <a:gd name="connsiteX92" fmla="*/ 3551092 w 5068393"/>
                <a:gd name="connsiteY92" fmla="*/ 557552 h 2420679"/>
                <a:gd name="connsiteX93" fmla="*/ 3601334 w 5068393"/>
                <a:gd name="connsiteY93" fmla="*/ 688181 h 2420679"/>
                <a:gd name="connsiteX94" fmla="*/ 3611382 w 5068393"/>
                <a:gd name="connsiteY94" fmla="*/ 838906 h 2420679"/>
                <a:gd name="connsiteX95" fmla="*/ 3641528 w 5068393"/>
                <a:gd name="connsiteY95" fmla="*/ 1009728 h 2420679"/>
                <a:gd name="connsiteX96" fmla="*/ 3681721 w 5068393"/>
                <a:gd name="connsiteY96" fmla="*/ 1130308 h 2420679"/>
                <a:gd name="connsiteX97" fmla="*/ 3691769 w 5068393"/>
                <a:gd name="connsiteY97" fmla="*/ 1170502 h 2420679"/>
                <a:gd name="connsiteX98" fmla="*/ 3701818 w 5068393"/>
                <a:gd name="connsiteY98" fmla="*/ 1301130 h 2420679"/>
                <a:gd name="connsiteX99" fmla="*/ 3721914 w 5068393"/>
                <a:gd name="connsiteY99" fmla="*/ 1361420 h 2420679"/>
                <a:gd name="connsiteX100" fmla="*/ 3731963 w 5068393"/>
                <a:gd name="connsiteY100" fmla="*/ 1391566 h 2420679"/>
                <a:gd name="connsiteX101" fmla="*/ 3792253 w 5068393"/>
                <a:gd name="connsiteY101" fmla="*/ 1311179 h 2420679"/>
                <a:gd name="connsiteX102" fmla="*/ 3842495 w 5068393"/>
                <a:gd name="connsiteY102" fmla="*/ 1230792 h 2420679"/>
                <a:gd name="connsiteX103" fmla="*/ 3862591 w 5068393"/>
                <a:gd name="connsiteY103" fmla="*/ 1160453 h 2420679"/>
                <a:gd name="connsiteX104" fmla="*/ 3872640 w 5068393"/>
                <a:gd name="connsiteY104" fmla="*/ 1100163 h 2420679"/>
                <a:gd name="connsiteX105" fmla="*/ 3902785 w 5068393"/>
                <a:gd name="connsiteY105" fmla="*/ 1029825 h 2420679"/>
                <a:gd name="connsiteX106" fmla="*/ 3912833 w 5068393"/>
                <a:gd name="connsiteY106" fmla="*/ 929341 h 2420679"/>
                <a:gd name="connsiteX107" fmla="*/ 3942978 w 5068393"/>
                <a:gd name="connsiteY107" fmla="*/ 859003 h 2420679"/>
                <a:gd name="connsiteX108" fmla="*/ 4013317 w 5068393"/>
                <a:gd name="connsiteY108" fmla="*/ 949438 h 2420679"/>
                <a:gd name="connsiteX109" fmla="*/ 4033413 w 5068393"/>
                <a:gd name="connsiteY109" fmla="*/ 989631 h 2420679"/>
                <a:gd name="connsiteX110" fmla="*/ 4043462 w 5068393"/>
                <a:gd name="connsiteY110" fmla="*/ 1090115 h 2420679"/>
                <a:gd name="connsiteX111" fmla="*/ 4093703 w 5068393"/>
                <a:gd name="connsiteY111" fmla="*/ 1110212 h 2420679"/>
                <a:gd name="connsiteX112" fmla="*/ 4264525 w 5068393"/>
                <a:gd name="connsiteY112" fmla="*/ 1130308 h 2420679"/>
                <a:gd name="connsiteX113" fmla="*/ 4294670 w 5068393"/>
                <a:gd name="connsiteY113" fmla="*/ 1120260 h 2420679"/>
                <a:gd name="connsiteX114" fmla="*/ 4304719 w 5068393"/>
                <a:gd name="connsiteY114" fmla="*/ 1039873 h 2420679"/>
                <a:gd name="connsiteX115" fmla="*/ 4314767 w 5068393"/>
                <a:gd name="connsiteY115" fmla="*/ 989631 h 2420679"/>
                <a:gd name="connsiteX116" fmla="*/ 4365009 w 5068393"/>
                <a:gd name="connsiteY116" fmla="*/ 959486 h 2420679"/>
                <a:gd name="connsiteX117" fmla="*/ 4385106 w 5068393"/>
                <a:gd name="connsiteY117" fmla="*/ 929341 h 2420679"/>
                <a:gd name="connsiteX118" fmla="*/ 4425299 w 5068393"/>
                <a:gd name="connsiteY118" fmla="*/ 889148 h 2420679"/>
                <a:gd name="connsiteX119" fmla="*/ 4435347 w 5068393"/>
                <a:gd name="connsiteY119" fmla="*/ 828858 h 2420679"/>
                <a:gd name="connsiteX120" fmla="*/ 4455444 w 5068393"/>
                <a:gd name="connsiteY120" fmla="*/ 798713 h 2420679"/>
                <a:gd name="connsiteX121" fmla="*/ 4485589 w 5068393"/>
                <a:gd name="connsiteY121" fmla="*/ 738423 h 2420679"/>
                <a:gd name="connsiteX122" fmla="*/ 4515734 w 5068393"/>
                <a:gd name="connsiteY122" fmla="*/ 748471 h 2420679"/>
                <a:gd name="connsiteX123" fmla="*/ 4545879 w 5068393"/>
                <a:gd name="connsiteY123" fmla="*/ 859003 h 2420679"/>
                <a:gd name="connsiteX124" fmla="*/ 4565976 w 5068393"/>
                <a:gd name="connsiteY124" fmla="*/ 929341 h 2420679"/>
                <a:gd name="connsiteX125" fmla="*/ 4586073 w 5068393"/>
                <a:gd name="connsiteY125" fmla="*/ 959486 h 2420679"/>
                <a:gd name="connsiteX126" fmla="*/ 4626266 w 5068393"/>
                <a:gd name="connsiteY126" fmla="*/ 899196 h 2420679"/>
                <a:gd name="connsiteX127" fmla="*/ 4686556 w 5068393"/>
                <a:gd name="connsiteY127" fmla="*/ 798713 h 2420679"/>
                <a:gd name="connsiteX128" fmla="*/ 4696604 w 5068393"/>
                <a:gd name="connsiteY128" fmla="*/ 607794 h 2420679"/>
                <a:gd name="connsiteX129" fmla="*/ 4706653 w 5068393"/>
                <a:gd name="connsiteY129" fmla="*/ 567601 h 2420679"/>
                <a:gd name="connsiteX130" fmla="*/ 4756895 w 5068393"/>
                <a:gd name="connsiteY130" fmla="*/ 678133 h 2420679"/>
                <a:gd name="connsiteX131" fmla="*/ 4766943 w 5068393"/>
                <a:gd name="connsiteY131" fmla="*/ 758519 h 2420679"/>
                <a:gd name="connsiteX132" fmla="*/ 4776991 w 5068393"/>
                <a:gd name="connsiteY132" fmla="*/ 889148 h 2420679"/>
                <a:gd name="connsiteX133" fmla="*/ 4807136 w 5068393"/>
                <a:gd name="connsiteY133" fmla="*/ 979583 h 2420679"/>
                <a:gd name="connsiteX134" fmla="*/ 4817185 w 5068393"/>
                <a:gd name="connsiteY134" fmla="*/ 1009728 h 2420679"/>
                <a:gd name="connsiteX135" fmla="*/ 4827233 w 5068393"/>
                <a:gd name="connsiteY135" fmla="*/ 1039873 h 2420679"/>
                <a:gd name="connsiteX136" fmla="*/ 4857378 w 5068393"/>
                <a:gd name="connsiteY136" fmla="*/ 1070018 h 2420679"/>
                <a:gd name="connsiteX137" fmla="*/ 4867426 w 5068393"/>
                <a:gd name="connsiteY137" fmla="*/ 1210695 h 2420679"/>
                <a:gd name="connsiteX138" fmla="*/ 4907620 w 5068393"/>
                <a:gd name="connsiteY138" fmla="*/ 1230792 h 2420679"/>
                <a:gd name="connsiteX139" fmla="*/ 4967910 w 5068393"/>
                <a:gd name="connsiteY139" fmla="*/ 1170502 h 2420679"/>
                <a:gd name="connsiteX140" fmla="*/ 5008103 w 5068393"/>
                <a:gd name="connsiteY140" fmla="*/ 1100163 h 2420679"/>
                <a:gd name="connsiteX141" fmla="*/ 5048297 w 5068393"/>
                <a:gd name="connsiteY141" fmla="*/ 1039873 h 2420679"/>
                <a:gd name="connsiteX142" fmla="*/ 5068393 w 5068393"/>
                <a:gd name="connsiteY142" fmla="*/ 989631 h 2420679"/>
                <a:gd name="connsiteX0" fmla="*/ 0 w 5068393"/>
                <a:gd name="connsiteY0" fmla="*/ 2420679 h 2420679"/>
                <a:gd name="connsiteX1" fmla="*/ 181241 w 5068393"/>
                <a:gd name="connsiteY1" fmla="*/ 837297 h 2420679"/>
                <a:gd name="connsiteX2" fmla="*/ 168519 w 5068393"/>
                <a:gd name="connsiteY2" fmla="*/ 218048 h 2420679"/>
                <a:gd name="connsiteX3" fmla="*/ 276620 w 5068393"/>
                <a:gd name="connsiteY3" fmla="*/ 0 h 2420679"/>
                <a:gd name="connsiteX4" fmla="*/ 506442 w 5068393"/>
                <a:gd name="connsiteY4" fmla="*/ 498095 h 2420679"/>
                <a:gd name="connsiteX5" fmla="*/ 596877 w 5068393"/>
                <a:gd name="connsiteY5" fmla="*/ 646660 h 2420679"/>
                <a:gd name="connsiteX6" fmla="*/ 616974 w 5068393"/>
                <a:gd name="connsiteY6" fmla="*/ 909674 h 2420679"/>
                <a:gd name="connsiteX7" fmla="*/ 727506 w 5068393"/>
                <a:gd name="connsiteY7" fmla="*/ 780619 h 2420679"/>
                <a:gd name="connsiteX8" fmla="*/ 757651 w 5068393"/>
                <a:gd name="connsiteY8" fmla="*/ 810331 h 2420679"/>
                <a:gd name="connsiteX9" fmla="*/ 838037 w 5068393"/>
                <a:gd name="connsiteY9" fmla="*/ 1100163 h 2420679"/>
                <a:gd name="connsiteX10" fmla="*/ 868182 w 5068393"/>
                <a:gd name="connsiteY10" fmla="*/ 1080067 h 2420679"/>
                <a:gd name="connsiteX11" fmla="*/ 882012 w 5068393"/>
                <a:gd name="connsiteY11" fmla="*/ 1063104 h 2420679"/>
                <a:gd name="connsiteX12" fmla="*/ 968666 w 5068393"/>
                <a:gd name="connsiteY12" fmla="*/ 1029825 h 2420679"/>
                <a:gd name="connsiteX13" fmla="*/ 1018908 w 5068393"/>
                <a:gd name="connsiteY13" fmla="*/ 1150405 h 2420679"/>
                <a:gd name="connsiteX14" fmla="*/ 1089246 w 5068393"/>
                <a:gd name="connsiteY14" fmla="*/ 1200647 h 2420679"/>
                <a:gd name="connsiteX15" fmla="*/ 1088491 w 5068393"/>
                <a:gd name="connsiteY15" fmla="*/ 1220420 h 2420679"/>
                <a:gd name="connsiteX16" fmla="*/ 1219875 w 5068393"/>
                <a:gd name="connsiteY16" fmla="*/ 1311179 h 2420679"/>
                <a:gd name="connsiteX17" fmla="*/ 1260068 w 5068393"/>
                <a:gd name="connsiteY17" fmla="*/ 1291082 h 2420679"/>
                <a:gd name="connsiteX18" fmla="*/ 1300262 w 5068393"/>
                <a:gd name="connsiteY18" fmla="*/ 1230792 h 2420679"/>
                <a:gd name="connsiteX19" fmla="*/ 1310310 w 5068393"/>
                <a:gd name="connsiteY19" fmla="*/ 1120260 h 2420679"/>
                <a:gd name="connsiteX20" fmla="*/ 1400745 w 5068393"/>
                <a:gd name="connsiteY20" fmla="*/ 979583 h 2420679"/>
                <a:gd name="connsiteX21" fmla="*/ 1410793 w 5068393"/>
                <a:gd name="connsiteY21" fmla="*/ 929341 h 2420679"/>
                <a:gd name="connsiteX22" fmla="*/ 1450987 w 5068393"/>
                <a:gd name="connsiteY22" fmla="*/ 879100 h 2420679"/>
                <a:gd name="connsiteX23" fmla="*/ 1471084 w 5068393"/>
                <a:gd name="connsiteY23" fmla="*/ 848955 h 2420679"/>
                <a:gd name="connsiteX24" fmla="*/ 1481132 w 5068393"/>
                <a:gd name="connsiteY24" fmla="*/ 818809 h 2420679"/>
                <a:gd name="connsiteX25" fmla="*/ 1501229 w 5068393"/>
                <a:gd name="connsiteY25" fmla="*/ 768568 h 2420679"/>
                <a:gd name="connsiteX26" fmla="*/ 1521325 w 5068393"/>
                <a:gd name="connsiteY26" fmla="*/ 637939 h 2420679"/>
                <a:gd name="connsiteX27" fmla="*/ 1531374 w 5068393"/>
                <a:gd name="connsiteY27" fmla="*/ 828858 h 2420679"/>
                <a:gd name="connsiteX28" fmla="*/ 1551470 w 5068393"/>
                <a:gd name="connsiteY28" fmla="*/ 788664 h 2420679"/>
                <a:gd name="connsiteX29" fmla="*/ 1561519 w 5068393"/>
                <a:gd name="connsiteY29" fmla="*/ 758519 h 2420679"/>
                <a:gd name="connsiteX30" fmla="*/ 1611761 w 5068393"/>
                <a:gd name="connsiteY30" fmla="*/ 848955 h 2420679"/>
                <a:gd name="connsiteX31" fmla="*/ 1662002 w 5068393"/>
                <a:gd name="connsiteY31" fmla="*/ 909245 h 2420679"/>
                <a:gd name="connsiteX32" fmla="*/ 1692147 w 5068393"/>
                <a:gd name="connsiteY32" fmla="*/ 919293 h 2420679"/>
                <a:gd name="connsiteX33" fmla="*/ 1742389 w 5068393"/>
                <a:gd name="connsiteY33" fmla="*/ 808761 h 2420679"/>
                <a:gd name="connsiteX34" fmla="*/ 1802679 w 5068393"/>
                <a:gd name="connsiteY34" fmla="*/ 748471 h 2420679"/>
                <a:gd name="connsiteX35" fmla="*/ 1822776 w 5068393"/>
                <a:gd name="connsiteY35" fmla="*/ 708278 h 2420679"/>
                <a:gd name="connsiteX36" fmla="*/ 1852921 w 5068393"/>
                <a:gd name="connsiteY36" fmla="*/ 567601 h 2420679"/>
                <a:gd name="connsiteX37" fmla="*/ 1873018 w 5068393"/>
                <a:gd name="connsiteY37" fmla="*/ 597746 h 2420679"/>
                <a:gd name="connsiteX38" fmla="*/ 1883066 w 5068393"/>
                <a:gd name="connsiteY38" fmla="*/ 627891 h 2420679"/>
                <a:gd name="connsiteX39" fmla="*/ 1903163 w 5068393"/>
                <a:gd name="connsiteY39" fmla="*/ 698229 h 2420679"/>
                <a:gd name="connsiteX40" fmla="*/ 1953404 w 5068393"/>
                <a:gd name="connsiteY40" fmla="*/ 778616 h 2420679"/>
                <a:gd name="connsiteX41" fmla="*/ 1983550 w 5068393"/>
                <a:gd name="connsiteY41" fmla="*/ 939390 h 2420679"/>
                <a:gd name="connsiteX42" fmla="*/ 2013695 w 5068393"/>
                <a:gd name="connsiteY42" fmla="*/ 1049922 h 2420679"/>
                <a:gd name="connsiteX43" fmla="*/ 2033791 w 5068393"/>
                <a:gd name="connsiteY43" fmla="*/ 1130308 h 2420679"/>
                <a:gd name="connsiteX44" fmla="*/ 2053888 w 5068393"/>
                <a:gd name="connsiteY44" fmla="*/ 1160453 h 2420679"/>
                <a:gd name="connsiteX45" fmla="*/ 2084033 w 5068393"/>
                <a:gd name="connsiteY45" fmla="*/ 1150405 h 2420679"/>
                <a:gd name="connsiteX46" fmla="*/ 2094081 w 5068393"/>
                <a:gd name="connsiteY46" fmla="*/ 1120260 h 2420679"/>
                <a:gd name="connsiteX47" fmla="*/ 2114178 w 5068393"/>
                <a:gd name="connsiteY47" fmla="*/ 1090115 h 2420679"/>
                <a:gd name="connsiteX48" fmla="*/ 2144323 w 5068393"/>
                <a:gd name="connsiteY48" fmla="*/ 1039873 h 2420679"/>
                <a:gd name="connsiteX49" fmla="*/ 2184517 w 5068393"/>
                <a:gd name="connsiteY49" fmla="*/ 1070018 h 2420679"/>
                <a:gd name="connsiteX50" fmla="*/ 2285000 w 5068393"/>
                <a:gd name="connsiteY50" fmla="*/ 1160453 h 2420679"/>
                <a:gd name="connsiteX51" fmla="*/ 2325193 w 5068393"/>
                <a:gd name="connsiteY51" fmla="*/ 1230792 h 2420679"/>
                <a:gd name="connsiteX52" fmla="*/ 2355339 w 5068393"/>
                <a:gd name="connsiteY52" fmla="*/ 1250889 h 2420679"/>
                <a:gd name="connsiteX53" fmla="*/ 2365387 w 5068393"/>
                <a:gd name="connsiteY53" fmla="*/ 1281034 h 2420679"/>
                <a:gd name="connsiteX54" fmla="*/ 2385484 w 5068393"/>
                <a:gd name="connsiteY54" fmla="*/ 1250889 h 2420679"/>
                <a:gd name="connsiteX55" fmla="*/ 2395532 w 5068393"/>
                <a:gd name="connsiteY55" fmla="*/ 1210695 h 2420679"/>
                <a:gd name="connsiteX56" fmla="*/ 2415629 w 5068393"/>
                <a:gd name="connsiteY56" fmla="*/ 1160453 h 2420679"/>
                <a:gd name="connsiteX57" fmla="*/ 2425677 w 5068393"/>
                <a:gd name="connsiteY57" fmla="*/ 1130308 h 2420679"/>
                <a:gd name="connsiteX58" fmla="*/ 2435725 w 5068393"/>
                <a:gd name="connsiteY58" fmla="*/ 969535 h 2420679"/>
                <a:gd name="connsiteX59" fmla="*/ 2465870 w 5068393"/>
                <a:gd name="connsiteY59" fmla="*/ 879100 h 2420679"/>
                <a:gd name="connsiteX60" fmla="*/ 2496015 w 5068393"/>
                <a:gd name="connsiteY60" fmla="*/ 828858 h 2420679"/>
                <a:gd name="connsiteX61" fmla="*/ 2506064 w 5068393"/>
                <a:gd name="connsiteY61" fmla="*/ 768568 h 2420679"/>
                <a:gd name="connsiteX62" fmla="*/ 2516112 w 5068393"/>
                <a:gd name="connsiteY62" fmla="*/ 798713 h 2420679"/>
                <a:gd name="connsiteX63" fmla="*/ 2526161 w 5068393"/>
                <a:gd name="connsiteY63" fmla="*/ 859003 h 2420679"/>
                <a:gd name="connsiteX64" fmla="*/ 2556306 w 5068393"/>
                <a:gd name="connsiteY64" fmla="*/ 929341 h 2420679"/>
                <a:gd name="connsiteX65" fmla="*/ 2566354 w 5068393"/>
                <a:gd name="connsiteY65" fmla="*/ 1049922 h 2420679"/>
                <a:gd name="connsiteX66" fmla="*/ 2586451 w 5068393"/>
                <a:gd name="connsiteY66" fmla="*/ 1170502 h 2420679"/>
                <a:gd name="connsiteX67" fmla="*/ 2646741 w 5068393"/>
                <a:gd name="connsiteY67" fmla="*/ 1110212 h 2420679"/>
                <a:gd name="connsiteX68" fmla="*/ 2707031 w 5068393"/>
                <a:gd name="connsiteY68" fmla="*/ 1070018 h 2420679"/>
                <a:gd name="connsiteX69" fmla="*/ 2757273 w 5068393"/>
                <a:gd name="connsiteY69" fmla="*/ 1009728 h 2420679"/>
                <a:gd name="connsiteX70" fmla="*/ 2797466 w 5068393"/>
                <a:gd name="connsiteY70" fmla="*/ 949438 h 2420679"/>
                <a:gd name="connsiteX71" fmla="*/ 2867804 w 5068393"/>
                <a:gd name="connsiteY71" fmla="*/ 889148 h 2420679"/>
                <a:gd name="connsiteX72" fmla="*/ 2918046 w 5068393"/>
                <a:gd name="connsiteY72" fmla="*/ 899196 h 2420679"/>
                <a:gd name="connsiteX73" fmla="*/ 2968288 w 5068393"/>
                <a:gd name="connsiteY73" fmla="*/ 939390 h 2420679"/>
                <a:gd name="connsiteX74" fmla="*/ 3028578 w 5068393"/>
                <a:gd name="connsiteY74" fmla="*/ 969535 h 2420679"/>
                <a:gd name="connsiteX75" fmla="*/ 3058723 w 5068393"/>
                <a:gd name="connsiteY75" fmla="*/ 999680 h 2420679"/>
                <a:gd name="connsiteX76" fmla="*/ 3068772 w 5068393"/>
                <a:gd name="connsiteY76" fmla="*/ 1029825 h 2420679"/>
                <a:gd name="connsiteX77" fmla="*/ 3149158 w 5068393"/>
                <a:gd name="connsiteY77" fmla="*/ 1070018 h 2420679"/>
                <a:gd name="connsiteX78" fmla="*/ 3189352 w 5068393"/>
                <a:gd name="connsiteY78" fmla="*/ 1090115 h 2420679"/>
                <a:gd name="connsiteX79" fmla="*/ 3219497 w 5068393"/>
                <a:gd name="connsiteY79" fmla="*/ 1059970 h 2420679"/>
                <a:gd name="connsiteX80" fmla="*/ 3249642 w 5068393"/>
                <a:gd name="connsiteY80" fmla="*/ 1039873 h 2420679"/>
                <a:gd name="connsiteX81" fmla="*/ 3319980 w 5068393"/>
                <a:gd name="connsiteY81" fmla="*/ 969535 h 2420679"/>
                <a:gd name="connsiteX82" fmla="*/ 3330029 w 5068393"/>
                <a:gd name="connsiteY82" fmla="*/ 929341 h 2420679"/>
                <a:gd name="connsiteX83" fmla="*/ 3360174 w 5068393"/>
                <a:gd name="connsiteY83" fmla="*/ 848955 h 2420679"/>
                <a:gd name="connsiteX84" fmla="*/ 3370222 w 5068393"/>
                <a:gd name="connsiteY84" fmla="*/ 748471 h 2420679"/>
                <a:gd name="connsiteX85" fmla="*/ 3390319 w 5068393"/>
                <a:gd name="connsiteY85" fmla="*/ 698229 h 2420679"/>
                <a:gd name="connsiteX86" fmla="*/ 3400367 w 5068393"/>
                <a:gd name="connsiteY86" fmla="*/ 658036 h 2420679"/>
                <a:gd name="connsiteX87" fmla="*/ 3420464 w 5068393"/>
                <a:gd name="connsiteY87" fmla="*/ 627891 h 2420679"/>
                <a:gd name="connsiteX88" fmla="*/ 3450609 w 5068393"/>
                <a:gd name="connsiteY88" fmla="*/ 537456 h 2420679"/>
                <a:gd name="connsiteX89" fmla="*/ 3470706 w 5068393"/>
                <a:gd name="connsiteY89" fmla="*/ 507311 h 2420679"/>
                <a:gd name="connsiteX90" fmla="*/ 3490802 w 5068393"/>
                <a:gd name="connsiteY90" fmla="*/ 426924 h 2420679"/>
                <a:gd name="connsiteX91" fmla="*/ 3556101 w 5068393"/>
                <a:gd name="connsiteY91" fmla="*/ 218048 h 2420679"/>
                <a:gd name="connsiteX92" fmla="*/ 3551092 w 5068393"/>
                <a:gd name="connsiteY92" fmla="*/ 557552 h 2420679"/>
                <a:gd name="connsiteX93" fmla="*/ 3601334 w 5068393"/>
                <a:gd name="connsiteY93" fmla="*/ 688181 h 2420679"/>
                <a:gd name="connsiteX94" fmla="*/ 3611382 w 5068393"/>
                <a:gd name="connsiteY94" fmla="*/ 838906 h 2420679"/>
                <a:gd name="connsiteX95" fmla="*/ 3641528 w 5068393"/>
                <a:gd name="connsiteY95" fmla="*/ 1009728 h 2420679"/>
                <a:gd name="connsiteX96" fmla="*/ 3681721 w 5068393"/>
                <a:gd name="connsiteY96" fmla="*/ 1130308 h 2420679"/>
                <a:gd name="connsiteX97" fmla="*/ 3691769 w 5068393"/>
                <a:gd name="connsiteY97" fmla="*/ 1170502 h 2420679"/>
                <a:gd name="connsiteX98" fmla="*/ 3701818 w 5068393"/>
                <a:gd name="connsiteY98" fmla="*/ 1301130 h 2420679"/>
                <a:gd name="connsiteX99" fmla="*/ 3721914 w 5068393"/>
                <a:gd name="connsiteY99" fmla="*/ 1361420 h 2420679"/>
                <a:gd name="connsiteX100" fmla="*/ 3731963 w 5068393"/>
                <a:gd name="connsiteY100" fmla="*/ 1391566 h 2420679"/>
                <a:gd name="connsiteX101" fmla="*/ 3792253 w 5068393"/>
                <a:gd name="connsiteY101" fmla="*/ 1311179 h 2420679"/>
                <a:gd name="connsiteX102" fmla="*/ 3842495 w 5068393"/>
                <a:gd name="connsiteY102" fmla="*/ 1230792 h 2420679"/>
                <a:gd name="connsiteX103" fmla="*/ 3862591 w 5068393"/>
                <a:gd name="connsiteY103" fmla="*/ 1160453 h 2420679"/>
                <a:gd name="connsiteX104" fmla="*/ 3872640 w 5068393"/>
                <a:gd name="connsiteY104" fmla="*/ 1100163 h 2420679"/>
                <a:gd name="connsiteX105" fmla="*/ 3902785 w 5068393"/>
                <a:gd name="connsiteY105" fmla="*/ 1029825 h 2420679"/>
                <a:gd name="connsiteX106" fmla="*/ 3912833 w 5068393"/>
                <a:gd name="connsiteY106" fmla="*/ 929341 h 2420679"/>
                <a:gd name="connsiteX107" fmla="*/ 3942978 w 5068393"/>
                <a:gd name="connsiteY107" fmla="*/ 859003 h 2420679"/>
                <a:gd name="connsiteX108" fmla="*/ 4013317 w 5068393"/>
                <a:gd name="connsiteY108" fmla="*/ 949438 h 2420679"/>
                <a:gd name="connsiteX109" fmla="*/ 4033413 w 5068393"/>
                <a:gd name="connsiteY109" fmla="*/ 989631 h 2420679"/>
                <a:gd name="connsiteX110" fmla="*/ 4043462 w 5068393"/>
                <a:gd name="connsiteY110" fmla="*/ 1090115 h 2420679"/>
                <a:gd name="connsiteX111" fmla="*/ 4093703 w 5068393"/>
                <a:gd name="connsiteY111" fmla="*/ 1110212 h 2420679"/>
                <a:gd name="connsiteX112" fmla="*/ 4264525 w 5068393"/>
                <a:gd name="connsiteY112" fmla="*/ 1130308 h 2420679"/>
                <a:gd name="connsiteX113" fmla="*/ 4294670 w 5068393"/>
                <a:gd name="connsiteY113" fmla="*/ 1120260 h 2420679"/>
                <a:gd name="connsiteX114" fmla="*/ 4304719 w 5068393"/>
                <a:gd name="connsiteY114" fmla="*/ 1039873 h 2420679"/>
                <a:gd name="connsiteX115" fmla="*/ 4314767 w 5068393"/>
                <a:gd name="connsiteY115" fmla="*/ 989631 h 2420679"/>
                <a:gd name="connsiteX116" fmla="*/ 4365009 w 5068393"/>
                <a:gd name="connsiteY116" fmla="*/ 959486 h 2420679"/>
                <a:gd name="connsiteX117" fmla="*/ 4385106 w 5068393"/>
                <a:gd name="connsiteY117" fmla="*/ 929341 h 2420679"/>
                <a:gd name="connsiteX118" fmla="*/ 4425299 w 5068393"/>
                <a:gd name="connsiteY118" fmla="*/ 889148 h 2420679"/>
                <a:gd name="connsiteX119" fmla="*/ 4435347 w 5068393"/>
                <a:gd name="connsiteY119" fmla="*/ 828858 h 2420679"/>
                <a:gd name="connsiteX120" fmla="*/ 4455444 w 5068393"/>
                <a:gd name="connsiteY120" fmla="*/ 798713 h 2420679"/>
                <a:gd name="connsiteX121" fmla="*/ 4485589 w 5068393"/>
                <a:gd name="connsiteY121" fmla="*/ 738423 h 2420679"/>
                <a:gd name="connsiteX122" fmla="*/ 4515734 w 5068393"/>
                <a:gd name="connsiteY122" fmla="*/ 748471 h 2420679"/>
                <a:gd name="connsiteX123" fmla="*/ 4545879 w 5068393"/>
                <a:gd name="connsiteY123" fmla="*/ 859003 h 2420679"/>
                <a:gd name="connsiteX124" fmla="*/ 4565976 w 5068393"/>
                <a:gd name="connsiteY124" fmla="*/ 929341 h 2420679"/>
                <a:gd name="connsiteX125" fmla="*/ 4586073 w 5068393"/>
                <a:gd name="connsiteY125" fmla="*/ 959486 h 2420679"/>
                <a:gd name="connsiteX126" fmla="*/ 4626266 w 5068393"/>
                <a:gd name="connsiteY126" fmla="*/ 899196 h 2420679"/>
                <a:gd name="connsiteX127" fmla="*/ 4686556 w 5068393"/>
                <a:gd name="connsiteY127" fmla="*/ 798713 h 2420679"/>
                <a:gd name="connsiteX128" fmla="*/ 4696604 w 5068393"/>
                <a:gd name="connsiteY128" fmla="*/ 607794 h 2420679"/>
                <a:gd name="connsiteX129" fmla="*/ 4706653 w 5068393"/>
                <a:gd name="connsiteY129" fmla="*/ 567601 h 2420679"/>
                <a:gd name="connsiteX130" fmla="*/ 4756895 w 5068393"/>
                <a:gd name="connsiteY130" fmla="*/ 678133 h 2420679"/>
                <a:gd name="connsiteX131" fmla="*/ 4766943 w 5068393"/>
                <a:gd name="connsiteY131" fmla="*/ 758519 h 2420679"/>
                <a:gd name="connsiteX132" fmla="*/ 4776991 w 5068393"/>
                <a:gd name="connsiteY132" fmla="*/ 889148 h 2420679"/>
                <a:gd name="connsiteX133" fmla="*/ 4807136 w 5068393"/>
                <a:gd name="connsiteY133" fmla="*/ 979583 h 2420679"/>
                <a:gd name="connsiteX134" fmla="*/ 4817185 w 5068393"/>
                <a:gd name="connsiteY134" fmla="*/ 1009728 h 2420679"/>
                <a:gd name="connsiteX135" fmla="*/ 4827233 w 5068393"/>
                <a:gd name="connsiteY135" fmla="*/ 1039873 h 2420679"/>
                <a:gd name="connsiteX136" fmla="*/ 4857378 w 5068393"/>
                <a:gd name="connsiteY136" fmla="*/ 1070018 h 2420679"/>
                <a:gd name="connsiteX137" fmla="*/ 4867426 w 5068393"/>
                <a:gd name="connsiteY137" fmla="*/ 1210695 h 2420679"/>
                <a:gd name="connsiteX138" fmla="*/ 4907620 w 5068393"/>
                <a:gd name="connsiteY138" fmla="*/ 1230792 h 2420679"/>
                <a:gd name="connsiteX139" fmla="*/ 4967910 w 5068393"/>
                <a:gd name="connsiteY139" fmla="*/ 1170502 h 2420679"/>
                <a:gd name="connsiteX140" fmla="*/ 5008103 w 5068393"/>
                <a:gd name="connsiteY140" fmla="*/ 1100163 h 2420679"/>
                <a:gd name="connsiteX141" fmla="*/ 5048297 w 5068393"/>
                <a:gd name="connsiteY141" fmla="*/ 1039873 h 2420679"/>
                <a:gd name="connsiteX142" fmla="*/ 5068393 w 5068393"/>
                <a:gd name="connsiteY142" fmla="*/ 989631 h 2420679"/>
                <a:gd name="connsiteX0" fmla="*/ 0 w 5068393"/>
                <a:gd name="connsiteY0" fmla="*/ 2420679 h 2420679"/>
                <a:gd name="connsiteX1" fmla="*/ 181241 w 5068393"/>
                <a:gd name="connsiteY1" fmla="*/ 837297 h 2420679"/>
                <a:gd name="connsiteX2" fmla="*/ 168519 w 5068393"/>
                <a:gd name="connsiteY2" fmla="*/ 218048 h 2420679"/>
                <a:gd name="connsiteX3" fmla="*/ 276620 w 5068393"/>
                <a:gd name="connsiteY3" fmla="*/ 0 h 2420679"/>
                <a:gd name="connsiteX4" fmla="*/ 506442 w 5068393"/>
                <a:gd name="connsiteY4" fmla="*/ 498095 h 2420679"/>
                <a:gd name="connsiteX5" fmla="*/ 596877 w 5068393"/>
                <a:gd name="connsiteY5" fmla="*/ 646660 h 2420679"/>
                <a:gd name="connsiteX6" fmla="*/ 616974 w 5068393"/>
                <a:gd name="connsiteY6" fmla="*/ 909674 h 2420679"/>
                <a:gd name="connsiteX7" fmla="*/ 727506 w 5068393"/>
                <a:gd name="connsiteY7" fmla="*/ 780619 h 2420679"/>
                <a:gd name="connsiteX8" fmla="*/ 757651 w 5068393"/>
                <a:gd name="connsiteY8" fmla="*/ 810331 h 2420679"/>
                <a:gd name="connsiteX9" fmla="*/ 838037 w 5068393"/>
                <a:gd name="connsiteY9" fmla="*/ 1100163 h 2420679"/>
                <a:gd name="connsiteX10" fmla="*/ 868182 w 5068393"/>
                <a:gd name="connsiteY10" fmla="*/ 1080067 h 2420679"/>
                <a:gd name="connsiteX11" fmla="*/ 882012 w 5068393"/>
                <a:gd name="connsiteY11" fmla="*/ 1063104 h 2420679"/>
                <a:gd name="connsiteX12" fmla="*/ 968666 w 5068393"/>
                <a:gd name="connsiteY12" fmla="*/ 1029825 h 2420679"/>
                <a:gd name="connsiteX13" fmla="*/ 1018908 w 5068393"/>
                <a:gd name="connsiteY13" fmla="*/ 1150405 h 2420679"/>
                <a:gd name="connsiteX14" fmla="*/ 1089246 w 5068393"/>
                <a:gd name="connsiteY14" fmla="*/ 1200647 h 2420679"/>
                <a:gd name="connsiteX15" fmla="*/ 1088491 w 5068393"/>
                <a:gd name="connsiteY15" fmla="*/ 1220420 h 2420679"/>
                <a:gd name="connsiteX16" fmla="*/ 1219875 w 5068393"/>
                <a:gd name="connsiteY16" fmla="*/ 1311179 h 2420679"/>
                <a:gd name="connsiteX17" fmla="*/ 1260068 w 5068393"/>
                <a:gd name="connsiteY17" fmla="*/ 1291082 h 2420679"/>
                <a:gd name="connsiteX18" fmla="*/ 1300262 w 5068393"/>
                <a:gd name="connsiteY18" fmla="*/ 1230792 h 2420679"/>
                <a:gd name="connsiteX19" fmla="*/ 1310310 w 5068393"/>
                <a:gd name="connsiteY19" fmla="*/ 1120260 h 2420679"/>
                <a:gd name="connsiteX20" fmla="*/ 1400745 w 5068393"/>
                <a:gd name="connsiteY20" fmla="*/ 979583 h 2420679"/>
                <a:gd name="connsiteX21" fmla="*/ 1410793 w 5068393"/>
                <a:gd name="connsiteY21" fmla="*/ 929341 h 2420679"/>
                <a:gd name="connsiteX22" fmla="*/ 1450987 w 5068393"/>
                <a:gd name="connsiteY22" fmla="*/ 879100 h 2420679"/>
                <a:gd name="connsiteX23" fmla="*/ 1471084 w 5068393"/>
                <a:gd name="connsiteY23" fmla="*/ 848955 h 2420679"/>
                <a:gd name="connsiteX24" fmla="*/ 1481132 w 5068393"/>
                <a:gd name="connsiteY24" fmla="*/ 818809 h 2420679"/>
                <a:gd name="connsiteX25" fmla="*/ 1501229 w 5068393"/>
                <a:gd name="connsiteY25" fmla="*/ 768568 h 2420679"/>
                <a:gd name="connsiteX26" fmla="*/ 1521325 w 5068393"/>
                <a:gd name="connsiteY26" fmla="*/ 637939 h 2420679"/>
                <a:gd name="connsiteX27" fmla="*/ 1531374 w 5068393"/>
                <a:gd name="connsiteY27" fmla="*/ 828858 h 2420679"/>
                <a:gd name="connsiteX28" fmla="*/ 1551470 w 5068393"/>
                <a:gd name="connsiteY28" fmla="*/ 788664 h 2420679"/>
                <a:gd name="connsiteX29" fmla="*/ 1561519 w 5068393"/>
                <a:gd name="connsiteY29" fmla="*/ 758519 h 2420679"/>
                <a:gd name="connsiteX30" fmla="*/ 1611761 w 5068393"/>
                <a:gd name="connsiteY30" fmla="*/ 848955 h 2420679"/>
                <a:gd name="connsiteX31" fmla="*/ 1662002 w 5068393"/>
                <a:gd name="connsiteY31" fmla="*/ 909245 h 2420679"/>
                <a:gd name="connsiteX32" fmla="*/ 1692147 w 5068393"/>
                <a:gd name="connsiteY32" fmla="*/ 919293 h 2420679"/>
                <a:gd name="connsiteX33" fmla="*/ 1742389 w 5068393"/>
                <a:gd name="connsiteY33" fmla="*/ 808761 h 2420679"/>
                <a:gd name="connsiteX34" fmla="*/ 1802679 w 5068393"/>
                <a:gd name="connsiteY34" fmla="*/ 748471 h 2420679"/>
                <a:gd name="connsiteX35" fmla="*/ 1822776 w 5068393"/>
                <a:gd name="connsiteY35" fmla="*/ 708278 h 2420679"/>
                <a:gd name="connsiteX36" fmla="*/ 1852921 w 5068393"/>
                <a:gd name="connsiteY36" fmla="*/ 567601 h 2420679"/>
                <a:gd name="connsiteX37" fmla="*/ 1873018 w 5068393"/>
                <a:gd name="connsiteY37" fmla="*/ 597746 h 2420679"/>
                <a:gd name="connsiteX38" fmla="*/ 1883066 w 5068393"/>
                <a:gd name="connsiteY38" fmla="*/ 627891 h 2420679"/>
                <a:gd name="connsiteX39" fmla="*/ 1903163 w 5068393"/>
                <a:gd name="connsiteY39" fmla="*/ 698229 h 2420679"/>
                <a:gd name="connsiteX40" fmla="*/ 1953404 w 5068393"/>
                <a:gd name="connsiteY40" fmla="*/ 778616 h 2420679"/>
                <a:gd name="connsiteX41" fmla="*/ 1983550 w 5068393"/>
                <a:gd name="connsiteY41" fmla="*/ 939390 h 2420679"/>
                <a:gd name="connsiteX42" fmla="*/ 2013695 w 5068393"/>
                <a:gd name="connsiteY42" fmla="*/ 1049922 h 2420679"/>
                <a:gd name="connsiteX43" fmla="*/ 2033791 w 5068393"/>
                <a:gd name="connsiteY43" fmla="*/ 1130308 h 2420679"/>
                <a:gd name="connsiteX44" fmla="*/ 2053888 w 5068393"/>
                <a:gd name="connsiteY44" fmla="*/ 1160453 h 2420679"/>
                <a:gd name="connsiteX45" fmla="*/ 2084033 w 5068393"/>
                <a:gd name="connsiteY45" fmla="*/ 1150405 h 2420679"/>
                <a:gd name="connsiteX46" fmla="*/ 2094081 w 5068393"/>
                <a:gd name="connsiteY46" fmla="*/ 1120260 h 2420679"/>
                <a:gd name="connsiteX47" fmla="*/ 2114178 w 5068393"/>
                <a:gd name="connsiteY47" fmla="*/ 1090115 h 2420679"/>
                <a:gd name="connsiteX48" fmla="*/ 2144323 w 5068393"/>
                <a:gd name="connsiteY48" fmla="*/ 1039873 h 2420679"/>
                <a:gd name="connsiteX49" fmla="*/ 2184517 w 5068393"/>
                <a:gd name="connsiteY49" fmla="*/ 1070018 h 2420679"/>
                <a:gd name="connsiteX50" fmla="*/ 2285000 w 5068393"/>
                <a:gd name="connsiteY50" fmla="*/ 1160453 h 2420679"/>
                <a:gd name="connsiteX51" fmla="*/ 2325193 w 5068393"/>
                <a:gd name="connsiteY51" fmla="*/ 1230792 h 2420679"/>
                <a:gd name="connsiteX52" fmla="*/ 2355339 w 5068393"/>
                <a:gd name="connsiteY52" fmla="*/ 1250889 h 2420679"/>
                <a:gd name="connsiteX53" fmla="*/ 2365387 w 5068393"/>
                <a:gd name="connsiteY53" fmla="*/ 1281034 h 2420679"/>
                <a:gd name="connsiteX54" fmla="*/ 2385484 w 5068393"/>
                <a:gd name="connsiteY54" fmla="*/ 1250889 h 2420679"/>
                <a:gd name="connsiteX55" fmla="*/ 2395532 w 5068393"/>
                <a:gd name="connsiteY55" fmla="*/ 1210695 h 2420679"/>
                <a:gd name="connsiteX56" fmla="*/ 2415629 w 5068393"/>
                <a:gd name="connsiteY56" fmla="*/ 1160453 h 2420679"/>
                <a:gd name="connsiteX57" fmla="*/ 2425677 w 5068393"/>
                <a:gd name="connsiteY57" fmla="*/ 1130308 h 2420679"/>
                <a:gd name="connsiteX58" fmla="*/ 2435725 w 5068393"/>
                <a:gd name="connsiteY58" fmla="*/ 969535 h 2420679"/>
                <a:gd name="connsiteX59" fmla="*/ 2465870 w 5068393"/>
                <a:gd name="connsiteY59" fmla="*/ 879100 h 2420679"/>
                <a:gd name="connsiteX60" fmla="*/ 2496015 w 5068393"/>
                <a:gd name="connsiteY60" fmla="*/ 828858 h 2420679"/>
                <a:gd name="connsiteX61" fmla="*/ 2506064 w 5068393"/>
                <a:gd name="connsiteY61" fmla="*/ 768568 h 2420679"/>
                <a:gd name="connsiteX62" fmla="*/ 2516112 w 5068393"/>
                <a:gd name="connsiteY62" fmla="*/ 798713 h 2420679"/>
                <a:gd name="connsiteX63" fmla="*/ 2526161 w 5068393"/>
                <a:gd name="connsiteY63" fmla="*/ 859003 h 2420679"/>
                <a:gd name="connsiteX64" fmla="*/ 2556306 w 5068393"/>
                <a:gd name="connsiteY64" fmla="*/ 929341 h 2420679"/>
                <a:gd name="connsiteX65" fmla="*/ 2566354 w 5068393"/>
                <a:gd name="connsiteY65" fmla="*/ 1049922 h 2420679"/>
                <a:gd name="connsiteX66" fmla="*/ 2586451 w 5068393"/>
                <a:gd name="connsiteY66" fmla="*/ 1170502 h 2420679"/>
                <a:gd name="connsiteX67" fmla="*/ 2646741 w 5068393"/>
                <a:gd name="connsiteY67" fmla="*/ 1110212 h 2420679"/>
                <a:gd name="connsiteX68" fmla="*/ 2707031 w 5068393"/>
                <a:gd name="connsiteY68" fmla="*/ 1070018 h 2420679"/>
                <a:gd name="connsiteX69" fmla="*/ 2757273 w 5068393"/>
                <a:gd name="connsiteY69" fmla="*/ 1009728 h 2420679"/>
                <a:gd name="connsiteX70" fmla="*/ 2797466 w 5068393"/>
                <a:gd name="connsiteY70" fmla="*/ 949438 h 2420679"/>
                <a:gd name="connsiteX71" fmla="*/ 2867804 w 5068393"/>
                <a:gd name="connsiteY71" fmla="*/ 889148 h 2420679"/>
                <a:gd name="connsiteX72" fmla="*/ 2918046 w 5068393"/>
                <a:gd name="connsiteY72" fmla="*/ 899196 h 2420679"/>
                <a:gd name="connsiteX73" fmla="*/ 2968288 w 5068393"/>
                <a:gd name="connsiteY73" fmla="*/ 939390 h 2420679"/>
                <a:gd name="connsiteX74" fmla="*/ 3028578 w 5068393"/>
                <a:gd name="connsiteY74" fmla="*/ 969535 h 2420679"/>
                <a:gd name="connsiteX75" fmla="*/ 3058723 w 5068393"/>
                <a:gd name="connsiteY75" fmla="*/ 999680 h 2420679"/>
                <a:gd name="connsiteX76" fmla="*/ 3068772 w 5068393"/>
                <a:gd name="connsiteY76" fmla="*/ 1029825 h 2420679"/>
                <a:gd name="connsiteX77" fmla="*/ 3149158 w 5068393"/>
                <a:gd name="connsiteY77" fmla="*/ 1070018 h 2420679"/>
                <a:gd name="connsiteX78" fmla="*/ 3189352 w 5068393"/>
                <a:gd name="connsiteY78" fmla="*/ 1090115 h 2420679"/>
                <a:gd name="connsiteX79" fmla="*/ 3219497 w 5068393"/>
                <a:gd name="connsiteY79" fmla="*/ 1059970 h 2420679"/>
                <a:gd name="connsiteX80" fmla="*/ 3249642 w 5068393"/>
                <a:gd name="connsiteY80" fmla="*/ 1039873 h 2420679"/>
                <a:gd name="connsiteX81" fmla="*/ 3319980 w 5068393"/>
                <a:gd name="connsiteY81" fmla="*/ 969535 h 2420679"/>
                <a:gd name="connsiteX82" fmla="*/ 3330029 w 5068393"/>
                <a:gd name="connsiteY82" fmla="*/ 929341 h 2420679"/>
                <a:gd name="connsiteX83" fmla="*/ 3360174 w 5068393"/>
                <a:gd name="connsiteY83" fmla="*/ 848955 h 2420679"/>
                <a:gd name="connsiteX84" fmla="*/ 3370222 w 5068393"/>
                <a:gd name="connsiteY84" fmla="*/ 748471 h 2420679"/>
                <a:gd name="connsiteX85" fmla="*/ 3390319 w 5068393"/>
                <a:gd name="connsiteY85" fmla="*/ 698229 h 2420679"/>
                <a:gd name="connsiteX86" fmla="*/ 3400367 w 5068393"/>
                <a:gd name="connsiteY86" fmla="*/ 658036 h 2420679"/>
                <a:gd name="connsiteX87" fmla="*/ 3420464 w 5068393"/>
                <a:gd name="connsiteY87" fmla="*/ 627891 h 2420679"/>
                <a:gd name="connsiteX88" fmla="*/ 3450609 w 5068393"/>
                <a:gd name="connsiteY88" fmla="*/ 537456 h 2420679"/>
                <a:gd name="connsiteX89" fmla="*/ 3470706 w 5068393"/>
                <a:gd name="connsiteY89" fmla="*/ 507311 h 2420679"/>
                <a:gd name="connsiteX90" fmla="*/ 3490802 w 5068393"/>
                <a:gd name="connsiteY90" fmla="*/ 426924 h 2420679"/>
                <a:gd name="connsiteX91" fmla="*/ 3556101 w 5068393"/>
                <a:gd name="connsiteY91" fmla="*/ 218048 h 2420679"/>
                <a:gd name="connsiteX92" fmla="*/ 3551092 w 5068393"/>
                <a:gd name="connsiteY92" fmla="*/ 557552 h 2420679"/>
                <a:gd name="connsiteX93" fmla="*/ 3601334 w 5068393"/>
                <a:gd name="connsiteY93" fmla="*/ 688181 h 2420679"/>
                <a:gd name="connsiteX94" fmla="*/ 3611382 w 5068393"/>
                <a:gd name="connsiteY94" fmla="*/ 838906 h 2420679"/>
                <a:gd name="connsiteX95" fmla="*/ 3641528 w 5068393"/>
                <a:gd name="connsiteY95" fmla="*/ 1009728 h 2420679"/>
                <a:gd name="connsiteX96" fmla="*/ 3681721 w 5068393"/>
                <a:gd name="connsiteY96" fmla="*/ 1130308 h 2420679"/>
                <a:gd name="connsiteX97" fmla="*/ 3691769 w 5068393"/>
                <a:gd name="connsiteY97" fmla="*/ 1170502 h 2420679"/>
                <a:gd name="connsiteX98" fmla="*/ 3701818 w 5068393"/>
                <a:gd name="connsiteY98" fmla="*/ 1301130 h 2420679"/>
                <a:gd name="connsiteX99" fmla="*/ 3721914 w 5068393"/>
                <a:gd name="connsiteY99" fmla="*/ 1361420 h 2420679"/>
                <a:gd name="connsiteX100" fmla="*/ 3731963 w 5068393"/>
                <a:gd name="connsiteY100" fmla="*/ 1391566 h 2420679"/>
                <a:gd name="connsiteX101" fmla="*/ 3792253 w 5068393"/>
                <a:gd name="connsiteY101" fmla="*/ 1311179 h 2420679"/>
                <a:gd name="connsiteX102" fmla="*/ 3842495 w 5068393"/>
                <a:gd name="connsiteY102" fmla="*/ 1230792 h 2420679"/>
                <a:gd name="connsiteX103" fmla="*/ 3862591 w 5068393"/>
                <a:gd name="connsiteY103" fmla="*/ 1160453 h 2420679"/>
                <a:gd name="connsiteX104" fmla="*/ 3872640 w 5068393"/>
                <a:gd name="connsiteY104" fmla="*/ 1100163 h 2420679"/>
                <a:gd name="connsiteX105" fmla="*/ 3902785 w 5068393"/>
                <a:gd name="connsiteY105" fmla="*/ 1029825 h 2420679"/>
                <a:gd name="connsiteX106" fmla="*/ 3912833 w 5068393"/>
                <a:gd name="connsiteY106" fmla="*/ 929341 h 2420679"/>
                <a:gd name="connsiteX107" fmla="*/ 3942978 w 5068393"/>
                <a:gd name="connsiteY107" fmla="*/ 859003 h 2420679"/>
                <a:gd name="connsiteX108" fmla="*/ 4013317 w 5068393"/>
                <a:gd name="connsiteY108" fmla="*/ 949438 h 2420679"/>
                <a:gd name="connsiteX109" fmla="*/ 4033413 w 5068393"/>
                <a:gd name="connsiteY109" fmla="*/ 989631 h 2420679"/>
                <a:gd name="connsiteX110" fmla="*/ 4043462 w 5068393"/>
                <a:gd name="connsiteY110" fmla="*/ 1090115 h 2420679"/>
                <a:gd name="connsiteX111" fmla="*/ 4093703 w 5068393"/>
                <a:gd name="connsiteY111" fmla="*/ 1110212 h 2420679"/>
                <a:gd name="connsiteX112" fmla="*/ 4264525 w 5068393"/>
                <a:gd name="connsiteY112" fmla="*/ 1130308 h 2420679"/>
                <a:gd name="connsiteX113" fmla="*/ 4294670 w 5068393"/>
                <a:gd name="connsiteY113" fmla="*/ 1120260 h 2420679"/>
                <a:gd name="connsiteX114" fmla="*/ 4304719 w 5068393"/>
                <a:gd name="connsiteY114" fmla="*/ 1039873 h 2420679"/>
                <a:gd name="connsiteX115" fmla="*/ 4314767 w 5068393"/>
                <a:gd name="connsiteY115" fmla="*/ 989631 h 2420679"/>
                <a:gd name="connsiteX116" fmla="*/ 4365009 w 5068393"/>
                <a:gd name="connsiteY116" fmla="*/ 959486 h 2420679"/>
                <a:gd name="connsiteX117" fmla="*/ 4385106 w 5068393"/>
                <a:gd name="connsiteY117" fmla="*/ 929341 h 2420679"/>
                <a:gd name="connsiteX118" fmla="*/ 4425299 w 5068393"/>
                <a:gd name="connsiteY118" fmla="*/ 889148 h 2420679"/>
                <a:gd name="connsiteX119" fmla="*/ 4435347 w 5068393"/>
                <a:gd name="connsiteY119" fmla="*/ 828858 h 2420679"/>
                <a:gd name="connsiteX120" fmla="*/ 4455444 w 5068393"/>
                <a:gd name="connsiteY120" fmla="*/ 798713 h 2420679"/>
                <a:gd name="connsiteX121" fmla="*/ 4485589 w 5068393"/>
                <a:gd name="connsiteY121" fmla="*/ 738423 h 2420679"/>
                <a:gd name="connsiteX122" fmla="*/ 4515734 w 5068393"/>
                <a:gd name="connsiteY122" fmla="*/ 748471 h 2420679"/>
                <a:gd name="connsiteX123" fmla="*/ 4545879 w 5068393"/>
                <a:gd name="connsiteY123" fmla="*/ 859003 h 2420679"/>
                <a:gd name="connsiteX124" fmla="*/ 4565976 w 5068393"/>
                <a:gd name="connsiteY124" fmla="*/ 929341 h 2420679"/>
                <a:gd name="connsiteX125" fmla="*/ 4586073 w 5068393"/>
                <a:gd name="connsiteY125" fmla="*/ 959486 h 2420679"/>
                <a:gd name="connsiteX126" fmla="*/ 4626266 w 5068393"/>
                <a:gd name="connsiteY126" fmla="*/ 899196 h 2420679"/>
                <a:gd name="connsiteX127" fmla="*/ 4686556 w 5068393"/>
                <a:gd name="connsiteY127" fmla="*/ 798713 h 2420679"/>
                <a:gd name="connsiteX128" fmla="*/ 4696604 w 5068393"/>
                <a:gd name="connsiteY128" fmla="*/ 607794 h 2420679"/>
                <a:gd name="connsiteX129" fmla="*/ 4706653 w 5068393"/>
                <a:gd name="connsiteY129" fmla="*/ 567601 h 2420679"/>
                <a:gd name="connsiteX130" fmla="*/ 4756895 w 5068393"/>
                <a:gd name="connsiteY130" fmla="*/ 678133 h 2420679"/>
                <a:gd name="connsiteX131" fmla="*/ 4766943 w 5068393"/>
                <a:gd name="connsiteY131" fmla="*/ 758519 h 2420679"/>
                <a:gd name="connsiteX132" fmla="*/ 4776991 w 5068393"/>
                <a:gd name="connsiteY132" fmla="*/ 889148 h 2420679"/>
                <a:gd name="connsiteX133" fmla="*/ 4807136 w 5068393"/>
                <a:gd name="connsiteY133" fmla="*/ 979583 h 2420679"/>
                <a:gd name="connsiteX134" fmla="*/ 4817185 w 5068393"/>
                <a:gd name="connsiteY134" fmla="*/ 1009728 h 2420679"/>
                <a:gd name="connsiteX135" fmla="*/ 4827233 w 5068393"/>
                <a:gd name="connsiteY135" fmla="*/ 1039873 h 2420679"/>
                <a:gd name="connsiteX136" fmla="*/ 4857378 w 5068393"/>
                <a:gd name="connsiteY136" fmla="*/ 1070018 h 2420679"/>
                <a:gd name="connsiteX137" fmla="*/ 4867426 w 5068393"/>
                <a:gd name="connsiteY137" fmla="*/ 1210695 h 2420679"/>
                <a:gd name="connsiteX138" fmla="*/ 4907620 w 5068393"/>
                <a:gd name="connsiteY138" fmla="*/ 1230792 h 2420679"/>
                <a:gd name="connsiteX139" fmla="*/ 4967910 w 5068393"/>
                <a:gd name="connsiteY139" fmla="*/ 1170502 h 2420679"/>
                <a:gd name="connsiteX140" fmla="*/ 5008103 w 5068393"/>
                <a:gd name="connsiteY140" fmla="*/ 1100163 h 2420679"/>
                <a:gd name="connsiteX141" fmla="*/ 5048297 w 5068393"/>
                <a:gd name="connsiteY141" fmla="*/ 1039873 h 2420679"/>
                <a:gd name="connsiteX142" fmla="*/ 5068393 w 5068393"/>
                <a:gd name="connsiteY142" fmla="*/ 989631 h 2420679"/>
                <a:gd name="connsiteX0" fmla="*/ 0 w 5068393"/>
                <a:gd name="connsiteY0" fmla="*/ 2420679 h 2420679"/>
                <a:gd name="connsiteX1" fmla="*/ 168519 w 5068393"/>
                <a:gd name="connsiteY1" fmla="*/ 218048 h 2420679"/>
                <a:gd name="connsiteX2" fmla="*/ 276620 w 5068393"/>
                <a:gd name="connsiteY2" fmla="*/ 0 h 2420679"/>
                <a:gd name="connsiteX3" fmla="*/ 506442 w 5068393"/>
                <a:gd name="connsiteY3" fmla="*/ 498095 h 2420679"/>
                <a:gd name="connsiteX4" fmla="*/ 596877 w 5068393"/>
                <a:gd name="connsiteY4" fmla="*/ 646660 h 2420679"/>
                <a:gd name="connsiteX5" fmla="*/ 616974 w 5068393"/>
                <a:gd name="connsiteY5" fmla="*/ 909674 h 2420679"/>
                <a:gd name="connsiteX6" fmla="*/ 727506 w 5068393"/>
                <a:gd name="connsiteY6" fmla="*/ 780619 h 2420679"/>
                <a:gd name="connsiteX7" fmla="*/ 757651 w 5068393"/>
                <a:gd name="connsiteY7" fmla="*/ 810331 h 2420679"/>
                <a:gd name="connsiteX8" fmla="*/ 838037 w 5068393"/>
                <a:gd name="connsiteY8" fmla="*/ 1100163 h 2420679"/>
                <a:gd name="connsiteX9" fmla="*/ 868182 w 5068393"/>
                <a:gd name="connsiteY9" fmla="*/ 1080067 h 2420679"/>
                <a:gd name="connsiteX10" fmla="*/ 882012 w 5068393"/>
                <a:gd name="connsiteY10" fmla="*/ 1063104 h 2420679"/>
                <a:gd name="connsiteX11" fmla="*/ 968666 w 5068393"/>
                <a:gd name="connsiteY11" fmla="*/ 1029825 h 2420679"/>
                <a:gd name="connsiteX12" fmla="*/ 1018908 w 5068393"/>
                <a:gd name="connsiteY12" fmla="*/ 1150405 h 2420679"/>
                <a:gd name="connsiteX13" fmla="*/ 1089246 w 5068393"/>
                <a:gd name="connsiteY13" fmla="*/ 1200647 h 2420679"/>
                <a:gd name="connsiteX14" fmla="*/ 1088491 w 5068393"/>
                <a:gd name="connsiteY14" fmla="*/ 1220420 h 2420679"/>
                <a:gd name="connsiteX15" fmla="*/ 1219875 w 5068393"/>
                <a:gd name="connsiteY15" fmla="*/ 1311179 h 2420679"/>
                <a:gd name="connsiteX16" fmla="*/ 1260068 w 5068393"/>
                <a:gd name="connsiteY16" fmla="*/ 1291082 h 2420679"/>
                <a:gd name="connsiteX17" fmla="*/ 1300262 w 5068393"/>
                <a:gd name="connsiteY17" fmla="*/ 1230792 h 2420679"/>
                <a:gd name="connsiteX18" fmla="*/ 1310310 w 5068393"/>
                <a:gd name="connsiteY18" fmla="*/ 1120260 h 2420679"/>
                <a:gd name="connsiteX19" fmla="*/ 1400745 w 5068393"/>
                <a:gd name="connsiteY19" fmla="*/ 979583 h 2420679"/>
                <a:gd name="connsiteX20" fmla="*/ 1410793 w 5068393"/>
                <a:gd name="connsiteY20" fmla="*/ 929341 h 2420679"/>
                <a:gd name="connsiteX21" fmla="*/ 1450987 w 5068393"/>
                <a:gd name="connsiteY21" fmla="*/ 879100 h 2420679"/>
                <a:gd name="connsiteX22" fmla="*/ 1471084 w 5068393"/>
                <a:gd name="connsiteY22" fmla="*/ 848955 h 2420679"/>
                <a:gd name="connsiteX23" fmla="*/ 1481132 w 5068393"/>
                <a:gd name="connsiteY23" fmla="*/ 818809 h 2420679"/>
                <a:gd name="connsiteX24" fmla="*/ 1501229 w 5068393"/>
                <a:gd name="connsiteY24" fmla="*/ 768568 h 2420679"/>
                <a:gd name="connsiteX25" fmla="*/ 1521325 w 5068393"/>
                <a:gd name="connsiteY25" fmla="*/ 637939 h 2420679"/>
                <a:gd name="connsiteX26" fmla="*/ 1531374 w 5068393"/>
                <a:gd name="connsiteY26" fmla="*/ 828858 h 2420679"/>
                <a:gd name="connsiteX27" fmla="*/ 1551470 w 5068393"/>
                <a:gd name="connsiteY27" fmla="*/ 788664 h 2420679"/>
                <a:gd name="connsiteX28" fmla="*/ 1561519 w 5068393"/>
                <a:gd name="connsiteY28" fmla="*/ 758519 h 2420679"/>
                <a:gd name="connsiteX29" fmla="*/ 1611761 w 5068393"/>
                <a:gd name="connsiteY29" fmla="*/ 848955 h 2420679"/>
                <a:gd name="connsiteX30" fmla="*/ 1662002 w 5068393"/>
                <a:gd name="connsiteY30" fmla="*/ 909245 h 2420679"/>
                <a:gd name="connsiteX31" fmla="*/ 1692147 w 5068393"/>
                <a:gd name="connsiteY31" fmla="*/ 919293 h 2420679"/>
                <a:gd name="connsiteX32" fmla="*/ 1742389 w 5068393"/>
                <a:gd name="connsiteY32" fmla="*/ 808761 h 2420679"/>
                <a:gd name="connsiteX33" fmla="*/ 1802679 w 5068393"/>
                <a:gd name="connsiteY33" fmla="*/ 748471 h 2420679"/>
                <a:gd name="connsiteX34" fmla="*/ 1822776 w 5068393"/>
                <a:gd name="connsiteY34" fmla="*/ 708278 h 2420679"/>
                <a:gd name="connsiteX35" fmla="*/ 1852921 w 5068393"/>
                <a:gd name="connsiteY35" fmla="*/ 567601 h 2420679"/>
                <a:gd name="connsiteX36" fmla="*/ 1873018 w 5068393"/>
                <a:gd name="connsiteY36" fmla="*/ 597746 h 2420679"/>
                <a:gd name="connsiteX37" fmla="*/ 1883066 w 5068393"/>
                <a:gd name="connsiteY37" fmla="*/ 627891 h 2420679"/>
                <a:gd name="connsiteX38" fmla="*/ 1903163 w 5068393"/>
                <a:gd name="connsiteY38" fmla="*/ 698229 h 2420679"/>
                <a:gd name="connsiteX39" fmla="*/ 1953404 w 5068393"/>
                <a:gd name="connsiteY39" fmla="*/ 778616 h 2420679"/>
                <a:gd name="connsiteX40" fmla="*/ 1983550 w 5068393"/>
                <a:gd name="connsiteY40" fmla="*/ 939390 h 2420679"/>
                <a:gd name="connsiteX41" fmla="*/ 2013695 w 5068393"/>
                <a:gd name="connsiteY41" fmla="*/ 1049922 h 2420679"/>
                <a:gd name="connsiteX42" fmla="*/ 2033791 w 5068393"/>
                <a:gd name="connsiteY42" fmla="*/ 1130308 h 2420679"/>
                <a:gd name="connsiteX43" fmla="*/ 2053888 w 5068393"/>
                <a:gd name="connsiteY43" fmla="*/ 1160453 h 2420679"/>
                <a:gd name="connsiteX44" fmla="*/ 2084033 w 5068393"/>
                <a:gd name="connsiteY44" fmla="*/ 1150405 h 2420679"/>
                <a:gd name="connsiteX45" fmla="*/ 2094081 w 5068393"/>
                <a:gd name="connsiteY45" fmla="*/ 1120260 h 2420679"/>
                <a:gd name="connsiteX46" fmla="*/ 2114178 w 5068393"/>
                <a:gd name="connsiteY46" fmla="*/ 1090115 h 2420679"/>
                <a:gd name="connsiteX47" fmla="*/ 2144323 w 5068393"/>
                <a:gd name="connsiteY47" fmla="*/ 1039873 h 2420679"/>
                <a:gd name="connsiteX48" fmla="*/ 2184517 w 5068393"/>
                <a:gd name="connsiteY48" fmla="*/ 1070018 h 2420679"/>
                <a:gd name="connsiteX49" fmla="*/ 2285000 w 5068393"/>
                <a:gd name="connsiteY49" fmla="*/ 1160453 h 2420679"/>
                <a:gd name="connsiteX50" fmla="*/ 2325193 w 5068393"/>
                <a:gd name="connsiteY50" fmla="*/ 1230792 h 2420679"/>
                <a:gd name="connsiteX51" fmla="*/ 2355339 w 5068393"/>
                <a:gd name="connsiteY51" fmla="*/ 1250889 h 2420679"/>
                <a:gd name="connsiteX52" fmla="*/ 2365387 w 5068393"/>
                <a:gd name="connsiteY52" fmla="*/ 1281034 h 2420679"/>
                <a:gd name="connsiteX53" fmla="*/ 2385484 w 5068393"/>
                <a:gd name="connsiteY53" fmla="*/ 1250889 h 2420679"/>
                <a:gd name="connsiteX54" fmla="*/ 2395532 w 5068393"/>
                <a:gd name="connsiteY54" fmla="*/ 1210695 h 2420679"/>
                <a:gd name="connsiteX55" fmla="*/ 2415629 w 5068393"/>
                <a:gd name="connsiteY55" fmla="*/ 1160453 h 2420679"/>
                <a:gd name="connsiteX56" fmla="*/ 2425677 w 5068393"/>
                <a:gd name="connsiteY56" fmla="*/ 1130308 h 2420679"/>
                <a:gd name="connsiteX57" fmla="*/ 2435725 w 5068393"/>
                <a:gd name="connsiteY57" fmla="*/ 969535 h 2420679"/>
                <a:gd name="connsiteX58" fmla="*/ 2465870 w 5068393"/>
                <a:gd name="connsiteY58" fmla="*/ 879100 h 2420679"/>
                <a:gd name="connsiteX59" fmla="*/ 2496015 w 5068393"/>
                <a:gd name="connsiteY59" fmla="*/ 828858 h 2420679"/>
                <a:gd name="connsiteX60" fmla="*/ 2506064 w 5068393"/>
                <a:gd name="connsiteY60" fmla="*/ 768568 h 2420679"/>
                <a:gd name="connsiteX61" fmla="*/ 2516112 w 5068393"/>
                <a:gd name="connsiteY61" fmla="*/ 798713 h 2420679"/>
                <a:gd name="connsiteX62" fmla="*/ 2526161 w 5068393"/>
                <a:gd name="connsiteY62" fmla="*/ 859003 h 2420679"/>
                <a:gd name="connsiteX63" fmla="*/ 2556306 w 5068393"/>
                <a:gd name="connsiteY63" fmla="*/ 929341 h 2420679"/>
                <a:gd name="connsiteX64" fmla="*/ 2566354 w 5068393"/>
                <a:gd name="connsiteY64" fmla="*/ 1049922 h 2420679"/>
                <a:gd name="connsiteX65" fmla="*/ 2586451 w 5068393"/>
                <a:gd name="connsiteY65" fmla="*/ 1170502 h 2420679"/>
                <a:gd name="connsiteX66" fmla="*/ 2646741 w 5068393"/>
                <a:gd name="connsiteY66" fmla="*/ 1110212 h 2420679"/>
                <a:gd name="connsiteX67" fmla="*/ 2707031 w 5068393"/>
                <a:gd name="connsiteY67" fmla="*/ 1070018 h 2420679"/>
                <a:gd name="connsiteX68" fmla="*/ 2757273 w 5068393"/>
                <a:gd name="connsiteY68" fmla="*/ 1009728 h 2420679"/>
                <a:gd name="connsiteX69" fmla="*/ 2797466 w 5068393"/>
                <a:gd name="connsiteY69" fmla="*/ 949438 h 2420679"/>
                <a:gd name="connsiteX70" fmla="*/ 2867804 w 5068393"/>
                <a:gd name="connsiteY70" fmla="*/ 889148 h 2420679"/>
                <a:gd name="connsiteX71" fmla="*/ 2918046 w 5068393"/>
                <a:gd name="connsiteY71" fmla="*/ 899196 h 2420679"/>
                <a:gd name="connsiteX72" fmla="*/ 2968288 w 5068393"/>
                <a:gd name="connsiteY72" fmla="*/ 939390 h 2420679"/>
                <a:gd name="connsiteX73" fmla="*/ 3028578 w 5068393"/>
                <a:gd name="connsiteY73" fmla="*/ 969535 h 2420679"/>
                <a:gd name="connsiteX74" fmla="*/ 3058723 w 5068393"/>
                <a:gd name="connsiteY74" fmla="*/ 999680 h 2420679"/>
                <a:gd name="connsiteX75" fmla="*/ 3068772 w 5068393"/>
                <a:gd name="connsiteY75" fmla="*/ 1029825 h 2420679"/>
                <a:gd name="connsiteX76" fmla="*/ 3149158 w 5068393"/>
                <a:gd name="connsiteY76" fmla="*/ 1070018 h 2420679"/>
                <a:gd name="connsiteX77" fmla="*/ 3189352 w 5068393"/>
                <a:gd name="connsiteY77" fmla="*/ 1090115 h 2420679"/>
                <a:gd name="connsiteX78" fmla="*/ 3219497 w 5068393"/>
                <a:gd name="connsiteY78" fmla="*/ 1059970 h 2420679"/>
                <a:gd name="connsiteX79" fmla="*/ 3249642 w 5068393"/>
                <a:gd name="connsiteY79" fmla="*/ 1039873 h 2420679"/>
                <a:gd name="connsiteX80" fmla="*/ 3319980 w 5068393"/>
                <a:gd name="connsiteY80" fmla="*/ 969535 h 2420679"/>
                <a:gd name="connsiteX81" fmla="*/ 3330029 w 5068393"/>
                <a:gd name="connsiteY81" fmla="*/ 929341 h 2420679"/>
                <a:gd name="connsiteX82" fmla="*/ 3360174 w 5068393"/>
                <a:gd name="connsiteY82" fmla="*/ 848955 h 2420679"/>
                <a:gd name="connsiteX83" fmla="*/ 3370222 w 5068393"/>
                <a:gd name="connsiteY83" fmla="*/ 748471 h 2420679"/>
                <a:gd name="connsiteX84" fmla="*/ 3390319 w 5068393"/>
                <a:gd name="connsiteY84" fmla="*/ 698229 h 2420679"/>
                <a:gd name="connsiteX85" fmla="*/ 3400367 w 5068393"/>
                <a:gd name="connsiteY85" fmla="*/ 658036 h 2420679"/>
                <a:gd name="connsiteX86" fmla="*/ 3420464 w 5068393"/>
                <a:gd name="connsiteY86" fmla="*/ 627891 h 2420679"/>
                <a:gd name="connsiteX87" fmla="*/ 3450609 w 5068393"/>
                <a:gd name="connsiteY87" fmla="*/ 537456 h 2420679"/>
                <a:gd name="connsiteX88" fmla="*/ 3470706 w 5068393"/>
                <a:gd name="connsiteY88" fmla="*/ 507311 h 2420679"/>
                <a:gd name="connsiteX89" fmla="*/ 3490802 w 5068393"/>
                <a:gd name="connsiteY89" fmla="*/ 426924 h 2420679"/>
                <a:gd name="connsiteX90" fmla="*/ 3556101 w 5068393"/>
                <a:gd name="connsiteY90" fmla="*/ 218048 h 2420679"/>
                <a:gd name="connsiteX91" fmla="*/ 3551092 w 5068393"/>
                <a:gd name="connsiteY91" fmla="*/ 557552 h 2420679"/>
                <a:gd name="connsiteX92" fmla="*/ 3601334 w 5068393"/>
                <a:gd name="connsiteY92" fmla="*/ 688181 h 2420679"/>
                <a:gd name="connsiteX93" fmla="*/ 3611382 w 5068393"/>
                <a:gd name="connsiteY93" fmla="*/ 838906 h 2420679"/>
                <a:gd name="connsiteX94" fmla="*/ 3641528 w 5068393"/>
                <a:gd name="connsiteY94" fmla="*/ 1009728 h 2420679"/>
                <a:gd name="connsiteX95" fmla="*/ 3681721 w 5068393"/>
                <a:gd name="connsiteY95" fmla="*/ 1130308 h 2420679"/>
                <a:gd name="connsiteX96" fmla="*/ 3691769 w 5068393"/>
                <a:gd name="connsiteY96" fmla="*/ 1170502 h 2420679"/>
                <a:gd name="connsiteX97" fmla="*/ 3701818 w 5068393"/>
                <a:gd name="connsiteY97" fmla="*/ 1301130 h 2420679"/>
                <a:gd name="connsiteX98" fmla="*/ 3721914 w 5068393"/>
                <a:gd name="connsiteY98" fmla="*/ 1361420 h 2420679"/>
                <a:gd name="connsiteX99" fmla="*/ 3731963 w 5068393"/>
                <a:gd name="connsiteY99" fmla="*/ 1391566 h 2420679"/>
                <a:gd name="connsiteX100" fmla="*/ 3792253 w 5068393"/>
                <a:gd name="connsiteY100" fmla="*/ 1311179 h 2420679"/>
                <a:gd name="connsiteX101" fmla="*/ 3842495 w 5068393"/>
                <a:gd name="connsiteY101" fmla="*/ 1230792 h 2420679"/>
                <a:gd name="connsiteX102" fmla="*/ 3862591 w 5068393"/>
                <a:gd name="connsiteY102" fmla="*/ 1160453 h 2420679"/>
                <a:gd name="connsiteX103" fmla="*/ 3872640 w 5068393"/>
                <a:gd name="connsiteY103" fmla="*/ 1100163 h 2420679"/>
                <a:gd name="connsiteX104" fmla="*/ 3902785 w 5068393"/>
                <a:gd name="connsiteY104" fmla="*/ 1029825 h 2420679"/>
                <a:gd name="connsiteX105" fmla="*/ 3912833 w 5068393"/>
                <a:gd name="connsiteY105" fmla="*/ 929341 h 2420679"/>
                <a:gd name="connsiteX106" fmla="*/ 3942978 w 5068393"/>
                <a:gd name="connsiteY106" fmla="*/ 859003 h 2420679"/>
                <a:gd name="connsiteX107" fmla="*/ 4013317 w 5068393"/>
                <a:gd name="connsiteY107" fmla="*/ 949438 h 2420679"/>
                <a:gd name="connsiteX108" fmla="*/ 4033413 w 5068393"/>
                <a:gd name="connsiteY108" fmla="*/ 989631 h 2420679"/>
                <a:gd name="connsiteX109" fmla="*/ 4043462 w 5068393"/>
                <a:gd name="connsiteY109" fmla="*/ 1090115 h 2420679"/>
                <a:gd name="connsiteX110" fmla="*/ 4093703 w 5068393"/>
                <a:gd name="connsiteY110" fmla="*/ 1110212 h 2420679"/>
                <a:gd name="connsiteX111" fmla="*/ 4264525 w 5068393"/>
                <a:gd name="connsiteY111" fmla="*/ 1130308 h 2420679"/>
                <a:gd name="connsiteX112" fmla="*/ 4294670 w 5068393"/>
                <a:gd name="connsiteY112" fmla="*/ 1120260 h 2420679"/>
                <a:gd name="connsiteX113" fmla="*/ 4304719 w 5068393"/>
                <a:gd name="connsiteY113" fmla="*/ 1039873 h 2420679"/>
                <a:gd name="connsiteX114" fmla="*/ 4314767 w 5068393"/>
                <a:gd name="connsiteY114" fmla="*/ 989631 h 2420679"/>
                <a:gd name="connsiteX115" fmla="*/ 4365009 w 5068393"/>
                <a:gd name="connsiteY115" fmla="*/ 959486 h 2420679"/>
                <a:gd name="connsiteX116" fmla="*/ 4385106 w 5068393"/>
                <a:gd name="connsiteY116" fmla="*/ 929341 h 2420679"/>
                <a:gd name="connsiteX117" fmla="*/ 4425299 w 5068393"/>
                <a:gd name="connsiteY117" fmla="*/ 889148 h 2420679"/>
                <a:gd name="connsiteX118" fmla="*/ 4435347 w 5068393"/>
                <a:gd name="connsiteY118" fmla="*/ 828858 h 2420679"/>
                <a:gd name="connsiteX119" fmla="*/ 4455444 w 5068393"/>
                <a:gd name="connsiteY119" fmla="*/ 798713 h 2420679"/>
                <a:gd name="connsiteX120" fmla="*/ 4485589 w 5068393"/>
                <a:gd name="connsiteY120" fmla="*/ 738423 h 2420679"/>
                <a:gd name="connsiteX121" fmla="*/ 4515734 w 5068393"/>
                <a:gd name="connsiteY121" fmla="*/ 748471 h 2420679"/>
                <a:gd name="connsiteX122" fmla="*/ 4545879 w 5068393"/>
                <a:gd name="connsiteY122" fmla="*/ 859003 h 2420679"/>
                <a:gd name="connsiteX123" fmla="*/ 4565976 w 5068393"/>
                <a:gd name="connsiteY123" fmla="*/ 929341 h 2420679"/>
                <a:gd name="connsiteX124" fmla="*/ 4586073 w 5068393"/>
                <a:gd name="connsiteY124" fmla="*/ 959486 h 2420679"/>
                <a:gd name="connsiteX125" fmla="*/ 4626266 w 5068393"/>
                <a:gd name="connsiteY125" fmla="*/ 899196 h 2420679"/>
                <a:gd name="connsiteX126" fmla="*/ 4686556 w 5068393"/>
                <a:gd name="connsiteY126" fmla="*/ 798713 h 2420679"/>
                <a:gd name="connsiteX127" fmla="*/ 4696604 w 5068393"/>
                <a:gd name="connsiteY127" fmla="*/ 607794 h 2420679"/>
                <a:gd name="connsiteX128" fmla="*/ 4706653 w 5068393"/>
                <a:gd name="connsiteY128" fmla="*/ 567601 h 2420679"/>
                <a:gd name="connsiteX129" fmla="*/ 4756895 w 5068393"/>
                <a:gd name="connsiteY129" fmla="*/ 678133 h 2420679"/>
                <a:gd name="connsiteX130" fmla="*/ 4766943 w 5068393"/>
                <a:gd name="connsiteY130" fmla="*/ 758519 h 2420679"/>
                <a:gd name="connsiteX131" fmla="*/ 4776991 w 5068393"/>
                <a:gd name="connsiteY131" fmla="*/ 889148 h 2420679"/>
                <a:gd name="connsiteX132" fmla="*/ 4807136 w 5068393"/>
                <a:gd name="connsiteY132" fmla="*/ 979583 h 2420679"/>
                <a:gd name="connsiteX133" fmla="*/ 4817185 w 5068393"/>
                <a:gd name="connsiteY133" fmla="*/ 1009728 h 2420679"/>
                <a:gd name="connsiteX134" fmla="*/ 4827233 w 5068393"/>
                <a:gd name="connsiteY134" fmla="*/ 1039873 h 2420679"/>
                <a:gd name="connsiteX135" fmla="*/ 4857378 w 5068393"/>
                <a:gd name="connsiteY135" fmla="*/ 1070018 h 2420679"/>
                <a:gd name="connsiteX136" fmla="*/ 4867426 w 5068393"/>
                <a:gd name="connsiteY136" fmla="*/ 1210695 h 2420679"/>
                <a:gd name="connsiteX137" fmla="*/ 4907620 w 5068393"/>
                <a:gd name="connsiteY137" fmla="*/ 1230792 h 2420679"/>
                <a:gd name="connsiteX138" fmla="*/ 4967910 w 5068393"/>
                <a:gd name="connsiteY138" fmla="*/ 1170502 h 2420679"/>
                <a:gd name="connsiteX139" fmla="*/ 5008103 w 5068393"/>
                <a:gd name="connsiteY139" fmla="*/ 1100163 h 2420679"/>
                <a:gd name="connsiteX140" fmla="*/ 5048297 w 5068393"/>
                <a:gd name="connsiteY140" fmla="*/ 1039873 h 2420679"/>
                <a:gd name="connsiteX141" fmla="*/ 5068393 w 5068393"/>
                <a:gd name="connsiteY141" fmla="*/ 989631 h 2420679"/>
                <a:gd name="connsiteX0" fmla="*/ 0 w 5068393"/>
                <a:gd name="connsiteY0" fmla="*/ 2420679 h 2420679"/>
                <a:gd name="connsiteX1" fmla="*/ 168519 w 5068393"/>
                <a:gd name="connsiteY1" fmla="*/ 218048 h 2420679"/>
                <a:gd name="connsiteX2" fmla="*/ 221202 w 5068393"/>
                <a:gd name="connsiteY2" fmla="*/ 0 h 2420679"/>
                <a:gd name="connsiteX3" fmla="*/ 506442 w 5068393"/>
                <a:gd name="connsiteY3" fmla="*/ 498095 h 2420679"/>
                <a:gd name="connsiteX4" fmla="*/ 596877 w 5068393"/>
                <a:gd name="connsiteY4" fmla="*/ 646660 h 2420679"/>
                <a:gd name="connsiteX5" fmla="*/ 616974 w 5068393"/>
                <a:gd name="connsiteY5" fmla="*/ 909674 h 2420679"/>
                <a:gd name="connsiteX6" fmla="*/ 727506 w 5068393"/>
                <a:gd name="connsiteY6" fmla="*/ 780619 h 2420679"/>
                <a:gd name="connsiteX7" fmla="*/ 757651 w 5068393"/>
                <a:gd name="connsiteY7" fmla="*/ 810331 h 2420679"/>
                <a:gd name="connsiteX8" fmla="*/ 838037 w 5068393"/>
                <a:gd name="connsiteY8" fmla="*/ 1100163 h 2420679"/>
                <a:gd name="connsiteX9" fmla="*/ 868182 w 5068393"/>
                <a:gd name="connsiteY9" fmla="*/ 1080067 h 2420679"/>
                <a:gd name="connsiteX10" fmla="*/ 882012 w 5068393"/>
                <a:gd name="connsiteY10" fmla="*/ 1063104 h 2420679"/>
                <a:gd name="connsiteX11" fmla="*/ 968666 w 5068393"/>
                <a:gd name="connsiteY11" fmla="*/ 1029825 h 2420679"/>
                <a:gd name="connsiteX12" fmla="*/ 1018908 w 5068393"/>
                <a:gd name="connsiteY12" fmla="*/ 1150405 h 2420679"/>
                <a:gd name="connsiteX13" fmla="*/ 1089246 w 5068393"/>
                <a:gd name="connsiteY13" fmla="*/ 1200647 h 2420679"/>
                <a:gd name="connsiteX14" fmla="*/ 1088491 w 5068393"/>
                <a:gd name="connsiteY14" fmla="*/ 1220420 h 2420679"/>
                <a:gd name="connsiteX15" fmla="*/ 1219875 w 5068393"/>
                <a:gd name="connsiteY15" fmla="*/ 1311179 h 2420679"/>
                <a:gd name="connsiteX16" fmla="*/ 1260068 w 5068393"/>
                <a:gd name="connsiteY16" fmla="*/ 1291082 h 2420679"/>
                <a:gd name="connsiteX17" fmla="*/ 1300262 w 5068393"/>
                <a:gd name="connsiteY17" fmla="*/ 1230792 h 2420679"/>
                <a:gd name="connsiteX18" fmla="*/ 1310310 w 5068393"/>
                <a:gd name="connsiteY18" fmla="*/ 1120260 h 2420679"/>
                <a:gd name="connsiteX19" fmla="*/ 1400745 w 5068393"/>
                <a:gd name="connsiteY19" fmla="*/ 979583 h 2420679"/>
                <a:gd name="connsiteX20" fmla="*/ 1410793 w 5068393"/>
                <a:gd name="connsiteY20" fmla="*/ 929341 h 2420679"/>
                <a:gd name="connsiteX21" fmla="*/ 1450987 w 5068393"/>
                <a:gd name="connsiteY21" fmla="*/ 879100 h 2420679"/>
                <a:gd name="connsiteX22" fmla="*/ 1471084 w 5068393"/>
                <a:gd name="connsiteY22" fmla="*/ 848955 h 2420679"/>
                <a:gd name="connsiteX23" fmla="*/ 1481132 w 5068393"/>
                <a:gd name="connsiteY23" fmla="*/ 818809 h 2420679"/>
                <a:gd name="connsiteX24" fmla="*/ 1501229 w 5068393"/>
                <a:gd name="connsiteY24" fmla="*/ 768568 h 2420679"/>
                <a:gd name="connsiteX25" fmla="*/ 1521325 w 5068393"/>
                <a:gd name="connsiteY25" fmla="*/ 637939 h 2420679"/>
                <a:gd name="connsiteX26" fmla="*/ 1531374 w 5068393"/>
                <a:gd name="connsiteY26" fmla="*/ 828858 h 2420679"/>
                <a:gd name="connsiteX27" fmla="*/ 1551470 w 5068393"/>
                <a:gd name="connsiteY27" fmla="*/ 788664 h 2420679"/>
                <a:gd name="connsiteX28" fmla="*/ 1561519 w 5068393"/>
                <a:gd name="connsiteY28" fmla="*/ 758519 h 2420679"/>
                <a:gd name="connsiteX29" fmla="*/ 1611761 w 5068393"/>
                <a:gd name="connsiteY29" fmla="*/ 848955 h 2420679"/>
                <a:gd name="connsiteX30" fmla="*/ 1662002 w 5068393"/>
                <a:gd name="connsiteY30" fmla="*/ 909245 h 2420679"/>
                <a:gd name="connsiteX31" fmla="*/ 1692147 w 5068393"/>
                <a:gd name="connsiteY31" fmla="*/ 919293 h 2420679"/>
                <a:gd name="connsiteX32" fmla="*/ 1742389 w 5068393"/>
                <a:gd name="connsiteY32" fmla="*/ 808761 h 2420679"/>
                <a:gd name="connsiteX33" fmla="*/ 1802679 w 5068393"/>
                <a:gd name="connsiteY33" fmla="*/ 748471 h 2420679"/>
                <a:gd name="connsiteX34" fmla="*/ 1822776 w 5068393"/>
                <a:gd name="connsiteY34" fmla="*/ 708278 h 2420679"/>
                <a:gd name="connsiteX35" fmla="*/ 1852921 w 5068393"/>
                <a:gd name="connsiteY35" fmla="*/ 567601 h 2420679"/>
                <a:gd name="connsiteX36" fmla="*/ 1873018 w 5068393"/>
                <a:gd name="connsiteY36" fmla="*/ 597746 h 2420679"/>
                <a:gd name="connsiteX37" fmla="*/ 1883066 w 5068393"/>
                <a:gd name="connsiteY37" fmla="*/ 627891 h 2420679"/>
                <a:gd name="connsiteX38" fmla="*/ 1903163 w 5068393"/>
                <a:gd name="connsiteY38" fmla="*/ 698229 h 2420679"/>
                <a:gd name="connsiteX39" fmla="*/ 1953404 w 5068393"/>
                <a:gd name="connsiteY39" fmla="*/ 778616 h 2420679"/>
                <a:gd name="connsiteX40" fmla="*/ 1983550 w 5068393"/>
                <a:gd name="connsiteY40" fmla="*/ 939390 h 2420679"/>
                <a:gd name="connsiteX41" fmla="*/ 2013695 w 5068393"/>
                <a:gd name="connsiteY41" fmla="*/ 1049922 h 2420679"/>
                <a:gd name="connsiteX42" fmla="*/ 2033791 w 5068393"/>
                <a:gd name="connsiteY42" fmla="*/ 1130308 h 2420679"/>
                <a:gd name="connsiteX43" fmla="*/ 2053888 w 5068393"/>
                <a:gd name="connsiteY43" fmla="*/ 1160453 h 2420679"/>
                <a:gd name="connsiteX44" fmla="*/ 2084033 w 5068393"/>
                <a:gd name="connsiteY44" fmla="*/ 1150405 h 2420679"/>
                <a:gd name="connsiteX45" fmla="*/ 2094081 w 5068393"/>
                <a:gd name="connsiteY45" fmla="*/ 1120260 h 2420679"/>
                <a:gd name="connsiteX46" fmla="*/ 2114178 w 5068393"/>
                <a:gd name="connsiteY46" fmla="*/ 1090115 h 2420679"/>
                <a:gd name="connsiteX47" fmla="*/ 2144323 w 5068393"/>
                <a:gd name="connsiteY47" fmla="*/ 1039873 h 2420679"/>
                <a:gd name="connsiteX48" fmla="*/ 2184517 w 5068393"/>
                <a:gd name="connsiteY48" fmla="*/ 1070018 h 2420679"/>
                <a:gd name="connsiteX49" fmla="*/ 2285000 w 5068393"/>
                <a:gd name="connsiteY49" fmla="*/ 1160453 h 2420679"/>
                <a:gd name="connsiteX50" fmla="*/ 2325193 w 5068393"/>
                <a:gd name="connsiteY50" fmla="*/ 1230792 h 2420679"/>
                <a:gd name="connsiteX51" fmla="*/ 2355339 w 5068393"/>
                <a:gd name="connsiteY51" fmla="*/ 1250889 h 2420679"/>
                <a:gd name="connsiteX52" fmla="*/ 2365387 w 5068393"/>
                <a:gd name="connsiteY52" fmla="*/ 1281034 h 2420679"/>
                <a:gd name="connsiteX53" fmla="*/ 2385484 w 5068393"/>
                <a:gd name="connsiteY53" fmla="*/ 1250889 h 2420679"/>
                <a:gd name="connsiteX54" fmla="*/ 2395532 w 5068393"/>
                <a:gd name="connsiteY54" fmla="*/ 1210695 h 2420679"/>
                <a:gd name="connsiteX55" fmla="*/ 2415629 w 5068393"/>
                <a:gd name="connsiteY55" fmla="*/ 1160453 h 2420679"/>
                <a:gd name="connsiteX56" fmla="*/ 2425677 w 5068393"/>
                <a:gd name="connsiteY56" fmla="*/ 1130308 h 2420679"/>
                <a:gd name="connsiteX57" fmla="*/ 2435725 w 5068393"/>
                <a:gd name="connsiteY57" fmla="*/ 969535 h 2420679"/>
                <a:gd name="connsiteX58" fmla="*/ 2465870 w 5068393"/>
                <a:gd name="connsiteY58" fmla="*/ 879100 h 2420679"/>
                <a:gd name="connsiteX59" fmla="*/ 2496015 w 5068393"/>
                <a:gd name="connsiteY59" fmla="*/ 828858 h 2420679"/>
                <a:gd name="connsiteX60" fmla="*/ 2506064 w 5068393"/>
                <a:gd name="connsiteY60" fmla="*/ 768568 h 2420679"/>
                <a:gd name="connsiteX61" fmla="*/ 2516112 w 5068393"/>
                <a:gd name="connsiteY61" fmla="*/ 798713 h 2420679"/>
                <a:gd name="connsiteX62" fmla="*/ 2526161 w 5068393"/>
                <a:gd name="connsiteY62" fmla="*/ 859003 h 2420679"/>
                <a:gd name="connsiteX63" fmla="*/ 2556306 w 5068393"/>
                <a:gd name="connsiteY63" fmla="*/ 929341 h 2420679"/>
                <a:gd name="connsiteX64" fmla="*/ 2566354 w 5068393"/>
                <a:gd name="connsiteY64" fmla="*/ 1049922 h 2420679"/>
                <a:gd name="connsiteX65" fmla="*/ 2586451 w 5068393"/>
                <a:gd name="connsiteY65" fmla="*/ 1170502 h 2420679"/>
                <a:gd name="connsiteX66" fmla="*/ 2646741 w 5068393"/>
                <a:gd name="connsiteY66" fmla="*/ 1110212 h 2420679"/>
                <a:gd name="connsiteX67" fmla="*/ 2707031 w 5068393"/>
                <a:gd name="connsiteY67" fmla="*/ 1070018 h 2420679"/>
                <a:gd name="connsiteX68" fmla="*/ 2757273 w 5068393"/>
                <a:gd name="connsiteY68" fmla="*/ 1009728 h 2420679"/>
                <a:gd name="connsiteX69" fmla="*/ 2797466 w 5068393"/>
                <a:gd name="connsiteY69" fmla="*/ 949438 h 2420679"/>
                <a:gd name="connsiteX70" fmla="*/ 2867804 w 5068393"/>
                <a:gd name="connsiteY70" fmla="*/ 889148 h 2420679"/>
                <a:gd name="connsiteX71" fmla="*/ 2918046 w 5068393"/>
                <a:gd name="connsiteY71" fmla="*/ 899196 h 2420679"/>
                <a:gd name="connsiteX72" fmla="*/ 2968288 w 5068393"/>
                <a:gd name="connsiteY72" fmla="*/ 939390 h 2420679"/>
                <a:gd name="connsiteX73" fmla="*/ 3028578 w 5068393"/>
                <a:gd name="connsiteY73" fmla="*/ 969535 h 2420679"/>
                <a:gd name="connsiteX74" fmla="*/ 3058723 w 5068393"/>
                <a:gd name="connsiteY74" fmla="*/ 999680 h 2420679"/>
                <a:gd name="connsiteX75" fmla="*/ 3068772 w 5068393"/>
                <a:gd name="connsiteY75" fmla="*/ 1029825 h 2420679"/>
                <a:gd name="connsiteX76" fmla="*/ 3149158 w 5068393"/>
                <a:gd name="connsiteY76" fmla="*/ 1070018 h 2420679"/>
                <a:gd name="connsiteX77" fmla="*/ 3189352 w 5068393"/>
                <a:gd name="connsiteY77" fmla="*/ 1090115 h 2420679"/>
                <a:gd name="connsiteX78" fmla="*/ 3219497 w 5068393"/>
                <a:gd name="connsiteY78" fmla="*/ 1059970 h 2420679"/>
                <a:gd name="connsiteX79" fmla="*/ 3249642 w 5068393"/>
                <a:gd name="connsiteY79" fmla="*/ 1039873 h 2420679"/>
                <a:gd name="connsiteX80" fmla="*/ 3319980 w 5068393"/>
                <a:gd name="connsiteY80" fmla="*/ 969535 h 2420679"/>
                <a:gd name="connsiteX81" fmla="*/ 3330029 w 5068393"/>
                <a:gd name="connsiteY81" fmla="*/ 929341 h 2420679"/>
                <a:gd name="connsiteX82" fmla="*/ 3360174 w 5068393"/>
                <a:gd name="connsiteY82" fmla="*/ 848955 h 2420679"/>
                <a:gd name="connsiteX83" fmla="*/ 3370222 w 5068393"/>
                <a:gd name="connsiteY83" fmla="*/ 748471 h 2420679"/>
                <a:gd name="connsiteX84" fmla="*/ 3390319 w 5068393"/>
                <a:gd name="connsiteY84" fmla="*/ 698229 h 2420679"/>
                <a:gd name="connsiteX85" fmla="*/ 3400367 w 5068393"/>
                <a:gd name="connsiteY85" fmla="*/ 658036 h 2420679"/>
                <a:gd name="connsiteX86" fmla="*/ 3420464 w 5068393"/>
                <a:gd name="connsiteY86" fmla="*/ 627891 h 2420679"/>
                <a:gd name="connsiteX87" fmla="*/ 3450609 w 5068393"/>
                <a:gd name="connsiteY87" fmla="*/ 537456 h 2420679"/>
                <a:gd name="connsiteX88" fmla="*/ 3470706 w 5068393"/>
                <a:gd name="connsiteY88" fmla="*/ 507311 h 2420679"/>
                <a:gd name="connsiteX89" fmla="*/ 3490802 w 5068393"/>
                <a:gd name="connsiteY89" fmla="*/ 426924 h 2420679"/>
                <a:gd name="connsiteX90" fmla="*/ 3556101 w 5068393"/>
                <a:gd name="connsiteY90" fmla="*/ 218048 h 2420679"/>
                <a:gd name="connsiteX91" fmla="*/ 3551092 w 5068393"/>
                <a:gd name="connsiteY91" fmla="*/ 557552 h 2420679"/>
                <a:gd name="connsiteX92" fmla="*/ 3601334 w 5068393"/>
                <a:gd name="connsiteY92" fmla="*/ 688181 h 2420679"/>
                <a:gd name="connsiteX93" fmla="*/ 3611382 w 5068393"/>
                <a:gd name="connsiteY93" fmla="*/ 838906 h 2420679"/>
                <a:gd name="connsiteX94" fmla="*/ 3641528 w 5068393"/>
                <a:gd name="connsiteY94" fmla="*/ 1009728 h 2420679"/>
                <a:gd name="connsiteX95" fmla="*/ 3681721 w 5068393"/>
                <a:gd name="connsiteY95" fmla="*/ 1130308 h 2420679"/>
                <a:gd name="connsiteX96" fmla="*/ 3691769 w 5068393"/>
                <a:gd name="connsiteY96" fmla="*/ 1170502 h 2420679"/>
                <a:gd name="connsiteX97" fmla="*/ 3701818 w 5068393"/>
                <a:gd name="connsiteY97" fmla="*/ 1301130 h 2420679"/>
                <a:gd name="connsiteX98" fmla="*/ 3721914 w 5068393"/>
                <a:gd name="connsiteY98" fmla="*/ 1361420 h 2420679"/>
                <a:gd name="connsiteX99" fmla="*/ 3731963 w 5068393"/>
                <a:gd name="connsiteY99" fmla="*/ 1391566 h 2420679"/>
                <a:gd name="connsiteX100" fmla="*/ 3792253 w 5068393"/>
                <a:gd name="connsiteY100" fmla="*/ 1311179 h 2420679"/>
                <a:gd name="connsiteX101" fmla="*/ 3842495 w 5068393"/>
                <a:gd name="connsiteY101" fmla="*/ 1230792 h 2420679"/>
                <a:gd name="connsiteX102" fmla="*/ 3862591 w 5068393"/>
                <a:gd name="connsiteY102" fmla="*/ 1160453 h 2420679"/>
                <a:gd name="connsiteX103" fmla="*/ 3872640 w 5068393"/>
                <a:gd name="connsiteY103" fmla="*/ 1100163 h 2420679"/>
                <a:gd name="connsiteX104" fmla="*/ 3902785 w 5068393"/>
                <a:gd name="connsiteY104" fmla="*/ 1029825 h 2420679"/>
                <a:gd name="connsiteX105" fmla="*/ 3912833 w 5068393"/>
                <a:gd name="connsiteY105" fmla="*/ 929341 h 2420679"/>
                <a:gd name="connsiteX106" fmla="*/ 3942978 w 5068393"/>
                <a:gd name="connsiteY106" fmla="*/ 859003 h 2420679"/>
                <a:gd name="connsiteX107" fmla="*/ 4013317 w 5068393"/>
                <a:gd name="connsiteY107" fmla="*/ 949438 h 2420679"/>
                <a:gd name="connsiteX108" fmla="*/ 4033413 w 5068393"/>
                <a:gd name="connsiteY108" fmla="*/ 989631 h 2420679"/>
                <a:gd name="connsiteX109" fmla="*/ 4043462 w 5068393"/>
                <a:gd name="connsiteY109" fmla="*/ 1090115 h 2420679"/>
                <a:gd name="connsiteX110" fmla="*/ 4093703 w 5068393"/>
                <a:gd name="connsiteY110" fmla="*/ 1110212 h 2420679"/>
                <a:gd name="connsiteX111" fmla="*/ 4264525 w 5068393"/>
                <a:gd name="connsiteY111" fmla="*/ 1130308 h 2420679"/>
                <a:gd name="connsiteX112" fmla="*/ 4294670 w 5068393"/>
                <a:gd name="connsiteY112" fmla="*/ 1120260 h 2420679"/>
                <a:gd name="connsiteX113" fmla="*/ 4304719 w 5068393"/>
                <a:gd name="connsiteY113" fmla="*/ 1039873 h 2420679"/>
                <a:gd name="connsiteX114" fmla="*/ 4314767 w 5068393"/>
                <a:gd name="connsiteY114" fmla="*/ 989631 h 2420679"/>
                <a:gd name="connsiteX115" fmla="*/ 4365009 w 5068393"/>
                <a:gd name="connsiteY115" fmla="*/ 959486 h 2420679"/>
                <a:gd name="connsiteX116" fmla="*/ 4385106 w 5068393"/>
                <a:gd name="connsiteY116" fmla="*/ 929341 h 2420679"/>
                <a:gd name="connsiteX117" fmla="*/ 4425299 w 5068393"/>
                <a:gd name="connsiteY117" fmla="*/ 889148 h 2420679"/>
                <a:gd name="connsiteX118" fmla="*/ 4435347 w 5068393"/>
                <a:gd name="connsiteY118" fmla="*/ 828858 h 2420679"/>
                <a:gd name="connsiteX119" fmla="*/ 4455444 w 5068393"/>
                <a:gd name="connsiteY119" fmla="*/ 798713 h 2420679"/>
                <a:gd name="connsiteX120" fmla="*/ 4485589 w 5068393"/>
                <a:gd name="connsiteY120" fmla="*/ 738423 h 2420679"/>
                <a:gd name="connsiteX121" fmla="*/ 4515734 w 5068393"/>
                <a:gd name="connsiteY121" fmla="*/ 748471 h 2420679"/>
                <a:gd name="connsiteX122" fmla="*/ 4545879 w 5068393"/>
                <a:gd name="connsiteY122" fmla="*/ 859003 h 2420679"/>
                <a:gd name="connsiteX123" fmla="*/ 4565976 w 5068393"/>
                <a:gd name="connsiteY123" fmla="*/ 929341 h 2420679"/>
                <a:gd name="connsiteX124" fmla="*/ 4586073 w 5068393"/>
                <a:gd name="connsiteY124" fmla="*/ 959486 h 2420679"/>
                <a:gd name="connsiteX125" fmla="*/ 4626266 w 5068393"/>
                <a:gd name="connsiteY125" fmla="*/ 899196 h 2420679"/>
                <a:gd name="connsiteX126" fmla="*/ 4686556 w 5068393"/>
                <a:gd name="connsiteY126" fmla="*/ 798713 h 2420679"/>
                <a:gd name="connsiteX127" fmla="*/ 4696604 w 5068393"/>
                <a:gd name="connsiteY127" fmla="*/ 607794 h 2420679"/>
                <a:gd name="connsiteX128" fmla="*/ 4706653 w 5068393"/>
                <a:gd name="connsiteY128" fmla="*/ 567601 h 2420679"/>
                <a:gd name="connsiteX129" fmla="*/ 4756895 w 5068393"/>
                <a:gd name="connsiteY129" fmla="*/ 678133 h 2420679"/>
                <a:gd name="connsiteX130" fmla="*/ 4766943 w 5068393"/>
                <a:gd name="connsiteY130" fmla="*/ 758519 h 2420679"/>
                <a:gd name="connsiteX131" fmla="*/ 4776991 w 5068393"/>
                <a:gd name="connsiteY131" fmla="*/ 889148 h 2420679"/>
                <a:gd name="connsiteX132" fmla="*/ 4807136 w 5068393"/>
                <a:gd name="connsiteY132" fmla="*/ 979583 h 2420679"/>
                <a:gd name="connsiteX133" fmla="*/ 4817185 w 5068393"/>
                <a:gd name="connsiteY133" fmla="*/ 1009728 h 2420679"/>
                <a:gd name="connsiteX134" fmla="*/ 4827233 w 5068393"/>
                <a:gd name="connsiteY134" fmla="*/ 1039873 h 2420679"/>
                <a:gd name="connsiteX135" fmla="*/ 4857378 w 5068393"/>
                <a:gd name="connsiteY135" fmla="*/ 1070018 h 2420679"/>
                <a:gd name="connsiteX136" fmla="*/ 4867426 w 5068393"/>
                <a:gd name="connsiteY136" fmla="*/ 1210695 h 2420679"/>
                <a:gd name="connsiteX137" fmla="*/ 4907620 w 5068393"/>
                <a:gd name="connsiteY137" fmla="*/ 1230792 h 2420679"/>
                <a:gd name="connsiteX138" fmla="*/ 4967910 w 5068393"/>
                <a:gd name="connsiteY138" fmla="*/ 1170502 h 2420679"/>
                <a:gd name="connsiteX139" fmla="*/ 5008103 w 5068393"/>
                <a:gd name="connsiteY139" fmla="*/ 1100163 h 2420679"/>
                <a:gd name="connsiteX140" fmla="*/ 5048297 w 5068393"/>
                <a:gd name="connsiteY140" fmla="*/ 1039873 h 2420679"/>
                <a:gd name="connsiteX141" fmla="*/ 5068393 w 5068393"/>
                <a:gd name="connsiteY141" fmla="*/ 989631 h 2420679"/>
                <a:gd name="connsiteX0" fmla="*/ 0 w 5068393"/>
                <a:gd name="connsiteY0" fmla="*/ 2420679 h 2420679"/>
                <a:gd name="connsiteX1" fmla="*/ 168519 w 5068393"/>
                <a:gd name="connsiteY1" fmla="*/ 218048 h 2420679"/>
                <a:gd name="connsiteX2" fmla="*/ 221202 w 5068393"/>
                <a:gd name="connsiteY2" fmla="*/ 0 h 2420679"/>
                <a:gd name="connsiteX3" fmla="*/ 484238 w 5068393"/>
                <a:gd name="connsiteY3" fmla="*/ 218048 h 2420679"/>
                <a:gd name="connsiteX4" fmla="*/ 596877 w 5068393"/>
                <a:gd name="connsiteY4" fmla="*/ 646660 h 2420679"/>
                <a:gd name="connsiteX5" fmla="*/ 616974 w 5068393"/>
                <a:gd name="connsiteY5" fmla="*/ 909674 h 2420679"/>
                <a:gd name="connsiteX6" fmla="*/ 727506 w 5068393"/>
                <a:gd name="connsiteY6" fmla="*/ 780619 h 2420679"/>
                <a:gd name="connsiteX7" fmla="*/ 757651 w 5068393"/>
                <a:gd name="connsiteY7" fmla="*/ 810331 h 2420679"/>
                <a:gd name="connsiteX8" fmla="*/ 838037 w 5068393"/>
                <a:gd name="connsiteY8" fmla="*/ 1100163 h 2420679"/>
                <a:gd name="connsiteX9" fmla="*/ 868182 w 5068393"/>
                <a:gd name="connsiteY9" fmla="*/ 1080067 h 2420679"/>
                <a:gd name="connsiteX10" fmla="*/ 882012 w 5068393"/>
                <a:gd name="connsiteY10" fmla="*/ 1063104 h 2420679"/>
                <a:gd name="connsiteX11" fmla="*/ 968666 w 5068393"/>
                <a:gd name="connsiteY11" fmla="*/ 1029825 h 2420679"/>
                <a:gd name="connsiteX12" fmla="*/ 1018908 w 5068393"/>
                <a:gd name="connsiteY12" fmla="*/ 1150405 h 2420679"/>
                <a:gd name="connsiteX13" fmla="*/ 1089246 w 5068393"/>
                <a:gd name="connsiteY13" fmla="*/ 1200647 h 2420679"/>
                <a:gd name="connsiteX14" fmla="*/ 1088491 w 5068393"/>
                <a:gd name="connsiteY14" fmla="*/ 1220420 h 2420679"/>
                <a:gd name="connsiteX15" fmla="*/ 1219875 w 5068393"/>
                <a:gd name="connsiteY15" fmla="*/ 1311179 h 2420679"/>
                <a:gd name="connsiteX16" fmla="*/ 1260068 w 5068393"/>
                <a:gd name="connsiteY16" fmla="*/ 1291082 h 2420679"/>
                <a:gd name="connsiteX17" fmla="*/ 1300262 w 5068393"/>
                <a:gd name="connsiteY17" fmla="*/ 1230792 h 2420679"/>
                <a:gd name="connsiteX18" fmla="*/ 1310310 w 5068393"/>
                <a:gd name="connsiteY18" fmla="*/ 1120260 h 2420679"/>
                <a:gd name="connsiteX19" fmla="*/ 1400745 w 5068393"/>
                <a:gd name="connsiteY19" fmla="*/ 979583 h 2420679"/>
                <a:gd name="connsiteX20" fmla="*/ 1410793 w 5068393"/>
                <a:gd name="connsiteY20" fmla="*/ 929341 h 2420679"/>
                <a:gd name="connsiteX21" fmla="*/ 1450987 w 5068393"/>
                <a:gd name="connsiteY21" fmla="*/ 879100 h 2420679"/>
                <a:gd name="connsiteX22" fmla="*/ 1471084 w 5068393"/>
                <a:gd name="connsiteY22" fmla="*/ 848955 h 2420679"/>
                <a:gd name="connsiteX23" fmla="*/ 1481132 w 5068393"/>
                <a:gd name="connsiteY23" fmla="*/ 818809 h 2420679"/>
                <a:gd name="connsiteX24" fmla="*/ 1501229 w 5068393"/>
                <a:gd name="connsiteY24" fmla="*/ 768568 h 2420679"/>
                <a:gd name="connsiteX25" fmla="*/ 1521325 w 5068393"/>
                <a:gd name="connsiteY25" fmla="*/ 637939 h 2420679"/>
                <a:gd name="connsiteX26" fmla="*/ 1531374 w 5068393"/>
                <a:gd name="connsiteY26" fmla="*/ 828858 h 2420679"/>
                <a:gd name="connsiteX27" fmla="*/ 1551470 w 5068393"/>
                <a:gd name="connsiteY27" fmla="*/ 788664 h 2420679"/>
                <a:gd name="connsiteX28" fmla="*/ 1561519 w 5068393"/>
                <a:gd name="connsiteY28" fmla="*/ 758519 h 2420679"/>
                <a:gd name="connsiteX29" fmla="*/ 1611761 w 5068393"/>
                <a:gd name="connsiteY29" fmla="*/ 848955 h 2420679"/>
                <a:gd name="connsiteX30" fmla="*/ 1662002 w 5068393"/>
                <a:gd name="connsiteY30" fmla="*/ 909245 h 2420679"/>
                <a:gd name="connsiteX31" fmla="*/ 1692147 w 5068393"/>
                <a:gd name="connsiteY31" fmla="*/ 919293 h 2420679"/>
                <a:gd name="connsiteX32" fmla="*/ 1742389 w 5068393"/>
                <a:gd name="connsiteY32" fmla="*/ 808761 h 2420679"/>
                <a:gd name="connsiteX33" fmla="*/ 1802679 w 5068393"/>
                <a:gd name="connsiteY33" fmla="*/ 748471 h 2420679"/>
                <a:gd name="connsiteX34" fmla="*/ 1822776 w 5068393"/>
                <a:gd name="connsiteY34" fmla="*/ 708278 h 2420679"/>
                <a:gd name="connsiteX35" fmla="*/ 1852921 w 5068393"/>
                <a:gd name="connsiteY35" fmla="*/ 567601 h 2420679"/>
                <a:gd name="connsiteX36" fmla="*/ 1873018 w 5068393"/>
                <a:gd name="connsiteY36" fmla="*/ 597746 h 2420679"/>
                <a:gd name="connsiteX37" fmla="*/ 1883066 w 5068393"/>
                <a:gd name="connsiteY37" fmla="*/ 627891 h 2420679"/>
                <a:gd name="connsiteX38" fmla="*/ 1903163 w 5068393"/>
                <a:gd name="connsiteY38" fmla="*/ 698229 h 2420679"/>
                <a:gd name="connsiteX39" fmla="*/ 1953404 w 5068393"/>
                <a:gd name="connsiteY39" fmla="*/ 778616 h 2420679"/>
                <a:gd name="connsiteX40" fmla="*/ 1983550 w 5068393"/>
                <a:gd name="connsiteY40" fmla="*/ 939390 h 2420679"/>
                <a:gd name="connsiteX41" fmla="*/ 2013695 w 5068393"/>
                <a:gd name="connsiteY41" fmla="*/ 1049922 h 2420679"/>
                <a:gd name="connsiteX42" fmla="*/ 2033791 w 5068393"/>
                <a:gd name="connsiteY42" fmla="*/ 1130308 h 2420679"/>
                <a:gd name="connsiteX43" fmla="*/ 2053888 w 5068393"/>
                <a:gd name="connsiteY43" fmla="*/ 1160453 h 2420679"/>
                <a:gd name="connsiteX44" fmla="*/ 2084033 w 5068393"/>
                <a:gd name="connsiteY44" fmla="*/ 1150405 h 2420679"/>
                <a:gd name="connsiteX45" fmla="*/ 2094081 w 5068393"/>
                <a:gd name="connsiteY45" fmla="*/ 1120260 h 2420679"/>
                <a:gd name="connsiteX46" fmla="*/ 2114178 w 5068393"/>
                <a:gd name="connsiteY46" fmla="*/ 1090115 h 2420679"/>
                <a:gd name="connsiteX47" fmla="*/ 2144323 w 5068393"/>
                <a:gd name="connsiteY47" fmla="*/ 1039873 h 2420679"/>
                <a:gd name="connsiteX48" fmla="*/ 2184517 w 5068393"/>
                <a:gd name="connsiteY48" fmla="*/ 1070018 h 2420679"/>
                <a:gd name="connsiteX49" fmla="*/ 2285000 w 5068393"/>
                <a:gd name="connsiteY49" fmla="*/ 1160453 h 2420679"/>
                <a:gd name="connsiteX50" fmla="*/ 2325193 w 5068393"/>
                <a:gd name="connsiteY50" fmla="*/ 1230792 h 2420679"/>
                <a:gd name="connsiteX51" fmla="*/ 2355339 w 5068393"/>
                <a:gd name="connsiteY51" fmla="*/ 1250889 h 2420679"/>
                <a:gd name="connsiteX52" fmla="*/ 2365387 w 5068393"/>
                <a:gd name="connsiteY52" fmla="*/ 1281034 h 2420679"/>
                <a:gd name="connsiteX53" fmla="*/ 2385484 w 5068393"/>
                <a:gd name="connsiteY53" fmla="*/ 1250889 h 2420679"/>
                <a:gd name="connsiteX54" fmla="*/ 2395532 w 5068393"/>
                <a:gd name="connsiteY54" fmla="*/ 1210695 h 2420679"/>
                <a:gd name="connsiteX55" fmla="*/ 2415629 w 5068393"/>
                <a:gd name="connsiteY55" fmla="*/ 1160453 h 2420679"/>
                <a:gd name="connsiteX56" fmla="*/ 2425677 w 5068393"/>
                <a:gd name="connsiteY56" fmla="*/ 1130308 h 2420679"/>
                <a:gd name="connsiteX57" fmla="*/ 2435725 w 5068393"/>
                <a:gd name="connsiteY57" fmla="*/ 969535 h 2420679"/>
                <a:gd name="connsiteX58" fmla="*/ 2465870 w 5068393"/>
                <a:gd name="connsiteY58" fmla="*/ 879100 h 2420679"/>
                <a:gd name="connsiteX59" fmla="*/ 2496015 w 5068393"/>
                <a:gd name="connsiteY59" fmla="*/ 828858 h 2420679"/>
                <a:gd name="connsiteX60" fmla="*/ 2506064 w 5068393"/>
                <a:gd name="connsiteY60" fmla="*/ 768568 h 2420679"/>
                <a:gd name="connsiteX61" fmla="*/ 2516112 w 5068393"/>
                <a:gd name="connsiteY61" fmla="*/ 798713 h 2420679"/>
                <a:gd name="connsiteX62" fmla="*/ 2526161 w 5068393"/>
                <a:gd name="connsiteY62" fmla="*/ 859003 h 2420679"/>
                <a:gd name="connsiteX63" fmla="*/ 2556306 w 5068393"/>
                <a:gd name="connsiteY63" fmla="*/ 929341 h 2420679"/>
                <a:gd name="connsiteX64" fmla="*/ 2566354 w 5068393"/>
                <a:gd name="connsiteY64" fmla="*/ 1049922 h 2420679"/>
                <a:gd name="connsiteX65" fmla="*/ 2586451 w 5068393"/>
                <a:gd name="connsiteY65" fmla="*/ 1170502 h 2420679"/>
                <a:gd name="connsiteX66" fmla="*/ 2646741 w 5068393"/>
                <a:gd name="connsiteY66" fmla="*/ 1110212 h 2420679"/>
                <a:gd name="connsiteX67" fmla="*/ 2707031 w 5068393"/>
                <a:gd name="connsiteY67" fmla="*/ 1070018 h 2420679"/>
                <a:gd name="connsiteX68" fmla="*/ 2757273 w 5068393"/>
                <a:gd name="connsiteY68" fmla="*/ 1009728 h 2420679"/>
                <a:gd name="connsiteX69" fmla="*/ 2797466 w 5068393"/>
                <a:gd name="connsiteY69" fmla="*/ 949438 h 2420679"/>
                <a:gd name="connsiteX70" fmla="*/ 2867804 w 5068393"/>
                <a:gd name="connsiteY70" fmla="*/ 889148 h 2420679"/>
                <a:gd name="connsiteX71" fmla="*/ 2918046 w 5068393"/>
                <a:gd name="connsiteY71" fmla="*/ 899196 h 2420679"/>
                <a:gd name="connsiteX72" fmla="*/ 2968288 w 5068393"/>
                <a:gd name="connsiteY72" fmla="*/ 939390 h 2420679"/>
                <a:gd name="connsiteX73" fmla="*/ 3028578 w 5068393"/>
                <a:gd name="connsiteY73" fmla="*/ 969535 h 2420679"/>
                <a:gd name="connsiteX74" fmla="*/ 3058723 w 5068393"/>
                <a:gd name="connsiteY74" fmla="*/ 999680 h 2420679"/>
                <a:gd name="connsiteX75" fmla="*/ 3068772 w 5068393"/>
                <a:gd name="connsiteY75" fmla="*/ 1029825 h 2420679"/>
                <a:gd name="connsiteX76" fmla="*/ 3149158 w 5068393"/>
                <a:gd name="connsiteY76" fmla="*/ 1070018 h 2420679"/>
                <a:gd name="connsiteX77" fmla="*/ 3189352 w 5068393"/>
                <a:gd name="connsiteY77" fmla="*/ 1090115 h 2420679"/>
                <a:gd name="connsiteX78" fmla="*/ 3219497 w 5068393"/>
                <a:gd name="connsiteY78" fmla="*/ 1059970 h 2420679"/>
                <a:gd name="connsiteX79" fmla="*/ 3249642 w 5068393"/>
                <a:gd name="connsiteY79" fmla="*/ 1039873 h 2420679"/>
                <a:gd name="connsiteX80" fmla="*/ 3319980 w 5068393"/>
                <a:gd name="connsiteY80" fmla="*/ 969535 h 2420679"/>
                <a:gd name="connsiteX81" fmla="*/ 3330029 w 5068393"/>
                <a:gd name="connsiteY81" fmla="*/ 929341 h 2420679"/>
                <a:gd name="connsiteX82" fmla="*/ 3360174 w 5068393"/>
                <a:gd name="connsiteY82" fmla="*/ 848955 h 2420679"/>
                <a:gd name="connsiteX83" fmla="*/ 3370222 w 5068393"/>
                <a:gd name="connsiteY83" fmla="*/ 748471 h 2420679"/>
                <a:gd name="connsiteX84" fmla="*/ 3390319 w 5068393"/>
                <a:gd name="connsiteY84" fmla="*/ 698229 h 2420679"/>
                <a:gd name="connsiteX85" fmla="*/ 3400367 w 5068393"/>
                <a:gd name="connsiteY85" fmla="*/ 658036 h 2420679"/>
                <a:gd name="connsiteX86" fmla="*/ 3420464 w 5068393"/>
                <a:gd name="connsiteY86" fmla="*/ 627891 h 2420679"/>
                <a:gd name="connsiteX87" fmla="*/ 3450609 w 5068393"/>
                <a:gd name="connsiteY87" fmla="*/ 537456 h 2420679"/>
                <a:gd name="connsiteX88" fmla="*/ 3470706 w 5068393"/>
                <a:gd name="connsiteY88" fmla="*/ 507311 h 2420679"/>
                <a:gd name="connsiteX89" fmla="*/ 3490802 w 5068393"/>
                <a:gd name="connsiteY89" fmla="*/ 426924 h 2420679"/>
                <a:gd name="connsiteX90" fmla="*/ 3556101 w 5068393"/>
                <a:gd name="connsiteY90" fmla="*/ 218048 h 2420679"/>
                <a:gd name="connsiteX91" fmla="*/ 3551092 w 5068393"/>
                <a:gd name="connsiteY91" fmla="*/ 557552 h 2420679"/>
                <a:gd name="connsiteX92" fmla="*/ 3601334 w 5068393"/>
                <a:gd name="connsiteY92" fmla="*/ 688181 h 2420679"/>
                <a:gd name="connsiteX93" fmla="*/ 3611382 w 5068393"/>
                <a:gd name="connsiteY93" fmla="*/ 838906 h 2420679"/>
                <a:gd name="connsiteX94" fmla="*/ 3641528 w 5068393"/>
                <a:gd name="connsiteY94" fmla="*/ 1009728 h 2420679"/>
                <a:gd name="connsiteX95" fmla="*/ 3681721 w 5068393"/>
                <a:gd name="connsiteY95" fmla="*/ 1130308 h 2420679"/>
                <a:gd name="connsiteX96" fmla="*/ 3691769 w 5068393"/>
                <a:gd name="connsiteY96" fmla="*/ 1170502 h 2420679"/>
                <a:gd name="connsiteX97" fmla="*/ 3701818 w 5068393"/>
                <a:gd name="connsiteY97" fmla="*/ 1301130 h 2420679"/>
                <a:gd name="connsiteX98" fmla="*/ 3721914 w 5068393"/>
                <a:gd name="connsiteY98" fmla="*/ 1361420 h 2420679"/>
                <a:gd name="connsiteX99" fmla="*/ 3731963 w 5068393"/>
                <a:gd name="connsiteY99" fmla="*/ 1391566 h 2420679"/>
                <a:gd name="connsiteX100" fmla="*/ 3792253 w 5068393"/>
                <a:gd name="connsiteY100" fmla="*/ 1311179 h 2420679"/>
                <a:gd name="connsiteX101" fmla="*/ 3842495 w 5068393"/>
                <a:gd name="connsiteY101" fmla="*/ 1230792 h 2420679"/>
                <a:gd name="connsiteX102" fmla="*/ 3862591 w 5068393"/>
                <a:gd name="connsiteY102" fmla="*/ 1160453 h 2420679"/>
                <a:gd name="connsiteX103" fmla="*/ 3872640 w 5068393"/>
                <a:gd name="connsiteY103" fmla="*/ 1100163 h 2420679"/>
                <a:gd name="connsiteX104" fmla="*/ 3902785 w 5068393"/>
                <a:gd name="connsiteY104" fmla="*/ 1029825 h 2420679"/>
                <a:gd name="connsiteX105" fmla="*/ 3912833 w 5068393"/>
                <a:gd name="connsiteY105" fmla="*/ 929341 h 2420679"/>
                <a:gd name="connsiteX106" fmla="*/ 3942978 w 5068393"/>
                <a:gd name="connsiteY106" fmla="*/ 859003 h 2420679"/>
                <a:gd name="connsiteX107" fmla="*/ 4013317 w 5068393"/>
                <a:gd name="connsiteY107" fmla="*/ 949438 h 2420679"/>
                <a:gd name="connsiteX108" fmla="*/ 4033413 w 5068393"/>
                <a:gd name="connsiteY108" fmla="*/ 989631 h 2420679"/>
                <a:gd name="connsiteX109" fmla="*/ 4043462 w 5068393"/>
                <a:gd name="connsiteY109" fmla="*/ 1090115 h 2420679"/>
                <a:gd name="connsiteX110" fmla="*/ 4093703 w 5068393"/>
                <a:gd name="connsiteY110" fmla="*/ 1110212 h 2420679"/>
                <a:gd name="connsiteX111" fmla="*/ 4264525 w 5068393"/>
                <a:gd name="connsiteY111" fmla="*/ 1130308 h 2420679"/>
                <a:gd name="connsiteX112" fmla="*/ 4294670 w 5068393"/>
                <a:gd name="connsiteY112" fmla="*/ 1120260 h 2420679"/>
                <a:gd name="connsiteX113" fmla="*/ 4304719 w 5068393"/>
                <a:gd name="connsiteY113" fmla="*/ 1039873 h 2420679"/>
                <a:gd name="connsiteX114" fmla="*/ 4314767 w 5068393"/>
                <a:gd name="connsiteY114" fmla="*/ 989631 h 2420679"/>
                <a:gd name="connsiteX115" fmla="*/ 4365009 w 5068393"/>
                <a:gd name="connsiteY115" fmla="*/ 959486 h 2420679"/>
                <a:gd name="connsiteX116" fmla="*/ 4385106 w 5068393"/>
                <a:gd name="connsiteY116" fmla="*/ 929341 h 2420679"/>
                <a:gd name="connsiteX117" fmla="*/ 4425299 w 5068393"/>
                <a:gd name="connsiteY117" fmla="*/ 889148 h 2420679"/>
                <a:gd name="connsiteX118" fmla="*/ 4435347 w 5068393"/>
                <a:gd name="connsiteY118" fmla="*/ 828858 h 2420679"/>
                <a:gd name="connsiteX119" fmla="*/ 4455444 w 5068393"/>
                <a:gd name="connsiteY119" fmla="*/ 798713 h 2420679"/>
                <a:gd name="connsiteX120" fmla="*/ 4485589 w 5068393"/>
                <a:gd name="connsiteY120" fmla="*/ 738423 h 2420679"/>
                <a:gd name="connsiteX121" fmla="*/ 4515734 w 5068393"/>
                <a:gd name="connsiteY121" fmla="*/ 748471 h 2420679"/>
                <a:gd name="connsiteX122" fmla="*/ 4545879 w 5068393"/>
                <a:gd name="connsiteY122" fmla="*/ 859003 h 2420679"/>
                <a:gd name="connsiteX123" fmla="*/ 4565976 w 5068393"/>
                <a:gd name="connsiteY123" fmla="*/ 929341 h 2420679"/>
                <a:gd name="connsiteX124" fmla="*/ 4586073 w 5068393"/>
                <a:gd name="connsiteY124" fmla="*/ 959486 h 2420679"/>
                <a:gd name="connsiteX125" fmla="*/ 4626266 w 5068393"/>
                <a:gd name="connsiteY125" fmla="*/ 899196 h 2420679"/>
                <a:gd name="connsiteX126" fmla="*/ 4686556 w 5068393"/>
                <a:gd name="connsiteY126" fmla="*/ 798713 h 2420679"/>
                <a:gd name="connsiteX127" fmla="*/ 4696604 w 5068393"/>
                <a:gd name="connsiteY127" fmla="*/ 607794 h 2420679"/>
                <a:gd name="connsiteX128" fmla="*/ 4706653 w 5068393"/>
                <a:gd name="connsiteY128" fmla="*/ 567601 h 2420679"/>
                <a:gd name="connsiteX129" fmla="*/ 4756895 w 5068393"/>
                <a:gd name="connsiteY129" fmla="*/ 678133 h 2420679"/>
                <a:gd name="connsiteX130" fmla="*/ 4766943 w 5068393"/>
                <a:gd name="connsiteY130" fmla="*/ 758519 h 2420679"/>
                <a:gd name="connsiteX131" fmla="*/ 4776991 w 5068393"/>
                <a:gd name="connsiteY131" fmla="*/ 889148 h 2420679"/>
                <a:gd name="connsiteX132" fmla="*/ 4807136 w 5068393"/>
                <a:gd name="connsiteY132" fmla="*/ 979583 h 2420679"/>
                <a:gd name="connsiteX133" fmla="*/ 4817185 w 5068393"/>
                <a:gd name="connsiteY133" fmla="*/ 1009728 h 2420679"/>
                <a:gd name="connsiteX134" fmla="*/ 4827233 w 5068393"/>
                <a:gd name="connsiteY134" fmla="*/ 1039873 h 2420679"/>
                <a:gd name="connsiteX135" fmla="*/ 4857378 w 5068393"/>
                <a:gd name="connsiteY135" fmla="*/ 1070018 h 2420679"/>
                <a:gd name="connsiteX136" fmla="*/ 4867426 w 5068393"/>
                <a:gd name="connsiteY136" fmla="*/ 1210695 h 2420679"/>
                <a:gd name="connsiteX137" fmla="*/ 4907620 w 5068393"/>
                <a:gd name="connsiteY137" fmla="*/ 1230792 h 2420679"/>
                <a:gd name="connsiteX138" fmla="*/ 4967910 w 5068393"/>
                <a:gd name="connsiteY138" fmla="*/ 1170502 h 2420679"/>
                <a:gd name="connsiteX139" fmla="*/ 5008103 w 5068393"/>
                <a:gd name="connsiteY139" fmla="*/ 1100163 h 2420679"/>
                <a:gd name="connsiteX140" fmla="*/ 5048297 w 5068393"/>
                <a:gd name="connsiteY140" fmla="*/ 1039873 h 2420679"/>
                <a:gd name="connsiteX141" fmla="*/ 5068393 w 5068393"/>
                <a:gd name="connsiteY141" fmla="*/ 989631 h 2420679"/>
                <a:gd name="connsiteX0" fmla="*/ 0 w 5068393"/>
                <a:gd name="connsiteY0" fmla="*/ 2420679 h 2420679"/>
                <a:gd name="connsiteX1" fmla="*/ 168519 w 5068393"/>
                <a:gd name="connsiteY1" fmla="*/ 218048 h 2420679"/>
                <a:gd name="connsiteX2" fmla="*/ 221202 w 5068393"/>
                <a:gd name="connsiteY2" fmla="*/ 0 h 2420679"/>
                <a:gd name="connsiteX3" fmla="*/ 484238 w 5068393"/>
                <a:gd name="connsiteY3" fmla="*/ 218048 h 2420679"/>
                <a:gd name="connsiteX4" fmla="*/ 596877 w 5068393"/>
                <a:gd name="connsiteY4" fmla="*/ 646660 h 2420679"/>
                <a:gd name="connsiteX5" fmla="*/ 616974 w 5068393"/>
                <a:gd name="connsiteY5" fmla="*/ 909674 h 2420679"/>
                <a:gd name="connsiteX6" fmla="*/ 727506 w 5068393"/>
                <a:gd name="connsiteY6" fmla="*/ 780619 h 2420679"/>
                <a:gd name="connsiteX7" fmla="*/ 757651 w 5068393"/>
                <a:gd name="connsiteY7" fmla="*/ 810331 h 2420679"/>
                <a:gd name="connsiteX8" fmla="*/ 838037 w 5068393"/>
                <a:gd name="connsiteY8" fmla="*/ 1100163 h 2420679"/>
                <a:gd name="connsiteX9" fmla="*/ 868182 w 5068393"/>
                <a:gd name="connsiteY9" fmla="*/ 1080067 h 2420679"/>
                <a:gd name="connsiteX10" fmla="*/ 916286 w 5068393"/>
                <a:gd name="connsiteY10" fmla="*/ 1024562 h 2420679"/>
                <a:gd name="connsiteX11" fmla="*/ 968666 w 5068393"/>
                <a:gd name="connsiteY11" fmla="*/ 1029825 h 2420679"/>
                <a:gd name="connsiteX12" fmla="*/ 1018908 w 5068393"/>
                <a:gd name="connsiteY12" fmla="*/ 1150405 h 2420679"/>
                <a:gd name="connsiteX13" fmla="*/ 1089246 w 5068393"/>
                <a:gd name="connsiteY13" fmla="*/ 1200647 h 2420679"/>
                <a:gd name="connsiteX14" fmla="*/ 1088491 w 5068393"/>
                <a:gd name="connsiteY14" fmla="*/ 1220420 h 2420679"/>
                <a:gd name="connsiteX15" fmla="*/ 1219875 w 5068393"/>
                <a:gd name="connsiteY15" fmla="*/ 1311179 h 2420679"/>
                <a:gd name="connsiteX16" fmla="*/ 1260068 w 5068393"/>
                <a:gd name="connsiteY16" fmla="*/ 1291082 h 2420679"/>
                <a:gd name="connsiteX17" fmla="*/ 1300262 w 5068393"/>
                <a:gd name="connsiteY17" fmla="*/ 1230792 h 2420679"/>
                <a:gd name="connsiteX18" fmla="*/ 1310310 w 5068393"/>
                <a:gd name="connsiteY18" fmla="*/ 1120260 h 2420679"/>
                <a:gd name="connsiteX19" fmla="*/ 1400745 w 5068393"/>
                <a:gd name="connsiteY19" fmla="*/ 979583 h 2420679"/>
                <a:gd name="connsiteX20" fmla="*/ 1410793 w 5068393"/>
                <a:gd name="connsiteY20" fmla="*/ 929341 h 2420679"/>
                <a:gd name="connsiteX21" fmla="*/ 1450987 w 5068393"/>
                <a:gd name="connsiteY21" fmla="*/ 879100 h 2420679"/>
                <a:gd name="connsiteX22" fmla="*/ 1471084 w 5068393"/>
                <a:gd name="connsiteY22" fmla="*/ 848955 h 2420679"/>
                <a:gd name="connsiteX23" fmla="*/ 1481132 w 5068393"/>
                <a:gd name="connsiteY23" fmla="*/ 818809 h 2420679"/>
                <a:gd name="connsiteX24" fmla="*/ 1501229 w 5068393"/>
                <a:gd name="connsiteY24" fmla="*/ 768568 h 2420679"/>
                <a:gd name="connsiteX25" fmla="*/ 1521325 w 5068393"/>
                <a:gd name="connsiteY25" fmla="*/ 637939 h 2420679"/>
                <a:gd name="connsiteX26" fmla="*/ 1531374 w 5068393"/>
                <a:gd name="connsiteY26" fmla="*/ 828858 h 2420679"/>
                <a:gd name="connsiteX27" fmla="*/ 1551470 w 5068393"/>
                <a:gd name="connsiteY27" fmla="*/ 788664 h 2420679"/>
                <a:gd name="connsiteX28" fmla="*/ 1561519 w 5068393"/>
                <a:gd name="connsiteY28" fmla="*/ 758519 h 2420679"/>
                <a:gd name="connsiteX29" fmla="*/ 1611761 w 5068393"/>
                <a:gd name="connsiteY29" fmla="*/ 848955 h 2420679"/>
                <a:gd name="connsiteX30" fmla="*/ 1662002 w 5068393"/>
                <a:gd name="connsiteY30" fmla="*/ 909245 h 2420679"/>
                <a:gd name="connsiteX31" fmla="*/ 1692147 w 5068393"/>
                <a:gd name="connsiteY31" fmla="*/ 919293 h 2420679"/>
                <a:gd name="connsiteX32" fmla="*/ 1742389 w 5068393"/>
                <a:gd name="connsiteY32" fmla="*/ 808761 h 2420679"/>
                <a:gd name="connsiteX33" fmla="*/ 1802679 w 5068393"/>
                <a:gd name="connsiteY33" fmla="*/ 748471 h 2420679"/>
                <a:gd name="connsiteX34" fmla="*/ 1822776 w 5068393"/>
                <a:gd name="connsiteY34" fmla="*/ 708278 h 2420679"/>
                <a:gd name="connsiteX35" fmla="*/ 1852921 w 5068393"/>
                <a:gd name="connsiteY35" fmla="*/ 567601 h 2420679"/>
                <a:gd name="connsiteX36" fmla="*/ 1873018 w 5068393"/>
                <a:gd name="connsiteY36" fmla="*/ 597746 h 2420679"/>
                <a:gd name="connsiteX37" fmla="*/ 1883066 w 5068393"/>
                <a:gd name="connsiteY37" fmla="*/ 627891 h 2420679"/>
                <a:gd name="connsiteX38" fmla="*/ 1903163 w 5068393"/>
                <a:gd name="connsiteY38" fmla="*/ 698229 h 2420679"/>
                <a:gd name="connsiteX39" fmla="*/ 1953404 w 5068393"/>
                <a:gd name="connsiteY39" fmla="*/ 778616 h 2420679"/>
                <a:gd name="connsiteX40" fmla="*/ 1983550 w 5068393"/>
                <a:gd name="connsiteY40" fmla="*/ 939390 h 2420679"/>
                <a:gd name="connsiteX41" fmla="*/ 2013695 w 5068393"/>
                <a:gd name="connsiteY41" fmla="*/ 1049922 h 2420679"/>
                <a:gd name="connsiteX42" fmla="*/ 2033791 w 5068393"/>
                <a:gd name="connsiteY42" fmla="*/ 1130308 h 2420679"/>
                <a:gd name="connsiteX43" fmla="*/ 2053888 w 5068393"/>
                <a:gd name="connsiteY43" fmla="*/ 1160453 h 2420679"/>
                <a:gd name="connsiteX44" fmla="*/ 2084033 w 5068393"/>
                <a:gd name="connsiteY44" fmla="*/ 1150405 h 2420679"/>
                <a:gd name="connsiteX45" fmla="*/ 2094081 w 5068393"/>
                <a:gd name="connsiteY45" fmla="*/ 1120260 h 2420679"/>
                <a:gd name="connsiteX46" fmla="*/ 2114178 w 5068393"/>
                <a:gd name="connsiteY46" fmla="*/ 1090115 h 2420679"/>
                <a:gd name="connsiteX47" fmla="*/ 2144323 w 5068393"/>
                <a:gd name="connsiteY47" fmla="*/ 1039873 h 2420679"/>
                <a:gd name="connsiteX48" fmla="*/ 2184517 w 5068393"/>
                <a:gd name="connsiteY48" fmla="*/ 1070018 h 2420679"/>
                <a:gd name="connsiteX49" fmla="*/ 2285000 w 5068393"/>
                <a:gd name="connsiteY49" fmla="*/ 1160453 h 2420679"/>
                <a:gd name="connsiteX50" fmla="*/ 2325193 w 5068393"/>
                <a:gd name="connsiteY50" fmla="*/ 1230792 h 2420679"/>
                <a:gd name="connsiteX51" fmla="*/ 2355339 w 5068393"/>
                <a:gd name="connsiteY51" fmla="*/ 1250889 h 2420679"/>
                <a:gd name="connsiteX52" fmla="*/ 2365387 w 5068393"/>
                <a:gd name="connsiteY52" fmla="*/ 1281034 h 2420679"/>
                <a:gd name="connsiteX53" fmla="*/ 2385484 w 5068393"/>
                <a:gd name="connsiteY53" fmla="*/ 1250889 h 2420679"/>
                <a:gd name="connsiteX54" fmla="*/ 2395532 w 5068393"/>
                <a:gd name="connsiteY54" fmla="*/ 1210695 h 2420679"/>
                <a:gd name="connsiteX55" fmla="*/ 2415629 w 5068393"/>
                <a:gd name="connsiteY55" fmla="*/ 1160453 h 2420679"/>
                <a:gd name="connsiteX56" fmla="*/ 2425677 w 5068393"/>
                <a:gd name="connsiteY56" fmla="*/ 1130308 h 2420679"/>
                <a:gd name="connsiteX57" fmla="*/ 2435725 w 5068393"/>
                <a:gd name="connsiteY57" fmla="*/ 969535 h 2420679"/>
                <a:gd name="connsiteX58" fmla="*/ 2465870 w 5068393"/>
                <a:gd name="connsiteY58" fmla="*/ 879100 h 2420679"/>
                <a:gd name="connsiteX59" fmla="*/ 2496015 w 5068393"/>
                <a:gd name="connsiteY59" fmla="*/ 828858 h 2420679"/>
                <a:gd name="connsiteX60" fmla="*/ 2506064 w 5068393"/>
                <a:gd name="connsiteY60" fmla="*/ 768568 h 2420679"/>
                <a:gd name="connsiteX61" fmla="*/ 2516112 w 5068393"/>
                <a:gd name="connsiteY61" fmla="*/ 798713 h 2420679"/>
                <a:gd name="connsiteX62" fmla="*/ 2526161 w 5068393"/>
                <a:gd name="connsiteY62" fmla="*/ 859003 h 2420679"/>
                <a:gd name="connsiteX63" fmla="*/ 2556306 w 5068393"/>
                <a:gd name="connsiteY63" fmla="*/ 929341 h 2420679"/>
                <a:gd name="connsiteX64" fmla="*/ 2566354 w 5068393"/>
                <a:gd name="connsiteY64" fmla="*/ 1049922 h 2420679"/>
                <a:gd name="connsiteX65" fmla="*/ 2586451 w 5068393"/>
                <a:gd name="connsiteY65" fmla="*/ 1170502 h 2420679"/>
                <a:gd name="connsiteX66" fmla="*/ 2646741 w 5068393"/>
                <a:gd name="connsiteY66" fmla="*/ 1110212 h 2420679"/>
                <a:gd name="connsiteX67" fmla="*/ 2707031 w 5068393"/>
                <a:gd name="connsiteY67" fmla="*/ 1070018 h 2420679"/>
                <a:gd name="connsiteX68" fmla="*/ 2757273 w 5068393"/>
                <a:gd name="connsiteY68" fmla="*/ 1009728 h 2420679"/>
                <a:gd name="connsiteX69" fmla="*/ 2797466 w 5068393"/>
                <a:gd name="connsiteY69" fmla="*/ 949438 h 2420679"/>
                <a:gd name="connsiteX70" fmla="*/ 2867804 w 5068393"/>
                <a:gd name="connsiteY70" fmla="*/ 889148 h 2420679"/>
                <a:gd name="connsiteX71" fmla="*/ 2918046 w 5068393"/>
                <a:gd name="connsiteY71" fmla="*/ 899196 h 2420679"/>
                <a:gd name="connsiteX72" fmla="*/ 2968288 w 5068393"/>
                <a:gd name="connsiteY72" fmla="*/ 939390 h 2420679"/>
                <a:gd name="connsiteX73" fmla="*/ 3028578 w 5068393"/>
                <a:gd name="connsiteY73" fmla="*/ 969535 h 2420679"/>
                <a:gd name="connsiteX74" fmla="*/ 3058723 w 5068393"/>
                <a:gd name="connsiteY74" fmla="*/ 999680 h 2420679"/>
                <a:gd name="connsiteX75" fmla="*/ 3068772 w 5068393"/>
                <a:gd name="connsiteY75" fmla="*/ 1029825 h 2420679"/>
                <a:gd name="connsiteX76" fmla="*/ 3149158 w 5068393"/>
                <a:gd name="connsiteY76" fmla="*/ 1070018 h 2420679"/>
                <a:gd name="connsiteX77" fmla="*/ 3189352 w 5068393"/>
                <a:gd name="connsiteY77" fmla="*/ 1090115 h 2420679"/>
                <a:gd name="connsiteX78" fmla="*/ 3219497 w 5068393"/>
                <a:gd name="connsiteY78" fmla="*/ 1059970 h 2420679"/>
                <a:gd name="connsiteX79" fmla="*/ 3249642 w 5068393"/>
                <a:gd name="connsiteY79" fmla="*/ 1039873 h 2420679"/>
                <a:gd name="connsiteX80" fmla="*/ 3319980 w 5068393"/>
                <a:gd name="connsiteY80" fmla="*/ 969535 h 2420679"/>
                <a:gd name="connsiteX81" fmla="*/ 3330029 w 5068393"/>
                <a:gd name="connsiteY81" fmla="*/ 929341 h 2420679"/>
                <a:gd name="connsiteX82" fmla="*/ 3360174 w 5068393"/>
                <a:gd name="connsiteY82" fmla="*/ 848955 h 2420679"/>
                <a:gd name="connsiteX83" fmla="*/ 3370222 w 5068393"/>
                <a:gd name="connsiteY83" fmla="*/ 748471 h 2420679"/>
                <a:gd name="connsiteX84" fmla="*/ 3390319 w 5068393"/>
                <a:gd name="connsiteY84" fmla="*/ 698229 h 2420679"/>
                <a:gd name="connsiteX85" fmla="*/ 3400367 w 5068393"/>
                <a:gd name="connsiteY85" fmla="*/ 658036 h 2420679"/>
                <a:gd name="connsiteX86" fmla="*/ 3420464 w 5068393"/>
                <a:gd name="connsiteY86" fmla="*/ 627891 h 2420679"/>
                <a:gd name="connsiteX87" fmla="*/ 3450609 w 5068393"/>
                <a:gd name="connsiteY87" fmla="*/ 537456 h 2420679"/>
                <a:gd name="connsiteX88" fmla="*/ 3470706 w 5068393"/>
                <a:gd name="connsiteY88" fmla="*/ 507311 h 2420679"/>
                <a:gd name="connsiteX89" fmla="*/ 3490802 w 5068393"/>
                <a:gd name="connsiteY89" fmla="*/ 426924 h 2420679"/>
                <a:gd name="connsiteX90" fmla="*/ 3556101 w 5068393"/>
                <a:gd name="connsiteY90" fmla="*/ 218048 h 2420679"/>
                <a:gd name="connsiteX91" fmla="*/ 3551092 w 5068393"/>
                <a:gd name="connsiteY91" fmla="*/ 557552 h 2420679"/>
                <a:gd name="connsiteX92" fmla="*/ 3601334 w 5068393"/>
                <a:gd name="connsiteY92" fmla="*/ 688181 h 2420679"/>
                <a:gd name="connsiteX93" fmla="*/ 3611382 w 5068393"/>
                <a:gd name="connsiteY93" fmla="*/ 838906 h 2420679"/>
                <a:gd name="connsiteX94" fmla="*/ 3641528 w 5068393"/>
                <a:gd name="connsiteY94" fmla="*/ 1009728 h 2420679"/>
                <a:gd name="connsiteX95" fmla="*/ 3681721 w 5068393"/>
                <a:gd name="connsiteY95" fmla="*/ 1130308 h 2420679"/>
                <a:gd name="connsiteX96" fmla="*/ 3691769 w 5068393"/>
                <a:gd name="connsiteY96" fmla="*/ 1170502 h 2420679"/>
                <a:gd name="connsiteX97" fmla="*/ 3701818 w 5068393"/>
                <a:gd name="connsiteY97" fmla="*/ 1301130 h 2420679"/>
                <a:gd name="connsiteX98" fmla="*/ 3721914 w 5068393"/>
                <a:gd name="connsiteY98" fmla="*/ 1361420 h 2420679"/>
                <a:gd name="connsiteX99" fmla="*/ 3731963 w 5068393"/>
                <a:gd name="connsiteY99" fmla="*/ 1391566 h 2420679"/>
                <a:gd name="connsiteX100" fmla="*/ 3792253 w 5068393"/>
                <a:gd name="connsiteY100" fmla="*/ 1311179 h 2420679"/>
                <a:gd name="connsiteX101" fmla="*/ 3842495 w 5068393"/>
                <a:gd name="connsiteY101" fmla="*/ 1230792 h 2420679"/>
                <a:gd name="connsiteX102" fmla="*/ 3862591 w 5068393"/>
                <a:gd name="connsiteY102" fmla="*/ 1160453 h 2420679"/>
                <a:gd name="connsiteX103" fmla="*/ 3872640 w 5068393"/>
                <a:gd name="connsiteY103" fmla="*/ 1100163 h 2420679"/>
                <a:gd name="connsiteX104" fmla="*/ 3902785 w 5068393"/>
                <a:gd name="connsiteY104" fmla="*/ 1029825 h 2420679"/>
                <a:gd name="connsiteX105" fmla="*/ 3912833 w 5068393"/>
                <a:gd name="connsiteY105" fmla="*/ 929341 h 2420679"/>
                <a:gd name="connsiteX106" fmla="*/ 3942978 w 5068393"/>
                <a:gd name="connsiteY106" fmla="*/ 859003 h 2420679"/>
                <a:gd name="connsiteX107" fmla="*/ 4013317 w 5068393"/>
                <a:gd name="connsiteY107" fmla="*/ 949438 h 2420679"/>
                <a:gd name="connsiteX108" fmla="*/ 4033413 w 5068393"/>
                <a:gd name="connsiteY108" fmla="*/ 989631 h 2420679"/>
                <a:gd name="connsiteX109" fmla="*/ 4043462 w 5068393"/>
                <a:gd name="connsiteY109" fmla="*/ 1090115 h 2420679"/>
                <a:gd name="connsiteX110" fmla="*/ 4093703 w 5068393"/>
                <a:gd name="connsiteY110" fmla="*/ 1110212 h 2420679"/>
                <a:gd name="connsiteX111" fmla="*/ 4264525 w 5068393"/>
                <a:gd name="connsiteY111" fmla="*/ 1130308 h 2420679"/>
                <a:gd name="connsiteX112" fmla="*/ 4294670 w 5068393"/>
                <a:gd name="connsiteY112" fmla="*/ 1120260 h 2420679"/>
                <a:gd name="connsiteX113" fmla="*/ 4304719 w 5068393"/>
                <a:gd name="connsiteY113" fmla="*/ 1039873 h 2420679"/>
                <a:gd name="connsiteX114" fmla="*/ 4314767 w 5068393"/>
                <a:gd name="connsiteY114" fmla="*/ 989631 h 2420679"/>
                <a:gd name="connsiteX115" fmla="*/ 4365009 w 5068393"/>
                <a:gd name="connsiteY115" fmla="*/ 959486 h 2420679"/>
                <a:gd name="connsiteX116" fmla="*/ 4385106 w 5068393"/>
                <a:gd name="connsiteY116" fmla="*/ 929341 h 2420679"/>
                <a:gd name="connsiteX117" fmla="*/ 4425299 w 5068393"/>
                <a:gd name="connsiteY117" fmla="*/ 889148 h 2420679"/>
                <a:gd name="connsiteX118" fmla="*/ 4435347 w 5068393"/>
                <a:gd name="connsiteY118" fmla="*/ 828858 h 2420679"/>
                <a:gd name="connsiteX119" fmla="*/ 4455444 w 5068393"/>
                <a:gd name="connsiteY119" fmla="*/ 798713 h 2420679"/>
                <a:gd name="connsiteX120" fmla="*/ 4485589 w 5068393"/>
                <a:gd name="connsiteY120" fmla="*/ 738423 h 2420679"/>
                <a:gd name="connsiteX121" fmla="*/ 4515734 w 5068393"/>
                <a:gd name="connsiteY121" fmla="*/ 748471 h 2420679"/>
                <a:gd name="connsiteX122" fmla="*/ 4545879 w 5068393"/>
                <a:gd name="connsiteY122" fmla="*/ 859003 h 2420679"/>
                <a:gd name="connsiteX123" fmla="*/ 4565976 w 5068393"/>
                <a:gd name="connsiteY123" fmla="*/ 929341 h 2420679"/>
                <a:gd name="connsiteX124" fmla="*/ 4586073 w 5068393"/>
                <a:gd name="connsiteY124" fmla="*/ 959486 h 2420679"/>
                <a:gd name="connsiteX125" fmla="*/ 4626266 w 5068393"/>
                <a:gd name="connsiteY125" fmla="*/ 899196 h 2420679"/>
                <a:gd name="connsiteX126" fmla="*/ 4686556 w 5068393"/>
                <a:gd name="connsiteY126" fmla="*/ 798713 h 2420679"/>
                <a:gd name="connsiteX127" fmla="*/ 4696604 w 5068393"/>
                <a:gd name="connsiteY127" fmla="*/ 607794 h 2420679"/>
                <a:gd name="connsiteX128" fmla="*/ 4706653 w 5068393"/>
                <a:gd name="connsiteY128" fmla="*/ 567601 h 2420679"/>
                <a:gd name="connsiteX129" fmla="*/ 4756895 w 5068393"/>
                <a:gd name="connsiteY129" fmla="*/ 678133 h 2420679"/>
                <a:gd name="connsiteX130" fmla="*/ 4766943 w 5068393"/>
                <a:gd name="connsiteY130" fmla="*/ 758519 h 2420679"/>
                <a:gd name="connsiteX131" fmla="*/ 4776991 w 5068393"/>
                <a:gd name="connsiteY131" fmla="*/ 889148 h 2420679"/>
                <a:gd name="connsiteX132" fmla="*/ 4807136 w 5068393"/>
                <a:gd name="connsiteY132" fmla="*/ 979583 h 2420679"/>
                <a:gd name="connsiteX133" fmla="*/ 4817185 w 5068393"/>
                <a:gd name="connsiteY133" fmla="*/ 1009728 h 2420679"/>
                <a:gd name="connsiteX134" fmla="*/ 4827233 w 5068393"/>
                <a:gd name="connsiteY134" fmla="*/ 1039873 h 2420679"/>
                <a:gd name="connsiteX135" fmla="*/ 4857378 w 5068393"/>
                <a:gd name="connsiteY135" fmla="*/ 1070018 h 2420679"/>
                <a:gd name="connsiteX136" fmla="*/ 4867426 w 5068393"/>
                <a:gd name="connsiteY136" fmla="*/ 1210695 h 2420679"/>
                <a:gd name="connsiteX137" fmla="*/ 4907620 w 5068393"/>
                <a:gd name="connsiteY137" fmla="*/ 1230792 h 2420679"/>
                <a:gd name="connsiteX138" fmla="*/ 4967910 w 5068393"/>
                <a:gd name="connsiteY138" fmla="*/ 1170502 h 2420679"/>
                <a:gd name="connsiteX139" fmla="*/ 5008103 w 5068393"/>
                <a:gd name="connsiteY139" fmla="*/ 1100163 h 2420679"/>
                <a:gd name="connsiteX140" fmla="*/ 5048297 w 5068393"/>
                <a:gd name="connsiteY140" fmla="*/ 1039873 h 2420679"/>
                <a:gd name="connsiteX141" fmla="*/ 5068393 w 5068393"/>
                <a:gd name="connsiteY141" fmla="*/ 989631 h 2420679"/>
                <a:gd name="connsiteX0" fmla="*/ 0 w 5068393"/>
                <a:gd name="connsiteY0" fmla="*/ 2420679 h 2420679"/>
                <a:gd name="connsiteX1" fmla="*/ 168519 w 5068393"/>
                <a:gd name="connsiteY1" fmla="*/ 218048 h 2420679"/>
                <a:gd name="connsiteX2" fmla="*/ 221202 w 5068393"/>
                <a:gd name="connsiteY2" fmla="*/ 0 h 2420679"/>
                <a:gd name="connsiteX3" fmla="*/ 484238 w 5068393"/>
                <a:gd name="connsiteY3" fmla="*/ 218048 h 2420679"/>
                <a:gd name="connsiteX4" fmla="*/ 596877 w 5068393"/>
                <a:gd name="connsiteY4" fmla="*/ 646660 h 2420679"/>
                <a:gd name="connsiteX5" fmla="*/ 616974 w 5068393"/>
                <a:gd name="connsiteY5" fmla="*/ 909674 h 2420679"/>
                <a:gd name="connsiteX6" fmla="*/ 727506 w 5068393"/>
                <a:gd name="connsiteY6" fmla="*/ 780619 h 2420679"/>
                <a:gd name="connsiteX7" fmla="*/ 757651 w 5068393"/>
                <a:gd name="connsiteY7" fmla="*/ 810331 h 2420679"/>
                <a:gd name="connsiteX8" fmla="*/ 838037 w 5068393"/>
                <a:gd name="connsiteY8" fmla="*/ 1100163 h 2420679"/>
                <a:gd name="connsiteX9" fmla="*/ 868182 w 5068393"/>
                <a:gd name="connsiteY9" fmla="*/ 1080067 h 2420679"/>
                <a:gd name="connsiteX10" fmla="*/ 916286 w 5068393"/>
                <a:gd name="connsiteY10" fmla="*/ 1024562 h 2420679"/>
                <a:gd name="connsiteX11" fmla="*/ 968666 w 5068393"/>
                <a:gd name="connsiteY11" fmla="*/ 1029825 h 2420679"/>
                <a:gd name="connsiteX12" fmla="*/ 1018908 w 5068393"/>
                <a:gd name="connsiteY12" fmla="*/ 1150405 h 2420679"/>
                <a:gd name="connsiteX13" fmla="*/ 1089246 w 5068393"/>
                <a:gd name="connsiteY13" fmla="*/ 1200647 h 2420679"/>
                <a:gd name="connsiteX14" fmla="*/ 1088491 w 5068393"/>
                <a:gd name="connsiteY14" fmla="*/ 1220420 h 2420679"/>
                <a:gd name="connsiteX15" fmla="*/ 1219875 w 5068393"/>
                <a:gd name="connsiteY15" fmla="*/ 1311179 h 2420679"/>
                <a:gd name="connsiteX16" fmla="*/ 1260068 w 5068393"/>
                <a:gd name="connsiteY16" fmla="*/ 1291082 h 2420679"/>
                <a:gd name="connsiteX17" fmla="*/ 1300262 w 5068393"/>
                <a:gd name="connsiteY17" fmla="*/ 1230792 h 2420679"/>
                <a:gd name="connsiteX18" fmla="*/ 1310310 w 5068393"/>
                <a:gd name="connsiteY18" fmla="*/ 1120260 h 2420679"/>
                <a:gd name="connsiteX19" fmla="*/ 1400745 w 5068393"/>
                <a:gd name="connsiteY19" fmla="*/ 979583 h 2420679"/>
                <a:gd name="connsiteX20" fmla="*/ 1410793 w 5068393"/>
                <a:gd name="connsiteY20" fmla="*/ 929341 h 2420679"/>
                <a:gd name="connsiteX21" fmla="*/ 1450987 w 5068393"/>
                <a:gd name="connsiteY21" fmla="*/ 879100 h 2420679"/>
                <a:gd name="connsiteX22" fmla="*/ 1471084 w 5068393"/>
                <a:gd name="connsiteY22" fmla="*/ 848955 h 2420679"/>
                <a:gd name="connsiteX23" fmla="*/ 1481132 w 5068393"/>
                <a:gd name="connsiteY23" fmla="*/ 818809 h 2420679"/>
                <a:gd name="connsiteX24" fmla="*/ 1501229 w 5068393"/>
                <a:gd name="connsiteY24" fmla="*/ 768568 h 2420679"/>
                <a:gd name="connsiteX25" fmla="*/ 1521325 w 5068393"/>
                <a:gd name="connsiteY25" fmla="*/ 637939 h 2420679"/>
                <a:gd name="connsiteX26" fmla="*/ 1531374 w 5068393"/>
                <a:gd name="connsiteY26" fmla="*/ 828858 h 2420679"/>
                <a:gd name="connsiteX27" fmla="*/ 1551470 w 5068393"/>
                <a:gd name="connsiteY27" fmla="*/ 788664 h 2420679"/>
                <a:gd name="connsiteX28" fmla="*/ 1561519 w 5068393"/>
                <a:gd name="connsiteY28" fmla="*/ 758519 h 2420679"/>
                <a:gd name="connsiteX29" fmla="*/ 1611761 w 5068393"/>
                <a:gd name="connsiteY29" fmla="*/ 848955 h 2420679"/>
                <a:gd name="connsiteX30" fmla="*/ 1662002 w 5068393"/>
                <a:gd name="connsiteY30" fmla="*/ 909245 h 2420679"/>
                <a:gd name="connsiteX31" fmla="*/ 1692147 w 5068393"/>
                <a:gd name="connsiteY31" fmla="*/ 919293 h 2420679"/>
                <a:gd name="connsiteX32" fmla="*/ 1742389 w 5068393"/>
                <a:gd name="connsiteY32" fmla="*/ 808761 h 2420679"/>
                <a:gd name="connsiteX33" fmla="*/ 1802679 w 5068393"/>
                <a:gd name="connsiteY33" fmla="*/ 748471 h 2420679"/>
                <a:gd name="connsiteX34" fmla="*/ 1822776 w 5068393"/>
                <a:gd name="connsiteY34" fmla="*/ 708278 h 2420679"/>
                <a:gd name="connsiteX35" fmla="*/ 1852921 w 5068393"/>
                <a:gd name="connsiteY35" fmla="*/ 567601 h 2420679"/>
                <a:gd name="connsiteX36" fmla="*/ 1873018 w 5068393"/>
                <a:gd name="connsiteY36" fmla="*/ 597746 h 2420679"/>
                <a:gd name="connsiteX37" fmla="*/ 1883066 w 5068393"/>
                <a:gd name="connsiteY37" fmla="*/ 627891 h 2420679"/>
                <a:gd name="connsiteX38" fmla="*/ 1903163 w 5068393"/>
                <a:gd name="connsiteY38" fmla="*/ 698229 h 2420679"/>
                <a:gd name="connsiteX39" fmla="*/ 1953404 w 5068393"/>
                <a:gd name="connsiteY39" fmla="*/ 778616 h 2420679"/>
                <a:gd name="connsiteX40" fmla="*/ 1983550 w 5068393"/>
                <a:gd name="connsiteY40" fmla="*/ 939390 h 2420679"/>
                <a:gd name="connsiteX41" fmla="*/ 2013695 w 5068393"/>
                <a:gd name="connsiteY41" fmla="*/ 1049922 h 2420679"/>
                <a:gd name="connsiteX42" fmla="*/ 2033791 w 5068393"/>
                <a:gd name="connsiteY42" fmla="*/ 1130308 h 2420679"/>
                <a:gd name="connsiteX43" fmla="*/ 2053888 w 5068393"/>
                <a:gd name="connsiteY43" fmla="*/ 1160453 h 2420679"/>
                <a:gd name="connsiteX44" fmla="*/ 2084033 w 5068393"/>
                <a:gd name="connsiteY44" fmla="*/ 1150405 h 2420679"/>
                <a:gd name="connsiteX45" fmla="*/ 2094081 w 5068393"/>
                <a:gd name="connsiteY45" fmla="*/ 1120260 h 2420679"/>
                <a:gd name="connsiteX46" fmla="*/ 2114178 w 5068393"/>
                <a:gd name="connsiteY46" fmla="*/ 1090115 h 2420679"/>
                <a:gd name="connsiteX47" fmla="*/ 2144323 w 5068393"/>
                <a:gd name="connsiteY47" fmla="*/ 1039873 h 2420679"/>
                <a:gd name="connsiteX48" fmla="*/ 2184517 w 5068393"/>
                <a:gd name="connsiteY48" fmla="*/ 1070018 h 2420679"/>
                <a:gd name="connsiteX49" fmla="*/ 2285000 w 5068393"/>
                <a:gd name="connsiteY49" fmla="*/ 1160453 h 2420679"/>
                <a:gd name="connsiteX50" fmla="*/ 2325193 w 5068393"/>
                <a:gd name="connsiteY50" fmla="*/ 1230792 h 2420679"/>
                <a:gd name="connsiteX51" fmla="*/ 2355339 w 5068393"/>
                <a:gd name="connsiteY51" fmla="*/ 1250889 h 2420679"/>
                <a:gd name="connsiteX52" fmla="*/ 2365387 w 5068393"/>
                <a:gd name="connsiteY52" fmla="*/ 1281034 h 2420679"/>
                <a:gd name="connsiteX53" fmla="*/ 2385484 w 5068393"/>
                <a:gd name="connsiteY53" fmla="*/ 1250889 h 2420679"/>
                <a:gd name="connsiteX54" fmla="*/ 2395532 w 5068393"/>
                <a:gd name="connsiteY54" fmla="*/ 1210695 h 2420679"/>
                <a:gd name="connsiteX55" fmla="*/ 2415629 w 5068393"/>
                <a:gd name="connsiteY55" fmla="*/ 1160453 h 2420679"/>
                <a:gd name="connsiteX56" fmla="*/ 2425677 w 5068393"/>
                <a:gd name="connsiteY56" fmla="*/ 1130308 h 2420679"/>
                <a:gd name="connsiteX57" fmla="*/ 2435725 w 5068393"/>
                <a:gd name="connsiteY57" fmla="*/ 969535 h 2420679"/>
                <a:gd name="connsiteX58" fmla="*/ 2465870 w 5068393"/>
                <a:gd name="connsiteY58" fmla="*/ 879100 h 2420679"/>
                <a:gd name="connsiteX59" fmla="*/ 2496015 w 5068393"/>
                <a:gd name="connsiteY59" fmla="*/ 828858 h 2420679"/>
                <a:gd name="connsiteX60" fmla="*/ 2506064 w 5068393"/>
                <a:gd name="connsiteY60" fmla="*/ 768568 h 2420679"/>
                <a:gd name="connsiteX61" fmla="*/ 2516112 w 5068393"/>
                <a:gd name="connsiteY61" fmla="*/ 798713 h 2420679"/>
                <a:gd name="connsiteX62" fmla="*/ 2526161 w 5068393"/>
                <a:gd name="connsiteY62" fmla="*/ 859003 h 2420679"/>
                <a:gd name="connsiteX63" fmla="*/ 2556306 w 5068393"/>
                <a:gd name="connsiteY63" fmla="*/ 929341 h 2420679"/>
                <a:gd name="connsiteX64" fmla="*/ 2566354 w 5068393"/>
                <a:gd name="connsiteY64" fmla="*/ 1049922 h 2420679"/>
                <a:gd name="connsiteX65" fmla="*/ 2586451 w 5068393"/>
                <a:gd name="connsiteY65" fmla="*/ 1170502 h 2420679"/>
                <a:gd name="connsiteX66" fmla="*/ 2646741 w 5068393"/>
                <a:gd name="connsiteY66" fmla="*/ 1110212 h 2420679"/>
                <a:gd name="connsiteX67" fmla="*/ 2707031 w 5068393"/>
                <a:gd name="connsiteY67" fmla="*/ 1070018 h 2420679"/>
                <a:gd name="connsiteX68" fmla="*/ 2757273 w 5068393"/>
                <a:gd name="connsiteY68" fmla="*/ 1009728 h 2420679"/>
                <a:gd name="connsiteX69" fmla="*/ 2797466 w 5068393"/>
                <a:gd name="connsiteY69" fmla="*/ 949438 h 2420679"/>
                <a:gd name="connsiteX70" fmla="*/ 2867804 w 5068393"/>
                <a:gd name="connsiteY70" fmla="*/ 889148 h 2420679"/>
                <a:gd name="connsiteX71" fmla="*/ 2918046 w 5068393"/>
                <a:gd name="connsiteY71" fmla="*/ 899196 h 2420679"/>
                <a:gd name="connsiteX72" fmla="*/ 2968288 w 5068393"/>
                <a:gd name="connsiteY72" fmla="*/ 939390 h 2420679"/>
                <a:gd name="connsiteX73" fmla="*/ 3028578 w 5068393"/>
                <a:gd name="connsiteY73" fmla="*/ 969535 h 2420679"/>
                <a:gd name="connsiteX74" fmla="*/ 3058723 w 5068393"/>
                <a:gd name="connsiteY74" fmla="*/ 999680 h 2420679"/>
                <a:gd name="connsiteX75" fmla="*/ 3068772 w 5068393"/>
                <a:gd name="connsiteY75" fmla="*/ 1029825 h 2420679"/>
                <a:gd name="connsiteX76" fmla="*/ 3149158 w 5068393"/>
                <a:gd name="connsiteY76" fmla="*/ 1070018 h 2420679"/>
                <a:gd name="connsiteX77" fmla="*/ 3189352 w 5068393"/>
                <a:gd name="connsiteY77" fmla="*/ 1090115 h 2420679"/>
                <a:gd name="connsiteX78" fmla="*/ 3219497 w 5068393"/>
                <a:gd name="connsiteY78" fmla="*/ 1059970 h 2420679"/>
                <a:gd name="connsiteX79" fmla="*/ 3249642 w 5068393"/>
                <a:gd name="connsiteY79" fmla="*/ 1039873 h 2420679"/>
                <a:gd name="connsiteX80" fmla="*/ 3319980 w 5068393"/>
                <a:gd name="connsiteY80" fmla="*/ 969535 h 2420679"/>
                <a:gd name="connsiteX81" fmla="*/ 3330029 w 5068393"/>
                <a:gd name="connsiteY81" fmla="*/ 929341 h 2420679"/>
                <a:gd name="connsiteX82" fmla="*/ 3360174 w 5068393"/>
                <a:gd name="connsiteY82" fmla="*/ 848955 h 2420679"/>
                <a:gd name="connsiteX83" fmla="*/ 3370222 w 5068393"/>
                <a:gd name="connsiteY83" fmla="*/ 748471 h 2420679"/>
                <a:gd name="connsiteX84" fmla="*/ 3390319 w 5068393"/>
                <a:gd name="connsiteY84" fmla="*/ 698229 h 2420679"/>
                <a:gd name="connsiteX85" fmla="*/ 3400367 w 5068393"/>
                <a:gd name="connsiteY85" fmla="*/ 658036 h 2420679"/>
                <a:gd name="connsiteX86" fmla="*/ 3420464 w 5068393"/>
                <a:gd name="connsiteY86" fmla="*/ 627891 h 2420679"/>
                <a:gd name="connsiteX87" fmla="*/ 3450609 w 5068393"/>
                <a:gd name="connsiteY87" fmla="*/ 537456 h 2420679"/>
                <a:gd name="connsiteX88" fmla="*/ 3470706 w 5068393"/>
                <a:gd name="connsiteY88" fmla="*/ 507311 h 2420679"/>
                <a:gd name="connsiteX89" fmla="*/ 3490802 w 5068393"/>
                <a:gd name="connsiteY89" fmla="*/ 426924 h 2420679"/>
                <a:gd name="connsiteX90" fmla="*/ 3556101 w 5068393"/>
                <a:gd name="connsiteY90" fmla="*/ 218048 h 2420679"/>
                <a:gd name="connsiteX91" fmla="*/ 3551092 w 5068393"/>
                <a:gd name="connsiteY91" fmla="*/ 557552 h 2420679"/>
                <a:gd name="connsiteX92" fmla="*/ 3601334 w 5068393"/>
                <a:gd name="connsiteY92" fmla="*/ 688181 h 2420679"/>
                <a:gd name="connsiteX93" fmla="*/ 3611382 w 5068393"/>
                <a:gd name="connsiteY93" fmla="*/ 838906 h 2420679"/>
                <a:gd name="connsiteX94" fmla="*/ 3641528 w 5068393"/>
                <a:gd name="connsiteY94" fmla="*/ 1009728 h 2420679"/>
                <a:gd name="connsiteX95" fmla="*/ 3681721 w 5068393"/>
                <a:gd name="connsiteY95" fmla="*/ 1130308 h 2420679"/>
                <a:gd name="connsiteX96" fmla="*/ 3691769 w 5068393"/>
                <a:gd name="connsiteY96" fmla="*/ 1170502 h 2420679"/>
                <a:gd name="connsiteX97" fmla="*/ 3701818 w 5068393"/>
                <a:gd name="connsiteY97" fmla="*/ 1301130 h 2420679"/>
                <a:gd name="connsiteX98" fmla="*/ 3721914 w 5068393"/>
                <a:gd name="connsiteY98" fmla="*/ 1361420 h 2420679"/>
                <a:gd name="connsiteX99" fmla="*/ 3731963 w 5068393"/>
                <a:gd name="connsiteY99" fmla="*/ 1391566 h 2420679"/>
                <a:gd name="connsiteX100" fmla="*/ 3792253 w 5068393"/>
                <a:gd name="connsiteY100" fmla="*/ 1311179 h 2420679"/>
                <a:gd name="connsiteX101" fmla="*/ 3842495 w 5068393"/>
                <a:gd name="connsiteY101" fmla="*/ 1230792 h 2420679"/>
                <a:gd name="connsiteX102" fmla="*/ 3862591 w 5068393"/>
                <a:gd name="connsiteY102" fmla="*/ 1160453 h 2420679"/>
                <a:gd name="connsiteX103" fmla="*/ 3872640 w 5068393"/>
                <a:gd name="connsiteY103" fmla="*/ 1100163 h 2420679"/>
                <a:gd name="connsiteX104" fmla="*/ 3902785 w 5068393"/>
                <a:gd name="connsiteY104" fmla="*/ 1029825 h 2420679"/>
                <a:gd name="connsiteX105" fmla="*/ 3912833 w 5068393"/>
                <a:gd name="connsiteY105" fmla="*/ 929341 h 2420679"/>
                <a:gd name="connsiteX106" fmla="*/ 3942978 w 5068393"/>
                <a:gd name="connsiteY106" fmla="*/ 859003 h 2420679"/>
                <a:gd name="connsiteX107" fmla="*/ 4013317 w 5068393"/>
                <a:gd name="connsiteY107" fmla="*/ 949438 h 2420679"/>
                <a:gd name="connsiteX108" fmla="*/ 4033413 w 5068393"/>
                <a:gd name="connsiteY108" fmla="*/ 989631 h 2420679"/>
                <a:gd name="connsiteX109" fmla="*/ 4043462 w 5068393"/>
                <a:gd name="connsiteY109" fmla="*/ 1090115 h 2420679"/>
                <a:gd name="connsiteX110" fmla="*/ 4093703 w 5068393"/>
                <a:gd name="connsiteY110" fmla="*/ 1110212 h 2420679"/>
                <a:gd name="connsiteX111" fmla="*/ 4264525 w 5068393"/>
                <a:gd name="connsiteY111" fmla="*/ 1130308 h 2420679"/>
                <a:gd name="connsiteX112" fmla="*/ 4294670 w 5068393"/>
                <a:gd name="connsiteY112" fmla="*/ 1120260 h 2420679"/>
                <a:gd name="connsiteX113" fmla="*/ 4304719 w 5068393"/>
                <a:gd name="connsiteY113" fmla="*/ 1039873 h 2420679"/>
                <a:gd name="connsiteX114" fmla="*/ 4314767 w 5068393"/>
                <a:gd name="connsiteY114" fmla="*/ 989631 h 2420679"/>
                <a:gd name="connsiteX115" fmla="*/ 4365009 w 5068393"/>
                <a:gd name="connsiteY115" fmla="*/ 959486 h 2420679"/>
                <a:gd name="connsiteX116" fmla="*/ 4385106 w 5068393"/>
                <a:gd name="connsiteY116" fmla="*/ 929341 h 2420679"/>
                <a:gd name="connsiteX117" fmla="*/ 4425299 w 5068393"/>
                <a:gd name="connsiteY117" fmla="*/ 889148 h 2420679"/>
                <a:gd name="connsiteX118" fmla="*/ 4435347 w 5068393"/>
                <a:gd name="connsiteY118" fmla="*/ 828858 h 2420679"/>
                <a:gd name="connsiteX119" fmla="*/ 4455444 w 5068393"/>
                <a:gd name="connsiteY119" fmla="*/ 798713 h 2420679"/>
                <a:gd name="connsiteX120" fmla="*/ 4485589 w 5068393"/>
                <a:gd name="connsiteY120" fmla="*/ 738423 h 2420679"/>
                <a:gd name="connsiteX121" fmla="*/ 4515734 w 5068393"/>
                <a:gd name="connsiteY121" fmla="*/ 748471 h 2420679"/>
                <a:gd name="connsiteX122" fmla="*/ 4545879 w 5068393"/>
                <a:gd name="connsiteY122" fmla="*/ 859003 h 2420679"/>
                <a:gd name="connsiteX123" fmla="*/ 4565976 w 5068393"/>
                <a:gd name="connsiteY123" fmla="*/ 929341 h 2420679"/>
                <a:gd name="connsiteX124" fmla="*/ 4586073 w 5068393"/>
                <a:gd name="connsiteY124" fmla="*/ 959486 h 2420679"/>
                <a:gd name="connsiteX125" fmla="*/ 4626266 w 5068393"/>
                <a:gd name="connsiteY125" fmla="*/ 899196 h 2420679"/>
                <a:gd name="connsiteX126" fmla="*/ 4686556 w 5068393"/>
                <a:gd name="connsiteY126" fmla="*/ 798713 h 2420679"/>
                <a:gd name="connsiteX127" fmla="*/ 4696604 w 5068393"/>
                <a:gd name="connsiteY127" fmla="*/ 607794 h 2420679"/>
                <a:gd name="connsiteX128" fmla="*/ 4706653 w 5068393"/>
                <a:gd name="connsiteY128" fmla="*/ 567601 h 2420679"/>
                <a:gd name="connsiteX129" fmla="*/ 4756895 w 5068393"/>
                <a:gd name="connsiteY129" fmla="*/ 678133 h 2420679"/>
                <a:gd name="connsiteX130" fmla="*/ 4766943 w 5068393"/>
                <a:gd name="connsiteY130" fmla="*/ 758519 h 2420679"/>
                <a:gd name="connsiteX131" fmla="*/ 4776991 w 5068393"/>
                <a:gd name="connsiteY131" fmla="*/ 889148 h 2420679"/>
                <a:gd name="connsiteX132" fmla="*/ 4807136 w 5068393"/>
                <a:gd name="connsiteY132" fmla="*/ 979583 h 2420679"/>
                <a:gd name="connsiteX133" fmla="*/ 4817185 w 5068393"/>
                <a:gd name="connsiteY133" fmla="*/ 1009728 h 2420679"/>
                <a:gd name="connsiteX134" fmla="*/ 4827233 w 5068393"/>
                <a:gd name="connsiteY134" fmla="*/ 1039873 h 2420679"/>
                <a:gd name="connsiteX135" fmla="*/ 4857378 w 5068393"/>
                <a:gd name="connsiteY135" fmla="*/ 1070018 h 2420679"/>
                <a:gd name="connsiteX136" fmla="*/ 4867426 w 5068393"/>
                <a:gd name="connsiteY136" fmla="*/ 1210695 h 2420679"/>
                <a:gd name="connsiteX137" fmla="*/ 4907620 w 5068393"/>
                <a:gd name="connsiteY137" fmla="*/ 1230792 h 2420679"/>
                <a:gd name="connsiteX138" fmla="*/ 4967910 w 5068393"/>
                <a:gd name="connsiteY138" fmla="*/ 1170502 h 2420679"/>
                <a:gd name="connsiteX139" fmla="*/ 5008103 w 5068393"/>
                <a:gd name="connsiteY139" fmla="*/ 1100163 h 2420679"/>
                <a:gd name="connsiteX140" fmla="*/ 5048297 w 5068393"/>
                <a:gd name="connsiteY140" fmla="*/ 1039873 h 2420679"/>
                <a:gd name="connsiteX141" fmla="*/ 5068393 w 5068393"/>
                <a:gd name="connsiteY141" fmla="*/ 989631 h 2420679"/>
                <a:gd name="connsiteX0" fmla="*/ 0 w 5068393"/>
                <a:gd name="connsiteY0" fmla="*/ 2420679 h 2420679"/>
                <a:gd name="connsiteX1" fmla="*/ 168519 w 5068393"/>
                <a:gd name="connsiteY1" fmla="*/ 218048 h 2420679"/>
                <a:gd name="connsiteX2" fmla="*/ 221202 w 5068393"/>
                <a:gd name="connsiteY2" fmla="*/ 0 h 2420679"/>
                <a:gd name="connsiteX3" fmla="*/ 484238 w 5068393"/>
                <a:gd name="connsiteY3" fmla="*/ 218048 h 2420679"/>
                <a:gd name="connsiteX4" fmla="*/ 596877 w 5068393"/>
                <a:gd name="connsiteY4" fmla="*/ 646660 h 2420679"/>
                <a:gd name="connsiteX5" fmla="*/ 616974 w 5068393"/>
                <a:gd name="connsiteY5" fmla="*/ 909674 h 2420679"/>
                <a:gd name="connsiteX6" fmla="*/ 727506 w 5068393"/>
                <a:gd name="connsiteY6" fmla="*/ 780619 h 2420679"/>
                <a:gd name="connsiteX7" fmla="*/ 757651 w 5068393"/>
                <a:gd name="connsiteY7" fmla="*/ 810331 h 2420679"/>
                <a:gd name="connsiteX8" fmla="*/ 838037 w 5068393"/>
                <a:gd name="connsiteY8" fmla="*/ 1100163 h 2420679"/>
                <a:gd name="connsiteX9" fmla="*/ 916286 w 5068393"/>
                <a:gd name="connsiteY9" fmla="*/ 1196543 h 2420679"/>
                <a:gd name="connsiteX10" fmla="*/ 916286 w 5068393"/>
                <a:gd name="connsiteY10" fmla="*/ 1024562 h 2420679"/>
                <a:gd name="connsiteX11" fmla="*/ 968666 w 5068393"/>
                <a:gd name="connsiteY11" fmla="*/ 1029825 h 2420679"/>
                <a:gd name="connsiteX12" fmla="*/ 1018908 w 5068393"/>
                <a:gd name="connsiteY12" fmla="*/ 1150405 h 2420679"/>
                <a:gd name="connsiteX13" fmla="*/ 1089246 w 5068393"/>
                <a:gd name="connsiteY13" fmla="*/ 1200647 h 2420679"/>
                <a:gd name="connsiteX14" fmla="*/ 1088491 w 5068393"/>
                <a:gd name="connsiteY14" fmla="*/ 1220420 h 2420679"/>
                <a:gd name="connsiteX15" fmla="*/ 1219875 w 5068393"/>
                <a:gd name="connsiteY15" fmla="*/ 1311179 h 2420679"/>
                <a:gd name="connsiteX16" fmla="*/ 1260068 w 5068393"/>
                <a:gd name="connsiteY16" fmla="*/ 1291082 h 2420679"/>
                <a:gd name="connsiteX17" fmla="*/ 1300262 w 5068393"/>
                <a:gd name="connsiteY17" fmla="*/ 1230792 h 2420679"/>
                <a:gd name="connsiteX18" fmla="*/ 1310310 w 5068393"/>
                <a:gd name="connsiteY18" fmla="*/ 1120260 h 2420679"/>
                <a:gd name="connsiteX19" fmla="*/ 1400745 w 5068393"/>
                <a:gd name="connsiteY19" fmla="*/ 979583 h 2420679"/>
                <a:gd name="connsiteX20" fmla="*/ 1410793 w 5068393"/>
                <a:gd name="connsiteY20" fmla="*/ 929341 h 2420679"/>
                <a:gd name="connsiteX21" fmla="*/ 1450987 w 5068393"/>
                <a:gd name="connsiteY21" fmla="*/ 879100 h 2420679"/>
                <a:gd name="connsiteX22" fmla="*/ 1471084 w 5068393"/>
                <a:gd name="connsiteY22" fmla="*/ 848955 h 2420679"/>
                <a:gd name="connsiteX23" fmla="*/ 1481132 w 5068393"/>
                <a:gd name="connsiteY23" fmla="*/ 818809 h 2420679"/>
                <a:gd name="connsiteX24" fmla="*/ 1501229 w 5068393"/>
                <a:gd name="connsiteY24" fmla="*/ 768568 h 2420679"/>
                <a:gd name="connsiteX25" fmla="*/ 1521325 w 5068393"/>
                <a:gd name="connsiteY25" fmla="*/ 637939 h 2420679"/>
                <a:gd name="connsiteX26" fmla="*/ 1531374 w 5068393"/>
                <a:gd name="connsiteY26" fmla="*/ 828858 h 2420679"/>
                <a:gd name="connsiteX27" fmla="*/ 1551470 w 5068393"/>
                <a:gd name="connsiteY27" fmla="*/ 788664 h 2420679"/>
                <a:gd name="connsiteX28" fmla="*/ 1561519 w 5068393"/>
                <a:gd name="connsiteY28" fmla="*/ 758519 h 2420679"/>
                <a:gd name="connsiteX29" fmla="*/ 1611761 w 5068393"/>
                <a:gd name="connsiteY29" fmla="*/ 848955 h 2420679"/>
                <a:gd name="connsiteX30" fmla="*/ 1662002 w 5068393"/>
                <a:gd name="connsiteY30" fmla="*/ 909245 h 2420679"/>
                <a:gd name="connsiteX31" fmla="*/ 1692147 w 5068393"/>
                <a:gd name="connsiteY31" fmla="*/ 919293 h 2420679"/>
                <a:gd name="connsiteX32" fmla="*/ 1742389 w 5068393"/>
                <a:gd name="connsiteY32" fmla="*/ 808761 h 2420679"/>
                <a:gd name="connsiteX33" fmla="*/ 1802679 w 5068393"/>
                <a:gd name="connsiteY33" fmla="*/ 748471 h 2420679"/>
                <a:gd name="connsiteX34" fmla="*/ 1822776 w 5068393"/>
                <a:gd name="connsiteY34" fmla="*/ 708278 h 2420679"/>
                <a:gd name="connsiteX35" fmla="*/ 1852921 w 5068393"/>
                <a:gd name="connsiteY35" fmla="*/ 567601 h 2420679"/>
                <a:gd name="connsiteX36" fmla="*/ 1873018 w 5068393"/>
                <a:gd name="connsiteY36" fmla="*/ 597746 h 2420679"/>
                <a:gd name="connsiteX37" fmla="*/ 1883066 w 5068393"/>
                <a:gd name="connsiteY37" fmla="*/ 627891 h 2420679"/>
                <a:gd name="connsiteX38" fmla="*/ 1903163 w 5068393"/>
                <a:gd name="connsiteY38" fmla="*/ 698229 h 2420679"/>
                <a:gd name="connsiteX39" fmla="*/ 1953404 w 5068393"/>
                <a:gd name="connsiteY39" fmla="*/ 778616 h 2420679"/>
                <a:gd name="connsiteX40" fmla="*/ 1983550 w 5068393"/>
                <a:gd name="connsiteY40" fmla="*/ 939390 h 2420679"/>
                <a:gd name="connsiteX41" fmla="*/ 2013695 w 5068393"/>
                <a:gd name="connsiteY41" fmla="*/ 1049922 h 2420679"/>
                <a:gd name="connsiteX42" fmla="*/ 2033791 w 5068393"/>
                <a:gd name="connsiteY42" fmla="*/ 1130308 h 2420679"/>
                <a:gd name="connsiteX43" fmla="*/ 2053888 w 5068393"/>
                <a:gd name="connsiteY43" fmla="*/ 1160453 h 2420679"/>
                <a:gd name="connsiteX44" fmla="*/ 2084033 w 5068393"/>
                <a:gd name="connsiteY44" fmla="*/ 1150405 h 2420679"/>
                <a:gd name="connsiteX45" fmla="*/ 2094081 w 5068393"/>
                <a:gd name="connsiteY45" fmla="*/ 1120260 h 2420679"/>
                <a:gd name="connsiteX46" fmla="*/ 2114178 w 5068393"/>
                <a:gd name="connsiteY46" fmla="*/ 1090115 h 2420679"/>
                <a:gd name="connsiteX47" fmla="*/ 2144323 w 5068393"/>
                <a:gd name="connsiteY47" fmla="*/ 1039873 h 2420679"/>
                <a:gd name="connsiteX48" fmla="*/ 2184517 w 5068393"/>
                <a:gd name="connsiteY48" fmla="*/ 1070018 h 2420679"/>
                <a:gd name="connsiteX49" fmla="*/ 2285000 w 5068393"/>
                <a:gd name="connsiteY49" fmla="*/ 1160453 h 2420679"/>
                <a:gd name="connsiteX50" fmla="*/ 2325193 w 5068393"/>
                <a:gd name="connsiteY50" fmla="*/ 1230792 h 2420679"/>
                <a:gd name="connsiteX51" fmla="*/ 2355339 w 5068393"/>
                <a:gd name="connsiteY51" fmla="*/ 1250889 h 2420679"/>
                <a:gd name="connsiteX52" fmla="*/ 2365387 w 5068393"/>
                <a:gd name="connsiteY52" fmla="*/ 1281034 h 2420679"/>
                <a:gd name="connsiteX53" fmla="*/ 2385484 w 5068393"/>
                <a:gd name="connsiteY53" fmla="*/ 1250889 h 2420679"/>
                <a:gd name="connsiteX54" fmla="*/ 2395532 w 5068393"/>
                <a:gd name="connsiteY54" fmla="*/ 1210695 h 2420679"/>
                <a:gd name="connsiteX55" fmla="*/ 2415629 w 5068393"/>
                <a:gd name="connsiteY55" fmla="*/ 1160453 h 2420679"/>
                <a:gd name="connsiteX56" fmla="*/ 2425677 w 5068393"/>
                <a:gd name="connsiteY56" fmla="*/ 1130308 h 2420679"/>
                <a:gd name="connsiteX57" fmla="*/ 2435725 w 5068393"/>
                <a:gd name="connsiteY57" fmla="*/ 969535 h 2420679"/>
                <a:gd name="connsiteX58" fmla="*/ 2465870 w 5068393"/>
                <a:gd name="connsiteY58" fmla="*/ 879100 h 2420679"/>
                <a:gd name="connsiteX59" fmla="*/ 2496015 w 5068393"/>
                <a:gd name="connsiteY59" fmla="*/ 828858 h 2420679"/>
                <a:gd name="connsiteX60" fmla="*/ 2506064 w 5068393"/>
                <a:gd name="connsiteY60" fmla="*/ 768568 h 2420679"/>
                <a:gd name="connsiteX61" fmla="*/ 2516112 w 5068393"/>
                <a:gd name="connsiteY61" fmla="*/ 798713 h 2420679"/>
                <a:gd name="connsiteX62" fmla="*/ 2526161 w 5068393"/>
                <a:gd name="connsiteY62" fmla="*/ 859003 h 2420679"/>
                <a:gd name="connsiteX63" fmla="*/ 2556306 w 5068393"/>
                <a:gd name="connsiteY63" fmla="*/ 929341 h 2420679"/>
                <a:gd name="connsiteX64" fmla="*/ 2566354 w 5068393"/>
                <a:gd name="connsiteY64" fmla="*/ 1049922 h 2420679"/>
                <a:gd name="connsiteX65" fmla="*/ 2586451 w 5068393"/>
                <a:gd name="connsiteY65" fmla="*/ 1170502 h 2420679"/>
                <a:gd name="connsiteX66" fmla="*/ 2646741 w 5068393"/>
                <a:gd name="connsiteY66" fmla="*/ 1110212 h 2420679"/>
                <a:gd name="connsiteX67" fmla="*/ 2707031 w 5068393"/>
                <a:gd name="connsiteY67" fmla="*/ 1070018 h 2420679"/>
                <a:gd name="connsiteX68" fmla="*/ 2757273 w 5068393"/>
                <a:gd name="connsiteY68" fmla="*/ 1009728 h 2420679"/>
                <a:gd name="connsiteX69" fmla="*/ 2797466 w 5068393"/>
                <a:gd name="connsiteY69" fmla="*/ 949438 h 2420679"/>
                <a:gd name="connsiteX70" fmla="*/ 2867804 w 5068393"/>
                <a:gd name="connsiteY70" fmla="*/ 889148 h 2420679"/>
                <a:gd name="connsiteX71" fmla="*/ 2918046 w 5068393"/>
                <a:gd name="connsiteY71" fmla="*/ 899196 h 2420679"/>
                <a:gd name="connsiteX72" fmla="*/ 2968288 w 5068393"/>
                <a:gd name="connsiteY72" fmla="*/ 939390 h 2420679"/>
                <a:gd name="connsiteX73" fmla="*/ 3028578 w 5068393"/>
                <a:gd name="connsiteY73" fmla="*/ 969535 h 2420679"/>
                <a:gd name="connsiteX74" fmla="*/ 3058723 w 5068393"/>
                <a:gd name="connsiteY74" fmla="*/ 999680 h 2420679"/>
                <a:gd name="connsiteX75" fmla="*/ 3068772 w 5068393"/>
                <a:gd name="connsiteY75" fmla="*/ 1029825 h 2420679"/>
                <a:gd name="connsiteX76" fmla="*/ 3149158 w 5068393"/>
                <a:gd name="connsiteY76" fmla="*/ 1070018 h 2420679"/>
                <a:gd name="connsiteX77" fmla="*/ 3189352 w 5068393"/>
                <a:gd name="connsiteY77" fmla="*/ 1090115 h 2420679"/>
                <a:gd name="connsiteX78" fmla="*/ 3219497 w 5068393"/>
                <a:gd name="connsiteY78" fmla="*/ 1059970 h 2420679"/>
                <a:gd name="connsiteX79" fmla="*/ 3249642 w 5068393"/>
                <a:gd name="connsiteY79" fmla="*/ 1039873 h 2420679"/>
                <a:gd name="connsiteX80" fmla="*/ 3319980 w 5068393"/>
                <a:gd name="connsiteY80" fmla="*/ 969535 h 2420679"/>
                <a:gd name="connsiteX81" fmla="*/ 3330029 w 5068393"/>
                <a:gd name="connsiteY81" fmla="*/ 929341 h 2420679"/>
                <a:gd name="connsiteX82" fmla="*/ 3360174 w 5068393"/>
                <a:gd name="connsiteY82" fmla="*/ 848955 h 2420679"/>
                <a:gd name="connsiteX83" fmla="*/ 3370222 w 5068393"/>
                <a:gd name="connsiteY83" fmla="*/ 748471 h 2420679"/>
                <a:gd name="connsiteX84" fmla="*/ 3390319 w 5068393"/>
                <a:gd name="connsiteY84" fmla="*/ 698229 h 2420679"/>
                <a:gd name="connsiteX85" fmla="*/ 3400367 w 5068393"/>
                <a:gd name="connsiteY85" fmla="*/ 658036 h 2420679"/>
                <a:gd name="connsiteX86" fmla="*/ 3420464 w 5068393"/>
                <a:gd name="connsiteY86" fmla="*/ 627891 h 2420679"/>
                <a:gd name="connsiteX87" fmla="*/ 3450609 w 5068393"/>
                <a:gd name="connsiteY87" fmla="*/ 537456 h 2420679"/>
                <a:gd name="connsiteX88" fmla="*/ 3470706 w 5068393"/>
                <a:gd name="connsiteY88" fmla="*/ 507311 h 2420679"/>
                <a:gd name="connsiteX89" fmla="*/ 3490802 w 5068393"/>
                <a:gd name="connsiteY89" fmla="*/ 426924 h 2420679"/>
                <a:gd name="connsiteX90" fmla="*/ 3556101 w 5068393"/>
                <a:gd name="connsiteY90" fmla="*/ 218048 h 2420679"/>
                <a:gd name="connsiteX91" fmla="*/ 3551092 w 5068393"/>
                <a:gd name="connsiteY91" fmla="*/ 557552 h 2420679"/>
                <a:gd name="connsiteX92" fmla="*/ 3601334 w 5068393"/>
                <a:gd name="connsiteY92" fmla="*/ 688181 h 2420679"/>
                <a:gd name="connsiteX93" fmla="*/ 3611382 w 5068393"/>
                <a:gd name="connsiteY93" fmla="*/ 838906 h 2420679"/>
                <a:gd name="connsiteX94" fmla="*/ 3641528 w 5068393"/>
                <a:gd name="connsiteY94" fmla="*/ 1009728 h 2420679"/>
                <a:gd name="connsiteX95" fmla="*/ 3681721 w 5068393"/>
                <a:gd name="connsiteY95" fmla="*/ 1130308 h 2420679"/>
                <a:gd name="connsiteX96" fmla="*/ 3691769 w 5068393"/>
                <a:gd name="connsiteY96" fmla="*/ 1170502 h 2420679"/>
                <a:gd name="connsiteX97" fmla="*/ 3701818 w 5068393"/>
                <a:gd name="connsiteY97" fmla="*/ 1301130 h 2420679"/>
                <a:gd name="connsiteX98" fmla="*/ 3721914 w 5068393"/>
                <a:gd name="connsiteY98" fmla="*/ 1361420 h 2420679"/>
                <a:gd name="connsiteX99" fmla="*/ 3731963 w 5068393"/>
                <a:gd name="connsiteY99" fmla="*/ 1391566 h 2420679"/>
                <a:gd name="connsiteX100" fmla="*/ 3792253 w 5068393"/>
                <a:gd name="connsiteY100" fmla="*/ 1311179 h 2420679"/>
                <a:gd name="connsiteX101" fmla="*/ 3842495 w 5068393"/>
                <a:gd name="connsiteY101" fmla="*/ 1230792 h 2420679"/>
                <a:gd name="connsiteX102" fmla="*/ 3862591 w 5068393"/>
                <a:gd name="connsiteY102" fmla="*/ 1160453 h 2420679"/>
                <a:gd name="connsiteX103" fmla="*/ 3872640 w 5068393"/>
                <a:gd name="connsiteY103" fmla="*/ 1100163 h 2420679"/>
                <a:gd name="connsiteX104" fmla="*/ 3902785 w 5068393"/>
                <a:gd name="connsiteY104" fmla="*/ 1029825 h 2420679"/>
                <a:gd name="connsiteX105" fmla="*/ 3912833 w 5068393"/>
                <a:gd name="connsiteY105" fmla="*/ 929341 h 2420679"/>
                <a:gd name="connsiteX106" fmla="*/ 3942978 w 5068393"/>
                <a:gd name="connsiteY106" fmla="*/ 859003 h 2420679"/>
                <a:gd name="connsiteX107" fmla="*/ 4013317 w 5068393"/>
                <a:gd name="connsiteY107" fmla="*/ 949438 h 2420679"/>
                <a:gd name="connsiteX108" fmla="*/ 4033413 w 5068393"/>
                <a:gd name="connsiteY108" fmla="*/ 989631 h 2420679"/>
                <a:gd name="connsiteX109" fmla="*/ 4043462 w 5068393"/>
                <a:gd name="connsiteY109" fmla="*/ 1090115 h 2420679"/>
                <a:gd name="connsiteX110" fmla="*/ 4093703 w 5068393"/>
                <a:gd name="connsiteY110" fmla="*/ 1110212 h 2420679"/>
                <a:gd name="connsiteX111" fmla="*/ 4264525 w 5068393"/>
                <a:gd name="connsiteY111" fmla="*/ 1130308 h 2420679"/>
                <a:gd name="connsiteX112" fmla="*/ 4294670 w 5068393"/>
                <a:gd name="connsiteY112" fmla="*/ 1120260 h 2420679"/>
                <a:gd name="connsiteX113" fmla="*/ 4304719 w 5068393"/>
                <a:gd name="connsiteY113" fmla="*/ 1039873 h 2420679"/>
                <a:gd name="connsiteX114" fmla="*/ 4314767 w 5068393"/>
                <a:gd name="connsiteY114" fmla="*/ 989631 h 2420679"/>
                <a:gd name="connsiteX115" fmla="*/ 4365009 w 5068393"/>
                <a:gd name="connsiteY115" fmla="*/ 959486 h 2420679"/>
                <a:gd name="connsiteX116" fmla="*/ 4385106 w 5068393"/>
                <a:gd name="connsiteY116" fmla="*/ 929341 h 2420679"/>
                <a:gd name="connsiteX117" fmla="*/ 4425299 w 5068393"/>
                <a:gd name="connsiteY117" fmla="*/ 889148 h 2420679"/>
                <a:gd name="connsiteX118" fmla="*/ 4435347 w 5068393"/>
                <a:gd name="connsiteY118" fmla="*/ 828858 h 2420679"/>
                <a:gd name="connsiteX119" fmla="*/ 4455444 w 5068393"/>
                <a:gd name="connsiteY119" fmla="*/ 798713 h 2420679"/>
                <a:gd name="connsiteX120" fmla="*/ 4485589 w 5068393"/>
                <a:gd name="connsiteY120" fmla="*/ 738423 h 2420679"/>
                <a:gd name="connsiteX121" fmla="*/ 4515734 w 5068393"/>
                <a:gd name="connsiteY121" fmla="*/ 748471 h 2420679"/>
                <a:gd name="connsiteX122" fmla="*/ 4545879 w 5068393"/>
                <a:gd name="connsiteY122" fmla="*/ 859003 h 2420679"/>
                <a:gd name="connsiteX123" fmla="*/ 4565976 w 5068393"/>
                <a:gd name="connsiteY123" fmla="*/ 929341 h 2420679"/>
                <a:gd name="connsiteX124" fmla="*/ 4586073 w 5068393"/>
                <a:gd name="connsiteY124" fmla="*/ 959486 h 2420679"/>
                <a:gd name="connsiteX125" fmla="*/ 4626266 w 5068393"/>
                <a:gd name="connsiteY125" fmla="*/ 899196 h 2420679"/>
                <a:gd name="connsiteX126" fmla="*/ 4686556 w 5068393"/>
                <a:gd name="connsiteY126" fmla="*/ 798713 h 2420679"/>
                <a:gd name="connsiteX127" fmla="*/ 4696604 w 5068393"/>
                <a:gd name="connsiteY127" fmla="*/ 607794 h 2420679"/>
                <a:gd name="connsiteX128" fmla="*/ 4706653 w 5068393"/>
                <a:gd name="connsiteY128" fmla="*/ 567601 h 2420679"/>
                <a:gd name="connsiteX129" fmla="*/ 4756895 w 5068393"/>
                <a:gd name="connsiteY129" fmla="*/ 678133 h 2420679"/>
                <a:gd name="connsiteX130" fmla="*/ 4766943 w 5068393"/>
                <a:gd name="connsiteY130" fmla="*/ 758519 h 2420679"/>
                <a:gd name="connsiteX131" fmla="*/ 4776991 w 5068393"/>
                <a:gd name="connsiteY131" fmla="*/ 889148 h 2420679"/>
                <a:gd name="connsiteX132" fmla="*/ 4807136 w 5068393"/>
                <a:gd name="connsiteY132" fmla="*/ 979583 h 2420679"/>
                <a:gd name="connsiteX133" fmla="*/ 4817185 w 5068393"/>
                <a:gd name="connsiteY133" fmla="*/ 1009728 h 2420679"/>
                <a:gd name="connsiteX134" fmla="*/ 4827233 w 5068393"/>
                <a:gd name="connsiteY134" fmla="*/ 1039873 h 2420679"/>
                <a:gd name="connsiteX135" fmla="*/ 4857378 w 5068393"/>
                <a:gd name="connsiteY135" fmla="*/ 1070018 h 2420679"/>
                <a:gd name="connsiteX136" fmla="*/ 4867426 w 5068393"/>
                <a:gd name="connsiteY136" fmla="*/ 1210695 h 2420679"/>
                <a:gd name="connsiteX137" fmla="*/ 4907620 w 5068393"/>
                <a:gd name="connsiteY137" fmla="*/ 1230792 h 2420679"/>
                <a:gd name="connsiteX138" fmla="*/ 4967910 w 5068393"/>
                <a:gd name="connsiteY138" fmla="*/ 1170502 h 2420679"/>
                <a:gd name="connsiteX139" fmla="*/ 5008103 w 5068393"/>
                <a:gd name="connsiteY139" fmla="*/ 1100163 h 2420679"/>
                <a:gd name="connsiteX140" fmla="*/ 5048297 w 5068393"/>
                <a:gd name="connsiteY140" fmla="*/ 1039873 h 2420679"/>
                <a:gd name="connsiteX141" fmla="*/ 5068393 w 5068393"/>
                <a:gd name="connsiteY141" fmla="*/ 989631 h 2420679"/>
                <a:gd name="connsiteX0" fmla="*/ 0 w 5068393"/>
                <a:gd name="connsiteY0" fmla="*/ 2420679 h 2420679"/>
                <a:gd name="connsiteX1" fmla="*/ 168519 w 5068393"/>
                <a:gd name="connsiteY1" fmla="*/ 218048 h 2420679"/>
                <a:gd name="connsiteX2" fmla="*/ 221202 w 5068393"/>
                <a:gd name="connsiteY2" fmla="*/ 0 h 2420679"/>
                <a:gd name="connsiteX3" fmla="*/ 484238 w 5068393"/>
                <a:gd name="connsiteY3" fmla="*/ 218048 h 2420679"/>
                <a:gd name="connsiteX4" fmla="*/ 596877 w 5068393"/>
                <a:gd name="connsiteY4" fmla="*/ 646660 h 2420679"/>
                <a:gd name="connsiteX5" fmla="*/ 616974 w 5068393"/>
                <a:gd name="connsiteY5" fmla="*/ 909674 h 2420679"/>
                <a:gd name="connsiteX6" fmla="*/ 727506 w 5068393"/>
                <a:gd name="connsiteY6" fmla="*/ 780619 h 2420679"/>
                <a:gd name="connsiteX7" fmla="*/ 757651 w 5068393"/>
                <a:gd name="connsiteY7" fmla="*/ 810331 h 2420679"/>
                <a:gd name="connsiteX8" fmla="*/ 838037 w 5068393"/>
                <a:gd name="connsiteY8" fmla="*/ 1100163 h 2420679"/>
                <a:gd name="connsiteX9" fmla="*/ 916286 w 5068393"/>
                <a:gd name="connsiteY9" fmla="*/ 1196543 h 2420679"/>
                <a:gd name="connsiteX10" fmla="*/ 916286 w 5068393"/>
                <a:gd name="connsiteY10" fmla="*/ 1024562 h 2420679"/>
                <a:gd name="connsiteX11" fmla="*/ 1018908 w 5068393"/>
                <a:gd name="connsiteY11" fmla="*/ 1150405 h 2420679"/>
                <a:gd name="connsiteX12" fmla="*/ 1089246 w 5068393"/>
                <a:gd name="connsiteY12" fmla="*/ 1200647 h 2420679"/>
                <a:gd name="connsiteX13" fmla="*/ 1088491 w 5068393"/>
                <a:gd name="connsiteY13" fmla="*/ 1220420 h 2420679"/>
                <a:gd name="connsiteX14" fmla="*/ 1219875 w 5068393"/>
                <a:gd name="connsiteY14" fmla="*/ 1311179 h 2420679"/>
                <a:gd name="connsiteX15" fmla="*/ 1260068 w 5068393"/>
                <a:gd name="connsiteY15" fmla="*/ 1291082 h 2420679"/>
                <a:gd name="connsiteX16" fmla="*/ 1300262 w 5068393"/>
                <a:gd name="connsiteY16" fmla="*/ 1230792 h 2420679"/>
                <a:gd name="connsiteX17" fmla="*/ 1310310 w 5068393"/>
                <a:gd name="connsiteY17" fmla="*/ 1120260 h 2420679"/>
                <a:gd name="connsiteX18" fmla="*/ 1400745 w 5068393"/>
                <a:gd name="connsiteY18" fmla="*/ 979583 h 2420679"/>
                <a:gd name="connsiteX19" fmla="*/ 1410793 w 5068393"/>
                <a:gd name="connsiteY19" fmla="*/ 929341 h 2420679"/>
                <a:gd name="connsiteX20" fmla="*/ 1450987 w 5068393"/>
                <a:gd name="connsiteY20" fmla="*/ 879100 h 2420679"/>
                <a:gd name="connsiteX21" fmla="*/ 1471084 w 5068393"/>
                <a:gd name="connsiteY21" fmla="*/ 848955 h 2420679"/>
                <a:gd name="connsiteX22" fmla="*/ 1481132 w 5068393"/>
                <a:gd name="connsiteY22" fmla="*/ 818809 h 2420679"/>
                <a:gd name="connsiteX23" fmla="*/ 1501229 w 5068393"/>
                <a:gd name="connsiteY23" fmla="*/ 768568 h 2420679"/>
                <a:gd name="connsiteX24" fmla="*/ 1521325 w 5068393"/>
                <a:gd name="connsiteY24" fmla="*/ 637939 h 2420679"/>
                <a:gd name="connsiteX25" fmla="*/ 1531374 w 5068393"/>
                <a:gd name="connsiteY25" fmla="*/ 828858 h 2420679"/>
                <a:gd name="connsiteX26" fmla="*/ 1551470 w 5068393"/>
                <a:gd name="connsiteY26" fmla="*/ 788664 h 2420679"/>
                <a:gd name="connsiteX27" fmla="*/ 1561519 w 5068393"/>
                <a:gd name="connsiteY27" fmla="*/ 758519 h 2420679"/>
                <a:gd name="connsiteX28" fmla="*/ 1611761 w 5068393"/>
                <a:gd name="connsiteY28" fmla="*/ 848955 h 2420679"/>
                <a:gd name="connsiteX29" fmla="*/ 1662002 w 5068393"/>
                <a:gd name="connsiteY29" fmla="*/ 909245 h 2420679"/>
                <a:gd name="connsiteX30" fmla="*/ 1692147 w 5068393"/>
                <a:gd name="connsiteY30" fmla="*/ 919293 h 2420679"/>
                <a:gd name="connsiteX31" fmla="*/ 1742389 w 5068393"/>
                <a:gd name="connsiteY31" fmla="*/ 808761 h 2420679"/>
                <a:gd name="connsiteX32" fmla="*/ 1802679 w 5068393"/>
                <a:gd name="connsiteY32" fmla="*/ 748471 h 2420679"/>
                <a:gd name="connsiteX33" fmla="*/ 1822776 w 5068393"/>
                <a:gd name="connsiteY33" fmla="*/ 708278 h 2420679"/>
                <a:gd name="connsiteX34" fmla="*/ 1852921 w 5068393"/>
                <a:gd name="connsiteY34" fmla="*/ 567601 h 2420679"/>
                <a:gd name="connsiteX35" fmla="*/ 1873018 w 5068393"/>
                <a:gd name="connsiteY35" fmla="*/ 597746 h 2420679"/>
                <a:gd name="connsiteX36" fmla="*/ 1883066 w 5068393"/>
                <a:gd name="connsiteY36" fmla="*/ 627891 h 2420679"/>
                <a:gd name="connsiteX37" fmla="*/ 1903163 w 5068393"/>
                <a:gd name="connsiteY37" fmla="*/ 698229 h 2420679"/>
                <a:gd name="connsiteX38" fmla="*/ 1953404 w 5068393"/>
                <a:gd name="connsiteY38" fmla="*/ 778616 h 2420679"/>
                <a:gd name="connsiteX39" fmla="*/ 1983550 w 5068393"/>
                <a:gd name="connsiteY39" fmla="*/ 939390 h 2420679"/>
                <a:gd name="connsiteX40" fmla="*/ 2013695 w 5068393"/>
                <a:gd name="connsiteY40" fmla="*/ 1049922 h 2420679"/>
                <a:gd name="connsiteX41" fmla="*/ 2033791 w 5068393"/>
                <a:gd name="connsiteY41" fmla="*/ 1130308 h 2420679"/>
                <a:gd name="connsiteX42" fmla="*/ 2053888 w 5068393"/>
                <a:gd name="connsiteY42" fmla="*/ 1160453 h 2420679"/>
                <a:gd name="connsiteX43" fmla="*/ 2084033 w 5068393"/>
                <a:gd name="connsiteY43" fmla="*/ 1150405 h 2420679"/>
                <a:gd name="connsiteX44" fmla="*/ 2094081 w 5068393"/>
                <a:gd name="connsiteY44" fmla="*/ 1120260 h 2420679"/>
                <a:gd name="connsiteX45" fmla="*/ 2114178 w 5068393"/>
                <a:gd name="connsiteY45" fmla="*/ 1090115 h 2420679"/>
                <a:gd name="connsiteX46" fmla="*/ 2144323 w 5068393"/>
                <a:gd name="connsiteY46" fmla="*/ 1039873 h 2420679"/>
                <a:gd name="connsiteX47" fmla="*/ 2184517 w 5068393"/>
                <a:gd name="connsiteY47" fmla="*/ 1070018 h 2420679"/>
                <a:gd name="connsiteX48" fmla="*/ 2285000 w 5068393"/>
                <a:gd name="connsiteY48" fmla="*/ 1160453 h 2420679"/>
                <a:gd name="connsiteX49" fmla="*/ 2325193 w 5068393"/>
                <a:gd name="connsiteY49" fmla="*/ 1230792 h 2420679"/>
                <a:gd name="connsiteX50" fmla="*/ 2355339 w 5068393"/>
                <a:gd name="connsiteY50" fmla="*/ 1250889 h 2420679"/>
                <a:gd name="connsiteX51" fmla="*/ 2365387 w 5068393"/>
                <a:gd name="connsiteY51" fmla="*/ 1281034 h 2420679"/>
                <a:gd name="connsiteX52" fmla="*/ 2385484 w 5068393"/>
                <a:gd name="connsiteY52" fmla="*/ 1250889 h 2420679"/>
                <a:gd name="connsiteX53" fmla="*/ 2395532 w 5068393"/>
                <a:gd name="connsiteY53" fmla="*/ 1210695 h 2420679"/>
                <a:gd name="connsiteX54" fmla="*/ 2415629 w 5068393"/>
                <a:gd name="connsiteY54" fmla="*/ 1160453 h 2420679"/>
                <a:gd name="connsiteX55" fmla="*/ 2425677 w 5068393"/>
                <a:gd name="connsiteY55" fmla="*/ 1130308 h 2420679"/>
                <a:gd name="connsiteX56" fmla="*/ 2435725 w 5068393"/>
                <a:gd name="connsiteY56" fmla="*/ 969535 h 2420679"/>
                <a:gd name="connsiteX57" fmla="*/ 2465870 w 5068393"/>
                <a:gd name="connsiteY57" fmla="*/ 879100 h 2420679"/>
                <a:gd name="connsiteX58" fmla="*/ 2496015 w 5068393"/>
                <a:gd name="connsiteY58" fmla="*/ 828858 h 2420679"/>
                <a:gd name="connsiteX59" fmla="*/ 2506064 w 5068393"/>
                <a:gd name="connsiteY59" fmla="*/ 768568 h 2420679"/>
                <a:gd name="connsiteX60" fmla="*/ 2516112 w 5068393"/>
                <a:gd name="connsiteY60" fmla="*/ 798713 h 2420679"/>
                <a:gd name="connsiteX61" fmla="*/ 2526161 w 5068393"/>
                <a:gd name="connsiteY61" fmla="*/ 859003 h 2420679"/>
                <a:gd name="connsiteX62" fmla="*/ 2556306 w 5068393"/>
                <a:gd name="connsiteY62" fmla="*/ 929341 h 2420679"/>
                <a:gd name="connsiteX63" fmla="*/ 2566354 w 5068393"/>
                <a:gd name="connsiteY63" fmla="*/ 1049922 h 2420679"/>
                <a:gd name="connsiteX64" fmla="*/ 2586451 w 5068393"/>
                <a:gd name="connsiteY64" fmla="*/ 1170502 h 2420679"/>
                <a:gd name="connsiteX65" fmla="*/ 2646741 w 5068393"/>
                <a:gd name="connsiteY65" fmla="*/ 1110212 h 2420679"/>
                <a:gd name="connsiteX66" fmla="*/ 2707031 w 5068393"/>
                <a:gd name="connsiteY66" fmla="*/ 1070018 h 2420679"/>
                <a:gd name="connsiteX67" fmla="*/ 2757273 w 5068393"/>
                <a:gd name="connsiteY67" fmla="*/ 1009728 h 2420679"/>
                <a:gd name="connsiteX68" fmla="*/ 2797466 w 5068393"/>
                <a:gd name="connsiteY68" fmla="*/ 949438 h 2420679"/>
                <a:gd name="connsiteX69" fmla="*/ 2867804 w 5068393"/>
                <a:gd name="connsiteY69" fmla="*/ 889148 h 2420679"/>
                <a:gd name="connsiteX70" fmla="*/ 2918046 w 5068393"/>
                <a:gd name="connsiteY70" fmla="*/ 899196 h 2420679"/>
                <a:gd name="connsiteX71" fmla="*/ 2968288 w 5068393"/>
                <a:gd name="connsiteY71" fmla="*/ 939390 h 2420679"/>
                <a:gd name="connsiteX72" fmla="*/ 3028578 w 5068393"/>
                <a:gd name="connsiteY72" fmla="*/ 969535 h 2420679"/>
                <a:gd name="connsiteX73" fmla="*/ 3058723 w 5068393"/>
                <a:gd name="connsiteY73" fmla="*/ 999680 h 2420679"/>
                <a:gd name="connsiteX74" fmla="*/ 3068772 w 5068393"/>
                <a:gd name="connsiteY74" fmla="*/ 1029825 h 2420679"/>
                <a:gd name="connsiteX75" fmla="*/ 3149158 w 5068393"/>
                <a:gd name="connsiteY75" fmla="*/ 1070018 h 2420679"/>
                <a:gd name="connsiteX76" fmla="*/ 3189352 w 5068393"/>
                <a:gd name="connsiteY76" fmla="*/ 1090115 h 2420679"/>
                <a:gd name="connsiteX77" fmla="*/ 3219497 w 5068393"/>
                <a:gd name="connsiteY77" fmla="*/ 1059970 h 2420679"/>
                <a:gd name="connsiteX78" fmla="*/ 3249642 w 5068393"/>
                <a:gd name="connsiteY78" fmla="*/ 1039873 h 2420679"/>
                <a:gd name="connsiteX79" fmla="*/ 3319980 w 5068393"/>
                <a:gd name="connsiteY79" fmla="*/ 969535 h 2420679"/>
                <a:gd name="connsiteX80" fmla="*/ 3330029 w 5068393"/>
                <a:gd name="connsiteY80" fmla="*/ 929341 h 2420679"/>
                <a:gd name="connsiteX81" fmla="*/ 3360174 w 5068393"/>
                <a:gd name="connsiteY81" fmla="*/ 848955 h 2420679"/>
                <a:gd name="connsiteX82" fmla="*/ 3370222 w 5068393"/>
                <a:gd name="connsiteY82" fmla="*/ 748471 h 2420679"/>
                <a:gd name="connsiteX83" fmla="*/ 3390319 w 5068393"/>
                <a:gd name="connsiteY83" fmla="*/ 698229 h 2420679"/>
                <a:gd name="connsiteX84" fmla="*/ 3400367 w 5068393"/>
                <a:gd name="connsiteY84" fmla="*/ 658036 h 2420679"/>
                <a:gd name="connsiteX85" fmla="*/ 3420464 w 5068393"/>
                <a:gd name="connsiteY85" fmla="*/ 627891 h 2420679"/>
                <a:gd name="connsiteX86" fmla="*/ 3450609 w 5068393"/>
                <a:gd name="connsiteY86" fmla="*/ 537456 h 2420679"/>
                <a:gd name="connsiteX87" fmla="*/ 3470706 w 5068393"/>
                <a:gd name="connsiteY87" fmla="*/ 507311 h 2420679"/>
                <a:gd name="connsiteX88" fmla="*/ 3490802 w 5068393"/>
                <a:gd name="connsiteY88" fmla="*/ 426924 h 2420679"/>
                <a:gd name="connsiteX89" fmla="*/ 3556101 w 5068393"/>
                <a:gd name="connsiteY89" fmla="*/ 218048 h 2420679"/>
                <a:gd name="connsiteX90" fmla="*/ 3551092 w 5068393"/>
                <a:gd name="connsiteY90" fmla="*/ 557552 h 2420679"/>
                <a:gd name="connsiteX91" fmla="*/ 3601334 w 5068393"/>
                <a:gd name="connsiteY91" fmla="*/ 688181 h 2420679"/>
                <a:gd name="connsiteX92" fmla="*/ 3611382 w 5068393"/>
                <a:gd name="connsiteY92" fmla="*/ 838906 h 2420679"/>
                <a:gd name="connsiteX93" fmla="*/ 3641528 w 5068393"/>
                <a:gd name="connsiteY93" fmla="*/ 1009728 h 2420679"/>
                <a:gd name="connsiteX94" fmla="*/ 3681721 w 5068393"/>
                <a:gd name="connsiteY94" fmla="*/ 1130308 h 2420679"/>
                <a:gd name="connsiteX95" fmla="*/ 3691769 w 5068393"/>
                <a:gd name="connsiteY95" fmla="*/ 1170502 h 2420679"/>
                <a:gd name="connsiteX96" fmla="*/ 3701818 w 5068393"/>
                <a:gd name="connsiteY96" fmla="*/ 1301130 h 2420679"/>
                <a:gd name="connsiteX97" fmla="*/ 3721914 w 5068393"/>
                <a:gd name="connsiteY97" fmla="*/ 1361420 h 2420679"/>
                <a:gd name="connsiteX98" fmla="*/ 3731963 w 5068393"/>
                <a:gd name="connsiteY98" fmla="*/ 1391566 h 2420679"/>
                <a:gd name="connsiteX99" fmla="*/ 3792253 w 5068393"/>
                <a:gd name="connsiteY99" fmla="*/ 1311179 h 2420679"/>
                <a:gd name="connsiteX100" fmla="*/ 3842495 w 5068393"/>
                <a:gd name="connsiteY100" fmla="*/ 1230792 h 2420679"/>
                <a:gd name="connsiteX101" fmla="*/ 3862591 w 5068393"/>
                <a:gd name="connsiteY101" fmla="*/ 1160453 h 2420679"/>
                <a:gd name="connsiteX102" fmla="*/ 3872640 w 5068393"/>
                <a:gd name="connsiteY102" fmla="*/ 1100163 h 2420679"/>
                <a:gd name="connsiteX103" fmla="*/ 3902785 w 5068393"/>
                <a:gd name="connsiteY103" fmla="*/ 1029825 h 2420679"/>
                <a:gd name="connsiteX104" fmla="*/ 3912833 w 5068393"/>
                <a:gd name="connsiteY104" fmla="*/ 929341 h 2420679"/>
                <a:gd name="connsiteX105" fmla="*/ 3942978 w 5068393"/>
                <a:gd name="connsiteY105" fmla="*/ 859003 h 2420679"/>
                <a:gd name="connsiteX106" fmla="*/ 4013317 w 5068393"/>
                <a:gd name="connsiteY106" fmla="*/ 949438 h 2420679"/>
                <a:gd name="connsiteX107" fmla="*/ 4033413 w 5068393"/>
                <a:gd name="connsiteY107" fmla="*/ 989631 h 2420679"/>
                <a:gd name="connsiteX108" fmla="*/ 4043462 w 5068393"/>
                <a:gd name="connsiteY108" fmla="*/ 1090115 h 2420679"/>
                <a:gd name="connsiteX109" fmla="*/ 4093703 w 5068393"/>
                <a:gd name="connsiteY109" fmla="*/ 1110212 h 2420679"/>
                <a:gd name="connsiteX110" fmla="*/ 4264525 w 5068393"/>
                <a:gd name="connsiteY110" fmla="*/ 1130308 h 2420679"/>
                <a:gd name="connsiteX111" fmla="*/ 4294670 w 5068393"/>
                <a:gd name="connsiteY111" fmla="*/ 1120260 h 2420679"/>
                <a:gd name="connsiteX112" fmla="*/ 4304719 w 5068393"/>
                <a:gd name="connsiteY112" fmla="*/ 1039873 h 2420679"/>
                <a:gd name="connsiteX113" fmla="*/ 4314767 w 5068393"/>
                <a:gd name="connsiteY113" fmla="*/ 989631 h 2420679"/>
                <a:gd name="connsiteX114" fmla="*/ 4365009 w 5068393"/>
                <a:gd name="connsiteY114" fmla="*/ 959486 h 2420679"/>
                <a:gd name="connsiteX115" fmla="*/ 4385106 w 5068393"/>
                <a:gd name="connsiteY115" fmla="*/ 929341 h 2420679"/>
                <a:gd name="connsiteX116" fmla="*/ 4425299 w 5068393"/>
                <a:gd name="connsiteY116" fmla="*/ 889148 h 2420679"/>
                <a:gd name="connsiteX117" fmla="*/ 4435347 w 5068393"/>
                <a:gd name="connsiteY117" fmla="*/ 828858 h 2420679"/>
                <a:gd name="connsiteX118" fmla="*/ 4455444 w 5068393"/>
                <a:gd name="connsiteY118" fmla="*/ 798713 h 2420679"/>
                <a:gd name="connsiteX119" fmla="*/ 4485589 w 5068393"/>
                <a:gd name="connsiteY119" fmla="*/ 738423 h 2420679"/>
                <a:gd name="connsiteX120" fmla="*/ 4515734 w 5068393"/>
                <a:gd name="connsiteY120" fmla="*/ 748471 h 2420679"/>
                <a:gd name="connsiteX121" fmla="*/ 4545879 w 5068393"/>
                <a:gd name="connsiteY121" fmla="*/ 859003 h 2420679"/>
                <a:gd name="connsiteX122" fmla="*/ 4565976 w 5068393"/>
                <a:gd name="connsiteY122" fmla="*/ 929341 h 2420679"/>
                <a:gd name="connsiteX123" fmla="*/ 4586073 w 5068393"/>
                <a:gd name="connsiteY123" fmla="*/ 959486 h 2420679"/>
                <a:gd name="connsiteX124" fmla="*/ 4626266 w 5068393"/>
                <a:gd name="connsiteY124" fmla="*/ 899196 h 2420679"/>
                <a:gd name="connsiteX125" fmla="*/ 4686556 w 5068393"/>
                <a:gd name="connsiteY125" fmla="*/ 798713 h 2420679"/>
                <a:gd name="connsiteX126" fmla="*/ 4696604 w 5068393"/>
                <a:gd name="connsiteY126" fmla="*/ 607794 h 2420679"/>
                <a:gd name="connsiteX127" fmla="*/ 4706653 w 5068393"/>
                <a:gd name="connsiteY127" fmla="*/ 567601 h 2420679"/>
                <a:gd name="connsiteX128" fmla="*/ 4756895 w 5068393"/>
                <a:gd name="connsiteY128" fmla="*/ 678133 h 2420679"/>
                <a:gd name="connsiteX129" fmla="*/ 4766943 w 5068393"/>
                <a:gd name="connsiteY129" fmla="*/ 758519 h 2420679"/>
                <a:gd name="connsiteX130" fmla="*/ 4776991 w 5068393"/>
                <a:gd name="connsiteY130" fmla="*/ 889148 h 2420679"/>
                <a:gd name="connsiteX131" fmla="*/ 4807136 w 5068393"/>
                <a:gd name="connsiteY131" fmla="*/ 979583 h 2420679"/>
                <a:gd name="connsiteX132" fmla="*/ 4817185 w 5068393"/>
                <a:gd name="connsiteY132" fmla="*/ 1009728 h 2420679"/>
                <a:gd name="connsiteX133" fmla="*/ 4827233 w 5068393"/>
                <a:gd name="connsiteY133" fmla="*/ 1039873 h 2420679"/>
                <a:gd name="connsiteX134" fmla="*/ 4857378 w 5068393"/>
                <a:gd name="connsiteY134" fmla="*/ 1070018 h 2420679"/>
                <a:gd name="connsiteX135" fmla="*/ 4867426 w 5068393"/>
                <a:gd name="connsiteY135" fmla="*/ 1210695 h 2420679"/>
                <a:gd name="connsiteX136" fmla="*/ 4907620 w 5068393"/>
                <a:gd name="connsiteY136" fmla="*/ 1230792 h 2420679"/>
                <a:gd name="connsiteX137" fmla="*/ 4967910 w 5068393"/>
                <a:gd name="connsiteY137" fmla="*/ 1170502 h 2420679"/>
                <a:gd name="connsiteX138" fmla="*/ 5008103 w 5068393"/>
                <a:gd name="connsiteY138" fmla="*/ 1100163 h 2420679"/>
                <a:gd name="connsiteX139" fmla="*/ 5048297 w 5068393"/>
                <a:gd name="connsiteY139" fmla="*/ 1039873 h 2420679"/>
                <a:gd name="connsiteX140" fmla="*/ 5068393 w 5068393"/>
                <a:gd name="connsiteY140" fmla="*/ 989631 h 2420679"/>
                <a:gd name="connsiteX0" fmla="*/ 0 w 5068393"/>
                <a:gd name="connsiteY0" fmla="*/ 2420679 h 2420679"/>
                <a:gd name="connsiteX1" fmla="*/ 168519 w 5068393"/>
                <a:gd name="connsiteY1" fmla="*/ 218048 h 2420679"/>
                <a:gd name="connsiteX2" fmla="*/ 221202 w 5068393"/>
                <a:gd name="connsiteY2" fmla="*/ 0 h 2420679"/>
                <a:gd name="connsiteX3" fmla="*/ 484238 w 5068393"/>
                <a:gd name="connsiteY3" fmla="*/ 218048 h 2420679"/>
                <a:gd name="connsiteX4" fmla="*/ 596877 w 5068393"/>
                <a:gd name="connsiteY4" fmla="*/ 646660 h 2420679"/>
                <a:gd name="connsiteX5" fmla="*/ 616974 w 5068393"/>
                <a:gd name="connsiteY5" fmla="*/ 909674 h 2420679"/>
                <a:gd name="connsiteX6" fmla="*/ 727506 w 5068393"/>
                <a:gd name="connsiteY6" fmla="*/ 780619 h 2420679"/>
                <a:gd name="connsiteX7" fmla="*/ 757651 w 5068393"/>
                <a:gd name="connsiteY7" fmla="*/ 810331 h 2420679"/>
                <a:gd name="connsiteX8" fmla="*/ 838037 w 5068393"/>
                <a:gd name="connsiteY8" fmla="*/ 1100163 h 2420679"/>
                <a:gd name="connsiteX9" fmla="*/ 916286 w 5068393"/>
                <a:gd name="connsiteY9" fmla="*/ 1024562 h 2420679"/>
                <a:gd name="connsiteX10" fmla="*/ 1018908 w 5068393"/>
                <a:gd name="connsiteY10" fmla="*/ 1150405 h 2420679"/>
                <a:gd name="connsiteX11" fmla="*/ 1089246 w 5068393"/>
                <a:gd name="connsiteY11" fmla="*/ 1200647 h 2420679"/>
                <a:gd name="connsiteX12" fmla="*/ 1088491 w 5068393"/>
                <a:gd name="connsiteY12" fmla="*/ 1220420 h 2420679"/>
                <a:gd name="connsiteX13" fmla="*/ 1219875 w 5068393"/>
                <a:gd name="connsiteY13" fmla="*/ 1311179 h 2420679"/>
                <a:gd name="connsiteX14" fmla="*/ 1260068 w 5068393"/>
                <a:gd name="connsiteY14" fmla="*/ 1291082 h 2420679"/>
                <a:gd name="connsiteX15" fmla="*/ 1300262 w 5068393"/>
                <a:gd name="connsiteY15" fmla="*/ 1230792 h 2420679"/>
                <a:gd name="connsiteX16" fmla="*/ 1310310 w 5068393"/>
                <a:gd name="connsiteY16" fmla="*/ 1120260 h 2420679"/>
                <a:gd name="connsiteX17" fmla="*/ 1400745 w 5068393"/>
                <a:gd name="connsiteY17" fmla="*/ 979583 h 2420679"/>
                <a:gd name="connsiteX18" fmla="*/ 1410793 w 5068393"/>
                <a:gd name="connsiteY18" fmla="*/ 929341 h 2420679"/>
                <a:gd name="connsiteX19" fmla="*/ 1450987 w 5068393"/>
                <a:gd name="connsiteY19" fmla="*/ 879100 h 2420679"/>
                <a:gd name="connsiteX20" fmla="*/ 1471084 w 5068393"/>
                <a:gd name="connsiteY20" fmla="*/ 848955 h 2420679"/>
                <a:gd name="connsiteX21" fmla="*/ 1481132 w 5068393"/>
                <a:gd name="connsiteY21" fmla="*/ 818809 h 2420679"/>
                <a:gd name="connsiteX22" fmla="*/ 1501229 w 5068393"/>
                <a:gd name="connsiteY22" fmla="*/ 768568 h 2420679"/>
                <a:gd name="connsiteX23" fmla="*/ 1521325 w 5068393"/>
                <a:gd name="connsiteY23" fmla="*/ 637939 h 2420679"/>
                <a:gd name="connsiteX24" fmla="*/ 1531374 w 5068393"/>
                <a:gd name="connsiteY24" fmla="*/ 828858 h 2420679"/>
                <a:gd name="connsiteX25" fmla="*/ 1551470 w 5068393"/>
                <a:gd name="connsiteY25" fmla="*/ 788664 h 2420679"/>
                <a:gd name="connsiteX26" fmla="*/ 1561519 w 5068393"/>
                <a:gd name="connsiteY26" fmla="*/ 758519 h 2420679"/>
                <a:gd name="connsiteX27" fmla="*/ 1611761 w 5068393"/>
                <a:gd name="connsiteY27" fmla="*/ 848955 h 2420679"/>
                <a:gd name="connsiteX28" fmla="*/ 1662002 w 5068393"/>
                <a:gd name="connsiteY28" fmla="*/ 909245 h 2420679"/>
                <a:gd name="connsiteX29" fmla="*/ 1692147 w 5068393"/>
                <a:gd name="connsiteY29" fmla="*/ 919293 h 2420679"/>
                <a:gd name="connsiteX30" fmla="*/ 1742389 w 5068393"/>
                <a:gd name="connsiteY30" fmla="*/ 808761 h 2420679"/>
                <a:gd name="connsiteX31" fmla="*/ 1802679 w 5068393"/>
                <a:gd name="connsiteY31" fmla="*/ 748471 h 2420679"/>
                <a:gd name="connsiteX32" fmla="*/ 1822776 w 5068393"/>
                <a:gd name="connsiteY32" fmla="*/ 708278 h 2420679"/>
                <a:gd name="connsiteX33" fmla="*/ 1852921 w 5068393"/>
                <a:gd name="connsiteY33" fmla="*/ 567601 h 2420679"/>
                <a:gd name="connsiteX34" fmla="*/ 1873018 w 5068393"/>
                <a:gd name="connsiteY34" fmla="*/ 597746 h 2420679"/>
                <a:gd name="connsiteX35" fmla="*/ 1883066 w 5068393"/>
                <a:gd name="connsiteY35" fmla="*/ 627891 h 2420679"/>
                <a:gd name="connsiteX36" fmla="*/ 1903163 w 5068393"/>
                <a:gd name="connsiteY36" fmla="*/ 698229 h 2420679"/>
                <a:gd name="connsiteX37" fmla="*/ 1953404 w 5068393"/>
                <a:gd name="connsiteY37" fmla="*/ 778616 h 2420679"/>
                <a:gd name="connsiteX38" fmla="*/ 1983550 w 5068393"/>
                <a:gd name="connsiteY38" fmla="*/ 939390 h 2420679"/>
                <a:gd name="connsiteX39" fmla="*/ 2013695 w 5068393"/>
                <a:gd name="connsiteY39" fmla="*/ 1049922 h 2420679"/>
                <a:gd name="connsiteX40" fmla="*/ 2033791 w 5068393"/>
                <a:gd name="connsiteY40" fmla="*/ 1130308 h 2420679"/>
                <a:gd name="connsiteX41" fmla="*/ 2053888 w 5068393"/>
                <a:gd name="connsiteY41" fmla="*/ 1160453 h 2420679"/>
                <a:gd name="connsiteX42" fmla="*/ 2084033 w 5068393"/>
                <a:gd name="connsiteY42" fmla="*/ 1150405 h 2420679"/>
                <a:gd name="connsiteX43" fmla="*/ 2094081 w 5068393"/>
                <a:gd name="connsiteY43" fmla="*/ 1120260 h 2420679"/>
                <a:gd name="connsiteX44" fmla="*/ 2114178 w 5068393"/>
                <a:gd name="connsiteY44" fmla="*/ 1090115 h 2420679"/>
                <a:gd name="connsiteX45" fmla="*/ 2144323 w 5068393"/>
                <a:gd name="connsiteY45" fmla="*/ 1039873 h 2420679"/>
                <a:gd name="connsiteX46" fmla="*/ 2184517 w 5068393"/>
                <a:gd name="connsiteY46" fmla="*/ 1070018 h 2420679"/>
                <a:gd name="connsiteX47" fmla="*/ 2285000 w 5068393"/>
                <a:gd name="connsiteY47" fmla="*/ 1160453 h 2420679"/>
                <a:gd name="connsiteX48" fmla="*/ 2325193 w 5068393"/>
                <a:gd name="connsiteY48" fmla="*/ 1230792 h 2420679"/>
                <a:gd name="connsiteX49" fmla="*/ 2355339 w 5068393"/>
                <a:gd name="connsiteY49" fmla="*/ 1250889 h 2420679"/>
                <a:gd name="connsiteX50" fmla="*/ 2365387 w 5068393"/>
                <a:gd name="connsiteY50" fmla="*/ 1281034 h 2420679"/>
                <a:gd name="connsiteX51" fmla="*/ 2385484 w 5068393"/>
                <a:gd name="connsiteY51" fmla="*/ 1250889 h 2420679"/>
                <a:gd name="connsiteX52" fmla="*/ 2395532 w 5068393"/>
                <a:gd name="connsiteY52" fmla="*/ 1210695 h 2420679"/>
                <a:gd name="connsiteX53" fmla="*/ 2415629 w 5068393"/>
                <a:gd name="connsiteY53" fmla="*/ 1160453 h 2420679"/>
                <a:gd name="connsiteX54" fmla="*/ 2425677 w 5068393"/>
                <a:gd name="connsiteY54" fmla="*/ 1130308 h 2420679"/>
                <a:gd name="connsiteX55" fmla="*/ 2435725 w 5068393"/>
                <a:gd name="connsiteY55" fmla="*/ 969535 h 2420679"/>
                <a:gd name="connsiteX56" fmla="*/ 2465870 w 5068393"/>
                <a:gd name="connsiteY56" fmla="*/ 879100 h 2420679"/>
                <a:gd name="connsiteX57" fmla="*/ 2496015 w 5068393"/>
                <a:gd name="connsiteY57" fmla="*/ 828858 h 2420679"/>
                <a:gd name="connsiteX58" fmla="*/ 2506064 w 5068393"/>
                <a:gd name="connsiteY58" fmla="*/ 768568 h 2420679"/>
                <a:gd name="connsiteX59" fmla="*/ 2516112 w 5068393"/>
                <a:gd name="connsiteY59" fmla="*/ 798713 h 2420679"/>
                <a:gd name="connsiteX60" fmla="*/ 2526161 w 5068393"/>
                <a:gd name="connsiteY60" fmla="*/ 859003 h 2420679"/>
                <a:gd name="connsiteX61" fmla="*/ 2556306 w 5068393"/>
                <a:gd name="connsiteY61" fmla="*/ 929341 h 2420679"/>
                <a:gd name="connsiteX62" fmla="*/ 2566354 w 5068393"/>
                <a:gd name="connsiteY62" fmla="*/ 1049922 h 2420679"/>
                <a:gd name="connsiteX63" fmla="*/ 2586451 w 5068393"/>
                <a:gd name="connsiteY63" fmla="*/ 1170502 h 2420679"/>
                <a:gd name="connsiteX64" fmla="*/ 2646741 w 5068393"/>
                <a:gd name="connsiteY64" fmla="*/ 1110212 h 2420679"/>
                <a:gd name="connsiteX65" fmla="*/ 2707031 w 5068393"/>
                <a:gd name="connsiteY65" fmla="*/ 1070018 h 2420679"/>
                <a:gd name="connsiteX66" fmla="*/ 2757273 w 5068393"/>
                <a:gd name="connsiteY66" fmla="*/ 1009728 h 2420679"/>
                <a:gd name="connsiteX67" fmla="*/ 2797466 w 5068393"/>
                <a:gd name="connsiteY67" fmla="*/ 949438 h 2420679"/>
                <a:gd name="connsiteX68" fmla="*/ 2867804 w 5068393"/>
                <a:gd name="connsiteY68" fmla="*/ 889148 h 2420679"/>
                <a:gd name="connsiteX69" fmla="*/ 2918046 w 5068393"/>
                <a:gd name="connsiteY69" fmla="*/ 899196 h 2420679"/>
                <a:gd name="connsiteX70" fmla="*/ 2968288 w 5068393"/>
                <a:gd name="connsiteY70" fmla="*/ 939390 h 2420679"/>
                <a:gd name="connsiteX71" fmla="*/ 3028578 w 5068393"/>
                <a:gd name="connsiteY71" fmla="*/ 969535 h 2420679"/>
                <a:gd name="connsiteX72" fmla="*/ 3058723 w 5068393"/>
                <a:gd name="connsiteY72" fmla="*/ 999680 h 2420679"/>
                <a:gd name="connsiteX73" fmla="*/ 3068772 w 5068393"/>
                <a:gd name="connsiteY73" fmla="*/ 1029825 h 2420679"/>
                <a:gd name="connsiteX74" fmla="*/ 3149158 w 5068393"/>
                <a:gd name="connsiteY74" fmla="*/ 1070018 h 2420679"/>
                <a:gd name="connsiteX75" fmla="*/ 3189352 w 5068393"/>
                <a:gd name="connsiteY75" fmla="*/ 1090115 h 2420679"/>
                <a:gd name="connsiteX76" fmla="*/ 3219497 w 5068393"/>
                <a:gd name="connsiteY76" fmla="*/ 1059970 h 2420679"/>
                <a:gd name="connsiteX77" fmla="*/ 3249642 w 5068393"/>
                <a:gd name="connsiteY77" fmla="*/ 1039873 h 2420679"/>
                <a:gd name="connsiteX78" fmla="*/ 3319980 w 5068393"/>
                <a:gd name="connsiteY78" fmla="*/ 969535 h 2420679"/>
                <a:gd name="connsiteX79" fmla="*/ 3330029 w 5068393"/>
                <a:gd name="connsiteY79" fmla="*/ 929341 h 2420679"/>
                <a:gd name="connsiteX80" fmla="*/ 3360174 w 5068393"/>
                <a:gd name="connsiteY80" fmla="*/ 848955 h 2420679"/>
                <a:gd name="connsiteX81" fmla="*/ 3370222 w 5068393"/>
                <a:gd name="connsiteY81" fmla="*/ 748471 h 2420679"/>
                <a:gd name="connsiteX82" fmla="*/ 3390319 w 5068393"/>
                <a:gd name="connsiteY82" fmla="*/ 698229 h 2420679"/>
                <a:gd name="connsiteX83" fmla="*/ 3400367 w 5068393"/>
                <a:gd name="connsiteY83" fmla="*/ 658036 h 2420679"/>
                <a:gd name="connsiteX84" fmla="*/ 3420464 w 5068393"/>
                <a:gd name="connsiteY84" fmla="*/ 627891 h 2420679"/>
                <a:gd name="connsiteX85" fmla="*/ 3450609 w 5068393"/>
                <a:gd name="connsiteY85" fmla="*/ 537456 h 2420679"/>
                <a:gd name="connsiteX86" fmla="*/ 3470706 w 5068393"/>
                <a:gd name="connsiteY86" fmla="*/ 507311 h 2420679"/>
                <a:gd name="connsiteX87" fmla="*/ 3490802 w 5068393"/>
                <a:gd name="connsiteY87" fmla="*/ 426924 h 2420679"/>
                <a:gd name="connsiteX88" fmla="*/ 3556101 w 5068393"/>
                <a:gd name="connsiteY88" fmla="*/ 218048 h 2420679"/>
                <a:gd name="connsiteX89" fmla="*/ 3551092 w 5068393"/>
                <a:gd name="connsiteY89" fmla="*/ 557552 h 2420679"/>
                <a:gd name="connsiteX90" fmla="*/ 3601334 w 5068393"/>
                <a:gd name="connsiteY90" fmla="*/ 688181 h 2420679"/>
                <a:gd name="connsiteX91" fmla="*/ 3611382 w 5068393"/>
                <a:gd name="connsiteY91" fmla="*/ 838906 h 2420679"/>
                <a:gd name="connsiteX92" fmla="*/ 3641528 w 5068393"/>
                <a:gd name="connsiteY92" fmla="*/ 1009728 h 2420679"/>
                <a:gd name="connsiteX93" fmla="*/ 3681721 w 5068393"/>
                <a:gd name="connsiteY93" fmla="*/ 1130308 h 2420679"/>
                <a:gd name="connsiteX94" fmla="*/ 3691769 w 5068393"/>
                <a:gd name="connsiteY94" fmla="*/ 1170502 h 2420679"/>
                <a:gd name="connsiteX95" fmla="*/ 3701818 w 5068393"/>
                <a:gd name="connsiteY95" fmla="*/ 1301130 h 2420679"/>
                <a:gd name="connsiteX96" fmla="*/ 3721914 w 5068393"/>
                <a:gd name="connsiteY96" fmla="*/ 1361420 h 2420679"/>
                <a:gd name="connsiteX97" fmla="*/ 3731963 w 5068393"/>
                <a:gd name="connsiteY97" fmla="*/ 1391566 h 2420679"/>
                <a:gd name="connsiteX98" fmla="*/ 3792253 w 5068393"/>
                <a:gd name="connsiteY98" fmla="*/ 1311179 h 2420679"/>
                <a:gd name="connsiteX99" fmla="*/ 3842495 w 5068393"/>
                <a:gd name="connsiteY99" fmla="*/ 1230792 h 2420679"/>
                <a:gd name="connsiteX100" fmla="*/ 3862591 w 5068393"/>
                <a:gd name="connsiteY100" fmla="*/ 1160453 h 2420679"/>
                <a:gd name="connsiteX101" fmla="*/ 3872640 w 5068393"/>
                <a:gd name="connsiteY101" fmla="*/ 1100163 h 2420679"/>
                <a:gd name="connsiteX102" fmla="*/ 3902785 w 5068393"/>
                <a:gd name="connsiteY102" fmla="*/ 1029825 h 2420679"/>
                <a:gd name="connsiteX103" fmla="*/ 3912833 w 5068393"/>
                <a:gd name="connsiteY103" fmla="*/ 929341 h 2420679"/>
                <a:gd name="connsiteX104" fmla="*/ 3942978 w 5068393"/>
                <a:gd name="connsiteY104" fmla="*/ 859003 h 2420679"/>
                <a:gd name="connsiteX105" fmla="*/ 4013317 w 5068393"/>
                <a:gd name="connsiteY105" fmla="*/ 949438 h 2420679"/>
                <a:gd name="connsiteX106" fmla="*/ 4033413 w 5068393"/>
                <a:gd name="connsiteY106" fmla="*/ 989631 h 2420679"/>
                <a:gd name="connsiteX107" fmla="*/ 4043462 w 5068393"/>
                <a:gd name="connsiteY107" fmla="*/ 1090115 h 2420679"/>
                <a:gd name="connsiteX108" fmla="*/ 4093703 w 5068393"/>
                <a:gd name="connsiteY108" fmla="*/ 1110212 h 2420679"/>
                <a:gd name="connsiteX109" fmla="*/ 4264525 w 5068393"/>
                <a:gd name="connsiteY109" fmla="*/ 1130308 h 2420679"/>
                <a:gd name="connsiteX110" fmla="*/ 4294670 w 5068393"/>
                <a:gd name="connsiteY110" fmla="*/ 1120260 h 2420679"/>
                <a:gd name="connsiteX111" fmla="*/ 4304719 w 5068393"/>
                <a:gd name="connsiteY111" fmla="*/ 1039873 h 2420679"/>
                <a:gd name="connsiteX112" fmla="*/ 4314767 w 5068393"/>
                <a:gd name="connsiteY112" fmla="*/ 989631 h 2420679"/>
                <a:gd name="connsiteX113" fmla="*/ 4365009 w 5068393"/>
                <a:gd name="connsiteY113" fmla="*/ 959486 h 2420679"/>
                <a:gd name="connsiteX114" fmla="*/ 4385106 w 5068393"/>
                <a:gd name="connsiteY114" fmla="*/ 929341 h 2420679"/>
                <a:gd name="connsiteX115" fmla="*/ 4425299 w 5068393"/>
                <a:gd name="connsiteY115" fmla="*/ 889148 h 2420679"/>
                <a:gd name="connsiteX116" fmla="*/ 4435347 w 5068393"/>
                <a:gd name="connsiteY116" fmla="*/ 828858 h 2420679"/>
                <a:gd name="connsiteX117" fmla="*/ 4455444 w 5068393"/>
                <a:gd name="connsiteY117" fmla="*/ 798713 h 2420679"/>
                <a:gd name="connsiteX118" fmla="*/ 4485589 w 5068393"/>
                <a:gd name="connsiteY118" fmla="*/ 738423 h 2420679"/>
                <a:gd name="connsiteX119" fmla="*/ 4515734 w 5068393"/>
                <a:gd name="connsiteY119" fmla="*/ 748471 h 2420679"/>
                <a:gd name="connsiteX120" fmla="*/ 4545879 w 5068393"/>
                <a:gd name="connsiteY120" fmla="*/ 859003 h 2420679"/>
                <a:gd name="connsiteX121" fmla="*/ 4565976 w 5068393"/>
                <a:gd name="connsiteY121" fmla="*/ 929341 h 2420679"/>
                <a:gd name="connsiteX122" fmla="*/ 4586073 w 5068393"/>
                <a:gd name="connsiteY122" fmla="*/ 959486 h 2420679"/>
                <a:gd name="connsiteX123" fmla="*/ 4626266 w 5068393"/>
                <a:gd name="connsiteY123" fmla="*/ 899196 h 2420679"/>
                <a:gd name="connsiteX124" fmla="*/ 4686556 w 5068393"/>
                <a:gd name="connsiteY124" fmla="*/ 798713 h 2420679"/>
                <a:gd name="connsiteX125" fmla="*/ 4696604 w 5068393"/>
                <a:gd name="connsiteY125" fmla="*/ 607794 h 2420679"/>
                <a:gd name="connsiteX126" fmla="*/ 4706653 w 5068393"/>
                <a:gd name="connsiteY126" fmla="*/ 567601 h 2420679"/>
                <a:gd name="connsiteX127" fmla="*/ 4756895 w 5068393"/>
                <a:gd name="connsiteY127" fmla="*/ 678133 h 2420679"/>
                <a:gd name="connsiteX128" fmla="*/ 4766943 w 5068393"/>
                <a:gd name="connsiteY128" fmla="*/ 758519 h 2420679"/>
                <a:gd name="connsiteX129" fmla="*/ 4776991 w 5068393"/>
                <a:gd name="connsiteY129" fmla="*/ 889148 h 2420679"/>
                <a:gd name="connsiteX130" fmla="*/ 4807136 w 5068393"/>
                <a:gd name="connsiteY130" fmla="*/ 979583 h 2420679"/>
                <a:gd name="connsiteX131" fmla="*/ 4817185 w 5068393"/>
                <a:gd name="connsiteY131" fmla="*/ 1009728 h 2420679"/>
                <a:gd name="connsiteX132" fmla="*/ 4827233 w 5068393"/>
                <a:gd name="connsiteY132" fmla="*/ 1039873 h 2420679"/>
                <a:gd name="connsiteX133" fmla="*/ 4857378 w 5068393"/>
                <a:gd name="connsiteY133" fmla="*/ 1070018 h 2420679"/>
                <a:gd name="connsiteX134" fmla="*/ 4867426 w 5068393"/>
                <a:gd name="connsiteY134" fmla="*/ 1210695 h 2420679"/>
                <a:gd name="connsiteX135" fmla="*/ 4907620 w 5068393"/>
                <a:gd name="connsiteY135" fmla="*/ 1230792 h 2420679"/>
                <a:gd name="connsiteX136" fmla="*/ 4967910 w 5068393"/>
                <a:gd name="connsiteY136" fmla="*/ 1170502 h 2420679"/>
                <a:gd name="connsiteX137" fmla="*/ 5008103 w 5068393"/>
                <a:gd name="connsiteY137" fmla="*/ 1100163 h 2420679"/>
                <a:gd name="connsiteX138" fmla="*/ 5048297 w 5068393"/>
                <a:gd name="connsiteY138" fmla="*/ 1039873 h 2420679"/>
                <a:gd name="connsiteX139" fmla="*/ 5068393 w 5068393"/>
                <a:gd name="connsiteY139" fmla="*/ 989631 h 2420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5068393" h="2420679">
                  <a:moveTo>
                    <a:pt x="0" y="2420679"/>
                  </a:moveTo>
                  <a:cubicBezTo>
                    <a:pt x="35108" y="1961798"/>
                    <a:pt x="122416" y="621494"/>
                    <a:pt x="168519" y="218048"/>
                  </a:cubicBezTo>
                  <a:cubicBezTo>
                    <a:pt x="184415" y="78499"/>
                    <a:pt x="153147" y="34802"/>
                    <a:pt x="221202" y="0"/>
                  </a:cubicBezTo>
                  <a:cubicBezTo>
                    <a:pt x="288989" y="83016"/>
                    <a:pt x="394184" y="172671"/>
                    <a:pt x="484238" y="218048"/>
                  </a:cubicBezTo>
                  <a:cubicBezTo>
                    <a:pt x="531760" y="301041"/>
                    <a:pt x="578455" y="578064"/>
                    <a:pt x="596877" y="646660"/>
                  </a:cubicBezTo>
                  <a:cubicBezTo>
                    <a:pt x="606925" y="659576"/>
                    <a:pt x="601902" y="913603"/>
                    <a:pt x="616974" y="909674"/>
                  </a:cubicBezTo>
                  <a:cubicBezTo>
                    <a:pt x="638745" y="932000"/>
                    <a:pt x="704060" y="797176"/>
                    <a:pt x="727506" y="780619"/>
                  </a:cubicBezTo>
                  <a:cubicBezTo>
                    <a:pt x="737690" y="783529"/>
                    <a:pt x="747603" y="806982"/>
                    <a:pt x="757651" y="810331"/>
                  </a:cubicBezTo>
                  <a:cubicBezTo>
                    <a:pt x="776073" y="863588"/>
                    <a:pt x="819615" y="1055207"/>
                    <a:pt x="838037" y="1100163"/>
                  </a:cubicBezTo>
                  <a:cubicBezTo>
                    <a:pt x="864476" y="1135868"/>
                    <a:pt x="886141" y="1016188"/>
                    <a:pt x="916286" y="1024562"/>
                  </a:cubicBezTo>
                  <a:cubicBezTo>
                    <a:pt x="933390" y="1016872"/>
                    <a:pt x="990082" y="1121058"/>
                    <a:pt x="1018908" y="1150405"/>
                  </a:cubicBezTo>
                  <a:cubicBezTo>
                    <a:pt x="1102578" y="1234075"/>
                    <a:pt x="1020782" y="1137888"/>
                    <a:pt x="1089246" y="1200647"/>
                  </a:cubicBezTo>
                  <a:cubicBezTo>
                    <a:pt x="1100843" y="1212316"/>
                    <a:pt x="1066720" y="1201998"/>
                    <a:pt x="1088491" y="1220420"/>
                  </a:cubicBezTo>
                  <a:cubicBezTo>
                    <a:pt x="1110263" y="1238842"/>
                    <a:pt x="1191279" y="1299402"/>
                    <a:pt x="1219875" y="1311179"/>
                  </a:cubicBezTo>
                  <a:cubicBezTo>
                    <a:pt x="1233273" y="1304480"/>
                    <a:pt x="1249476" y="1301674"/>
                    <a:pt x="1260068" y="1291082"/>
                  </a:cubicBezTo>
                  <a:cubicBezTo>
                    <a:pt x="1277147" y="1274003"/>
                    <a:pt x="1300262" y="1230792"/>
                    <a:pt x="1300262" y="1230792"/>
                  </a:cubicBezTo>
                  <a:cubicBezTo>
                    <a:pt x="1303611" y="1193948"/>
                    <a:pt x="1298611" y="1155357"/>
                    <a:pt x="1310310" y="1120260"/>
                  </a:cubicBezTo>
                  <a:cubicBezTo>
                    <a:pt x="1324092" y="1078914"/>
                    <a:pt x="1370797" y="1019513"/>
                    <a:pt x="1400745" y="979583"/>
                  </a:cubicBezTo>
                  <a:cubicBezTo>
                    <a:pt x="1404094" y="962836"/>
                    <a:pt x="1403155" y="944617"/>
                    <a:pt x="1410793" y="929341"/>
                  </a:cubicBezTo>
                  <a:cubicBezTo>
                    <a:pt x="1420384" y="910158"/>
                    <a:pt x="1438119" y="896257"/>
                    <a:pt x="1450987" y="879100"/>
                  </a:cubicBezTo>
                  <a:cubicBezTo>
                    <a:pt x="1458233" y="869439"/>
                    <a:pt x="1464385" y="859003"/>
                    <a:pt x="1471084" y="848955"/>
                  </a:cubicBezTo>
                  <a:cubicBezTo>
                    <a:pt x="1474433" y="838906"/>
                    <a:pt x="1477413" y="828727"/>
                    <a:pt x="1481132" y="818809"/>
                  </a:cubicBezTo>
                  <a:cubicBezTo>
                    <a:pt x="1487465" y="801920"/>
                    <a:pt x="1496046" y="785844"/>
                    <a:pt x="1501229" y="768568"/>
                  </a:cubicBezTo>
                  <a:cubicBezTo>
                    <a:pt x="1511093" y="735690"/>
                    <a:pt x="1517824" y="665950"/>
                    <a:pt x="1521325" y="637939"/>
                  </a:cubicBezTo>
                  <a:cubicBezTo>
                    <a:pt x="1524675" y="701579"/>
                    <a:pt x="1518876" y="766368"/>
                    <a:pt x="1531374" y="828858"/>
                  </a:cubicBezTo>
                  <a:cubicBezTo>
                    <a:pt x="1534312" y="843546"/>
                    <a:pt x="1545569" y="802432"/>
                    <a:pt x="1551470" y="788664"/>
                  </a:cubicBezTo>
                  <a:cubicBezTo>
                    <a:pt x="1555642" y="778928"/>
                    <a:pt x="1558169" y="768567"/>
                    <a:pt x="1561519" y="758519"/>
                  </a:cubicBezTo>
                  <a:cubicBezTo>
                    <a:pt x="1593583" y="854714"/>
                    <a:pt x="1561622" y="788788"/>
                    <a:pt x="1611761" y="848955"/>
                  </a:cubicBezTo>
                  <a:cubicBezTo>
                    <a:pt x="1634932" y="876761"/>
                    <a:pt x="1628974" y="887227"/>
                    <a:pt x="1662002" y="909245"/>
                  </a:cubicBezTo>
                  <a:cubicBezTo>
                    <a:pt x="1670815" y="915120"/>
                    <a:pt x="1682099" y="915944"/>
                    <a:pt x="1692147" y="919293"/>
                  </a:cubicBezTo>
                  <a:cubicBezTo>
                    <a:pt x="1756717" y="876246"/>
                    <a:pt x="1697347" y="925869"/>
                    <a:pt x="1742389" y="808761"/>
                  </a:cubicBezTo>
                  <a:cubicBezTo>
                    <a:pt x="1755282" y="775239"/>
                    <a:pt x="1776265" y="766080"/>
                    <a:pt x="1802679" y="748471"/>
                  </a:cubicBezTo>
                  <a:cubicBezTo>
                    <a:pt x="1809378" y="735073"/>
                    <a:pt x="1816875" y="722046"/>
                    <a:pt x="1822776" y="708278"/>
                  </a:cubicBezTo>
                  <a:cubicBezTo>
                    <a:pt x="1840057" y="667957"/>
                    <a:pt x="1847225" y="598926"/>
                    <a:pt x="1852921" y="567601"/>
                  </a:cubicBezTo>
                  <a:cubicBezTo>
                    <a:pt x="1859620" y="577649"/>
                    <a:pt x="1867617" y="586944"/>
                    <a:pt x="1873018" y="597746"/>
                  </a:cubicBezTo>
                  <a:cubicBezTo>
                    <a:pt x="1877755" y="607220"/>
                    <a:pt x="1880156" y="617707"/>
                    <a:pt x="1883066" y="627891"/>
                  </a:cubicBezTo>
                  <a:cubicBezTo>
                    <a:pt x="1890353" y="653397"/>
                    <a:pt x="1892834" y="674129"/>
                    <a:pt x="1903163" y="698229"/>
                  </a:cubicBezTo>
                  <a:cubicBezTo>
                    <a:pt x="1921556" y="741145"/>
                    <a:pt x="1924549" y="740143"/>
                    <a:pt x="1953404" y="778616"/>
                  </a:cubicBezTo>
                  <a:cubicBezTo>
                    <a:pt x="1994345" y="901437"/>
                    <a:pt x="1955186" y="769208"/>
                    <a:pt x="1983550" y="939390"/>
                  </a:cubicBezTo>
                  <a:cubicBezTo>
                    <a:pt x="2008042" y="1086341"/>
                    <a:pt x="1994211" y="971987"/>
                    <a:pt x="2013695" y="1049922"/>
                  </a:cubicBezTo>
                  <a:cubicBezTo>
                    <a:pt x="2019427" y="1072851"/>
                    <a:pt x="2022307" y="1107340"/>
                    <a:pt x="2033791" y="1130308"/>
                  </a:cubicBezTo>
                  <a:cubicBezTo>
                    <a:pt x="2039192" y="1141110"/>
                    <a:pt x="2047189" y="1150405"/>
                    <a:pt x="2053888" y="1160453"/>
                  </a:cubicBezTo>
                  <a:cubicBezTo>
                    <a:pt x="2063936" y="1157104"/>
                    <a:pt x="2076543" y="1157895"/>
                    <a:pt x="2084033" y="1150405"/>
                  </a:cubicBezTo>
                  <a:cubicBezTo>
                    <a:pt x="2091523" y="1142915"/>
                    <a:pt x="2089344" y="1129734"/>
                    <a:pt x="2094081" y="1120260"/>
                  </a:cubicBezTo>
                  <a:cubicBezTo>
                    <a:pt x="2099482" y="1109458"/>
                    <a:pt x="2107777" y="1100356"/>
                    <a:pt x="2114178" y="1090115"/>
                  </a:cubicBezTo>
                  <a:cubicBezTo>
                    <a:pt x="2124529" y="1073553"/>
                    <a:pt x="2134275" y="1056620"/>
                    <a:pt x="2144323" y="1039873"/>
                  </a:cubicBezTo>
                  <a:cubicBezTo>
                    <a:pt x="2157721" y="1049921"/>
                    <a:pt x="2172069" y="1058815"/>
                    <a:pt x="2184517" y="1070018"/>
                  </a:cubicBezTo>
                  <a:cubicBezTo>
                    <a:pt x="2304744" y="1178221"/>
                    <a:pt x="2193730" y="1092000"/>
                    <a:pt x="2285000" y="1160453"/>
                  </a:cubicBezTo>
                  <a:cubicBezTo>
                    <a:pt x="2292880" y="1176212"/>
                    <a:pt x="2310992" y="1216591"/>
                    <a:pt x="2325193" y="1230792"/>
                  </a:cubicBezTo>
                  <a:cubicBezTo>
                    <a:pt x="2333733" y="1239332"/>
                    <a:pt x="2345290" y="1244190"/>
                    <a:pt x="2355339" y="1250889"/>
                  </a:cubicBezTo>
                  <a:cubicBezTo>
                    <a:pt x="2358688" y="1260937"/>
                    <a:pt x="2354795" y="1281034"/>
                    <a:pt x="2365387" y="1281034"/>
                  </a:cubicBezTo>
                  <a:cubicBezTo>
                    <a:pt x="2377464" y="1281034"/>
                    <a:pt x="2380727" y="1261989"/>
                    <a:pt x="2385484" y="1250889"/>
                  </a:cubicBezTo>
                  <a:cubicBezTo>
                    <a:pt x="2390924" y="1238195"/>
                    <a:pt x="2391165" y="1223797"/>
                    <a:pt x="2395532" y="1210695"/>
                  </a:cubicBezTo>
                  <a:cubicBezTo>
                    <a:pt x="2401236" y="1193583"/>
                    <a:pt x="2409296" y="1177342"/>
                    <a:pt x="2415629" y="1160453"/>
                  </a:cubicBezTo>
                  <a:cubicBezTo>
                    <a:pt x="2419348" y="1150536"/>
                    <a:pt x="2422328" y="1140356"/>
                    <a:pt x="2425677" y="1130308"/>
                  </a:cubicBezTo>
                  <a:cubicBezTo>
                    <a:pt x="2429026" y="1076717"/>
                    <a:pt x="2430382" y="1022964"/>
                    <a:pt x="2435725" y="969535"/>
                  </a:cubicBezTo>
                  <a:cubicBezTo>
                    <a:pt x="2438123" y="945551"/>
                    <a:pt x="2456351" y="898139"/>
                    <a:pt x="2465870" y="879100"/>
                  </a:cubicBezTo>
                  <a:cubicBezTo>
                    <a:pt x="2474604" y="861631"/>
                    <a:pt x="2485967" y="845605"/>
                    <a:pt x="2496015" y="828858"/>
                  </a:cubicBezTo>
                  <a:cubicBezTo>
                    <a:pt x="2499365" y="808761"/>
                    <a:pt x="2494762" y="785520"/>
                    <a:pt x="2506064" y="768568"/>
                  </a:cubicBezTo>
                  <a:cubicBezTo>
                    <a:pt x="2511939" y="759755"/>
                    <a:pt x="2513814" y="788373"/>
                    <a:pt x="2516112" y="798713"/>
                  </a:cubicBezTo>
                  <a:cubicBezTo>
                    <a:pt x="2520532" y="818602"/>
                    <a:pt x="2521741" y="839114"/>
                    <a:pt x="2526161" y="859003"/>
                  </a:cubicBezTo>
                  <a:cubicBezTo>
                    <a:pt x="2532076" y="885619"/>
                    <a:pt x="2544016" y="904762"/>
                    <a:pt x="2556306" y="929341"/>
                  </a:cubicBezTo>
                  <a:cubicBezTo>
                    <a:pt x="2559655" y="969535"/>
                    <a:pt x="2561351" y="1009900"/>
                    <a:pt x="2566354" y="1049922"/>
                  </a:cubicBezTo>
                  <a:cubicBezTo>
                    <a:pt x="2571408" y="1090355"/>
                    <a:pt x="2586451" y="1170502"/>
                    <a:pt x="2586451" y="1170502"/>
                  </a:cubicBezTo>
                  <a:cubicBezTo>
                    <a:pt x="2693632" y="1116910"/>
                    <a:pt x="2566354" y="1190599"/>
                    <a:pt x="2646741" y="1110212"/>
                  </a:cubicBezTo>
                  <a:cubicBezTo>
                    <a:pt x="2663820" y="1093133"/>
                    <a:pt x="2707031" y="1070018"/>
                    <a:pt x="2707031" y="1070018"/>
                  </a:cubicBezTo>
                  <a:cubicBezTo>
                    <a:pt x="2728531" y="1005517"/>
                    <a:pt x="2698872" y="1075428"/>
                    <a:pt x="2757273" y="1009728"/>
                  </a:cubicBezTo>
                  <a:cubicBezTo>
                    <a:pt x="2773320" y="991676"/>
                    <a:pt x="2780387" y="966517"/>
                    <a:pt x="2797466" y="949438"/>
                  </a:cubicBezTo>
                  <a:cubicBezTo>
                    <a:pt x="2839453" y="907451"/>
                    <a:pt x="2816243" y="927819"/>
                    <a:pt x="2867804" y="889148"/>
                  </a:cubicBezTo>
                  <a:cubicBezTo>
                    <a:pt x="2884551" y="892497"/>
                    <a:pt x="2902770" y="891558"/>
                    <a:pt x="2918046" y="899196"/>
                  </a:cubicBezTo>
                  <a:cubicBezTo>
                    <a:pt x="2937229" y="908787"/>
                    <a:pt x="2951130" y="926522"/>
                    <a:pt x="2968288" y="939390"/>
                  </a:cubicBezTo>
                  <a:cubicBezTo>
                    <a:pt x="2999452" y="962763"/>
                    <a:pt x="2993812" y="957946"/>
                    <a:pt x="3028578" y="969535"/>
                  </a:cubicBezTo>
                  <a:cubicBezTo>
                    <a:pt x="3038626" y="979583"/>
                    <a:pt x="3050840" y="987856"/>
                    <a:pt x="3058723" y="999680"/>
                  </a:cubicBezTo>
                  <a:cubicBezTo>
                    <a:pt x="3064598" y="1008493"/>
                    <a:pt x="3060411" y="1023322"/>
                    <a:pt x="3068772" y="1029825"/>
                  </a:cubicBezTo>
                  <a:cubicBezTo>
                    <a:pt x="3092420" y="1048217"/>
                    <a:pt x="3122363" y="1056620"/>
                    <a:pt x="3149158" y="1070018"/>
                  </a:cubicBezTo>
                  <a:lnTo>
                    <a:pt x="3189352" y="1090115"/>
                  </a:lnTo>
                  <a:cubicBezTo>
                    <a:pt x="3199400" y="1080067"/>
                    <a:pt x="3208580" y="1069067"/>
                    <a:pt x="3219497" y="1059970"/>
                  </a:cubicBezTo>
                  <a:cubicBezTo>
                    <a:pt x="3228775" y="1052239"/>
                    <a:pt x="3240666" y="1047952"/>
                    <a:pt x="3249642" y="1039873"/>
                  </a:cubicBezTo>
                  <a:cubicBezTo>
                    <a:pt x="3274288" y="1017692"/>
                    <a:pt x="3319980" y="969535"/>
                    <a:pt x="3319980" y="969535"/>
                  </a:cubicBezTo>
                  <a:cubicBezTo>
                    <a:pt x="3323330" y="956137"/>
                    <a:pt x="3325180" y="942272"/>
                    <a:pt x="3330029" y="929341"/>
                  </a:cubicBezTo>
                  <a:cubicBezTo>
                    <a:pt x="3369439" y="824247"/>
                    <a:pt x="3334379" y="952128"/>
                    <a:pt x="3360174" y="848955"/>
                  </a:cubicBezTo>
                  <a:cubicBezTo>
                    <a:pt x="3363523" y="815460"/>
                    <a:pt x="3363620" y="781479"/>
                    <a:pt x="3370222" y="748471"/>
                  </a:cubicBezTo>
                  <a:cubicBezTo>
                    <a:pt x="3373759" y="730784"/>
                    <a:pt x="3384615" y="715341"/>
                    <a:pt x="3390319" y="698229"/>
                  </a:cubicBezTo>
                  <a:cubicBezTo>
                    <a:pt x="3394686" y="685128"/>
                    <a:pt x="3394927" y="670729"/>
                    <a:pt x="3400367" y="658036"/>
                  </a:cubicBezTo>
                  <a:cubicBezTo>
                    <a:pt x="3405124" y="646936"/>
                    <a:pt x="3415063" y="638693"/>
                    <a:pt x="3420464" y="627891"/>
                  </a:cubicBezTo>
                  <a:cubicBezTo>
                    <a:pt x="3502043" y="464735"/>
                    <a:pt x="3393041" y="671781"/>
                    <a:pt x="3450609" y="537456"/>
                  </a:cubicBezTo>
                  <a:cubicBezTo>
                    <a:pt x="3455366" y="526356"/>
                    <a:pt x="3464007" y="517359"/>
                    <a:pt x="3470706" y="507311"/>
                  </a:cubicBezTo>
                  <a:cubicBezTo>
                    <a:pt x="3477405" y="480515"/>
                    <a:pt x="3480544" y="401279"/>
                    <a:pt x="3490802" y="426924"/>
                  </a:cubicBezTo>
                  <a:cubicBezTo>
                    <a:pt x="3497501" y="443671"/>
                    <a:pt x="3548542" y="201671"/>
                    <a:pt x="3556101" y="218048"/>
                  </a:cubicBezTo>
                  <a:cubicBezTo>
                    <a:pt x="3568655" y="245249"/>
                    <a:pt x="3539685" y="529850"/>
                    <a:pt x="3551092" y="557552"/>
                  </a:cubicBezTo>
                  <a:cubicBezTo>
                    <a:pt x="3632483" y="755215"/>
                    <a:pt x="3545102" y="575716"/>
                    <a:pt x="3601334" y="688181"/>
                  </a:cubicBezTo>
                  <a:cubicBezTo>
                    <a:pt x="3604683" y="738423"/>
                    <a:pt x="3606823" y="788760"/>
                    <a:pt x="3611382" y="838906"/>
                  </a:cubicBezTo>
                  <a:cubicBezTo>
                    <a:pt x="3615785" y="887337"/>
                    <a:pt x="3631896" y="966384"/>
                    <a:pt x="3641528" y="1009728"/>
                  </a:cubicBezTo>
                  <a:cubicBezTo>
                    <a:pt x="3660512" y="1095158"/>
                    <a:pt x="3651845" y="1070557"/>
                    <a:pt x="3681721" y="1130308"/>
                  </a:cubicBezTo>
                  <a:cubicBezTo>
                    <a:pt x="3685070" y="1143706"/>
                    <a:pt x="3690155" y="1156786"/>
                    <a:pt x="3691769" y="1170502"/>
                  </a:cubicBezTo>
                  <a:cubicBezTo>
                    <a:pt x="3696872" y="1213874"/>
                    <a:pt x="3695007" y="1257993"/>
                    <a:pt x="3701818" y="1301130"/>
                  </a:cubicBezTo>
                  <a:cubicBezTo>
                    <a:pt x="3705122" y="1322054"/>
                    <a:pt x="3715215" y="1341323"/>
                    <a:pt x="3721914" y="1361420"/>
                  </a:cubicBezTo>
                  <a:lnTo>
                    <a:pt x="3731963" y="1391566"/>
                  </a:lnTo>
                  <a:lnTo>
                    <a:pt x="3792253" y="1311179"/>
                  </a:lnTo>
                  <a:cubicBezTo>
                    <a:pt x="3821102" y="1272713"/>
                    <a:pt x="3824105" y="1273701"/>
                    <a:pt x="3842495" y="1230792"/>
                  </a:cubicBezTo>
                  <a:cubicBezTo>
                    <a:pt x="3849678" y="1214032"/>
                    <a:pt x="3859404" y="1176387"/>
                    <a:pt x="3862591" y="1160453"/>
                  </a:cubicBezTo>
                  <a:cubicBezTo>
                    <a:pt x="3866587" y="1140475"/>
                    <a:pt x="3868220" y="1120052"/>
                    <a:pt x="3872640" y="1100163"/>
                  </a:cubicBezTo>
                  <a:cubicBezTo>
                    <a:pt x="3878555" y="1073547"/>
                    <a:pt x="3890495" y="1054404"/>
                    <a:pt x="3902785" y="1029825"/>
                  </a:cubicBezTo>
                  <a:cubicBezTo>
                    <a:pt x="3906134" y="996330"/>
                    <a:pt x="3907715" y="962611"/>
                    <a:pt x="3912833" y="929341"/>
                  </a:cubicBezTo>
                  <a:cubicBezTo>
                    <a:pt x="3916119" y="907983"/>
                    <a:pt x="3934406" y="876147"/>
                    <a:pt x="3942978" y="859003"/>
                  </a:cubicBezTo>
                  <a:cubicBezTo>
                    <a:pt x="4001544" y="878524"/>
                    <a:pt x="3968387" y="859578"/>
                    <a:pt x="4013317" y="949438"/>
                  </a:cubicBezTo>
                  <a:lnTo>
                    <a:pt x="4033413" y="989631"/>
                  </a:lnTo>
                  <a:cubicBezTo>
                    <a:pt x="4036763" y="1023126"/>
                    <a:pt x="4028408" y="1060007"/>
                    <a:pt x="4043462" y="1090115"/>
                  </a:cubicBezTo>
                  <a:cubicBezTo>
                    <a:pt x="4051528" y="1106248"/>
                    <a:pt x="4076591" y="1104508"/>
                    <a:pt x="4093703" y="1110212"/>
                  </a:cubicBezTo>
                  <a:cubicBezTo>
                    <a:pt x="4149428" y="1128787"/>
                    <a:pt x="4204990" y="1125728"/>
                    <a:pt x="4264525" y="1130308"/>
                  </a:cubicBezTo>
                  <a:cubicBezTo>
                    <a:pt x="4274573" y="1126959"/>
                    <a:pt x="4290368" y="1129939"/>
                    <a:pt x="4294670" y="1120260"/>
                  </a:cubicBezTo>
                  <a:cubicBezTo>
                    <a:pt x="4305638" y="1095583"/>
                    <a:pt x="4300613" y="1066563"/>
                    <a:pt x="4304719" y="1039873"/>
                  </a:cubicBezTo>
                  <a:cubicBezTo>
                    <a:pt x="4307316" y="1022993"/>
                    <a:pt x="4304520" y="1003294"/>
                    <a:pt x="4314767" y="989631"/>
                  </a:cubicBezTo>
                  <a:cubicBezTo>
                    <a:pt x="4326485" y="974007"/>
                    <a:pt x="4348262" y="969534"/>
                    <a:pt x="4365009" y="959486"/>
                  </a:cubicBezTo>
                  <a:cubicBezTo>
                    <a:pt x="4371708" y="949438"/>
                    <a:pt x="4377247" y="938510"/>
                    <a:pt x="4385106" y="929341"/>
                  </a:cubicBezTo>
                  <a:cubicBezTo>
                    <a:pt x="4397437" y="914955"/>
                    <a:pt x="4416826" y="906095"/>
                    <a:pt x="4425299" y="889148"/>
                  </a:cubicBezTo>
                  <a:cubicBezTo>
                    <a:pt x="4434410" y="870925"/>
                    <a:pt x="4428904" y="848186"/>
                    <a:pt x="4435347" y="828858"/>
                  </a:cubicBezTo>
                  <a:cubicBezTo>
                    <a:pt x="4439166" y="817401"/>
                    <a:pt x="4448745" y="808761"/>
                    <a:pt x="4455444" y="798713"/>
                  </a:cubicBezTo>
                  <a:cubicBezTo>
                    <a:pt x="4459674" y="786022"/>
                    <a:pt x="4470604" y="744417"/>
                    <a:pt x="4485589" y="738423"/>
                  </a:cubicBezTo>
                  <a:cubicBezTo>
                    <a:pt x="4495423" y="734489"/>
                    <a:pt x="4505686" y="745122"/>
                    <a:pt x="4515734" y="748471"/>
                  </a:cubicBezTo>
                  <a:cubicBezTo>
                    <a:pt x="4534517" y="804821"/>
                    <a:pt x="4523211" y="768335"/>
                    <a:pt x="4545879" y="859003"/>
                  </a:cubicBezTo>
                  <a:cubicBezTo>
                    <a:pt x="4549097" y="871875"/>
                    <a:pt x="4558771" y="914930"/>
                    <a:pt x="4565976" y="929341"/>
                  </a:cubicBezTo>
                  <a:cubicBezTo>
                    <a:pt x="4571377" y="940143"/>
                    <a:pt x="4579374" y="949438"/>
                    <a:pt x="4586073" y="959486"/>
                  </a:cubicBezTo>
                  <a:cubicBezTo>
                    <a:pt x="4649723" y="895836"/>
                    <a:pt x="4592334" y="962213"/>
                    <a:pt x="4626266" y="899196"/>
                  </a:cubicBezTo>
                  <a:cubicBezTo>
                    <a:pt x="4644785" y="864804"/>
                    <a:pt x="4686556" y="798713"/>
                    <a:pt x="4686556" y="798713"/>
                  </a:cubicBezTo>
                  <a:cubicBezTo>
                    <a:pt x="4689905" y="735073"/>
                    <a:pt x="4691083" y="671282"/>
                    <a:pt x="4696604" y="607794"/>
                  </a:cubicBezTo>
                  <a:cubicBezTo>
                    <a:pt x="4697800" y="594036"/>
                    <a:pt x="4695869" y="558974"/>
                    <a:pt x="4706653" y="567601"/>
                  </a:cubicBezTo>
                  <a:cubicBezTo>
                    <a:pt x="4727075" y="583938"/>
                    <a:pt x="4746038" y="645562"/>
                    <a:pt x="4756895" y="678133"/>
                  </a:cubicBezTo>
                  <a:cubicBezTo>
                    <a:pt x="4760244" y="704928"/>
                    <a:pt x="4764383" y="731637"/>
                    <a:pt x="4766943" y="758519"/>
                  </a:cubicBezTo>
                  <a:cubicBezTo>
                    <a:pt x="4771083" y="801994"/>
                    <a:pt x="4769179" y="846181"/>
                    <a:pt x="4776991" y="889148"/>
                  </a:cubicBezTo>
                  <a:cubicBezTo>
                    <a:pt x="4782675" y="920411"/>
                    <a:pt x="4797088" y="949438"/>
                    <a:pt x="4807136" y="979583"/>
                  </a:cubicBezTo>
                  <a:lnTo>
                    <a:pt x="4817185" y="1009728"/>
                  </a:lnTo>
                  <a:cubicBezTo>
                    <a:pt x="4820534" y="1019776"/>
                    <a:pt x="4819743" y="1032383"/>
                    <a:pt x="4827233" y="1039873"/>
                  </a:cubicBezTo>
                  <a:lnTo>
                    <a:pt x="4857378" y="1070018"/>
                  </a:lnTo>
                  <a:cubicBezTo>
                    <a:pt x="4860727" y="1116910"/>
                    <a:pt x="4853404" y="1165823"/>
                    <a:pt x="4867426" y="1210695"/>
                  </a:cubicBezTo>
                  <a:cubicBezTo>
                    <a:pt x="4871894" y="1224993"/>
                    <a:pt x="4893712" y="1236355"/>
                    <a:pt x="4907620" y="1230792"/>
                  </a:cubicBezTo>
                  <a:cubicBezTo>
                    <a:pt x="4934008" y="1220237"/>
                    <a:pt x="4967910" y="1170502"/>
                    <a:pt x="4967910" y="1170502"/>
                  </a:cubicBezTo>
                  <a:cubicBezTo>
                    <a:pt x="4984652" y="1120273"/>
                    <a:pt x="4969392" y="1155465"/>
                    <a:pt x="5008103" y="1100163"/>
                  </a:cubicBezTo>
                  <a:cubicBezTo>
                    <a:pt x="5021954" y="1080376"/>
                    <a:pt x="5048297" y="1039873"/>
                    <a:pt x="5048297" y="1039873"/>
                  </a:cubicBezTo>
                  <a:cubicBezTo>
                    <a:pt x="5060713" y="1002623"/>
                    <a:pt x="5053608" y="1019202"/>
                    <a:pt x="5068393" y="989631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Dowolny kształt 12"/>
            <p:cNvSpPr/>
            <p:nvPr/>
          </p:nvSpPr>
          <p:spPr>
            <a:xfrm>
              <a:off x="6291841" y="1549917"/>
              <a:ext cx="585417" cy="554974"/>
            </a:xfrm>
            <a:custGeom>
              <a:avLst/>
              <a:gdLst>
                <a:gd name="connsiteX0" fmla="*/ 8475 w 585417"/>
                <a:gd name="connsiteY0" fmla="*/ 540140 h 554974"/>
                <a:gd name="connsiteX1" fmla="*/ 48669 w 585417"/>
                <a:gd name="connsiteY1" fmla="*/ 469802 h 554974"/>
                <a:gd name="connsiteX2" fmla="*/ 68766 w 585417"/>
                <a:gd name="connsiteY2" fmla="*/ 399463 h 554974"/>
                <a:gd name="connsiteX3" fmla="*/ 108959 w 585417"/>
                <a:gd name="connsiteY3" fmla="*/ 339173 h 554974"/>
                <a:gd name="connsiteX4" fmla="*/ 129056 w 585417"/>
                <a:gd name="connsiteY4" fmla="*/ 278883 h 554974"/>
                <a:gd name="connsiteX5" fmla="*/ 139104 w 585417"/>
                <a:gd name="connsiteY5" fmla="*/ 248738 h 554974"/>
                <a:gd name="connsiteX6" fmla="*/ 159201 w 585417"/>
                <a:gd name="connsiteY6" fmla="*/ 208545 h 554974"/>
                <a:gd name="connsiteX7" fmla="*/ 179297 w 585417"/>
                <a:gd name="connsiteY7" fmla="*/ 148254 h 554974"/>
                <a:gd name="connsiteX8" fmla="*/ 239588 w 585417"/>
                <a:gd name="connsiteY8" fmla="*/ 77916 h 554974"/>
                <a:gd name="connsiteX9" fmla="*/ 279781 w 585417"/>
                <a:gd name="connsiteY9" fmla="*/ 47771 h 554974"/>
                <a:gd name="connsiteX10" fmla="*/ 289829 w 585417"/>
                <a:gd name="connsiteY10" fmla="*/ 128158 h 554974"/>
                <a:gd name="connsiteX11" fmla="*/ 299878 w 585417"/>
                <a:gd name="connsiteY11" fmla="*/ 168351 h 554974"/>
                <a:gd name="connsiteX12" fmla="*/ 319974 w 585417"/>
                <a:gd name="connsiteY12" fmla="*/ 278883 h 554974"/>
                <a:gd name="connsiteX13" fmla="*/ 330023 w 585417"/>
                <a:gd name="connsiteY13" fmla="*/ 379367 h 554974"/>
                <a:gd name="connsiteX14" fmla="*/ 340071 w 585417"/>
                <a:gd name="connsiteY14" fmla="*/ 409512 h 554974"/>
                <a:gd name="connsiteX15" fmla="*/ 350119 w 585417"/>
                <a:gd name="connsiteY15" fmla="*/ 540140 h 554974"/>
                <a:gd name="connsiteX16" fmla="*/ 430506 w 585417"/>
                <a:gd name="connsiteY16" fmla="*/ 509995 h 554974"/>
                <a:gd name="connsiteX17" fmla="*/ 450603 w 585417"/>
                <a:gd name="connsiteY17" fmla="*/ 479850 h 554974"/>
                <a:gd name="connsiteX18" fmla="*/ 500845 w 585417"/>
                <a:gd name="connsiteY18" fmla="*/ 489898 h 554974"/>
                <a:gd name="connsiteX19" fmla="*/ 561135 w 585417"/>
                <a:gd name="connsiteY19" fmla="*/ 530092 h 55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85417" h="554974">
                  <a:moveTo>
                    <a:pt x="8475" y="540140"/>
                  </a:moveTo>
                  <a:cubicBezTo>
                    <a:pt x="31517" y="471019"/>
                    <a:pt x="0" y="554974"/>
                    <a:pt x="48669" y="469802"/>
                  </a:cubicBezTo>
                  <a:cubicBezTo>
                    <a:pt x="68415" y="435247"/>
                    <a:pt x="49198" y="438599"/>
                    <a:pt x="68766" y="399463"/>
                  </a:cubicBezTo>
                  <a:cubicBezTo>
                    <a:pt x="79568" y="377860"/>
                    <a:pt x="108959" y="339173"/>
                    <a:pt x="108959" y="339173"/>
                  </a:cubicBezTo>
                  <a:lnTo>
                    <a:pt x="129056" y="278883"/>
                  </a:lnTo>
                  <a:cubicBezTo>
                    <a:pt x="132405" y="268835"/>
                    <a:pt x="134367" y="258212"/>
                    <a:pt x="139104" y="248738"/>
                  </a:cubicBezTo>
                  <a:cubicBezTo>
                    <a:pt x="145803" y="235340"/>
                    <a:pt x="153638" y="222453"/>
                    <a:pt x="159201" y="208545"/>
                  </a:cubicBezTo>
                  <a:cubicBezTo>
                    <a:pt x="167068" y="188876"/>
                    <a:pt x="164317" y="163233"/>
                    <a:pt x="179297" y="148254"/>
                  </a:cubicBezTo>
                  <a:cubicBezTo>
                    <a:pt x="228031" y="99522"/>
                    <a:pt x="208981" y="123826"/>
                    <a:pt x="239588" y="77916"/>
                  </a:cubicBezTo>
                  <a:cubicBezTo>
                    <a:pt x="263503" y="6169"/>
                    <a:pt x="247933" y="0"/>
                    <a:pt x="279781" y="47771"/>
                  </a:cubicBezTo>
                  <a:cubicBezTo>
                    <a:pt x="283130" y="74567"/>
                    <a:pt x="285389" y="101521"/>
                    <a:pt x="289829" y="128158"/>
                  </a:cubicBezTo>
                  <a:cubicBezTo>
                    <a:pt x="292099" y="141780"/>
                    <a:pt x="297408" y="154764"/>
                    <a:pt x="299878" y="168351"/>
                  </a:cubicBezTo>
                  <a:cubicBezTo>
                    <a:pt x="323884" y="300384"/>
                    <a:pt x="297182" y="187712"/>
                    <a:pt x="319974" y="278883"/>
                  </a:cubicBezTo>
                  <a:cubicBezTo>
                    <a:pt x="323324" y="312378"/>
                    <a:pt x="324904" y="346097"/>
                    <a:pt x="330023" y="379367"/>
                  </a:cubicBezTo>
                  <a:cubicBezTo>
                    <a:pt x="331634" y="389836"/>
                    <a:pt x="338757" y="399002"/>
                    <a:pt x="340071" y="409512"/>
                  </a:cubicBezTo>
                  <a:cubicBezTo>
                    <a:pt x="345488" y="452846"/>
                    <a:pt x="346770" y="496597"/>
                    <a:pt x="350119" y="540140"/>
                  </a:cubicBezTo>
                  <a:cubicBezTo>
                    <a:pt x="386068" y="532951"/>
                    <a:pt x="404631" y="535870"/>
                    <a:pt x="430506" y="509995"/>
                  </a:cubicBezTo>
                  <a:cubicBezTo>
                    <a:pt x="439045" y="501456"/>
                    <a:pt x="443904" y="489898"/>
                    <a:pt x="450603" y="479850"/>
                  </a:cubicBezTo>
                  <a:cubicBezTo>
                    <a:pt x="467350" y="483199"/>
                    <a:pt x="485569" y="482260"/>
                    <a:pt x="500845" y="489898"/>
                  </a:cubicBezTo>
                  <a:cubicBezTo>
                    <a:pt x="585417" y="532185"/>
                    <a:pt x="524686" y="530092"/>
                    <a:pt x="561135" y="530092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5" name="Łącznik prosty 14"/>
            <p:cNvCxnSpPr/>
            <p:nvPr/>
          </p:nvCxnSpPr>
          <p:spPr>
            <a:xfrm rot="10800000">
              <a:off x="4499992" y="1313765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ze strzałką 16"/>
            <p:cNvCxnSpPr/>
            <p:nvPr/>
          </p:nvCxnSpPr>
          <p:spPr>
            <a:xfrm>
              <a:off x="4571206" y="1313766"/>
              <a:ext cx="0" cy="226004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/>
            <p:cNvCxnSpPr/>
            <p:nvPr/>
          </p:nvCxnSpPr>
          <p:spPr>
            <a:xfrm>
              <a:off x="6444208" y="1556792"/>
              <a:ext cx="12961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Łącznik prosty 32"/>
            <p:cNvCxnSpPr/>
            <p:nvPr/>
          </p:nvCxnSpPr>
          <p:spPr>
            <a:xfrm>
              <a:off x="5868144" y="2300936"/>
              <a:ext cx="4320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Łącznik prosty 34"/>
            <p:cNvCxnSpPr/>
            <p:nvPr/>
          </p:nvCxnSpPr>
          <p:spPr>
            <a:xfrm>
              <a:off x="6228184" y="1916832"/>
              <a:ext cx="792088" cy="0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Łącznik prosty ze strzałką 36"/>
            <p:cNvCxnSpPr/>
            <p:nvPr/>
          </p:nvCxnSpPr>
          <p:spPr>
            <a:xfrm rot="5400000">
              <a:off x="5293271" y="2925341"/>
              <a:ext cx="129535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Łącznik prosty ze strzałką 39"/>
            <p:cNvCxnSpPr/>
            <p:nvPr/>
          </p:nvCxnSpPr>
          <p:spPr>
            <a:xfrm rot="5400000">
              <a:off x="6048164" y="2744924"/>
              <a:ext cx="1656184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Łącznik prosty ze strzałką 41"/>
            <p:cNvCxnSpPr/>
            <p:nvPr/>
          </p:nvCxnSpPr>
          <p:spPr>
            <a:xfrm rot="5400000">
              <a:off x="6588224" y="2564904"/>
              <a:ext cx="2016224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pole tekstowe 44"/>
            <p:cNvSpPr txBox="1"/>
            <p:nvPr/>
          </p:nvSpPr>
          <p:spPr>
            <a:xfrm>
              <a:off x="1682889" y="2550095"/>
              <a:ext cx="792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i="1" dirty="0" smtClean="0"/>
                <a:t>σ</a:t>
              </a:r>
              <a:r>
                <a:rPr lang="pl-PL" i="1" baseline="-25000" dirty="0" err="1" smtClean="0"/>
                <a:t>sup</a:t>
              </a:r>
              <a:endParaRPr lang="pl-PL" i="1" dirty="0"/>
            </a:p>
          </p:txBody>
        </p:sp>
        <p:sp>
          <p:nvSpPr>
            <p:cNvPr id="47" name="pole tekstowe 46"/>
            <p:cNvSpPr txBox="1"/>
            <p:nvPr/>
          </p:nvSpPr>
          <p:spPr>
            <a:xfrm>
              <a:off x="7596336" y="1844824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i="1" dirty="0" smtClean="0"/>
                <a:t>σ</a:t>
              </a:r>
              <a:r>
                <a:rPr lang="pl-PL" i="1" baseline="-25000" dirty="0" err="1" smtClean="0"/>
                <a:t>max,i</a:t>
              </a:r>
              <a:endParaRPr lang="pl-PL" i="1" dirty="0"/>
            </a:p>
          </p:txBody>
        </p:sp>
        <p:sp>
          <p:nvSpPr>
            <p:cNvPr id="48" name="pole tekstowe 47"/>
            <p:cNvSpPr txBox="1"/>
            <p:nvPr/>
          </p:nvSpPr>
          <p:spPr>
            <a:xfrm>
              <a:off x="6876256" y="2348880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i="1" dirty="0" smtClean="0"/>
                <a:t>σ</a:t>
              </a:r>
              <a:r>
                <a:rPr lang="pl-PL" i="1" baseline="-25000" dirty="0" err="1" smtClean="0"/>
                <a:t>m,i</a:t>
              </a:r>
              <a:endParaRPr lang="pl-PL" i="1" dirty="0"/>
            </a:p>
          </p:txBody>
        </p:sp>
        <p:sp>
          <p:nvSpPr>
            <p:cNvPr id="49" name="pole tekstowe 48"/>
            <p:cNvSpPr txBox="1"/>
            <p:nvPr/>
          </p:nvSpPr>
          <p:spPr>
            <a:xfrm>
              <a:off x="5940152" y="2780928"/>
              <a:ext cx="792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i="1" dirty="0" smtClean="0"/>
                <a:t>σ</a:t>
              </a:r>
              <a:r>
                <a:rPr lang="pl-PL" i="1" baseline="-25000" dirty="0" err="1" smtClean="0"/>
                <a:t>min,i</a:t>
              </a:r>
              <a:endParaRPr lang="pl-PL" i="1" dirty="0"/>
            </a:p>
          </p:txBody>
        </p:sp>
        <p:sp>
          <p:nvSpPr>
            <p:cNvPr id="50" name="pole tekstowe 49"/>
            <p:cNvSpPr txBox="1"/>
            <p:nvPr/>
          </p:nvSpPr>
          <p:spPr>
            <a:xfrm>
              <a:off x="7704256" y="3452880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i="1" dirty="0" smtClean="0"/>
                <a:t>t</a:t>
              </a:r>
              <a:endParaRPr lang="pl-PL" i="1" dirty="0"/>
            </a:p>
          </p:txBody>
        </p:sp>
        <p:sp>
          <p:nvSpPr>
            <p:cNvPr id="51" name="pole tekstowe 50"/>
            <p:cNvSpPr txBox="1"/>
            <p:nvPr/>
          </p:nvSpPr>
          <p:spPr>
            <a:xfrm>
              <a:off x="905438" y="836712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i="1" dirty="0" smtClean="0"/>
                <a:t>σ</a:t>
              </a:r>
              <a:endParaRPr lang="pl-PL" i="1" dirty="0"/>
            </a:p>
          </p:txBody>
        </p:sp>
        <p:cxnSp>
          <p:nvCxnSpPr>
            <p:cNvPr id="54" name="Łącznik prosty ze strzałką 53"/>
            <p:cNvCxnSpPr/>
            <p:nvPr/>
          </p:nvCxnSpPr>
          <p:spPr>
            <a:xfrm>
              <a:off x="1692096" y="4532148"/>
              <a:ext cx="432048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Łącznik prosty 28"/>
            <p:cNvCxnSpPr/>
            <p:nvPr/>
          </p:nvCxnSpPr>
          <p:spPr>
            <a:xfrm>
              <a:off x="1392716" y="1080329"/>
              <a:ext cx="337508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Łącznik prosty ze strzałką 31"/>
            <p:cNvCxnSpPr/>
            <p:nvPr/>
          </p:nvCxnSpPr>
          <p:spPr>
            <a:xfrm>
              <a:off x="1683861" y="1080329"/>
              <a:ext cx="0" cy="2493481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6"/>
          <p:cNvCxnSpPr/>
          <p:nvPr/>
        </p:nvCxnSpPr>
        <p:spPr>
          <a:xfrm rot="5400000">
            <a:off x="-136230" y="2276872"/>
            <a:ext cx="27363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115616" y="3573016"/>
            <a:ext cx="67687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wolny kształt 11"/>
          <p:cNvSpPr/>
          <p:nvPr/>
        </p:nvSpPr>
        <p:spPr>
          <a:xfrm>
            <a:off x="1231922" y="1080329"/>
            <a:ext cx="5068393" cy="2420679"/>
          </a:xfrm>
          <a:custGeom>
            <a:avLst/>
            <a:gdLst>
              <a:gd name="connsiteX0" fmla="*/ 2108 w 4584156"/>
              <a:gd name="connsiteY0" fmla="*/ 759174 h 990287"/>
              <a:gd name="connsiteX1" fmla="*/ 22205 w 4584156"/>
              <a:gd name="connsiteY1" fmla="*/ 628546 h 990287"/>
              <a:gd name="connsiteX2" fmla="*/ 32253 w 4584156"/>
              <a:gd name="connsiteY2" fmla="*/ 598401 h 990287"/>
              <a:gd name="connsiteX3" fmla="*/ 62398 w 4584156"/>
              <a:gd name="connsiteY3" fmla="*/ 588352 h 990287"/>
              <a:gd name="connsiteX4" fmla="*/ 72447 w 4584156"/>
              <a:gd name="connsiteY4" fmla="*/ 618497 h 990287"/>
              <a:gd name="connsiteX5" fmla="*/ 112640 w 4584156"/>
              <a:gd name="connsiteY5" fmla="*/ 678788 h 990287"/>
              <a:gd name="connsiteX6" fmla="*/ 122688 w 4584156"/>
              <a:gd name="connsiteY6" fmla="*/ 759174 h 990287"/>
              <a:gd name="connsiteX7" fmla="*/ 132737 w 4584156"/>
              <a:gd name="connsiteY7" fmla="*/ 789319 h 990287"/>
              <a:gd name="connsiteX8" fmla="*/ 203075 w 4584156"/>
              <a:gd name="connsiteY8" fmla="*/ 869706 h 990287"/>
              <a:gd name="connsiteX9" fmla="*/ 243269 w 4584156"/>
              <a:gd name="connsiteY9" fmla="*/ 879755 h 990287"/>
              <a:gd name="connsiteX10" fmla="*/ 273414 w 4584156"/>
              <a:gd name="connsiteY10" fmla="*/ 889803 h 990287"/>
              <a:gd name="connsiteX11" fmla="*/ 303559 w 4584156"/>
              <a:gd name="connsiteY11" fmla="*/ 869706 h 990287"/>
              <a:gd name="connsiteX12" fmla="*/ 353800 w 4584156"/>
              <a:gd name="connsiteY12" fmla="*/ 698884 h 990287"/>
              <a:gd name="connsiteX13" fmla="*/ 383945 w 4584156"/>
              <a:gd name="connsiteY13" fmla="*/ 678788 h 990287"/>
              <a:gd name="connsiteX14" fmla="*/ 484429 w 4584156"/>
              <a:gd name="connsiteY14" fmla="*/ 628546 h 990287"/>
              <a:gd name="connsiteX15" fmla="*/ 504526 w 4584156"/>
              <a:gd name="connsiteY15" fmla="*/ 688836 h 990287"/>
              <a:gd name="connsiteX16" fmla="*/ 534671 w 4584156"/>
              <a:gd name="connsiteY16" fmla="*/ 749126 h 990287"/>
              <a:gd name="connsiteX17" fmla="*/ 605009 w 4584156"/>
              <a:gd name="connsiteY17" fmla="*/ 799368 h 990287"/>
              <a:gd name="connsiteX18" fmla="*/ 735638 w 4584156"/>
              <a:gd name="connsiteY18" fmla="*/ 909900 h 990287"/>
              <a:gd name="connsiteX19" fmla="*/ 775831 w 4584156"/>
              <a:gd name="connsiteY19" fmla="*/ 889803 h 990287"/>
              <a:gd name="connsiteX20" fmla="*/ 816025 w 4584156"/>
              <a:gd name="connsiteY20" fmla="*/ 829513 h 990287"/>
              <a:gd name="connsiteX21" fmla="*/ 826073 w 4584156"/>
              <a:gd name="connsiteY21" fmla="*/ 718981 h 990287"/>
              <a:gd name="connsiteX22" fmla="*/ 916508 w 4584156"/>
              <a:gd name="connsiteY22" fmla="*/ 578304 h 990287"/>
              <a:gd name="connsiteX23" fmla="*/ 926556 w 4584156"/>
              <a:gd name="connsiteY23" fmla="*/ 528062 h 990287"/>
              <a:gd name="connsiteX24" fmla="*/ 966750 w 4584156"/>
              <a:gd name="connsiteY24" fmla="*/ 477821 h 990287"/>
              <a:gd name="connsiteX25" fmla="*/ 986847 w 4584156"/>
              <a:gd name="connsiteY25" fmla="*/ 447676 h 990287"/>
              <a:gd name="connsiteX26" fmla="*/ 996895 w 4584156"/>
              <a:gd name="connsiteY26" fmla="*/ 417530 h 990287"/>
              <a:gd name="connsiteX27" fmla="*/ 1016992 w 4584156"/>
              <a:gd name="connsiteY27" fmla="*/ 367289 h 990287"/>
              <a:gd name="connsiteX28" fmla="*/ 1037088 w 4584156"/>
              <a:gd name="connsiteY28" fmla="*/ 236660 h 990287"/>
              <a:gd name="connsiteX29" fmla="*/ 1047137 w 4584156"/>
              <a:gd name="connsiteY29" fmla="*/ 427579 h 990287"/>
              <a:gd name="connsiteX30" fmla="*/ 1067233 w 4584156"/>
              <a:gd name="connsiteY30" fmla="*/ 387385 h 990287"/>
              <a:gd name="connsiteX31" fmla="*/ 1077282 w 4584156"/>
              <a:gd name="connsiteY31" fmla="*/ 357240 h 990287"/>
              <a:gd name="connsiteX32" fmla="*/ 1127524 w 4584156"/>
              <a:gd name="connsiteY32" fmla="*/ 447676 h 990287"/>
              <a:gd name="connsiteX33" fmla="*/ 1177765 w 4584156"/>
              <a:gd name="connsiteY33" fmla="*/ 507966 h 990287"/>
              <a:gd name="connsiteX34" fmla="*/ 1207910 w 4584156"/>
              <a:gd name="connsiteY34" fmla="*/ 518014 h 990287"/>
              <a:gd name="connsiteX35" fmla="*/ 1258152 w 4584156"/>
              <a:gd name="connsiteY35" fmla="*/ 407482 h 990287"/>
              <a:gd name="connsiteX36" fmla="*/ 1318442 w 4584156"/>
              <a:gd name="connsiteY36" fmla="*/ 347192 h 990287"/>
              <a:gd name="connsiteX37" fmla="*/ 1338539 w 4584156"/>
              <a:gd name="connsiteY37" fmla="*/ 306999 h 990287"/>
              <a:gd name="connsiteX38" fmla="*/ 1368684 w 4584156"/>
              <a:gd name="connsiteY38" fmla="*/ 166322 h 990287"/>
              <a:gd name="connsiteX39" fmla="*/ 1388781 w 4584156"/>
              <a:gd name="connsiteY39" fmla="*/ 196467 h 990287"/>
              <a:gd name="connsiteX40" fmla="*/ 1398829 w 4584156"/>
              <a:gd name="connsiteY40" fmla="*/ 226612 h 990287"/>
              <a:gd name="connsiteX41" fmla="*/ 1418926 w 4584156"/>
              <a:gd name="connsiteY41" fmla="*/ 296950 h 990287"/>
              <a:gd name="connsiteX42" fmla="*/ 1469167 w 4584156"/>
              <a:gd name="connsiteY42" fmla="*/ 377337 h 990287"/>
              <a:gd name="connsiteX43" fmla="*/ 1499313 w 4584156"/>
              <a:gd name="connsiteY43" fmla="*/ 538111 h 990287"/>
              <a:gd name="connsiteX44" fmla="*/ 1529458 w 4584156"/>
              <a:gd name="connsiteY44" fmla="*/ 648643 h 990287"/>
              <a:gd name="connsiteX45" fmla="*/ 1549554 w 4584156"/>
              <a:gd name="connsiteY45" fmla="*/ 729029 h 990287"/>
              <a:gd name="connsiteX46" fmla="*/ 1569651 w 4584156"/>
              <a:gd name="connsiteY46" fmla="*/ 759174 h 990287"/>
              <a:gd name="connsiteX47" fmla="*/ 1599796 w 4584156"/>
              <a:gd name="connsiteY47" fmla="*/ 749126 h 990287"/>
              <a:gd name="connsiteX48" fmla="*/ 1609844 w 4584156"/>
              <a:gd name="connsiteY48" fmla="*/ 718981 h 990287"/>
              <a:gd name="connsiteX49" fmla="*/ 1629941 w 4584156"/>
              <a:gd name="connsiteY49" fmla="*/ 688836 h 990287"/>
              <a:gd name="connsiteX50" fmla="*/ 1660086 w 4584156"/>
              <a:gd name="connsiteY50" fmla="*/ 638594 h 990287"/>
              <a:gd name="connsiteX51" fmla="*/ 1700280 w 4584156"/>
              <a:gd name="connsiteY51" fmla="*/ 668739 h 990287"/>
              <a:gd name="connsiteX52" fmla="*/ 1800763 w 4584156"/>
              <a:gd name="connsiteY52" fmla="*/ 759174 h 990287"/>
              <a:gd name="connsiteX53" fmla="*/ 1840956 w 4584156"/>
              <a:gd name="connsiteY53" fmla="*/ 829513 h 990287"/>
              <a:gd name="connsiteX54" fmla="*/ 1871102 w 4584156"/>
              <a:gd name="connsiteY54" fmla="*/ 849610 h 990287"/>
              <a:gd name="connsiteX55" fmla="*/ 1881150 w 4584156"/>
              <a:gd name="connsiteY55" fmla="*/ 879755 h 990287"/>
              <a:gd name="connsiteX56" fmla="*/ 1901247 w 4584156"/>
              <a:gd name="connsiteY56" fmla="*/ 849610 h 990287"/>
              <a:gd name="connsiteX57" fmla="*/ 1911295 w 4584156"/>
              <a:gd name="connsiteY57" fmla="*/ 809416 h 990287"/>
              <a:gd name="connsiteX58" fmla="*/ 1931392 w 4584156"/>
              <a:gd name="connsiteY58" fmla="*/ 759174 h 990287"/>
              <a:gd name="connsiteX59" fmla="*/ 1941440 w 4584156"/>
              <a:gd name="connsiteY59" fmla="*/ 729029 h 990287"/>
              <a:gd name="connsiteX60" fmla="*/ 1951488 w 4584156"/>
              <a:gd name="connsiteY60" fmla="*/ 568256 h 990287"/>
              <a:gd name="connsiteX61" fmla="*/ 1981633 w 4584156"/>
              <a:gd name="connsiteY61" fmla="*/ 477821 h 990287"/>
              <a:gd name="connsiteX62" fmla="*/ 2011778 w 4584156"/>
              <a:gd name="connsiteY62" fmla="*/ 427579 h 990287"/>
              <a:gd name="connsiteX63" fmla="*/ 2021827 w 4584156"/>
              <a:gd name="connsiteY63" fmla="*/ 367289 h 990287"/>
              <a:gd name="connsiteX64" fmla="*/ 2031875 w 4584156"/>
              <a:gd name="connsiteY64" fmla="*/ 397434 h 990287"/>
              <a:gd name="connsiteX65" fmla="*/ 2041924 w 4584156"/>
              <a:gd name="connsiteY65" fmla="*/ 457724 h 990287"/>
              <a:gd name="connsiteX66" fmla="*/ 2072069 w 4584156"/>
              <a:gd name="connsiteY66" fmla="*/ 528062 h 990287"/>
              <a:gd name="connsiteX67" fmla="*/ 2082117 w 4584156"/>
              <a:gd name="connsiteY67" fmla="*/ 648643 h 990287"/>
              <a:gd name="connsiteX68" fmla="*/ 2102214 w 4584156"/>
              <a:gd name="connsiteY68" fmla="*/ 769223 h 990287"/>
              <a:gd name="connsiteX69" fmla="*/ 2162504 w 4584156"/>
              <a:gd name="connsiteY69" fmla="*/ 708933 h 990287"/>
              <a:gd name="connsiteX70" fmla="*/ 2222794 w 4584156"/>
              <a:gd name="connsiteY70" fmla="*/ 668739 h 990287"/>
              <a:gd name="connsiteX71" fmla="*/ 2273036 w 4584156"/>
              <a:gd name="connsiteY71" fmla="*/ 608449 h 990287"/>
              <a:gd name="connsiteX72" fmla="*/ 2313229 w 4584156"/>
              <a:gd name="connsiteY72" fmla="*/ 548159 h 990287"/>
              <a:gd name="connsiteX73" fmla="*/ 2383567 w 4584156"/>
              <a:gd name="connsiteY73" fmla="*/ 487869 h 990287"/>
              <a:gd name="connsiteX74" fmla="*/ 2433809 w 4584156"/>
              <a:gd name="connsiteY74" fmla="*/ 497917 h 990287"/>
              <a:gd name="connsiteX75" fmla="*/ 2484051 w 4584156"/>
              <a:gd name="connsiteY75" fmla="*/ 538111 h 990287"/>
              <a:gd name="connsiteX76" fmla="*/ 2544341 w 4584156"/>
              <a:gd name="connsiteY76" fmla="*/ 568256 h 990287"/>
              <a:gd name="connsiteX77" fmla="*/ 2574486 w 4584156"/>
              <a:gd name="connsiteY77" fmla="*/ 598401 h 990287"/>
              <a:gd name="connsiteX78" fmla="*/ 2584535 w 4584156"/>
              <a:gd name="connsiteY78" fmla="*/ 628546 h 990287"/>
              <a:gd name="connsiteX79" fmla="*/ 2664921 w 4584156"/>
              <a:gd name="connsiteY79" fmla="*/ 668739 h 990287"/>
              <a:gd name="connsiteX80" fmla="*/ 2705115 w 4584156"/>
              <a:gd name="connsiteY80" fmla="*/ 688836 h 990287"/>
              <a:gd name="connsiteX81" fmla="*/ 2735260 w 4584156"/>
              <a:gd name="connsiteY81" fmla="*/ 658691 h 990287"/>
              <a:gd name="connsiteX82" fmla="*/ 2765405 w 4584156"/>
              <a:gd name="connsiteY82" fmla="*/ 638594 h 990287"/>
              <a:gd name="connsiteX83" fmla="*/ 2835743 w 4584156"/>
              <a:gd name="connsiteY83" fmla="*/ 568256 h 990287"/>
              <a:gd name="connsiteX84" fmla="*/ 2845792 w 4584156"/>
              <a:gd name="connsiteY84" fmla="*/ 528062 h 990287"/>
              <a:gd name="connsiteX85" fmla="*/ 2875937 w 4584156"/>
              <a:gd name="connsiteY85" fmla="*/ 447676 h 990287"/>
              <a:gd name="connsiteX86" fmla="*/ 2885985 w 4584156"/>
              <a:gd name="connsiteY86" fmla="*/ 347192 h 990287"/>
              <a:gd name="connsiteX87" fmla="*/ 2906082 w 4584156"/>
              <a:gd name="connsiteY87" fmla="*/ 296950 h 990287"/>
              <a:gd name="connsiteX88" fmla="*/ 2916130 w 4584156"/>
              <a:gd name="connsiteY88" fmla="*/ 256757 h 990287"/>
              <a:gd name="connsiteX89" fmla="*/ 2936227 w 4584156"/>
              <a:gd name="connsiteY89" fmla="*/ 226612 h 990287"/>
              <a:gd name="connsiteX90" fmla="*/ 2966372 w 4584156"/>
              <a:gd name="connsiteY90" fmla="*/ 136177 h 990287"/>
              <a:gd name="connsiteX91" fmla="*/ 2986469 w 4584156"/>
              <a:gd name="connsiteY91" fmla="*/ 106032 h 990287"/>
              <a:gd name="connsiteX92" fmla="*/ 3006565 w 4584156"/>
              <a:gd name="connsiteY92" fmla="*/ 25645 h 990287"/>
              <a:gd name="connsiteX93" fmla="*/ 3026662 w 4584156"/>
              <a:gd name="connsiteY93" fmla="*/ 75887 h 990287"/>
              <a:gd name="connsiteX94" fmla="*/ 3066855 w 4584156"/>
              <a:gd name="connsiteY94" fmla="*/ 156273 h 990287"/>
              <a:gd name="connsiteX95" fmla="*/ 3117097 w 4584156"/>
              <a:gd name="connsiteY95" fmla="*/ 286902 h 990287"/>
              <a:gd name="connsiteX96" fmla="*/ 3127145 w 4584156"/>
              <a:gd name="connsiteY96" fmla="*/ 437627 h 990287"/>
              <a:gd name="connsiteX97" fmla="*/ 3157291 w 4584156"/>
              <a:gd name="connsiteY97" fmla="*/ 608449 h 990287"/>
              <a:gd name="connsiteX98" fmla="*/ 3197484 w 4584156"/>
              <a:gd name="connsiteY98" fmla="*/ 729029 h 990287"/>
              <a:gd name="connsiteX99" fmla="*/ 3207532 w 4584156"/>
              <a:gd name="connsiteY99" fmla="*/ 769223 h 990287"/>
              <a:gd name="connsiteX100" fmla="*/ 3217581 w 4584156"/>
              <a:gd name="connsiteY100" fmla="*/ 899851 h 990287"/>
              <a:gd name="connsiteX101" fmla="*/ 3237677 w 4584156"/>
              <a:gd name="connsiteY101" fmla="*/ 960141 h 990287"/>
              <a:gd name="connsiteX102" fmla="*/ 3247726 w 4584156"/>
              <a:gd name="connsiteY102" fmla="*/ 990287 h 990287"/>
              <a:gd name="connsiteX103" fmla="*/ 3308016 w 4584156"/>
              <a:gd name="connsiteY103" fmla="*/ 909900 h 990287"/>
              <a:gd name="connsiteX104" fmla="*/ 3358258 w 4584156"/>
              <a:gd name="connsiteY104" fmla="*/ 829513 h 990287"/>
              <a:gd name="connsiteX105" fmla="*/ 3378354 w 4584156"/>
              <a:gd name="connsiteY105" fmla="*/ 759174 h 990287"/>
              <a:gd name="connsiteX106" fmla="*/ 3388403 w 4584156"/>
              <a:gd name="connsiteY106" fmla="*/ 698884 h 990287"/>
              <a:gd name="connsiteX107" fmla="*/ 3418548 w 4584156"/>
              <a:gd name="connsiteY107" fmla="*/ 628546 h 990287"/>
              <a:gd name="connsiteX108" fmla="*/ 3428596 w 4584156"/>
              <a:gd name="connsiteY108" fmla="*/ 528062 h 990287"/>
              <a:gd name="connsiteX109" fmla="*/ 3458741 w 4584156"/>
              <a:gd name="connsiteY109" fmla="*/ 457724 h 990287"/>
              <a:gd name="connsiteX110" fmla="*/ 3529080 w 4584156"/>
              <a:gd name="connsiteY110" fmla="*/ 548159 h 990287"/>
              <a:gd name="connsiteX111" fmla="*/ 3549176 w 4584156"/>
              <a:gd name="connsiteY111" fmla="*/ 588352 h 990287"/>
              <a:gd name="connsiteX112" fmla="*/ 3559225 w 4584156"/>
              <a:gd name="connsiteY112" fmla="*/ 688836 h 990287"/>
              <a:gd name="connsiteX113" fmla="*/ 3609466 w 4584156"/>
              <a:gd name="connsiteY113" fmla="*/ 708933 h 990287"/>
              <a:gd name="connsiteX114" fmla="*/ 3780288 w 4584156"/>
              <a:gd name="connsiteY114" fmla="*/ 729029 h 990287"/>
              <a:gd name="connsiteX115" fmla="*/ 3810433 w 4584156"/>
              <a:gd name="connsiteY115" fmla="*/ 718981 h 990287"/>
              <a:gd name="connsiteX116" fmla="*/ 3820482 w 4584156"/>
              <a:gd name="connsiteY116" fmla="*/ 638594 h 990287"/>
              <a:gd name="connsiteX117" fmla="*/ 3830530 w 4584156"/>
              <a:gd name="connsiteY117" fmla="*/ 588352 h 990287"/>
              <a:gd name="connsiteX118" fmla="*/ 3880772 w 4584156"/>
              <a:gd name="connsiteY118" fmla="*/ 558207 h 990287"/>
              <a:gd name="connsiteX119" fmla="*/ 3900869 w 4584156"/>
              <a:gd name="connsiteY119" fmla="*/ 528062 h 990287"/>
              <a:gd name="connsiteX120" fmla="*/ 3941062 w 4584156"/>
              <a:gd name="connsiteY120" fmla="*/ 487869 h 990287"/>
              <a:gd name="connsiteX121" fmla="*/ 3951110 w 4584156"/>
              <a:gd name="connsiteY121" fmla="*/ 427579 h 990287"/>
              <a:gd name="connsiteX122" fmla="*/ 3971207 w 4584156"/>
              <a:gd name="connsiteY122" fmla="*/ 397434 h 990287"/>
              <a:gd name="connsiteX123" fmla="*/ 4001352 w 4584156"/>
              <a:gd name="connsiteY123" fmla="*/ 337144 h 990287"/>
              <a:gd name="connsiteX124" fmla="*/ 4031497 w 4584156"/>
              <a:gd name="connsiteY124" fmla="*/ 347192 h 990287"/>
              <a:gd name="connsiteX125" fmla="*/ 4061642 w 4584156"/>
              <a:gd name="connsiteY125" fmla="*/ 457724 h 990287"/>
              <a:gd name="connsiteX126" fmla="*/ 4081739 w 4584156"/>
              <a:gd name="connsiteY126" fmla="*/ 528062 h 990287"/>
              <a:gd name="connsiteX127" fmla="*/ 4101836 w 4584156"/>
              <a:gd name="connsiteY127" fmla="*/ 558207 h 990287"/>
              <a:gd name="connsiteX128" fmla="*/ 4142029 w 4584156"/>
              <a:gd name="connsiteY128" fmla="*/ 497917 h 990287"/>
              <a:gd name="connsiteX129" fmla="*/ 4202319 w 4584156"/>
              <a:gd name="connsiteY129" fmla="*/ 397434 h 990287"/>
              <a:gd name="connsiteX130" fmla="*/ 4212367 w 4584156"/>
              <a:gd name="connsiteY130" fmla="*/ 206515 h 990287"/>
              <a:gd name="connsiteX131" fmla="*/ 4222416 w 4584156"/>
              <a:gd name="connsiteY131" fmla="*/ 166322 h 990287"/>
              <a:gd name="connsiteX132" fmla="*/ 4272658 w 4584156"/>
              <a:gd name="connsiteY132" fmla="*/ 276854 h 990287"/>
              <a:gd name="connsiteX133" fmla="*/ 4282706 w 4584156"/>
              <a:gd name="connsiteY133" fmla="*/ 357240 h 990287"/>
              <a:gd name="connsiteX134" fmla="*/ 4292754 w 4584156"/>
              <a:gd name="connsiteY134" fmla="*/ 487869 h 990287"/>
              <a:gd name="connsiteX135" fmla="*/ 4322899 w 4584156"/>
              <a:gd name="connsiteY135" fmla="*/ 578304 h 990287"/>
              <a:gd name="connsiteX136" fmla="*/ 4332948 w 4584156"/>
              <a:gd name="connsiteY136" fmla="*/ 608449 h 990287"/>
              <a:gd name="connsiteX137" fmla="*/ 4342996 w 4584156"/>
              <a:gd name="connsiteY137" fmla="*/ 638594 h 990287"/>
              <a:gd name="connsiteX138" fmla="*/ 4373141 w 4584156"/>
              <a:gd name="connsiteY138" fmla="*/ 668739 h 990287"/>
              <a:gd name="connsiteX139" fmla="*/ 4383189 w 4584156"/>
              <a:gd name="connsiteY139" fmla="*/ 809416 h 990287"/>
              <a:gd name="connsiteX140" fmla="*/ 4423383 w 4584156"/>
              <a:gd name="connsiteY140" fmla="*/ 829513 h 990287"/>
              <a:gd name="connsiteX141" fmla="*/ 4483673 w 4584156"/>
              <a:gd name="connsiteY141" fmla="*/ 769223 h 990287"/>
              <a:gd name="connsiteX142" fmla="*/ 4523866 w 4584156"/>
              <a:gd name="connsiteY142" fmla="*/ 698884 h 990287"/>
              <a:gd name="connsiteX143" fmla="*/ 4564060 w 4584156"/>
              <a:gd name="connsiteY143" fmla="*/ 638594 h 990287"/>
              <a:gd name="connsiteX144" fmla="*/ 4584156 w 4584156"/>
              <a:gd name="connsiteY144" fmla="*/ 588352 h 990287"/>
              <a:gd name="connsiteX0" fmla="*/ 2108 w 4584156"/>
              <a:gd name="connsiteY0" fmla="*/ 775551 h 1006664"/>
              <a:gd name="connsiteX1" fmla="*/ 22205 w 4584156"/>
              <a:gd name="connsiteY1" fmla="*/ 644923 h 1006664"/>
              <a:gd name="connsiteX2" fmla="*/ 32253 w 4584156"/>
              <a:gd name="connsiteY2" fmla="*/ 614778 h 1006664"/>
              <a:gd name="connsiteX3" fmla="*/ 62398 w 4584156"/>
              <a:gd name="connsiteY3" fmla="*/ 604729 h 1006664"/>
              <a:gd name="connsiteX4" fmla="*/ 72447 w 4584156"/>
              <a:gd name="connsiteY4" fmla="*/ 634874 h 1006664"/>
              <a:gd name="connsiteX5" fmla="*/ 112640 w 4584156"/>
              <a:gd name="connsiteY5" fmla="*/ 695165 h 1006664"/>
              <a:gd name="connsiteX6" fmla="*/ 122688 w 4584156"/>
              <a:gd name="connsiteY6" fmla="*/ 775551 h 1006664"/>
              <a:gd name="connsiteX7" fmla="*/ 132737 w 4584156"/>
              <a:gd name="connsiteY7" fmla="*/ 805696 h 1006664"/>
              <a:gd name="connsiteX8" fmla="*/ 203075 w 4584156"/>
              <a:gd name="connsiteY8" fmla="*/ 886083 h 1006664"/>
              <a:gd name="connsiteX9" fmla="*/ 243269 w 4584156"/>
              <a:gd name="connsiteY9" fmla="*/ 896132 h 1006664"/>
              <a:gd name="connsiteX10" fmla="*/ 273414 w 4584156"/>
              <a:gd name="connsiteY10" fmla="*/ 906180 h 1006664"/>
              <a:gd name="connsiteX11" fmla="*/ 303559 w 4584156"/>
              <a:gd name="connsiteY11" fmla="*/ 886083 h 1006664"/>
              <a:gd name="connsiteX12" fmla="*/ 353800 w 4584156"/>
              <a:gd name="connsiteY12" fmla="*/ 715261 h 1006664"/>
              <a:gd name="connsiteX13" fmla="*/ 383945 w 4584156"/>
              <a:gd name="connsiteY13" fmla="*/ 695165 h 1006664"/>
              <a:gd name="connsiteX14" fmla="*/ 484429 w 4584156"/>
              <a:gd name="connsiteY14" fmla="*/ 644923 h 1006664"/>
              <a:gd name="connsiteX15" fmla="*/ 504526 w 4584156"/>
              <a:gd name="connsiteY15" fmla="*/ 705213 h 1006664"/>
              <a:gd name="connsiteX16" fmla="*/ 534671 w 4584156"/>
              <a:gd name="connsiteY16" fmla="*/ 765503 h 1006664"/>
              <a:gd name="connsiteX17" fmla="*/ 605009 w 4584156"/>
              <a:gd name="connsiteY17" fmla="*/ 815745 h 1006664"/>
              <a:gd name="connsiteX18" fmla="*/ 735638 w 4584156"/>
              <a:gd name="connsiteY18" fmla="*/ 926277 h 1006664"/>
              <a:gd name="connsiteX19" fmla="*/ 775831 w 4584156"/>
              <a:gd name="connsiteY19" fmla="*/ 906180 h 1006664"/>
              <a:gd name="connsiteX20" fmla="*/ 816025 w 4584156"/>
              <a:gd name="connsiteY20" fmla="*/ 845890 h 1006664"/>
              <a:gd name="connsiteX21" fmla="*/ 826073 w 4584156"/>
              <a:gd name="connsiteY21" fmla="*/ 735358 h 1006664"/>
              <a:gd name="connsiteX22" fmla="*/ 916508 w 4584156"/>
              <a:gd name="connsiteY22" fmla="*/ 594681 h 1006664"/>
              <a:gd name="connsiteX23" fmla="*/ 926556 w 4584156"/>
              <a:gd name="connsiteY23" fmla="*/ 544439 h 1006664"/>
              <a:gd name="connsiteX24" fmla="*/ 966750 w 4584156"/>
              <a:gd name="connsiteY24" fmla="*/ 494198 h 1006664"/>
              <a:gd name="connsiteX25" fmla="*/ 986847 w 4584156"/>
              <a:gd name="connsiteY25" fmla="*/ 464053 h 1006664"/>
              <a:gd name="connsiteX26" fmla="*/ 996895 w 4584156"/>
              <a:gd name="connsiteY26" fmla="*/ 433907 h 1006664"/>
              <a:gd name="connsiteX27" fmla="*/ 1016992 w 4584156"/>
              <a:gd name="connsiteY27" fmla="*/ 383666 h 1006664"/>
              <a:gd name="connsiteX28" fmla="*/ 1037088 w 4584156"/>
              <a:gd name="connsiteY28" fmla="*/ 253037 h 1006664"/>
              <a:gd name="connsiteX29" fmla="*/ 1047137 w 4584156"/>
              <a:gd name="connsiteY29" fmla="*/ 443956 h 1006664"/>
              <a:gd name="connsiteX30" fmla="*/ 1067233 w 4584156"/>
              <a:gd name="connsiteY30" fmla="*/ 403762 h 1006664"/>
              <a:gd name="connsiteX31" fmla="*/ 1077282 w 4584156"/>
              <a:gd name="connsiteY31" fmla="*/ 373617 h 1006664"/>
              <a:gd name="connsiteX32" fmla="*/ 1127524 w 4584156"/>
              <a:gd name="connsiteY32" fmla="*/ 464053 h 1006664"/>
              <a:gd name="connsiteX33" fmla="*/ 1177765 w 4584156"/>
              <a:gd name="connsiteY33" fmla="*/ 524343 h 1006664"/>
              <a:gd name="connsiteX34" fmla="*/ 1207910 w 4584156"/>
              <a:gd name="connsiteY34" fmla="*/ 534391 h 1006664"/>
              <a:gd name="connsiteX35" fmla="*/ 1258152 w 4584156"/>
              <a:gd name="connsiteY35" fmla="*/ 423859 h 1006664"/>
              <a:gd name="connsiteX36" fmla="*/ 1318442 w 4584156"/>
              <a:gd name="connsiteY36" fmla="*/ 363569 h 1006664"/>
              <a:gd name="connsiteX37" fmla="*/ 1338539 w 4584156"/>
              <a:gd name="connsiteY37" fmla="*/ 323376 h 1006664"/>
              <a:gd name="connsiteX38" fmla="*/ 1368684 w 4584156"/>
              <a:gd name="connsiteY38" fmla="*/ 182699 h 1006664"/>
              <a:gd name="connsiteX39" fmla="*/ 1388781 w 4584156"/>
              <a:gd name="connsiteY39" fmla="*/ 212844 h 1006664"/>
              <a:gd name="connsiteX40" fmla="*/ 1398829 w 4584156"/>
              <a:gd name="connsiteY40" fmla="*/ 242989 h 1006664"/>
              <a:gd name="connsiteX41" fmla="*/ 1418926 w 4584156"/>
              <a:gd name="connsiteY41" fmla="*/ 313327 h 1006664"/>
              <a:gd name="connsiteX42" fmla="*/ 1469167 w 4584156"/>
              <a:gd name="connsiteY42" fmla="*/ 393714 h 1006664"/>
              <a:gd name="connsiteX43" fmla="*/ 1499313 w 4584156"/>
              <a:gd name="connsiteY43" fmla="*/ 554488 h 1006664"/>
              <a:gd name="connsiteX44" fmla="*/ 1529458 w 4584156"/>
              <a:gd name="connsiteY44" fmla="*/ 665020 h 1006664"/>
              <a:gd name="connsiteX45" fmla="*/ 1549554 w 4584156"/>
              <a:gd name="connsiteY45" fmla="*/ 745406 h 1006664"/>
              <a:gd name="connsiteX46" fmla="*/ 1569651 w 4584156"/>
              <a:gd name="connsiteY46" fmla="*/ 775551 h 1006664"/>
              <a:gd name="connsiteX47" fmla="*/ 1599796 w 4584156"/>
              <a:gd name="connsiteY47" fmla="*/ 765503 h 1006664"/>
              <a:gd name="connsiteX48" fmla="*/ 1609844 w 4584156"/>
              <a:gd name="connsiteY48" fmla="*/ 735358 h 1006664"/>
              <a:gd name="connsiteX49" fmla="*/ 1629941 w 4584156"/>
              <a:gd name="connsiteY49" fmla="*/ 705213 h 1006664"/>
              <a:gd name="connsiteX50" fmla="*/ 1660086 w 4584156"/>
              <a:gd name="connsiteY50" fmla="*/ 654971 h 1006664"/>
              <a:gd name="connsiteX51" fmla="*/ 1700280 w 4584156"/>
              <a:gd name="connsiteY51" fmla="*/ 685116 h 1006664"/>
              <a:gd name="connsiteX52" fmla="*/ 1800763 w 4584156"/>
              <a:gd name="connsiteY52" fmla="*/ 775551 h 1006664"/>
              <a:gd name="connsiteX53" fmla="*/ 1840956 w 4584156"/>
              <a:gd name="connsiteY53" fmla="*/ 845890 h 1006664"/>
              <a:gd name="connsiteX54" fmla="*/ 1871102 w 4584156"/>
              <a:gd name="connsiteY54" fmla="*/ 865987 h 1006664"/>
              <a:gd name="connsiteX55" fmla="*/ 1881150 w 4584156"/>
              <a:gd name="connsiteY55" fmla="*/ 896132 h 1006664"/>
              <a:gd name="connsiteX56" fmla="*/ 1901247 w 4584156"/>
              <a:gd name="connsiteY56" fmla="*/ 865987 h 1006664"/>
              <a:gd name="connsiteX57" fmla="*/ 1911295 w 4584156"/>
              <a:gd name="connsiteY57" fmla="*/ 825793 h 1006664"/>
              <a:gd name="connsiteX58" fmla="*/ 1931392 w 4584156"/>
              <a:gd name="connsiteY58" fmla="*/ 775551 h 1006664"/>
              <a:gd name="connsiteX59" fmla="*/ 1941440 w 4584156"/>
              <a:gd name="connsiteY59" fmla="*/ 745406 h 1006664"/>
              <a:gd name="connsiteX60" fmla="*/ 1951488 w 4584156"/>
              <a:gd name="connsiteY60" fmla="*/ 584633 h 1006664"/>
              <a:gd name="connsiteX61" fmla="*/ 1981633 w 4584156"/>
              <a:gd name="connsiteY61" fmla="*/ 494198 h 1006664"/>
              <a:gd name="connsiteX62" fmla="*/ 2011778 w 4584156"/>
              <a:gd name="connsiteY62" fmla="*/ 443956 h 1006664"/>
              <a:gd name="connsiteX63" fmla="*/ 2021827 w 4584156"/>
              <a:gd name="connsiteY63" fmla="*/ 383666 h 1006664"/>
              <a:gd name="connsiteX64" fmla="*/ 2031875 w 4584156"/>
              <a:gd name="connsiteY64" fmla="*/ 413811 h 1006664"/>
              <a:gd name="connsiteX65" fmla="*/ 2041924 w 4584156"/>
              <a:gd name="connsiteY65" fmla="*/ 474101 h 1006664"/>
              <a:gd name="connsiteX66" fmla="*/ 2072069 w 4584156"/>
              <a:gd name="connsiteY66" fmla="*/ 544439 h 1006664"/>
              <a:gd name="connsiteX67" fmla="*/ 2082117 w 4584156"/>
              <a:gd name="connsiteY67" fmla="*/ 665020 h 1006664"/>
              <a:gd name="connsiteX68" fmla="*/ 2102214 w 4584156"/>
              <a:gd name="connsiteY68" fmla="*/ 785600 h 1006664"/>
              <a:gd name="connsiteX69" fmla="*/ 2162504 w 4584156"/>
              <a:gd name="connsiteY69" fmla="*/ 725310 h 1006664"/>
              <a:gd name="connsiteX70" fmla="*/ 2222794 w 4584156"/>
              <a:gd name="connsiteY70" fmla="*/ 685116 h 1006664"/>
              <a:gd name="connsiteX71" fmla="*/ 2273036 w 4584156"/>
              <a:gd name="connsiteY71" fmla="*/ 624826 h 1006664"/>
              <a:gd name="connsiteX72" fmla="*/ 2313229 w 4584156"/>
              <a:gd name="connsiteY72" fmla="*/ 564536 h 1006664"/>
              <a:gd name="connsiteX73" fmla="*/ 2383567 w 4584156"/>
              <a:gd name="connsiteY73" fmla="*/ 504246 h 1006664"/>
              <a:gd name="connsiteX74" fmla="*/ 2433809 w 4584156"/>
              <a:gd name="connsiteY74" fmla="*/ 514294 h 1006664"/>
              <a:gd name="connsiteX75" fmla="*/ 2484051 w 4584156"/>
              <a:gd name="connsiteY75" fmla="*/ 554488 h 1006664"/>
              <a:gd name="connsiteX76" fmla="*/ 2544341 w 4584156"/>
              <a:gd name="connsiteY76" fmla="*/ 584633 h 1006664"/>
              <a:gd name="connsiteX77" fmla="*/ 2574486 w 4584156"/>
              <a:gd name="connsiteY77" fmla="*/ 614778 h 1006664"/>
              <a:gd name="connsiteX78" fmla="*/ 2584535 w 4584156"/>
              <a:gd name="connsiteY78" fmla="*/ 644923 h 1006664"/>
              <a:gd name="connsiteX79" fmla="*/ 2664921 w 4584156"/>
              <a:gd name="connsiteY79" fmla="*/ 685116 h 1006664"/>
              <a:gd name="connsiteX80" fmla="*/ 2705115 w 4584156"/>
              <a:gd name="connsiteY80" fmla="*/ 705213 h 1006664"/>
              <a:gd name="connsiteX81" fmla="*/ 2735260 w 4584156"/>
              <a:gd name="connsiteY81" fmla="*/ 675068 h 1006664"/>
              <a:gd name="connsiteX82" fmla="*/ 2765405 w 4584156"/>
              <a:gd name="connsiteY82" fmla="*/ 654971 h 1006664"/>
              <a:gd name="connsiteX83" fmla="*/ 2835743 w 4584156"/>
              <a:gd name="connsiteY83" fmla="*/ 584633 h 1006664"/>
              <a:gd name="connsiteX84" fmla="*/ 2845792 w 4584156"/>
              <a:gd name="connsiteY84" fmla="*/ 544439 h 1006664"/>
              <a:gd name="connsiteX85" fmla="*/ 2875937 w 4584156"/>
              <a:gd name="connsiteY85" fmla="*/ 464053 h 1006664"/>
              <a:gd name="connsiteX86" fmla="*/ 2885985 w 4584156"/>
              <a:gd name="connsiteY86" fmla="*/ 363569 h 1006664"/>
              <a:gd name="connsiteX87" fmla="*/ 2906082 w 4584156"/>
              <a:gd name="connsiteY87" fmla="*/ 313327 h 1006664"/>
              <a:gd name="connsiteX88" fmla="*/ 2916130 w 4584156"/>
              <a:gd name="connsiteY88" fmla="*/ 273134 h 1006664"/>
              <a:gd name="connsiteX89" fmla="*/ 2936227 w 4584156"/>
              <a:gd name="connsiteY89" fmla="*/ 242989 h 1006664"/>
              <a:gd name="connsiteX90" fmla="*/ 2966372 w 4584156"/>
              <a:gd name="connsiteY90" fmla="*/ 152554 h 1006664"/>
              <a:gd name="connsiteX91" fmla="*/ 2986469 w 4584156"/>
              <a:gd name="connsiteY91" fmla="*/ 122409 h 1006664"/>
              <a:gd name="connsiteX92" fmla="*/ 3006565 w 4584156"/>
              <a:gd name="connsiteY92" fmla="*/ 42022 h 1006664"/>
              <a:gd name="connsiteX93" fmla="*/ 3071864 w 4584156"/>
              <a:gd name="connsiteY93" fmla="*/ 16377 h 1006664"/>
              <a:gd name="connsiteX94" fmla="*/ 3066855 w 4584156"/>
              <a:gd name="connsiteY94" fmla="*/ 172650 h 1006664"/>
              <a:gd name="connsiteX95" fmla="*/ 3117097 w 4584156"/>
              <a:gd name="connsiteY95" fmla="*/ 303279 h 1006664"/>
              <a:gd name="connsiteX96" fmla="*/ 3127145 w 4584156"/>
              <a:gd name="connsiteY96" fmla="*/ 454004 h 1006664"/>
              <a:gd name="connsiteX97" fmla="*/ 3157291 w 4584156"/>
              <a:gd name="connsiteY97" fmla="*/ 624826 h 1006664"/>
              <a:gd name="connsiteX98" fmla="*/ 3197484 w 4584156"/>
              <a:gd name="connsiteY98" fmla="*/ 745406 h 1006664"/>
              <a:gd name="connsiteX99" fmla="*/ 3207532 w 4584156"/>
              <a:gd name="connsiteY99" fmla="*/ 785600 h 1006664"/>
              <a:gd name="connsiteX100" fmla="*/ 3217581 w 4584156"/>
              <a:gd name="connsiteY100" fmla="*/ 916228 h 1006664"/>
              <a:gd name="connsiteX101" fmla="*/ 3237677 w 4584156"/>
              <a:gd name="connsiteY101" fmla="*/ 976518 h 1006664"/>
              <a:gd name="connsiteX102" fmla="*/ 3247726 w 4584156"/>
              <a:gd name="connsiteY102" fmla="*/ 1006664 h 1006664"/>
              <a:gd name="connsiteX103" fmla="*/ 3308016 w 4584156"/>
              <a:gd name="connsiteY103" fmla="*/ 926277 h 1006664"/>
              <a:gd name="connsiteX104" fmla="*/ 3358258 w 4584156"/>
              <a:gd name="connsiteY104" fmla="*/ 845890 h 1006664"/>
              <a:gd name="connsiteX105" fmla="*/ 3378354 w 4584156"/>
              <a:gd name="connsiteY105" fmla="*/ 775551 h 1006664"/>
              <a:gd name="connsiteX106" fmla="*/ 3388403 w 4584156"/>
              <a:gd name="connsiteY106" fmla="*/ 715261 h 1006664"/>
              <a:gd name="connsiteX107" fmla="*/ 3418548 w 4584156"/>
              <a:gd name="connsiteY107" fmla="*/ 644923 h 1006664"/>
              <a:gd name="connsiteX108" fmla="*/ 3428596 w 4584156"/>
              <a:gd name="connsiteY108" fmla="*/ 544439 h 1006664"/>
              <a:gd name="connsiteX109" fmla="*/ 3458741 w 4584156"/>
              <a:gd name="connsiteY109" fmla="*/ 474101 h 1006664"/>
              <a:gd name="connsiteX110" fmla="*/ 3529080 w 4584156"/>
              <a:gd name="connsiteY110" fmla="*/ 564536 h 1006664"/>
              <a:gd name="connsiteX111" fmla="*/ 3549176 w 4584156"/>
              <a:gd name="connsiteY111" fmla="*/ 604729 h 1006664"/>
              <a:gd name="connsiteX112" fmla="*/ 3559225 w 4584156"/>
              <a:gd name="connsiteY112" fmla="*/ 705213 h 1006664"/>
              <a:gd name="connsiteX113" fmla="*/ 3609466 w 4584156"/>
              <a:gd name="connsiteY113" fmla="*/ 725310 h 1006664"/>
              <a:gd name="connsiteX114" fmla="*/ 3780288 w 4584156"/>
              <a:gd name="connsiteY114" fmla="*/ 745406 h 1006664"/>
              <a:gd name="connsiteX115" fmla="*/ 3810433 w 4584156"/>
              <a:gd name="connsiteY115" fmla="*/ 735358 h 1006664"/>
              <a:gd name="connsiteX116" fmla="*/ 3820482 w 4584156"/>
              <a:gd name="connsiteY116" fmla="*/ 654971 h 1006664"/>
              <a:gd name="connsiteX117" fmla="*/ 3830530 w 4584156"/>
              <a:gd name="connsiteY117" fmla="*/ 604729 h 1006664"/>
              <a:gd name="connsiteX118" fmla="*/ 3880772 w 4584156"/>
              <a:gd name="connsiteY118" fmla="*/ 574584 h 1006664"/>
              <a:gd name="connsiteX119" fmla="*/ 3900869 w 4584156"/>
              <a:gd name="connsiteY119" fmla="*/ 544439 h 1006664"/>
              <a:gd name="connsiteX120" fmla="*/ 3941062 w 4584156"/>
              <a:gd name="connsiteY120" fmla="*/ 504246 h 1006664"/>
              <a:gd name="connsiteX121" fmla="*/ 3951110 w 4584156"/>
              <a:gd name="connsiteY121" fmla="*/ 443956 h 1006664"/>
              <a:gd name="connsiteX122" fmla="*/ 3971207 w 4584156"/>
              <a:gd name="connsiteY122" fmla="*/ 413811 h 1006664"/>
              <a:gd name="connsiteX123" fmla="*/ 4001352 w 4584156"/>
              <a:gd name="connsiteY123" fmla="*/ 353521 h 1006664"/>
              <a:gd name="connsiteX124" fmla="*/ 4031497 w 4584156"/>
              <a:gd name="connsiteY124" fmla="*/ 363569 h 1006664"/>
              <a:gd name="connsiteX125" fmla="*/ 4061642 w 4584156"/>
              <a:gd name="connsiteY125" fmla="*/ 474101 h 1006664"/>
              <a:gd name="connsiteX126" fmla="*/ 4081739 w 4584156"/>
              <a:gd name="connsiteY126" fmla="*/ 544439 h 1006664"/>
              <a:gd name="connsiteX127" fmla="*/ 4101836 w 4584156"/>
              <a:gd name="connsiteY127" fmla="*/ 574584 h 1006664"/>
              <a:gd name="connsiteX128" fmla="*/ 4142029 w 4584156"/>
              <a:gd name="connsiteY128" fmla="*/ 514294 h 1006664"/>
              <a:gd name="connsiteX129" fmla="*/ 4202319 w 4584156"/>
              <a:gd name="connsiteY129" fmla="*/ 413811 h 1006664"/>
              <a:gd name="connsiteX130" fmla="*/ 4212367 w 4584156"/>
              <a:gd name="connsiteY130" fmla="*/ 222892 h 1006664"/>
              <a:gd name="connsiteX131" fmla="*/ 4222416 w 4584156"/>
              <a:gd name="connsiteY131" fmla="*/ 182699 h 1006664"/>
              <a:gd name="connsiteX132" fmla="*/ 4272658 w 4584156"/>
              <a:gd name="connsiteY132" fmla="*/ 293231 h 1006664"/>
              <a:gd name="connsiteX133" fmla="*/ 4282706 w 4584156"/>
              <a:gd name="connsiteY133" fmla="*/ 373617 h 1006664"/>
              <a:gd name="connsiteX134" fmla="*/ 4292754 w 4584156"/>
              <a:gd name="connsiteY134" fmla="*/ 504246 h 1006664"/>
              <a:gd name="connsiteX135" fmla="*/ 4322899 w 4584156"/>
              <a:gd name="connsiteY135" fmla="*/ 594681 h 1006664"/>
              <a:gd name="connsiteX136" fmla="*/ 4332948 w 4584156"/>
              <a:gd name="connsiteY136" fmla="*/ 624826 h 1006664"/>
              <a:gd name="connsiteX137" fmla="*/ 4342996 w 4584156"/>
              <a:gd name="connsiteY137" fmla="*/ 654971 h 1006664"/>
              <a:gd name="connsiteX138" fmla="*/ 4373141 w 4584156"/>
              <a:gd name="connsiteY138" fmla="*/ 685116 h 1006664"/>
              <a:gd name="connsiteX139" fmla="*/ 4383189 w 4584156"/>
              <a:gd name="connsiteY139" fmla="*/ 825793 h 1006664"/>
              <a:gd name="connsiteX140" fmla="*/ 4423383 w 4584156"/>
              <a:gd name="connsiteY140" fmla="*/ 845890 h 1006664"/>
              <a:gd name="connsiteX141" fmla="*/ 4483673 w 4584156"/>
              <a:gd name="connsiteY141" fmla="*/ 785600 h 1006664"/>
              <a:gd name="connsiteX142" fmla="*/ 4523866 w 4584156"/>
              <a:gd name="connsiteY142" fmla="*/ 715261 h 1006664"/>
              <a:gd name="connsiteX143" fmla="*/ 4564060 w 4584156"/>
              <a:gd name="connsiteY143" fmla="*/ 654971 h 1006664"/>
              <a:gd name="connsiteX144" fmla="*/ 4584156 w 4584156"/>
              <a:gd name="connsiteY144" fmla="*/ 604729 h 1006664"/>
              <a:gd name="connsiteX0" fmla="*/ 2108 w 4584156"/>
              <a:gd name="connsiteY0" fmla="*/ 958782 h 1189895"/>
              <a:gd name="connsiteX1" fmla="*/ 22205 w 4584156"/>
              <a:gd name="connsiteY1" fmla="*/ 828154 h 1189895"/>
              <a:gd name="connsiteX2" fmla="*/ 32253 w 4584156"/>
              <a:gd name="connsiteY2" fmla="*/ 798009 h 1189895"/>
              <a:gd name="connsiteX3" fmla="*/ 62398 w 4584156"/>
              <a:gd name="connsiteY3" fmla="*/ 787960 h 1189895"/>
              <a:gd name="connsiteX4" fmla="*/ 72447 w 4584156"/>
              <a:gd name="connsiteY4" fmla="*/ 818105 h 1189895"/>
              <a:gd name="connsiteX5" fmla="*/ 112640 w 4584156"/>
              <a:gd name="connsiteY5" fmla="*/ 878396 h 1189895"/>
              <a:gd name="connsiteX6" fmla="*/ 122688 w 4584156"/>
              <a:gd name="connsiteY6" fmla="*/ 958782 h 1189895"/>
              <a:gd name="connsiteX7" fmla="*/ 132737 w 4584156"/>
              <a:gd name="connsiteY7" fmla="*/ 988927 h 1189895"/>
              <a:gd name="connsiteX8" fmla="*/ 203075 w 4584156"/>
              <a:gd name="connsiteY8" fmla="*/ 1069314 h 1189895"/>
              <a:gd name="connsiteX9" fmla="*/ 243269 w 4584156"/>
              <a:gd name="connsiteY9" fmla="*/ 1079363 h 1189895"/>
              <a:gd name="connsiteX10" fmla="*/ 273414 w 4584156"/>
              <a:gd name="connsiteY10" fmla="*/ 1089411 h 1189895"/>
              <a:gd name="connsiteX11" fmla="*/ 303559 w 4584156"/>
              <a:gd name="connsiteY11" fmla="*/ 1069314 h 1189895"/>
              <a:gd name="connsiteX12" fmla="*/ 353800 w 4584156"/>
              <a:gd name="connsiteY12" fmla="*/ 898492 h 1189895"/>
              <a:gd name="connsiteX13" fmla="*/ 383945 w 4584156"/>
              <a:gd name="connsiteY13" fmla="*/ 878396 h 1189895"/>
              <a:gd name="connsiteX14" fmla="*/ 484429 w 4584156"/>
              <a:gd name="connsiteY14" fmla="*/ 828154 h 1189895"/>
              <a:gd name="connsiteX15" fmla="*/ 504526 w 4584156"/>
              <a:gd name="connsiteY15" fmla="*/ 888444 h 1189895"/>
              <a:gd name="connsiteX16" fmla="*/ 534671 w 4584156"/>
              <a:gd name="connsiteY16" fmla="*/ 948734 h 1189895"/>
              <a:gd name="connsiteX17" fmla="*/ 605009 w 4584156"/>
              <a:gd name="connsiteY17" fmla="*/ 998976 h 1189895"/>
              <a:gd name="connsiteX18" fmla="*/ 735638 w 4584156"/>
              <a:gd name="connsiteY18" fmla="*/ 1109508 h 1189895"/>
              <a:gd name="connsiteX19" fmla="*/ 775831 w 4584156"/>
              <a:gd name="connsiteY19" fmla="*/ 1089411 h 1189895"/>
              <a:gd name="connsiteX20" fmla="*/ 816025 w 4584156"/>
              <a:gd name="connsiteY20" fmla="*/ 1029121 h 1189895"/>
              <a:gd name="connsiteX21" fmla="*/ 826073 w 4584156"/>
              <a:gd name="connsiteY21" fmla="*/ 918589 h 1189895"/>
              <a:gd name="connsiteX22" fmla="*/ 916508 w 4584156"/>
              <a:gd name="connsiteY22" fmla="*/ 777912 h 1189895"/>
              <a:gd name="connsiteX23" fmla="*/ 926556 w 4584156"/>
              <a:gd name="connsiteY23" fmla="*/ 727670 h 1189895"/>
              <a:gd name="connsiteX24" fmla="*/ 966750 w 4584156"/>
              <a:gd name="connsiteY24" fmla="*/ 677429 h 1189895"/>
              <a:gd name="connsiteX25" fmla="*/ 986847 w 4584156"/>
              <a:gd name="connsiteY25" fmla="*/ 647284 h 1189895"/>
              <a:gd name="connsiteX26" fmla="*/ 996895 w 4584156"/>
              <a:gd name="connsiteY26" fmla="*/ 617138 h 1189895"/>
              <a:gd name="connsiteX27" fmla="*/ 1016992 w 4584156"/>
              <a:gd name="connsiteY27" fmla="*/ 566897 h 1189895"/>
              <a:gd name="connsiteX28" fmla="*/ 1037088 w 4584156"/>
              <a:gd name="connsiteY28" fmla="*/ 436268 h 1189895"/>
              <a:gd name="connsiteX29" fmla="*/ 1047137 w 4584156"/>
              <a:gd name="connsiteY29" fmla="*/ 627187 h 1189895"/>
              <a:gd name="connsiteX30" fmla="*/ 1067233 w 4584156"/>
              <a:gd name="connsiteY30" fmla="*/ 586993 h 1189895"/>
              <a:gd name="connsiteX31" fmla="*/ 1077282 w 4584156"/>
              <a:gd name="connsiteY31" fmla="*/ 556848 h 1189895"/>
              <a:gd name="connsiteX32" fmla="*/ 1127524 w 4584156"/>
              <a:gd name="connsiteY32" fmla="*/ 647284 h 1189895"/>
              <a:gd name="connsiteX33" fmla="*/ 1177765 w 4584156"/>
              <a:gd name="connsiteY33" fmla="*/ 707574 h 1189895"/>
              <a:gd name="connsiteX34" fmla="*/ 1207910 w 4584156"/>
              <a:gd name="connsiteY34" fmla="*/ 717622 h 1189895"/>
              <a:gd name="connsiteX35" fmla="*/ 1258152 w 4584156"/>
              <a:gd name="connsiteY35" fmla="*/ 607090 h 1189895"/>
              <a:gd name="connsiteX36" fmla="*/ 1318442 w 4584156"/>
              <a:gd name="connsiteY36" fmla="*/ 546800 h 1189895"/>
              <a:gd name="connsiteX37" fmla="*/ 1338539 w 4584156"/>
              <a:gd name="connsiteY37" fmla="*/ 506607 h 1189895"/>
              <a:gd name="connsiteX38" fmla="*/ 1368684 w 4584156"/>
              <a:gd name="connsiteY38" fmla="*/ 365930 h 1189895"/>
              <a:gd name="connsiteX39" fmla="*/ 1388781 w 4584156"/>
              <a:gd name="connsiteY39" fmla="*/ 396075 h 1189895"/>
              <a:gd name="connsiteX40" fmla="*/ 1398829 w 4584156"/>
              <a:gd name="connsiteY40" fmla="*/ 426220 h 1189895"/>
              <a:gd name="connsiteX41" fmla="*/ 1418926 w 4584156"/>
              <a:gd name="connsiteY41" fmla="*/ 496558 h 1189895"/>
              <a:gd name="connsiteX42" fmla="*/ 1469167 w 4584156"/>
              <a:gd name="connsiteY42" fmla="*/ 576945 h 1189895"/>
              <a:gd name="connsiteX43" fmla="*/ 1499313 w 4584156"/>
              <a:gd name="connsiteY43" fmla="*/ 737719 h 1189895"/>
              <a:gd name="connsiteX44" fmla="*/ 1529458 w 4584156"/>
              <a:gd name="connsiteY44" fmla="*/ 848251 h 1189895"/>
              <a:gd name="connsiteX45" fmla="*/ 1549554 w 4584156"/>
              <a:gd name="connsiteY45" fmla="*/ 928637 h 1189895"/>
              <a:gd name="connsiteX46" fmla="*/ 1569651 w 4584156"/>
              <a:gd name="connsiteY46" fmla="*/ 958782 h 1189895"/>
              <a:gd name="connsiteX47" fmla="*/ 1599796 w 4584156"/>
              <a:gd name="connsiteY47" fmla="*/ 948734 h 1189895"/>
              <a:gd name="connsiteX48" fmla="*/ 1609844 w 4584156"/>
              <a:gd name="connsiteY48" fmla="*/ 918589 h 1189895"/>
              <a:gd name="connsiteX49" fmla="*/ 1629941 w 4584156"/>
              <a:gd name="connsiteY49" fmla="*/ 888444 h 1189895"/>
              <a:gd name="connsiteX50" fmla="*/ 1660086 w 4584156"/>
              <a:gd name="connsiteY50" fmla="*/ 838202 h 1189895"/>
              <a:gd name="connsiteX51" fmla="*/ 1700280 w 4584156"/>
              <a:gd name="connsiteY51" fmla="*/ 868347 h 1189895"/>
              <a:gd name="connsiteX52" fmla="*/ 1800763 w 4584156"/>
              <a:gd name="connsiteY52" fmla="*/ 958782 h 1189895"/>
              <a:gd name="connsiteX53" fmla="*/ 1840956 w 4584156"/>
              <a:gd name="connsiteY53" fmla="*/ 1029121 h 1189895"/>
              <a:gd name="connsiteX54" fmla="*/ 1871102 w 4584156"/>
              <a:gd name="connsiteY54" fmla="*/ 1049218 h 1189895"/>
              <a:gd name="connsiteX55" fmla="*/ 1881150 w 4584156"/>
              <a:gd name="connsiteY55" fmla="*/ 1079363 h 1189895"/>
              <a:gd name="connsiteX56" fmla="*/ 1901247 w 4584156"/>
              <a:gd name="connsiteY56" fmla="*/ 1049218 h 1189895"/>
              <a:gd name="connsiteX57" fmla="*/ 1911295 w 4584156"/>
              <a:gd name="connsiteY57" fmla="*/ 1009024 h 1189895"/>
              <a:gd name="connsiteX58" fmla="*/ 1931392 w 4584156"/>
              <a:gd name="connsiteY58" fmla="*/ 958782 h 1189895"/>
              <a:gd name="connsiteX59" fmla="*/ 1941440 w 4584156"/>
              <a:gd name="connsiteY59" fmla="*/ 928637 h 1189895"/>
              <a:gd name="connsiteX60" fmla="*/ 1951488 w 4584156"/>
              <a:gd name="connsiteY60" fmla="*/ 767864 h 1189895"/>
              <a:gd name="connsiteX61" fmla="*/ 1981633 w 4584156"/>
              <a:gd name="connsiteY61" fmla="*/ 677429 h 1189895"/>
              <a:gd name="connsiteX62" fmla="*/ 2011778 w 4584156"/>
              <a:gd name="connsiteY62" fmla="*/ 627187 h 1189895"/>
              <a:gd name="connsiteX63" fmla="*/ 2021827 w 4584156"/>
              <a:gd name="connsiteY63" fmla="*/ 566897 h 1189895"/>
              <a:gd name="connsiteX64" fmla="*/ 2031875 w 4584156"/>
              <a:gd name="connsiteY64" fmla="*/ 597042 h 1189895"/>
              <a:gd name="connsiteX65" fmla="*/ 2041924 w 4584156"/>
              <a:gd name="connsiteY65" fmla="*/ 657332 h 1189895"/>
              <a:gd name="connsiteX66" fmla="*/ 2072069 w 4584156"/>
              <a:gd name="connsiteY66" fmla="*/ 727670 h 1189895"/>
              <a:gd name="connsiteX67" fmla="*/ 2082117 w 4584156"/>
              <a:gd name="connsiteY67" fmla="*/ 848251 h 1189895"/>
              <a:gd name="connsiteX68" fmla="*/ 2102214 w 4584156"/>
              <a:gd name="connsiteY68" fmla="*/ 968831 h 1189895"/>
              <a:gd name="connsiteX69" fmla="*/ 2162504 w 4584156"/>
              <a:gd name="connsiteY69" fmla="*/ 908541 h 1189895"/>
              <a:gd name="connsiteX70" fmla="*/ 2222794 w 4584156"/>
              <a:gd name="connsiteY70" fmla="*/ 868347 h 1189895"/>
              <a:gd name="connsiteX71" fmla="*/ 2273036 w 4584156"/>
              <a:gd name="connsiteY71" fmla="*/ 808057 h 1189895"/>
              <a:gd name="connsiteX72" fmla="*/ 2313229 w 4584156"/>
              <a:gd name="connsiteY72" fmla="*/ 747767 h 1189895"/>
              <a:gd name="connsiteX73" fmla="*/ 2383567 w 4584156"/>
              <a:gd name="connsiteY73" fmla="*/ 687477 h 1189895"/>
              <a:gd name="connsiteX74" fmla="*/ 2433809 w 4584156"/>
              <a:gd name="connsiteY74" fmla="*/ 697525 h 1189895"/>
              <a:gd name="connsiteX75" fmla="*/ 2484051 w 4584156"/>
              <a:gd name="connsiteY75" fmla="*/ 737719 h 1189895"/>
              <a:gd name="connsiteX76" fmla="*/ 2544341 w 4584156"/>
              <a:gd name="connsiteY76" fmla="*/ 767864 h 1189895"/>
              <a:gd name="connsiteX77" fmla="*/ 2574486 w 4584156"/>
              <a:gd name="connsiteY77" fmla="*/ 798009 h 1189895"/>
              <a:gd name="connsiteX78" fmla="*/ 2584535 w 4584156"/>
              <a:gd name="connsiteY78" fmla="*/ 828154 h 1189895"/>
              <a:gd name="connsiteX79" fmla="*/ 2664921 w 4584156"/>
              <a:gd name="connsiteY79" fmla="*/ 868347 h 1189895"/>
              <a:gd name="connsiteX80" fmla="*/ 2705115 w 4584156"/>
              <a:gd name="connsiteY80" fmla="*/ 888444 h 1189895"/>
              <a:gd name="connsiteX81" fmla="*/ 2735260 w 4584156"/>
              <a:gd name="connsiteY81" fmla="*/ 858299 h 1189895"/>
              <a:gd name="connsiteX82" fmla="*/ 2765405 w 4584156"/>
              <a:gd name="connsiteY82" fmla="*/ 838202 h 1189895"/>
              <a:gd name="connsiteX83" fmla="*/ 2835743 w 4584156"/>
              <a:gd name="connsiteY83" fmla="*/ 767864 h 1189895"/>
              <a:gd name="connsiteX84" fmla="*/ 2845792 w 4584156"/>
              <a:gd name="connsiteY84" fmla="*/ 727670 h 1189895"/>
              <a:gd name="connsiteX85" fmla="*/ 2875937 w 4584156"/>
              <a:gd name="connsiteY85" fmla="*/ 647284 h 1189895"/>
              <a:gd name="connsiteX86" fmla="*/ 2885985 w 4584156"/>
              <a:gd name="connsiteY86" fmla="*/ 546800 h 1189895"/>
              <a:gd name="connsiteX87" fmla="*/ 2906082 w 4584156"/>
              <a:gd name="connsiteY87" fmla="*/ 496558 h 1189895"/>
              <a:gd name="connsiteX88" fmla="*/ 2916130 w 4584156"/>
              <a:gd name="connsiteY88" fmla="*/ 456365 h 1189895"/>
              <a:gd name="connsiteX89" fmla="*/ 2936227 w 4584156"/>
              <a:gd name="connsiteY89" fmla="*/ 426220 h 1189895"/>
              <a:gd name="connsiteX90" fmla="*/ 2966372 w 4584156"/>
              <a:gd name="connsiteY90" fmla="*/ 335785 h 1189895"/>
              <a:gd name="connsiteX91" fmla="*/ 2986469 w 4584156"/>
              <a:gd name="connsiteY91" fmla="*/ 305640 h 1189895"/>
              <a:gd name="connsiteX92" fmla="*/ 3006565 w 4584156"/>
              <a:gd name="connsiteY92" fmla="*/ 225253 h 1189895"/>
              <a:gd name="connsiteX93" fmla="*/ 3071864 w 4584156"/>
              <a:gd name="connsiteY93" fmla="*/ 16377 h 1189895"/>
              <a:gd name="connsiteX94" fmla="*/ 3066855 w 4584156"/>
              <a:gd name="connsiteY94" fmla="*/ 355881 h 1189895"/>
              <a:gd name="connsiteX95" fmla="*/ 3117097 w 4584156"/>
              <a:gd name="connsiteY95" fmla="*/ 486510 h 1189895"/>
              <a:gd name="connsiteX96" fmla="*/ 3127145 w 4584156"/>
              <a:gd name="connsiteY96" fmla="*/ 637235 h 1189895"/>
              <a:gd name="connsiteX97" fmla="*/ 3157291 w 4584156"/>
              <a:gd name="connsiteY97" fmla="*/ 808057 h 1189895"/>
              <a:gd name="connsiteX98" fmla="*/ 3197484 w 4584156"/>
              <a:gd name="connsiteY98" fmla="*/ 928637 h 1189895"/>
              <a:gd name="connsiteX99" fmla="*/ 3207532 w 4584156"/>
              <a:gd name="connsiteY99" fmla="*/ 968831 h 1189895"/>
              <a:gd name="connsiteX100" fmla="*/ 3217581 w 4584156"/>
              <a:gd name="connsiteY100" fmla="*/ 1099459 h 1189895"/>
              <a:gd name="connsiteX101" fmla="*/ 3237677 w 4584156"/>
              <a:gd name="connsiteY101" fmla="*/ 1159749 h 1189895"/>
              <a:gd name="connsiteX102" fmla="*/ 3247726 w 4584156"/>
              <a:gd name="connsiteY102" fmla="*/ 1189895 h 1189895"/>
              <a:gd name="connsiteX103" fmla="*/ 3308016 w 4584156"/>
              <a:gd name="connsiteY103" fmla="*/ 1109508 h 1189895"/>
              <a:gd name="connsiteX104" fmla="*/ 3358258 w 4584156"/>
              <a:gd name="connsiteY104" fmla="*/ 1029121 h 1189895"/>
              <a:gd name="connsiteX105" fmla="*/ 3378354 w 4584156"/>
              <a:gd name="connsiteY105" fmla="*/ 958782 h 1189895"/>
              <a:gd name="connsiteX106" fmla="*/ 3388403 w 4584156"/>
              <a:gd name="connsiteY106" fmla="*/ 898492 h 1189895"/>
              <a:gd name="connsiteX107" fmla="*/ 3418548 w 4584156"/>
              <a:gd name="connsiteY107" fmla="*/ 828154 h 1189895"/>
              <a:gd name="connsiteX108" fmla="*/ 3428596 w 4584156"/>
              <a:gd name="connsiteY108" fmla="*/ 727670 h 1189895"/>
              <a:gd name="connsiteX109" fmla="*/ 3458741 w 4584156"/>
              <a:gd name="connsiteY109" fmla="*/ 657332 h 1189895"/>
              <a:gd name="connsiteX110" fmla="*/ 3529080 w 4584156"/>
              <a:gd name="connsiteY110" fmla="*/ 747767 h 1189895"/>
              <a:gd name="connsiteX111" fmla="*/ 3549176 w 4584156"/>
              <a:gd name="connsiteY111" fmla="*/ 787960 h 1189895"/>
              <a:gd name="connsiteX112" fmla="*/ 3559225 w 4584156"/>
              <a:gd name="connsiteY112" fmla="*/ 888444 h 1189895"/>
              <a:gd name="connsiteX113" fmla="*/ 3609466 w 4584156"/>
              <a:gd name="connsiteY113" fmla="*/ 908541 h 1189895"/>
              <a:gd name="connsiteX114" fmla="*/ 3780288 w 4584156"/>
              <a:gd name="connsiteY114" fmla="*/ 928637 h 1189895"/>
              <a:gd name="connsiteX115" fmla="*/ 3810433 w 4584156"/>
              <a:gd name="connsiteY115" fmla="*/ 918589 h 1189895"/>
              <a:gd name="connsiteX116" fmla="*/ 3820482 w 4584156"/>
              <a:gd name="connsiteY116" fmla="*/ 838202 h 1189895"/>
              <a:gd name="connsiteX117" fmla="*/ 3830530 w 4584156"/>
              <a:gd name="connsiteY117" fmla="*/ 787960 h 1189895"/>
              <a:gd name="connsiteX118" fmla="*/ 3880772 w 4584156"/>
              <a:gd name="connsiteY118" fmla="*/ 757815 h 1189895"/>
              <a:gd name="connsiteX119" fmla="*/ 3900869 w 4584156"/>
              <a:gd name="connsiteY119" fmla="*/ 727670 h 1189895"/>
              <a:gd name="connsiteX120" fmla="*/ 3941062 w 4584156"/>
              <a:gd name="connsiteY120" fmla="*/ 687477 h 1189895"/>
              <a:gd name="connsiteX121" fmla="*/ 3951110 w 4584156"/>
              <a:gd name="connsiteY121" fmla="*/ 627187 h 1189895"/>
              <a:gd name="connsiteX122" fmla="*/ 3971207 w 4584156"/>
              <a:gd name="connsiteY122" fmla="*/ 597042 h 1189895"/>
              <a:gd name="connsiteX123" fmla="*/ 4001352 w 4584156"/>
              <a:gd name="connsiteY123" fmla="*/ 536752 h 1189895"/>
              <a:gd name="connsiteX124" fmla="*/ 4031497 w 4584156"/>
              <a:gd name="connsiteY124" fmla="*/ 546800 h 1189895"/>
              <a:gd name="connsiteX125" fmla="*/ 4061642 w 4584156"/>
              <a:gd name="connsiteY125" fmla="*/ 657332 h 1189895"/>
              <a:gd name="connsiteX126" fmla="*/ 4081739 w 4584156"/>
              <a:gd name="connsiteY126" fmla="*/ 727670 h 1189895"/>
              <a:gd name="connsiteX127" fmla="*/ 4101836 w 4584156"/>
              <a:gd name="connsiteY127" fmla="*/ 757815 h 1189895"/>
              <a:gd name="connsiteX128" fmla="*/ 4142029 w 4584156"/>
              <a:gd name="connsiteY128" fmla="*/ 697525 h 1189895"/>
              <a:gd name="connsiteX129" fmla="*/ 4202319 w 4584156"/>
              <a:gd name="connsiteY129" fmla="*/ 597042 h 1189895"/>
              <a:gd name="connsiteX130" fmla="*/ 4212367 w 4584156"/>
              <a:gd name="connsiteY130" fmla="*/ 406123 h 1189895"/>
              <a:gd name="connsiteX131" fmla="*/ 4222416 w 4584156"/>
              <a:gd name="connsiteY131" fmla="*/ 365930 h 1189895"/>
              <a:gd name="connsiteX132" fmla="*/ 4272658 w 4584156"/>
              <a:gd name="connsiteY132" fmla="*/ 476462 h 1189895"/>
              <a:gd name="connsiteX133" fmla="*/ 4282706 w 4584156"/>
              <a:gd name="connsiteY133" fmla="*/ 556848 h 1189895"/>
              <a:gd name="connsiteX134" fmla="*/ 4292754 w 4584156"/>
              <a:gd name="connsiteY134" fmla="*/ 687477 h 1189895"/>
              <a:gd name="connsiteX135" fmla="*/ 4322899 w 4584156"/>
              <a:gd name="connsiteY135" fmla="*/ 777912 h 1189895"/>
              <a:gd name="connsiteX136" fmla="*/ 4332948 w 4584156"/>
              <a:gd name="connsiteY136" fmla="*/ 808057 h 1189895"/>
              <a:gd name="connsiteX137" fmla="*/ 4342996 w 4584156"/>
              <a:gd name="connsiteY137" fmla="*/ 838202 h 1189895"/>
              <a:gd name="connsiteX138" fmla="*/ 4373141 w 4584156"/>
              <a:gd name="connsiteY138" fmla="*/ 868347 h 1189895"/>
              <a:gd name="connsiteX139" fmla="*/ 4383189 w 4584156"/>
              <a:gd name="connsiteY139" fmla="*/ 1009024 h 1189895"/>
              <a:gd name="connsiteX140" fmla="*/ 4423383 w 4584156"/>
              <a:gd name="connsiteY140" fmla="*/ 1029121 h 1189895"/>
              <a:gd name="connsiteX141" fmla="*/ 4483673 w 4584156"/>
              <a:gd name="connsiteY141" fmla="*/ 968831 h 1189895"/>
              <a:gd name="connsiteX142" fmla="*/ 4523866 w 4584156"/>
              <a:gd name="connsiteY142" fmla="*/ 898492 h 1189895"/>
              <a:gd name="connsiteX143" fmla="*/ 4564060 w 4584156"/>
              <a:gd name="connsiteY143" fmla="*/ 838202 h 1189895"/>
              <a:gd name="connsiteX144" fmla="*/ 4584156 w 4584156"/>
              <a:gd name="connsiteY144" fmla="*/ 787960 h 1189895"/>
              <a:gd name="connsiteX0" fmla="*/ 2108 w 4584156"/>
              <a:gd name="connsiteY0" fmla="*/ 958782 h 1189895"/>
              <a:gd name="connsiteX1" fmla="*/ 22205 w 4584156"/>
              <a:gd name="connsiteY1" fmla="*/ 828154 h 1189895"/>
              <a:gd name="connsiteX2" fmla="*/ 32253 w 4584156"/>
              <a:gd name="connsiteY2" fmla="*/ 798009 h 1189895"/>
              <a:gd name="connsiteX3" fmla="*/ 62398 w 4584156"/>
              <a:gd name="connsiteY3" fmla="*/ 787960 h 1189895"/>
              <a:gd name="connsiteX4" fmla="*/ 72447 w 4584156"/>
              <a:gd name="connsiteY4" fmla="*/ 818105 h 1189895"/>
              <a:gd name="connsiteX5" fmla="*/ 112640 w 4584156"/>
              <a:gd name="connsiteY5" fmla="*/ 878396 h 1189895"/>
              <a:gd name="connsiteX6" fmla="*/ 122688 w 4584156"/>
              <a:gd name="connsiteY6" fmla="*/ 958782 h 1189895"/>
              <a:gd name="connsiteX7" fmla="*/ 132737 w 4584156"/>
              <a:gd name="connsiteY7" fmla="*/ 988927 h 1189895"/>
              <a:gd name="connsiteX8" fmla="*/ 203075 w 4584156"/>
              <a:gd name="connsiteY8" fmla="*/ 1069314 h 1189895"/>
              <a:gd name="connsiteX9" fmla="*/ 243269 w 4584156"/>
              <a:gd name="connsiteY9" fmla="*/ 1079363 h 1189895"/>
              <a:gd name="connsiteX10" fmla="*/ 273414 w 4584156"/>
              <a:gd name="connsiteY10" fmla="*/ 1089411 h 1189895"/>
              <a:gd name="connsiteX11" fmla="*/ 303559 w 4584156"/>
              <a:gd name="connsiteY11" fmla="*/ 1069314 h 1189895"/>
              <a:gd name="connsiteX12" fmla="*/ 353800 w 4584156"/>
              <a:gd name="connsiteY12" fmla="*/ 898492 h 1189895"/>
              <a:gd name="connsiteX13" fmla="*/ 383945 w 4584156"/>
              <a:gd name="connsiteY13" fmla="*/ 878396 h 1189895"/>
              <a:gd name="connsiteX14" fmla="*/ 484429 w 4584156"/>
              <a:gd name="connsiteY14" fmla="*/ 828154 h 1189895"/>
              <a:gd name="connsiteX15" fmla="*/ 504526 w 4584156"/>
              <a:gd name="connsiteY15" fmla="*/ 888444 h 1189895"/>
              <a:gd name="connsiteX16" fmla="*/ 534671 w 4584156"/>
              <a:gd name="connsiteY16" fmla="*/ 948734 h 1189895"/>
              <a:gd name="connsiteX17" fmla="*/ 605009 w 4584156"/>
              <a:gd name="connsiteY17" fmla="*/ 998976 h 1189895"/>
              <a:gd name="connsiteX18" fmla="*/ 735638 w 4584156"/>
              <a:gd name="connsiteY18" fmla="*/ 1109508 h 1189895"/>
              <a:gd name="connsiteX19" fmla="*/ 775831 w 4584156"/>
              <a:gd name="connsiteY19" fmla="*/ 1089411 h 1189895"/>
              <a:gd name="connsiteX20" fmla="*/ 816025 w 4584156"/>
              <a:gd name="connsiteY20" fmla="*/ 1029121 h 1189895"/>
              <a:gd name="connsiteX21" fmla="*/ 826073 w 4584156"/>
              <a:gd name="connsiteY21" fmla="*/ 918589 h 1189895"/>
              <a:gd name="connsiteX22" fmla="*/ 916508 w 4584156"/>
              <a:gd name="connsiteY22" fmla="*/ 777912 h 1189895"/>
              <a:gd name="connsiteX23" fmla="*/ 926556 w 4584156"/>
              <a:gd name="connsiteY23" fmla="*/ 727670 h 1189895"/>
              <a:gd name="connsiteX24" fmla="*/ 966750 w 4584156"/>
              <a:gd name="connsiteY24" fmla="*/ 677429 h 1189895"/>
              <a:gd name="connsiteX25" fmla="*/ 986847 w 4584156"/>
              <a:gd name="connsiteY25" fmla="*/ 647284 h 1189895"/>
              <a:gd name="connsiteX26" fmla="*/ 996895 w 4584156"/>
              <a:gd name="connsiteY26" fmla="*/ 617138 h 1189895"/>
              <a:gd name="connsiteX27" fmla="*/ 1016992 w 4584156"/>
              <a:gd name="connsiteY27" fmla="*/ 566897 h 1189895"/>
              <a:gd name="connsiteX28" fmla="*/ 1037088 w 4584156"/>
              <a:gd name="connsiteY28" fmla="*/ 436268 h 1189895"/>
              <a:gd name="connsiteX29" fmla="*/ 1047137 w 4584156"/>
              <a:gd name="connsiteY29" fmla="*/ 627187 h 1189895"/>
              <a:gd name="connsiteX30" fmla="*/ 1067233 w 4584156"/>
              <a:gd name="connsiteY30" fmla="*/ 586993 h 1189895"/>
              <a:gd name="connsiteX31" fmla="*/ 1077282 w 4584156"/>
              <a:gd name="connsiteY31" fmla="*/ 556848 h 1189895"/>
              <a:gd name="connsiteX32" fmla="*/ 1127524 w 4584156"/>
              <a:gd name="connsiteY32" fmla="*/ 647284 h 1189895"/>
              <a:gd name="connsiteX33" fmla="*/ 1177765 w 4584156"/>
              <a:gd name="connsiteY33" fmla="*/ 707574 h 1189895"/>
              <a:gd name="connsiteX34" fmla="*/ 1207910 w 4584156"/>
              <a:gd name="connsiteY34" fmla="*/ 717622 h 1189895"/>
              <a:gd name="connsiteX35" fmla="*/ 1258152 w 4584156"/>
              <a:gd name="connsiteY35" fmla="*/ 607090 h 1189895"/>
              <a:gd name="connsiteX36" fmla="*/ 1318442 w 4584156"/>
              <a:gd name="connsiteY36" fmla="*/ 546800 h 1189895"/>
              <a:gd name="connsiteX37" fmla="*/ 1338539 w 4584156"/>
              <a:gd name="connsiteY37" fmla="*/ 506607 h 1189895"/>
              <a:gd name="connsiteX38" fmla="*/ 1368684 w 4584156"/>
              <a:gd name="connsiteY38" fmla="*/ 365930 h 1189895"/>
              <a:gd name="connsiteX39" fmla="*/ 1388781 w 4584156"/>
              <a:gd name="connsiteY39" fmla="*/ 396075 h 1189895"/>
              <a:gd name="connsiteX40" fmla="*/ 1398829 w 4584156"/>
              <a:gd name="connsiteY40" fmla="*/ 426220 h 1189895"/>
              <a:gd name="connsiteX41" fmla="*/ 1418926 w 4584156"/>
              <a:gd name="connsiteY41" fmla="*/ 496558 h 1189895"/>
              <a:gd name="connsiteX42" fmla="*/ 1469167 w 4584156"/>
              <a:gd name="connsiteY42" fmla="*/ 576945 h 1189895"/>
              <a:gd name="connsiteX43" fmla="*/ 1499313 w 4584156"/>
              <a:gd name="connsiteY43" fmla="*/ 737719 h 1189895"/>
              <a:gd name="connsiteX44" fmla="*/ 1529458 w 4584156"/>
              <a:gd name="connsiteY44" fmla="*/ 848251 h 1189895"/>
              <a:gd name="connsiteX45" fmla="*/ 1549554 w 4584156"/>
              <a:gd name="connsiteY45" fmla="*/ 928637 h 1189895"/>
              <a:gd name="connsiteX46" fmla="*/ 1569651 w 4584156"/>
              <a:gd name="connsiteY46" fmla="*/ 958782 h 1189895"/>
              <a:gd name="connsiteX47" fmla="*/ 1599796 w 4584156"/>
              <a:gd name="connsiteY47" fmla="*/ 948734 h 1189895"/>
              <a:gd name="connsiteX48" fmla="*/ 1609844 w 4584156"/>
              <a:gd name="connsiteY48" fmla="*/ 918589 h 1189895"/>
              <a:gd name="connsiteX49" fmla="*/ 1629941 w 4584156"/>
              <a:gd name="connsiteY49" fmla="*/ 888444 h 1189895"/>
              <a:gd name="connsiteX50" fmla="*/ 1660086 w 4584156"/>
              <a:gd name="connsiteY50" fmla="*/ 838202 h 1189895"/>
              <a:gd name="connsiteX51" fmla="*/ 1700280 w 4584156"/>
              <a:gd name="connsiteY51" fmla="*/ 868347 h 1189895"/>
              <a:gd name="connsiteX52" fmla="*/ 1800763 w 4584156"/>
              <a:gd name="connsiteY52" fmla="*/ 958782 h 1189895"/>
              <a:gd name="connsiteX53" fmla="*/ 1840956 w 4584156"/>
              <a:gd name="connsiteY53" fmla="*/ 1029121 h 1189895"/>
              <a:gd name="connsiteX54" fmla="*/ 1871102 w 4584156"/>
              <a:gd name="connsiteY54" fmla="*/ 1049218 h 1189895"/>
              <a:gd name="connsiteX55" fmla="*/ 1881150 w 4584156"/>
              <a:gd name="connsiteY55" fmla="*/ 1079363 h 1189895"/>
              <a:gd name="connsiteX56" fmla="*/ 1901247 w 4584156"/>
              <a:gd name="connsiteY56" fmla="*/ 1049218 h 1189895"/>
              <a:gd name="connsiteX57" fmla="*/ 1911295 w 4584156"/>
              <a:gd name="connsiteY57" fmla="*/ 1009024 h 1189895"/>
              <a:gd name="connsiteX58" fmla="*/ 1931392 w 4584156"/>
              <a:gd name="connsiteY58" fmla="*/ 958782 h 1189895"/>
              <a:gd name="connsiteX59" fmla="*/ 1941440 w 4584156"/>
              <a:gd name="connsiteY59" fmla="*/ 928637 h 1189895"/>
              <a:gd name="connsiteX60" fmla="*/ 1951488 w 4584156"/>
              <a:gd name="connsiteY60" fmla="*/ 767864 h 1189895"/>
              <a:gd name="connsiteX61" fmla="*/ 1981633 w 4584156"/>
              <a:gd name="connsiteY61" fmla="*/ 677429 h 1189895"/>
              <a:gd name="connsiteX62" fmla="*/ 2011778 w 4584156"/>
              <a:gd name="connsiteY62" fmla="*/ 627187 h 1189895"/>
              <a:gd name="connsiteX63" fmla="*/ 2021827 w 4584156"/>
              <a:gd name="connsiteY63" fmla="*/ 566897 h 1189895"/>
              <a:gd name="connsiteX64" fmla="*/ 2031875 w 4584156"/>
              <a:gd name="connsiteY64" fmla="*/ 597042 h 1189895"/>
              <a:gd name="connsiteX65" fmla="*/ 2041924 w 4584156"/>
              <a:gd name="connsiteY65" fmla="*/ 657332 h 1189895"/>
              <a:gd name="connsiteX66" fmla="*/ 2072069 w 4584156"/>
              <a:gd name="connsiteY66" fmla="*/ 727670 h 1189895"/>
              <a:gd name="connsiteX67" fmla="*/ 2082117 w 4584156"/>
              <a:gd name="connsiteY67" fmla="*/ 848251 h 1189895"/>
              <a:gd name="connsiteX68" fmla="*/ 2102214 w 4584156"/>
              <a:gd name="connsiteY68" fmla="*/ 968831 h 1189895"/>
              <a:gd name="connsiteX69" fmla="*/ 2162504 w 4584156"/>
              <a:gd name="connsiteY69" fmla="*/ 908541 h 1189895"/>
              <a:gd name="connsiteX70" fmla="*/ 2222794 w 4584156"/>
              <a:gd name="connsiteY70" fmla="*/ 868347 h 1189895"/>
              <a:gd name="connsiteX71" fmla="*/ 2273036 w 4584156"/>
              <a:gd name="connsiteY71" fmla="*/ 808057 h 1189895"/>
              <a:gd name="connsiteX72" fmla="*/ 2313229 w 4584156"/>
              <a:gd name="connsiteY72" fmla="*/ 747767 h 1189895"/>
              <a:gd name="connsiteX73" fmla="*/ 2383567 w 4584156"/>
              <a:gd name="connsiteY73" fmla="*/ 687477 h 1189895"/>
              <a:gd name="connsiteX74" fmla="*/ 2433809 w 4584156"/>
              <a:gd name="connsiteY74" fmla="*/ 697525 h 1189895"/>
              <a:gd name="connsiteX75" fmla="*/ 2484051 w 4584156"/>
              <a:gd name="connsiteY75" fmla="*/ 737719 h 1189895"/>
              <a:gd name="connsiteX76" fmla="*/ 2544341 w 4584156"/>
              <a:gd name="connsiteY76" fmla="*/ 767864 h 1189895"/>
              <a:gd name="connsiteX77" fmla="*/ 2574486 w 4584156"/>
              <a:gd name="connsiteY77" fmla="*/ 798009 h 1189895"/>
              <a:gd name="connsiteX78" fmla="*/ 2584535 w 4584156"/>
              <a:gd name="connsiteY78" fmla="*/ 828154 h 1189895"/>
              <a:gd name="connsiteX79" fmla="*/ 2664921 w 4584156"/>
              <a:gd name="connsiteY79" fmla="*/ 868347 h 1189895"/>
              <a:gd name="connsiteX80" fmla="*/ 2705115 w 4584156"/>
              <a:gd name="connsiteY80" fmla="*/ 888444 h 1189895"/>
              <a:gd name="connsiteX81" fmla="*/ 2735260 w 4584156"/>
              <a:gd name="connsiteY81" fmla="*/ 858299 h 1189895"/>
              <a:gd name="connsiteX82" fmla="*/ 2765405 w 4584156"/>
              <a:gd name="connsiteY82" fmla="*/ 838202 h 1189895"/>
              <a:gd name="connsiteX83" fmla="*/ 2835743 w 4584156"/>
              <a:gd name="connsiteY83" fmla="*/ 767864 h 1189895"/>
              <a:gd name="connsiteX84" fmla="*/ 2845792 w 4584156"/>
              <a:gd name="connsiteY84" fmla="*/ 727670 h 1189895"/>
              <a:gd name="connsiteX85" fmla="*/ 2875937 w 4584156"/>
              <a:gd name="connsiteY85" fmla="*/ 647284 h 1189895"/>
              <a:gd name="connsiteX86" fmla="*/ 2885985 w 4584156"/>
              <a:gd name="connsiteY86" fmla="*/ 546800 h 1189895"/>
              <a:gd name="connsiteX87" fmla="*/ 2906082 w 4584156"/>
              <a:gd name="connsiteY87" fmla="*/ 496558 h 1189895"/>
              <a:gd name="connsiteX88" fmla="*/ 2916130 w 4584156"/>
              <a:gd name="connsiteY88" fmla="*/ 456365 h 1189895"/>
              <a:gd name="connsiteX89" fmla="*/ 2936227 w 4584156"/>
              <a:gd name="connsiteY89" fmla="*/ 426220 h 1189895"/>
              <a:gd name="connsiteX90" fmla="*/ 2966372 w 4584156"/>
              <a:gd name="connsiteY90" fmla="*/ 335785 h 1189895"/>
              <a:gd name="connsiteX91" fmla="*/ 2986469 w 4584156"/>
              <a:gd name="connsiteY91" fmla="*/ 305640 h 1189895"/>
              <a:gd name="connsiteX92" fmla="*/ 3006565 w 4584156"/>
              <a:gd name="connsiteY92" fmla="*/ 225253 h 1189895"/>
              <a:gd name="connsiteX93" fmla="*/ 3071864 w 4584156"/>
              <a:gd name="connsiteY93" fmla="*/ 16377 h 1189895"/>
              <a:gd name="connsiteX94" fmla="*/ 3066855 w 4584156"/>
              <a:gd name="connsiteY94" fmla="*/ 355881 h 1189895"/>
              <a:gd name="connsiteX95" fmla="*/ 3117097 w 4584156"/>
              <a:gd name="connsiteY95" fmla="*/ 486510 h 1189895"/>
              <a:gd name="connsiteX96" fmla="*/ 3127145 w 4584156"/>
              <a:gd name="connsiteY96" fmla="*/ 637235 h 1189895"/>
              <a:gd name="connsiteX97" fmla="*/ 3157291 w 4584156"/>
              <a:gd name="connsiteY97" fmla="*/ 808057 h 1189895"/>
              <a:gd name="connsiteX98" fmla="*/ 3197484 w 4584156"/>
              <a:gd name="connsiteY98" fmla="*/ 928637 h 1189895"/>
              <a:gd name="connsiteX99" fmla="*/ 3207532 w 4584156"/>
              <a:gd name="connsiteY99" fmla="*/ 968831 h 1189895"/>
              <a:gd name="connsiteX100" fmla="*/ 3217581 w 4584156"/>
              <a:gd name="connsiteY100" fmla="*/ 1099459 h 1189895"/>
              <a:gd name="connsiteX101" fmla="*/ 3237677 w 4584156"/>
              <a:gd name="connsiteY101" fmla="*/ 1159749 h 1189895"/>
              <a:gd name="connsiteX102" fmla="*/ 3247726 w 4584156"/>
              <a:gd name="connsiteY102" fmla="*/ 1189895 h 1189895"/>
              <a:gd name="connsiteX103" fmla="*/ 3308016 w 4584156"/>
              <a:gd name="connsiteY103" fmla="*/ 1109508 h 1189895"/>
              <a:gd name="connsiteX104" fmla="*/ 3358258 w 4584156"/>
              <a:gd name="connsiteY104" fmla="*/ 1029121 h 1189895"/>
              <a:gd name="connsiteX105" fmla="*/ 3378354 w 4584156"/>
              <a:gd name="connsiteY105" fmla="*/ 958782 h 1189895"/>
              <a:gd name="connsiteX106" fmla="*/ 3388403 w 4584156"/>
              <a:gd name="connsiteY106" fmla="*/ 898492 h 1189895"/>
              <a:gd name="connsiteX107" fmla="*/ 3418548 w 4584156"/>
              <a:gd name="connsiteY107" fmla="*/ 828154 h 1189895"/>
              <a:gd name="connsiteX108" fmla="*/ 3428596 w 4584156"/>
              <a:gd name="connsiteY108" fmla="*/ 727670 h 1189895"/>
              <a:gd name="connsiteX109" fmla="*/ 3458741 w 4584156"/>
              <a:gd name="connsiteY109" fmla="*/ 657332 h 1189895"/>
              <a:gd name="connsiteX110" fmla="*/ 3529080 w 4584156"/>
              <a:gd name="connsiteY110" fmla="*/ 747767 h 1189895"/>
              <a:gd name="connsiteX111" fmla="*/ 3549176 w 4584156"/>
              <a:gd name="connsiteY111" fmla="*/ 787960 h 1189895"/>
              <a:gd name="connsiteX112" fmla="*/ 3559225 w 4584156"/>
              <a:gd name="connsiteY112" fmla="*/ 888444 h 1189895"/>
              <a:gd name="connsiteX113" fmla="*/ 3609466 w 4584156"/>
              <a:gd name="connsiteY113" fmla="*/ 908541 h 1189895"/>
              <a:gd name="connsiteX114" fmla="*/ 3780288 w 4584156"/>
              <a:gd name="connsiteY114" fmla="*/ 928637 h 1189895"/>
              <a:gd name="connsiteX115" fmla="*/ 3810433 w 4584156"/>
              <a:gd name="connsiteY115" fmla="*/ 918589 h 1189895"/>
              <a:gd name="connsiteX116" fmla="*/ 3820482 w 4584156"/>
              <a:gd name="connsiteY116" fmla="*/ 838202 h 1189895"/>
              <a:gd name="connsiteX117" fmla="*/ 3830530 w 4584156"/>
              <a:gd name="connsiteY117" fmla="*/ 787960 h 1189895"/>
              <a:gd name="connsiteX118" fmla="*/ 3880772 w 4584156"/>
              <a:gd name="connsiteY118" fmla="*/ 757815 h 1189895"/>
              <a:gd name="connsiteX119" fmla="*/ 3900869 w 4584156"/>
              <a:gd name="connsiteY119" fmla="*/ 727670 h 1189895"/>
              <a:gd name="connsiteX120" fmla="*/ 3941062 w 4584156"/>
              <a:gd name="connsiteY120" fmla="*/ 687477 h 1189895"/>
              <a:gd name="connsiteX121" fmla="*/ 3951110 w 4584156"/>
              <a:gd name="connsiteY121" fmla="*/ 627187 h 1189895"/>
              <a:gd name="connsiteX122" fmla="*/ 3971207 w 4584156"/>
              <a:gd name="connsiteY122" fmla="*/ 597042 h 1189895"/>
              <a:gd name="connsiteX123" fmla="*/ 4001352 w 4584156"/>
              <a:gd name="connsiteY123" fmla="*/ 536752 h 1189895"/>
              <a:gd name="connsiteX124" fmla="*/ 4031497 w 4584156"/>
              <a:gd name="connsiteY124" fmla="*/ 546800 h 1189895"/>
              <a:gd name="connsiteX125" fmla="*/ 4061642 w 4584156"/>
              <a:gd name="connsiteY125" fmla="*/ 657332 h 1189895"/>
              <a:gd name="connsiteX126" fmla="*/ 4081739 w 4584156"/>
              <a:gd name="connsiteY126" fmla="*/ 727670 h 1189895"/>
              <a:gd name="connsiteX127" fmla="*/ 4101836 w 4584156"/>
              <a:gd name="connsiteY127" fmla="*/ 757815 h 1189895"/>
              <a:gd name="connsiteX128" fmla="*/ 4142029 w 4584156"/>
              <a:gd name="connsiteY128" fmla="*/ 697525 h 1189895"/>
              <a:gd name="connsiteX129" fmla="*/ 4202319 w 4584156"/>
              <a:gd name="connsiteY129" fmla="*/ 597042 h 1189895"/>
              <a:gd name="connsiteX130" fmla="*/ 4212367 w 4584156"/>
              <a:gd name="connsiteY130" fmla="*/ 406123 h 1189895"/>
              <a:gd name="connsiteX131" fmla="*/ 4222416 w 4584156"/>
              <a:gd name="connsiteY131" fmla="*/ 365930 h 1189895"/>
              <a:gd name="connsiteX132" fmla="*/ 4272658 w 4584156"/>
              <a:gd name="connsiteY132" fmla="*/ 476462 h 1189895"/>
              <a:gd name="connsiteX133" fmla="*/ 4282706 w 4584156"/>
              <a:gd name="connsiteY133" fmla="*/ 556848 h 1189895"/>
              <a:gd name="connsiteX134" fmla="*/ 4292754 w 4584156"/>
              <a:gd name="connsiteY134" fmla="*/ 687477 h 1189895"/>
              <a:gd name="connsiteX135" fmla="*/ 4322899 w 4584156"/>
              <a:gd name="connsiteY135" fmla="*/ 777912 h 1189895"/>
              <a:gd name="connsiteX136" fmla="*/ 4332948 w 4584156"/>
              <a:gd name="connsiteY136" fmla="*/ 808057 h 1189895"/>
              <a:gd name="connsiteX137" fmla="*/ 4342996 w 4584156"/>
              <a:gd name="connsiteY137" fmla="*/ 838202 h 1189895"/>
              <a:gd name="connsiteX138" fmla="*/ 4373141 w 4584156"/>
              <a:gd name="connsiteY138" fmla="*/ 868347 h 1189895"/>
              <a:gd name="connsiteX139" fmla="*/ 4383189 w 4584156"/>
              <a:gd name="connsiteY139" fmla="*/ 1009024 h 1189895"/>
              <a:gd name="connsiteX140" fmla="*/ 4423383 w 4584156"/>
              <a:gd name="connsiteY140" fmla="*/ 1029121 h 1189895"/>
              <a:gd name="connsiteX141" fmla="*/ 4483673 w 4584156"/>
              <a:gd name="connsiteY141" fmla="*/ 968831 h 1189895"/>
              <a:gd name="connsiteX142" fmla="*/ 4523866 w 4584156"/>
              <a:gd name="connsiteY142" fmla="*/ 898492 h 1189895"/>
              <a:gd name="connsiteX143" fmla="*/ 4564060 w 4584156"/>
              <a:gd name="connsiteY143" fmla="*/ 838202 h 1189895"/>
              <a:gd name="connsiteX144" fmla="*/ 4584156 w 4584156"/>
              <a:gd name="connsiteY144" fmla="*/ 787960 h 1189895"/>
              <a:gd name="connsiteX0" fmla="*/ 2108 w 4584156"/>
              <a:gd name="connsiteY0" fmla="*/ 958782 h 1189895"/>
              <a:gd name="connsiteX1" fmla="*/ 22205 w 4584156"/>
              <a:gd name="connsiteY1" fmla="*/ 828154 h 1189895"/>
              <a:gd name="connsiteX2" fmla="*/ 32253 w 4584156"/>
              <a:gd name="connsiteY2" fmla="*/ 798009 h 1189895"/>
              <a:gd name="connsiteX3" fmla="*/ 62398 w 4584156"/>
              <a:gd name="connsiteY3" fmla="*/ 787960 h 1189895"/>
              <a:gd name="connsiteX4" fmla="*/ 72447 w 4584156"/>
              <a:gd name="connsiteY4" fmla="*/ 818105 h 1189895"/>
              <a:gd name="connsiteX5" fmla="*/ 112640 w 4584156"/>
              <a:gd name="connsiteY5" fmla="*/ 878396 h 1189895"/>
              <a:gd name="connsiteX6" fmla="*/ 122688 w 4584156"/>
              <a:gd name="connsiteY6" fmla="*/ 958782 h 1189895"/>
              <a:gd name="connsiteX7" fmla="*/ 132737 w 4584156"/>
              <a:gd name="connsiteY7" fmla="*/ 988927 h 1189895"/>
              <a:gd name="connsiteX8" fmla="*/ 203075 w 4584156"/>
              <a:gd name="connsiteY8" fmla="*/ 1069314 h 1189895"/>
              <a:gd name="connsiteX9" fmla="*/ 243269 w 4584156"/>
              <a:gd name="connsiteY9" fmla="*/ 1079363 h 1189895"/>
              <a:gd name="connsiteX10" fmla="*/ 273414 w 4584156"/>
              <a:gd name="connsiteY10" fmla="*/ 1089411 h 1189895"/>
              <a:gd name="connsiteX11" fmla="*/ 303559 w 4584156"/>
              <a:gd name="connsiteY11" fmla="*/ 1069314 h 1189895"/>
              <a:gd name="connsiteX12" fmla="*/ 353800 w 4584156"/>
              <a:gd name="connsiteY12" fmla="*/ 898492 h 1189895"/>
              <a:gd name="connsiteX13" fmla="*/ 383945 w 4584156"/>
              <a:gd name="connsiteY13" fmla="*/ 878396 h 1189895"/>
              <a:gd name="connsiteX14" fmla="*/ 484429 w 4584156"/>
              <a:gd name="connsiteY14" fmla="*/ 828154 h 1189895"/>
              <a:gd name="connsiteX15" fmla="*/ 534671 w 4584156"/>
              <a:gd name="connsiteY15" fmla="*/ 948734 h 1189895"/>
              <a:gd name="connsiteX16" fmla="*/ 605009 w 4584156"/>
              <a:gd name="connsiteY16" fmla="*/ 998976 h 1189895"/>
              <a:gd name="connsiteX17" fmla="*/ 735638 w 4584156"/>
              <a:gd name="connsiteY17" fmla="*/ 1109508 h 1189895"/>
              <a:gd name="connsiteX18" fmla="*/ 775831 w 4584156"/>
              <a:gd name="connsiteY18" fmla="*/ 1089411 h 1189895"/>
              <a:gd name="connsiteX19" fmla="*/ 816025 w 4584156"/>
              <a:gd name="connsiteY19" fmla="*/ 1029121 h 1189895"/>
              <a:gd name="connsiteX20" fmla="*/ 826073 w 4584156"/>
              <a:gd name="connsiteY20" fmla="*/ 918589 h 1189895"/>
              <a:gd name="connsiteX21" fmla="*/ 916508 w 4584156"/>
              <a:gd name="connsiteY21" fmla="*/ 777912 h 1189895"/>
              <a:gd name="connsiteX22" fmla="*/ 926556 w 4584156"/>
              <a:gd name="connsiteY22" fmla="*/ 727670 h 1189895"/>
              <a:gd name="connsiteX23" fmla="*/ 966750 w 4584156"/>
              <a:gd name="connsiteY23" fmla="*/ 677429 h 1189895"/>
              <a:gd name="connsiteX24" fmla="*/ 986847 w 4584156"/>
              <a:gd name="connsiteY24" fmla="*/ 647284 h 1189895"/>
              <a:gd name="connsiteX25" fmla="*/ 996895 w 4584156"/>
              <a:gd name="connsiteY25" fmla="*/ 617138 h 1189895"/>
              <a:gd name="connsiteX26" fmla="*/ 1016992 w 4584156"/>
              <a:gd name="connsiteY26" fmla="*/ 566897 h 1189895"/>
              <a:gd name="connsiteX27" fmla="*/ 1037088 w 4584156"/>
              <a:gd name="connsiteY27" fmla="*/ 436268 h 1189895"/>
              <a:gd name="connsiteX28" fmla="*/ 1047137 w 4584156"/>
              <a:gd name="connsiteY28" fmla="*/ 627187 h 1189895"/>
              <a:gd name="connsiteX29" fmla="*/ 1067233 w 4584156"/>
              <a:gd name="connsiteY29" fmla="*/ 586993 h 1189895"/>
              <a:gd name="connsiteX30" fmla="*/ 1077282 w 4584156"/>
              <a:gd name="connsiteY30" fmla="*/ 556848 h 1189895"/>
              <a:gd name="connsiteX31" fmla="*/ 1127524 w 4584156"/>
              <a:gd name="connsiteY31" fmla="*/ 647284 h 1189895"/>
              <a:gd name="connsiteX32" fmla="*/ 1177765 w 4584156"/>
              <a:gd name="connsiteY32" fmla="*/ 707574 h 1189895"/>
              <a:gd name="connsiteX33" fmla="*/ 1207910 w 4584156"/>
              <a:gd name="connsiteY33" fmla="*/ 717622 h 1189895"/>
              <a:gd name="connsiteX34" fmla="*/ 1258152 w 4584156"/>
              <a:gd name="connsiteY34" fmla="*/ 607090 h 1189895"/>
              <a:gd name="connsiteX35" fmla="*/ 1318442 w 4584156"/>
              <a:gd name="connsiteY35" fmla="*/ 546800 h 1189895"/>
              <a:gd name="connsiteX36" fmla="*/ 1338539 w 4584156"/>
              <a:gd name="connsiteY36" fmla="*/ 506607 h 1189895"/>
              <a:gd name="connsiteX37" fmla="*/ 1368684 w 4584156"/>
              <a:gd name="connsiteY37" fmla="*/ 365930 h 1189895"/>
              <a:gd name="connsiteX38" fmla="*/ 1388781 w 4584156"/>
              <a:gd name="connsiteY38" fmla="*/ 396075 h 1189895"/>
              <a:gd name="connsiteX39" fmla="*/ 1398829 w 4584156"/>
              <a:gd name="connsiteY39" fmla="*/ 426220 h 1189895"/>
              <a:gd name="connsiteX40" fmla="*/ 1418926 w 4584156"/>
              <a:gd name="connsiteY40" fmla="*/ 496558 h 1189895"/>
              <a:gd name="connsiteX41" fmla="*/ 1469167 w 4584156"/>
              <a:gd name="connsiteY41" fmla="*/ 576945 h 1189895"/>
              <a:gd name="connsiteX42" fmla="*/ 1499313 w 4584156"/>
              <a:gd name="connsiteY42" fmla="*/ 737719 h 1189895"/>
              <a:gd name="connsiteX43" fmla="*/ 1529458 w 4584156"/>
              <a:gd name="connsiteY43" fmla="*/ 848251 h 1189895"/>
              <a:gd name="connsiteX44" fmla="*/ 1549554 w 4584156"/>
              <a:gd name="connsiteY44" fmla="*/ 928637 h 1189895"/>
              <a:gd name="connsiteX45" fmla="*/ 1569651 w 4584156"/>
              <a:gd name="connsiteY45" fmla="*/ 958782 h 1189895"/>
              <a:gd name="connsiteX46" fmla="*/ 1599796 w 4584156"/>
              <a:gd name="connsiteY46" fmla="*/ 948734 h 1189895"/>
              <a:gd name="connsiteX47" fmla="*/ 1609844 w 4584156"/>
              <a:gd name="connsiteY47" fmla="*/ 918589 h 1189895"/>
              <a:gd name="connsiteX48" fmla="*/ 1629941 w 4584156"/>
              <a:gd name="connsiteY48" fmla="*/ 888444 h 1189895"/>
              <a:gd name="connsiteX49" fmla="*/ 1660086 w 4584156"/>
              <a:gd name="connsiteY49" fmla="*/ 838202 h 1189895"/>
              <a:gd name="connsiteX50" fmla="*/ 1700280 w 4584156"/>
              <a:gd name="connsiteY50" fmla="*/ 868347 h 1189895"/>
              <a:gd name="connsiteX51" fmla="*/ 1800763 w 4584156"/>
              <a:gd name="connsiteY51" fmla="*/ 958782 h 1189895"/>
              <a:gd name="connsiteX52" fmla="*/ 1840956 w 4584156"/>
              <a:gd name="connsiteY52" fmla="*/ 1029121 h 1189895"/>
              <a:gd name="connsiteX53" fmla="*/ 1871102 w 4584156"/>
              <a:gd name="connsiteY53" fmla="*/ 1049218 h 1189895"/>
              <a:gd name="connsiteX54" fmla="*/ 1881150 w 4584156"/>
              <a:gd name="connsiteY54" fmla="*/ 1079363 h 1189895"/>
              <a:gd name="connsiteX55" fmla="*/ 1901247 w 4584156"/>
              <a:gd name="connsiteY55" fmla="*/ 1049218 h 1189895"/>
              <a:gd name="connsiteX56" fmla="*/ 1911295 w 4584156"/>
              <a:gd name="connsiteY56" fmla="*/ 1009024 h 1189895"/>
              <a:gd name="connsiteX57" fmla="*/ 1931392 w 4584156"/>
              <a:gd name="connsiteY57" fmla="*/ 958782 h 1189895"/>
              <a:gd name="connsiteX58" fmla="*/ 1941440 w 4584156"/>
              <a:gd name="connsiteY58" fmla="*/ 928637 h 1189895"/>
              <a:gd name="connsiteX59" fmla="*/ 1951488 w 4584156"/>
              <a:gd name="connsiteY59" fmla="*/ 767864 h 1189895"/>
              <a:gd name="connsiteX60" fmla="*/ 1981633 w 4584156"/>
              <a:gd name="connsiteY60" fmla="*/ 677429 h 1189895"/>
              <a:gd name="connsiteX61" fmla="*/ 2011778 w 4584156"/>
              <a:gd name="connsiteY61" fmla="*/ 627187 h 1189895"/>
              <a:gd name="connsiteX62" fmla="*/ 2021827 w 4584156"/>
              <a:gd name="connsiteY62" fmla="*/ 566897 h 1189895"/>
              <a:gd name="connsiteX63" fmla="*/ 2031875 w 4584156"/>
              <a:gd name="connsiteY63" fmla="*/ 597042 h 1189895"/>
              <a:gd name="connsiteX64" fmla="*/ 2041924 w 4584156"/>
              <a:gd name="connsiteY64" fmla="*/ 657332 h 1189895"/>
              <a:gd name="connsiteX65" fmla="*/ 2072069 w 4584156"/>
              <a:gd name="connsiteY65" fmla="*/ 727670 h 1189895"/>
              <a:gd name="connsiteX66" fmla="*/ 2082117 w 4584156"/>
              <a:gd name="connsiteY66" fmla="*/ 848251 h 1189895"/>
              <a:gd name="connsiteX67" fmla="*/ 2102214 w 4584156"/>
              <a:gd name="connsiteY67" fmla="*/ 968831 h 1189895"/>
              <a:gd name="connsiteX68" fmla="*/ 2162504 w 4584156"/>
              <a:gd name="connsiteY68" fmla="*/ 908541 h 1189895"/>
              <a:gd name="connsiteX69" fmla="*/ 2222794 w 4584156"/>
              <a:gd name="connsiteY69" fmla="*/ 868347 h 1189895"/>
              <a:gd name="connsiteX70" fmla="*/ 2273036 w 4584156"/>
              <a:gd name="connsiteY70" fmla="*/ 808057 h 1189895"/>
              <a:gd name="connsiteX71" fmla="*/ 2313229 w 4584156"/>
              <a:gd name="connsiteY71" fmla="*/ 747767 h 1189895"/>
              <a:gd name="connsiteX72" fmla="*/ 2383567 w 4584156"/>
              <a:gd name="connsiteY72" fmla="*/ 687477 h 1189895"/>
              <a:gd name="connsiteX73" fmla="*/ 2433809 w 4584156"/>
              <a:gd name="connsiteY73" fmla="*/ 697525 h 1189895"/>
              <a:gd name="connsiteX74" fmla="*/ 2484051 w 4584156"/>
              <a:gd name="connsiteY74" fmla="*/ 737719 h 1189895"/>
              <a:gd name="connsiteX75" fmla="*/ 2544341 w 4584156"/>
              <a:gd name="connsiteY75" fmla="*/ 767864 h 1189895"/>
              <a:gd name="connsiteX76" fmla="*/ 2574486 w 4584156"/>
              <a:gd name="connsiteY76" fmla="*/ 798009 h 1189895"/>
              <a:gd name="connsiteX77" fmla="*/ 2584535 w 4584156"/>
              <a:gd name="connsiteY77" fmla="*/ 828154 h 1189895"/>
              <a:gd name="connsiteX78" fmla="*/ 2664921 w 4584156"/>
              <a:gd name="connsiteY78" fmla="*/ 868347 h 1189895"/>
              <a:gd name="connsiteX79" fmla="*/ 2705115 w 4584156"/>
              <a:gd name="connsiteY79" fmla="*/ 888444 h 1189895"/>
              <a:gd name="connsiteX80" fmla="*/ 2735260 w 4584156"/>
              <a:gd name="connsiteY80" fmla="*/ 858299 h 1189895"/>
              <a:gd name="connsiteX81" fmla="*/ 2765405 w 4584156"/>
              <a:gd name="connsiteY81" fmla="*/ 838202 h 1189895"/>
              <a:gd name="connsiteX82" fmla="*/ 2835743 w 4584156"/>
              <a:gd name="connsiteY82" fmla="*/ 767864 h 1189895"/>
              <a:gd name="connsiteX83" fmla="*/ 2845792 w 4584156"/>
              <a:gd name="connsiteY83" fmla="*/ 727670 h 1189895"/>
              <a:gd name="connsiteX84" fmla="*/ 2875937 w 4584156"/>
              <a:gd name="connsiteY84" fmla="*/ 647284 h 1189895"/>
              <a:gd name="connsiteX85" fmla="*/ 2885985 w 4584156"/>
              <a:gd name="connsiteY85" fmla="*/ 546800 h 1189895"/>
              <a:gd name="connsiteX86" fmla="*/ 2906082 w 4584156"/>
              <a:gd name="connsiteY86" fmla="*/ 496558 h 1189895"/>
              <a:gd name="connsiteX87" fmla="*/ 2916130 w 4584156"/>
              <a:gd name="connsiteY87" fmla="*/ 456365 h 1189895"/>
              <a:gd name="connsiteX88" fmla="*/ 2936227 w 4584156"/>
              <a:gd name="connsiteY88" fmla="*/ 426220 h 1189895"/>
              <a:gd name="connsiteX89" fmla="*/ 2966372 w 4584156"/>
              <a:gd name="connsiteY89" fmla="*/ 335785 h 1189895"/>
              <a:gd name="connsiteX90" fmla="*/ 2986469 w 4584156"/>
              <a:gd name="connsiteY90" fmla="*/ 305640 h 1189895"/>
              <a:gd name="connsiteX91" fmla="*/ 3006565 w 4584156"/>
              <a:gd name="connsiteY91" fmla="*/ 225253 h 1189895"/>
              <a:gd name="connsiteX92" fmla="*/ 3071864 w 4584156"/>
              <a:gd name="connsiteY92" fmla="*/ 16377 h 1189895"/>
              <a:gd name="connsiteX93" fmla="*/ 3066855 w 4584156"/>
              <a:gd name="connsiteY93" fmla="*/ 355881 h 1189895"/>
              <a:gd name="connsiteX94" fmla="*/ 3117097 w 4584156"/>
              <a:gd name="connsiteY94" fmla="*/ 486510 h 1189895"/>
              <a:gd name="connsiteX95" fmla="*/ 3127145 w 4584156"/>
              <a:gd name="connsiteY95" fmla="*/ 637235 h 1189895"/>
              <a:gd name="connsiteX96" fmla="*/ 3157291 w 4584156"/>
              <a:gd name="connsiteY96" fmla="*/ 808057 h 1189895"/>
              <a:gd name="connsiteX97" fmla="*/ 3197484 w 4584156"/>
              <a:gd name="connsiteY97" fmla="*/ 928637 h 1189895"/>
              <a:gd name="connsiteX98" fmla="*/ 3207532 w 4584156"/>
              <a:gd name="connsiteY98" fmla="*/ 968831 h 1189895"/>
              <a:gd name="connsiteX99" fmla="*/ 3217581 w 4584156"/>
              <a:gd name="connsiteY99" fmla="*/ 1099459 h 1189895"/>
              <a:gd name="connsiteX100" fmla="*/ 3237677 w 4584156"/>
              <a:gd name="connsiteY100" fmla="*/ 1159749 h 1189895"/>
              <a:gd name="connsiteX101" fmla="*/ 3247726 w 4584156"/>
              <a:gd name="connsiteY101" fmla="*/ 1189895 h 1189895"/>
              <a:gd name="connsiteX102" fmla="*/ 3308016 w 4584156"/>
              <a:gd name="connsiteY102" fmla="*/ 1109508 h 1189895"/>
              <a:gd name="connsiteX103" fmla="*/ 3358258 w 4584156"/>
              <a:gd name="connsiteY103" fmla="*/ 1029121 h 1189895"/>
              <a:gd name="connsiteX104" fmla="*/ 3378354 w 4584156"/>
              <a:gd name="connsiteY104" fmla="*/ 958782 h 1189895"/>
              <a:gd name="connsiteX105" fmla="*/ 3388403 w 4584156"/>
              <a:gd name="connsiteY105" fmla="*/ 898492 h 1189895"/>
              <a:gd name="connsiteX106" fmla="*/ 3418548 w 4584156"/>
              <a:gd name="connsiteY106" fmla="*/ 828154 h 1189895"/>
              <a:gd name="connsiteX107" fmla="*/ 3428596 w 4584156"/>
              <a:gd name="connsiteY107" fmla="*/ 727670 h 1189895"/>
              <a:gd name="connsiteX108" fmla="*/ 3458741 w 4584156"/>
              <a:gd name="connsiteY108" fmla="*/ 657332 h 1189895"/>
              <a:gd name="connsiteX109" fmla="*/ 3529080 w 4584156"/>
              <a:gd name="connsiteY109" fmla="*/ 747767 h 1189895"/>
              <a:gd name="connsiteX110" fmla="*/ 3549176 w 4584156"/>
              <a:gd name="connsiteY110" fmla="*/ 787960 h 1189895"/>
              <a:gd name="connsiteX111" fmla="*/ 3559225 w 4584156"/>
              <a:gd name="connsiteY111" fmla="*/ 888444 h 1189895"/>
              <a:gd name="connsiteX112" fmla="*/ 3609466 w 4584156"/>
              <a:gd name="connsiteY112" fmla="*/ 908541 h 1189895"/>
              <a:gd name="connsiteX113" fmla="*/ 3780288 w 4584156"/>
              <a:gd name="connsiteY113" fmla="*/ 928637 h 1189895"/>
              <a:gd name="connsiteX114" fmla="*/ 3810433 w 4584156"/>
              <a:gd name="connsiteY114" fmla="*/ 918589 h 1189895"/>
              <a:gd name="connsiteX115" fmla="*/ 3820482 w 4584156"/>
              <a:gd name="connsiteY115" fmla="*/ 838202 h 1189895"/>
              <a:gd name="connsiteX116" fmla="*/ 3830530 w 4584156"/>
              <a:gd name="connsiteY116" fmla="*/ 787960 h 1189895"/>
              <a:gd name="connsiteX117" fmla="*/ 3880772 w 4584156"/>
              <a:gd name="connsiteY117" fmla="*/ 757815 h 1189895"/>
              <a:gd name="connsiteX118" fmla="*/ 3900869 w 4584156"/>
              <a:gd name="connsiteY118" fmla="*/ 727670 h 1189895"/>
              <a:gd name="connsiteX119" fmla="*/ 3941062 w 4584156"/>
              <a:gd name="connsiteY119" fmla="*/ 687477 h 1189895"/>
              <a:gd name="connsiteX120" fmla="*/ 3951110 w 4584156"/>
              <a:gd name="connsiteY120" fmla="*/ 627187 h 1189895"/>
              <a:gd name="connsiteX121" fmla="*/ 3971207 w 4584156"/>
              <a:gd name="connsiteY121" fmla="*/ 597042 h 1189895"/>
              <a:gd name="connsiteX122" fmla="*/ 4001352 w 4584156"/>
              <a:gd name="connsiteY122" fmla="*/ 536752 h 1189895"/>
              <a:gd name="connsiteX123" fmla="*/ 4031497 w 4584156"/>
              <a:gd name="connsiteY123" fmla="*/ 546800 h 1189895"/>
              <a:gd name="connsiteX124" fmla="*/ 4061642 w 4584156"/>
              <a:gd name="connsiteY124" fmla="*/ 657332 h 1189895"/>
              <a:gd name="connsiteX125" fmla="*/ 4081739 w 4584156"/>
              <a:gd name="connsiteY125" fmla="*/ 727670 h 1189895"/>
              <a:gd name="connsiteX126" fmla="*/ 4101836 w 4584156"/>
              <a:gd name="connsiteY126" fmla="*/ 757815 h 1189895"/>
              <a:gd name="connsiteX127" fmla="*/ 4142029 w 4584156"/>
              <a:gd name="connsiteY127" fmla="*/ 697525 h 1189895"/>
              <a:gd name="connsiteX128" fmla="*/ 4202319 w 4584156"/>
              <a:gd name="connsiteY128" fmla="*/ 597042 h 1189895"/>
              <a:gd name="connsiteX129" fmla="*/ 4212367 w 4584156"/>
              <a:gd name="connsiteY129" fmla="*/ 406123 h 1189895"/>
              <a:gd name="connsiteX130" fmla="*/ 4222416 w 4584156"/>
              <a:gd name="connsiteY130" fmla="*/ 365930 h 1189895"/>
              <a:gd name="connsiteX131" fmla="*/ 4272658 w 4584156"/>
              <a:gd name="connsiteY131" fmla="*/ 476462 h 1189895"/>
              <a:gd name="connsiteX132" fmla="*/ 4282706 w 4584156"/>
              <a:gd name="connsiteY132" fmla="*/ 556848 h 1189895"/>
              <a:gd name="connsiteX133" fmla="*/ 4292754 w 4584156"/>
              <a:gd name="connsiteY133" fmla="*/ 687477 h 1189895"/>
              <a:gd name="connsiteX134" fmla="*/ 4322899 w 4584156"/>
              <a:gd name="connsiteY134" fmla="*/ 777912 h 1189895"/>
              <a:gd name="connsiteX135" fmla="*/ 4332948 w 4584156"/>
              <a:gd name="connsiteY135" fmla="*/ 808057 h 1189895"/>
              <a:gd name="connsiteX136" fmla="*/ 4342996 w 4584156"/>
              <a:gd name="connsiteY136" fmla="*/ 838202 h 1189895"/>
              <a:gd name="connsiteX137" fmla="*/ 4373141 w 4584156"/>
              <a:gd name="connsiteY137" fmla="*/ 868347 h 1189895"/>
              <a:gd name="connsiteX138" fmla="*/ 4383189 w 4584156"/>
              <a:gd name="connsiteY138" fmla="*/ 1009024 h 1189895"/>
              <a:gd name="connsiteX139" fmla="*/ 4423383 w 4584156"/>
              <a:gd name="connsiteY139" fmla="*/ 1029121 h 1189895"/>
              <a:gd name="connsiteX140" fmla="*/ 4483673 w 4584156"/>
              <a:gd name="connsiteY140" fmla="*/ 968831 h 1189895"/>
              <a:gd name="connsiteX141" fmla="*/ 4523866 w 4584156"/>
              <a:gd name="connsiteY141" fmla="*/ 898492 h 1189895"/>
              <a:gd name="connsiteX142" fmla="*/ 4564060 w 4584156"/>
              <a:gd name="connsiteY142" fmla="*/ 838202 h 1189895"/>
              <a:gd name="connsiteX143" fmla="*/ 4584156 w 4584156"/>
              <a:gd name="connsiteY143" fmla="*/ 787960 h 1189895"/>
              <a:gd name="connsiteX0" fmla="*/ 2108 w 4584156"/>
              <a:gd name="connsiteY0" fmla="*/ 958782 h 1189895"/>
              <a:gd name="connsiteX1" fmla="*/ 22205 w 4584156"/>
              <a:gd name="connsiteY1" fmla="*/ 828154 h 1189895"/>
              <a:gd name="connsiteX2" fmla="*/ 32253 w 4584156"/>
              <a:gd name="connsiteY2" fmla="*/ 798009 h 1189895"/>
              <a:gd name="connsiteX3" fmla="*/ 62398 w 4584156"/>
              <a:gd name="connsiteY3" fmla="*/ 787960 h 1189895"/>
              <a:gd name="connsiteX4" fmla="*/ 72447 w 4584156"/>
              <a:gd name="connsiteY4" fmla="*/ 818105 h 1189895"/>
              <a:gd name="connsiteX5" fmla="*/ 112640 w 4584156"/>
              <a:gd name="connsiteY5" fmla="*/ 878396 h 1189895"/>
              <a:gd name="connsiteX6" fmla="*/ 122688 w 4584156"/>
              <a:gd name="connsiteY6" fmla="*/ 958782 h 1189895"/>
              <a:gd name="connsiteX7" fmla="*/ 132737 w 4584156"/>
              <a:gd name="connsiteY7" fmla="*/ 988927 h 1189895"/>
              <a:gd name="connsiteX8" fmla="*/ 203075 w 4584156"/>
              <a:gd name="connsiteY8" fmla="*/ 1069314 h 1189895"/>
              <a:gd name="connsiteX9" fmla="*/ 243269 w 4584156"/>
              <a:gd name="connsiteY9" fmla="*/ 1079363 h 1189895"/>
              <a:gd name="connsiteX10" fmla="*/ 273414 w 4584156"/>
              <a:gd name="connsiteY10" fmla="*/ 1089411 h 1189895"/>
              <a:gd name="connsiteX11" fmla="*/ 303559 w 4584156"/>
              <a:gd name="connsiteY11" fmla="*/ 1069314 h 1189895"/>
              <a:gd name="connsiteX12" fmla="*/ 353800 w 4584156"/>
              <a:gd name="connsiteY12" fmla="*/ 898492 h 1189895"/>
              <a:gd name="connsiteX13" fmla="*/ 383945 w 4584156"/>
              <a:gd name="connsiteY13" fmla="*/ 878396 h 1189895"/>
              <a:gd name="connsiteX14" fmla="*/ 397775 w 4584156"/>
              <a:gd name="connsiteY14" fmla="*/ 861433 h 1189895"/>
              <a:gd name="connsiteX15" fmla="*/ 484429 w 4584156"/>
              <a:gd name="connsiteY15" fmla="*/ 828154 h 1189895"/>
              <a:gd name="connsiteX16" fmla="*/ 534671 w 4584156"/>
              <a:gd name="connsiteY16" fmla="*/ 948734 h 1189895"/>
              <a:gd name="connsiteX17" fmla="*/ 605009 w 4584156"/>
              <a:gd name="connsiteY17" fmla="*/ 998976 h 1189895"/>
              <a:gd name="connsiteX18" fmla="*/ 735638 w 4584156"/>
              <a:gd name="connsiteY18" fmla="*/ 1109508 h 1189895"/>
              <a:gd name="connsiteX19" fmla="*/ 775831 w 4584156"/>
              <a:gd name="connsiteY19" fmla="*/ 1089411 h 1189895"/>
              <a:gd name="connsiteX20" fmla="*/ 816025 w 4584156"/>
              <a:gd name="connsiteY20" fmla="*/ 1029121 h 1189895"/>
              <a:gd name="connsiteX21" fmla="*/ 826073 w 4584156"/>
              <a:gd name="connsiteY21" fmla="*/ 918589 h 1189895"/>
              <a:gd name="connsiteX22" fmla="*/ 916508 w 4584156"/>
              <a:gd name="connsiteY22" fmla="*/ 777912 h 1189895"/>
              <a:gd name="connsiteX23" fmla="*/ 926556 w 4584156"/>
              <a:gd name="connsiteY23" fmla="*/ 727670 h 1189895"/>
              <a:gd name="connsiteX24" fmla="*/ 966750 w 4584156"/>
              <a:gd name="connsiteY24" fmla="*/ 677429 h 1189895"/>
              <a:gd name="connsiteX25" fmla="*/ 986847 w 4584156"/>
              <a:gd name="connsiteY25" fmla="*/ 647284 h 1189895"/>
              <a:gd name="connsiteX26" fmla="*/ 996895 w 4584156"/>
              <a:gd name="connsiteY26" fmla="*/ 617138 h 1189895"/>
              <a:gd name="connsiteX27" fmla="*/ 1016992 w 4584156"/>
              <a:gd name="connsiteY27" fmla="*/ 566897 h 1189895"/>
              <a:gd name="connsiteX28" fmla="*/ 1037088 w 4584156"/>
              <a:gd name="connsiteY28" fmla="*/ 436268 h 1189895"/>
              <a:gd name="connsiteX29" fmla="*/ 1047137 w 4584156"/>
              <a:gd name="connsiteY29" fmla="*/ 627187 h 1189895"/>
              <a:gd name="connsiteX30" fmla="*/ 1067233 w 4584156"/>
              <a:gd name="connsiteY30" fmla="*/ 586993 h 1189895"/>
              <a:gd name="connsiteX31" fmla="*/ 1077282 w 4584156"/>
              <a:gd name="connsiteY31" fmla="*/ 556848 h 1189895"/>
              <a:gd name="connsiteX32" fmla="*/ 1127524 w 4584156"/>
              <a:gd name="connsiteY32" fmla="*/ 647284 h 1189895"/>
              <a:gd name="connsiteX33" fmla="*/ 1177765 w 4584156"/>
              <a:gd name="connsiteY33" fmla="*/ 707574 h 1189895"/>
              <a:gd name="connsiteX34" fmla="*/ 1207910 w 4584156"/>
              <a:gd name="connsiteY34" fmla="*/ 717622 h 1189895"/>
              <a:gd name="connsiteX35" fmla="*/ 1258152 w 4584156"/>
              <a:gd name="connsiteY35" fmla="*/ 607090 h 1189895"/>
              <a:gd name="connsiteX36" fmla="*/ 1318442 w 4584156"/>
              <a:gd name="connsiteY36" fmla="*/ 546800 h 1189895"/>
              <a:gd name="connsiteX37" fmla="*/ 1338539 w 4584156"/>
              <a:gd name="connsiteY37" fmla="*/ 506607 h 1189895"/>
              <a:gd name="connsiteX38" fmla="*/ 1368684 w 4584156"/>
              <a:gd name="connsiteY38" fmla="*/ 365930 h 1189895"/>
              <a:gd name="connsiteX39" fmla="*/ 1388781 w 4584156"/>
              <a:gd name="connsiteY39" fmla="*/ 396075 h 1189895"/>
              <a:gd name="connsiteX40" fmla="*/ 1398829 w 4584156"/>
              <a:gd name="connsiteY40" fmla="*/ 426220 h 1189895"/>
              <a:gd name="connsiteX41" fmla="*/ 1418926 w 4584156"/>
              <a:gd name="connsiteY41" fmla="*/ 496558 h 1189895"/>
              <a:gd name="connsiteX42" fmla="*/ 1469167 w 4584156"/>
              <a:gd name="connsiteY42" fmla="*/ 576945 h 1189895"/>
              <a:gd name="connsiteX43" fmla="*/ 1499313 w 4584156"/>
              <a:gd name="connsiteY43" fmla="*/ 737719 h 1189895"/>
              <a:gd name="connsiteX44" fmla="*/ 1529458 w 4584156"/>
              <a:gd name="connsiteY44" fmla="*/ 848251 h 1189895"/>
              <a:gd name="connsiteX45" fmla="*/ 1549554 w 4584156"/>
              <a:gd name="connsiteY45" fmla="*/ 928637 h 1189895"/>
              <a:gd name="connsiteX46" fmla="*/ 1569651 w 4584156"/>
              <a:gd name="connsiteY46" fmla="*/ 958782 h 1189895"/>
              <a:gd name="connsiteX47" fmla="*/ 1599796 w 4584156"/>
              <a:gd name="connsiteY47" fmla="*/ 948734 h 1189895"/>
              <a:gd name="connsiteX48" fmla="*/ 1609844 w 4584156"/>
              <a:gd name="connsiteY48" fmla="*/ 918589 h 1189895"/>
              <a:gd name="connsiteX49" fmla="*/ 1629941 w 4584156"/>
              <a:gd name="connsiteY49" fmla="*/ 888444 h 1189895"/>
              <a:gd name="connsiteX50" fmla="*/ 1660086 w 4584156"/>
              <a:gd name="connsiteY50" fmla="*/ 838202 h 1189895"/>
              <a:gd name="connsiteX51" fmla="*/ 1700280 w 4584156"/>
              <a:gd name="connsiteY51" fmla="*/ 868347 h 1189895"/>
              <a:gd name="connsiteX52" fmla="*/ 1800763 w 4584156"/>
              <a:gd name="connsiteY52" fmla="*/ 958782 h 1189895"/>
              <a:gd name="connsiteX53" fmla="*/ 1840956 w 4584156"/>
              <a:gd name="connsiteY53" fmla="*/ 1029121 h 1189895"/>
              <a:gd name="connsiteX54" fmla="*/ 1871102 w 4584156"/>
              <a:gd name="connsiteY54" fmla="*/ 1049218 h 1189895"/>
              <a:gd name="connsiteX55" fmla="*/ 1881150 w 4584156"/>
              <a:gd name="connsiteY55" fmla="*/ 1079363 h 1189895"/>
              <a:gd name="connsiteX56" fmla="*/ 1901247 w 4584156"/>
              <a:gd name="connsiteY56" fmla="*/ 1049218 h 1189895"/>
              <a:gd name="connsiteX57" fmla="*/ 1911295 w 4584156"/>
              <a:gd name="connsiteY57" fmla="*/ 1009024 h 1189895"/>
              <a:gd name="connsiteX58" fmla="*/ 1931392 w 4584156"/>
              <a:gd name="connsiteY58" fmla="*/ 958782 h 1189895"/>
              <a:gd name="connsiteX59" fmla="*/ 1941440 w 4584156"/>
              <a:gd name="connsiteY59" fmla="*/ 928637 h 1189895"/>
              <a:gd name="connsiteX60" fmla="*/ 1951488 w 4584156"/>
              <a:gd name="connsiteY60" fmla="*/ 767864 h 1189895"/>
              <a:gd name="connsiteX61" fmla="*/ 1981633 w 4584156"/>
              <a:gd name="connsiteY61" fmla="*/ 677429 h 1189895"/>
              <a:gd name="connsiteX62" fmla="*/ 2011778 w 4584156"/>
              <a:gd name="connsiteY62" fmla="*/ 627187 h 1189895"/>
              <a:gd name="connsiteX63" fmla="*/ 2021827 w 4584156"/>
              <a:gd name="connsiteY63" fmla="*/ 566897 h 1189895"/>
              <a:gd name="connsiteX64" fmla="*/ 2031875 w 4584156"/>
              <a:gd name="connsiteY64" fmla="*/ 597042 h 1189895"/>
              <a:gd name="connsiteX65" fmla="*/ 2041924 w 4584156"/>
              <a:gd name="connsiteY65" fmla="*/ 657332 h 1189895"/>
              <a:gd name="connsiteX66" fmla="*/ 2072069 w 4584156"/>
              <a:gd name="connsiteY66" fmla="*/ 727670 h 1189895"/>
              <a:gd name="connsiteX67" fmla="*/ 2082117 w 4584156"/>
              <a:gd name="connsiteY67" fmla="*/ 848251 h 1189895"/>
              <a:gd name="connsiteX68" fmla="*/ 2102214 w 4584156"/>
              <a:gd name="connsiteY68" fmla="*/ 968831 h 1189895"/>
              <a:gd name="connsiteX69" fmla="*/ 2162504 w 4584156"/>
              <a:gd name="connsiteY69" fmla="*/ 908541 h 1189895"/>
              <a:gd name="connsiteX70" fmla="*/ 2222794 w 4584156"/>
              <a:gd name="connsiteY70" fmla="*/ 868347 h 1189895"/>
              <a:gd name="connsiteX71" fmla="*/ 2273036 w 4584156"/>
              <a:gd name="connsiteY71" fmla="*/ 808057 h 1189895"/>
              <a:gd name="connsiteX72" fmla="*/ 2313229 w 4584156"/>
              <a:gd name="connsiteY72" fmla="*/ 747767 h 1189895"/>
              <a:gd name="connsiteX73" fmla="*/ 2383567 w 4584156"/>
              <a:gd name="connsiteY73" fmla="*/ 687477 h 1189895"/>
              <a:gd name="connsiteX74" fmla="*/ 2433809 w 4584156"/>
              <a:gd name="connsiteY74" fmla="*/ 697525 h 1189895"/>
              <a:gd name="connsiteX75" fmla="*/ 2484051 w 4584156"/>
              <a:gd name="connsiteY75" fmla="*/ 737719 h 1189895"/>
              <a:gd name="connsiteX76" fmla="*/ 2544341 w 4584156"/>
              <a:gd name="connsiteY76" fmla="*/ 767864 h 1189895"/>
              <a:gd name="connsiteX77" fmla="*/ 2574486 w 4584156"/>
              <a:gd name="connsiteY77" fmla="*/ 798009 h 1189895"/>
              <a:gd name="connsiteX78" fmla="*/ 2584535 w 4584156"/>
              <a:gd name="connsiteY78" fmla="*/ 828154 h 1189895"/>
              <a:gd name="connsiteX79" fmla="*/ 2664921 w 4584156"/>
              <a:gd name="connsiteY79" fmla="*/ 868347 h 1189895"/>
              <a:gd name="connsiteX80" fmla="*/ 2705115 w 4584156"/>
              <a:gd name="connsiteY80" fmla="*/ 888444 h 1189895"/>
              <a:gd name="connsiteX81" fmla="*/ 2735260 w 4584156"/>
              <a:gd name="connsiteY81" fmla="*/ 858299 h 1189895"/>
              <a:gd name="connsiteX82" fmla="*/ 2765405 w 4584156"/>
              <a:gd name="connsiteY82" fmla="*/ 838202 h 1189895"/>
              <a:gd name="connsiteX83" fmla="*/ 2835743 w 4584156"/>
              <a:gd name="connsiteY83" fmla="*/ 767864 h 1189895"/>
              <a:gd name="connsiteX84" fmla="*/ 2845792 w 4584156"/>
              <a:gd name="connsiteY84" fmla="*/ 727670 h 1189895"/>
              <a:gd name="connsiteX85" fmla="*/ 2875937 w 4584156"/>
              <a:gd name="connsiteY85" fmla="*/ 647284 h 1189895"/>
              <a:gd name="connsiteX86" fmla="*/ 2885985 w 4584156"/>
              <a:gd name="connsiteY86" fmla="*/ 546800 h 1189895"/>
              <a:gd name="connsiteX87" fmla="*/ 2906082 w 4584156"/>
              <a:gd name="connsiteY87" fmla="*/ 496558 h 1189895"/>
              <a:gd name="connsiteX88" fmla="*/ 2916130 w 4584156"/>
              <a:gd name="connsiteY88" fmla="*/ 456365 h 1189895"/>
              <a:gd name="connsiteX89" fmla="*/ 2936227 w 4584156"/>
              <a:gd name="connsiteY89" fmla="*/ 426220 h 1189895"/>
              <a:gd name="connsiteX90" fmla="*/ 2966372 w 4584156"/>
              <a:gd name="connsiteY90" fmla="*/ 335785 h 1189895"/>
              <a:gd name="connsiteX91" fmla="*/ 2986469 w 4584156"/>
              <a:gd name="connsiteY91" fmla="*/ 305640 h 1189895"/>
              <a:gd name="connsiteX92" fmla="*/ 3006565 w 4584156"/>
              <a:gd name="connsiteY92" fmla="*/ 225253 h 1189895"/>
              <a:gd name="connsiteX93" fmla="*/ 3071864 w 4584156"/>
              <a:gd name="connsiteY93" fmla="*/ 16377 h 1189895"/>
              <a:gd name="connsiteX94" fmla="*/ 3066855 w 4584156"/>
              <a:gd name="connsiteY94" fmla="*/ 355881 h 1189895"/>
              <a:gd name="connsiteX95" fmla="*/ 3117097 w 4584156"/>
              <a:gd name="connsiteY95" fmla="*/ 486510 h 1189895"/>
              <a:gd name="connsiteX96" fmla="*/ 3127145 w 4584156"/>
              <a:gd name="connsiteY96" fmla="*/ 637235 h 1189895"/>
              <a:gd name="connsiteX97" fmla="*/ 3157291 w 4584156"/>
              <a:gd name="connsiteY97" fmla="*/ 808057 h 1189895"/>
              <a:gd name="connsiteX98" fmla="*/ 3197484 w 4584156"/>
              <a:gd name="connsiteY98" fmla="*/ 928637 h 1189895"/>
              <a:gd name="connsiteX99" fmla="*/ 3207532 w 4584156"/>
              <a:gd name="connsiteY99" fmla="*/ 968831 h 1189895"/>
              <a:gd name="connsiteX100" fmla="*/ 3217581 w 4584156"/>
              <a:gd name="connsiteY100" fmla="*/ 1099459 h 1189895"/>
              <a:gd name="connsiteX101" fmla="*/ 3237677 w 4584156"/>
              <a:gd name="connsiteY101" fmla="*/ 1159749 h 1189895"/>
              <a:gd name="connsiteX102" fmla="*/ 3247726 w 4584156"/>
              <a:gd name="connsiteY102" fmla="*/ 1189895 h 1189895"/>
              <a:gd name="connsiteX103" fmla="*/ 3308016 w 4584156"/>
              <a:gd name="connsiteY103" fmla="*/ 1109508 h 1189895"/>
              <a:gd name="connsiteX104" fmla="*/ 3358258 w 4584156"/>
              <a:gd name="connsiteY104" fmla="*/ 1029121 h 1189895"/>
              <a:gd name="connsiteX105" fmla="*/ 3378354 w 4584156"/>
              <a:gd name="connsiteY105" fmla="*/ 958782 h 1189895"/>
              <a:gd name="connsiteX106" fmla="*/ 3388403 w 4584156"/>
              <a:gd name="connsiteY106" fmla="*/ 898492 h 1189895"/>
              <a:gd name="connsiteX107" fmla="*/ 3418548 w 4584156"/>
              <a:gd name="connsiteY107" fmla="*/ 828154 h 1189895"/>
              <a:gd name="connsiteX108" fmla="*/ 3428596 w 4584156"/>
              <a:gd name="connsiteY108" fmla="*/ 727670 h 1189895"/>
              <a:gd name="connsiteX109" fmla="*/ 3458741 w 4584156"/>
              <a:gd name="connsiteY109" fmla="*/ 657332 h 1189895"/>
              <a:gd name="connsiteX110" fmla="*/ 3529080 w 4584156"/>
              <a:gd name="connsiteY110" fmla="*/ 747767 h 1189895"/>
              <a:gd name="connsiteX111" fmla="*/ 3549176 w 4584156"/>
              <a:gd name="connsiteY111" fmla="*/ 787960 h 1189895"/>
              <a:gd name="connsiteX112" fmla="*/ 3559225 w 4584156"/>
              <a:gd name="connsiteY112" fmla="*/ 888444 h 1189895"/>
              <a:gd name="connsiteX113" fmla="*/ 3609466 w 4584156"/>
              <a:gd name="connsiteY113" fmla="*/ 908541 h 1189895"/>
              <a:gd name="connsiteX114" fmla="*/ 3780288 w 4584156"/>
              <a:gd name="connsiteY114" fmla="*/ 928637 h 1189895"/>
              <a:gd name="connsiteX115" fmla="*/ 3810433 w 4584156"/>
              <a:gd name="connsiteY115" fmla="*/ 918589 h 1189895"/>
              <a:gd name="connsiteX116" fmla="*/ 3820482 w 4584156"/>
              <a:gd name="connsiteY116" fmla="*/ 838202 h 1189895"/>
              <a:gd name="connsiteX117" fmla="*/ 3830530 w 4584156"/>
              <a:gd name="connsiteY117" fmla="*/ 787960 h 1189895"/>
              <a:gd name="connsiteX118" fmla="*/ 3880772 w 4584156"/>
              <a:gd name="connsiteY118" fmla="*/ 757815 h 1189895"/>
              <a:gd name="connsiteX119" fmla="*/ 3900869 w 4584156"/>
              <a:gd name="connsiteY119" fmla="*/ 727670 h 1189895"/>
              <a:gd name="connsiteX120" fmla="*/ 3941062 w 4584156"/>
              <a:gd name="connsiteY120" fmla="*/ 687477 h 1189895"/>
              <a:gd name="connsiteX121" fmla="*/ 3951110 w 4584156"/>
              <a:gd name="connsiteY121" fmla="*/ 627187 h 1189895"/>
              <a:gd name="connsiteX122" fmla="*/ 3971207 w 4584156"/>
              <a:gd name="connsiteY122" fmla="*/ 597042 h 1189895"/>
              <a:gd name="connsiteX123" fmla="*/ 4001352 w 4584156"/>
              <a:gd name="connsiteY123" fmla="*/ 536752 h 1189895"/>
              <a:gd name="connsiteX124" fmla="*/ 4031497 w 4584156"/>
              <a:gd name="connsiteY124" fmla="*/ 546800 h 1189895"/>
              <a:gd name="connsiteX125" fmla="*/ 4061642 w 4584156"/>
              <a:gd name="connsiteY125" fmla="*/ 657332 h 1189895"/>
              <a:gd name="connsiteX126" fmla="*/ 4081739 w 4584156"/>
              <a:gd name="connsiteY126" fmla="*/ 727670 h 1189895"/>
              <a:gd name="connsiteX127" fmla="*/ 4101836 w 4584156"/>
              <a:gd name="connsiteY127" fmla="*/ 757815 h 1189895"/>
              <a:gd name="connsiteX128" fmla="*/ 4142029 w 4584156"/>
              <a:gd name="connsiteY128" fmla="*/ 697525 h 1189895"/>
              <a:gd name="connsiteX129" fmla="*/ 4202319 w 4584156"/>
              <a:gd name="connsiteY129" fmla="*/ 597042 h 1189895"/>
              <a:gd name="connsiteX130" fmla="*/ 4212367 w 4584156"/>
              <a:gd name="connsiteY130" fmla="*/ 406123 h 1189895"/>
              <a:gd name="connsiteX131" fmla="*/ 4222416 w 4584156"/>
              <a:gd name="connsiteY131" fmla="*/ 365930 h 1189895"/>
              <a:gd name="connsiteX132" fmla="*/ 4272658 w 4584156"/>
              <a:gd name="connsiteY132" fmla="*/ 476462 h 1189895"/>
              <a:gd name="connsiteX133" fmla="*/ 4282706 w 4584156"/>
              <a:gd name="connsiteY133" fmla="*/ 556848 h 1189895"/>
              <a:gd name="connsiteX134" fmla="*/ 4292754 w 4584156"/>
              <a:gd name="connsiteY134" fmla="*/ 687477 h 1189895"/>
              <a:gd name="connsiteX135" fmla="*/ 4322899 w 4584156"/>
              <a:gd name="connsiteY135" fmla="*/ 777912 h 1189895"/>
              <a:gd name="connsiteX136" fmla="*/ 4332948 w 4584156"/>
              <a:gd name="connsiteY136" fmla="*/ 808057 h 1189895"/>
              <a:gd name="connsiteX137" fmla="*/ 4342996 w 4584156"/>
              <a:gd name="connsiteY137" fmla="*/ 838202 h 1189895"/>
              <a:gd name="connsiteX138" fmla="*/ 4373141 w 4584156"/>
              <a:gd name="connsiteY138" fmla="*/ 868347 h 1189895"/>
              <a:gd name="connsiteX139" fmla="*/ 4383189 w 4584156"/>
              <a:gd name="connsiteY139" fmla="*/ 1009024 h 1189895"/>
              <a:gd name="connsiteX140" fmla="*/ 4423383 w 4584156"/>
              <a:gd name="connsiteY140" fmla="*/ 1029121 h 1189895"/>
              <a:gd name="connsiteX141" fmla="*/ 4483673 w 4584156"/>
              <a:gd name="connsiteY141" fmla="*/ 968831 h 1189895"/>
              <a:gd name="connsiteX142" fmla="*/ 4523866 w 4584156"/>
              <a:gd name="connsiteY142" fmla="*/ 898492 h 1189895"/>
              <a:gd name="connsiteX143" fmla="*/ 4564060 w 4584156"/>
              <a:gd name="connsiteY143" fmla="*/ 838202 h 1189895"/>
              <a:gd name="connsiteX144" fmla="*/ 4584156 w 4584156"/>
              <a:gd name="connsiteY144" fmla="*/ 787960 h 1189895"/>
              <a:gd name="connsiteX0" fmla="*/ 2108 w 4584156"/>
              <a:gd name="connsiteY0" fmla="*/ 958782 h 1189895"/>
              <a:gd name="connsiteX1" fmla="*/ 22205 w 4584156"/>
              <a:gd name="connsiteY1" fmla="*/ 828154 h 1189895"/>
              <a:gd name="connsiteX2" fmla="*/ 32253 w 4584156"/>
              <a:gd name="connsiteY2" fmla="*/ 798009 h 1189895"/>
              <a:gd name="connsiteX3" fmla="*/ 62398 w 4584156"/>
              <a:gd name="connsiteY3" fmla="*/ 787960 h 1189895"/>
              <a:gd name="connsiteX4" fmla="*/ 72447 w 4584156"/>
              <a:gd name="connsiteY4" fmla="*/ 818105 h 1189895"/>
              <a:gd name="connsiteX5" fmla="*/ 112640 w 4584156"/>
              <a:gd name="connsiteY5" fmla="*/ 878396 h 1189895"/>
              <a:gd name="connsiteX6" fmla="*/ 122688 w 4584156"/>
              <a:gd name="connsiteY6" fmla="*/ 958782 h 1189895"/>
              <a:gd name="connsiteX7" fmla="*/ 132737 w 4584156"/>
              <a:gd name="connsiteY7" fmla="*/ 988927 h 1189895"/>
              <a:gd name="connsiteX8" fmla="*/ 203075 w 4584156"/>
              <a:gd name="connsiteY8" fmla="*/ 1069314 h 1189895"/>
              <a:gd name="connsiteX9" fmla="*/ 243269 w 4584156"/>
              <a:gd name="connsiteY9" fmla="*/ 1079363 h 1189895"/>
              <a:gd name="connsiteX10" fmla="*/ 273414 w 4584156"/>
              <a:gd name="connsiteY10" fmla="*/ 1089411 h 1189895"/>
              <a:gd name="connsiteX11" fmla="*/ 303559 w 4584156"/>
              <a:gd name="connsiteY11" fmla="*/ 1069314 h 1189895"/>
              <a:gd name="connsiteX12" fmla="*/ 353800 w 4584156"/>
              <a:gd name="connsiteY12" fmla="*/ 898492 h 1189895"/>
              <a:gd name="connsiteX13" fmla="*/ 383945 w 4584156"/>
              <a:gd name="connsiteY13" fmla="*/ 878396 h 1189895"/>
              <a:gd name="connsiteX14" fmla="*/ 397775 w 4584156"/>
              <a:gd name="connsiteY14" fmla="*/ 861433 h 1189895"/>
              <a:gd name="connsiteX15" fmla="*/ 484429 w 4584156"/>
              <a:gd name="connsiteY15" fmla="*/ 828154 h 1189895"/>
              <a:gd name="connsiteX16" fmla="*/ 534671 w 4584156"/>
              <a:gd name="connsiteY16" fmla="*/ 948734 h 1189895"/>
              <a:gd name="connsiteX17" fmla="*/ 605009 w 4584156"/>
              <a:gd name="connsiteY17" fmla="*/ 998976 h 1189895"/>
              <a:gd name="connsiteX18" fmla="*/ 735638 w 4584156"/>
              <a:gd name="connsiteY18" fmla="*/ 1109508 h 1189895"/>
              <a:gd name="connsiteX19" fmla="*/ 775831 w 4584156"/>
              <a:gd name="connsiteY19" fmla="*/ 1089411 h 1189895"/>
              <a:gd name="connsiteX20" fmla="*/ 816025 w 4584156"/>
              <a:gd name="connsiteY20" fmla="*/ 1029121 h 1189895"/>
              <a:gd name="connsiteX21" fmla="*/ 826073 w 4584156"/>
              <a:gd name="connsiteY21" fmla="*/ 918589 h 1189895"/>
              <a:gd name="connsiteX22" fmla="*/ 916508 w 4584156"/>
              <a:gd name="connsiteY22" fmla="*/ 777912 h 1189895"/>
              <a:gd name="connsiteX23" fmla="*/ 926556 w 4584156"/>
              <a:gd name="connsiteY23" fmla="*/ 727670 h 1189895"/>
              <a:gd name="connsiteX24" fmla="*/ 966750 w 4584156"/>
              <a:gd name="connsiteY24" fmla="*/ 677429 h 1189895"/>
              <a:gd name="connsiteX25" fmla="*/ 986847 w 4584156"/>
              <a:gd name="connsiteY25" fmla="*/ 647284 h 1189895"/>
              <a:gd name="connsiteX26" fmla="*/ 996895 w 4584156"/>
              <a:gd name="connsiteY26" fmla="*/ 617138 h 1189895"/>
              <a:gd name="connsiteX27" fmla="*/ 1016992 w 4584156"/>
              <a:gd name="connsiteY27" fmla="*/ 566897 h 1189895"/>
              <a:gd name="connsiteX28" fmla="*/ 1037088 w 4584156"/>
              <a:gd name="connsiteY28" fmla="*/ 436268 h 1189895"/>
              <a:gd name="connsiteX29" fmla="*/ 1047137 w 4584156"/>
              <a:gd name="connsiteY29" fmla="*/ 627187 h 1189895"/>
              <a:gd name="connsiteX30" fmla="*/ 1067233 w 4584156"/>
              <a:gd name="connsiteY30" fmla="*/ 586993 h 1189895"/>
              <a:gd name="connsiteX31" fmla="*/ 1077282 w 4584156"/>
              <a:gd name="connsiteY31" fmla="*/ 556848 h 1189895"/>
              <a:gd name="connsiteX32" fmla="*/ 1127524 w 4584156"/>
              <a:gd name="connsiteY32" fmla="*/ 647284 h 1189895"/>
              <a:gd name="connsiteX33" fmla="*/ 1177765 w 4584156"/>
              <a:gd name="connsiteY33" fmla="*/ 707574 h 1189895"/>
              <a:gd name="connsiteX34" fmla="*/ 1207910 w 4584156"/>
              <a:gd name="connsiteY34" fmla="*/ 717622 h 1189895"/>
              <a:gd name="connsiteX35" fmla="*/ 1258152 w 4584156"/>
              <a:gd name="connsiteY35" fmla="*/ 607090 h 1189895"/>
              <a:gd name="connsiteX36" fmla="*/ 1318442 w 4584156"/>
              <a:gd name="connsiteY36" fmla="*/ 546800 h 1189895"/>
              <a:gd name="connsiteX37" fmla="*/ 1338539 w 4584156"/>
              <a:gd name="connsiteY37" fmla="*/ 506607 h 1189895"/>
              <a:gd name="connsiteX38" fmla="*/ 1368684 w 4584156"/>
              <a:gd name="connsiteY38" fmla="*/ 365930 h 1189895"/>
              <a:gd name="connsiteX39" fmla="*/ 1388781 w 4584156"/>
              <a:gd name="connsiteY39" fmla="*/ 396075 h 1189895"/>
              <a:gd name="connsiteX40" fmla="*/ 1398829 w 4584156"/>
              <a:gd name="connsiteY40" fmla="*/ 426220 h 1189895"/>
              <a:gd name="connsiteX41" fmla="*/ 1418926 w 4584156"/>
              <a:gd name="connsiteY41" fmla="*/ 496558 h 1189895"/>
              <a:gd name="connsiteX42" fmla="*/ 1469167 w 4584156"/>
              <a:gd name="connsiteY42" fmla="*/ 576945 h 1189895"/>
              <a:gd name="connsiteX43" fmla="*/ 1499313 w 4584156"/>
              <a:gd name="connsiteY43" fmla="*/ 737719 h 1189895"/>
              <a:gd name="connsiteX44" fmla="*/ 1529458 w 4584156"/>
              <a:gd name="connsiteY44" fmla="*/ 848251 h 1189895"/>
              <a:gd name="connsiteX45" fmla="*/ 1549554 w 4584156"/>
              <a:gd name="connsiteY45" fmla="*/ 928637 h 1189895"/>
              <a:gd name="connsiteX46" fmla="*/ 1569651 w 4584156"/>
              <a:gd name="connsiteY46" fmla="*/ 958782 h 1189895"/>
              <a:gd name="connsiteX47" fmla="*/ 1599796 w 4584156"/>
              <a:gd name="connsiteY47" fmla="*/ 948734 h 1189895"/>
              <a:gd name="connsiteX48" fmla="*/ 1609844 w 4584156"/>
              <a:gd name="connsiteY48" fmla="*/ 918589 h 1189895"/>
              <a:gd name="connsiteX49" fmla="*/ 1629941 w 4584156"/>
              <a:gd name="connsiteY49" fmla="*/ 888444 h 1189895"/>
              <a:gd name="connsiteX50" fmla="*/ 1660086 w 4584156"/>
              <a:gd name="connsiteY50" fmla="*/ 838202 h 1189895"/>
              <a:gd name="connsiteX51" fmla="*/ 1700280 w 4584156"/>
              <a:gd name="connsiteY51" fmla="*/ 868347 h 1189895"/>
              <a:gd name="connsiteX52" fmla="*/ 1800763 w 4584156"/>
              <a:gd name="connsiteY52" fmla="*/ 958782 h 1189895"/>
              <a:gd name="connsiteX53" fmla="*/ 1840956 w 4584156"/>
              <a:gd name="connsiteY53" fmla="*/ 1029121 h 1189895"/>
              <a:gd name="connsiteX54" fmla="*/ 1871102 w 4584156"/>
              <a:gd name="connsiteY54" fmla="*/ 1049218 h 1189895"/>
              <a:gd name="connsiteX55" fmla="*/ 1881150 w 4584156"/>
              <a:gd name="connsiteY55" fmla="*/ 1079363 h 1189895"/>
              <a:gd name="connsiteX56" fmla="*/ 1901247 w 4584156"/>
              <a:gd name="connsiteY56" fmla="*/ 1049218 h 1189895"/>
              <a:gd name="connsiteX57" fmla="*/ 1911295 w 4584156"/>
              <a:gd name="connsiteY57" fmla="*/ 1009024 h 1189895"/>
              <a:gd name="connsiteX58" fmla="*/ 1931392 w 4584156"/>
              <a:gd name="connsiteY58" fmla="*/ 958782 h 1189895"/>
              <a:gd name="connsiteX59" fmla="*/ 1941440 w 4584156"/>
              <a:gd name="connsiteY59" fmla="*/ 928637 h 1189895"/>
              <a:gd name="connsiteX60" fmla="*/ 1951488 w 4584156"/>
              <a:gd name="connsiteY60" fmla="*/ 767864 h 1189895"/>
              <a:gd name="connsiteX61" fmla="*/ 1981633 w 4584156"/>
              <a:gd name="connsiteY61" fmla="*/ 677429 h 1189895"/>
              <a:gd name="connsiteX62" fmla="*/ 2011778 w 4584156"/>
              <a:gd name="connsiteY62" fmla="*/ 627187 h 1189895"/>
              <a:gd name="connsiteX63" fmla="*/ 2021827 w 4584156"/>
              <a:gd name="connsiteY63" fmla="*/ 566897 h 1189895"/>
              <a:gd name="connsiteX64" fmla="*/ 2031875 w 4584156"/>
              <a:gd name="connsiteY64" fmla="*/ 597042 h 1189895"/>
              <a:gd name="connsiteX65" fmla="*/ 2041924 w 4584156"/>
              <a:gd name="connsiteY65" fmla="*/ 657332 h 1189895"/>
              <a:gd name="connsiteX66" fmla="*/ 2072069 w 4584156"/>
              <a:gd name="connsiteY66" fmla="*/ 727670 h 1189895"/>
              <a:gd name="connsiteX67" fmla="*/ 2082117 w 4584156"/>
              <a:gd name="connsiteY67" fmla="*/ 848251 h 1189895"/>
              <a:gd name="connsiteX68" fmla="*/ 2102214 w 4584156"/>
              <a:gd name="connsiteY68" fmla="*/ 968831 h 1189895"/>
              <a:gd name="connsiteX69" fmla="*/ 2162504 w 4584156"/>
              <a:gd name="connsiteY69" fmla="*/ 908541 h 1189895"/>
              <a:gd name="connsiteX70" fmla="*/ 2222794 w 4584156"/>
              <a:gd name="connsiteY70" fmla="*/ 868347 h 1189895"/>
              <a:gd name="connsiteX71" fmla="*/ 2273036 w 4584156"/>
              <a:gd name="connsiteY71" fmla="*/ 808057 h 1189895"/>
              <a:gd name="connsiteX72" fmla="*/ 2313229 w 4584156"/>
              <a:gd name="connsiteY72" fmla="*/ 747767 h 1189895"/>
              <a:gd name="connsiteX73" fmla="*/ 2383567 w 4584156"/>
              <a:gd name="connsiteY73" fmla="*/ 687477 h 1189895"/>
              <a:gd name="connsiteX74" fmla="*/ 2433809 w 4584156"/>
              <a:gd name="connsiteY74" fmla="*/ 697525 h 1189895"/>
              <a:gd name="connsiteX75" fmla="*/ 2484051 w 4584156"/>
              <a:gd name="connsiteY75" fmla="*/ 737719 h 1189895"/>
              <a:gd name="connsiteX76" fmla="*/ 2544341 w 4584156"/>
              <a:gd name="connsiteY76" fmla="*/ 767864 h 1189895"/>
              <a:gd name="connsiteX77" fmla="*/ 2574486 w 4584156"/>
              <a:gd name="connsiteY77" fmla="*/ 798009 h 1189895"/>
              <a:gd name="connsiteX78" fmla="*/ 2584535 w 4584156"/>
              <a:gd name="connsiteY78" fmla="*/ 828154 h 1189895"/>
              <a:gd name="connsiteX79" fmla="*/ 2664921 w 4584156"/>
              <a:gd name="connsiteY79" fmla="*/ 868347 h 1189895"/>
              <a:gd name="connsiteX80" fmla="*/ 2705115 w 4584156"/>
              <a:gd name="connsiteY80" fmla="*/ 888444 h 1189895"/>
              <a:gd name="connsiteX81" fmla="*/ 2735260 w 4584156"/>
              <a:gd name="connsiteY81" fmla="*/ 858299 h 1189895"/>
              <a:gd name="connsiteX82" fmla="*/ 2765405 w 4584156"/>
              <a:gd name="connsiteY82" fmla="*/ 838202 h 1189895"/>
              <a:gd name="connsiteX83" fmla="*/ 2835743 w 4584156"/>
              <a:gd name="connsiteY83" fmla="*/ 767864 h 1189895"/>
              <a:gd name="connsiteX84" fmla="*/ 2845792 w 4584156"/>
              <a:gd name="connsiteY84" fmla="*/ 727670 h 1189895"/>
              <a:gd name="connsiteX85" fmla="*/ 2875937 w 4584156"/>
              <a:gd name="connsiteY85" fmla="*/ 647284 h 1189895"/>
              <a:gd name="connsiteX86" fmla="*/ 2885985 w 4584156"/>
              <a:gd name="connsiteY86" fmla="*/ 546800 h 1189895"/>
              <a:gd name="connsiteX87" fmla="*/ 2906082 w 4584156"/>
              <a:gd name="connsiteY87" fmla="*/ 496558 h 1189895"/>
              <a:gd name="connsiteX88" fmla="*/ 2916130 w 4584156"/>
              <a:gd name="connsiteY88" fmla="*/ 456365 h 1189895"/>
              <a:gd name="connsiteX89" fmla="*/ 2936227 w 4584156"/>
              <a:gd name="connsiteY89" fmla="*/ 426220 h 1189895"/>
              <a:gd name="connsiteX90" fmla="*/ 2966372 w 4584156"/>
              <a:gd name="connsiteY90" fmla="*/ 335785 h 1189895"/>
              <a:gd name="connsiteX91" fmla="*/ 2986469 w 4584156"/>
              <a:gd name="connsiteY91" fmla="*/ 305640 h 1189895"/>
              <a:gd name="connsiteX92" fmla="*/ 3006565 w 4584156"/>
              <a:gd name="connsiteY92" fmla="*/ 225253 h 1189895"/>
              <a:gd name="connsiteX93" fmla="*/ 3071864 w 4584156"/>
              <a:gd name="connsiteY93" fmla="*/ 16377 h 1189895"/>
              <a:gd name="connsiteX94" fmla="*/ 3066855 w 4584156"/>
              <a:gd name="connsiteY94" fmla="*/ 355881 h 1189895"/>
              <a:gd name="connsiteX95" fmla="*/ 3117097 w 4584156"/>
              <a:gd name="connsiteY95" fmla="*/ 486510 h 1189895"/>
              <a:gd name="connsiteX96" fmla="*/ 3127145 w 4584156"/>
              <a:gd name="connsiteY96" fmla="*/ 637235 h 1189895"/>
              <a:gd name="connsiteX97" fmla="*/ 3157291 w 4584156"/>
              <a:gd name="connsiteY97" fmla="*/ 808057 h 1189895"/>
              <a:gd name="connsiteX98" fmla="*/ 3197484 w 4584156"/>
              <a:gd name="connsiteY98" fmla="*/ 928637 h 1189895"/>
              <a:gd name="connsiteX99" fmla="*/ 3207532 w 4584156"/>
              <a:gd name="connsiteY99" fmla="*/ 968831 h 1189895"/>
              <a:gd name="connsiteX100" fmla="*/ 3217581 w 4584156"/>
              <a:gd name="connsiteY100" fmla="*/ 1099459 h 1189895"/>
              <a:gd name="connsiteX101" fmla="*/ 3237677 w 4584156"/>
              <a:gd name="connsiteY101" fmla="*/ 1159749 h 1189895"/>
              <a:gd name="connsiteX102" fmla="*/ 3247726 w 4584156"/>
              <a:gd name="connsiteY102" fmla="*/ 1189895 h 1189895"/>
              <a:gd name="connsiteX103" fmla="*/ 3308016 w 4584156"/>
              <a:gd name="connsiteY103" fmla="*/ 1109508 h 1189895"/>
              <a:gd name="connsiteX104" fmla="*/ 3358258 w 4584156"/>
              <a:gd name="connsiteY104" fmla="*/ 1029121 h 1189895"/>
              <a:gd name="connsiteX105" fmla="*/ 3378354 w 4584156"/>
              <a:gd name="connsiteY105" fmla="*/ 958782 h 1189895"/>
              <a:gd name="connsiteX106" fmla="*/ 3388403 w 4584156"/>
              <a:gd name="connsiteY106" fmla="*/ 898492 h 1189895"/>
              <a:gd name="connsiteX107" fmla="*/ 3418548 w 4584156"/>
              <a:gd name="connsiteY107" fmla="*/ 828154 h 1189895"/>
              <a:gd name="connsiteX108" fmla="*/ 3428596 w 4584156"/>
              <a:gd name="connsiteY108" fmla="*/ 727670 h 1189895"/>
              <a:gd name="connsiteX109" fmla="*/ 3458741 w 4584156"/>
              <a:gd name="connsiteY109" fmla="*/ 657332 h 1189895"/>
              <a:gd name="connsiteX110" fmla="*/ 3529080 w 4584156"/>
              <a:gd name="connsiteY110" fmla="*/ 747767 h 1189895"/>
              <a:gd name="connsiteX111" fmla="*/ 3549176 w 4584156"/>
              <a:gd name="connsiteY111" fmla="*/ 787960 h 1189895"/>
              <a:gd name="connsiteX112" fmla="*/ 3559225 w 4584156"/>
              <a:gd name="connsiteY112" fmla="*/ 888444 h 1189895"/>
              <a:gd name="connsiteX113" fmla="*/ 3609466 w 4584156"/>
              <a:gd name="connsiteY113" fmla="*/ 908541 h 1189895"/>
              <a:gd name="connsiteX114" fmla="*/ 3780288 w 4584156"/>
              <a:gd name="connsiteY114" fmla="*/ 928637 h 1189895"/>
              <a:gd name="connsiteX115" fmla="*/ 3810433 w 4584156"/>
              <a:gd name="connsiteY115" fmla="*/ 918589 h 1189895"/>
              <a:gd name="connsiteX116" fmla="*/ 3820482 w 4584156"/>
              <a:gd name="connsiteY116" fmla="*/ 838202 h 1189895"/>
              <a:gd name="connsiteX117" fmla="*/ 3830530 w 4584156"/>
              <a:gd name="connsiteY117" fmla="*/ 787960 h 1189895"/>
              <a:gd name="connsiteX118" fmla="*/ 3880772 w 4584156"/>
              <a:gd name="connsiteY118" fmla="*/ 757815 h 1189895"/>
              <a:gd name="connsiteX119" fmla="*/ 3900869 w 4584156"/>
              <a:gd name="connsiteY119" fmla="*/ 727670 h 1189895"/>
              <a:gd name="connsiteX120" fmla="*/ 3941062 w 4584156"/>
              <a:gd name="connsiteY120" fmla="*/ 687477 h 1189895"/>
              <a:gd name="connsiteX121" fmla="*/ 3951110 w 4584156"/>
              <a:gd name="connsiteY121" fmla="*/ 627187 h 1189895"/>
              <a:gd name="connsiteX122" fmla="*/ 3971207 w 4584156"/>
              <a:gd name="connsiteY122" fmla="*/ 597042 h 1189895"/>
              <a:gd name="connsiteX123" fmla="*/ 4001352 w 4584156"/>
              <a:gd name="connsiteY123" fmla="*/ 536752 h 1189895"/>
              <a:gd name="connsiteX124" fmla="*/ 4031497 w 4584156"/>
              <a:gd name="connsiteY124" fmla="*/ 546800 h 1189895"/>
              <a:gd name="connsiteX125" fmla="*/ 4061642 w 4584156"/>
              <a:gd name="connsiteY125" fmla="*/ 657332 h 1189895"/>
              <a:gd name="connsiteX126" fmla="*/ 4081739 w 4584156"/>
              <a:gd name="connsiteY126" fmla="*/ 727670 h 1189895"/>
              <a:gd name="connsiteX127" fmla="*/ 4101836 w 4584156"/>
              <a:gd name="connsiteY127" fmla="*/ 757815 h 1189895"/>
              <a:gd name="connsiteX128" fmla="*/ 4142029 w 4584156"/>
              <a:gd name="connsiteY128" fmla="*/ 697525 h 1189895"/>
              <a:gd name="connsiteX129" fmla="*/ 4202319 w 4584156"/>
              <a:gd name="connsiteY129" fmla="*/ 597042 h 1189895"/>
              <a:gd name="connsiteX130" fmla="*/ 4212367 w 4584156"/>
              <a:gd name="connsiteY130" fmla="*/ 406123 h 1189895"/>
              <a:gd name="connsiteX131" fmla="*/ 4222416 w 4584156"/>
              <a:gd name="connsiteY131" fmla="*/ 365930 h 1189895"/>
              <a:gd name="connsiteX132" fmla="*/ 4272658 w 4584156"/>
              <a:gd name="connsiteY132" fmla="*/ 476462 h 1189895"/>
              <a:gd name="connsiteX133" fmla="*/ 4282706 w 4584156"/>
              <a:gd name="connsiteY133" fmla="*/ 556848 h 1189895"/>
              <a:gd name="connsiteX134" fmla="*/ 4292754 w 4584156"/>
              <a:gd name="connsiteY134" fmla="*/ 687477 h 1189895"/>
              <a:gd name="connsiteX135" fmla="*/ 4322899 w 4584156"/>
              <a:gd name="connsiteY135" fmla="*/ 777912 h 1189895"/>
              <a:gd name="connsiteX136" fmla="*/ 4332948 w 4584156"/>
              <a:gd name="connsiteY136" fmla="*/ 808057 h 1189895"/>
              <a:gd name="connsiteX137" fmla="*/ 4342996 w 4584156"/>
              <a:gd name="connsiteY137" fmla="*/ 838202 h 1189895"/>
              <a:gd name="connsiteX138" fmla="*/ 4373141 w 4584156"/>
              <a:gd name="connsiteY138" fmla="*/ 868347 h 1189895"/>
              <a:gd name="connsiteX139" fmla="*/ 4383189 w 4584156"/>
              <a:gd name="connsiteY139" fmla="*/ 1009024 h 1189895"/>
              <a:gd name="connsiteX140" fmla="*/ 4423383 w 4584156"/>
              <a:gd name="connsiteY140" fmla="*/ 1029121 h 1189895"/>
              <a:gd name="connsiteX141" fmla="*/ 4483673 w 4584156"/>
              <a:gd name="connsiteY141" fmla="*/ 968831 h 1189895"/>
              <a:gd name="connsiteX142" fmla="*/ 4523866 w 4584156"/>
              <a:gd name="connsiteY142" fmla="*/ 898492 h 1189895"/>
              <a:gd name="connsiteX143" fmla="*/ 4564060 w 4584156"/>
              <a:gd name="connsiteY143" fmla="*/ 838202 h 1189895"/>
              <a:gd name="connsiteX144" fmla="*/ 4584156 w 4584156"/>
              <a:gd name="connsiteY144" fmla="*/ 787960 h 1189895"/>
              <a:gd name="connsiteX0" fmla="*/ 2108 w 4584156"/>
              <a:gd name="connsiteY0" fmla="*/ 958782 h 1189895"/>
              <a:gd name="connsiteX1" fmla="*/ 22205 w 4584156"/>
              <a:gd name="connsiteY1" fmla="*/ 828154 h 1189895"/>
              <a:gd name="connsiteX2" fmla="*/ 32253 w 4584156"/>
              <a:gd name="connsiteY2" fmla="*/ 798009 h 1189895"/>
              <a:gd name="connsiteX3" fmla="*/ 62398 w 4584156"/>
              <a:gd name="connsiteY3" fmla="*/ 787960 h 1189895"/>
              <a:gd name="connsiteX4" fmla="*/ 72447 w 4584156"/>
              <a:gd name="connsiteY4" fmla="*/ 818105 h 1189895"/>
              <a:gd name="connsiteX5" fmla="*/ 112640 w 4584156"/>
              <a:gd name="connsiteY5" fmla="*/ 878396 h 1189895"/>
              <a:gd name="connsiteX6" fmla="*/ 122688 w 4584156"/>
              <a:gd name="connsiteY6" fmla="*/ 958782 h 1189895"/>
              <a:gd name="connsiteX7" fmla="*/ 132737 w 4584156"/>
              <a:gd name="connsiteY7" fmla="*/ 988927 h 1189895"/>
              <a:gd name="connsiteX8" fmla="*/ 203075 w 4584156"/>
              <a:gd name="connsiteY8" fmla="*/ 1069314 h 1189895"/>
              <a:gd name="connsiteX9" fmla="*/ 243269 w 4584156"/>
              <a:gd name="connsiteY9" fmla="*/ 1079363 h 1189895"/>
              <a:gd name="connsiteX10" fmla="*/ 273414 w 4584156"/>
              <a:gd name="connsiteY10" fmla="*/ 1089411 h 1189895"/>
              <a:gd name="connsiteX11" fmla="*/ 303559 w 4584156"/>
              <a:gd name="connsiteY11" fmla="*/ 1069314 h 1189895"/>
              <a:gd name="connsiteX12" fmla="*/ 353800 w 4584156"/>
              <a:gd name="connsiteY12" fmla="*/ 898492 h 1189895"/>
              <a:gd name="connsiteX13" fmla="*/ 383945 w 4584156"/>
              <a:gd name="connsiteY13" fmla="*/ 878396 h 1189895"/>
              <a:gd name="connsiteX14" fmla="*/ 397775 w 4584156"/>
              <a:gd name="connsiteY14" fmla="*/ 861433 h 1189895"/>
              <a:gd name="connsiteX15" fmla="*/ 484429 w 4584156"/>
              <a:gd name="connsiteY15" fmla="*/ 828154 h 1189895"/>
              <a:gd name="connsiteX16" fmla="*/ 534671 w 4584156"/>
              <a:gd name="connsiteY16" fmla="*/ 948734 h 1189895"/>
              <a:gd name="connsiteX17" fmla="*/ 605009 w 4584156"/>
              <a:gd name="connsiteY17" fmla="*/ 998976 h 1189895"/>
              <a:gd name="connsiteX18" fmla="*/ 735638 w 4584156"/>
              <a:gd name="connsiteY18" fmla="*/ 1109508 h 1189895"/>
              <a:gd name="connsiteX19" fmla="*/ 775831 w 4584156"/>
              <a:gd name="connsiteY19" fmla="*/ 1089411 h 1189895"/>
              <a:gd name="connsiteX20" fmla="*/ 816025 w 4584156"/>
              <a:gd name="connsiteY20" fmla="*/ 1029121 h 1189895"/>
              <a:gd name="connsiteX21" fmla="*/ 826073 w 4584156"/>
              <a:gd name="connsiteY21" fmla="*/ 918589 h 1189895"/>
              <a:gd name="connsiteX22" fmla="*/ 916508 w 4584156"/>
              <a:gd name="connsiteY22" fmla="*/ 777912 h 1189895"/>
              <a:gd name="connsiteX23" fmla="*/ 926556 w 4584156"/>
              <a:gd name="connsiteY23" fmla="*/ 727670 h 1189895"/>
              <a:gd name="connsiteX24" fmla="*/ 966750 w 4584156"/>
              <a:gd name="connsiteY24" fmla="*/ 677429 h 1189895"/>
              <a:gd name="connsiteX25" fmla="*/ 986847 w 4584156"/>
              <a:gd name="connsiteY25" fmla="*/ 647284 h 1189895"/>
              <a:gd name="connsiteX26" fmla="*/ 996895 w 4584156"/>
              <a:gd name="connsiteY26" fmla="*/ 617138 h 1189895"/>
              <a:gd name="connsiteX27" fmla="*/ 1016992 w 4584156"/>
              <a:gd name="connsiteY27" fmla="*/ 566897 h 1189895"/>
              <a:gd name="connsiteX28" fmla="*/ 1037088 w 4584156"/>
              <a:gd name="connsiteY28" fmla="*/ 436268 h 1189895"/>
              <a:gd name="connsiteX29" fmla="*/ 1047137 w 4584156"/>
              <a:gd name="connsiteY29" fmla="*/ 627187 h 1189895"/>
              <a:gd name="connsiteX30" fmla="*/ 1067233 w 4584156"/>
              <a:gd name="connsiteY30" fmla="*/ 586993 h 1189895"/>
              <a:gd name="connsiteX31" fmla="*/ 1077282 w 4584156"/>
              <a:gd name="connsiteY31" fmla="*/ 556848 h 1189895"/>
              <a:gd name="connsiteX32" fmla="*/ 1127524 w 4584156"/>
              <a:gd name="connsiteY32" fmla="*/ 647284 h 1189895"/>
              <a:gd name="connsiteX33" fmla="*/ 1177765 w 4584156"/>
              <a:gd name="connsiteY33" fmla="*/ 707574 h 1189895"/>
              <a:gd name="connsiteX34" fmla="*/ 1207910 w 4584156"/>
              <a:gd name="connsiteY34" fmla="*/ 717622 h 1189895"/>
              <a:gd name="connsiteX35" fmla="*/ 1258152 w 4584156"/>
              <a:gd name="connsiteY35" fmla="*/ 607090 h 1189895"/>
              <a:gd name="connsiteX36" fmla="*/ 1318442 w 4584156"/>
              <a:gd name="connsiteY36" fmla="*/ 546800 h 1189895"/>
              <a:gd name="connsiteX37" fmla="*/ 1338539 w 4584156"/>
              <a:gd name="connsiteY37" fmla="*/ 506607 h 1189895"/>
              <a:gd name="connsiteX38" fmla="*/ 1368684 w 4584156"/>
              <a:gd name="connsiteY38" fmla="*/ 365930 h 1189895"/>
              <a:gd name="connsiteX39" fmla="*/ 1388781 w 4584156"/>
              <a:gd name="connsiteY39" fmla="*/ 396075 h 1189895"/>
              <a:gd name="connsiteX40" fmla="*/ 1398829 w 4584156"/>
              <a:gd name="connsiteY40" fmla="*/ 426220 h 1189895"/>
              <a:gd name="connsiteX41" fmla="*/ 1418926 w 4584156"/>
              <a:gd name="connsiteY41" fmla="*/ 496558 h 1189895"/>
              <a:gd name="connsiteX42" fmla="*/ 1469167 w 4584156"/>
              <a:gd name="connsiteY42" fmla="*/ 576945 h 1189895"/>
              <a:gd name="connsiteX43" fmla="*/ 1499313 w 4584156"/>
              <a:gd name="connsiteY43" fmla="*/ 737719 h 1189895"/>
              <a:gd name="connsiteX44" fmla="*/ 1529458 w 4584156"/>
              <a:gd name="connsiteY44" fmla="*/ 848251 h 1189895"/>
              <a:gd name="connsiteX45" fmla="*/ 1549554 w 4584156"/>
              <a:gd name="connsiteY45" fmla="*/ 928637 h 1189895"/>
              <a:gd name="connsiteX46" fmla="*/ 1569651 w 4584156"/>
              <a:gd name="connsiteY46" fmla="*/ 958782 h 1189895"/>
              <a:gd name="connsiteX47" fmla="*/ 1599796 w 4584156"/>
              <a:gd name="connsiteY47" fmla="*/ 948734 h 1189895"/>
              <a:gd name="connsiteX48" fmla="*/ 1609844 w 4584156"/>
              <a:gd name="connsiteY48" fmla="*/ 918589 h 1189895"/>
              <a:gd name="connsiteX49" fmla="*/ 1629941 w 4584156"/>
              <a:gd name="connsiteY49" fmla="*/ 888444 h 1189895"/>
              <a:gd name="connsiteX50" fmla="*/ 1660086 w 4584156"/>
              <a:gd name="connsiteY50" fmla="*/ 838202 h 1189895"/>
              <a:gd name="connsiteX51" fmla="*/ 1700280 w 4584156"/>
              <a:gd name="connsiteY51" fmla="*/ 868347 h 1189895"/>
              <a:gd name="connsiteX52" fmla="*/ 1800763 w 4584156"/>
              <a:gd name="connsiteY52" fmla="*/ 958782 h 1189895"/>
              <a:gd name="connsiteX53" fmla="*/ 1840956 w 4584156"/>
              <a:gd name="connsiteY53" fmla="*/ 1029121 h 1189895"/>
              <a:gd name="connsiteX54" fmla="*/ 1871102 w 4584156"/>
              <a:gd name="connsiteY54" fmla="*/ 1049218 h 1189895"/>
              <a:gd name="connsiteX55" fmla="*/ 1881150 w 4584156"/>
              <a:gd name="connsiteY55" fmla="*/ 1079363 h 1189895"/>
              <a:gd name="connsiteX56" fmla="*/ 1901247 w 4584156"/>
              <a:gd name="connsiteY56" fmla="*/ 1049218 h 1189895"/>
              <a:gd name="connsiteX57" fmla="*/ 1911295 w 4584156"/>
              <a:gd name="connsiteY57" fmla="*/ 1009024 h 1189895"/>
              <a:gd name="connsiteX58" fmla="*/ 1931392 w 4584156"/>
              <a:gd name="connsiteY58" fmla="*/ 958782 h 1189895"/>
              <a:gd name="connsiteX59" fmla="*/ 1941440 w 4584156"/>
              <a:gd name="connsiteY59" fmla="*/ 928637 h 1189895"/>
              <a:gd name="connsiteX60" fmla="*/ 1951488 w 4584156"/>
              <a:gd name="connsiteY60" fmla="*/ 767864 h 1189895"/>
              <a:gd name="connsiteX61" fmla="*/ 1981633 w 4584156"/>
              <a:gd name="connsiteY61" fmla="*/ 677429 h 1189895"/>
              <a:gd name="connsiteX62" fmla="*/ 2011778 w 4584156"/>
              <a:gd name="connsiteY62" fmla="*/ 627187 h 1189895"/>
              <a:gd name="connsiteX63" fmla="*/ 2021827 w 4584156"/>
              <a:gd name="connsiteY63" fmla="*/ 566897 h 1189895"/>
              <a:gd name="connsiteX64" fmla="*/ 2031875 w 4584156"/>
              <a:gd name="connsiteY64" fmla="*/ 597042 h 1189895"/>
              <a:gd name="connsiteX65" fmla="*/ 2041924 w 4584156"/>
              <a:gd name="connsiteY65" fmla="*/ 657332 h 1189895"/>
              <a:gd name="connsiteX66" fmla="*/ 2072069 w 4584156"/>
              <a:gd name="connsiteY66" fmla="*/ 727670 h 1189895"/>
              <a:gd name="connsiteX67" fmla="*/ 2082117 w 4584156"/>
              <a:gd name="connsiteY67" fmla="*/ 848251 h 1189895"/>
              <a:gd name="connsiteX68" fmla="*/ 2102214 w 4584156"/>
              <a:gd name="connsiteY68" fmla="*/ 968831 h 1189895"/>
              <a:gd name="connsiteX69" fmla="*/ 2162504 w 4584156"/>
              <a:gd name="connsiteY69" fmla="*/ 908541 h 1189895"/>
              <a:gd name="connsiteX70" fmla="*/ 2222794 w 4584156"/>
              <a:gd name="connsiteY70" fmla="*/ 868347 h 1189895"/>
              <a:gd name="connsiteX71" fmla="*/ 2273036 w 4584156"/>
              <a:gd name="connsiteY71" fmla="*/ 808057 h 1189895"/>
              <a:gd name="connsiteX72" fmla="*/ 2313229 w 4584156"/>
              <a:gd name="connsiteY72" fmla="*/ 747767 h 1189895"/>
              <a:gd name="connsiteX73" fmla="*/ 2383567 w 4584156"/>
              <a:gd name="connsiteY73" fmla="*/ 687477 h 1189895"/>
              <a:gd name="connsiteX74" fmla="*/ 2433809 w 4584156"/>
              <a:gd name="connsiteY74" fmla="*/ 697525 h 1189895"/>
              <a:gd name="connsiteX75" fmla="*/ 2484051 w 4584156"/>
              <a:gd name="connsiteY75" fmla="*/ 737719 h 1189895"/>
              <a:gd name="connsiteX76" fmla="*/ 2544341 w 4584156"/>
              <a:gd name="connsiteY76" fmla="*/ 767864 h 1189895"/>
              <a:gd name="connsiteX77" fmla="*/ 2574486 w 4584156"/>
              <a:gd name="connsiteY77" fmla="*/ 798009 h 1189895"/>
              <a:gd name="connsiteX78" fmla="*/ 2584535 w 4584156"/>
              <a:gd name="connsiteY78" fmla="*/ 828154 h 1189895"/>
              <a:gd name="connsiteX79" fmla="*/ 2664921 w 4584156"/>
              <a:gd name="connsiteY79" fmla="*/ 868347 h 1189895"/>
              <a:gd name="connsiteX80" fmla="*/ 2705115 w 4584156"/>
              <a:gd name="connsiteY80" fmla="*/ 888444 h 1189895"/>
              <a:gd name="connsiteX81" fmla="*/ 2735260 w 4584156"/>
              <a:gd name="connsiteY81" fmla="*/ 858299 h 1189895"/>
              <a:gd name="connsiteX82" fmla="*/ 2765405 w 4584156"/>
              <a:gd name="connsiteY82" fmla="*/ 838202 h 1189895"/>
              <a:gd name="connsiteX83" fmla="*/ 2835743 w 4584156"/>
              <a:gd name="connsiteY83" fmla="*/ 767864 h 1189895"/>
              <a:gd name="connsiteX84" fmla="*/ 2845792 w 4584156"/>
              <a:gd name="connsiteY84" fmla="*/ 727670 h 1189895"/>
              <a:gd name="connsiteX85" fmla="*/ 2875937 w 4584156"/>
              <a:gd name="connsiteY85" fmla="*/ 647284 h 1189895"/>
              <a:gd name="connsiteX86" fmla="*/ 2885985 w 4584156"/>
              <a:gd name="connsiteY86" fmla="*/ 546800 h 1189895"/>
              <a:gd name="connsiteX87" fmla="*/ 2906082 w 4584156"/>
              <a:gd name="connsiteY87" fmla="*/ 496558 h 1189895"/>
              <a:gd name="connsiteX88" fmla="*/ 2916130 w 4584156"/>
              <a:gd name="connsiteY88" fmla="*/ 456365 h 1189895"/>
              <a:gd name="connsiteX89" fmla="*/ 2936227 w 4584156"/>
              <a:gd name="connsiteY89" fmla="*/ 426220 h 1189895"/>
              <a:gd name="connsiteX90" fmla="*/ 2966372 w 4584156"/>
              <a:gd name="connsiteY90" fmla="*/ 335785 h 1189895"/>
              <a:gd name="connsiteX91" fmla="*/ 2986469 w 4584156"/>
              <a:gd name="connsiteY91" fmla="*/ 305640 h 1189895"/>
              <a:gd name="connsiteX92" fmla="*/ 3006565 w 4584156"/>
              <a:gd name="connsiteY92" fmla="*/ 225253 h 1189895"/>
              <a:gd name="connsiteX93" fmla="*/ 3071864 w 4584156"/>
              <a:gd name="connsiteY93" fmla="*/ 16377 h 1189895"/>
              <a:gd name="connsiteX94" fmla="*/ 3066855 w 4584156"/>
              <a:gd name="connsiteY94" fmla="*/ 355881 h 1189895"/>
              <a:gd name="connsiteX95" fmla="*/ 3117097 w 4584156"/>
              <a:gd name="connsiteY95" fmla="*/ 486510 h 1189895"/>
              <a:gd name="connsiteX96" fmla="*/ 3127145 w 4584156"/>
              <a:gd name="connsiteY96" fmla="*/ 637235 h 1189895"/>
              <a:gd name="connsiteX97" fmla="*/ 3157291 w 4584156"/>
              <a:gd name="connsiteY97" fmla="*/ 808057 h 1189895"/>
              <a:gd name="connsiteX98" fmla="*/ 3197484 w 4584156"/>
              <a:gd name="connsiteY98" fmla="*/ 928637 h 1189895"/>
              <a:gd name="connsiteX99" fmla="*/ 3207532 w 4584156"/>
              <a:gd name="connsiteY99" fmla="*/ 968831 h 1189895"/>
              <a:gd name="connsiteX100" fmla="*/ 3217581 w 4584156"/>
              <a:gd name="connsiteY100" fmla="*/ 1099459 h 1189895"/>
              <a:gd name="connsiteX101" fmla="*/ 3237677 w 4584156"/>
              <a:gd name="connsiteY101" fmla="*/ 1159749 h 1189895"/>
              <a:gd name="connsiteX102" fmla="*/ 3247726 w 4584156"/>
              <a:gd name="connsiteY102" fmla="*/ 1189895 h 1189895"/>
              <a:gd name="connsiteX103" fmla="*/ 3308016 w 4584156"/>
              <a:gd name="connsiteY103" fmla="*/ 1109508 h 1189895"/>
              <a:gd name="connsiteX104" fmla="*/ 3358258 w 4584156"/>
              <a:gd name="connsiteY104" fmla="*/ 1029121 h 1189895"/>
              <a:gd name="connsiteX105" fmla="*/ 3378354 w 4584156"/>
              <a:gd name="connsiteY105" fmla="*/ 958782 h 1189895"/>
              <a:gd name="connsiteX106" fmla="*/ 3388403 w 4584156"/>
              <a:gd name="connsiteY106" fmla="*/ 898492 h 1189895"/>
              <a:gd name="connsiteX107" fmla="*/ 3418548 w 4584156"/>
              <a:gd name="connsiteY107" fmla="*/ 828154 h 1189895"/>
              <a:gd name="connsiteX108" fmla="*/ 3428596 w 4584156"/>
              <a:gd name="connsiteY108" fmla="*/ 727670 h 1189895"/>
              <a:gd name="connsiteX109" fmla="*/ 3458741 w 4584156"/>
              <a:gd name="connsiteY109" fmla="*/ 657332 h 1189895"/>
              <a:gd name="connsiteX110" fmla="*/ 3529080 w 4584156"/>
              <a:gd name="connsiteY110" fmla="*/ 747767 h 1189895"/>
              <a:gd name="connsiteX111" fmla="*/ 3549176 w 4584156"/>
              <a:gd name="connsiteY111" fmla="*/ 787960 h 1189895"/>
              <a:gd name="connsiteX112" fmla="*/ 3559225 w 4584156"/>
              <a:gd name="connsiteY112" fmla="*/ 888444 h 1189895"/>
              <a:gd name="connsiteX113" fmla="*/ 3609466 w 4584156"/>
              <a:gd name="connsiteY113" fmla="*/ 908541 h 1189895"/>
              <a:gd name="connsiteX114" fmla="*/ 3780288 w 4584156"/>
              <a:gd name="connsiteY114" fmla="*/ 928637 h 1189895"/>
              <a:gd name="connsiteX115" fmla="*/ 3810433 w 4584156"/>
              <a:gd name="connsiteY115" fmla="*/ 918589 h 1189895"/>
              <a:gd name="connsiteX116" fmla="*/ 3820482 w 4584156"/>
              <a:gd name="connsiteY116" fmla="*/ 838202 h 1189895"/>
              <a:gd name="connsiteX117" fmla="*/ 3830530 w 4584156"/>
              <a:gd name="connsiteY117" fmla="*/ 787960 h 1189895"/>
              <a:gd name="connsiteX118" fmla="*/ 3880772 w 4584156"/>
              <a:gd name="connsiteY118" fmla="*/ 757815 h 1189895"/>
              <a:gd name="connsiteX119" fmla="*/ 3900869 w 4584156"/>
              <a:gd name="connsiteY119" fmla="*/ 727670 h 1189895"/>
              <a:gd name="connsiteX120" fmla="*/ 3941062 w 4584156"/>
              <a:gd name="connsiteY120" fmla="*/ 687477 h 1189895"/>
              <a:gd name="connsiteX121" fmla="*/ 3951110 w 4584156"/>
              <a:gd name="connsiteY121" fmla="*/ 627187 h 1189895"/>
              <a:gd name="connsiteX122" fmla="*/ 3971207 w 4584156"/>
              <a:gd name="connsiteY122" fmla="*/ 597042 h 1189895"/>
              <a:gd name="connsiteX123" fmla="*/ 4001352 w 4584156"/>
              <a:gd name="connsiteY123" fmla="*/ 536752 h 1189895"/>
              <a:gd name="connsiteX124" fmla="*/ 4031497 w 4584156"/>
              <a:gd name="connsiteY124" fmla="*/ 546800 h 1189895"/>
              <a:gd name="connsiteX125" fmla="*/ 4061642 w 4584156"/>
              <a:gd name="connsiteY125" fmla="*/ 657332 h 1189895"/>
              <a:gd name="connsiteX126" fmla="*/ 4081739 w 4584156"/>
              <a:gd name="connsiteY126" fmla="*/ 727670 h 1189895"/>
              <a:gd name="connsiteX127" fmla="*/ 4101836 w 4584156"/>
              <a:gd name="connsiteY127" fmla="*/ 757815 h 1189895"/>
              <a:gd name="connsiteX128" fmla="*/ 4142029 w 4584156"/>
              <a:gd name="connsiteY128" fmla="*/ 697525 h 1189895"/>
              <a:gd name="connsiteX129" fmla="*/ 4202319 w 4584156"/>
              <a:gd name="connsiteY129" fmla="*/ 597042 h 1189895"/>
              <a:gd name="connsiteX130" fmla="*/ 4212367 w 4584156"/>
              <a:gd name="connsiteY130" fmla="*/ 406123 h 1189895"/>
              <a:gd name="connsiteX131" fmla="*/ 4222416 w 4584156"/>
              <a:gd name="connsiteY131" fmla="*/ 365930 h 1189895"/>
              <a:gd name="connsiteX132" fmla="*/ 4272658 w 4584156"/>
              <a:gd name="connsiteY132" fmla="*/ 476462 h 1189895"/>
              <a:gd name="connsiteX133" fmla="*/ 4282706 w 4584156"/>
              <a:gd name="connsiteY133" fmla="*/ 556848 h 1189895"/>
              <a:gd name="connsiteX134" fmla="*/ 4292754 w 4584156"/>
              <a:gd name="connsiteY134" fmla="*/ 687477 h 1189895"/>
              <a:gd name="connsiteX135" fmla="*/ 4322899 w 4584156"/>
              <a:gd name="connsiteY135" fmla="*/ 777912 h 1189895"/>
              <a:gd name="connsiteX136" fmla="*/ 4332948 w 4584156"/>
              <a:gd name="connsiteY136" fmla="*/ 808057 h 1189895"/>
              <a:gd name="connsiteX137" fmla="*/ 4342996 w 4584156"/>
              <a:gd name="connsiteY137" fmla="*/ 838202 h 1189895"/>
              <a:gd name="connsiteX138" fmla="*/ 4373141 w 4584156"/>
              <a:gd name="connsiteY138" fmla="*/ 868347 h 1189895"/>
              <a:gd name="connsiteX139" fmla="*/ 4383189 w 4584156"/>
              <a:gd name="connsiteY139" fmla="*/ 1009024 h 1189895"/>
              <a:gd name="connsiteX140" fmla="*/ 4423383 w 4584156"/>
              <a:gd name="connsiteY140" fmla="*/ 1029121 h 1189895"/>
              <a:gd name="connsiteX141" fmla="*/ 4483673 w 4584156"/>
              <a:gd name="connsiteY141" fmla="*/ 968831 h 1189895"/>
              <a:gd name="connsiteX142" fmla="*/ 4523866 w 4584156"/>
              <a:gd name="connsiteY142" fmla="*/ 898492 h 1189895"/>
              <a:gd name="connsiteX143" fmla="*/ 4564060 w 4584156"/>
              <a:gd name="connsiteY143" fmla="*/ 838202 h 1189895"/>
              <a:gd name="connsiteX144" fmla="*/ 4584156 w 4584156"/>
              <a:gd name="connsiteY144" fmla="*/ 787960 h 1189895"/>
              <a:gd name="connsiteX0" fmla="*/ 2108 w 4584156"/>
              <a:gd name="connsiteY0" fmla="*/ 958782 h 1189895"/>
              <a:gd name="connsiteX1" fmla="*/ 22205 w 4584156"/>
              <a:gd name="connsiteY1" fmla="*/ 828154 h 1189895"/>
              <a:gd name="connsiteX2" fmla="*/ 32253 w 4584156"/>
              <a:gd name="connsiteY2" fmla="*/ 798009 h 1189895"/>
              <a:gd name="connsiteX3" fmla="*/ 62398 w 4584156"/>
              <a:gd name="connsiteY3" fmla="*/ 787960 h 1189895"/>
              <a:gd name="connsiteX4" fmla="*/ 72447 w 4584156"/>
              <a:gd name="connsiteY4" fmla="*/ 818105 h 1189895"/>
              <a:gd name="connsiteX5" fmla="*/ 112640 w 4584156"/>
              <a:gd name="connsiteY5" fmla="*/ 878396 h 1189895"/>
              <a:gd name="connsiteX6" fmla="*/ 122688 w 4584156"/>
              <a:gd name="connsiteY6" fmla="*/ 958782 h 1189895"/>
              <a:gd name="connsiteX7" fmla="*/ 132737 w 4584156"/>
              <a:gd name="connsiteY7" fmla="*/ 988927 h 1189895"/>
              <a:gd name="connsiteX8" fmla="*/ 203075 w 4584156"/>
              <a:gd name="connsiteY8" fmla="*/ 1069314 h 1189895"/>
              <a:gd name="connsiteX9" fmla="*/ 243269 w 4584156"/>
              <a:gd name="connsiteY9" fmla="*/ 1079363 h 1189895"/>
              <a:gd name="connsiteX10" fmla="*/ 273414 w 4584156"/>
              <a:gd name="connsiteY10" fmla="*/ 1089411 h 1189895"/>
              <a:gd name="connsiteX11" fmla="*/ 303559 w 4584156"/>
              <a:gd name="connsiteY11" fmla="*/ 1069314 h 1189895"/>
              <a:gd name="connsiteX12" fmla="*/ 353800 w 4584156"/>
              <a:gd name="connsiteY12" fmla="*/ 898492 h 1189895"/>
              <a:gd name="connsiteX13" fmla="*/ 383945 w 4584156"/>
              <a:gd name="connsiteY13" fmla="*/ 878396 h 1189895"/>
              <a:gd name="connsiteX14" fmla="*/ 397775 w 4584156"/>
              <a:gd name="connsiteY14" fmla="*/ 861433 h 1189895"/>
              <a:gd name="connsiteX15" fmla="*/ 484429 w 4584156"/>
              <a:gd name="connsiteY15" fmla="*/ 828154 h 1189895"/>
              <a:gd name="connsiteX16" fmla="*/ 534671 w 4584156"/>
              <a:gd name="connsiteY16" fmla="*/ 948734 h 1189895"/>
              <a:gd name="connsiteX17" fmla="*/ 605009 w 4584156"/>
              <a:gd name="connsiteY17" fmla="*/ 998976 h 1189895"/>
              <a:gd name="connsiteX18" fmla="*/ 735638 w 4584156"/>
              <a:gd name="connsiteY18" fmla="*/ 1109508 h 1189895"/>
              <a:gd name="connsiteX19" fmla="*/ 775831 w 4584156"/>
              <a:gd name="connsiteY19" fmla="*/ 1089411 h 1189895"/>
              <a:gd name="connsiteX20" fmla="*/ 816025 w 4584156"/>
              <a:gd name="connsiteY20" fmla="*/ 1029121 h 1189895"/>
              <a:gd name="connsiteX21" fmla="*/ 826073 w 4584156"/>
              <a:gd name="connsiteY21" fmla="*/ 918589 h 1189895"/>
              <a:gd name="connsiteX22" fmla="*/ 916508 w 4584156"/>
              <a:gd name="connsiteY22" fmla="*/ 777912 h 1189895"/>
              <a:gd name="connsiteX23" fmla="*/ 926556 w 4584156"/>
              <a:gd name="connsiteY23" fmla="*/ 727670 h 1189895"/>
              <a:gd name="connsiteX24" fmla="*/ 966750 w 4584156"/>
              <a:gd name="connsiteY24" fmla="*/ 677429 h 1189895"/>
              <a:gd name="connsiteX25" fmla="*/ 986847 w 4584156"/>
              <a:gd name="connsiteY25" fmla="*/ 647284 h 1189895"/>
              <a:gd name="connsiteX26" fmla="*/ 996895 w 4584156"/>
              <a:gd name="connsiteY26" fmla="*/ 617138 h 1189895"/>
              <a:gd name="connsiteX27" fmla="*/ 1016992 w 4584156"/>
              <a:gd name="connsiteY27" fmla="*/ 566897 h 1189895"/>
              <a:gd name="connsiteX28" fmla="*/ 1037088 w 4584156"/>
              <a:gd name="connsiteY28" fmla="*/ 436268 h 1189895"/>
              <a:gd name="connsiteX29" fmla="*/ 1047137 w 4584156"/>
              <a:gd name="connsiteY29" fmla="*/ 627187 h 1189895"/>
              <a:gd name="connsiteX30" fmla="*/ 1067233 w 4584156"/>
              <a:gd name="connsiteY30" fmla="*/ 586993 h 1189895"/>
              <a:gd name="connsiteX31" fmla="*/ 1077282 w 4584156"/>
              <a:gd name="connsiteY31" fmla="*/ 556848 h 1189895"/>
              <a:gd name="connsiteX32" fmla="*/ 1127524 w 4584156"/>
              <a:gd name="connsiteY32" fmla="*/ 647284 h 1189895"/>
              <a:gd name="connsiteX33" fmla="*/ 1177765 w 4584156"/>
              <a:gd name="connsiteY33" fmla="*/ 707574 h 1189895"/>
              <a:gd name="connsiteX34" fmla="*/ 1207910 w 4584156"/>
              <a:gd name="connsiteY34" fmla="*/ 717622 h 1189895"/>
              <a:gd name="connsiteX35" fmla="*/ 1258152 w 4584156"/>
              <a:gd name="connsiteY35" fmla="*/ 607090 h 1189895"/>
              <a:gd name="connsiteX36" fmla="*/ 1318442 w 4584156"/>
              <a:gd name="connsiteY36" fmla="*/ 546800 h 1189895"/>
              <a:gd name="connsiteX37" fmla="*/ 1338539 w 4584156"/>
              <a:gd name="connsiteY37" fmla="*/ 506607 h 1189895"/>
              <a:gd name="connsiteX38" fmla="*/ 1368684 w 4584156"/>
              <a:gd name="connsiteY38" fmla="*/ 365930 h 1189895"/>
              <a:gd name="connsiteX39" fmla="*/ 1388781 w 4584156"/>
              <a:gd name="connsiteY39" fmla="*/ 396075 h 1189895"/>
              <a:gd name="connsiteX40" fmla="*/ 1398829 w 4584156"/>
              <a:gd name="connsiteY40" fmla="*/ 426220 h 1189895"/>
              <a:gd name="connsiteX41" fmla="*/ 1418926 w 4584156"/>
              <a:gd name="connsiteY41" fmla="*/ 496558 h 1189895"/>
              <a:gd name="connsiteX42" fmla="*/ 1469167 w 4584156"/>
              <a:gd name="connsiteY42" fmla="*/ 576945 h 1189895"/>
              <a:gd name="connsiteX43" fmla="*/ 1499313 w 4584156"/>
              <a:gd name="connsiteY43" fmla="*/ 737719 h 1189895"/>
              <a:gd name="connsiteX44" fmla="*/ 1529458 w 4584156"/>
              <a:gd name="connsiteY44" fmla="*/ 848251 h 1189895"/>
              <a:gd name="connsiteX45" fmla="*/ 1549554 w 4584156"/>
              <a:gd name="connsiteY45" fmla="*/ 928637 h 1189895"/>
              <a:gd name="connsiteX46" fmla="*/ 1569651 w 4584156"/>
              <a:gd name="connsiteY46" fmla="*/ 958782 h 1189895"/>
              <a:gd name="connsiteX47" fmla="*/ 1599796 w 4584156"/>
              <a:gd name="connsiteY47" fmla="*/ 948734 h 1189895"/>
              <a:gd name="connsiteX48" fmla="*/ 1609844 w 4584156"/>
              <a:gd name="connsiteY48" fmla="*/ 918589 h 1189895"/>
              <a:gd name="connsiteX49" fmla="*/ 1629941 w 4584156"/>
              <a:gd name="connsiteY49" fmla="*/ 888444 h 1189895"/>
              <a:gd name="connsiteX50" fmla="*/ 1660086 w 4584156"/>
              <a:gd name="connsiteY50" fmla="*/ 838202 h 1189895"/>
              <a:gd name="connsiteX51" fmla="*/ 1700280 w 4584156"/>
              <a:gd name="connsiteY51" fmla="*/ 868347 h 1189895"/>
              <a:gd name="connsiteX52" fmla="*/ 1800763 w 4584156"/>
              <a:gd name="connsiteY52" fmla="*/ 958782 h 1189895"/>
              <a:gd name="connsiteX53" fmla="*/ 1840956 w 4584156"/>
              <a:gd name="connsiteY53" fmla="*/ 1029121 h 1189895"/>
              <a:gd name="connsiteX54" fmla="*/ 1871102 w 4584156"/>
              <a:gd name="connsiteY54" fmla="*/ 1049218 h 1189895"/>
              <a:gd name="connsiteX55" fmla="*/ 1881150 w 4584156"/>
              <a:gd name="connsiteY55" fmla="*/ 1079363 h 1189895"/>
              <a:gd name="connsiteX56" fmla="*/ 1901247 w 4584156"/>
              <a:gd name="connsiteY56" fmla="*/ 1049218 h 1189895"/>
              <a:gd name="connsiteX57" fmla="*/ 1911295 w 4584156"/>
              <a:gd name="connsiteY57" fmla="*/ 1009024 h 1189895"/>
              <a:gd name="connsiteX58" fmla="*/ 1931392 w 4584156"/>
              <a:gd name="connsiteY58" fmla="*/ 958782 h 1189895"/>
              <a:gd name="connsiteX59" fmla="*/ 1941440 w 4584156"/>
              <a:gd name="connsiteY59" fmla="*/ 928637 h 1189895"/>
              <a:gd name="connsiteX60" fmla="*/ 1951488 w 4584156"/>
              <a:gd name="connsiteY60" fmla="*/ 767864 h 1189895"/>
              <a:gd name="connsiteX61" fmla="*/ 1981633 w 4584156"/>
              <a:gd name="connsiteY61" fmla="*/ 677429 h 1189895"/>
              <a:gd name="connsiteX62" fmla="*/ 2011778 w 4584156"/>
              <a:gd name="connsiteY62" fmla="*/ 627187 h 1189895"/>
              <a:gd name="connsiteX63" fmla="*/ 2021827 w 4584156"/>
              <a:gd name="connsiteY63" fmla="*/ 566897 h 1189895"/>
              <a:gd name="connsiteX64" fmla="*/ 2031875 w 4584156"/>
              <a:gd name="connsiteY64" fmla="*/ 597042 h 1189895"/>
              <a:gd name="connsiteX65" fmla="*/ 2041924 w 4584156"/>
              <a:gd name="connsiteY65" fmla="*/ 657332 h 1189895"/>
              <a:gd name="connsiteX66" fmla="*/ 2072069 w 4584156"/>
              <a:gd name="connsiteY66" fmla="*/ 727670 h 1189895"/>
              <a:gd name="connsiteX67" fmla="*/ 2082117 w 4584156"/>
              <a:gd name="connsiteY67" fmla="*/ 848251 h 1189895"/>
              <a:gd name="connsiteX68" fmla="*/ 2102214 w 4584156"/>
              <a:gd name="connsiteY68" fmla="*/ 968831 h 1189895"/>
              <a:gd name="connsiteX69" fmla="*/ 2162504 w 4584156"/>
              <a:gd name="connsiteY69" fmla="*/ 908541 h 1189895"/>
              <a:gd name="connsiteX70" fmla="*/ 2222794 w 4584156"/>
              <a:gd name="connsiteY70" fmla="*/ 868347 h 1189895"/>
              <a:gd name="connsiteX71" fmla="*/ 2273036 w 4584156"/>
              <a:gd name="connsiteY71" fmla="*/ 808057 h 1189895"/>
              <a:gd name="connsiteX72" fmla="*/ 2313229 w 4584156"/>
              <a:gd name="connsiteY72" fmla="*/ 747767 h 1189895"/>
              <a:gd name="connsiteX73" fmla="*/ 2383567 w 4584156"/>
              <a:gd name="connsiteY73" fmla="*/ 687477 h 1189895"/>
              <a:gd name="connsiteX74" fmla="*/ 2433809 w 4584156"/>
              <a:gd name="connsiteY74" fmla="*/ 697525 h 1189895"/>
              <a:gd name="connsiteX75" fmla="*/ 2484051 w 4584156"/>
              <a:gd name="connsiteY75" fmla="*/ 737719 h 1189895"/>
              <a:gd name="connsiteX76" fmla="*/ 2544341 w 4584156"/>
              <a:gd name="connsiteY76" fmla="*/ 767864 h 1189895"/>
              <a:gd name="connsiteX77" fmla="*/ 2574486 w 4584156"/>
              <a:gd name="connsiteY77" fmla="*/ 798009 h 1189895"/>
              <a:gd name="connsiteX78" fmla="*/ 2584535 w 4584156"/>
              <a:gd name="connsiteY78" fmla="*/ 828154 h 1189895"/>
              <a:gd name="connsiteX79" fmla="*/ 2664921 w 4584156"/>
              <a:gd name="connsiteY79" fmla="*/ 868347 h 1189895"/>
              <a:gd name="connsiteX80" fmla="*/ 2705115 w 4584156"/>
              <a:gd name="connsiteY80" fmla="*/ 888444 h 1189895"/>
              <a:gd name="connsiteX81" fmla="*/ 2735260 w 4584156"/>
              <a:gd name="connsiteY81" fmla="*/ 858299 h 1189895"/>
              <a:gd name="connsiteX82" fmla="*/ 2765405 w 4584156"/>
              <a:gd name="connsiteY82" fmla="*/ 838202 h 1189895"/>
              <a:gd name="connsiteX83" fmla="*/ 2835743 w 4584156"/>
              <a:gd name="connsiteY83" fmla="*/ 767864 h 1189895"/>
              <a:gd name="connsiteX84" fmla="*/ 2845792 w 4584156"/>
              <a:gd name="connsiteY84" fmla="*/ 727670 h 1189895"/>
              <a:gd name="connsiteX85" fmla="*/ 2875937 w 4584156"/>
              <a:gd name="connsiteY85" fmla="*/ 647284 h 1189895"/>
              <a:gd name="connsiteX86" fmla="*/ 2885985 w 4584156"/>
              <a:gd name="connsiteY86" fmla="*/ 546800 h 1189895"/>
              <a:gd name="connsiteX87" fmla="*/ 2906082 w 4584156"/>
              <a:gd name="connsiteY87" fmla="*/ 496558 h 1189895"/>
              <a:gd name="connsiteX88" fmla="*/ 2916130 w 4584156"/>
              <a:gd name="connsiteY88" fmla="*/ 456365 h 1189895"/>
              <a:gd name="connsiteX89" fmla="*/ 2936227 w 4584156"/>
              <a:gd name="connsiteY89" fmla="*/ 426220 h 1189895"/>
              <a:gd name="connsiteX90" fmla="*/ 2966372 w 4584156"/>
              <a:gd name="connsiteY90" fmla="*/ 335785 h 1189895"/>
              <a:gd name="connsiteX91" fmla="*/ 2986469 w 4584156"/>
              <a:gd name="connsiteY91" fmla="*/ 305640 h 1189895"/>
              <a:gd name="connsiteX92" fmla="*/ 3006565 w 4584156"/>
              <a:gd name="connsiteY92" fmla="*/ 225253 h 1189895"/>
              <a:gd name="connsiteX93" fmla="*/ 3071864 w 4584156"/>
              <a:gd name="connsiteY93" fmla="*/ 16377 h 1189895"/>
              <a:gd name="connsiteX94" fmla="*/ 3066855 w 4584156"/>
              <a:gd name="connsiteY94" fmla="*/ 355881 h 1189895"/>
              <a:gd name="connsiteX95" fmla="*/ 3117097 w 4584156"/>
              <a:gd name="connsiteY95" fmla="*/ 486510 h 1189895"/>
              <a:gd name="connsiteX96" fmla="*/ 3127145 w 4584156"/>
              <a:gd name="connsiteY96" fmla="*/ 637235 h 1189895"/>
              <a:gd name="connsiteX97" fmla="*/ 3157291 w 4584156"/>
              <a:gd name="connsiteY97" fmla="*/ 808057 h 1189895"/>
              <a:gd name="connsiteX98" fmla="*/ 3197484 w 4584156"/>
              <a:gd name="connsiteY98" fmla="*/ 928637 h 1189895"/>
              <a:gd name="connsiteX99" fmla="*/ 3207532 w 4584156"/>
              <a:gd name="connsiteY99" fmla="*/ 968831 h 1189895"/>
              <a:gd name="connsiteX100" fmla="*/ 3217581 w 4584156"/>
              <a:gd name="connsiteY100" fmla="*/ 1099459 h 1189895"/>
              <a:gd name="connsiteX101" fmla="*/ 3237677 w 4584156"/>
              <a:gd name="connsiteY101" fmla="*/ 1159749 h 1189895"/>
              <a:gd name="connsiteX102" fmla="*/ 3247726 w 4584156"/>
              <a:gd name="connsiteY102" fmla="*/ 1189895 h 1189895"/>
              <a:gd name="connsiteX103" fmla="*/ 3308016 w 4584156"/>
              <a:gd name="connsiteY103" fmla="*/ 1109508 h 1189895"/>
              <a:gd name="connsiteX104" fmla="*/ 3358258 w 4584156"/>
              <a:gd name="connsiteY104" fmla="*/ 1029121 h 1189895"/>
              <a:gd name="connsiteX105" fmla="*/ 3378354 w 4584156"/>
              <a:gd name="connsiteY105" fmla="*/ 958782 h 1189895"/>
              <a:gd name="connsiteX106" fmla="*/ 3388403 w 4584156"/>
              <a:gd name="connsiteY106" fmla="*/ 898492 h 1189895"/>
              <a:gd name="connsiteX107" fmla="*/ 3418548 w 4584156"/>
              <a:gd name="connsiteY107" fmla="*/ 828154 h 1189895"/>
              <a:gd name="connsiteX108" fmla="*/ 3428596 w 4584156"/>
              <a:gd name="connsiteY108" fmla="*/ 727670 h 1189895"/>
              <a:gd name="connsiteX109" fmla="*/ 3458741 w 4584156"/>
              <a:gd name="connsiteY109" fmla="*/ 657332 h 1189895"/>
              <a:gd name="connsiteX110" fmla="*/ 3529080 w 4584156"/>
              <a:gd name="connsiteY110" fmla="*/ 747767 h 1189895"/>
              <a:gd name="connsiteX111" fmla="*/ 3549176 w 4584156"/>
              <a:gd name="connsiteY111" fmla="*/ 787960 h 1189895"/>
              <a:gd name="connsiteX112" fmla="*/ 3559225 w 4584156"/>
              <a:gd name="connsiteY112" fmla="*/ 888444 h 1189895"/>
              <a:gd name="connsiteX113" fmla="*/ 3609466 w 4584156"/>
              <a:gd name="connsiteY113" fmla="*/ 908541 h 1189895"/>
              <a:gd name="connsiteX114" fmla="*/ 3780288 w 4584156"/>
              <a:gd name="connsiteY114" fmla="*/ 928637 h 1189895"/>
              <a:gd name="connsiteX115" fmla="*/ 3810433 w 4584156"/>
              <a:gd name="connsiteY115" fmla="*/ 918589 h 1189895"/>
              <a:gd name="connsiteX116" fmla="*/ 3820482 w 4584156"/>
              <a:gd name="connsiteY116" fmla="*/ 838202 h 1189895"/>
              <a:gd name="connsiteX117" fmla="*/ 3830530 w 4584156"/>
              <a:gd name="connsiteY117" fmla="*/ 787960 h 1189895"/>
              <a:gd name="connsiteX118" fmla="*/ 3880772 w 4584156"/>
              <a:gd name="connsiteY118" fmla="*/ 757815 h 1189895"/>
              <a:gd name="connsiteX119" fmla="*/ 3900869 w 4584156"/>
              <a:gd name="connsiteY119" fmla="*/ 727670 h 1189895"/>
              <a:gd name="connsiteX120" fmla="*/ 3941062 w 4584156"/>
              <a:gd name="connsiteY120" fmla="*/ 687477 h 1189895"/>
              <a:gd name="connsiteX121" fmla="*/ 3951110 w 4584156"/>
              <a:gd name="connsiteY121" fmla="*/ 627187 h 1189895"/>
              <a:gd name="connsiteX122" fmla="*/ 3971207 w 4584156"/>
              <a:gd name="connsiteY122" fmla="*/ 597042 h 1189895"/>
              <a:gd name="connsiteX123" fmla="*/ 4001352 w 4584156"/>
              <a:gd name="connsiteY123" fmla="*/ 536752 h 1189895"/>
              <a:gd name="connsiteX124" fmla="*/ 4031497 w 4584156"/>
              <a:gd name="connsiteY124" fmla="*/ 546800 h 1189895"/>
              <a:gd name="connsiteX125" fmla="*/ 4061642 w 4584156"/>
              <a:gd name="connsiteY125" fmla="*/ 657332 h 1189895"/>
              <a:gd name="connsiteX126" fmla="*/ 4081739 w 4584156"/>
              <a:gd name="connsiteY126" fmla="*/ 727670 h 1189895"/>
              <a:gd name="connsiteX127" fmla="*/ 4101836 w 4584156"/>
              <a:gd name="connsiteY127" fmla="*/ 757815 h 1189895"/>
              <a:gd name="connsiteX128" fmla="*/ 4142029 w 4584156"/>
              <a:gd name="connsiteY128" fmla="*/ 697525 h 1189895"/>
              <a:gd name="connsiteX129" fmla="*/ 4202319 w 4584156"/>
              <a:gd name="connsiteY129" fmla="*/ 597042 h 1189895"/>
              <a:gd name="connsiteX130" fmla="*/ 4212367 w 4584156"/>
              <a:gd name="connsiteY130" fmla="*/ 406123 h 1189895"/>
              <a:gd name="connsiteX131" fmla="*/ 4222416 w 4584156"/>
              <a:gd name="connsiteY131" fmla="*/ 365930 h 1189895"/>
              <a:gd name="connsiteX132" fmla="*/ 4272658 w 4584156"/>
              <a:gd name="connsiteY132" fmla="*/ 476462 h 1189895"/>
              <a:gd name="connsiteX133" fmla="*/ 4282706 w 4584156"/>
              <a:gd name="connsiteY133" fmla="*/ 556848 h 1189895"/>
              <a:gd name="connsiteX134" fmla="*/ 4292754 w 4584156"/>
              <a:gd name="connsiteY134" fmla="*/ 687477 h 1189895"/>
              <a:gd name="connsiteX135" fmla="*/ 4322899 w 4584156"/>
              <a:gd name="connsiteY135" fmla="*/ 777912 h 1189895"/>
              <a:gd name="connsiteX136" fmla="*/ 4332948 w 4584156"/>
              <a:gd name="connsiteY136" fmla="*/ 808057 h 1189895"/>
              <a:gd name="connsiteX137" fmla="*/ 4342996 w 4584156"/>
              <a:gd name="connsiteY137" fmla="*/ 838202 h 1189895"/>
              <a:gd name="connsiteX138" fmla="*/ 4373141 w 4584156"/>
              <a:gd name="connsiteY138" fmla="*/ 868347 h 1189895"/>
              <a:gd name="connsiteX139" fmla="*/ 4383189 w 4584156"/>
              <a:gd name="connsiteY139" fmla="*/ 1009024 h 1189895"/>
              <a:gd name="connsiteX140" fmla="*/ 4423383 w 4584156"/>
              <a:gd name="connsiteY140" fmla="*/ 1029121 h 1189895"/>
              <a:gd name="connsiteX141" fmla="*/ 4483673 w 4584156"/>
              <a:gd name="connsiteY141" fmla="*/ 968831 h 1189895"/>
              <a:gd name="connsiteX142" fmla="*/ 4523866 w 4584156"/>
              <a:gd name="connsiteY142" fmla="*/ 898492 h 1189895"/>
              <a:gd name="connsiteX143" fmla="*/ 4564060 w 4584156"/>
              <a:gd name="connsiteY143" fmla="*/ 838202 h 1189895"/>
              <a:gd name="connsiteX144" fmla="*/ 4584156 w 4584156"/>
              <a:gd name="connsiteY144" fmla="*/ 787960 h 1189895"/>
              <a:gd name="connsiteX0" fmla="*/ 2108 w 4584156"/>
              <a:gd name="connsiteY0" fmla="*/ 958782 h 1189895"/>
              <a:gd name="connsiteX1" fmla="*/ 22205 w 4584156"/>
              <a:gd name="connsiteY1" fmla="*/ 828154 h 1189895"/>
              <a:gd name="connsiteX2" fmla="*/ 32253 w 4584156"/>
              <a:gd name="connsiteY2" fmla="*/ 798009 h 1189895"/>
              <a:gd name="connsiteX3" fmla="*/ 62398 w 4584156"/>
              <a:gd name="connsiteY3" fmla="*/ 787960 h 1189895"/>
              <a:gd name="connsiteX4" fmla="*/ 72447 w 4584156"/>
              <a:gd name="connsiteY4" fmla="*/ 818105 h 1189895"/>
              <a:gd name="connsiteX5" fmla="*/ 112640 w 4584156"/>
              <a:gd name="connsiteY5" fmla="*/ 878396 h 1189895"/>
              <a:gd name="connsiteX6" fmla="*/ 122688 w 4584156"/>
              <a:gd name="connsiteY6" fmla="*/ 958782 h 1189895"/>
              <a:gd name="connsiteX7" fmla="*/ 132737 w 4584156"/>
              <a:gd name="connsiteY7" fmla="*/ 988927 h 1189895"/>
              <a:gd name="connsiteX8" fmla="*/ 203075 w 4584156"/>
              <a:gd name="connsiteY8" fmla="*/ 1069314 h 1189895"/>
              <a:gd name="connsiteX9" fmla="*/ 243269 w 4584156"/>
              <a:gd name="connsiteY9" fmla="*/ 1079363 h 1189895"/>
              <a:gd name="connsiteX10" fmla="*/ 273414 w 4584156"/>
              <a:gd name="connsiteY10" fmla="*/ 1089411 h 1189895"/>
              <a:gd name="connsiteX11" fmla="*/ 303559 w 4584156"/>
              <a:gd name="connsiteY11" fmla="*/ 1069314 h 1189895"/>
              <a:gd name="connsiteX12" fmla="*/ 353800 w 4584156"/>
              <a:gd name="connsiteY12" fmla="*/ 898492 h 1189895"/>
              <a:gd name="connsiteX13" fmla="*/ 383945 w 4584156"/>
              <a:gd name="connsiteY13" fmla="*/ 878396 h 1189895"/>
              <a:gd name="connsiteX14" fmla="*/ 397775 w 4584156"/>
              <a:gd name="connsiteY14" fmla="*/ 861433 h 1189895"/>
              <a:gd name="connsiteX15" fmla="*/ 484429 w 4584156"/>
              <a:gd name="connsiteY15" fmla="*/ 828154 h 1189895"/>
              <a:gd name="connsiteX16" fmla="*/ 534671 w 4584156"/>
              <a:gd name="connsiteY16" fmla="*/ 948734 h 1189895"/>
              <a:gd name="connsiteX17" fmla="*/ 605009 w 4584156"/>
              <a:gd name="connsiteY17" fmla="*/ 998976 h 1189895"/>
              <a:gd name="connsiteX18" fmla="*/ 735638 w 4584156"/>
              <a:gd name="connsiteY18" fmla="*/ 1109508 h 1189895"/>
              <a:gd name="connsiteX19" fmla="*/ 775831 w 4584156"/>
              <a:gd name="connsiteY19" fmla="*/ 1089411 h 1189895"/>
              <a:gd name="connsiteX20" fmla="*/ 816025 w 4584156"/>
              <a:gd name="connsiteY20" fmla="*/ 1029121 h 1189895"/>
              <a:gd name="connsiteX21" fmla="*/ 826073 w 4584156"/>
              <a:gd name="connsiteY21" fmla="*/ 918589 h 1189895"/>
              <a:gd name="connsiteX22" fmla="*/ 916508 w 4584156"/>
              <a:gd name="connsiteY22" fmla="*/ 777912 h 1189895"/>
              <a:gd name="connsiteX23" fmla="*/ 926556 w 4584156"/>
              <a:gd name="connsiteY23" fmla="*/ 727670 h 1189895"/>
              <a:gd name="connsiteX24" fmla="*/ 966750 w 4584156"/>
              <a:gd name="connsiteY24" fmla="*/ 677429 h 1189895"/>
              <a:gd name="connsiteX25" fmla="*/ 986847 w 4584156"/>
              <a:gd name="connsiteY25" fmla="*/ 647284 h 1189895"/>
              <a:gd name="connsiteX26" fmla="*/ 996895 w 4584156"/>
              <a:gd name="connsiteY26" fmla="*/ 617138 h 1189895"/>
              <a:gd name="connsiteX27" fmla="*/ 1016992 w 4584156"/>
              <a:gd name="connsiteY27" fmla="*/ 566897 h 1189895"/>
              <a:gd name="connsiteX28" fmla="*/ 1037088 w 4584156"/>
              <a:gd name="connsiteY28" fmla="*/ 436268 h 1189895"/>
              <a:gd name="connsiteX29" fmla="*/ 1047137 w 4584156"/>
              <a:gd name="connsiteY29" fmla="*/ 627187 h 1189895"/>
              <a:gd name="connsiteX30" fmla="*/ 1067233 w 4584156"/>
              <a:gd name="connsiteY30" fmla="*/ 586993 h 1189895"/>
              <a:gd name="connsiteX31" fmla="*/ 1077282 w 4584156"/>
              <a:gd name="connsiteY31" fmla="*/ 556848 h 1189895"/>
              <a:gd name="connsiteX32" fmla="*/ 1127524 w 4584156"/>
              <a:gd name="connsiteY32" fmla="*/ 647284 h 1189895"/>
              <a:gd name="connsiteX33" fmla="*/ 1177765 w 4584156"/>
              <a:gd name="connsiteY33" fmla="*/ 707574 h 1189895"/>
              <a:gd name="connsiteX34" fmla="*/ 1207910 w 4584156"/>
              <a:gd name="connsiteY34" fmla="*/ 717622 h 1189895"/>
              <a:gd name="connsiteX35" fmla="*/ 1258152 w 4584156"/>
              <a:gd name="connsiteY35" fmla="*/ 607090 h 1189895"/>
              <a:gd name="connsiteX36" fmla="*/ 1318442 w 4584156"/>
              <a:gd name="connsiteY36" fmla="*/ 546800 h 1189895"/>
              <a:gd name="connsiteX37" fmla="*/ 1338539 w 4584156"/>
              <a:gd name="connsiteY37" fmla="*/ 506607 h 1189895"/>
              <a:gd name="connsiteX38" fmla="*/ 1368684 w 4584156"/>
              <a:gd name="connsiteY38" fmla="*/ 365930 h 1189895"/>
              <a:gd name="connsiteX39" fmla="*/ 1388781 w 4584156"/>
              <a:gd name="connsiteY39" fmla="*/ 396075 h 1189895"/>
              <a:gd name="connsiteX40" fmla="*/ 1398829 w 4584156"/>
              <a:gd name="connsiteY40" fmla="*/ 426220 h 1189895"/>
              <a:gd name="connsiteX41" fmla="*/ 1418926 w 4584156"/>
              <a:gd name="connsiteY41" fmla="*/ 496558 h 1189895"/>
              <a:gd name="connsiteX42" fmla="*/ 1469167 w 4584156"/>
              <a:gd name="connsiteY42" fmla="*/ 576945 h 1189895"/>
              <a:gd name="connsiteX43" fmla="*/ 1499313 w 4584156"/>
              <a:gd name="connsiteY43" fmla="*/ 737719 h 1189895"/>
              <a:gd name="connsiteX44" fmla="*/ 1529458 w 4584156"/>
              <a:gd name="connsiteY44" fmla="*/ 848251 h 1189895"/>
              <a:gd name="connsiteX45" fmla="*/ 1549554 w 4584156"/>
              <a:gd name="connsiteY45" fmla="*/ 928637 h 1189895"/>
              <a:gd name="connsiteX46" fmla="*/ 1569651 w 4584156"/>
              <a:gd name="connsiteY46" fmla="*/ 958782 h 1189895"/>
              <a:gd name="connsiteX47" fmla="*/ 1599796 w 4584156"/>
              <a:gd name="connsiteY47" fmla="*/ 948734 h 1189895"/>
              <a:gd name="connsiteX48" fmla="*/ 1609844 w 4584156"/>
              <a:gd name="connsiteY48" fmla="*/ 918589 h 1189895"/>
              <a:gd name="connsiteX49" fmla="*/ 1629941 w 4584156"/>
              <a:gd name="connsiteY49" fmla="*/ 888444 h 1189895"/>
              <a:gd name="connsiteX50" fmla="*/ 1660086 w 4584156"/>
              <a:gd name="connsiteY50" fmla="*/ 838202 h 1189895"/>
              <a:gd name="connsiteX51" fmla="*/ 1700280 w 4584156"/>
              <a:gd name="connsiteY51" fmla="*/ 868347 h 1189895"/>
              <a:gd name="connsiteX52" fmla="*/ 1800763 w 4584156"/>
              <a:gd name="connsiteY52" fmla="*/ 958782 h 1189895"/>
              <a:gd name="connsiteX53" fmla="*/ 1840956 w 4584156"/>
              <a:gd name="connsiteY53" fmla="*/ 1029121 h 1189895"/>
              <a:gd name="connsiteX54" fmla="*/ 1871102 w 4584156"/>
              <a:gd name="connsiteY54" fmla="*/ 1049218 h 1189895"/>
              <a:gd name="connsiteX55" fmla="*/ 1881150 w 4584156"/>
              <a:gd name="connsiteY55" fmla="*/ 1079363 h 1189895"/>
              <a:gd name="connsiteX56" fmla="*/ 1901247 w 4584156"/>
              <a:gd name="connsiteY56" fmla="*/ 1049218 h 1189895"/>
              <a:gd name="connsiteX57" fmla="*/ 1911295 w 4584156"/>
              <a:gd name="connsiteY57" fmla="*/ 1009024 h 1189895"/>
              <a:gd name="connsiteX58" fmla="*/ 1931392 w 4584156"/>
              <a:gd name="connsiteY58" fmla="*/ 958782 h 1189895"/>
              <a:gd name="connsiteX59" fmla="*/ 1941440 w 4584156"/>
              <a:gd name="connsiteY59" fmla="*/ 928637 h 1189895"/>
              <a:gd name="connsiteX60" fmla="*/ 1951488 w 4584156"/>
              <a:gd name="connsiteY60" fmla="*/ 767864 h 1189895"/>
              <a:gd name="connsiteX61" fmla="*/ 1981633 w 4584156"/>
              <a:gd name="connsiteY61" fmla="*/ 677429 h 1189895"/>
              <a:gd name="connsiteX62" fmla="*/ 2011778 w 4584156"/>
              <a:gd name="connsiteY62" fmla="*/ 627187 h 1189895"/>
              <a:gd name="connsiteX63" fmla="*/ 2021827 w 4584156"/>
              <a:gd name="connsiteY63" fmla="*/ 566897 h 1189895"/>
              <a:gd name="connsiteX64" fmla="*/ 2031875 w 4584156"/>
              <a:gd name="connsiteY64" fmla="*/ 597042 h 1189895"/>
              <a:gd name="connsiteX65" fmla="*/ 2041924 w 4584156"/>
              <a:gd name="connsiteY65" fmla="*/ 657332 h 1189895"/>
              <a:gd name="connsiteX66" fmla="*/ 2072069 w 4584156"/>
              <a:gd name="connsiteY66" fmla="*/ 727670 h 1189895"/>
              <a:gd name="connsiteX67" fmla="*/ 2082117 w 4584156"/>
              <a:gd name="connsiteY67" fmla="*/ 848251 h 1189895"/>
              <a:gd name="connsiteX68" fmla="*/ 2102214 w 4584156"/>
              <a:gd name="connsiteY68" fmla="*/ 968831 h 1189895"/>
              <a:gd name="connsiteX69" fmla="*/ 2162504 w 4584156"/>
              <a:gd name="connsiteY69" fmla="*/ 908541 h 1189895"/>
              <a:gd name="connsiteX70" fmla="*/ 2222794 w 4584156"/>
              <a:gd name="connsiteY70" fmla="*/ 868347 h 1189895"/>
              <a:gd name="connsiteX71" fmla="*/ 2273036 w 4584156"/>
              <a:gd name="connsiteY71" fmla="*/ 808057 h 1189895"/>
              <a:gd name="connsiteX72" fmla="*/ 2313229 w 4584156"/>
              <a:gd name="connsiteY72" fmla="*/ 747767 h 1189895"/>
              <a:gd name="connsiteX73" fmla="*/ 2383567 w 4584156"/>
              <a:gd name="connsiteY73" fmla="*/ 687477 h 1189895"/>
              <a:gd name="connsiteX74" fmla="*/ 2433809 w 4584156"/>
              <a:gd name="connsiteY74" fmla="*/ 697525 h 1189895"/>
              <a:gd name="connsiteX75" fmla="*/ 2484051 w 4584156"/>
              <a:gd name="connsiteY75" fmla="*/ 737719 h 1189895"/>
              <a:gd name="connsiteX76" fmla="*/ 2544341 w 4584156"/>
              <a:gd name="connsiteY76" fmla="*/ 767864 h 1189895"/>
              <a:gd name="connsiteX77" fmla="*/ 2574486 w 4584156"/>
              <a:gd name="connsiteY77" fmla="*/ 798009 h 1189895"/>
              <a:gd name="connsiteX78" fmla="*/ 2584535 w 4584156"/>
              <a:gd name="connsiteY78" fmla="*/ 828154 h 1189895"/>
              <a:gd name="connsiteX79" fmla="*/ 2664921 w 4584156"/>
              <a:gd name="connsiteY79" fmla="*/ 868347 h 1189895"/>
              <a:gd name="connsiteX80" fmla="*/ 2705115 w 4584156"/>
              <a:gd name="connsiteY80" fmla="*/ 888444 h 1189895"/>
              <a:gd name="connsiteX81" fmla="*/ 2735260 w 4584156"/>
              <a:gd name="connsiteY81" fmla="*/ 858299 h 1189895"/>
              <a:gd name="connsiteX82" fmla="*/ 2765405 w 4584156"/>
              <a:gd name="connsiteY82" fmla="*/ 838202 h 1189895"/>
              <a:gd name="connsiteX83" fmla="*/ 2835743 w 4584156"/>
              <a:gd name="connsiteY83" fmla="*/ 767864 h 1189895"/>
              <a:gd name="connsiteX84" fmla="*/ 2845792 w 4584156"/>
              <a:gd name="connsiteY84" fmla="*/ 727670 h 1189895"/>
              <a:gd name="connsiteX85" fmla="*/ 2875937 w 4584156"/>
              <a:gd name="connsiteY85" fmla="*/ 647284 h 1189895"/>
              <a:gd name="connsiteX86" fmla="*/ 2885985 w 4584156"/>
              <a:gd name="connsiteY86" fmla="*/ 546800 h 1189895"/>
              <a:gd name="connsiteX87" fmla="*/ 2906082 w 4584156"/>
              <a:gd name="connsiteY87" fmla="*/ 496558 h 1189895"/>
              <a:gd name="connsiteX88" fmla="*/ 2916130 w 4584156"/>
              <a:gd name="connsiteY88" fmla="*/ 456365 h 1189895"/>
              <a:gd name="connsiteX89" fmla="*/ 2936227 w 4584156"/>
              <a:gd name="connsiteY89" fmla="*/ 426220 h 1189895"/>
              <a:gd name="connsiteX90" fmla="*/ 2966372 w 4584156"/>
              <a:gd name="connsiteY90" fmla="*/ 335785 h 1189895"/>
              <a:gd name="connsiteX91" fmla="*/ 2986469 w 4584156"/>
              <a:gd name="connsiteY91" fmla="*/ 305640 h 1189895"/>
              <a:gd name="connsiteX92" fmla="*/ 3006565 w 4584156"/>
              <a:gd name="connsiteY92" fmla="*/ 225253 h 1189895"/>
              <a:gd name="connsiteX93" fmla="*/ 3071864 w 4584156"/>
              <a:gd name="connsiteY93" fmla="*/ 16377 h 1189895"/>
              <a:gd name="connsiteX94" fmla="*/ 3066855 w 4584156"/>
              <a:gd name="connsiteY94" fmla="*/ 355881 h 1189895"/>
              <a:gd name="connsiteX95" fmla="*/ 3117097 w 4584156"/>
              <a:gd name="connsiteY95" fmla="*/ 486510 h 1189895"/>
              <a:gd name="connsiteX96" fmla="*/ 3127145 w 4584156"/>
              <a:gd name="connsiteY96" fmla="*/ 637235 h 1189895"/>
              <a:gd name="connsiteX97" fmla="*/ 3157291 w 4584156"/>
              <a:gd name="connsiteY97" fmla="*/ 808057 h 1189895"/>
              <a:gd name="connsiteX98" fmla="*/ 3197484 w 4584156"/>
              <a:gd name="connsiteY98" fmla="*/ 928637 h 1189895"/>
              <a:gd name="connsiteX99" fmla="*/ 3207532 w 4584156"/>
              <a:gd name="connsiteY99" fmla="*/ 968831 h 1189895"/>
              <a:gd name="connsiteX100" fmla="*/ 3217581 w 4584156"/>
              <a:gd name="connsiteY100" fmla="*/ 1099459 h 1189895"/>
              <a:gd name="connsiteX101" fmla="*/ 3237677 w 4584156"/>
              <a:gd name="connsiteY101" fmla="*/ 1159749 h 1189895"/>
              <a:gd name="connsiteX102" fmla="*/ 3247726 w 4584156"/>
              <a:gd name="connsiteY102" fmla="*/ 1189895 h 1189895"/>
              <a:gd name="connsiteX103" fmla="*/ 3308016 w 4584156"/>
              <a:gd name="connsiteY103" fmla="*/ 1109508 h 1189895"/>
              <a:gd name="connsiteX104" fmla="*/ 3358258 w 4584156"/>
              <a:gd name="connsiteY104" fmla="*/ 1029121 h 1189895"/>
              <a:gd name="connsiteX105" fmla="*/ 3378354 w 4584156"/>
              <a:gd name="connsiteY105" fmla="*/ 958782 h 1189895"/>
              <a:gd name="connsiteX106" fmla="*/ 3388403 w 4584156"/>
              <a:gd name="connsiteY106" fmla="*/ 898492 h 1189895"/>
              <a:gd name="connsiteX107" fmla="*/ 3418548 w 4584156"/>
              <a:gd name="connsiteY107" fmla="*/ 828154 h 1189895"/>
              <a:gd name="connsiteX108" fmla="*/ 3428596 w 4584156"/>
              <a:gd name="connsiteY108" fmla="*/ 727670 h 1189895"/>
              <a:gd name="connsiteX109" fmla="*/ 3458741 w 4584156"/>
              <a:gd name="connsiteY109" fmla="*/ 657332 h 1189895"/>
              <a:gd name="connsiteX110" fmla="*/ 3529080 w 4584156"/>
              <a:gd name="connsiteY110" fmla="*/ 747767 h 1189895"/>
              <a:gd name="connsiteX111" fmla="*/ 3549176 w 4584156"/>
              <a:gd name="connsiteY111" fmla="*/ 787960 h 1189895"/>
              <a:gd name="connsiteX112" fmla="*/ 3559225 w 4584156"/>
              <a:gd name="connsiteY112" fmla="*/ 888444 h 1189895"/>
              <a:gd name="connsiteX113" fmla="*/ 3609466 w 4584156"/>
              <a:gd name="connsiteY113" fmla="*/ 908541 h 1189895"/>
              <a:gd name="connsiteX114" fmla="*/ 3780288 w 4584156"/>
              <a:gd name="connsiteY114" fmla="*/ 928637 h 1189895"/>
              <a:gd name="connsiteX115" fmla="*/ 3810433 w 4584156"/>
              <a:gd name="connsiteY115" fmla="*/ 918589 h 1189895"/>
              <a:gd name="connsiteX116" fmla="*/ 3820482 w 4584156"/>
              <a:gd name="connsiteY116" fmla="*/ 838202 h 1189895"/>
              <a:gd name="connsiteX117" fmla="*/ 3830530 w 4584156"/>
              <a:gd name="connsiteY117" fmla="*/ 787960 h 1189895"/>
              <a:gd name="connsiteX118" fmla="*/ 3880772 w 4584156"/>
              <a:gd name="connsiteY118" fmla="*/ 757815 h 1189895"/>
              <a:gd name="connsiteX119" fmla="*/ 3900869 w 4584156"/>
              <a:gd name="connsiteY119" fmla="*/ 727670 h 1189895"/>
              <a:gd name="connsiteX120" fmla="*/ 3941062 w 4584156"/>
              <a:gd name="connsiteY120" fmla="*/ 687477 h 1189895"/>
              <a:gd name="connsiteX121" fmla="*/ 3951110 w 4584156"/>
              <a:gd name="connsiteY121" fmla="*/ 627187 h 1189895"/>
              <a:gd name="connsiteX122" fmla="*/ 3971207 w 4584156"/>
              <a:gd name="connsiteY122" fmla="*/ 597042 h 1189895"/>
              <a:gd name="connsiteX123" fmla="*/ 4001352 w 4584156"/>
              <a:gd name="connsiteY123" fmla="*/ 536752 h 1189895"/>
              <a:gd name="connsiteX124" fmla="*/ 4031497 w 4584156"/>
              <a:gd name="connsiteY124" fmla="*/ 546800 h 1189895"/>
              <a:gd name="connsiteX125" fmla="*/ 4061642 w 4584156"/>
              <a:gd name="connsiteY125" fmla="*/ 657332 h 1189895"/>
              <a:gd name="connsiteX126" fmla="*/ 4081739 w 4584156"/>
              <a:gd name="connsiteY126" fmla="*/ 727670 h 1189895"/>
              <a:gd name="connsiteX127" fmla="*/ 4101836 w 4584156"/>
              <a:gd name="connsiteY127" fmla="*/ 757815 h 1189895"/>
              <a:gd name="connsiteX128" fmla="*/ 4142029 w 4584156"/>
              <a:gd name="connsiteY128" fmla="*/ 697525 h 1189895"/>
              <a:gd name="connsiteX129" fmla="*/ 4202319 w 4584156"/>
              <a:gd name="connsiteY129" fmla="*/ 597042 h 1189895"/>
              <a:gd name="connsiteX130" fmla="*/ 4212367 w 4584156"/>
              <a:gd name="connsiteY130" fmla="*/ 406123 h 1189895"/>
              <a:gd name="connsiteX131" fmla="*/ 4222416 w 4584156"/>
              <a:gd name="connsiteY131" fmla="*/ 365930 h 1189895"/>
              <a:gd name="connsiteX132" fmla="*/ 4272658 w 4584156"/>
              <a:gd name="connsiteY132" fmla="*/ 476462 h 1189895"/>
              <a:gd name="connsiteX133" fmla="*/ 4282706 w 4584156"/>
              <a:gd name="connsiteY133" fmla="*/ 556848 h 1189895"/>
              <a:gd name="connsiteX134" fmla="*/ 4292754 w 4584156"/>
              <a:gd name="connsiteY134" fmla="*/ 687477 h 1189895"/>
              <a:gd name="connsiteX135" fmla="*/ 4322899 w 4584156"/>
              <a:gd name="connsiteY135" fmla="*/ 777912 h 1189895"/>
              <a:gd name="connsiteX136" fmla="*/ 4332948 w 4584156"/>
              <a:gd name="connsiteY136" fmla="*/ 808057 h 1189895"/>
              <a:gd name="connsiteX137" fmla="*/ 4342996 w 4584156"/>
              <a:gd name="connsiteY137" fmla="*/ 838202 h 1189895"/>
              <a:gd name="connsiteX138" fmla="*/ 4373141 w 4584156"/>
              <a:gd name="connsiteY138" fmla="*/ 868347 h 1189895"/>
              <a:gd name="connsiteX139" fmla="*/ 4383189 w 4584156"/>
              <a:gd name="connsiteY139" fmla="*/ 1009024 h 1189895"/>
              <a:gd name="connsiteX140" fmla="*/ 4423383 w 4584156"/>
              <a:gd name="connsiteY140" fmla="*/ 1029121 h 1189895"/>
              <a:gd name="connsiteX141" fmla="*/ 4483673 w 4584156"/>
              <a:gd name="connsiteY141" fmla="*/ 968831 h 1189895"/>
              <a:gd name="connsiteX142" fmla="*/ 4523866 w 4584156"/>
              <a:gd name="connsiteY142" fmla="*/ 898492 h 1189895"/>
              <a:gd name="connsiteX143" fmla="*/ 4564060 w 4584156"/>
              <a:gd name="connsiteY143" fmla="*/ 838202 h 1189895"/>
              <a:gd name="connsiteX144" fmla="*/ 4584156 w 4584156"/>
              <a:gd name="connsiteY144" fmla="*/ 787960 h 1189895"/>
              <a:gd name="connsiteX0" fmla="*/ 2108 w 4584156"/>
              <a:gd name="connsiteY0" fmla="*/ 958782 h 1189895"/>
              <a:gd name="connsiteX1" fmla="*/ 22205 w 4584156"/>
              <a:gd name="connsiteY1" fmla="*/ 828154 h 1189895"/>
              <a:gd name="connsiteX2" fmla="*/ 32253 w 4584156"/>
              <a:gd name="connsiteY2" fmla="*/ 798009 h 1189895"/>
              <a:gd name="connsiteX3" fmla="*/ 62398 w 4584156"/>
              <a:gd name="connsiteY3" fmla="*/ 787960 h 1189895"/>
              <a:gd name="connsiteX4" fmla="*/ 72447 w 4584156"/>
              <a:gd name="connsiteY4" fmla="*/ 818105 h 1189895"/>
              <a:gd name="connsiteX5" fmla="*/ 112640 w 4584156"/>
              <a:gd name="connsiteY5" fmla="*/ 878396 h 1189895"/>
              <a:gd name="connsiteX6" fmla="*/ 122688 w 4584156"/>
              <a:gd name="connsiteY6" fmla="*/ 958782 h 1189895"/>
              <a:gd name="connsiteX7" fmla="*/ 132737 w 4584156"/>
              <a:gd name="connsiteY7" fmla="*/ 988927 h 1189895"/>
              <a:gd name="connsiteX8" fmla="*/ 203075 w 4584156"/>
              <a:gd name="connsiteY8" fmla="*/ 1069314 h 1189895"/>
              <a:gd name="connsiteX9" fmla="*/ 243269 w 4584156"/>
              <a:gd name="connsiteY9" fmla="*/ 1079363 h 1189895"/>
              <a:gd name="connsiteX10" fmla="*/ 273414 w 4584156"/>
              <a:gd name="connsiteY10" fmla="*/ 1089411 h 1189895"/>
              <a:gd name="connsiteX11" fmla="*/ 303559 w 4584156"/>
              <a:gd name="connsiteY11" fmla="*/ 1069314 h 1189895"/>
              <a:gd name="connsiteX12" fmla="*/ 353800 w 4584156"/>
              <a:gd name="connsiteY12" fmla="*/ 898492 h 1189895"/>
              <a:gd name="connsiteX13" fmla="*/ 383945 w 4584156"/>
              <a:gd name="connsiteY13" fmla="*/ 878396 h 1189895"/>
              <a:gd name="connsiteX14" fmla="*/ 397775 w 4584156"/>
              <a:gd name="connsiteY14" fmla="*/ 861433 h 1189895"/>
              <a:gd name="connsiteX15" fmla="*/ 484429 w 4584156"/>
              <a:gd name="connsiteY15" fmla="*/ 828154 h 1189895"/>
              <a:gd name="connsiteX16" fmla="*/ 534671 w 4584156"/>
              <a:gd name="connsiteY16" fmla="*/ 948734 h 1189895"/>
              <a:gd name="connsiteX17" fmla="*/ 605009 w 4584156"/>
              <a:gd name="connsiteY17" fmla="*/ 998976 h 1189895"/>
              <a:gd name="connsiteX18" fmla="*/ 735638 w 4584156"/>
              <a:gd name="connsiteY18" fmla="*/ 1109508 h 1189895"/>
              <a:gd name="connsiteX19" fmla="*/ 775831 w 4584156"/>
              <a:gd name="connsiteY19" fmla="*/ 1089411 h 1189895"/>
              <a:gd name="connsiteX20" fmla="*/ 816025 w 4584156"/>
              <a:gd name="connsiteY20" fmla="*/ 1029121 h 1189895"/>
              <a:gd name="connsiteX21" fmla="*/ 826073 w 4584156"/>
              <a:gd name="connsiteY21" fmla="*/ 918589 h 1189895"/>
              <a:gd name="connsiteX22" fmla="*/ 916508 w 4584156"/>
              <a:gd name="connsiteY22" fmla="*/ 777912 h 1189895"/>
              <a:gd name="connsiteX23" fmla="*/ 926556 w 4584156"/>
              <a:gd name="connsiteY23" fmla="*/ 727670 h 1189895"/>
              <a:gd name="connsiteX24" fmla="*/ 966750 w 4584156"/>
              <a:gd name="connsiteY24" fmla="*/ 677429 h 1189895"/>
              <a:gd name="connsiteX25" fmla="*/ 986847 w 4584156"/>
              <a:gd name="connsiteY25" fmla="*/ 647284 h 1189895"/>
              <a:gd name="connsiteX26" fmla="*/ 996895 w 4584156"/>
              <a:gd name="connsiteY26" fmla="*/ 617138 h 1189895"/>
              <a:gd name="connsiteX27" fmla="*/ 1016992 w 4584156"/>
              <a:gd name="connsiteY27" fmla="*/ 566897 h 1189895"/>
              <a:gd name="connsiteX28" fmla="*/ 1037088 w 4584156"/>
              <a:gd name="connsiteY28" fmla="*/ 436268 h 1189895"/>
              <a:gd name="connsiteX29" fmla="*/ 1047137 w 4584156"/>
              <a:gd name="connsiteY29" fmla="*/ 627187 h 1189895"/>
              <a:gd name="connsiteX30" fmla="*/ 1067233 w 4584156"/>
              <a:gd name="connsiteY30" fmla="*/ 586993 h 1189895"/>
              <a:gd name="connsiteX31" fmla="*/ 1077282 w 4584156"/>
              <a:gd name="connsiteY31" fmla="*/ 556848 h 1189895"/>
              <a:gd name="connsiteX32" fmla="*/ 1127524 w 4584156"/>
              <a:gd name="connsiteY32" fmla="*/ 647284 h 1189895"/>
              <a:gd name="connsiteX33" fmla="*/ 1177765 w 4584156"/>
              <a:gd name="connsiteY33" fmla="*/ 707574 h 1189895"/>
              <a:gd name="connsiteX34" fmla="*/ 1207910 w 4584156"/>
              <a:gd name="connsiteY34" fmla="*/ 717622 h 1189895"/>
              <a:gd name="connsiteX35" fmla="*/ 1258152 w 4584156"/>
              <a:gd name="connsiteY35" fmla="*/ 607090 h 1189895"/>
              <a:gd name="connsiteX36" fmla="*/ 1318442 w 4584156"/>
              <a:gd name="connsiteY36" fmla="*/ 546800 h 1189895"/>
              <a:gd name="connsiteX37" fmla="*/ 1338539 w 4584156"/>
              <a:gd name="connsiteY37" fmla="*/ 506607 h 1189895"/>
              <a:gd name="connsiteX38" fmla="*/ 1368684 w 4584156"/>
              <a:gd name="connsiteY38" fmla="*/ 365930 h 1189895"/>
              <a:gd name="connsiteX39" fmla="*/ 1388781 w 4584156"/>
              <a:gd name="connsiteY39" fmla="*/ 396075 h 1189895"/>
              <a:gd name="connsiteX40" fmla="*/ 1398829 w 4584156"/>
              <a:gd name="connsiteY40" fmla="*/ 426220 h 1189895"/>
              <a:gd name="connsiteX41" fmla="*/ 1418926 w 4584156"/>
              <a:gd name="connsiteY41" fmla="*/ 496558 h 1189895"/>
              <a:gd name="connsiteX42" fmla="*/ 1469167 w 4584156"/>
              <a:gd name="connsiteY42" fmla="*/ 576945 h 1189895"/>
              <a:gd name="connsiteX43" fmla="*/ 1499313 w 4584156"/>
              <a:gd name="connsiteY43" fmla="*/ 737719 h 1189895"/>
              <a:gd name="connsiteX44" fmla="*/ 1529458 w 4584156"/>
              <a:gd name="connsiteY44" fmla="*/ 848251 h 1189895"/>
              <a:gd name="connsiteX45" fmla="*/ 1549554 w 4584156"/>
              <a:gd name="connsiteY45" fmla="*/ 928637 h 1189895"/>
              <a:gd name="connsiteX46" fmla="*/ 1569651 w 4584156"/>
              <a:gd name="connsiteY46" fmla="*/ 958782 h 1189895"/>
              <a:gd name="connsiteX47" fmla="*/ 1599796 w 4584156"/>
              <a:gd name="connsiteY47" fmla="*/ 948734 h 1189895"/>
              <a:gd name="connsiteX48" fmla="*/ 1609844 w 4584156"/>
              <a:gd name="connsiteY48" fmla="*/ 918589 h 1189895"/>
              <a:gd name="connsiteX49" fmla="*/ 1629941 w 4584156"/>
              <a:gd name="connsiteY49" fmla="*/ 888444 h 1189895"/>
              <a:gd name="connsiteX50" fmla="*/ 1660086 w 4584156"/>
              <a:gd name="connsiteY50" fmla="*/ 838202 h 1189895"/>
              <a:gd name="connsiteX51" fmla="*/ 1700280 w 4584156"/>
              <a:gd name="connsiteY51" fmla="*/ 868347 h 1189895"/>
              <a:gd name="connsiteX52" fmla="*/ 1800763 w 4584156"/>
              <a:gd name="connsiteY52" fmla="*/ 958782 h 1189895"/>
              <a:gd name="connsiteX53" fmla="*/ 1840956 w 4584156"/>
              <a:gd name="connsiteY53" fmla="*/ 1029121 h 1189895"/>
              <a:gd name="connsiteX54" fmla="*/ 1871102 w 4584156"/>
              <a:gd name="connsiteY54" fmla="*/ 1049218 h 1189895"/>
              <a:gd name="connsiteX55" fmla="*/ 1881150 w 4584156"/>
              <a:gd name="connsiteY55" fmla="*/ 1079363 h 1189895"/>
              <a:gd name="connsiteX56" fmla="*/ 1901247 w 4584156"/>
              <a:gd name="connsiteY56" fmla="*/ 1049218 h 1189895"/>
              <a:gd name="connsiteX57" fmla="*/ 1911295 w 4584156"/>
              <a:gd name="connsiteY57" fmla="*/ 1009024 h 1189895"/>
              <a:gd name="connsiteX58" fmla="*/ 1931392 w 4584156"/>
              <a:gd name="connsiteY58" fmla="*/ 958782 h 1189895"/>
              <a:gd name="connsiteX59" fmla="*/ 1941440 w 4584156"/>
              <a:gd name="connsiteY59" fmla="*/ 928637 h 1189895"/>
              <a:gd name="connsiteX60" fmla="*/ 1951488 w 4584156"/>
              <a:gd name="connsiteY60" fmla="*/ 767864 h 1189895"/>
              <a:gd name="connsiteX61" fmla="*/ 1981633 w 4584156"/>
              <a:gd name="connsiteY61" fmla="*/ 677429 h 1189895"/>
              <a:gd name="connsiteX62" fmla="*/ 2011778 w 4584156"/>
              <a:gd name="connsiteY62" fmla="*/ 627187 h 1189895"/>
              <a:gd name="connsiteX63" fmla="*/ 2021827 w 4584156"/>
              <a:gd name="connsiteY63" fmla="*/ 566897 h 1189895"/>
              <a:gd name="connsiteX64" fmla="*/ 2031875 w 4584156"/>
              <a:gd name="connsiteY64" fmla="*/ 597042 h 1189895"/>
              <a:gd name="connsiteX65" fmla="*/ 2041924 w 4584156"/>
              <a:gd name="connsiteY65" fmla="*/ 657332 h 1189895"/>
              <a:gd name="connsiteX66" fmla="*/ 2072069 w 4584156"/>
              <a:gd name="connsiteY66" fmla="*/ 727670 h 1189895"/>
              <a:gd name="connsiteX67" fmla="*/ 2082117 w 4584156"/>
              <a:gd name="connsiteY67" fmla="*/ 848251 h 1189895"/>
              <a:gd name="connsiteX68" fmla="*/ 2102214 w 4584156"/>
              <a:gd name="connsiteY68" fmla="*/ 968831 h 1189895"/>
              <a:gd name="connsiteX69" fmla="*/ 2162504 w 4584156"/>
              <a:gd name="connsiteY69" fmla="*/ 908541 h 1189895"/>
              <a:gd name="connsiteX70" fmla="*/ 2222794 w 4584156"/>
              <a:gd name="connsiteY70" fmla="*/ 868347 h 1189895"/>
              <a:gd name="connsiteX71" fmla="*/ 2273036 w 4584156"/>
              <a:gd name="connsiteY71" fmla="*/ 808057 h 1189895"/>
              <a:gd name="connsiteX72" fmla="*/ 2313229 w 4584156"/>
              <a:gd name="connsiteY72" fmla="*/ 747767 h 1189895"/>
              <a:gd name="connsiteX73" fmla="*/ 2383567 w 4584156"/>
              <a:gd name="connsiteY73" fmla="*/ 687477 h 1189895"/>
              <a:gd name="connsiteX74" fmla="*/ 2433809 w 4584156"/>
              <a:gd name="connsiteY74" fmla="*/ 697525 h 1189895"/>
              <a:gd name="connsiteX75" fmla="*/ 2484051 w 4584156"/>
              <a:gd name="connsiteY75" fmla="*/ 737719 h 1189895"/>
              <a:gd name="connsiteX76" fmla="*/ 2544341 w 4584156"/>
              <a:gd name="connsiteY76" fmla="*/ 767864 h 1189895"/>
              <a:gd name="connsiteX77" fmla="*/ 2574486 w 4584156"/>
              <a:gd name="connsiteY77" fmla="*/ 798009 h 1189895"/>
              <a:gd name="connsiteX78" fmla="*/ 2584535 w 4584156"/>
              <a:gd name="connsiteY78" fmla="*/ 828154 h 1189895"/>
              <a:gd name="connsiteX79" fmla="*/ 2664921 w 4584156"/>
              <a:gd name="connsiteY79" fmla="*/ 868347 h 1189895"/>
              <a:gd name="connsiteX80" fmla="*/ 2705115 w 4584156"/>
              <a:gd name="connsiteY80" fmla="*/ 888444 h 1189895"/>
              <a:gd name="connsiteX81" fmla="*/ 2735260 w 4584156"/>
              <a:gd name="connsiteY81" fmla="*/ 858299 h 1189895"/>
              <a:gd name="connsiteX82" fmla="*/ 2765405 w 4584156"/>
              <a:gd name="connsiteY82" fmla="*/ 838202 h 1189895"/>
              <a:gd name="connsiteX83" fmla="*/ 2835743 w 4584156"/>
              <a:gd name="connsiteY83" fmla="*/ 767864 h 1189895"/>
              <a:gd name="connsiteX84" fmla="*/ 2845792 w 4584156"/>
              <a:gd name="connsiteY84" fmla="*/ 727670 h 1189895"/>
              <a:gd name="connsiteX85" fmla="*/ 2875937 w 4584156"/>
              <a:gd name="connsiteY85" fmla="*/ 647284 h 1189895"/>
              <a:gd name="connsiteX86" fmla="*/ 2885985 w 4584156"/>
              <a:gd name="connsiteY86" fmla="*/ 546800 h 1189895"/>
              <a:gd name="connsiteX87" fmla="*/ 2906082 w 4584156"/>
              <a:gd name="connsiteY87" fmla="*/ 496558 h 1189895"/>
              <a:gd name="connsiteX88" fmla="*/ 2916130 w 4584156"/>
              <a:gd name="connsiteY88" fmla="*/ 456365 h 1189895"/>
              <a:gd name="connsiteX89" fmla="*/ 2936227 w 4584156"/>
              <a:gd name="connsiteY89" fmla="*/ 426220 h 1189895"/>
              <a:gd name="connsiteX90" fmla="*/ 2966372 w 4584156"/>
              <a:gd name="connsiteY90" fmla="*/ 335785 h 1189895"/>
              <a:gd name="connsiteX91" fmla="*/ 2986469 w 4584156"/>
              <a:gd name="connsiteY91" fmla="*/ 305640 h 1189895"/>
              <a:gd name="connsiteX92" fmla="*/ 3006565 w 4584156"/>
              <a:gd name="connsiteY92" fmla="*/ 225253 h 1189895"/>
              <a:gd name="connsiteX93" fmla="*/ 3071864 w 4584156"/>
              <a:gd name="connsiteY93" fmla="*/ 16377 h 1189895"/>
              <a:gd name="connsiteX94" fmla="*/ 3066855 w 4584156"/>
              <a:gd name="connsiteY94" fmla="*/ 355881 h 1189895"/>
              <a:gd name="connsiteX95" fmla="*/ 3117097 w 4584156"/>
              <a:gd name="connsiteY95" fmla="*/ 486510 h 1189895"/>
              <a:gd name="connsiteX96" fmla="*/ 3127145 w 4584156"/>
              <a:gd name="connsiteY96" fmla="*/ 637235 h 1189895"/>
              <a:gd name="connsiteX97" fmla="*/ 3157291 w 4584156"/>
              <a:gd name="connsiteY97" fmla="*/ 808057 h 1189895"/>
              <a:gd name="connsiteX98" fmla="*/ 3197484 w 4584156"/>
              <a:gd name="connsiteY98" fmla="*/ 928637 h 1189895"/>
              <a:gd name="connsiteX99" fmla="*/ 3207532 w 4584156"/>
              <a:gd name="connsiteY99" fmla="*/ 968831 h 1189895"/>
              <a:gd name="connsiteX100" fmla="*/ 3217581 w 4584156"/>
              <a:gd name="connsiteY100" fmla="*/ 1099459 h 1189895"/>
              <a:gd name="connsiteX101" fmla="*/ 3237677 w 4584156"/>
              <a:gd name="connsiteY101" fmla="*/ 1159749 h 1189895"/>
              <a:gd name="connsiteX102" fmla="*/ 3247726 w 4584156"/>
              <a:gd name="connsiteY102" fmla="*/ 1189895 h 1189895"/>
              <a:gd name="connsiteX103" fmla="*/ 3308016 w 4584156"/>
              <a:gd name="connsiteY103" fmla="*/ 1109508 h 1189895"/>
              <a:gd name="connsiteX104" fmla="*/ 3358258 w 4584156"/>
              <a:gd name="connsiteY104" fmla="*/ 1029121 h 1189895"/>
              <a:gd name="connsiteX105" fmla="*/ 3378354 w 4584156"/>
              <a:gd name="connsiteY105" fmla="*/ 958782 h 1189895"/>
              <a:gd name="connsiteX106" fmla="*/ 3388403 w 4584156"/>
              <a:gd name="connsiteY106" fmla="*/ 898492 h 1189895"/>
              <a:gd name="connsiteX107" fmla="*/ 3418548 w 4584156"/>
              <a:gd name="connsiteY107" fmla="*/ 828154 h 1189895"/>
              <a:gd name="connsiteX108" fmla="*/ 3428596 w 4584156"/>
              <a:gd name="connsiteY108" fmla="*/ 727670 h 1189895"/>
              <a:gd name="connsiteX109" fmla="*/ 3458741 w 4584156"/>
              <a:gd name="connsiteY109" fmla="*/ 657332 h 1189895"/>
              <a:gd name="connsiteX110" fmla="*/ 3529080 w 4584156"/>
              <a:gd name="connsiteY110" fmla="*/ 747767 h 1189895"/>
              <a:gd name="connsiteX111" fmla="*/ 3549176 w 4584156"/>
              <a:gd name="connsiteY111" fmla="*/ 787960 h 1189895"/>
              <a:gd name="connsiteX112" fmla="*/ 3559225 w 4584156"/>
              <a:gd name="connsiteY112" fmla="*/ 888444 h 1189895"/>
              <a:gd name="connsiteX113" fmla="*/ 3609466 w 4584156"/>
              <a:gd name="connsiteY113" fmla="*/ 908541 h 1189895"/>
              <a:gd name="connsiteX114" fmla="*/ 3780288 w 4584156"/>
              <a:gd name="connsiteY114" fmla="*/ 928637 h 1189895"/>
              <a:gd name="connsiteX115" fmla="*/ 3810433 w 4584156"/>
              <a:gd name="connsiteY115" fmla="*/ 918589 h 1189895"/>
              <a:gd name="connsiteX116" fmla="*/ 3820482 w 4584156"/>
              <a:gd name="connsiteY116" fmla="*/ 838202 h 1189895"/>
              <a:gd name="connsiteX117" fmla="*/ 3830530 w 4584156"/>
              <a:gd name="connsiteY117" fmla="*/ 787960 h 1189895"/>
              <a:gd name="connsiteX118" fmla="*/ 3880772 w 4584156"/>
              <a:gd name="connsiteY118" fmla="*/ 757815 h 1189895"/>
              <a:gd name="connsiteX119" fmla="*/ 3900869 w 4584156"/>
              <a:gd name="connsiteY119" fmla="*/ 727670 h 1189895"/>
              <a:gd name="connsiteX120" fmla="*/ 3941062 w 4584156"/>
              <a:gd name="connsiteY120" fmla="*/ 687477 h 1189895"/>
              <a:gd name="connsiteX121" fmla="*/ 3951110 w 4584156"/>
              <a:gd name="connsiteY121" fmla="*/ 627187 h 1189895"/>
              <a:gd name="connsiteX122" fmla="*/ 3971207 w 4584156"/>
              <a:gd name="connsiteY122" fmla="*/ 597042 h 1189895"/>
              <a:gd name="connsiteX123" fmla="*/ 4001352 w 4584156"/>
              <a:gd name="connsiteY123" fmla="*/ 536752 h 1189895"/>
              <a:gd name="connsiteX124" fmla="*/ 4031497 w 4584156"/>
              <a:gd name="connsiteY124" fmla="*/ 546800 h 1189895"/>
              <a:gd name="connsiteX125" fmla="*/ 4061642 w 4584156"/>
              <a:gd name="connsiteY125" fmla="*/ 657332 h 1189895"/>
              <a:gd name="connsiteX126" fmla="*/ 4081739 w 4584156"/>
              <a:gd name="connsiteY126" fmla="*/ 727670 h 1189895"/>
              <a:gd name="connsiteX127" fmla="*/ 4101836 w 4584156"/>
              <a:gd name="connsiteY127" fmla="*/ 757815 h 1189895"/>
              <a:gd name="connsiteX128" fmla="*/ 4142029 w 4584156"/>
              <a:gd name="connsiteY128" fmla="*/ 697525 h 1189895"/>
              <a:gd name="connsiteX129" fmla="*/ 4202319 w 4584156"/>
              <a:gd name="connsiteY129" fmla="*/ 597042 h 1189895"/>
              <a:gd name="connsiteX130" fmla="*/ 4212367 w 4584156"/>
              <a:gd name="connsiteY130" fmla="*/ 406123 h 1189895"/>
              <a:gd name="connsiteX131" fmla="*/ 4222416 w 4584156"/>
              <a:gd name="connsiteY131" fmla="*/ 365930 h 1189895"/>
              <a:gd name="connsiteX132" fmla="*/ 4272658 w 4584156"/>
              <a:gd name="connsiteY132" fmla="*/ 476462 h 1189895"/>
              <a:gd name="connsiteX133" fmla="*/ 4282706 w 4584156"/>
              <a:gd name="connsiteY133" fmla="*/ 556848 h 1189895"/>
              <a:gd name="connsiteX134" fmla="*/ 4292754 w 4584156"/>
              <a:gd name="connsiteY134" fmla="*/ 687477 h 1189895"/>
              <a:gd name="connsiteX135" fmla="*/ 4322899 w 4584156"/>
              <a:gd name="connsiteY135" fmla="*/ 777912 h 1189895"/>
              <a:gd name="connsiteX136" fmla="*/ 4332948 w 4584156"/>
              <a:gd name="connsiteY136" fmla="*/ 808057 h 1189895"/>
              <a:gd name="connsiteX137" fmla="*/ 4342996 w 4584156"/>
              <a:gd name="connsiteY137" fmla="*/ 838202 h 1189895"/>
              <a:gd name="connsiteX138" fmla="*/ 4373141 w 4584156"/>
              <a:gd name="connsiteY138" fmla="*/ 868347 h 1189895"/>
              <a:gd name="connsiteX139" fmla="*/ 4383189 w 4584156"/>
              <a:gd name="connsiteY139" fmla="*/ 1009024 h 1189895"/>
              <a:gd name="connsiteX140" fmla="*/ 4423383 w 4584156"/>
              <a:gd name="connsiteY140" fmla="*/ 1029121 h 1189895"/>
              <a:gd name="connsiteX141" fmla="*/ 4483673 w 4584156"/>
              <a:gd name="connsiteY141" fmla="*/ 968831 h 1189895"/>
              <a:gd name="connsiteX142" fmla="*/ 4523866 w 4584156"/>
              <a:gd name="connsiteY142" fmla="*/ 898492 h 1189895"/>
              <a:gd name="connsiteX143" fmla="*/ 4564060 w 4584156"/>
              <a:gd name="connsiteY143" fmla="*/ 838202 h 1189895"/>
              <a:gd name="connsiteX144" fmla="*/ 4584156 w 4584156"/>
              <a:gd name="connsiteY144" fmla="*/ 787960 h 1189895"/>
              <a:gd name="connsiteX0" fmla="*/ 2108 w 4584156"/>
              <a:gd name="connsiteY0" fmla="*/ 958782 h 1189895"/>
              <a:gd name="connsiteX1" fmla="*/ 22205 w 4584156"/>
              <a:gd name="connsiteY1" fmla="*/ 828154 h 1189895"/>
              <a:gd name="connsiteX2" fmla="*/ 32253 w 4584156"/>
              <a:gd name="connsiteY2" fmla="*/ 798009 h 1189895"/>
              <a:gd name="connsiteX3" fmla="*/ 62398 w 4584156"/>
              <a:gd name="connsiteY3" fmla="*/ 787960 h 1189895"/>
              <a:gd name="connsiteX4" fmla="*/ 72447 w 4584156"/>
              <a:gd name="connsiteY4" fmla="*/ 818105 h 1189895"/>
              <a:gd name="connsiteX5" fmla="*/ 112640 w 4584156"/>
              <a:gd name="connsiteY5" fmla="*/ 878396 h 1189895"/>
              <a:gd name="connsiteX6" fmla="*/ 122688 w 4584156"/>
              <a:gd name="connsiteY6" fmla="*/ 958782 h 1189895"/>
              <a:gd name="connsiteX7" fmla="*/ 132737 w 4584156"/>
              <a:gd name="connsiteY7" fmla="*/ 988927 h 1189895"/>
              <a:gd name="connsiteX8" fmla="*/ 203075 w 4584156"/>
              <a:gd name="connsiteY8" fmla="*/ 1069314 h 1189895"/>
              <a:gd name="connsiteX9" fmla="*/ 243269 w 4584156"/>
              <a:gd name="connsiteY9" fmla="*/ 1079363 h 1189895"/>
              <a:gd name="connsiteX10" fmla="*/ 273414 w 4584156"/>
              <a:gd name="connsiteY10" fmla="*/ 1089411 h 1189895"/>
              <a:gd name="connsiteX11" fmla="*/ 303559 w 4584156"/>
              <a:gd name="connsiteY11" fmla="*/ 1069314 h 1189895"/>
              <a:gd name="connsiteX12" fmla="*/ 353800 w 4584156"/>
              <a:gd name="connsiteY12" fmla="*/ 898492 h 1189895"/>
              <a:gd name="connsiteX13" fmla="*/ 383945 w 4584156"/>
              <a:gd name="connsiteY13" fmla="*/ 878396 h 1189895"/>
              <a:gd name="connsiteX14" fmla="*/ 397775 w 4584156"/>
              <a:gd name="connsiteY14" fmla="*/ 861433 h 1189895"/>
              <a:gd name="connsiteX15" fmla="*/ 484429 w 4584156"/>
              <a:gd name="connsiteY15" fmla="*/ 828154 h 1189895"/>
              <a:gd name="connsiteX16" fmla="*/ 534671 w 4584156"/>
              <a:gd name="connsiteY16" fmla="*/ 948734 h 1189895"/>
              <a:gd name="connsiteX17" fmla="*/ 605009 w 4584156"/>
              <a:gd name="connsiteY17" fmla="*/ 998976 h 1189895"/>
              <a:gd name="connsiteX18" fmla="*/ 735638 w 4584156"/>
              <a:gd name="connsiteY18" fmla="*/ 1109508 h 1189895"/>
              <a:gd name="connsiteX19" fmla="*/ 775831 w 4584156"/>
              <a:gd name="connsiteY19" fmla="*/ 1089411 h 1189895"/>
              <a:gd name="connsiteX20" fmla="*/ 816025 w 4584156"/>
              <a:gd name="connsiteY20" fmla="*/ 1029121 h 1189895"/>
              <a:gd name="connsiteX21" fmla="*/ 826073 w 4584156"/>
              <a:gd name="connsiteY21" fmla="*/ 918589 h 1189895"/>
              <a:gd name="connsiteX22" fmla="*/ 916508 w 4584156"/>
              <a:gd name="connsiteY22" fmla="*/ 777912 h 1189895"/>
              <a:gd name="connsiteX23" fmla="*/ 926556 w 4584156"/>
              <a:gd name="connsiteY23" fmla="*/ 727670 h 1189895"/>
              <a:gd name="connsiteX24" fmla="*/ 966750 w 4584156"/>
              <a:gd name="connsiteY24" fmla="*/ 677429 h 1189895"/>
              <a:gd name="connsiteX25" fmla="*/ 986847 w 4584156"/>
              <a:gd name="connsiteY25" fmla="*/ 647284 h 1189895"/>
              <a:gd name="connsiteX26" fmla="*/ 996895 w 4584156"/>
              <a:gd name="connsiteY26" fmla="*/ 617138 h 1189895"/>
              <a:gd name="connsiteX27" fmla="*/ 1016992 w 4584156"/>
              <a:gd name="connsiteY27" fmla="*/ 566897 h 1189895"/>
              <a:gd name="connsiteX28" fmla="*/ 1037088 w 4584156"/>
              <a:gd name="connsiteY28" fmla="*/ 436268 h 1189895"/>
              <a:gd name="connsiteX29" fmla="*/ 1047137 w 4584156"/>
              <a:gd name="connsiteY29" fmla="*/ 627187 h 1189895"/>
              <a:gd name="connsiteX30" fmla="*/ 1067233 w 4584156"/>
              <a:gd name="connsiteY30" fmla="*/ 586993 h 1189895"/>
              <a:gd name="connsiteX31" fmla="*/ 1077282 w 4584156"/>
              <a:gd name="connsiteY31" fmla="*/ 556848 h 1189895"/>
              <a:gd name="connsiteX32" fmla="*/ 1127524 w 4584156"/>
              <a:gd name="connsiteY32" fmla="*/ 647284 h 1189895"/>
              <a:gd name="connsiteX33" fmla="*/ 1177765 w 4584156"/>
              <a:gd name="connsiteY33" fmla="*/ 707574 h 1189895"/>
              <a:gd name="connsiteX34" fmla="*/ 1207910 w 4584156"/>
              <a:gd name="connsiteY34" fmla="*/ 717622 h 1189895"/>
              <a:gd name="connsiteX35" fmla="*/ 1258152 w 4584156"/>
              <a:gd name="connsiteY35" fmla="*/ 607090 h 1189895"/>
              <a:gd name="connsiteX36" fmla="*/ 1318442 w 4584156"/>
              <a:gd name="connsiteY36" fmla="*/ 546800 h 1189895"/>
              <a:gd name="connsiteX37" fmla="*/ 1338539 w 4584156"/>
              <a:gd name="connsiteY37" fmla="*/ 506607 h 1189895"/>
              <a:gd name="connsiteX38" fmla="*/ 1368684 w 4584156"/>
              <a:gd name="connsiteY38" fmla="*/ 365930 h 1189895"/>
              <a:gd name="connsiteX39" fmla="*/ 1388781 w 4584156"/>
              <a:gd name="connsiteY39" fmla="*/ 396075 h 1189895"/>
              <a:gd name="connsiteX40" fmla="*/ 1398829 w 4584156"/>
              <a:gd name="connsiteY40" fmla="*/ 426220 h 1189895"/>
              <a:gd name="connsiteX41" fmla="*/ 1418926 w 4584156"/>
              <a:gd name="connsiteY41" fmla="*/ 496558 h 1189895"/>
              <a:gd name="connsiteX42" fmla="*/ 1469167 w 4584156"/>
              <a:gd name="connsiteY42" fmla="*/ 576945 h 1189895"/>
              <a:gd name="connsiteX43" fmla="*/ 1499313 w 4584156"/>
              <a:gd name="connsiteY43" fmla="*/ 737719 h 1189895"/>
              <a:gd name="connsiteX44" fmla="*/ 1529458 w 4584156"/>
              <a:gd name="connsiteY44" fmla="*/ 848251 h 1189895"/>
              <a:gd name="connsiteX45" fmla="*/ 1549554 w 4584156"/>
              <a:gd name="connsiteY45" fmla="*/ 928637 h 1189895"/>
              <a:gd name="connsiteX46" fmla="*/ 1569651 w 4584156"/>
              <a:gd name="connsiteY46" fmla="*/ 958782 h 1189895"/>
              <a:gd name="connsiteX47" fmla="*/ 1599796 w 4584156"/>
              <a:gd name="connsiteY47" fmla="*/ 948734 h 1189895"/>
              <a:gd name="connsiteX48" fmla="*/ 1609844 w 4584156"/>
              <a:gd name="connsiteY48" fmla="*/ 918589 h 1189895"/>
              <a:gd name="connsiteX49" fmla="*/ 1629941 w 4584156"/>
              <a:gd name="connsiteY49" fmla="*/ 888444 h 1189895"/>
              <a:gd name="connsiteX50" fmla="*/ 1660086 w 4584156"/>
              <a:gd name="connsiteY50" fmla="*/ 838202 h 1189895"/>
              <a:gd name="connsiteX51" fmla="*/ 1700280 w 4584156"/>
              <a:gd name="connsiteY51" fmla="*/ 868347 h 1189895"/>
              <a:gd name="connsiteX52" fmla="*/ 1800763 w 4584156"/>
              <a:gd name="connsiteY52" fmla="*/ 958782 h 1189895"/>
              <a:gd name="connsiteX53" fmla="*/ 1840956 w 4584156"/>
              <a:gd name="connsiteY53" fmla="*/ 1029121 h 1189895"/>
              <a:gd name="connsiteX54" fmla="*/ 1871102 w 4584156"/>
              <a:gd name="connsiteY54" fmla="*/ 1049218 h 1189895"/>
              <a:gd name="connsiteX55" fmla="*/ 1881150 w 4584156"/>
              <a:gd name="connsiteY55" fmla="*/ 1079363 h 1189895"/>
              <a:gd name="connsiteX56" fmla="*/ 1901247 w 4584156"/>
              <a:gd name="connsiteY56" fmla="*/ 1049218 h 1189895"/>
              <a:gd name="connsiteX57" fmla="*/ 1911295 w 4584156"/>
              <a:gd name="connsiteY57" fmla="*/ 1009024 h 1189895"/>
              <a:gd name="connsiteX58" fmla="*/ 1931392 w 4584156"/>
              <a:gd name="connsiteY58" fmla="*/ 958782 h 1189895"/>
              <a:gd name="connsiteX59" fmla="*/ 1941440 w 4584156"/>
              <a:gd name="connsiteY59" fmla="*/ 928637 h 1189895"/>
              <a:gd name="connsiteX60" fmla="*/ 1951488 w 4584156"/>
              <a:gd name="connsiteY60" fmla="*/ 767864 h 1189895"/>
              <a:gd name="connsiteX61" fmla="*/ 1981633 w 4584156"/>
              <a:gd name="connsiteY61" fmla="*/ 677429 h 1189895"/>
              <a:gd name="connsiteX62" fmla="*/ 2011778 w 4584156"/>
              <a:gd name="connsiteY62" fmla="*/ 627187 h 1189895"/>
              <a:gd name="connsiteX63" fmla="*/ 2021827 w 4584156"/>
              <a:gd name="connsiteY63" fmla="*/ 566897 h 1189895"/>
              <a:gd name="connsiteX64" fmla="*/ 2031875 w 4584156"/>
              <a:gd name="connsiteY64" fmla="*/ 597042 h 1189895"/>
              <a:gd name="connsiteX65" fmla="*/ 2041924 w 4584156"/>
              <a:gd name="connsiteY65" fmla="*/ 657332 h 1189895"/>
              <a:gd name="connsiteX66" fmla="*/ 2072069 w 4584156"/>
              <a:gd name="connsiteY66" fmla="*/ 727670 h 1189895"/>
              <a:gd name="connsiteX67" fmla="*/ 2082117 w 4584156"/>
              <a:gd name="connsiteY67" fmla="*/ 848251 h 1189895"/>
              <a:gd name="connsiteX68" fmla="*/ 2102214 w 4584156"/>
              <a:gd name="connsiteY68" fmla="*/ 968831 h 1189895"/>
              <a:gd name="connsiteX69" fmla="*/ 2162504 w 4584156"/>
              <a:gd name="connsiteY69" fmla="*/ 908541 h 1189895"/>
              <a:gd name="connsiteX70" fmla="*/ 2222794 w 4584156"/>
              <a:gd name="connsiteY70" fmla="*/ 868347 h 1189895"/>
              <a:gd name="connsiteX71" fmla="*/ 2273036 w 4584156"/>
              <a:gd name="connsiteY71" fmla="*/ 808057 h 1189895"/>
              <a:gd name="connsiteX72" fmla="*/ 2313229 w 4584156"/>
              <a:gd name="connsiteY72" fmla="*/ 747767 h 1189895"/>
              <a:gd name="connsiteX73" fmla="*/ 2383567 w 4584156"/>
              <a:gd name="connsiteY73" fmla="*/ 687477 h 1189895"/>
              <a:gd name="connsiteX74" fmla="*/ 2433809 w 4584156"/>
              <a:gd name="connsiteY74" fmla="*/ 697525 h 1189895"/>
              <a:gd name="connsiteX75" fmla="*/ 2484051 w 4584156"/>
              <a:gd name="connsiteY75" fmla="*/ 737719 h 1189895"/>
              <a:gd name="connsiteX76" fmla="*/ 2544341 w 4584156"/>
              <a:gd name="connsiteY76" fmla="*/ 767864 h 1189895"/>
              <a:gd name="connsiteX77" fmla="*/ 2574486 w 4584156"/>
              <a:gd name="connsiteY77" fmla="*/ 798009 h 1189895"/>
              <a:gd name="connsiteX78" fmla="*/ 2584535 w 4584156"/>
              <a:gd name="connsiteY78" fmla="*/ 828154 h 1189895"/>
              <a:gd name="connsiteX79" fmla="*/ 2664921 w 4584156"/>
              <a:gd name="connsiteY79" fmla="*/ 868347 h 1189895"/>
              <a:gd name="connsiteX80" fmla="*/ 2705115 w 4584156"/>
              <a:gd name="connsiteY80" fmla="*/ 888444 h 1189895"/>
              <a:gd name="connsiteX81" fmla="*/ 2735260 w 4584156"/>
              <a:gd name="connsiteY81" fmla="*/ 858299 h 1189895"/>
              <a:gd name="connsiteX82" fmla="*/ 2765405 w 4584156"/>
              <a:gd name="connsiteY82" fmla="*/ 838202 h 1189895"/>
              <a:gd name="connsiteX83" fmla="*/ 2835743 w 4584156"/>
              <a:gd name="connsiteY83" fmla="*/ 767864 h 1189895"/>
              <a:gd name="connsiteX84" fmla="*/ 2845792 w 4584156"/>
              <a:gd name="connsiteY84" fmla="*/ 727670 h 1189895"/>
              <a:gd name="connsiteX85" fmla="*/ 2875937 w 4584156"/>
              <a:gd name="connsiteY85" fmla="*/ 647284 h 1189895"/>
              <a:gd name="connsiteX86" fmla="*/ 2885985 w 4584156"/>
              <a:gd name="connsiteY86" fmla="*/ 546800 h 1189895"/>
              <a:gd name="connsiteX87" fmla="*/ 2906082 w 4584156"/>
              <a:gd name="connsiteY87" fmla="*/ 496558 h 1189895"/>
              <a:gd name="connsiteX88" fmla="*/ 2916130 w 4584156"/>
              <a:gd name="connsiteY88" fmla="*/ 456365 h 1189895"/>
              <a:gd name="connsiteX89" fmla="*/ 2936227 w 4584156"/>
              <a:gd name="connsiteY89" fmla="*/ 426220 h 1189895"/>
              <a:gd name="connsiteX90" fmla="*/ 2966372 w 4584156"/>
              <a:gd name="connsiteY90" fmla="*/ 335785 h 1189895"/>
              <a:gd name="connsiteX91" fmla="*/ 2986469 w 4584156"/>
              <a:gd name="connsiteY91" fmla="*/ 305640 h 1189895"/>
              <a:gd name="connsiteX92" fmla="*/ 3006565 w 4584156"/>
              <a:gd name="connsiteY92" fmla="*/ 225253 h 1189895"/>
              <a:gd name="connsiteX93" fmla="*/ 3071864 w 4584156"/>
              <a:gd name="connsiteY93" fmla="*/ 16377 h 1189895"/>
              <a:gd name="connsiteX94" fmla="*/ 3066855 w 4584156"/>
              <a:gd name="connsiteY94" fmla="*/ 355881 h 1189895"/>
              <a:gd name="connsiteX95" fmla="*/ 3117097 w 4584156"/>
              <a:gd name="connsiteY95" fmla="*/ 486510 h 1189895"/>
              <a:gd name="connsiteX96" fmla="*/ 3127145 w 4584156"/>
              <a:gd name="connsiteY96" fmla="*/ 637235 h 1189895"/>
              <a:gd name="connsiteX97" fmla="*/ 3157291 w 4584156"/>
              <a:gd name="connsiteY97" fmla="*/ 808057 h 1189895"/>
              <a:gd name="connsiteX98" fmla="*/ 3197484 w 4584156"/>
              <a:gd name="connsiteY98" fmla="*/ 928637 h 1189895"/>
              <a:gd name="connsiteX99" fmla="*/ 3207532 w 4584156"/>
              <a:gd name="connsiteY99" fmla="*/ 968831 h 1189895"/>
              <a:gd name="connsiteX100" fmla="*/ 3217581 w 4584156"/>
              <a:gd name="connsiteY100" fmla="*/ 1099459 h 1189895"/>
              <a:gd name="connsiteX101" fmla="*/ 3237677 w 4584156"/>
              <a:gd name="connsiteY101" fmla="*/ 1159749 h 1189895"/>
              <a:gd name="connsiteX102" fmla="*/ 3247726 w 4584156"/>
              <a:gd name="connsiteY102" fmla="*/ 1189895 h 1189895"/>
              <a:gd name="connsiteX103" fmla="*/ 3308016 w 4584156"/>
              <a:gd name="connsiteY103" fmla="*/ 1109508 h 1189895"/>
              <a:gd name="connsiteX104" fmla="*/ 3358258 w 4584156"/>
              <a:gd name="connsiteY104" fmla="*/ 1029121 h 1189895"/>
              <a:gd name="connsiteX105" fmla="*/ 3378354 w 4584156"/>
              <a:gd name="connsiteY105" fmla="*/ 958782 h 1189895"/>
              <a:gd name="connsiteX106" fmla="*/ 3388403 w 4584156"/>
              <a:gd name="connsiteY106" fmla="*/ 898492 h 1189895"/>
              <a:gd name="connsiteX107" fmla="*/ 3418548 w 4584156"/>
              <a:gd name="connsiteY107" fmla="*/ 828154 h 1189895"/>
              <a:gd name="connsiteX108" fmla="*/ 3428596 w 4584156"/>
              <a:gd name="connsiteY108" fmla="*/ 727670 h 1189895"/>
              <a:gd name="connsiteX109" fmla="*/ 3458741 w 4584156"/>
              <a:gd name="connsiteY109" fmla="*/ 657332 h 1189895"/>
              <a:gd name="connsiteX110" fmla="*/ 3529080 w 4584156"/>
              <a:gd name="connsiteY110" fmla="*/ 747767 h 1189895"/>
              <a:gd name="connsiteX111" fmla="*/ 3549176 w 4584156"/>
              <a:gd name="connsiteY111" fmla="*/ 787960 h 1189895"/>
              <a:gd name="connsiteX112" fmla="*/ 3559225 w 4584156"/>
              <a:gd name="connsiteY112" fmla="*/ 888444 h 1189895"/>
              <a:gd name="connsiteX113" fmla="*/ 3609466 w 4584156"/>
              <a:gd name="connsiteY113" fmla="*/ 908541 h 1189895"/>
              <a:gd name="connsiteX114" fmla="*/ 3780288 w 4584156"/>
              <a:gd name="connsiteY114" fmla="*/ 928637 h 1189895"/>
              <a:gd name="connsiteX115" fmla="*/ 3810433 w 4584156"/>
              <a:gd name="connsiteY115" fmla="*/ 918589 h 1189895"/>
              <a:gd name="connsiteX116" fmla="*/ 3820482 w 4584156"/>
              <a:gd name="connsiteY116" fmla="*/ 838202 h 1189895"/>
              <a:gd name="connsiteX117" fmla="*/ 3830530 w 4584156"/>
              <a:gd name="connsiteY117" fmla="*/ 787960 h 1189895"/>
              <a:gd name="connsiteX118" fmla="*/ 3880772 w 4584156"/>
              <a:gd name="connsiteY118" fmla="*/ 757815 h 1189895"/>
              <a:gd name="connsiteX119" fmla="*/ 3900869 w 4584156"/>
              <a:gd name="connsiteY119" fmla="*/ 727670 h 1189895"/>
              <a:gd name="connsiteX120" fmla="*/ 3941062 w 4584156"/>
              <a:gd name="connsiteY120" fmla="*/ 687477 h 1189895"/>
              <a:gd name="connsiteX121" fmla="*/ 3951110 w 4584156"/>
              <a:gd name="connsiteY121" fmla="*/ 627187 h 1189895"/>
              <a:gd name="connsiteX122" fmla="*/ 3971207 w 4584156"/>
              <a:gd name="connsiteY122" fmla="*/ 597042 h 1189895"/>
              <a:gd name="connsiteX123" fmla="*/ 4001352 w 4584156"/>
              <a:gd name="connsiteY123" fmla="*/ 536752 h 1189895"/>
              <a:gd name="connsiteX124" fmla="*/ 4031497 w 4584156"/>
              <a:gd name="connsiteY124" fmla="*/ 546800 h 1189895"/>
              <a:gd name="connsiteX125" fmla="*/ 4061642 w 4584156"/>
              <a:gd name="connsiteY125" fmla="*/ 657332 h 1189895"/>
              <a:gd name="connsiteX126" fmla="*/ 4081739 w 4584156"/>
              <a:gd name="connsiteY126" fmla="*/ 727670 h 1189895"/>
              <a:gd name="connsiteX127" fmla="*/ 4101836 w 4584156"/>
              <a:gd name="connsiteY127" fmla="*/ 757815 h 1189895"/>
              <a:gd name="connsiteX128" fmla="*/ 4142029 w 4584156"/>
              <a:gd name="connsiteY128" fmla="*/ 697525 h 1189895"/>
              <a:gd name="connsiteX129" fmla="*/ 4202319 w 4584156"/>
              <a:gd name="connsiteY129" fmla="*/ 597042 h 1189895"/>
              <a:gd name="connsiteX130" fmla="*/ 4212367 w 4584156"/>
              <a:gd name="connsiteY130" fmla="*/ 406123 h 1189895"/>
              <a:gd name="connsiteX131" fmla="*/ 4222416 w 4584156"/>
              <a:gd name="connsiteY131" fmla="*/ 365930 h 1189895"/>
              <a:gd name="connsiteX132" fmla="*/ 4272658 w 4584156"/>
              <a:gd name="connsiteY132" fmla="*/ 476462 h 1189895"/>
              <a:gd name="connsiteX133" fmla="*/ 4282706 w 4584156"/>
              <a:gd name="connsiteY133" fmla="*/ 556848 h 1189895"/>
              <a:gd name="connsiteX134" fmla="*/ 4292754 w 4584156"/>
              <a:gd name="connsiteY134" fmla="*/ 687477 h 1189895"/>
              <a:gd name="connsiteX135" fmla="*/ 4322899 w 4584156"/>
              <a:gd name="connsiteY135" fmla="*/ 777912 h 1189895"/>
              <a:gd name="connsiteX136" fmla="*/ 4332948 w 4584156"/>
              <a:gd name="connsiteY136" fmla="*/ 808057 h 1189895"/>
              <a:gd name="connsiteX137" fmla="*/ 4342996 w 4584156"/>
              <a:gd name="connsiteY137" fmla="*/ 838202 h 1189895"/>
              <a:gd name="connsiteX138" fmla="*/ 4373141 w 4584156"/>
              <a:gd name="connsiteY138" fmla="*/ 868347 h 1189895"/>
              <a:gd name="connsiteX139" fmla="*/ 4383189 w 4584156"/>
              <a:gd name="connsiteY139" fmla="*/ 1009024 h 1189895"/>
              <a:gd name="connsiteX140" fmla="*/ 4423383 w 4584156"/>
              <a:gd name="connsiteY140" fmla="*/ 1029121 h 1189895"/>
              <a:gd name="connsiteX141" fmla="*/ 4483673 w 4584156"/>
              <a:gd name="connsiteY141" fmla="*/ 968831 h 1189895"/>
              <a:gd name="connsiteX142" fmla="*/ 4523866 w 4584156"/>
              <a:gd name="connsiteY142" fmla="*/ 898492 h 1189895"/>
              <a:gd name="connsiteX143" fmla="*/ 4564060 w 4584156"/>
              <a:gd name="connsiteY143" fmla="*/ 838202 h 1189895"/>
              <a:gd name="connsiteX144" fmla="*/ 4584156 w 4584156"/>
              <a:gd name="connsiteY144" fmla="*/ 787960 h 1189895"/>
              <a:gd name="connsiteX0" fmla="*/ 2108 w 4584156"/>
              <a:gd name="connsiteY0" fmla="*/ 958782 h 1189895"/>
              <a:gd name="connsiteX1" fmla="*/ 22205 w 4584156"/>
              <a:gd name="connsiteY1" fmla="*/ 828154 h 1189895"/>
              <a:gd name="connsiteX2" fmla="*/ 32253 w 4584156"/>
              <a:gd name="connsiteY2" fmla="*/ 798009 h 1189895"/>
              <a:gd name="connsiteX3" fmla="*/ 62398 w 4584156"/>
              <a:gd name="connsiteY3" fmla="*/ 787960 h 1189895"/>
              <a:gd name="connsiteX4" fmla="*/ 72447 w 4584156"/>
              <a:gd name="connsiteY4" fmla="*/ 818105 h 1189895"/>
              <a:gd name="connsiteX5" fmla="*/ 112640 w 4584156"/>
              <a:gd name="connsiteY5" fmla="*/ 878396 h 1189895"/>
              <a:gd name="connsiteX6" fmla="*/ 122688 w 4584156"/>
              <a:gd name="connsiteY6" fmla="*/ 958782 h 1189895"/>
              <a:gd name="connsiteX7" fmla="*/ 132737 w 4584156"/>
              <a:gd name="connsiteY7" fmla="*/ 988927 h 1189895"/>
              <a:gd name="connsiteX8" fmla="*/ 203075 w 4584156"/>
              <a:gd name="connsiteY8" fmla="*/ 1069314 h 1189895"/>
              <a:gd name="connsiteX9" fmla="*/ 243269 w 4584156"/>
              <a:gd name="connsiteY9" fmla="*/ 1079363 h 1189895"/>
              <a:gd name="connsiteX10" fmla="*/ 273414 w 4584156"/>
              <a:gd name="connsiteY10" fmla="*/ 1089411 h 1189895"/>
              <a:gd name="connsiteX11" fmla="*/ 303559 w 4584156"/>
              <a:gd name="connsiteY11" fmla="*/ 1069314 h 1189895"/>
              <a:gd name="connsiteX12" fmla="*/ 353800 w 4584156"/>
              <a:gd name="connsiteY12" fmla="*/ 898492 h 1189895"/>
              <a:gd name="connsiteX13" fmla="*/ 383945 w 4584156"/>
              <a:gd name="connsiteY13" fmla="*/ 878396 h 1189895"/>
              <a:gd name="connsiteX14" fmla="*/ 397775 w 4584156"/>
              <a:gd name="connsiteY14" fmla="*/ 861433 h 1189895"/>
              <a:gd name="connsiteX15" fmla="*/ 484429 w 4584156"/>
              <a:gd name="connsiteY15" fmla="*/ 828154 h 1189895"/>
              <a:gd name="connsiteX16" fmla="*/ 534671 w 4584156"/>
              <a:gd name="connsiteY16" fmla="*/ 948734 h 1189895"/>
              <a:gd name="connsiteX17" fmla="*/ 605009 w 4584156"/>
              <a:gd name="connsiteY17" fmla="*/ 998976 h 1189895"/>
              <a:gd name="connsiteX18" fmla="*/ 735638 w 4584156"/>
              <a:gd name="connsiteY18" fmla="*/ 1109508 h 1189895"/>
              <a:gd name="connsiteX19" fmla="*/ 775831 w 4584156"/>
              <a:gd name="connsiteY19" fmla="*/ 1089411 h 1189895"/>
              <a:gd name="connsiteX20" fmla="*/ 816025 w 4584156"/>
              <a:gd name="connsiteY20" fmla="*/ 1029121 h 1189895"/>
              <a:gd name="connsiteX21" fmla="*/ 826073 w 4584156"/>
              <a:gd name="connsiteY21" fmla="*/ 918589 h 1189895"/>
              <a:gd name="connsiteX22" fmla="*/ 916508 w 4584156"/>
              <a:gd name="connsiteY22" fmla="*/ 777912 h 1189895"/>
              <a:gd name="connsiteX23" fmla="*/ 926556 w 4584156"/>
              <a:gd name="connsiteY23" fmla="*/ 727670 h 1189895"/>
              <a:gd name="connsiteX24" fmla="*/ 966750 w 4584156"/>
              <a:gd name="connsiteY24" fmla="*/ 677429 h 1189895"/>
              <a:gd name="connsiteX25" fmla="*/ 986847 w 4584156"/>
              <a:gd name="connsiteY25" fmla="*/ 647284 h 1189895"/>
              <a:gd name="connsiteX26" fmla="*/ 996895 w 4584156"/>
              <a:gd name="connsiteY26" fmla="*/ 617138 h 1189895"/>
              <a:gd name="connsiteX27" fmla="*/ 1016992 w 4584156"/>
              <a:gd name="connsiteY27" fmla="*/ 566897 h 1189895"/>
              <a:gd name="connsiteX28" fmla="*/ 1037088 w 4584156"/>
              <a:gd name="connsiteY28" fmla="*/ 436268 h 1189895"/>
              <a:gd name="connsiteX29" fmla="*/ 1047137 w 4584156"/>
              <a:gd name="connsiteY29" fmla="*/ 627187 h 1189895"/>
              <a:gd name="connsiteX30" fmla="*/ 1067233 w 4584156"/>
              <a:gd name="connsiteY30" fmla="*/ 586993 h 1189895"/>
              <a:gd name="connsiteX31" fmla="*/ 1077282 w 4584156"/>
              <a:gd name="connsiteY31" fmla="*/ 556848 h 1189895"/>
              <a:gd name="connsiteX32" fmla="*/ 1127524 w 4584156"/>
              <a:gd name="connsiteY32" fmla="*/ 647284 h 1189895"/>
              <a:gd name="connsiteX33" fmla="*/ 1177765 w 4584156"/>
              <a:gd name="connsiteY33" fmla="*/ 707574 h 1189895"/>
              <a:gd name="connsiteX34" fmla="*/ 1207910 w 4584156"/>
              <a:gd name="connsiteY34" fmla="*/ 717622 h 1189895"/>
              <a:gd name="connsiteX35" fmla="*/ 1258152 w 4584156"/>
              <a:gd name="connsiteY35" fmla="*/ 607090 h 1189895"/>
              <a:gd name="connsiteX36" fmla="*/ 1318442 w 4584156"/>
              <a:gd name="connsiteY36" fmla="*/ 546800 h 1189895"/>
              <a:gd name="connsiteX37" fmla="*/ 1338539 w 4584156"/>
              <a:gd name="connsiteY37" fmla="*/ 506607 h 1189895"/>
              <a:gd name="connsiteX38" fmla="*/ 1368684 w 4584156"/>
              <a:gd name="connsiteY38" fmla="*/ 365930 h 1189895"/>
              <a:gd name="connsiteX39" fmla="*/ 1388781 w 4584156"/>
              <a:gd name="connsiteY39" fmla="*/ 396075 h 1189895"/>
              <a:gd name="connsiteX40" fmla="*/ 1398829 w 4584156"/>
              <a:gd name="connsiteY40" fmla="*/ 426220 h 1189895"/>
              <a:gd name="connsiteX41" fmla="*/ 1418926 w 4584156"/>
              <a:gd name="connsiteY41" fmla="*/ 496558 h 1189895"/>
              <a:gd name="connsiteX42" fmla="*/ 1469167 w 4584156"/>
              <a:gd name="connsiteY42" fmla="*/ 576945 h 1189895"/>
              <a:gd name="connsiteX43" fmla="*/ 1499313 w 4584156"/>
              <a:gd name="connsiteY43" fmla="*/ 737719 h 1189895"/>
              <a:gd name="connsiteX44" fmla="*/ 1529458 w 4584156"/>
              <a:gd name="connsiteY44" fmla="*/ 848251 h 1189895"/>
              <a:gd name="connsiteX45" fmla="*/ 1549554 w 4584156"/>
              <a:gd name="connsiteY45" fmla="*/ 928637 h 1189895"/>
              <a:gd name="connsiteX46" fmla="*/ 1569651 w 4584156"/>
              <a:gd name="connsiteY46" fmla="*/ 958782 h 1189895"/>
              <a:gd name="connsiteX47" fmla="*/ 1599796 w 4584156"/>
              <a:gd name="connsiteY47" fmla="*/ 948734 h 1189895"/>
              <a:gd name="connsiteX48" fmla="*/ 1609844 w 4584156"/>
              <a:gd name="connsiteY48" fmla="*/ 918589 h 1189895"/>
              <a:gd name="connsiteX49" fmla="*/ 1629941 w 4584156"/>
              <a:gd name="connsiteY49" fmla="*/ 888444 h 1189895"/>
              <a:gd name="connsiteX50" fmla="*/ 1660086 w 4584156"/>
              <a:gd name="connsiteY50" fmla="*/ 838202 h 1189895"/>
              <a:gd name="connsiteX51" fmla="*/ 1700280 w 4584156"/>
              <a:gd name="connsiteY51" fmla="*/ 868347 h 1189895"/>
              <a:gd name="connsiteX52" fmla="*/ 1800763 w 4584156"/>
              <a:gd name="connsiteY52" fmla="*/ 958782 h 1189895"/>
              <a:gd name="connsiteX53" fmla="*/ 1840956 w 4584156"/>
              <a:gd name="connsiteY53" fmla="*/ 1029121 h 1189895"/>
              <a:gd name="connsiteX54" fmla="*/ 1871102 w 4584156"/>
              <a:gd name="connsiteY54" fmla="*/ 1049218 h 1189895"/>
              <a:gd name="connsiteX55" fmla="*/ 1881150 w 4584156"/>
              <a:gd name="connsiteY55" fmla="*/ 1079363 h 1189895"/>
              <a:gd name="connsiteX56" fmla="*/ 1901247 w 4584156"/>
              <a:gd name="connsiteY56" fmla="*/ 1049218 h 1189895"/>
              <a:gd name="connsiteX57" fmla="*/ 1911295 w 4584156"/>
              <a:gd name="connsiteY57" fmla="*/ 1009024 h 1189895"/>
              <a:gd name="connsiteX58" fmla="*/ 1931392 w 4584156"/>
              <a:gd name="connsiteY58" fmla="*/ 958782 h 1189895"/>
              <a:gd name="connsiteX59" fmla="*/ 1941440 w 4584156"/>
              <a:gd name="connsiteY59" fmla="*/ 928637 h 1189895"/>
              <a:gd name="connsiteX60" fmla="*/ 1951488 w 4584156"/>
              <a:gd name="connsiteY60" fmla="*/ 767864 h 1189895"/>
              <a:gd name="connsiteX61" fmla="*/ 1981633 w 4584156"/>
              <a:gd name="connsiteY61" fmla="*/ 677429 h 1189895"/>
              <a:gd name="connsiteX62" fmla="*/ 2011778 w 4584156"/>
              <a:gd name="connsiteY62" fmla="*/ 627187 h 1189895"/>
              <a:gd name="connsiteX63" fmla="*/ 2021827 w 4584156"/>
              <a:gd name="connsiteY63" fmla="*/ 566897 h 1189895"/>
              <a:gd name="connsiteX64" fmla="*/ 2031875 w 4584156"/>
              <a:gd name="connsiteY64" fmla="*/ 597042 h 1189895"/>
              <a:gd name="connsiteX65" fmla="*/ 2041924 w 4584156"/>
              <a:gd name="connsiteY65" fmla="*/ 657332 h 1189895"/>
              <a:gd name="connsiteX66" fmla="*/ 2072069 w 4584156"/>
              <a:gd name="connsiteY66" fmla="*/ 727670 h 1189895"/>
              <a:gd name="connsiteX67" fmla="*/ 2082117 w 4584156"/>
              <a:gd name="connsiteY67" fmla="*/ 848251 h 1189895"/>
              <a:gd name="connsiteX68" fmla="*/ 2102214 w 4584156"/>
              <a:gd name="connsiteY68" fmla="*/ 968831 h 1189895"/>
              <a:gd name="connsiteX69" fmla="*/ 2162504 w 4584156"/>
              <a:gd name="connsiteY69" fmla="*/ 908541 h 1189895"/>
              <a:gd name="connsiteX70" fmla="*/ 2222794 w 4584156"/>
              <a:gd name="connsiteY70" fmla="*/ 868347 h 1189895"/>
              <a:gd name="connsiteX71" fmla="*/ 2273036 w 4584156"/>
              <a:gd name="connsiteY71" fmla="*/ 808057 h 1189895"/>
              <a:gd name="connsiteX72" fmla="*/ 2313229 w 4584156"/>
              <a:gd name="connsiteY72" fmla="*/ 747767 h 1189895"/>
              <a:gd name="connsiteX73" fmla="*/ 2383567 w 4584156"/>
              <a:gd name="connsiteY73" fmla="*/ 687477 h 1189895"/>
              <a:gd name="connsiteX74" fmla="*/ 2433809 w 4584156"/>
              <a:gd name="connsiteY74" fmla="*/ 697525 h 1189895"/>
              <a:gd name="connsiteX75" fmla="*/ 2484051 w 4584156"/>
              <a:gd name="connsiteY75" fmla="*/ 737719 h 1189895"/>
              <a:gd name="connsiteX76" fmla="*/ 2544341 w 4584156"/>
              <a:gd name="connsiteY76" fmla="*/ 767864 h 1189895"/>
              <a:gd name="connsiteX77" fmla="*/ 2574486 w 4584156"/>
              <a:gd name="connsiteY77" fmla="*/ 798009 h 1189895"/>
              <a:gd name="connsiteX78" fmla="*/ 2584535 w 4584156"/>
              <a:gd name="connsiteY78" fmla="*/ 828154 h 1189895"/>
              <a:gd name="connsiteX79" fmla="*/ 2664921 w 4584156"/>
              <a:gd name="connsiteY79" fmla="*/ 868347 h 1189895"/>
              <a:gd name="connsiteX80" fmla="*/ 2705115 w 4584156"/>
              <a:gd name="connsiteY80" fmla="*/ 888444 h 1189895"/>
              <a:gd name="connsiteX81" fmla="*/ 2735260 w 4584156"/>
              <a:gd name="connsiteY81" fmla="*/ 858299 h 1189895"/>
              <a:gd name="connsiteX82" fmla="*/ 2765405 w 4584156"/>
              <a:gd name="connsiteY82" fmla="*/ 838202 h 1189895"/>
              <a:gd name="connsiteX83" fmla="*/ 2835743 w 4584156"/>
              <a:gd name="connsiteY83" fmla="*/ 767864 h 1189895"/>
              <a:gd name="connsiteX84" fmla="*/ 2845792 w 4584156"/>
              <a:gd name="connsiteY84" fmla="*/ 727670 h 1189895"/>
              <a:gd name="connsiteX85" fmla="*/ 2875937 w 4584156"/>
              <a:gd name="connsiteY85" fmla="*/ 647284 h 1189895"/>
              <a:gd name="connsiteX86" fmla="*/ 2885985 w 4584156"/>
              <a:gd name="connsiteY86" fmla="*/ 546800 h 1189895"/>
              <a:gd name="connsiteX87" fmla="*/ 2906082 w 4584156"/>
              <a:gd name="connsiteY87" fmla="*/ 496558 h 1189895"/>
              <a:gd name="connsiteX88" fmla="*/ 2916130 w 4584156"/>
              <a:gd name="connsiteY88" fmla="*/ 456365 h 1189895"/>
              <a:gd name="connsiteX89" fmla="*/ 2936227 w 4584156"/>
              <a:gd name="connsiteY89" fmla="*/ 426220 h 1189895"/>
              <a:gd name="connsiteX90" fmla="*/ 2966372 w 4584156"/>
              <a:gd name="connsiteY90" fmla="*/ 335785 h 1189895"/>
              <a:gd name="connsiteX91" fmla="*/ 2986469 w 4584156"/>
              <a:gd name="connsiteY91" fmla="*/ 305640 h 1189895"/>
              <a:gd name="connsiteX92" fmla="*/ 3006565 w 4584156"/>
              <a:gd name="connsiteY92" fmla="*/ 225253 h 1189895"/>
              <a:gd name="connsiteX93" fmla="*/ 3071864 w 4584156"/>
              <a:gd name="connsiteY93" fmla="*/ 16377 h 1189895"/>
              <a:gd name="connsiteX94" fmla="*/ 3066855 w 4584156"/>
              <a:gd name="connsiteY94" fmla="*/ 355881 h 1189895"/>
              <a:gd name="connsiteX95" fmla="*/ 3117097 w 4584156"/>
              <a:gd name="connsiteY95" fmla="*/ 486510 h 1189895"/>
              <a:gd name="connsiteX96" fmla="*/ 3127145 w 4584156"/>
              <a:gd name="connsiteY96" fmla="*/ 637235 h 1189895"/>
              <a:gd name="connsiteX97" fmla="*/ 3157291 w 4584156"/>
              <a:gd name="connsiteY97" fmla="*/ 808057 h 1189895"/>
              <a:gd name="connsiteX98" fmla="*/ 3197484 w 4584156"/>
              <a:gd name="connsiteY98" fmla="*/ 928637 h 1189895"/>
              <a:gd name="connsiteX99" fmla="*/ 3207532 w 4584156"/>
              <a:gd name="connsiteY99" fmla="*/ 968831 h 1189895"/>
              <a:gd name="connsiteX100" fmla="*/ 3217581 w 4584156"/>
              <a:gd name="connsiteY100" fmla="*/ 1099459 h 1189895"/>
              <a:gd name="connsiteX101" fmla="*/ 3237677 w 4584156"/>
              <a:gd name="connsiteY101" fmla="*/ 1159749 h 1189895"/>
              <a:gd name="connsiteX102" fmla="*/ 3247726 w 4584156"/>
              <a:gd name="connsiteY102" fmla="*/ 1189895 h 1189895"/>
              <a:gd name="connsiteX103" fmla="*/ 3308016 w 4584156"/>
              <a:gd name="connsiteY103" fmla="*/ 1109508 h 1189895"/>
              <a:gd name="connsiteX104" fmla="*/ 3358258 w 4584156"/>
              <a:gd name="connsiteY104" fmla="*/ 1029121 h 1189895"/>
              <a:gd name="connsiteX105" fmla="*/ 3378354 w 4584156"/>
              <a:gd name="connsiteY105" fmla="*/ 958782 h 1189895"/>
              <a:gd name="connsiteX106" fmla="*/ 3388403 w 4584156"/>
              <a:gd name="connsiteY106" fmla="*/ 898492 h 1189895"/>
              <a:gd name="connsiteX107" fmla="*/ 3418548 w 4584156"/>
              <a:gd name="connsiteY107" fmla="*/ 828154 h 1189895"/>
              <a:gd name="connsiteX108" fmla="*/ 3428596 w 4584156"/>
              <a:gd name="connsiteY108" fmla="*/ 727670 h 1189895"/>
              <a:gd name="connsiteX109" fmla="*/ 3458741 w 4584156"/>
              <a:gd name="connsiteY109" fmla="*/ 657332 h 1189895"/>
              <a:gd name="connsiteX110" fmla="*/ 3529080 w 4584156"/>
              <a:gd name="connsiteY110" fmla="*/ 747767 h 1189895"/>
              <a:gd name="connsiteX111" fmla="*/ 3549176 w 4584156"/>
              <a:gd name="connsiteY111" fmla="*/ 787960 h 1189895"/>
              <a:gd name="connsiteX112" fmla="*/ 3559225 w 4584156"/>
              <a:gd name="connsiteY112" fmla="*/ 888444 h 1189895"/>
              <a:gd name="connsiteX113" fmla="*/ 3609466 w 4584156"/>
              <a:gd name="connsiteY113" fmla="*/ 908541 h 1189895"/>
              <a:gd name="connsiteX114" fmla="*/ 3780288 w 4584156"/>
              <a:gd name="connsiteY114" fmla="*/ 928637 h 1189895"/>
              <a:gd name="connsiteX115" fmla="*/ 3810433 w 4584156"/>
              <a:gd name="connsiteY115" fmla="*/ 918589 h 1189895"/>
              <a:gd name="connsiteX116" fmla="*/ 3820482 w 4584156"/>
              <a:gd name="connsiteY116" fmla="*/ 838202 h 1189895"/>
              <a:gd name="connsiteX117" fmla="*/ 3830530 w 4584156"/>
              <a:gd name="connsiteY117" fmla="*/ 787960 h 1189895"/>
              <a:gd name="connsiteX118" fmla="*/ 3880772 w 4584156"/>
              <a:gd name="connsiteY118" fmla="*/ 757815 h 1189895"/>
              <a:gd name="connsiteX119" fmla="*/ 3900869 w 4584156"/>
              <a:gd name="connsiteY119" fmla="*/ 727670 h 1189895"/>
              <a:gd name="connsiteX120" fmla="*/ 3941062 w 4584156"/>
              <a:gd name="connsiteY120" fmla="*/ 687477 h 1189895"/>
              <a:gd name="connsiteX121" fmla="*/ 3951110 w 4584156"/>
              <a:gd name="connsiteY121" fmla="*/ 627187 h 1189895"/>
              <a:gd name="connsiteX122" fmla="*/ 3971207 w 4584156"/>
              <a:gd name="connsiteY122" fmla="*/ 597042 h 1189895"/>
              <a:gd name="connsiteX123" fmla="*/ 4001352 w 4584156"/>
              <a:gd name="connsiteY123" fmla="*/ 536752 h 1189895"/>
              <a:gd name="connsiteX124" fmla="*/ 4031497 w 4584156"/>
              <a:gd name="connsiteY124" fmla="*/ 546800 h 1189895"/>
              <a:gd name="connsiteX125" fmla="*/ 4061642 w 4584156"/>
              <a:gd name="connsiteY125" fmla="*/ 657332 h 1189895"/>
              <a:gd name="connsiteX126" fmla="*/ 4081739 w 4584156"/>
              <a:gd name="connsiteY126" fmla="*/ 727670 h 1189895"/>
              <a:gd name="connsiteX127" fmla="*/ 4101836 w 4584156"/>
              <a:gd name="connsiteY127" fmla="*/ 757815 h 1189895"/>
              <a:gd name="connsiteX128" fmla="*/ 4142029 w 4584156"/>
              <a:gd name="connsiteY128" fmla="*/ 697525 h 1189895"/>
              <a:gd name="connsiteX129" fmla="*/ 4202319 w 4584156"/>
              <a:gd name="connsiteY129" fmla="*/ 597042 h 1189895"/>
              <a:gd name="connsiteX130" fmla="*/ 4212367 w 4584156"/>
              <a:gd name="connsiteY130" fmla="*/ 406123 h 1189895"/>
              <a:gd name="connsiteX131" fmla="*/ 4222416 w 4584156"/>
              <a:gd name="connsiteY131" fmla="*/ 365930 h 1189895"/>
              <a:gd name="connsiteX132" fmla="*/ 4272658 w 4584156"/>
              <a:gd name="connsiteY132" fmla="*/ 476462 h 1189895"/>
              <a:gd name="connsiteX133" fmla="*/ 4282706 w 4584156"/>
              <a:gd name="connsiteY133" fmla="*/ 556848 h 1189895"/>
              <a:gd name="connsiteX134" fmla="*/ 4292754 w 4584156"/>
              <a:gd name="connsiteY134" fmla="*/ 687477 h 1189895"/>
              <a:gd name="connsiteX135" fmla="*/ 4322899 w 4584156"/>
              <a:gd name="connsiteY135" fmla="*/ 777912 h 1189895"/>
              <a:gd name="connsiteX136" fmla="*/ 4332948 w 4584156"/>
              <a:gd name="connsiteY136" fmla="*/ 808057 h 1189895"/>
              <a:gd name="connsiteX137" fmla="*/ 4342996 w 4584156"/>
              <a:gd name="connsiteY137" fmla="*/ 838202 h 1189895"/>
              <a:gd name="connsiteX138" fmla="*/ 4373141 w 4584156"/>
              <a:gd name="connsiteY138" fmla="*/ 868347 h 1189895"/>
              <a:gd name="connsiteX139" fmla="*/ 4383189 w 4584156"/>
              <a:gd name="connsiteY139" fmla="*/ 1009024 h 1189895"/>
              <a:gd name="connsiteX140" fmla="*/ 4423383 w 4584156"/>
              <a:gd name="connsiteY140" fmla="*/ 1029121 h 1189895"/>
              <a:gd name="connsiteX141" fmla="*/ 4483673 w 4584156"/>
              <a:gd name="connsiteY141" fmla="*/ 968831 h 1189895"/>
              <a:gd name="connsiteX142" fmla="*/ 4523866 w 4584156"/>
              <a:gd name="connsiteY142" fmla="*/ 898492 h 1189895"/>
              <a:gd name="connsiteX143" fmla="*/ 4564060 w 4584156"/>
              <a:gd name="connsiteY143" fmla="*/ 838202 h 1189895"/>
              <a:gd name="connsiteX144" fmla="*/ 4584156 w 4584156"/>
              <a:gd name="connsiteY144" fmla="*/ 787960 h 1189895"/>
              <a:gd name="connsiteX0" fmla="*/ 2108 w 4584156"/>
              <a:gd name="connsiteY0" fmla="*/ 958782 h 1189895"/>
              <a:gd name="connsiteX1" fmla="*/ 22205 w 4584156"/>
              <a:gd name="connsiteY1" fmla="*/ 828154 h 1189895"/>
              <a:gd name="connsiteX2" fmla="*/ 32253 w 4584156"/>
              <a:gd name="connsiteY2" fmla="*/ 798009 h 1189895"/>
              <a:gd name="connsiteX3" fmla="*/ 62398 w 4584156"/>
              <a:gd name="connsiteY3" fmla="*/ 787960 h 1189895"/>
              <a:gd name="connsiteX4" fmla="*/ 72447 w 4584156"/>
              <a:gd name="connsiteY4" fmla="*/ 818105 h 1189895"/>
              <a:gd name="connsiteX5" fmla="*/ 112640 w 4584156"/>
              <a:gd name="connsiteY5" fmla="*/ 878396 h 1189895"/>
              <a:gd name="connsiteX6" fmla="*/ 122688 w 4584156"/>
              <a:gd name="connsiteY6" fmla="*/ 958782 h 1189895"/>
              <a:gd name="connsiteX7" fmla="*/ 132737 w 4584156"/>
              <a:gd name="connsiteY7" fmla="*/ 988927 h 1189895"/>
              <a:gd name="connsiteX8" fmla="*/ 203075 w 4584156"/>
              <a:gd name="connsiteY8" fmla="*/ 1069314 h 1189895"/>
              <a:gd name="connsiteX9" fmla="*/ 243269 w 4584156"/>
              <a:gd name="connsiteY9" fmla="*/ 1079363 h 1189895"/>
              <a:gd name="connsiteX10" fmla="*/ 273414 w 4584156"/>
              <a:gd name="connsiteY10" fmla="*/ 1089411 h 1189895"/>
              <a:gd name="connsiteX11" fmla="*/ 303559 w 4584156"/>
              <a:gd name="connsiteY11" fmla="*/ 1069314 h 1189895"/>
              <a:gd name="connsiteX12" fmla="*/ 353800 w 4584156"/>
              <a:gd name="connsiteY12" fmla="*/ 898492 h 1189895"/>
              <a:gd name="connsiteX13" fmla="*/ 383945 w 4584156"/>
              <a:gd name="connsiteY13" fmla="*/ 878396 h 1189895"/>
              <a:gd name="connsiteX14" fmla="*/ 397775 w 4584156"/>
              <a:gd name="connsiteY14" fmla="*/ 861433 h 1189895"/>
              <a:gd name="connsiteX15" fmla="*/ 484429 w 4584156"/>
              <a:gd name="connsiteY15" fmla="*/ 828154 h 1189895"/>
              <a:gd name="connsiteX16" fmla="*/ 534671 w 4584156"/>
              <a:gd name="connsiteY16" fmla="*/ 948734 h 1189895"/>
              <a:gd name="connsiteX17" fmla="*/ 605009 w 4584156"/>
              <a:gd name="connsiteY17" fmla="*/ 998976 h 1189895"/>
              <a:gd name="connsiteX18" fmla="*/ 735638 w 4584156"/>
              <a:gd name="connsiteY18" fmla="*/ 1109508 h 1189895"/>
              <a:gd name="connsiteX19" fmla="*/ 775831 w 4584156"/>
              <a:gd name="connsiteY19" fmla="*/ 1089411 h 1189895"/>
              <a:gd name="connsiteX20" fmla="*/ 816025 w 4584156"/>
              <a:gd name="connsiteY20" fmla="*/ 1029121 h 1189895"/>
              <a:gd name="connsiteX21" fmla="*/ 826073 w 4584156"/>
              <a:gd name="connsiteY21" fmla="*/ 918589 h 1189895"/>
              <a:gd name="connsiteX22" fmla="*/ 916508 w 4584156"/>
              <a:gd name="connsiteY22" fmla="*/ 777912 h 1189895"/>
              <a:gd name="connsiteX23" fmla="*/ 926556 w 4584156"/>
              <a:gd name="connsiteY23" fmla="*/ 727670 h 1189895"/>
              <a:gd name="connsiteX24" fmla="*/ 966750 w 4584156"/>
              <a:gd name="connsiteY24" fmla="*/ 677429 h 1189895"/>
              <a:gd name="connsiteX25" fmla="*/ 986847 w 4584156"/>
              <a:gd name="connsiteY25" fmla="*/ 647284 h 1189895"/>
              <a:gd name="connsiteX26" fmla="*/ 996895 w 4584156"/>
              <a:gd name="connsiteY26" fmla="*/ 617138 h 1189895"/>
              <a:gd name="connsiteX27" fmla="*/ 1016992 w 4584156"/>
              <a:gd name="connsiteY27" fmla="*/ 566897 h 1189895"/>
              <a:gd name="connsiteX28" fmla="*/ 1037088 w 4584156"/>
              <a:gd name="connsiteY28" fmla="*/ 436268 h 1189895"/>
              <a:gd name="connsiteX29" fmla="*/ 1047137 w 4584156"/>
              <a:gd name="connsiteY29" fmla="*/ 627187 h 1189895"/>
              <a:gd name="connsiteX30" fmla="*/ 1067233 w 4584156"/>
              <a:gd name="connsiteY30" fmla="*/ 586993 h 1189895"/>
              <a:gd name="connsiteX31" fmla="*/ 1077282 w 4584156"/>
              <a:gd name="connsiteY31" fmla="*/ 556848 h 1189895"/>
              <a:gd name="connsiteX32" fmla="*/ 1127524 w 4584156"/>
              <a:gd name="connsiteY32" fmla="*/ 647284 h 1189895"/>
              <a:gd name="connsiteX33" fmla="*/ 1177765 w 4584156"/>
              <a:gd name="connsiteY33" fmla="*/ 707574 h 1189895"/>
              <a:gd name="connsiteX34" fmla="*/ 1207910 w 4584156"/>
              <a:gd name="connsiteY34" fmla="*/ 717622 h 1189895"/>
              <a:gd name="connsiteX35" fmla="*/ 1258152 w 4584156"/>
              <a:gd name="connsiteY35" fmla="*/ 607090 h 1189895"/>
              <a:gd name="connsiteX36" fmla="*/ 1318442 w 4584156"/>
              <a:gd name="connsiteY36" fmla="*/ 546800 h 1189895"/>
              <a:gd name="connsiteX37" fmla="*/ 1338539 w 4584156"/>
              <a:gd name="connsiteY37" fmla="*/ 506607 h 1189895"/>
              <a:gd name="connsiteX38" fmla="*/ 1368684 w 4584156"/>
              <a:gd name="connsiteY38" fmla="*/ 365930 h 1189895"/>
              <a:gd name="connsiteX39" fmla="*/ 1388781 w 4584156"/>
              <a:gd name="connsiteY39" fmla="*/ 396075 h 1189895"/>
              <a:gd name="connsiteX40" fmla="*/ 1398829 w 4584156"/>
              <a:gd name="connsiteY40" fmla="*/ 426220 h 1189895"/>
              <a:gd name="connsiteX41" fmla="*/ 1418926 w 4584156"/>
              <a:gd name="connsiteY41" fmla="*/ 496558 h 1189895"/>
              <a:gd name="connsiteX42" fmla="*/ 1469167 w 4584156"/>
              <a:gd name="connsiteY42" fmla="*/ 576945 h 1189895"/>
              <a:gd name="connsiteX43" fmla="*/ 1499313 w 4584156"/>
              <a:gd name="connsiteY43" fmla="*/ 737719 h 1189895"/>
              <a:gd name="connsiteX44" fmla="*/ 1529458 w 4584156"/>
              <a:gd name="connsiteY44" fmla="*/ 848251 h 1189895"/>
              <a:gd name="connsiteX45" fmla="*/ 1549554 w 4584156"/>
              <a:gd name="connsiteY45" fmla="*/ 928637 h 1189895"/>
              <a:gd name="connsiteX46" fmla="*/ 1569651 w 4584156"/>
              <a:gd name="connsiteY46" fmla="*/ 958782 h 1189895"/>
              <a:gd name="connsiteX47" fmla="*/ 1599796 w 4584156"/>
              <a:gd name="connsiteY47" fmla="*/ 948734 h 1189895"/>
              <a:gd name="connsiteX48" fmla="*/ 1609844 w 4584156"/>
              <a:gd name="connsiteY48" fmla="*/ 918589 h 1189895"/>
              <a:gd name="connsiteX49" fmla="*/ 1629941 w 4584156"/>
              <a:gd name="connsiteY49" fmla="*/ 888444 h 1189895"/>
              <a:gd name="connsiteX50" fmla="*/ 1660086 w 4584156"/>
              <a:gd name="connsiteY50" fmla="*/ 838202 h 1189895"/>
              <a:gd name="connsiteX51" fmla="*/ 1700280 w 4584156"/>
              <a:gd name="connsiteY51" fmla="*/ 868347 h 1189895"/>
              <a:gd name="connsiteX52" fmla="*/ 1800763 w 4584156"/>
              <a:gd name="connsiteY52" fmla="*/ 958782 h 1189895"/>
              <a:gd name="connsiteX53" fmla="*/ 1840956 w 4584156"/>
              <a:gd name="connsiteY53" fmla="*/ 1029121 h 1189895"/>
              <a:gd name="connsiteX54" fmla="*/ 1871102 w 4584156"/>
              <a:gd name="connsiteY54" fmla="*/ 1049218 h 1189895"/>
              <a:gd name="connsiteX55" fmla="*/ 1881150 w 4584156"/>
              <a:gd name="connsiteY55" fmla="*/ 1079363 h 1189895"/>
              <a:gd name="connsiteX56" fmla="*/ 1901247 w 4584156"/>
              <a:gd name="connsiteY56" fmla="*/ 1049218 h 1189895"/>
              <a:gd name="connsiteX57" fmla="*/ 1911295 w 4584156"/>
              <a:gd name="connsiteY57" fmla="*/ 1009024 h 1189895"/>
              <a:gd name="connsiteX58" fmla="*/ 1931392 w 4584156"/>
              <a:gd name="connsiteY58" fmla="*/ 958782 h 1189895"/>
              <a:gd name="connsiteX59" fmla="*/ 1941440 w 4584156"/>
              <a:gd name="connsiteY59" fmla="*/ 928637 h 1189895"/>
              <a:gd name="connsiteX60" fmla="*/ 1951488 w 4584156"/>
              <a:gd name="connsiteY60" fmla="*/ 767864 h 1189895"/>
              <a:gd name="connsiteX61" fmla="*/ 1981633 w 4584156"/>
              <a:gd name="connsiteY61" fmla="*/ 677429 h 1189895"/>
              <a:gd name="connsiteX62" fmla="*/ 2011778 w 4584156"/>
              <a:gd name="connsiteY62" fmla="*/ 627187 h 1189895"/>
              <a:gd name="connsiteX63" fmla="*/ 2021827 w 4584156"/>
              <a:gd name="connsiteY63" fmla="*/ 566897 h 1189895"/>
              <a:gd name="connsiteX64" fmla="*/ 2031875 w 4584156"/>
              <a:gd name="connsiteY64" fmla="*/ 597042 h 1189895"/>
              <a:gd name="connsiteX65" fmla="*/ 2041924 w 4584156"/>
              <a:gd name="connsiteY65" fmla="*/ 657332 h 1189895"/>
              <a:gd name="connsiteX66" fmla="*/ 2072069 w 4584156"/>
              <a:gd name="connsiteY66" fmla="*/ 727670 h 1189895"/>
              <a:gd name="connsiteX67" fmla="*/ 2082117 w 4584156"/>
              <a:gd name="connsiteY67" fmla="*/ 848251 h 1189895"/>
              <a:gd name="connsiteX68" fmla="*/ 2102214 w 4584156"/>
              <a:gd name="connsiteY68" fmla="*/ 968831 h 1189895"/>
              <a:gd name="connsiteX69" fmla="*/ 2162504 w 4584156"/>
              <a:gd name="connsiteY69" fmla="*/ 908541 h 1189895"/>
              <a:gd name="connsiteX70" fmla="*/ 2222794 w 4584156"/>
              <a:gd name="connsiteY70" fmla="*/ 868347 h 1189895"/>
              <a:gd name="connsiteX71" fmla="*/ 2273036 w 4584156"/>
              <a:gd name="connsiteY71" fmla="*/ 808057 h 1189895"/>
              <a:gd name="connsiteX72" fmla="*/ 2313229 w 4584156"/>
              <a:gd name="connsiteY72" fmla="*/ 747767 h 1189895"/>
              <a:gd name="connsiteX73" fmla="*/ 2383567 w 4584156"/>
              <a:gd name="connsiteY73" fmla="*/ 687477 h 1189895"/>
              <a:gd name="connsiteX74" fmla="*/ 2433809 w 4584156"/>
              <a:gd name="connsiteY74" fmla="*/ 697525 h 1189895"/>
              <a:gd name="connsiteX75" fmla="*/ 2484051 w 4584156"/>
              <a:gd name="connsiteY75" fmla="*/ 737719 h 1189895"/>
              <a:gd name="connsiteX76" fmla="*/ 2544341 w 4584156"/>
              <a:gd name="connsiteY76" fmla="*/ 767864 h 1189895"/>
              <a:gd name="connsiteX77" fmla="*/ 2574486 w 4584156"/>
              <a:gd name="connsiteY77" fmla="*/ 798009 h 1189895"/>
              <a:gd name="connsiteX78" fmla="*/ 2584535 w 4584156"/>
              <a:gd name="connsiteY78" fmla="*/ 828154 h 1189895"/>
              <a:gd name="connsiteX79" fmla="*/ 2664921 w 4584156"/>
              <a:gd name="connsiteY79" fmla="*/ 868347 h 1189895"/>
              <a:gd name="connsiteX80" fmla="*/ 2705115 w 4584156"/>
              <a:gd name="connsiteY80" fmla="*/ 888444 h 1189895"/>
              <a:gd name="connsiteX81" fmla="*/ 2735260 w 4584156"/>
              <a:gd name="connsiteY81" fmla="*/ 858299 h 1189895"/>
              <a:gd name="connsiteX82" fmla="*/ 2765405 w 4584156"/>
              <a:gd name="connsiteY82" fmla="*/ 838202 h 1189895"/>
              <a:gd name="connsiteX83" fmla="*/ 2835743 w 4584156"/>
              <a:gd name="connsiteY83" fmla="*/ 767864 h 1189895"/>
              <a:gd name="connsiteX84" fmla="*/ 2845792 w 4584156"/>
              <a:gd name="connsiteY84" fmla="*/ 727670 h 1189895"/>
              <a:gd name="connsiteX85" fmla="*/ 2875937 w 4584156"/>
              <a:gd name="connsiteY85" fmla="*/ 647284 h 1189895"/>
              <a:gd name="connsiteX86" fmla="*/ 2885985 w 4584156"/>
              <a:gd name="connsiteY86" fmla="*/ 546800 h 1189895"/>
              <a:gd name="connsiteX87" fmla="*/ 2906082 w 4584156"/>
              <a:gd name="connsiteY87" fmla="*/ 496558 h 1189895"/>
              <a:gd name="connsiteX88" fmla="*/ 2916130 w 4584156"/>
              <a:gd name="connsiteY88" fmla="*/ 456365 h 1189895"/>
              <a:gd name="connsiteX89" fmla="*/ 2936227 w 4584156"/>
              <a:gd name="connsiteY89" fmla="*/ 426220 h 1189895"/>
              <a:gd name="connsiteX90" fmla="*/ 2966372 w 4584156"/>
              <a:gd name="connsiteY90" fmla="*/ 335785 h 1189895"/>
              <a:gd name="connsiteX91" fmla="*/ 2986469 w 4584156"/>
              <a:gd name="connsiteY91" fmla="*/ 305640 h 1189895"/>
              <a:gd name="connsiteX92" fmla="*/ 3006565 w 4584156"/>
              <a:gd name="connsiteY92" fmla="*/ 225253 h 1189895"/>
              <a:gd name="connsiteX93" fmla="*/ 3071864 w 4584156"/>
              <a:gd name="connsiteY93" fmla="*/ 16377 h 1189895"/>
              <a:gd name="connsiteX94" fmla="*/ 3066855 w 4584156"/>
              <a:gd name="connsiteY94" fmla="*/ 355881 h 1189895"/>
              <a:gd name="connsiteX95" fmla="*/ 3117097 w 4584156"/>
              <a:gd name="connsiteY95" fmla="*/ 486510 h 1189895"/>
              <a:gd name="connsiteX96" fmla="*/ 3127145 w 4584156"/>
              <a:gd name="connsiteY96" fmla="*/ 637235 h 1189895"/>
              <a:gd name="connsiteX97" fmla="*/ 3157291 w 4584156"/>
              <a:gd name="connsiteY97" fmla="*/ 808057 h 1189895"/>
              <a:gd name="connsiteX98" fmla="*/ 3197484 w 4584156"/>
              <a:gd name="connsiteY98" fmla="*/ 928637 h 1189895"/>
              <a:gd name="connsiteX99" fmla="*/ 3207532 w 4584156"/>
              <a:gd name="connsiteY99" fmla="*/ 968831 h 1189895"/>
              <a:gd name="connsiteX100" fmla="*/ 3217581 w 4584156"/>
              <a:gd name="connsiteY100" fmla="*/ 1099459 h 1189895"/>
              <a:gd name="connsiteX101" fmla="*/ 3237677 w 4584156"/>
              <a:gd name="connsiteY101" fmla="*/ 1159749 h 1189895"/>
              <a:gd name="connsiteX102" fmla="*/ 3247726 w 4584156"/>
              <a:gd name="connsiteY102" fmla="*/ 1189895 h 1189895"/>
              <a:gd name="connsiteX103" fmla="*/ 3308016 w 4584156"/>
              <a:gd name="connsiteY103" fmla="*/ 1109508 h 1189895"/>
              <a:gd name="connsiteX104" fmla="*/ 3358258 w 4584156"/>
              <a:gd name="connsiteY104" fmla="*/ 1029121 h 1189895"/>
              <a:gd name="connsiteX105" fmla="*/ 3378354 w 4584156"/>
              <a:gd name="connsiteY105" fmla="*/ 958782 h 1189895"/>
              <a:gd name="connsiteX106" fmla="*/ 3388403 w 4584156"/>
              <a:gd name="connsiteY106" fmla="*/ 898492 h 1189895"/>
              <a:gd name="connsiteX107" fmla="*/ 3418548 w 4584156"/>
              <a:gd name="connsiteY107" fmla="*/ 828154 h 1189895"/>
              <a:gd name="connsiteX108" fmla="*/ 3428596 w 4584156"/>
              <a:gd name="connsiteY108" fmla="*/ 727670 h 1189895"/>
              <a:gd name="connsiteX109" fmla="*/ 3458741 w 4584156"/>
              <a:gd name="connsiteY109" fmla="*/ 657332 h 1189895"/>
              <a:gd name="connsiteX110" fmla="*/ 3529080 w 4584156"/>
              <a:gd name="connsiteY110" fmla="*/ 747767 h 1189895"/>
              <a:gd name="connsiteX111" fmla="*/ 3549176 w 4584156"/>
              <a:gd name="connsiteY111" fmla="*/ 787960 h 1189895"/>
              <a:gd name="connsiteX112" fmla="*/ 3559225 w 4584156"/>
              <a:gd name="connsiteY112" fmla="*/ 888444 h 1189895"/>
              <a:gd name="connsiteX113" fmla="*/ 3609466 w 4584156"/>
              <a:gd name="connsiteY113" fmla="*/ 908541 h 1189895"/>
              <a:gd name="connsiteX114" fmla="*/ 3780288 w 4584156"/>
              <a:gd name="connsiteY114" fmla="*/ 928637 h 1189895"/>
              <a:gd name="connsiteX115" fmla="*/ 3810433 w 4584156"/>
              <a:gd name="connsiteY115" fmla="*/ 918589 h 1189895"/>
              <a:gd name="connsiteX116" fmla="*/ 3820482 w 4584156"/>
              <a:gd name="connsiteY116" fmla="*/ 838202 h 1189895"/>
              <a:gd name="connsiteX117" fmla="*/ 3830530 w 4584156"/>
              <a:gd name="connsiteY117" fmla="*/ 787960 h 1189895"/>
              <a:gd name="connsiteX118" fmla="*/ 3880772 w 4584156"/>
              <a:gd name="connsiteY118" fmla="*/ 757815 h 1189895"/>
              <a:gd name="connsiteX119" fmla="*/ 3900869 w 4584156"/>
              <a:gd name="connsiteY119" fmla="*/ 727670 h 1189895"/>
              <a:gd name="connsiteX120" fmla="*/ 3941062 w 4584156"/>
              <a:gd name="connsiteY120" fmla="*/ 687477 h 1189895"/>
              <a:gd name="connsiteX121" fmla="*/ 3951110 w 4584156"/>
              <a:gd name="connsiteY121" fmla="*/ 627187 h 1189895"/>
              <a:gd name="connsiteX122" fmla="*/ 3971207 w 4584156"/>
              <a:gd name="connsiteY122" fmla="*/ 597042 h 1189895"/>
              <a:gd name="connsiteX123" fmla="*/ 4001352 w 4584156"/>
              <a:gd name="connsiteY123" fmla="*/ 536752 h 1189895"/>
              <a:gd name="connsiteX124" fmla="*/ 4031497 w 4584156"/>
              <a:gd name="connsiteY124" fmla="*/ 546800 h 1189895"/>
              <a:gd name="connsiteX125" fmla="*/ 4061642 w 4584156"/>
              <a:gd name="connsiteY125" fmla="*/ 657332 h 1189895"/>
              <a:gd name="connsiteX126" fmla="*/ 4081739 w 4584156"/>
              <a:gd name="connsiteY126" fmla="*/ 727670 h 1189895"/>
              <a:gd name="connsiteX127" fmla="*/ 4101836 w 4584156"/>
              <a:gd name="connsiteY127" fmla="*/ 757815 h 1189895"/>
              <a:gd name="connsiteX128" fmla="*/ 4142029 w 4584156"/>
              <a:gd name="connsiteY128" fmla="*/ 697525 h 1189895"/>
              <a:gd name="connsiteX129" fmla="*/ 4202319 w 4584156"/>
              <a:gd name="connsiteY129" fmla="*/ 597042 h 1189895"/>
              <a:gd name="connsiteX130" fmla="*/ 4212367 w 4584156"/>
              <a:gd name="connsiteY130" fmla="*/ 406123 h 1189895"/>
              <a:gd name="connsiteX131" fmla="*/ 4222416 w 4584156"/>
              <a:gd name="connsiteY131" fmla="*/ 365930 h 1189895"/>
              <a:gd name="connsiteX132" fmla="*/ 4272658 w 4584156"/>
              <a:gd name="connsiteY132" fmla="*/ 476462 h 1189895"/>
              <a:gd name="connsiteX133" fmla="*/ 4282706 w 4584156"/>
              <a:gd name="connsiteY133" fmla="*/ 556848 h 1189895"/>
              <a:gd name="connsiteX134" fmla="*/ 4292754 w 4584156"/>
              <a:gd name="connsiteY134" fmla="*/ 687477 h 1189895"/>
              <a:gd name="connsiteX135" fmla="*/ 4322899 w 4584156"/>
              <a:gd name="connsiteY135" fmla="*/ 777912 h 1189895"/>
              <a:gd name="connsiteX136" fmla="*/ 4332948 w 4584156"/>
              <a:gd name="connsiteY136" fmla="*/ 808057 h 1189895"/>
              <a:gd name="connsiteX137" fmla="*/ 4342996 w 4584156"/>
              <a:gd name="connsiteY137" fmla="*/ 838202 h 1189895"/>
              <a:gd name="connsiteX138" fmla="*/ 4373141 w 4584156"/>
              <a:gd name="connsiteY138" fmla="*/ 868347 h 1189895"/>
              <a:gd name="connsiteX139" fmla="*/ 4383189 w 4584156"/>
              <a:gd name="connsiteY139" fmla="*/ 1009024 h 1189895"/>
              <a:gd name="connsiteX140" fmla="*/ 4423383 w 4584156"/>
              <a:gd name="connsiteY140" fmla="*/ 1029121 h 1189895"/>
              <a:gd name="connsiteX141" fmla="*/ 4483673 w 4584156"/>
              <a:gd name="connsiteY141" fmla="*/ 968831 h 1189895"/>
              <a:gd name="connsiteX142" fmla="*/ 4523866 w 4584156"/>
              <a:gd name="connsiteY142" fmla="*/ 898492 h 1189895"/>
              <a:gd name="connsiteX143" fmla="*/ 4564060 w 4584156"/>
              <a:gd name="connsiteY143" fmla="*/ 838202 h 1189895"/>
              <a:gd name="connsiteX144" fmla="*/ 4584156 w 4584156"/>
              <a:gd name="connsiteY144" fmla="*/ 787960 h 1189895"/>
              <a:gd name="connsiteX0" fmla="*/ 2108 w 4584156"/>
              <a:gd name="connsiteY0" fmla="*/ 958782 h 1189895"/>
              <a:gd name="connsiteX1" fmla="*/ 22205 w 4584156"/>
              <a:gd name="connsiteY1" fmla="*/ 828154 h 1189895"/>
              <a:gd name="connsiteX2" fmla="*/ 32253 w 4584156"/>
              <a:gd name="connsiteY2" fmla="*/ 798009 h 1189895"/>
              <a:gd name="connsiteX3" fmla="*/ 62398 w 4584156"/>
              <a:gd name="connsiteY3" fmla="*/ 787960 h 1189895"/>
              <a:gd name="connsiteX4" fmla="*/ 72447 w 4584156"/>
              <a:gd name="connsiteY4" fmla="*/ 818105 h 1189895"/>
              <a:gd name="connsiteX5" fmla="*/ 112640 w 4584156"/>
              <a:gd name="connsiteY5" fmla="*/ 878396 h 1189895"/>
              <a:gd name="connsiteX6" fmla="*/ 122688 w 4584156"/>
              <a:gd name="connsiteY6" fmla="*/ 958782 h 1189895"/>
              <a:gd name="connsiteX7" fmla="*/ 132737 w 4584156"/>
              <a:gd name="connsiteY7" fmla="*/ 988927 h 1189895"/>
              <a:gd name="connsiteX8" fmla="*/ 203075 w 4584156"/>
              <a:gd name="connsiteY8" fmla="*/ 1069314 h 1189895"/>
              <a:gd name="connsiteX9" fmla="*/ 243269 w 4584156"/>
              <a:gd name="connsiteY9" fmla="*/ 1079363 h 1189895"/>
              <a:gd name="connsiteX10" fmla="*/ 273414 w 4584156"/>
              <a:gd name="connsiteY10" fmla="*/ 1089411 h 1189895"/>
              <a:gd name="connsiteX11" fmla="*/ 303559 w 4584156"/>
              <a:gd name="connsiteY11" fmla="*/ 1069314 h 1189895"/>
              <a:gd name="connsiteX12" fmla="*/ 353800 w 4584156"/>
              <a:gd name="connsiteY12" fmla="*/ 898492 h 1189895"/>
              <a:gd name="connsiteX13" fmla="*/ 383945 w 4584156"/>
              <a:gd name="connsiteY13" fmla="*/ 878396 h 1189895"/>
              <a:gd name="connsiteX14" fmla="*/ 397775 w 4584156"/>
              <a:gd name="connsiteY14" fmla="*/ 861433 h 1189895"/>
              <a:gd name="connsiteX15" fmla="*/ 484429 w 4584156"/>
              <a:gd name="connsiteY15" fmla="*/ 828154 h 1189895"/>
              <a:gd name="connsiteX16" fmla="*/ 534671 w 4584156"/>
              <a:gd name="connsiteY16" fmla="*/ 948734 h 1189895"/>
              <a:gd name="connsiteX17" fmla="*/ 605009 w 4584156"/>
              <a:gd name="connsiteY17" fmla="*/ 998976 h 1189895"/>
              <a:gd name="connsiteX18" fmla="*/ 735638 w 4584156"/>
              <a:gd name="connsiteY18" fmla="*/ 1109508 h 1189895"/>
              <a:gd name="connsiteX19" fmla="*/ 775831 w 4584156"/>
              <a:gd name="connsiteY19" fmla="*/ 1089411 h 1189895"/>
              <a:gd name="connsiteX20" fmla="*/ 816025 w 4584156"/>
              <a:gd name="connsiteY20" fmla="*/ 1029121 h 1189895"/>
              <a:gd name="connsiteX21" fmla="*/ 826073 w 4584156"/>
              <a:gd name="connsiteY21" fmla="*/ 918589 h 1189895"/>
              <a:gd name="connsiteX22" fmla="*/ 916508 w 4584156"/>
              <a:gd name="connsiteY22" fmla="*/ 777912 h 1189895"/>
              <a:gd name="connsiteX23" fmla="*/ 926556 w 4584156"/>
              <a:gd name="connsiteY23" fmla="*/ 727670 h 1189895"/>
              <a:gd name="connsiteX24" fmla="*/ 966750 w 4584156"/>
              <a:gd name="connsiteY24" fmla="*/ 677429 h 1189895"/>
              <a:gd name="connsiteX25" fmla="*/ 986847 w 4584156"/>
              <a:gd name="connsiteY25" fmla="*/ 647284 h 1189895"/>
              <a:gd name="connsiteX26" fmla="*/ 996895 w 4584156"/>
              <a:gd name="connsiteY26" fmla="*/ 617138 h 1189895"/>
              <a:gd name="connsiteX27" fmla="*/ 1016992 w 4584156"/>
              <a:gd name="connsiteY27" fmla="*/ 566897 h 1189895"/>
              <a:gd name="connsiteX28" fmla="*/ 1037088 w 4584156"/>
              <a:gd name="connsiteY28" fmla="*/ 436268 h 1189895"/>
              <a:gd name="connsiteX29" fmla="*/ 1047137 w 4584156"/>
              <a:gd name="connsiteY29" fmla="*/ 627187 h 1189895"/>
              <a:gd name="connsiteX30" fmla="*/ 1067233 w 4584156"/>
              <a:gd name="connsiteY30" fmla="*/ 586993 h 1189895"/>
              <a:gd name="connsiteX31" fmla="*/ 1077282 w 4584156"/>
              <a:gd name="connsiteY31" fmla="*/ 556848 h 1189895"/>
              <a:gd name="connsiteX32" fmla="*/ 1127524 w 4584156"/>
              <a:gd name="connsiteY32" fmla="*/ 647284 h 1189895"/>
              <a:gd name="connsiteX33" fmla="*/ 1177765 w 4584156"/>
              <a:gd name="connsiteY33" fmla="*/ 707574 h 1189895"/>
              <a:gd name="connsiteX34" fmla="*/ 1207910 w 4584156"/>
              <a:gd name="connsiteY34" fmla="*/ 717622 h 1189895"/>
              <a:gd name="connsiteX35" fmla="*/ 1258152 w 4584156"/>
              <a:gd name="connsiteY35" fmla="*/ 607090 h 1189895"/>
              <a:gd name="connsiteX36" fmla="*/ 1318442 w 4584156"/>
              <a:gd name="connsiteY36" fmla="*/ 546800 h 1189895"/>
              <a:gd name="connsiteX37" fmla="*/ 1338539 w 4584156"/>
              <a:gd name="connsiteY37" fmla="*/ 506607 h 1189895"/>
              <a:gd name="connsiteX38" fmla="*/ 1368684 w 4584156"/>
              <a:gd name="connsiteY38" fmla="*/ 365930 h 1189895"/>
              <a:gd name="connsiteX39" fmla="*/ 1388781 w 4584156"/>
              <a:gd name="connsiteY39" fmla="*/ 396075 h 1189895"/>
              <a:gd name="connsiteX40" fmla="*/ 1398829 w 4584156"/>
              <a:gd name="connsiteY40" fmla="*/ 426220 h 1189895"/>
              <a:gd name="connsiteX41" fmla="*/ 1418926 w 4584156"/>
              <a:gd name="connsiteY41" fmla="*/ 496558 h 1189895"/>
              <a:gd name="connsiteX42" fmla="*/ 1469167 w 4584156"/>
              <a:gd name="connsiteY42" fmla="*/ 576945 h 1189895"/>
              <a:gd name="connsiteX43" fmla="*/ 1499313 w 4584156"/>
              <a:gd name="connsiteY43" fmla="*/ 737719 h 1189895"/>
              <a:gd name="connsiteX44" fmla="*/ 1529458 w 4584156"/>
              <a:gd name="connsiteY44" fmla="*/ 848251 h 1189895"/>
              <a:gd name="connsiteX45" fmla="*/ 1549554 w 4584156"/>
              <a:gd name="connsiteY45" fmla="*/ 928637 h 1189895"/>
              <a:gd name="connsiteX46" fmla="*/ 1569651 w 4584156"/>
              <a:gd name="connsiteY46" fmla="*/ 958782 h 1189895"/>
              <a:gd name="connsiteX47" fmla="*/ 1599796 w 4584156"/>
              <a:gd name="connsiteY47" fmla="*/ 948734 h 1189895"/>
              <a:gd name="connsiteX48" fmla="*/ 1609844 w 4584156"/>
              <a:gd name="connsiteY48" fmla="*/ 918589 h 1189895"/>
              <a:gd name="connsiteX49" fmla="*/ 1629941 w 4584156"/>
              <a:gd name="connsiteY49" fmla="*/ 888444 h 1189895"/>
              <a:gd name="connsiteX50" fmla="*/ 1660086 w 4584156"/>
              <a:gd name="connsiteY50" fmla="*/ 838202 h 1189895"/>
              <a:gd name="connsiteX51" fmla="*/ 1700280 w 4584156"/>
              <a:gd name="connsiteY51" fmla="*/ 868347 h 1189895"/>
              <a:gd name="connsiteX52" fmla="*/ 1800763 w 4584156"/>
              <a:gd name="connsiteY52" fmla="*/ 958782 h 1189895"/>
              <a:gd name="connsiteX53" fmla="*/ 1840956 w 4584156"/>
              <a:gd name="connsiteY53" fmla="*/ 1029121 h 1189895"/>
              <a:gd name="connsiteX54" fmla="*/ 1871102 w 4584156"/>
              <a:gd name="connsiteY54" fmla="*/ 1049218 h 1189895"/>
              <a:gd name="connsiteX55" fmla="*/ 1881150 w 4584156"/>
              <a:gd name="connsiteY55" fmla="*/ 1079363 h 1189895"/>
              <a:gd name="connsiteX56" fmla="*/ 1901247 w 4584156"/>
              <a:gd name="connsiteY56" fmla="*/ 1049218 h 1189895"/>
              <a:gd name="connsiteX57" fmla="*/ 1911295 w 4584156"/>
              <a:gd name="connsiteY57" fmla="*/ 1009024 h 1189895"/>
              <a:gd name="connsiteX58" fmla="*/ 1931392 w 4584156"/>
              <a:gd name="connsiteY58" fmla="*/ 958782 h 1189895"/>
              <a:gd name="connsiteX59" fmla="*/ 1941440 w 4584156"/>
              <a:gd name="connsiteY59" fmla="*/ 928637 h 1189895"/>
              <a:gd name="connsiteX60" fmla="*/ 1951488 w 4584156"/>
              <a:gd name="connsiteY60" fmla="*/ 767864 h 1189895"/>
              <a:gd name="connsiteX61" fmla="*/ 1981633 w 4584156"/>
              <a:gd name="connsiteY61" fmla="*/ 677429 h 1189895"/>
              <a:gd name="connsiteX62" fmla="*/ 2011778 w 4584156"/>
              <a:gd name="connsiteY62" fmla="*/ 627187 h 1189895"/>
              <a:gd name="connsiteX63" fmla="*/ 2021827 w 4584156"/>
              <a:gd name="connsiteY63" fmla="*/ 566897 h 1189895"/>
              <a:gd name="connsiteX64" fmla="*/ 2031875 w 4584156"/>
              <a:gd name="connsiteY64" fmla="*/ 597042 h 1189895"/>
              <a:gd name="connsiteX65" fmla="*/ 2041924 w 4584156"/>
              <a:gd name="connsiteY65" fmla="*/ 657332 h 1189895"/>
              <a:gd name="connsiteX66" fmla="*/ 2072069 w 4584156"/>
              <a:gd name="connsiteY66" fmla="*/ 727670 h 1189895"/>
              <a:gd name="connsiteX67" fmla="*/ 2082117 w 4584156"/>
              <a:gd name="connsiteY67" fmla="*/ 848251 h 1189895"/>
              <a:gd name="connsiteX68" fmla="*/ 2102214 w 4584156"/>
              <a:gd name="connsiteY68" fmla="*/ 968831 h 1189895"/>
              <a:gd name="connsiteX69" fmla="*/ 2162504 w 4584156"/>
              <a:gd name="connsiteY69" fmla="*/ 908541 h 1189895"/>
              <a:gd name="connsiteX70" fmla="*/ 2222794 w 4584156"/>
              <a:gd name="connsiteY70" fmla="*/ 868347 h 1189895"/>
              <a:gd name="connsiteX71" fmla="*/ 2273036 w 4584156"/>
              <a:gd name="connsiteY71" fmla="*/ 808057 h 1189895"/>
              <a:gd name="connsiteX72" fmla="*/ 2313229 w 4584156"/>
              <a:gd name="connsiteY72" fmla="*/ 747767 h 1189895"/>
              <a:gd name="connsiteX73" fmla="*/ 2383567 w 4584156"/>
              <a:gd name="connsiteY73" fmla="*/ 687477 h 1189895"/>
              <a:gd name="connsiteX74" fmla="*/ 2433809 w 4584156"/>
              <a:gd name="connsiteY74" fmla="*/ 697525 h 1189895"/>
              <a:gd name="connsiteX75" fmla="*/ 2484051 w 4584156"/>
              <a:gd name="connsiteY75" fmla="*/ 737719 h 1189895"/>
              <a:gd name="connsiteX76" fmla="*/ 2544341 w 4584156"/>
              <a:gd name="connsiteY76" fmla="*/ 767864 h 1189895"/>
              <a:gd name="connsiteX77" fmla="*/ 2574486 w 4584156"/>
              <a:gd name="connsiteY77" fmla="*/ 798009 h 1189895"/>
              <a:gd name="connsiteX78" fmla="*/ 2584535 w 4584156"/>
              <a:gd name="connsiteY78" fmla="*/ 828154 h 1189895"/>
              <a:gd name="connsiteX79" fmla="*/ 2664921 w 4584156"/>
              <a:gd name="connsiteY79" fmla="*/ 868347 h 1189895"/>
              <a:gd name="connsiteX80" fmla="*/ 2705115 w 4584156"/>
              <a:gd name="connsiteY80" fmla="*/ 888444 h 1189895"/>
              <a:gd name="connsiteX81" fmla="*/ 2735260 w 4584156"/>
              <a:gd name="connsiteY81" fmla="*/ 858299 h 1189895"/>
              <a:gd name="connsiteX82" fmla="*/ 2765405 w 4584156"/>
              <a:gd name="connsiteY82" fmla="*/ 838202 h 1189895"/>
              <a:gd name="connsiteX83" fmla="*/ 2835743 w 4584156"/>
              <a:gd name="connsiteY83" fmla="*/ 767864 h 1189895"/>
              <a:gd name="connsiteX84" fmla="*/ 2845792 w 4584156"/>
              <a:gd name="connsiteY84" fmla="*/ 727670 h 1189895"/>
              <a:gd name="connsiteX85" fmla="*/ 2875937 w 4584156"/>
              <a:gd name="connsiteY85" fmla="*/ 647284 h 1189895"/>
              <a:gd name="connsiteX86" fmla="*/ 2885985 w 4584156"/>
              <a:gd name="connsiteY86" fmla="*/ 546800 h 1189895"/>
              <a:gd name="connsiteX87" fmla="*/ 2906082 w 4584156"/>
              <a:gd name="connsiteY87" fmla="*/ 496558 h 1189895"/>
              <a:gd name="connsiteX88" fmla="*/ 2916130 w 4584156"/>
              <a:gd name="connsiteY88" fmla="*/ 456365 h 1189895"/>
              <a:gd name="connsiteX89" fmla="*/ 2936227 w 4584156"/>
              <a:gd name="connsiteY89" fmla="*/ 426220 h 1189895"/>
              <a:gd name="connsiteX90" fmla="*/ 2966372 w 4584156"/>
              <a:gd name="connsiteY90" fmla="*/ 335785 h 1189895"/>
              <a:gd name="connsiteX91" fmla="*/ 2986469 w 4584156"/>
              <a:gd name="connsiteY91" fmla="*/ 305640 h 1189895"/>
              <a:gd name="connsiteX92" fmla="*/ 3006565 w 4584156"/>
              <a:gd name="connsiteY92" fmla="*/ 225253 h 1189895"/>
              <a:gd name="connsiteX93" fmla="*/ 3071864 w 4584156"/>
              <a:gd name="connsiteY93" fmla="*/ 16377 h 1189895"/>
              <a:gd name="connsiteX94" fmla="*/ 3066855 w 4584156"/>
              <a:gd name="connsiteY94" fmla="*/ 355881 h 1189895"/>
              <a:gd name="connsiteX95" fmla="*/ 3117097 w 4584156"/>
              <a:gd name="connsiteY95" fmla="*/ 486510 h 1189895"/>
              <a:gd name="connsiteX96" fmla="*/ 3127145 w 4584156"/>
              <a:gd name="connsiteY96" fmla="*/ 637235 h 1189895"/>
              <a:gd name="connsiteX97" fmla="*/ 3157291 w 4584156"/>
              <a:gd name="connsiteY97" fmla="*/ 808057 h 1189895"/>
              <a:gd name="connsiteX98" fmla="*/ 3197484 w 4584156"/>
              <a:gd name="connsiteY98" fmla="*/ 928637 h 1189895"/>
              <a:gd name="connsiteX99" fmla="*/ 3207532 w 4584156"/>
              <a:gd name="connsiteY99" fmla="*/ 968831 h 1189895"/>
              <a:gd name="connsiteX100" fmla="*/ 3217581 w 4584156"/>
              <a:gd name="connsiteY100" fmla="*/ 1099459 h 1189895"/>
              <a:gd name="connsiteX101" fmla="*/ 3237677 w 4584156"/>
              <a:gd name="connsiteY101" fmla="*/ 1159749 h 1189895"/>
              <a:gd name="connsiteX102" fmla="*/ 3247726 w 4584156"/>
              <a:gd name="connsiteY102" fmla="*/ 1189895 h 1189895"/>
              <a:gd name="connsiteX103" fmla="*/ 3308016 w 4584156"/>
              <a:gd name="connsiteY103" fmla="*/ 1109508 h 1189895"/>
              <a:gd name="connsiteX104" fmla="*/ 3358258 w 4584156"/>
              <a:gd name="connsiteY104" fmla="*/ 1029121 h 1189895"/>
              <a:gd name="connsiteX105" fmla="*/ 3378354 w 4584156"/>
              <a:gd name="connsiteY105" fmla="*/ 958782 h 1189895"/>
              <a:gd name="connsiteX106" fmla="*/ 3388403 w 4584156"/>
              <a:gd name="connsiteY106" fmla="*/ 898492 h 1189895"/>
              <a:gd name="connsiteX107" fmla="*/ 3418548 w 4584156"/>
              <a:gd name="connsiteY107" fmla="*/ 828154 h 1189895"/>
              <a:gd name="connsiteX108" fmla="*/ 3428596 w 4584156"/>
              <a:gd name="connsiteY108" fmla="*/ 727670 h 1189895"/>
              <a:gd name="connsiteX109" fmla="*/ 3458741 w 4584156"/>
              <a:gd name="connsiteY109" fmla="*/ 657332 h 1189895"/>
              <a:gd name="connsiteX110" fmla="*/ 3529080 w 4584156"/>
              <a:gd name="connsiteY110" fmla="*/ 747767 h 1189895"/>
              <a:gd name="connsiteX111" fmla="*/ 3549176 w 4584156"/>
              <a:gd name="connsiteY111" fmla="*/ 787960 h 1189895"/>
              <a:gd name="connsiteX112" fmla="*/ 3559225 w 4584156"/>
              <a:gd name="connsiteY112" fmla="*/ 888444 h 1189895"/>
              <a:gd name="connsiteX113" fmla="*/ 3609466 w 4584156"/>
              <a:gd name="connsiteY113" fmla="*/ 908541 h 1189895"/>
              <a:gd name="connsiteX114" fmla="*/ 3780288 w 4584156"/>
              <a:gd name="connsiteY114" fmla="*/ 928637 h 1189895"/>
              <a:gd name="connsiteX115" fmla="*/ 3810433 w 4584156"/>
              <a:gd name="connsiteY115" fmla="*/ 918589 h 1189895"/>
              <a:gd name="connsiteX116" fmla="*/ 3820482 w 4584156"/>
              <a:gd name="connsiteY116" fmla="*/ 838202 h 1189895"/>
              <a:gd name="connsiteX117" fmla="*/ 3830530 w 4584156"/>
              <a:gd name="connsiteY117" fmla="*/ 787960 h 1189895"/>
              <a:gd name="connsiteX118" fmla="*/ 3880772 w 4584156"/>
              <a:gd name="connsiteY118" fmla="*/ 757815 h 1189895"/>
              <a:gd name="connsiteX119" fmla="*/ 3900869 w 4584156"/>
              <a:gd name="connsiteY119" fmla="*/ 727670 h 1189895"/>
              <a:gd name="connsiteX120" fmla="*/ 3941062 w 4584156"/>
              <a:gd name="connsiteY120" fmla="*/ 687477 h 1189895"/>
              <a:gd name="connsiteX121" fmla="*/ 3951110 w 4584156"/>
              <a:gd name="connsiteY121" fmla="*/ 627187 h 1189895"/>
              <a:gd name="connsiteX122" fmla="*/ 3971207 w 4584156"/>
              <a:gd name="connsiteY122" fmla="*/ 597042 h 1189895"/>
              <a:gd name="connsiteX123" fmla="*/ 4001352 w 4584156"/>
              <a:gd name="connsiteY123" fmla="*/ 536752 h 1189895"/>
              <a:gd name="connsiteX124" fmla="*/ 4031497 w 4584156"/>
              <a:gd name="connsiteY124" fmla="*/ 546800 h 1189895"/>
              <a:gd name="connsiteX125" fmla="*/ 4061642 w 4584156"/>
              <a:gd name="connsiteY125" fmla="*/ 657332 h 1189895"/>
              <a:gd name="connsiteX126" fmla="*/ 4081739 w 4584156"/>
              <a:gd name="connsiteY126" fmla="*/ 727670 h 1189895"/>
              <a:gd name="connsiteX127" fmla="*/ 4101836 w 4584156"/>
              <a:gd name="connsiteY127" fmla="*/ 757815 h 1189895"/>
              <a:gd name="connsiteX128" fmla="*/ 4142029 w 4584156"/>
              <a:gd name="connsiteY128" fmla="*/ 697525 h 1189895"/>
              <a:gd name="connsiteX129" fmla="*/ 4202319 w 4584156"/>
              <a:gd name="connsiteY129" fmla="*/ 597042 h 1189895"/>
              <a:gd name="connsiteX130" fmla="*/ 4212367 w 4584156"/>
              <a:gd name="connsiteY130" fmla="*/ 406123 h 1189895"/>
              <a:gd name="connsiteX131" fmla="*/ 4222416 w 4584156"/>
              <a:gd name="connsiteY131" fmla="*/ 365930 h 1189895"/>
              <a:gd name="connsiteX132" fmla="*/ 4272658 w 4584156"/>
              <a:gd name="connsiteY132" fmla="*/ 476462 h 1189895"/>
              <a:gd name="connsiteX133" fmla="*/ 4282706 w 4584156"/>
              <a:gd name="connsiteY133" fmla="*/ 556848 h 1189895"/>
              <a:gd name="connsiteX134" fmla="*/ 4292754 w 4584156"/>
              <a:gd name="connsiteY134" fmla="*/ 687477 h 1189895"/>
              <a:gd name="connsiteX135" fmla="*/ 4322899 w 4584156"/>
              <a:gd name="connsiteY135" fmla="*/ 777912 h 1189895"/>
              <a:gd name="connsiteX136" fmla="*/ 4332948 w 4584156"/>
              <a:gd name="connsiteY136" fmla="*/ 808057 h 1189895"/>
              <a:gd name="connsiteX137" fmla="*/ 4342996 w 4584156"/>
              <a:gd name="connsiteY137" fmla="*/ 838202 h 1189895"/>
              <a:gd name="connsiteX138" fmla="*/ 4373141 w 4584156"/>
              <a:gd name="connsiteY138" fmla="*/ 868347 h 1189895"/>
              <a:gd name="connsiteX139" fmla="*/ 4383189 w 4584156"/>
              <a:gd name="connsiteY139" fmla="*/ 1009024 h 1189895"/>
              <a:gd name="connsiteX140" fmla="*/ 4423383 w 4584156"/>
              <a:gd name="connsiteY140" fmla="*/ 1029121 h 1189895"/>
              <a:gd name="connsiteX141" fmla="*/ 4483673 w 4584156"/>
              <a:gd name="connsiteY141" fmla="*/ 968831 h 1189895"/>
              <a:gd name="connsiteX142" fmla="*/ 4523866 w 4584156"/>
              <a:gd name="connsiteY142" fmla="*/ 898492 h 1189895"/>
              <a:gd name="connsiteX143" fmla="*/ 4564060 w 4584156"/>
              <a:gd name="connsiteY143" fmla="*/ 838202 h 1189895"/>
              <a:gd name="connsiteX144" fmla="*/ 4584156 w 4584156"/>
              <a:gd name="connsiteY144" fmla="*/ 787960 h 1189895"/>
              <a:gd name="connsiteX0" fmla="*/ 2108 w 4584156"/>
              <a:gd name="connsiteY0" fmla="*/ 958782 h 1189895"/>
              <a:gd name="connsiteX1" fmla="*/ 22205 w 4584156"/>
              <a:gd name="connsiteY1" fmla="*/ 828154 h 1189895"/>
              <a:gd name="connsiteX2" fmla="*/ 32253 w 4584156"/>
              <a:gd name="connsiteY2" fmla="*/ 798009 h 1189895"/>
              <a:gd name="connsiteX3" fmla="*/ 62398 w 4584156"/>
              <a:gd name="connsiteY3" fmla="*/ 787960 h 1189895"/>
              <a:gd name="connsiteX4" fmla="*/ 72447 w 4584156"/>
              <a:gd name="connsiteY4" fmla="*/ 818105 h 1189895"/>
              <a:gd name="connsiteX5" fmla="*/ 112640 w 4584156"/>
              <a:gd name="connsiteY5" fmla="*/ 878396 h 1189895"/>
              <a:gd name="connsiteX6" fmla="*/ 122688 w 4584156"/>
              <a:gd name="connsiteY6" fmla="*/ 958782 h 1189895"/>
              <a:gd name="connsiteX7" fmla="*/ 132737 w 4584156"/>
              <a:gd name="connsiteY7" fmla="*/ 988927 h 1189895"/>
              <a:gd name="connsiteX8" fmla="*/ 203075 w 4584156"/>
              <a:gd name="connsiteY8" fmla="*/ 1069314 h 1189895"/>
              <a:gd name="connsiteX9" fmla="*/ 243269 w 4584156"/>
              <a:gd name="connsiteY9" fmla="*/ 1079363 h 1189895"/>
              <a:gd name="connsiteX10" fmla="*/ 273414 w 4584156"/>
              <a:gd name="connsiteY10" fmla="*/ 1089411 h 1189895"/>
              <a:gd name="connsiteX11" fmla="*/ 303559 w 4584156"/>
              <a:gd name="connsiteY11" fmla="*/ 1069314 h 1189895"/>
              <a:gd name="connsiteX12" fmla="*/ 353800 w 4584156"/>
              <a:gd name="connsiteY12" fmla="*/ 898492 h 1189895"/>
              <a:gd name="connsiteX13" fmla="*/ 383945 w 4584156"/>
              <a:gd name="connsiteY13" fmla="*/ 878396 h 1189895"/>
              <a:gd name="connsiteX14" fmla="*/ 397775 w 4584156"/>
              <a:gd name="connsiteY14" fmla="*/ 861433 h 1189895"/>
              <a:gd name="connsiteX15" fmla="*/ 484429 w 4584156"/>
              <a:gd name="connsiteY15" fmla="*/ 828154 h 1189895"/>
              <a:gd name="connsiteX16" fmla="*/ 534671 w 4584156"/>
              <a:gd name="connsiteY16" fmla="*/ 948734 h 1189895"/>
              <a:gd name="connsiteX17" fmla="*/ 605009 w 4584156"/>
              <a:gd name="connsiteY17" fmla="*/ 998976 h 1189895"/>
              <a:gd name="connsiteX18" fmla="*/ 735638 w 4584156"/>
              <a:gd name="connsiteY18" fmla="*/ 1109508 h 1189895"/>
              <a:gd name="connsiteX19" fmla="*/ 775831 w 4584156"/>
              <a:gd name="connsiteY19" fmla="*/ 1089411 h 1189895"/>
              <a:gd name="connsiteX20" fmla="*/ 816025 w 4584156"/>
              <a:gd name="connsiteY20" fmla="*/ 1029121 h 1189895"/>
              <a:gd name="connsiteX21" fmla="*/ 826073 w 4584156"/>
              <a:gd name="connsiteY21" fmla="*/ 918589 h 1189895"/>
              <a:gd name="connsiteX22" fmla="*/ 916508 w 4584156"/>
              <a:gd name="connsiteY22" fmla="*/ 777912 h 1189895"/>
              <a:gd name="connsiteX23" fmla="*/ 926556 w 4584156"/>
              <a:gd name="connsiteY23" fmla="*/ 727670 h 1189895"/>
              <a:gd name="connsiteX24" fmla="*/ 966750 w 4584156"/>
              <a:gd name="connsiteY24" fmla="*/ 677429 h 1189895"/>
              <a:gd name="connsiteX25" fmla="*/ 986847 w 4584156"/>
              <a:gd name="connsiteY25" fmla="*/ 647284 h 1189895"/>
              <a:gd name="connsiteX26" fmla="*/ 996895 w 4584156"/>
              <a:gd name="connsiteY26" fmla="*/ 617138 h 1189895"/>
              <a:gd name="connsiteX27" fmla="*/ 1016992 w 4584156"/>
              <a:gd name="connsiteY27" fmla="*/ 566897 h 1189895"/>
              <a:gd name="connsiteX28" fmla="*/ 1037088 w 4584156"/>
              <a:gd name="connsiteY28" fmla="*/ 436268 h 1189895"/>
              <a:gd name="connsiteX29" fmla="*/ 1047137 w 4584156"/>
              <a:gd name="connsiteY29" fmla="*/ 627187 h 1189895"/>
              <a:gd name="connsiteX30" fmla="*/ 1067233 w 4584156"/>
              <a:gd name="connsiteY30" fmla="*/ 586993 h 1189895"/>
              <a:gd name="connsiteX31" fmla="*/ 1077282 w 4584156"/>
              <a:gd name="connsiteY31" fmla="*/ 556848 h 1189895"/>
              <a:gd name="connsiteX32" fmla="*/ 1127524 w 4584156"/>
              <a:gd name="connsiteY32" fmla="*/ 647284 h 1189895"/>
              <a:gd name="connsiteX33" fmla="*/ 1177765 w 4584156"/>
              <a:gd name="connsiteY33" fmla="*/ 707574 h 1189895"/>
              <a:gd name="connsiteX34" fmla="*/ 1207910 w 4584156"/>
              <a:gd name="connsiteY34" fmla="*/ 717622 h 1189895"/>
              <a:gd name="connsiteX35" fmla="*/ 1258152 w 4584156"/>
              <a:gd name="connsiteY35" fmla="*/ 607090 h 1189895"/>
              <a:gd name="connsiteX36" fmla="*/ 1318442 w 4584156"/>
              <a:gd name="connsiteY36" fmla="*/ 546800 h 1189895"/>
              <a:gd name="connsiteX37" fmla="*/ 1338539 w 4584156"/>
              <a:gd name="connsiteY37" fmla="*/ 506607 h 1189895"/>
              <a:gd name="connsiteX38" fmla="*/ 1368684 w 4584156"/>
              <a:gd name="connsiteY38" fmla="*/ 365930 h 1189895"/>
              <a:gd name="connsiteX39" fmla="*/ 1388781 w 4584156"/>
              <a:gd name="connsiteY39" fmla="*/ 396075 h 1189895"/>
              <a:gd name="connsiteX40" fmla="*/ 1398829 w 4584156"/>
              <a:gd name="connsiteY40" fmla="*/ 426220 h 1189895"/>
              <a:gd name="connsiteX41" fmla="*/ 1418926 w 4584156"/>
              <a:gd name="connsiteY41" fmla="*/ 496558 h 1189895"/>
              <a:gd name="connsiteX42" fmla="*/ 1469167 w 4584156"/>
              <a:gd name="connsiteY42" fmla="*/ 576945 h 1189895"/>
              <a:gd name="connsiteX43" fmla="*/ 1499313 w 4584156"/>
              <a:gd name="connsiteY43" fmla="*/ 737719 h 1189895"/>
              <a:gd name="connsiteX44" fmla="*/ 1529458 w 4584156"/>
              <a:gd name="connsiteY44" fmla="*/ 848251 h 1189895"/>
              <a:gd name="connsiteX45" fmla="*/ 1549554 w 4584156"/>
              <a:gd name="connsiteY45" fmla="*/ 928637 h 1189895"/>
              <a:gd name="connsiteX46" fmla="*/ 1569651 w 4584156"/>
              <a:gd name="connsiteY46" fmla="*/ 958782 h 1189895"/>
              <a:gd name="connsiteX47" fmla="*/ 1599796 w 4584156"/>
              <a:gd name="connsiteY47" fmla="*/ 948734 h 1189895"/>
              <a:gd name="connsiteX48" fmla="*/ 1609844 w 4584156"/>
              <a:gd name="connsiteY48" fmla="*/ 918589 h 1189895"/>
              <a:gd name="connsiteX49" fmla="*/ 1629941 w 4584156"/>
              <a:gd name="connsiteY49" fmla="*/ 888444 h 1189895"/>
              <a:gd name="connsiteX50" fmla="*/ 1660086 w 4584156"/>
              <a:gd name="connsiteY50" fmla="*/ 838202 h 1189895"/>
              <a:gd name="connsiteX51" fmla="*/ 1700280 w 4584156"/>
              <a:gd name="connsiteY51" fmla="*/ 868347 h 1189895"/>
              <a:gd name="connsiteX52" fmla="*/ 1800763 w 4584156"/>
              <a:gd name="connsiteY52" fmla="*/ 958782 h 1189895"/>
              <a:gd name="connsiteX53" fmla="*/ 1840956 w 4584156"/>
              <a:gd name="connsiteY53" fmla="*/ 1029121 h 1189895"/>
              <a:gd name="connsiteX54" fmla="*/ 1871102 w 4584156"/>
              <a:gd name="connsiteY54" fmla="*/ 1049218 h 1189895"/>
              <a:gd name="connsiteX55" fmla="*/ 1881150 w 4584156"/>
              <a:gd name="connsiteY55" fmla="*/ 1079363 h 1189895"/>
              <a:gd name="connsiteX56" fmla="*/ 1901247 w 4584156"/>
              <a:gd name="connsiteY56" fmla="*/ 1049218 h 1189895"/>
              <a:gd name="connsiteX57" fmla="*/ 1911295 w 4584156"/>
              <a:gd name="connsiteY57" fmla="*/ 1009024 h 1189895"/>
              <a:gd name="connsiteX58" fmla="*/ 1931392 w 4584156"/>
              <a:gd name="connsiteY58" fmla="*/ 958782 h 1189895"/>
              <a:gd name="connsiteX59" fmla="*/ 1941440 w 4584156"/>
              <a:gd name="connsiteY59" fmla="*/ 928637 h 1189895"/>
              <a:gd name="connsiteX60" fmla="*/ 1951488 w 4584156"/>
              <a:gd name="connsiteY60" fmla="*/ 767864 h 1189895"/>
              <a:gd name="connsiteX61" fmla="*/ 1981633 w 4584156"/>
              <a:gd name="connsiteY61" fmla="*/ 677429 h 1189895"/>
              <a:gd name="connsiteX62" fmla="*/ 2011778 w 4584156"/>
              <a:gd name="connsiteY62" fmla="*/ 627187 h 1189895"/>
              <a:gd name="connsiteX63" fmla="*/ 2021827 w 4584156"/>
              <a:gd name="connsiteY63" fmla="*/ 566897 h 1189895"/>
              <a:gd name="connsiteX64" fmla="*/ 2031875 w 4584156"/>
              <a:gd name="connsiteY64" fmla="*/ 597042 h 1189895"/>
              <a:gd name="connsiteX65" fmla="*/ 2041924 w 4584156"/>
              <a:gd name="connsiteY65" fmla="*/ 657332 h 1189895"/>
              <a:gd name="connsiteX66" fmla="*/ 2072069 w 4584156"/>
              <a:gd name="connsiteY66" fmla="*/ 727670 h 1189895"/>
              <a:gd name="connsiteX67" fmla="*/ 2082117 w 4584156"/>
              <a:gd name="connsiteY67" fmla="*/ 848251 h 1189895"/>
              <a:gd name="connsiteX68" fmla="*/ 2102214 w 4584156"/>
              <a:gd name="connsiteY68" fmla="*/ 968831 h 1189895"/>
              <a:gd name="connsiteX69" fmla="*/ 2162504 w 4584156"/>
              <a:gd name="connsiteY69" fmla="*/ 908541 h 1189895"/>
              <a:gd name="connsiteX70" fmla="*/ 2222794 w 4584156"/>
              <a:gd name="connsiteY70" fmla="*/ 868347 h 1189895"/>
              <a:gd name="connsiteX71" fmla="*/ 2273036 w 4584156"/>
              <a:gd name="connsiteY71" fmla="*/ 808057 h 1189895"/>
              <a:gd name="connsiteX72" fmla="*/ 2313229 w 4584156"/>
              <a:gd name="connsiteY72" fmla="*/ 747767 h 1189895"/>
              <a:gd name="connsiteX73" fmla="*/ 2383567 w 4584156"/>
              <a:gd name="connsiteY73" fmla="*/ 687477 h 1189895"/>
              <a:gd name="connsiteX74" fmla="*/ 2433809 w 4584156"/>
              <a:gd name="connsiteY74" fmla="*/ 697525 h 1189895"/>
              <a:gd name="connsiteX75" fmla="*/ 2484051 w 4584156"/>
              <a:gd name="connsiteY75" fmla="*/ 737719 h 1189895"/>
              <a:gd name="connsiteX76" fmla="*/ 2544341 w 4584156"/>
              <a:gd name="connsiteY76" fmla="*/ 767864 h 1189895"/>
              <a:gd name="connsiteX77" fmla="*/ 2574486 w 4584156"/>
              <a:gd name="connsiteY77" fmla="*/ 798009 h 1189895"/>
              <a:gd name="connsiteX78" fmla="*/ 2584535 w 4584156"/>
              <a:gd name="connsiteY78" fmla="*/ 828154 h 1189895"/>
              <a:gd name="connsiteX79" fmla="*/ 2664921 w 4584156"/>
              <a:gd name="connsiteY79" fmla="*/ 868347 h 1189895"/>
              <a:gd name="connsiteX80" fmla="*/ 2705115 w 4584156"/>
              <a:gd name="connsiteY80" fmla="*/ 888444 h 1189895"/>
              <a:gd name="connsiteX81" fmla="*/ 2735260 w 4584156"/>
              <a:gd name="connsiteY81" fmla="*/ 858299 h 1189895"/>
              <a:gd name="connsiteX82" fmla="*/ 2765405 w 4584156"/>
              <a:gd name="connsiteY82" fmla="*/ 838202 h 1189895"/>
              <a:gd name="connsiteX83" fmla="*/ 2835743 w 4584156"/>
              <a:gd name="connsiteY83" fmla="*/ 767864 h 1189895"/>
              <a:gd name="connsiteX84" fmla="*/ 2845792 w 4584156"/>
              <a:gd name="connsiteY84" fmla="*/ 727670 h 1189895"/>
              <a:gd name="connsiteX85" fmla="*/ 2875937 w 4584156"/>
              <a:gd name="connsiteY85" fmla="*/ 647284 h 1189895"/>
              <a:gd name="connsiteX86" fmla="*/ 2885985 w 4584156"/>
              <a:gd name="connsiteY86" fmla="*/ 546800 h 1189895"/>
              <a:gd name="connsiteX87" fmla="*/ 2906082 w 4584156"/>
              <a:gd name="connsiteY87" fmla="*/ 496558 h 1189895"/>
              <a:gd name="connsiteX88" fmla="*/ 2916130 w 4584156"/>
              <a:gd name="connsiteY88" fmla="*/ 456365 h 1189895"/>
              <a:gd name="connsiteX89" fmla="*/ 2936227 w 4584156"/>
              <a:gd name="connsiteY89" fmla="*/ 426220 h 1189895"/>
              <a:gd name="connsiteX90" fmla="*/ 2966372 w 4584156"/>
              <a:gd name="connsiteY90" fmla="*/ 335785 h 1189895"/>
              <a:gd name="connsiteX91" fmla="*/ 2986469 w 4584156"/>
              <a:gd name="connsiteY91" fmla="*/ 305640 h 1189895"/>
              <a:gd name="connsiteX92" fmla="*/ 3006565 w 4584156"/>
              <a:gd name="connsiteY92" fmla="*/ 225253 h 1189895"/>
              <a:gd name="connsiteX93" fmla="*/ 3071864 w 4584156"/>
              <a:gd name="connsiteY93" fmla="*/ 16377 h 1189895"/>
              <a:gd name="connsiteX94" fmla="*/ 3066855 w 4584156"/>
              <a:gd name="connsiteY94" fmla="*/ 355881 h 1189895"/>
              <a:gd name="connsiteX95" fmla="*/ 3117097 w 4584156"/>
              <a:gd name="connsiteY95" fmla="*/ 486510 h 1189895"/>
              <a:gd name="connsiteX96" fmla="*/ 3127145 w 4584156"/>
              <a:gd name="connsiteY96" fmla="*/ 637235 h 1189895"/>
              <a:gd name="connsiteX97" fmla="*/ 3157291 w 4584156"/>
              <a:gd name="connsiteY97" fmla="*/ 808057 h 1189895"/>
              <a:gd name="connsiteX98" fmla="*/ 3197484 w 4584156"/>
              <a:gd name="connsiteY98" fmla="*/ 928637 h 1189895"/>
              <a:gd name="connsiteX99" fmla="*/ 3207532 w 4584156"/>
              <a:gd name="connsiteY99" fmla="*/ 968831 h 1189895"/>
              <a:gd name="connsiteX100" fmla="*/ 3217581 w 4584156"/>
              <a:gd name="connsiteY100" fmla="*/ 1099459 h 1189895"/>
              <a:gd name="connsiteX101" fmla="*/ 3237677 w 4584156"/>
              <a:gd name="connsiteY101" fmla="*/ 1159749 h 1189895"/>
              <a:gd name="connsiteX102" fmla="*/ 3247726 w 4584156"/>
              <a:gd name="connsiteY102" fmla="*/ 1189895 h 1189895"/>
              <a:gd name="connsiteX103" fmla="*/ 3308016 w 4584156"/>
              <a:gd name="connsiteY103" fmla="*/ 1109508 h 1189895"/>
              <a:gd name="connsiteX104" fmla="*/ 3358258 w 4584156"/>
              <a:gd name="connsiteY104" fmla="*/ 1029121 h 1189895"/>
              <a:gd name="connsiteX105" fmla="*/ 3378354 w 4584156"/>
              <a:gd name="connsiteY105" fmla="*/ 958782 h 1189895"/>
              <a:gd name="connsiteX106" fmla="*/ 3388403 w 4584156"/>
              <a:gd name="connsiteY106" fmla="*/ 898492 h 1189895"/>
              <a:gd name="connsiteX107" fmla="*/ 3418548 w 4584156"/>
              <a:gd name="connsiteY107" fmla="*/ 828154 h 1189895"/>
              <a:gd name="connsiteX108" fmla="*/ 3428596 w 4584156"/>
              <a:gd name="connsiteY108" fmla="*/ 727670 h 1189895"/>
              <a:gd name="connsiteX109" fmla="*/ 3458741 w 4584156"/>
              <a:gd name="connsiteY109" fmla="*/ 657332 h 1189895"/>
              <a:gd name="connsiteX110" fmla="*/ 3529080 w 4584156"/>
              <a:gd name="connsiteY110" fmla="*/ 747767 h 1189895"/>
              <a:gd name="connsiteX111" fmla="*/ 3549176 w 4584156"/>
              <a:gd name="connsiteY111" fmla="*/ 787960 h 1189895"/>
              <a:gd name="connsiteX112" fmla="*/ 3559225 w 4584156"/>
              <a:gd name="connsiteY112" fmla="*/ 888444 h 1189895"/>
              <a:gd name="connsiteX113" fmla="*/ 3609466 w 4584156"/>
              <a:gd name="connsiteY113" fmla="*/ 908541 h 1189895"/>
              <a:gd name="connsiteX114" fmla="*/ 3780288 w 4584156"/>
              <a:gd name="connsiteY114" fmla="*/ 928637 h 1189895"/>
              <a:gd name="connsiteX115" fmla="*/ 3810433 w 4584156"/>
              <a:gd name="connsiteY115" fmla="*/ 918589 h 1189895"/>
              <a:gd name="connsiteX116" fmla="*/ 3820482 w 4584156"/>
              <a:gd name="connsiteY116" fmla="*/ 838202 h 1189895"/>
              <a:gd name="connsiteX117" fmla="*/ 3830530 w 4584156"/>
              <a:gd name="connsiteY117" fmla="*/ 787960 h 1189895"/>
              <a:gd name="connsiteX118" fmla="*/ 3880772 w 4584156"/>
              <a:gd name="connsiteY118" fmla="*/ 757815 h 1189895"/>
              <a:gd name="connsiteX119" fmla="*/ 3900869 w 4584156"/>
              <a:gd name="connsiteY119" fmla="*/ 727670 h 1189895"/>
              <a:gd name="connsiteX120" fmla="*/ 3941062 w 4584156"/>
              <a:gd name="connsiteY120" fmla="*/ 687477 h 1189895"/>
              <a:gd name="connsiteX121" fmla="*/ 3951110 w 4584156"/>
              <a:gd name="connsiteY121" fmla="*/ 627187 h 1189895"/>
              <a:gd name="connsiteX122" fmla="*/ 3971207 w 4584156"/>
              <a:gd name="connsiteY122" fmla="*/ 597042 h 1189895"/>
              <a:gd name="connsiteX123" fmla="*/ 4001352 w 4584156"/>
              <a:gd name="connsiteY123" fmla="*/ 536752 h 1189895"/>
              <a:gd name="connsiteX124" fmla="*/ 4031497 w 4584156"/>
              <a:gd name="connsiteY124" fmla="*/ 546800 h 1189895"/>
              <a:gd name="connsiteX125" fmla="*/ 4061642 w 4584156"/>
              <a:gd name="connsiteY125" fmla="*/ 657332 h 1189895"/>
              <a:gd name="connsiteX126" fmla="*/ 4081739 w 4584156"/>
              <a:gd name="connsiteY126" fmla="*/ 727670 h 1189895"/>
              <a:gd name="connsiteX127" fmla="*/ 4101836 w 4584156"/>
              <a:gd name="connsiteY127" fmla="*/ 757815 h 1189895"/>
              <a:gd name="connsiteX128" fmla="*/ 4142029 w 4584156"/>
              <a:gd name="connsiteY128" fmla="*/ 697525 h 1189895"/>
              <a:gd name="connsiteX129" fmla="*/ 4202319 w 4584156"/>
              <a:gd name="connsiteY129" fmla="*/ 597042 h 1189895"/>
              <a:gd name="connsiteX130" fmla="*/ 4212367 w 4584156"/>
              <a:gd name="connsiteY130" fmla="*/ 406123 h 1189895"/>
              <a:gd name="connsiteX131" fmla="*/ 4222416 w 4584156"/>
              <a:gd name="connsiteY131" fmla="*/ 365930 h 1189895"/>
              <a:gd name="connsiteX132" fmla="*/ 4272658 w 4584156"/>
              <a:gd name="connsiteY132" fmla="*/ 476462 h 1189895"/>
              <a:gd name="connsiteX133" fmla="*/ 4282706 w 4584156"/>
              <a:gd name="connsiteY133" fmla="*/ 556848 h 1189895"/>
              <a:gd name="connsiteX134" fmla="*/ 4292754 w 4584156"/>
              <a:gd name="connsiteY134" fmla="*/ 687477 h 1189895"/>
              <a:gd name="connsiteX135" fmla="*/ 4322899 w 4584156"/>
              <a:gd name="connsiteY135" fmla="*/ 777912 h 1189895"/>
              <a:gd name="connsiteX136" fmla="*/ 4332948 w 4584156"/>
              <a:gd name="connsiteY136" fmla="*/ 808057 h 1189895"/>
              <a:gd name="connsiteX137" fmla="*/ 4342996 w 4584156"/>
              <a:gd name="connsiteY137" fmla="*/ 838202 h 1189895"/>
              <a:gd name="connsiteX138" fmla="*/ 4373141 w 4584156"/>
              <a:gd name="connsiteY138" fmla="*/ 868347 h 1189895"/>
              <a:gd name="connsiteX139" fmla="*/ 4383189 w 4584156"/>
              <a:gd name="connsiteY139" fmla="*/ 1009024 h 1189895"/>
              <a:gd name="connsiteX140" fmla="*/ 4423383 w 4584156"/>
              <a:gd name="connsiteY140" fmla="*/ 1029121 h 1189895"/>
              <a:gd name="connsiteX141" fmla="*/ 4483673 w 4584156"/>
              <a:gd name="connsiteY141" fmla="*/ 968831 h 1189895"/>
              <a:gd name="connsiteX142" fmla="*/ 4523866 w 4584156"/>
              <a:gd name="connsiteY142" fmla="*/ 898492 h 1189895"/>
              <a:gd name="connsiteX143" fmla="*/ 4564060 w 4584156"/>
              <a:gd name="connsiteY143" fmla="*/ 838202 h 1189895"/>
              <a:gd name="connsiteX144" fmla="*/ 4584156 w 4584156"/>
              <a:gd name="connsiteY144" fmla="*/ 787960 h 1189895"/>
              <a:gd name="connsiteX0" fmla="*/ 2108 w 4584156"/>
              <a:gd name="connsiteY0" fmla="*/ 958782 h 1189895"/>
              <a:gd name="connsiteX1" fmla="*/ 22205 w 4584156"/>
              <a:gd name="connsiteY1" fmla="*/ 828154 h 1189895"/>
              <a:gd name="connsiteX2" fmla="*/ 32253 w 4584156"/>
              <a:gd name="connsiteY2" fmla="*/ 798009 h 1189895"/>
              <a:gd name="connsiteX3" fmla="*/ 62398 w 4584156"/>
              <a:gd name="connsiteY3" fmla="*/ 787960 h 1189895"/>
              <a:gd name="connsiteX4" fmla="*/ 72447 w 4584156"/>
              <a:gd name="connsiteY4" fmla="*/ 818105 h 1189895"/>
              <a:gd name="connsiteX5" fmla="*/ 112640 w 4584156"/>
              <a:gd name="connsiteY5" fmla="*/ 878396 h 1189895"/>
              <a:gd name="connsiteX6" fmla="*/ 122688 w 4584156"/>
              <a:gd name="connsiteY6" fmla="*/ 958782 h 1189895"/>
              <a:gd name="connsiteX7" fmla="*/ 132737 w 4584156"/>
              <a:gd name="connsiteY7" fmla="*/ 988927 h 1189895"/>
              <a:gd name="connsiteX8" fmla="*/ 203075 w 4584156"/>
              <a:gd name="connsiteY8" fmla="*/ 1069314 h 1189895"/>
              <a:gd name="connsiteX9" fmla="*/ 243269 w 4584156"/>
              <a:gd name="connsiteY9" fmla="*/ 1079363 h 1189895"/>
              <a:gd name="connsiteX10" fmla="*/ 273414 w 4584156"/>
              <a:gd name="connsiteY10" fmla="*/ 1089411 h 1189895"/>
              <a:gd name="connsiteX11" fmla="*/ 303559 w 4584156"/>
              <a:gd name="connsiteY11" fmla="*/ 1069314 h 1189895"/>
              <a:gd name="connsiteX12" fmla="*/ 353800 w 4584156"/>
              <a:gd name="connsiteY12" fmla="*/ 898492 h 1189895"/>
              <a:gd name="connsiteX13" fmla="*/ 383945 w 4584156"/>
              <a:gd name="connsiteY13" fmla="*/ 878396 h 1189895"/>
              <a:gd name="connsiteX14" fmla="*/ 397775 w 4584156"/>
              <a:gd name="connsiteY14" fmla="*/ 861433 h 1189895"/>
              <a:gd name="connsiteX15" fmla="*/ 484429 w 4584156"/>
              <a:gd name="connsiteY15" fmla="*/ 828154 h 1189895"/>
              <a:gd name="connsiteX16" fmla="*/ 534671 w 4584156"/>
              <a:gd name="connsiteY16" fmla="*/ 948734 h 1189895"/>
              <a:gd name="connsiteX17" fmla="*/ 605009 w 4584156"/>
              <a:gd name="connsiteY17" fmla="*/ 998976 h 1189895"/>
              <a:gd name="connsiteX18" fmla="*/ 735638 w 4584156"/>
              <a:gd name="connsiteY18" fmla="*/ 1109508 h 1189895"/>
              <a:gd name="connsiteX19" fmla="*/ 775831 w 4584156"/>
              <a:gd name="connsiteY19" fmla="*/ 1089411 h 1189895"/>
              <a:gd name="connsiteX20" fmla="*/ 816025 w 4584156"/>
              <a:gd name="connsiteY20" fmla="*/ 1029121 h 1189895"/>
              <a:gd name="connsiteX21" fmla="*/ 826073 w 4584156"/>
              <a:gd name="connsiteY21" fmla="*/ 918589 h 1189895"/>
              <a:gd name="connsiteX22" fmla="*/ 916508 w 4584156"/>
              <a:gd name="connsiteY22" fmla="*/ 777912 h 1189895"/>
              <a:gd name="connsiteX23" fmla="*/ 926556 w 4584156"/>
              <a:gd name="connsiteY23" fmla="*/ 727670 h 1189895"/>
              <a:gd name="connsiteX24" fmla="*/ 966750 w 4584156"/>
              <a:gd name="connsiteY24" fmla="*/ 677429 h 1189895"/>
              <a:gd name="connsiteX25" fmla="*/ 986847 w 4584156"/>
              <a:gd name="connsiteY25" fmla="*/ 647284 h 1189895"/>
              <a:gd name="connsiteX26" fmla="*/ 996895 w 4584156"/>
              <a:gd name="connsiteY26" fmla="*/ 617138 h 1189895"/>
              <a:gd name="connsiteX27" fmla="*/ 1016992 w 4584156"/>
              <a:gd name="connsiteY27" fmla="*/ 566897 h 1189895"/>
              <a:gd name="connsiteX28" fmla="*/ 1037088 w 4584156"/>
              <a:gd name="connsiteY28" fmla="*/ 436268 h 1189895"/>
              <a:gd name="connsiteX29" fmla="*/ 1047137 w 4584156"/>
              <a:gd name="connsiteY29" fmla="*/ 627187 h 1189895"/>
              <a:gd name="connsiteX30" fmla="*/ 1067233 w 4584156"/>
              <a:gd name="connsiteY30" fmla="*/ 586993 h 1189895"/>
              <a:gd name="connsiteX31" fmla="*/ 1077282 w 4584156"/>
              <a:gd name="connsiteY31" fmla="*/ 556848 h 1189895"/>
              <a:gd name="connsiteX32" fmla="*/ 1127524 w 4584156"/>
              <a:gd name="connsiteY32" fmla="*/ 647284 h 1189895"/>
              <a:gd name="connsiteX33" fmla="*/ 1177765 w 4584156"/>
              <a:gd name="connsiteY33" fmla="*/ 707574 h 1189895"/>
              <a:gd name="connsiteX34" fmla="*/ 1207910 w 4584156"/>
              <a:gd name="connsiteY34" fmla="*/ 717622 h 1189895"/>
              <a:gd name="connsiteX35" fmla="*/ 1258152 w 4584156"/>
              <a:gd name="connsiteY35" fmla="*/ 607090 h 1189895"/>
              <a:gd name="connsiteX36" fmla="*/ 1318442 w 4584156"/>
              <a:gd name="connsiteY36" fmla="*/ 546800 h 1189895"/>
              <a:gd name="connsiteX37" fmla="*/ 1338539 w 4584156"/>
              <a:gd name="connsiteY37" fmla="*/ 506607 h 1189895"/>
              <a:gd name="connsiteX38" fmla="*/ 1368684 w 4584156"/>
              <a:gd name="connsiteY38" fmla="*/ 365930 h 1189895"/>
              <a:gd name="connsiteX39" fmla="*/ 1388781 w 4584156"/>
              <a:gd name="connsiteY39" fmla="*/ 396075 h 1189895"/>
              <a:gd name="connsiteX40" fmla="*/ 1398829 w 4584156"/>
              <a:gd name="connsiteY40" fmla="*/ 426220 h 1189895"/>
              <a:gd name="connsiteX41" fmla="*/ 1418926 w 4584156"/>
              <a:gd name="connsiteY41" fmla="*/ 496558 h 1189895"/>
              <a:gd name="connsiteX42" fmla="*/ 1469167 w 4584156"/>
              <a:gd name="connsiteY42" fmla="*/ 576945 h 1189895"/>
              <a:gd name="connsiteX43" fmla="*/ 1499313 w 4584156"/>
              <a:gd name="connsiteY43" fmla="*/ 737719 h 1189895"/>
              <a:gd name="connsiteX44" fmla="*/ 1529458 w 4584156"/>
              <a:gd name="connsiteY44" fmla="*/ 848251 h 1189895"/>
              <a:gd name="connsiteX45" fmla="*/ 1549554 w 4584156"/>
              <a:gd name="connsiteY45" fmla="*/ 928637 h 1189895"/>
              <a:gd name="connsiteX46" fmla="*/ 1569651 w 4584156"/>
              <a:gd name="connsiteY46" fmla="*/ 958782 h 1189895"/>
              <a:gd name="connsiteX47" fmla="*/ 1599796 w 4584156"/>
              <a:gd name="connsiteY47" fmla="*/ 948734 h 1189895"/>
              <a:gd name="connsiteX48" fmla="*/ 1609844 w 4584156"/>
              <a:gd name="connsiteY48" fmla="*/ 918589 h 1189895"/>
              <a:gd name="connsiteX49" fmla="*/ 1629941 w 4584156"/>
              <a:gd name="connsiteY49" fmla="*/ 888444 h 1189895"/>
              <a:gd name="connsiteX50" fmla="*/ 1660086 w 4584156"/>
              <a:gd name="connsiteY50" fmla="*/ 838202 h 1189895"/>
              <a:gd name="connsiteX51" fmla="*/ 1700280 w 4584156"/>
              <a:gd name="connsiteY51" fmla="*/ 868347 h 1189895"/>
              <a:gd name="connsiteX52" fmla="*/ 1800763 w 4584156"/>
              <a:gd name="connsiteY52" fmla="*/ 958782 h 1189895"/>
              <a:gd name="connsiteX53" fmla="*/ 1840956 w 4584156"/>
              <a:gd name="connsiteY53" fmla="*/ 1029121 h 1189895"/>
              <a:gd name="connsiteX54" fmla="*/ 1871102 w 4584156"/>
              <a:gd name="connsiteY54" fmla="*/ 1049218 h 1189895"/>
              <a:gd name="connsiteX55" fmla="*/ 1881150 w 4584156"/>
              <a:gd name="connsiteY55" fmla="*/ 1079363 h 1189895"/>
              <a:gd name="connsiteX56" fmla="*/ 1901247 w 4584156"/>
              <a:gd name="connsiteY56" fmla="*/ 1049218 h 1189895"/>
              <a:gd name="connsiteX57" fmla="*/ 1911295 w 4584156"/>
              <a:gd name="connsiteY57" fmla="*/ 1009024 h 1189895"/>
              <a:gd name="connsiteX58" fmla="*/ 1931392 w 4584156"/>
              <a:gd name="connsiteY58" fmla="*/ 958782 h 1189895"/>
              <a:gd name="connsiteX59" fmla="*/ 1941440 w 4584156"/>
              <a:gd name="connsiteY59" fmla="*/ 928637 h 1189895"/>
              <a:gd name="connsiteX60" fmla="*/ 1951488 w 4584156"/>
              <a:gd name="connsiteY60" fmla="*/ 767864 h 1189895"/>
              <a:gd name="connsiteX61" fmla="*/ 1981633 w 4584156"/>
              <a:gd name="connsiteY61" fmla="*/ 677429 h 1189895"/>
              <a:gd name="connsiteX62" fmla="*/ 2011778 w 4584156"/>
              <a:gd name="connsiteY62" fmla="*/ 627187 h 1189895"/>
              <a:gd name="connsiteX63" fmla="*/ 2021827 w 4584156"/>
              <a:gd name="connsiteY63" fmla="*/ 566897 h 1189895"/>
              <a:gd name="connsiteX64" fmla="*/ 2031875 w 4584156"/>
              <a:gd name="connsiteY64" fmla="*/ 597042 h 1189895"/>
              <a:gd name="connsiteX65" fmla="*/ 2041924 w 4584156"/>
              <a:gd name="connsiteY65" fmla="*/ 657332 h 1189895"/>
              <a:gd name="connsiteX66" fmla="*/ 2072069 w 4584156"/>
              <a:gd name="connsiteY66" fmla="*/ 727670 h 1189895"/>
              <a:gd name="connsiteX67" fmla="*/ 2082117 w 4584156"/>
              <a:gd name="connsiteY67" fmla="*/ 848251 h 1189895"/>
              <a:gd name="connsiteX68" fmla="*/ 2102214 w 4584156"/>
              <a:gd name="connsiteY68" fmla="*/ 968831 h 1189895"/>
              <a:gd name="connsiteX69" fmla="*/ 2162504 w 4584156"/>
              <a:gd name="connsiteY69" fmla="*/ 908541 h 1189895"/>
              <a:gd name="connsiteX70" fmla="*/ 2222794 w 4584156"/>
              <a:gd name="connsiteY70" fmla="*/ 868347 h 1189895"/>
              <a:gd name="connsiteX71" fmla="*/ 2273036 w 4584156"/>
              <a:gd name="connsiteY71" fmla="*/ 808057 h 1189895"/>
              <a:gd name="connsiteX72" fmla="*/ 2313229 w 4584156"/>
              <a:gd name="connsiteY72" fmla="*/ 747767 h 1189895"/>
              <a:gd name="connsiteX73" fmla="*/ 2383567 w 4584156"/>
              <a:gd name="connsiteY73" fmla="*/ 687477 h 1189895"/>
              <a:gd name="connsiteX74" fmla="*/ 2433809 w 4584156"/>
              <a:gd name="connsiteY74" fmla="*/ 697525 h 1189895"/>
              <a:gd name="connsiteX75" fmla="*/ 2484051 w 4584156"/>
              <a:gd name="connsiteY75" fmla="*/ 737719 h 1189895"/>
              <a:gd name="connsiteX76" fmla="*/ 2544341 w 4584156"/>
              <a:gd name="connsiteY76" fmla="*/ 767864 h 1189895"/>
              <a:gd name="connsiteX77" fmla="*/ 2574486 w 4584156"/>
              <a:gd name="connsiteY77" fmla="*/ 798009 h 1189895"/>
              <a:gd name="connsiteX78" fmla="*/ 2584535 w 4584156"/>
              <a:gd name="connsiteY78" fmla="*/ 828154 h 1189895"/>
              <a:gd name="connsiteX79" fmla="*/ 2664921 w 4584156"/>
              <a:gd name="connsiteY79" fmla="*/ 868347 h 1189895"/>
              <a:gd name="connsiteX80" fmla="*/ 2705115 w 4584156"/>
              <a:gd name="connsiteY80" fmla="*/ 888444 h 1189895"/>
              <a:gd name="connsiteX81" fmla="*/ 2735260 w 4584156"/>
              <a:gd name="connsiteY81" fmla="*/ 858299 h 1189895"/>
              <a:gd name="connsiteX82" fmla="*/ 2765405 w 4584156"/>
              <a:gd name="connsiteY82" fmla="*/ 838202 h 1189895"/>
              <a:gd name="connsiteX83" fmla="*/ 2835743 w 4584156"/>
              <a:gd name="connsiteY83" fmla="*/ 767864 h 1189895"/>
              <a:gd name="connsiteX84" fmla="*/ 2845792 w 4584156"/>
              <a:gd name="connsiteY84" fmla="*/ 727670 h 1189895"/>
              <a:gd name="connsiteX85" fmla="*/ 2875937 w 4584156"/>
              <a:gd name="connsiteY85" fmla="*/ 647284 h 1189895"/>
              <a:gd name="connsiteX86" fmla="*/ 2885985 w 4584156"/>
              <a:gd name="connsiteY86" fmla="*/ 546800 h 1189895"/>
              <a:gd name="connsiteX87" fmla="*/ 2906082 w 4584156"/>
              <a:gd name="connsiteY87" fmla="*/ 496558 h 1189895"/>
              <a:gd name="connsiteX88" fmla="*/ 2916130 w 4584156"/>
              <a:gd name="connsiteY88" fmla="*/ 456365 h 1189895"/>
              <a:gd name="connsiteX89" fmla="*/ 2936227 w 4584156"/>
              <a:gd name="connsiteY89" fmla="*/ 426220 h 1189895"/>
              <a:gd name="connsiteX90" fmla="*/ 2966372 w 4584156"/>
              <a:gd name="connsiteY90" fmla="*/ 335785 h 1189895"/>
              <a:gd name="connsiteX91" fmla="*/ 2986469 w 4584156"/>
              <a:gd name="connsiteY91" fmla="*/ 305640 h 1189895"/>
              <a:gd name="connsiteX92" fmla="*/ 3006565 w 4584156"/>
              <a:gd name="connsiteY92" fmla="*/ 225253 h 1189895"/>
              <a:gd name="connsiteX93" fmla="*/ 3071864 w 4584156"/>
              <a:gd name="connsiteY93" fmla="*/ 16377 h 1189895"/>
              <a:gd name="connsiteX94" fmla="*/ 3066855 w 4584156"/>
              <a:gd name="connsiteY94" fmla="*/ 355881 h 1189895"/>
              <a:gd name="connsiteX95" fmla="*/ 3117097 w 4584156"/>
              <a:gd name="connsiteY95" fmla="*/ 486510 h 1189895"/>
              <a:gd name="connsiteX96" fmla="*/ 3127145 w 4584156"/>
              <a:gd name="connsiteY96" fmla="*/ 637235 h 1189895"/>
              <a:gd name="connsiteX97" fmla="*/ 3157291 w 4584156"/>
              <a:gd name="connsiteY97" fmla="*/ 808057 h 1189895"/>
              <a:gd name="connsiteX98" fmla="*/ 3197484 w 4584156"/>
              <a:gd name="connsiteY98" fmla="*/ 928637 h 1189895"/>
              <a:gd name="connsiteX99" fmla="*/ 3207532 w 4584156"/>
              <a:gd name="connsiteY99" fmla="*/ 968831 h 1189895"/>
              <a:gd name="connsiteX100" fmla="*/ 3217581 w 4584156"/>
              <a:gd name="connsiteY100" fmla="*/ 1099459 h 1189895"/>
              <a:gd name="connsiteX101" fmla="*/ 3237677 w 4584156"/>
              <a:gd name="connsiteY101" fmla="*/ 1159749 h 1189895"/>
              <a:gd name="connsiteX102" fmla="*/ 3247726 w 4584156"/>
              <a:gd name="connsiteY102" fmla="*/ 1189895 h 1189895"/>
              <a:gd name="connsiteX103" fmla="*/ 3308016 w 4584156"/>
              <a:gd name="connsiteY103" fmla="*/ 1109508 h 1189895"/>
              <a:gd name="connsiteX104" fmla="*/ 3358258 w 4584156"/>
              <a:gd name="connsiteY104" fmla="*/ 1029121 h 1189895"/>
              <a:gd name="connsiteX105" fmla="*/ 3378354 w 4584156"/>
              <a:gd name="connsiteY105" fmla="*/ 958782 h 1189895"/>
              <a:gd name="connsiteX106" fmla="*/ 3388403 w 4584156"/>
              <a:gd name="connsiteY106" fmla="*/ 898492 h 1189895"/>
              <a:gd name="connsiteX107" fmla="*/ 3418548 w 4584156"/>
              <a:gd name="connsiteY107" fmla="*/ 828154 h 1189895"/>
              <a:gd name="connsiteX108" fmla="*/ 3428596 w 4584156"/>
              <a:gd name="connsiteY108" fmla="*/ 727670 h 1189895"/>
              <a:gd name="connsiteX109" fmla="*/ 3458741 w 4584156"/>
              <a:gd name="connsiteY109" fmla="*/ 657332 h 1189895"/>
              <a:gd name="connsiteX110" fmla="*/ 3529080 w 4584156"/>
              <a:gd name="connsiteY110" fmla="*/ 747767 h 1189895"/>
              <a:gd name="connsiteX111" fmla="*/ 3549176 w 4584156"/>
              <a:gd name="connsiteY111" fmla="*/ 787960 h 1189895"/>
              <a:gd name="connsiteX112" fmla="*/ 3559225 w 4584156"/>
              <a:gd name="connsiteY112" fmla="*/ 888444 h 1189895"/>
              <a:gd name="connsiteX113" fmla="*/ 3609466 w 4584156"/>
              <a:gd name="connsiteY113" fmla="*/ 908541 h 1189895"/>
              <a:gd name="connsiteX114" fmla="*/ 3780288 w 4584156"/>
              <a:gd name="connsiteY114" fmla="*/ 928637 h 1189895"/>
              <a:gd name="connsiteX115" fmla="*/ 3810433 w 4584156"/>
              <a:gd name="connsiteY115" fmla="*/ 918589 h 1189895"/>
              <a:gd name="connsiteX116" fmla="*/ 3820482 w 4584156"/>
              <a:gd name="connsiteY116" fmla="*/ 838202 h 1189895"/>
              <a:gd name="connsiteX117" fmla="*/ 3830530 w 4584156"/>
              <a:gd name="connsiteY117" fmla="*/ 787960 h 1189895"/>
              <a:gd name="connsiteX118" fmla="*/ 3880772 w 4584156"/>
              <a:gd name="connsiteY118" fmla="*/ 757815 h 1189895"/>
              <a:gd name="connsiteX119" fmla="*/ 3900869 w 4584156"/>
              <a:gd name="connsiteY119" fmla="*/ 727670 h 1189895"/>
              <a:gd name="connsiteX120" fmla="*/ 3941062 w 4584156"/>
              <a:gd name="connsiteY120" fmla="*/ 687477 h 1189895"/>
              <a:gd name="connsiteX121" fmla="*/ 3951110 w 4584156"/>
              <a:gd name="connsiteY121" fmla="*/ 627187 h 1189895"/>
              <a:gd name="connsiteX122" fmla="*/ 3971207 w 4584156"/>
              <a:gd name="connsiteY122" fmla="*/ 597042 h 1189895"/>
              <a:gd name="connsiteX123" fmla="*/ 4001352 w 4584156"/>
              <a:gd name="connsiteY123" fmla="*/ 536752 h 1189895"/>
              <a:gd name="connsiteX124" fmla="*/ 4031497 w 4584156"/>
              <a:gd name="connsiteY124" fmla="*/ 546800 h 1189895"/>
              <a:gd name="connsiteX125" fmla="*/ 4061642 w 4584156"/>
              <a:gd name="connsiteY125" fmla="*/ 657332 h 1189895"/>
              <a:gd name="connsiteX126" fmla="*/ 4081739 w 4584156"/>
              <a:gd name="connsiteY126" fmla="*/ 727670 h 1189895"/>
              <a:gd name="connsiteX127" fmla="*/ 4101836 w 4584156"/>
              <a:gd name="connsiteY127" fmla="*/ 757815 h 1189895"/>
              <a:gd name="connsiteX128" fmla="*/ 4142029 w 4584156"/>
              <a:gd name="connsiteY128" fmla="*/ 697525 h 1189895"/>
              <a:gd name="connsiteX129" fmla="*/ 4202319 w 4584156"/>
              <a:gd name="connsiteY129" fmla="*/ 597042 h 1189895"/>
              <a:gd name="connsiteX130" fmla="*/ 4212367 w 4584156"/>
              <a:gd name="connsiteY130" fmla="*/ 406123 h 1189895"/>
              <a:gd name="connsiteX131" fmla="*/ 4222416 w 4584156"/>
              <a:gd name="connsiteY131" fmla="*/ 365930 h 1189895"/>
              <a:gd name="connsiteX132" fmla="*/ 4272658 w 4584156"/>
              <a:gd name="connsiteY132" fmla="*/ 476462 h 1189895"/>
              <a:gd name="connsiteX133" fmla="*/ 4282706 w 4584156"/>
              <a:gd name="connsiteY133" fmla="*/ 556848 h 1189895"/>
              <a:gd name="connsiteX134" fmla="*/ 4292754 w 4584156"/>
              <a:gd name="connsiteY134" fmla="*/ 687477 h 1189895"/>
              <a:gd name="connsiteX135" fmla="*/ 4322899 w 4584156"/>
              <a:gd name="connsiteY135" fmla="*/ 777912 h 1189895"/>
              <a:gd name="connsiteX136" fmla="*/ 4332948 w 4584156"/>
              <a:gd name="connsiteY136" fmla="*/ 808057 h 1189895"/>
              <a:gd name="connsiteX137" fmla="*/ 4342996 w 4584156"/>
              <a:gd name="connsiteY137" fmla="*/ 838202 h 1189895"/>
              <a:gd name="connsiteX138" fmla="*/ 4373141 w 4584156"/>
              <a:gd name="connsiteY138" fmla="*/ 868347 h 1189895"/>
              <a:gd name="connsiteX139" fmla="*/ 4383189 w 4584156"/>
              <a:gd name="connsiteY139" fmla="*/ 1009024 h 1189895"/>
              <a:gd name="connsiteX140" fmla="*/ 4423383 w 4584156"/>
              <a:gd name="connsiteY140" fmla="*/ 1029121 h 1189895"/>
              <a:gd name="connsiteX141" fmla="*/ 4483673 w 4584156"/>
              <a:gd name="connsiteY141" fmla="*/ 968831 h 1189895"/>
              <a:gd name="connsiteX142" fmla="*/ 4523866 w 4584156"/>
              <a:gd name="connsiteY142" fmla="*/ 898492 h 1189895"/>
              <a:gd name="connsiteX143" fmla="*/ 4564060 w 4584156"/>
              <a:gd name="connsiteY143" fmla="*/ 838202 h 1189895"/>
              <a:gd name="connsiteX144" fmla="*/ 4584156 w 4584156"/>
              <a:gd name="connsiteY144" fmla="*/ 787960 h 1189895"/>
              <a:gd name="connsiteX0" fmla="*/ 2108 w 4584156"/>
              <a:gd name="connsiteY0" fmla="*/ 958782 h 1189895"/>
              <a:gd name="connsiteX1" fmla="*/ 22205 w 4584156"/>
              <a:gd name="connsiteY1" fmla="*/ 828154 h 1189895"/>
              <a:gd name="connsiteX2" fmla="*/ 32253 w 4584156"/>
              <a:gd name="connsiteY2" fmla="*/ 798009 h 1189895"/>
              <a:gd name="connsiteX3" fmla="*/ 62398 w 4584156"/>
              <a:gd name="connsiteY3" fmla="*/ 787960 h 1189895"/>
              <a:gd name="connsiteX4" fmla="*/ 72447 w 4584156"/>
              <a:gd name="connsiteY4" fmla="*/ 818105 h 1189895"/>
              <a:gd name="connsiteX5" fmla="*/ 112640 w 4584156"/>
              <a:gd name="connsiteY5" fmla="*/ 878396 h 1189895"/>
              <a:gd name="connsiteX6" fmla="*/ 122688 w 4584156"/>
              <a:gd name="connsiteY6" fmla="*/ 958782 h 1189895"/>
              <a:gd name="connsiteX7" fmla="*/ 132737 w 4584156"/>
              <a:gd name="connsiteY7" fmla="*/ 988927 h 1189895"/>
              <a:gd name="connsiteX8" fmla="*/ 203075 w 4584156"/>
              <a:gd name="connsiteY8" fmla="*/ 1069314 h 1189895"/>
              <a:gd name="connsiteX9" fmla="*/ 243269 w 4584156"/>
              <a:gd name="connsiteY9" fmla="*/ 1079363 h 1189895"/>
              <a:gd name="connsiteX10" fmla="*/ 273414 w 4584156"/>
              <a:gd name="connsiteY10" fmla="*/ 1089411 h 1189895"/>
              <a:gd name="connsiteX11" fmla="*/ 303559 w 4584156"/>
              <a:gd name="connsiteY11" fmla="*/ 1069314 h 1189895"/>
              <a:gd name="connsiteX12" fmla="*/ 353800 w 4584156"/>
              <a:gd name="connsiteY12" fmla="*/ 898492 h 1189895"/>
              <a:gd name="connsiteX13" fmla="*/ 383945 w 4584156"/>
              <a:gd name="connsiteY13" fmla="*/ 878396 h 1189895"/>
              <a:gd name="connsiteX14" fmla="*/ 397775 w 4584156"/>
              <a:gd name="connsiteY14" fmla="*/ 861433 h 1189895"/>
              <a:gd name="connsiteX15" fmla="*/ 484429 w 4584156"/>
              <a:gd name="connsiteY15" fmla="*/ 828154 h 1189895"/>
              <a:gd name="connsiteX16" fmla="*/ 534671 w 4584156"/>
              <a:gd name="connsiteY16" fmla="*/ 948734 h 1189895"/>
              <a:gd name="connsiteX17" fmla="*/ 605009 w 4584156"/>
              <a:gd name="connsiteY17" fmla="*/ 998976 h 1189895"/>
              <a:gd name="connsiteX18" fmla="*/ 735638 w 4584156"/>
              <a:gd name="connsiteY18" fmla="*/ 1109508 h 1189895"/>
              <a:gd name="connsiteX19" fmla="*/ 775831 w 4584156"/>
              <a:gd name="connsiteY19" fmla="*/ 1089411 h 1189895"/>
              <a:gd name="connsiteX20" fmla="*/ 816025 w 4584156"/>
              <a:gd name="connsiteY20" fmla="*/ 1029121 h 1189895"/>
              <a:gd name="connsiteX21" fmla="*/ 826073 w 4584156"/>
              <a:gd name="connsiteY21" fmla="*/ 918589 h 1189895"/>
              <a:gd name="connsiteX22" fmla="*/ 916508 w 4584156"/>
              <a:gd name="connsiteY22" fmla="*/ 777912 h 1189895"/>
              <a:gd name="connsiteX23" fmla="*/ 926556 w 4584156"/>
              <a:gd name="connsiteY23" fmla="*/ 727670 h 1189895"/>
              <a:gd name="connsiteX24" fmla="*/ 966750 w 4584156"/>
              <a:gd name="connsiteY24" fmla="*/ 677429 h 1189895"/>
              <a:gd name="connsiteX25" fmla="*/ 986847 w 4584156"/>
              <a:gd name="connsiteY25" fmla="*/ 647284 h 1189895"/>
              <a:gd name="connsiteX26" fmla="*/ 996895 w 4584156"/>
              <a:gd name="connsiteY26" fmla="*/ 617138 h 1189895"/>
              <a:gd name="connsiteX27" fmla="*/ 1016992 w 4584156"/>
              <a:gd name="connsiteY27" fmla="*/ 566897 h 1189895"/>
              <a:gd name="connsiteX28" fmla="*/ 1037088 w 4584156"/>
              <a:gd name="connsiteY28" fmla="*/ 436268 h 1189895"/>
              <a:gd name="connsiteX29" fmla="*/ 1047137 w 4584156"/>
              <a:gd name="connsiteY29" fmla="*/ 627187 h 1189895"/>
              <a:gd name="connsiteX30" fmla="*/ 1067233 w 4584156"/>
              <a:gd name="connsiteY30" fmla="*/ 586993 h 1189895"/>
              <a:gd name="connsiteX31" fmla="*/ 1077282 w 4584156"/>
              <a:gd name="connsiteY31" fmla="*/ 556848 h 1189895"/>
              <a:gd name="connsiteX32" fmla="*/ 1127524 w 4584156"/>
              <a:gd name="connsiteY32" fmla="*/ 647284 h 1189895"/>
              <a:gd name="connsiteX33" fmla="*/ 1177765 w 4584156"/>
              <a:gd name="connsiteY33" fmla="*/ 707574 h 1189895"/>
              <a:gd name="connsiteX34" fmla="*/ 1207910 w 4584156"/>
              <a:gd name="connsiteY34" fmla="*/ 717622 h 1189895"/>
              <a:gd name="connsiteX35" fmla="*/ 1258152 w 4584156"/>
              <a:gd name="connsiteY35" fmla="*/ 607090 h 1189895"/>
              <a:gd name="connsiteX36" fmla="*/ 1318442 w 4584156"/>
              <a:gd name="connsiteY36" fmla="*/ 546800 h 1189895"/>
              <a:gd name="connsiteX37" fmla="*/ 1338539 w 4584156"/>
              <a:gd name="connsiteY37" fmla="*/ 506607 h 1189895"/>
              <a:gd name="connsiteX38" fmla="*/ 1368684 w 4584156"/>
              <a:gd name="connsiteY38" fmla="*/ 365930 h 1189895"/>
              <a:gd name="connsiteX39" fmla="*/ 1388781 w 4584156"/>
              <a:gd name="connsiteY39" fmla="*/ 396075 h 1189895"/>
              <a:gd name="connsiteX40" fmla="*/ 1398829 w 4584156"/>
              <a:gd name="connsiteY40" fmla="*/ 426220 h 1189895"/>
              <a:gd name="connsiteX41" fmla="*/ 1418926 w 4584156"/>
              <a:gd name="connsiteY41" fmla="*/ 496558 h 1189895"/>
              <a:gd name="connsiteX42" fmla="*/ 1469167 w 4584156"/>
              <a:gd name="connsiteY42" fmla="*/ 576945 h 1189895"/>
              <a:gd name="connsiteX43" fmla="*/ 1499313 w 4584156"/>
              <a:gd name="connsiteY43" fmla="*/ 737719 h 1189895"/>
              <a:gd name="connsiteX44" fmla="*/ 1529458 w 4584156"/>
              <a:gd name="connsiteY44" fmla="*/ 848251 h 1189895"/>
              <a:gd name="connsiteX45" fmla="*/ 1549554 w 4584156"/>
              <a:gd name="connsiteY45" fmla="*/ 928637 h 1189895"/>
              <a:gd name="connsiteX46" fmla="*/ 1569651 w 4584156"/>
              <a:gd name="connsiteY46" fmla="*/ 958782 h 1189895"/>
              <a:gd name="connsiteX47" fmla="*/ 1599796 w 4584156"/>
              <a:gd name="connsiteY47" fmla="*/ 948734 h 1189895"/>
              <a:gd name="connsiteX48" fmla="*/ 1609844 w 4584156"/>
              <a:gd name="connsiteY48" fmla="*/ 918589 h 1189895"/>
              <a:gd name="connsiteX49" fmla="*/ 1629941 w 4584156"/>
              <a:gd name="connsiteY49" fmla="*/ 888444 h 1189895"/>
              <a:gd name="connsiteX50" fmla="*/ 1660086 w 4584156"/>
              <a:gd name="connsiteY50" fmla="*/ 838202 h 1189895"/>
              <a:gd name="connsiteX51" fmla="*/ 1700280 w 4584156"/>
              <a:gd name="connsiteY51" fmla="*/ 868347 h 1189895"/>
              <a:gd name="connsiteX52" fmla="*/ 1800763 w 4584156"/>
              <a:gd name="connsiteY52" fmla="*/ 958782 h 1189895"/>
              <a:gd name="connsiteX53" fmla="*/ 1840956 w 4584156"/>
              <a:gd name="connsiteY53" fmla="*/ 1029121 h 1189895"/>
              <a:gd name="connsiteX54" fmla="*/ 1871102 w 4584156"/>
              <a:gd name="connsiteY54" fmla="*/ 1049218 h 1189895"/>
              <a:gd name="connsiteX55" fmla="*/ 1881150 w 4584156"/>
              <a:gd name="connsiteY55" fmla="*/ 1079363 h 1189895"/>
              <a:gd name="connsiteX56" fmla="*/ 1901247 w 4584156"/>
              <a:gd name="connsiteY56" fmla="*/ 1049218 h 1189895"/>
              <a:gd name="connsiteX57" fmla="*/ 1911295 w 4584156"/>
              <a:gd name="connsiteY57" fmla="*/ 1009024 h 1189895"/>
              <a:gd name="connsiteX58" fmla="*/ 1931392 w 4584156"/>
              <a:gd name="connsiteY58" fmla="*/ 958782 h 1189895"/>
              <a:gd name="connsiteX59" fmla="*/ 1941440 w 4584156"/>
              <a:gd name="connsiteY59" fmla="*/ 928637 h 1189895"/>
              <a:gd name="connsiteX60" fmla="*/ 1951488 w 4584156"/>
              <a:gd name="connsiteY60" fmla="*/ 767864 h 1189895"/>
              <a:gd name="connsiteX61" fmla="*/ 1981633 w 4584156"/>
              <a:gd name="connsiteY61" fmla="*/ 677429 h 1189895"/>
              <a:gd name="connsiteX62" fmla="*/ 2011778 w 4584156"/>
              <a:gd name="connsiteY62" fmla="*/ 627187 h 1189895"/>
              <a:gd name="connsiteX63" fmla="*/ 2021827 w 4584156"/>
              <a:gd name="connsiteY63" fmla="*/ 566897 h 1189895"/>
              <a:gd name="connsiteX64" fmla="*/ 2031875 w 4584156"/>
              <a:gd name="connsiteY64" fmla="*/ 597042 h 1189895"/>
              <a:gd name="connsiteX65" fmla="*/ 2041924 w 4584156"/>
              <a:gd name="connsiteY65" fmla="*/ 657332 h 1189895"/>
              <a:gd name="connsiteX66" fmla="*/ 2072069 w 4584156"/>
              <a:gd name="connsiteY66" fmla="*/ 727670 h 1189895"/>
              <a:gd name="connsiteX67" fmla="*/ 2082117 w 4584156"/>
              <a:gd name="connsiteY67" fmla="*/ 848251 h 1189895"/>
              <a:gd name="connsiteX68" fmla="*/ 2102214 w 4584156"/>
              <a:gd name="connsiteY68" fmla="*/ 968831 h 1189895"/>
              <a:gd name="connsiteX69" fmla="*/ 2162504 w 4584156"/>
              <a:gd name="connsiteY69" fmla="*/ 908541 h 1189895"/>
              <a:gd name="connsiteX70" fmla="*/ 2222794 w 4584156"/>
              <a:gd name="connsiteY70" fmla="*/ 868347 h 1189895"/>
              <a:gd name="connsiteX71" fmla="*/ 2273036 w 4584156"/>
              <a:gd name="connsiteY71" fmla="*/ 808057 h 1189895"/>
              <a:gd name="connsiteX72" fmla="*/ 2313229 w 4584156"/>
              <a:gd name="connsiteY72" fmla="*/ 747767 h 1189895"/>
              <a:gd name="connsiteX73" fmla="*/ 2383567 w 4584156"/>
              <a:gd name="connsiteY73" fmla="*/ 687477 h 1189895"/>
              <a:gd name="connsiteX74" fmla="*/ 2433809 w 4584156"/>
              <a:gd name="connsiteY74" fmla="*/ 697525 h 1189895"/>
              <a:gd name="connsiteX75" fmla="*/ 2484051 w 4584156"/>
              <a:gd name="connsiteY75" fmla="*/ 737719 h 1189895"/>
              <a:gd name="connsiteX76" fmla="*/ 2544341 w 4584156"/>
              <a:gd name="connsiteY76" fmla="*/ 767864 h 1189895"/>
              <a:gd name="connsiteX77" fmla="*/ 2574486 w 4584156"/>
              <a:gd name="connsiteY77" fmla="*/ 798009 h 1189895"/>
              <a:gd name="connsiteX78" fmla="*/ 2584535 w 4584156"/>
              <a:gd name="connsiteY78" fmla="*/ 828154 h 1189895"/>
              <a:gd name="connsiteX79" fmla="*/ 2664921 w 4584156"/>
              <a:gd name="connsiteY79" fmla="*/ 868347 h 1189895"/>
              <a:gd name="connsiteX80" fmla="*/ 2705115 w 4584156"/>
              <a:gd name="connsiteY80" fmla="*/ 888444 h 1189895"/>
              <a:gd name="connsiteX81" fmla="*/ 2735260 w 4584156"/>
              <a:gd name="connsiteY81" fmla="*/ 858299 h 1189895"/>
              <a:gd name="connsiteX82" fmla="*/ 2765405 w 4584156"/>
              <a:gd name="connsiteY82" fmla="*/ 838202 h 1189895"/>
              <a:gd name="connsiteX83" fmla="*/ 2835743 w 4584156"/>
              <a:gd name="connsiteY83" fmla="*/ 767864 h 1189895"/>
              <a:gd name="connsiteX84" fmla="*/ 2845792 w 4584156"/>
              <a:gd name="connsiteY84" fmla="*/ 727670 h 1189895"/>
              <a:gd name="connsiteX85" fmla="*/ 2875937 w 4584156"/>
              <a:gd name="connsiteY85" fmla="*/ 647284 h 1189895"/>
              <a:gd name="connsiteX86" fmla="*/ 2885985 w 4584156"/>
              <a:gd name="connsiteY86" fmla="*/ 546800 h 1189895"/>
              <a:gd name="connsiteX87" fmla="*/ 2906082 w 4584156"/>
              <a:gd name="connsiteY87" fmla="*/ 496558 h 1189895"/>
              <a:gd name="connsiteX88" fmla="*/ 2916130 w 4584156"/>
              <a:gd name="connsiteY88" fmla="*/ 456365 h 1189895"/>
              <a:gd name="connsiteX89" fmla="*/ 2936227 w 4584156"/>
              <a:gd name="connsiteY89" fmla="*/ 426220 h 1189895"/>
              <a:gd name="connsiteX90" fmla="*/ 2966372 w 4584156"/>
              <a:gd name="connsiteY90" fmla="*/ 335785 h 1189895"/>
              <a:gd name="connsiteX91" fmla="*/ 2986469 w 4584156"/>
              <a:gd name="connsiteY91" fmla="*/ 305640 h 1189895"/>
              <a:gd name="connsiteX92" fmla="*/ 3006565 w 4584156"/>
              <a:gd name="connsiteY92" fmla="*/ 225253 h 1189895"/>
              <a:gd name="connsiteX93" fmla="*/ 3071864 w 4584156"/>
              <a:gd name="connsiteY93" fmla="*/ 16377 h 1189895"/>
              <a:gd name="connsiteX94" fmla="*/ 3066855 w 4584156"/>
              <a:gd name="connsiteY94" fmla="*/ 355881 h 1189895"/>
              <a:gd name="connsiteX95" fmla="*/ 3117097 w 4584156"/>
              <a:gd name="connsiteY95" fmla="*/ 486510 h 1189895"/>
              <a:gd name="connsiteX96" fmla="*/ 3127145 w 4584156"/>
              <a:gd name="connsiteY96" fmla="*/ 637235 h 1189895"/>
              <a:gd name="connsiteX97" fmla="*/ 3157291 w 4584156"/>
              <a:gd name="connsiteY97" fmla="*/ 808057 h 1189895"/>
              <a:gd name="connsiteX98" fmla="*/ 3197484 w 4584156"/>
              <a:gd name="connsiteY98" fmla="*/ 928637 h 1189895"/>
              <a:gd name="connsiteX99" fmla="*/ 3207532 w 4584156"/>
              <a:gd name="connsiteY99" fmla="*/ 968831 h 1189895"/>
              <a:gd name="connsiteX100" fmla="*/ 3217581 w 4584156"/>
              <a:gd name="connsiteY100" fmla="*/ 1099459 h 1189895"/>
              <a:gd name="connsiteX101" fmla="*/ 3237677 w 4584156"/>
              <a:gd name="connsiteY101" fmla="*/ 1159749 h 1189895"/>
              <a:gd name="connsiteX102" fmla="*/ 3247726 w 4584156"/>
              <a:gd name="connsiteY102" fmla="*/ 1189895 h 1189895"/>
              <a:gd name="connsiteX103" fmla="*/ 3308016 w 4584156"/>
              <a:gd name="connsiteY103" fmla="*/ 1109508 h 1189895"/>
              <a:gd name="connsiteX104" fmla="*/ 3358258 w 4584156"/>
              <a:gd name="connsiteY104" fmla="*/ 1029121 h 1189895"/>
              <a:gd name="connsiteX105" fmla="*/ 3378354 w 4584156"/>
              <a:gd name="connsiteY105" fmla="*/ 958782 h 1189895"/>
              <a:gd name="connsiteX106" fmla="*/ 3388403 w 4584156"/>
              <a:gd name="connsiteY106" fmla="*/ 898492 h 1189895"/>
              <a:gd name="connsiteX107" fmla="*/ 3418548 w 4584156"/>
              <a:gd name="connsiteY107" fmla="*/ 828154 h 1189895"/>
              <a:gd name="connsiteX108" fmla="*/ 3428596 w 4584156"/>
              <a:gd name="connsiteY108" fmla="*/ 727670 h 1189895"/>
              <a:gd name="connsiteX109" fmla="*/ 3458741 w 4584156"/>
              <a:gd name="connsiteY109" fmla="*/ 657332 h 1189895"/>
              <a:gd name="connsiteX110" fmla="*/ 3529080 w 4584156"/>
              <a:gd name="connsiteY110" fmla="*/ 747767 h 1189895"/>
              <a:gd name="connsiteX111" fmla="*/ 3549176 w 4584156"/>
              <a:gd name="connsiteY111" fmla="*/ 787960 h 1189895"/>
              <a:gd name="connsiteX112" fmla="*/ 3559225 w 4584156"/>
              <a:gd name="connsiteY112" fmla="*/ 888444 h 1189895"/>
              <a:gd name="connsiteX113" fmla="*/ 3609466 w 4584156"/>
              <a:gd name="connsiteY113" fmla="*/ 908541 h 1189895"/>
              <a:gd name="connsiteX114" fmla="*/ 3780288 w 4584156"/>
              <a:gd name="connsiteY114" fmla="*/ 928637 h 1189895"/>
              <a:gd name="connsiteX115" fmla="*/ 3810433 w 4584156"/>
              <a:gd name="connsiteY115" fmla="*/ 918589 h 1189895"/>
              <a:gd name="connsiteX116" fmla="*/ 3820482 w 4584156"/>
              <a:gd name="connsiteY116" fmla="*/ 838202 h 1189895"/>
              <a:gd name="connsiteX117" fmla="*/ 3830530 w 4584156"/>
              <a:gd name="connsiteY117" fmla="*/ 787960 h 1189895"/>
              <a:gd name="connsiteX118" fmla="*/ 3880772 w 4584156"/>
              <a:gd name="connsiteY118" fmla="*/ 757815 h 1189895"/>
              <a:gd name="connsiteX119" fmla="*/ 3900869 w 4584156"/>
              <a:gd name="connsiteY119" fmla="*/ 727670 h 1189895"/>
              <a:gd name="connsiteX120" fmla="*/ 3941062 w 4584156"/>
              <a:gd name="connsiteY120" fmla="*/ 687477 h 1189895"/>
              <a:gd name="connsiteX121" fmla="*/ 3951110 w 4584156"/>
              <a:gd name="connsiteY121" fmla="*/ 627187 h 1189895"/>
              <a:gd name="connsiteX122" fmla="*/ 3971207 w 4584156"/>
              <a:gd name="connsiteY122" fmla="*/ 597042 h 1189895"/>
              <a:gd name="connsiteX123" fmla="*/ 4001352 w 4584156"/>
              <a:gd name="connsiteY123" fmla="*/ 536752 h 1189895"/>
              <a:gd name="connsiteX124" fmla="*/ 4031497 w 4584156"/>
              <a:gd name="connsiteY124" fmla="*/ 546800 h 1189895"/>
              <a:gd name="connsiteX125" fmla="*/ 4061642 w 4584156"/>
              <a:gd name="connsiteY125" fmla="*/ 657332 h 1189895"/>
              <a:gd name="connsiteX126" fmla="*/ 4081739 w 4584156"/>
              <a:gd name="connsiteY126" fmla="*/ 727670 h 1189895"/>
              <a:gd name="connsiteX127" fmla="*/ 4101836 w 4584156"/>
              <a:gd name="connsiteY127" fmla="*/ 757815 h 1189895"/>
              <a:gd name="connsiteX128" fmla="*/ 4142029 w 4584156"/>
              <a:gd name="connsiteY128" fmla="*/ 697525 h 1189895"/>
              <a:gd name="connsiteX129" fmla="*/ 4202319 w 4584156"/>
              <a:gd name="connsiteY129" fmla="*/ 597042 h 1189895"/>
              <a:gd name="connsiteX130" fmla="*/ 4212367 w 4584156"/>
              <a:gd name="connsiteY130" fmla="*/ 406123 h 1189895"/>
              <a:gd name="connsiteX131" fmla="*/ 4222416 w 4584156"/>
              <a:gd name="connsiteY131" fmla="*/ 365930 h 1189895"/>
              <a:gd name="connsiteX132" fmla="*/ 4272658 w 4584156"/>
              <a:gd name="connsiteY132" fmla="*/ 476462 h 1189895"/>
              <a:gd name="connsiteX133" fmla="*/ 4282706 w 4584156"/>
              <a:gd name="connsiteY133" fmla="*/ 556848 h 1189895"/>
              <a:gd name="connsiteX134" fmla="*/ 4292754 w 4584156"/>
              <a:gd name="connsiteY134" fmla="*/ 687477 h 1189895"/>
              <a:gd name="connsiteX135" fmla="*/ 4322899 w 4584156"/>
              <a:gd name="connsiteY135" fmla="*/ 777912 h 1189895"/>
              <a:gd name="connsiteX136" fmla="*/ 4332948 w 4584156"/>
              <a:gd name="connsiteY136" fmla="*/ 808057 h 1189895"/>
              <a:gd name="connsiteX137" fmla="*/ 4342996 w 4584156"/>
              <a:gd name="connsiteY137" fmla="*/ 838202 h 1189895"/>
              <a:gd name="connsiteX138" fmla="*/ 4373141 w 4584156"/>
              <a:gd name="connsiteY138" fmla="*/ 868347 h 1189895"/>
              <a:gd name="connsiteX139" fmla="*/ 4383189 w 4584156"/>
              <a:gd name="connsiteY139" fmla="*/ 1009024 h 1189895"/>
              <a:gd name="connsiteX140" fmla="*/ 4423383 w 4584156"/>
              <a:gd name="connsiteY140" fmla="*/ 1029121 h 1189895"/>
              <a:gd name="connsiteX141" fmla="*/ 4483673 w 4584156"/>
              <a:gd name="connsiteY141" fmla="*/ 968831 h 1189895"/>
              <a:gd name="connsiteX142" fmla="*/ 4523866 w 4584156"/>
              <a:gd name="connsiteY142" fmla="*/ 898492 h 1189895"/>
              <a:gd name="connsiteX143" fmla="*/ 4564060 w 4584156"/>
              <a:gd name="connsiteY143" fmla="*/ 838202 h 1189895"/>
              <a:gd name="connsiteX144" fmla="*/ 4584156 w 4584156"/>
              <a:gd name="connsiteY144" fmla="*/ 787960 h 1189895"/>
              <a:gd name="connsiteX0" fmla="*/ 2108 w 4584156"/>
              <a:gd name="connsiteY0" fmla="*/ 958782 h 1189895"/>
              <a:gd name="connsiteX1" fmla="*/ 22205 w 4584156"/>
              <a:gd name="connsiteY1" fmla="*/ 828154 h 1189895"/>
              <a:gd name="connsiteX2" fmla="*/ 32253 w 4584156"/>
              <a:gd name="connsiteY2" fmla="*/ 798009 h 1189895"/>
              <a:gd name="connsiteX3" fmla="*/ 62398 w 4584156"/>
              <a:gd name="connsiteY3" fmla="*/ 787960 h 1189895"/>
              <a:gd name="connsiteX4" fmla="*/ 72447 w 4584156"/>
              <a:gd name="connsiteY4" fmla="*/ 818105 h 1189895"/>
              <a:gd name="connsiteX5" fmla="*/ 112640 w 4584156"/>
              <a:gd name="connsiteY5" fmla="*/ 878396 h 1189895"/>
              <a:gd name="connsiteX6" fmla="*/ 122688 w 4584156"/>
              <a:gd name="connsiteY6" fmla="*/ 958782 h 1189895"/>
              <a:gd name="connsiteX7" fmla="*/ 132737 w 4584156"/>
              <a:gd name="connsiteY7" fmla="*/ 988927 h 1189895"/>
              <a:gd name="connsiteX8" fmla="*/ 203075 w 4584156"/>
              <a:gd name="connsiteY8" fmla="*/ 1069314 h 1189895"/>
              <a:gd name="connsiteX9" fmla="*/ 243269 w 4584156"/>
              <a:gd name="connsiteY9" fmla="*/ 1079363 h 1189895"/>
              <a:gd name="connsiteX10" fmla="*/ 273414 w 4584156"/>
              <a:gd name="connsiteY10" fmla="*/ 1089411 h 1189895"/>
              <a:gd name="connsiteX11" fmla="*/ 303559 w 4584156"/>
              <a:gd name="connsiteY11" fmla="*/ 1069314 h 1189895"/>
              <a:gd name="connsiteX12" fmla="*/ 353800 w 4584156"/>
              <a:gd name="connsiteY12" fmla="*/ 898492 h 1189895"/>
              <a:gd name="connsiteX13" fmla="*/ 383945 w 4584156"/>
              <a:gd name="connsiteY13" fmla="*/ 878396 h 1189895"/>
              <a:gd name="connsiteX14" fmla="*/ 397775 w 4584156"/>
              <a:gd name="connsiteY14" fmla="*/ 861433 h 1189895"/>
              <a:gd name="connsiteX15" fmla="*/ 484429 w 4584156"/>
              <a:gd name="connsiteY15" fmla="*/ 828154 h 1189895"/>
              <a:gd name="connsiteX16" fmla="*/ 534671 w 4584156"/>
              <a:gd name="connsiteY16" fmla="*/ 948734 h 1189895"/>
              <a:gd name="connsiteX17" fmla="*/ 605009 w 4584156"/>
              <a:gd name="connsiteY17" fmla="*/ 998976 h 1189895"/>
              <a:gd name="connsiteX18" fmla="*/ 735638 w 4584156"/>
              <a:gd name="connsiteY18" fmla="*/ 1109508 h 1189895"/>
              <a:gd name="connsiteX19" fmla="*/ 775831 w 4584156"/>
              <a:gd name="connsiteY19" fmla="*/ 1089411 h 1189895"/>
              <a:gd name="connsiteX20" fmla="*/ 816025 w 4584156"/>
              <a:gd name="connsiteY20" fmla="*/ 1029121 h 1189895"/>
              <a:gd name="connsiteX21" fmla="*/ 826073 w 4584156"/>
              <a:gd name="connsiteY21" fmla="*/ 918589 h 1189895"/>
              <a:gd name="connsiteX22" fmla="*/ 916508 w 4584156"/>
              <a:gd name="connsiteY22" fmla="*/ 777912 h 1189895"/>
              <a:gd name="connsiteX23" fmla="*/ 926556 w 4584156"/>
              <a:gd name="connsiteY23" fmla="*/ 727670 h 1189895"/>
              <a:gd name="connsiteX24" fmla="*/ 966750 w 4584156"/>
              <a:gd name="connsiteY24" fmla="*/ 677429 h 1189895"/>
              <a:gd name="connsiteX25" fmla="*/ 986847 w 4584156"/>
              <a:gd name="connsiteY25" fmla="*/ 647284 h 1189895"/>
              <a:gd name="connsiteX26" fmla="*/ 996895 w 4584156"/>
              <a:gd name="connsiteY26" fmla="*/ 617138 h 1189895"/>
              <a:gd name="connsiteX27" fmla="*/ 1016992 w 4584156"/>
              <a:gd name="connsiteY27" fmla="*/ 566897 h 1189895"/>
              <a:gd name="connsiteX28" fmla="*/ 1037088 w 4584156"/>
              <a:gd name="connsiteY28" fmla="*/ 436268 h 1189895"/>
              <a:gd name="connsiteX29" fmla="*/ 1047137 w 4584156"/>
              <a:gd name="connsiteY29" fmla="*/ 627187 h 1189895"/>
              <a:gd name="connsiteX30" fmla="*/ 1067233 w 4584156"/>
              <a:gd name="connsiteY30" fmla="*/ 586993 h 1189895"/>
              <a:gd name="connsiteX31" fmla="*/ 1077282 w 4584156"/>
              <a:gd name="connsiteY31" fmla="*/ 556848 h 1189895"/>
              <a:gd name="connsiteX32" fmla="*/ 1127524 w 4584156"/>
              <a:gd name="connsiteY32" fmla="*/ 647284 h 1189895"/>
              <a:gd name="connsiteX33" fmla="*/ 1177765 w 4584156"/>
              <a:gd name="connsiteY33" fmla="*/ 707574 h 1189895"/>
              <a:gd name="connsiteX34" fmla="*/ 1207910 w 4584156"/>
              <a:gd name="connsiteY34" fmla="*/ 717622 h 1189895"/>
              <a:gd name="connsiteX35" fmla="*/ 1258152 w 4584156"/>
              <a:gd name="connsiteY35" fmla="*/ 607090 h 1189895"/>
              <a:gd name="connsiteX36" fmla="*/ 1318442 w 4584156"/>
              <a:gd name="connsiteY36" fmla="*/ 546800 h 1189895"/>
              <a:gd name="connsiteX37" fmla="*/ 1338539 w 4584156"/>
              <a:gd name="connsiteY37" fmla="*/ 506607 h 1189895"/>
              <a:gd name="connsiteX38" fmla="*/ 1368684 w 4584156"/>
              <a:gd name="connsiteY38" fmla="*/ 365930 h 1189895"/>
              <a:gd name="connsiteX39" fmla="*/ 1388781 w 4584156"/>
              <a:gd name="connsiteY39" fmla="*/ 396075 h 1189895"/>
              <a:gd name="connsiteX40" fmla="*/ 1398829 w 4584156"/>
              <a:gd name="connsiteY40" fmla="*/ 426220 h 1189895"/>
              <a:gd name="connsiteX41" fmla="*/ 1418926 w 4584156"/>
              <a:gd name="connsiteY41" fmla="*/ 496558 h 1189895"/>
              <a:gd name="connsiteX42" fmla="*/ 1469167 w 4584156"/>
              <a:gd name="connsiteY42" fmla="*/ 576945 h 1189895"/>
              <a:gd name="connsiteX43" fmla="*/ 1499313 w 4584156"/>
              <a:gd name="connsiteY43" fmla="*/ 737719 h 1189895"/>
              <a:gd name="connsiteX44" fmla="*/ 1529458 w 4584156"/>
              <a:gd name="connsiteY44" fmla="*/ 848251 h 1189895"/>
              <a:gd name="connsiteX45" fmla="*/ 1549554 w 4584156"/>
              <a:gd name="connsiteY45" fmla="*/ 928637 h 1189895"/>
              <a:gd name="connsiteX46" fmla="*/ 1569651 w 4584156"/>
              <a:gd name="connsiteY46" fmla="*/ 958782 h 1189895"/>
              <a:gd name="connsiteX47" fmla="*/ 1599796 w 4584156"/>
              <a:gd name="connsiteY47" fmla="*/ 948734 h 1189895"/>
              <a:gd name="connsiteX48" fmla="*/ 1609844 w 4584156"/>
              <a:gd name="connsiteY48" fmla="*/ 918589 h 1189895"/>
              <a:gd name="connsiteX49" fmla="*/ 1629941 w 4584156"/>
              <a:gd name="connsiteY49" fmla="*/ 888444 h 1189895"/>
              <a:gd name="connsiteX50" fmla="*/ 1660086 w 4584156"/>
              <a:gd name="connsiteY50" fmla="*/ 838202 h 1189895"/>
              <a:gd name="connsiteX51" fmla="*/ 1700280 w 4584156"/>
              <a:gd name="connsiteY51" fmla="*/ 868347 h 1189895"/>
              <a:gd name="connsiteX52" fmla="*/ 1800763 w 4584156"/>
              <a:gd name="connsiteY52" fmla="*/ 958782 h 1189895"/>
              <a:gd name="connsiteX53" fmla="*/ 1840956 w 4584156"/>
              <a:gd name="connsiteY53" fmla="*/ 1029121 h 1189895"/>
              <a:gd name="connsiteX54" fmla="*/ 1871102 w 4584156"/>
              <a:gd name="connsiteY54" fmla="*/ 1049218 h 1189895"/>
              <a:gd name="connsiteX55" fmla="*/ 1881150 w 4584156"/>
              <a:gd name="connsiteY55" fmla="*/ 1079363 h 1189895"/>
              <a:gd name="connsiteX56" fmla="*/ 1901247 w 4584156"/>
              <a:gd name="connsiteY56" fmla="*/ 1049218 h 1189895"/>
              <a:gd name="connsiteX57" fmla="*/ 1911295 w 4584156"/>
              <a:gd name="connsiteY57" fmla="*/ 1009024 h 1189895"/>
              <a:gd name="connsiteX58" fmla="*/ 1931392 w 4584156"/>
              <a:gd name="connsiteY58" fmla="*/ 958782 h 1189895"/>
              <a:gd name="connsiteX59" fmla="*/ 1941440 w 4584156"/>
              <a:gd name="connsiteY59" fmla="*/ 928637 h 1189895"/>
              <a:gd name="connsiteX60" fmla="*/ 1951488 w 4584156"/>
              <a:gd name="connsiteY60" fmla="*/ 767864 h 1189895"/>
              <a:gd name="connsiteX61" fmla="*/ 1981633 w 4584156"/>
              <a:gd name="connsiteY61" fmla="*/ 677429 h 1189895"/>
              <a:gd name="connsiteX62" fmla="*/ 2011778 w 4584156"/>
              <a:gd name="connsiteY62" fmla="*/ 627187 h 1189895"/>
              <a:gd name="connsiteX63" fmla="*/ 2021827 w 4584156"/>
              <a:gd name="connsiteY63" fmla="*/ 566897 h 1189895"/>
              <a:gd name="connsiteX64" fmla="*/ 2031875 w 4584156"/>
              <a:gd name="connsiteY64" fmla="*/ 597042 h 1189895"/>
              <a:gd name="connsiteX65" fmla="*/ 2041924 w 4584156"/>
              <a:gd name="connsiteY65" fmla="*/ 657332 h 1189895"/>
              <a:gd name="connsiteX66" fmla="*/ 2072069 w 4584156"/>
              <a:gd name="connsiteY66" fmla="*/ 727670 h 1189895"/>
              <a:gd name="connsiteX67" fmla="*/ 2082117 w 4584156"/>
              <a:gd name="connsiteY67" fmla="*/ 848251 h 1189895"/>
              <a:gd name="connsiteX68" fmla="*/ 2102214 w 4584156"/>
              <a:gd name="connsiteY68" fmla="*/ 968831 h 1189895"/>
              <a:gd name="connsiteX69" fmla="*/ 2162504 w 4584156"/>
              <a:gd name="connsiteY69" fmla="*/ 908541 h 1189895"/>
              <a:gd name="connsiteX70" fmla="*/ 2222794 w 4584156"/>
              <a:gd name="connsiteY70" fmla="*/ 868347 h 1189895"/>
              <a:gd name="connsiteX71" fmla="*/ 2273036 w 4584156"/>
              <a:gd name="connsiteY71" fmla="*/ 808057 h 1189895"/>
              <a:gd name="connsiteX72" fmla="*/ 2313229 w 4584156"/>
              <a:gd name="connsiteY72" fmla="*/ 747767 h 1189895"/>
              <a:gd name="connsiteX73" fmla="*/ 2383567 w 4584156"/>
              <a:gd name="connsiteY73" fmla="*/ 687477 h 1189895"/>
              <a:gd name="connsiteX74" fmla="*/ 2433809 w 4584156"/>
              <a:gd name="connsiteY74" fmla="*/ 697525 h 1189895"/>
              <a:gd name="connsiteX75" fmla="*/ 2484051 w 4584156"/>
              <a:gd name="connsiteY75" fmla="*/ 737719 h 1189895"/>
              <a:gd name="connsiteX76" fmla="*/ 2544341 w 4584156"/>
              <a:gd name="connsiteY76" fmla="*/ 767864 h 1189895"/>
              <a:gd name="connsiteX77" fmla="*/ 2574486 w 4584156"/>
              <a:gd name="connsiteY77" fmla="*/ 798009 h 1189895"/>
              <a:gd name="connsiteX78" fmla="*/ 2584535 w 4584156"/>
              <a:gd name="connsiteY78" fmla="*/ 828154 h 1189895"/>
              <a:gd name="connsiteX79" fmla="*/ 2664921 w 4584156"/>
              <a:gd name="connsiteY79" fmla="*/ 868347 h 1189895"/>
              <a:gd name="connsiteX80" fmla="*/ 2705115 w 4584156"/>
              <a:gd name="connsiteY80" fmla="*/ 888444 h 1189895"/>
              <a:gd name="connsiteX81" fmla="*/ 2735260 w 4584156"/>
              <a:gd name="connsiteY81" fmla="*/ 858299 h 1189895"/>
              <a:gd name="connsiteX82" fmla="*/ 2765405 w 4584156"/>
              <a:gd name="connsiteY82" fmla="*/ 838202 h 1189895"/>
              <a:gd name="connsiteX83" fmla="*/ 2835743 w 4584156"/>
              <a:gd name="connsiteY83" fmla="*/ 767864 h 1189895"/>
              <a:gd name="connsiteX84" fmla="*/ 2845792 w 4584156"/>
              <a:gd name="connsiteY84" fmla="*/ 727670 h 1189895"/>
              <a:gd name="connsiteX85" fmla="*/ 2875937 w 4584156"/>
              <a:gd name="connsiteY85" fmla="*/ 647284 h 1189895"/>
              <a:gd name="connsiteX86" fmla="*/ 2885985 w 4584156"/>
              <a:gd name="connsiteY86" fmla="*/ 546800 h 1189895"/>
              <a:gd name="connsiteX87" fmla="*/ 2906082 w 4584156"/>
              <a:gd name="connsiteY87" fmla="*/ 496558 h 1189895"/>
              <a:gd name="connsiteX88" fmla="*/ 2916130 w 4584156"/>
              <a:gd name="connsiteY88" fmla="*/ 456365 h 1189895"/>
              <a:gd name="connsiteX89" fmla="*/ 2936227 w 4584156"/>
              <a:gd name="connsiteY89" fmla="*/ 426220 h 1189895"/>
              <a:gd name="connsiteX90" fmla="*/ 2966372 w 4584156"/>
              <a:gd name="connsiteY90" fmla="*/ 335785 h 1189895"/>
              <a:gd name="connsiteX91" fmla="*/ 2986469 w 4584156"/>
              <a:gd name="connsiteY91" fmla="*/ 305640 h 1189895"/>
              <a:gd name="connsiteX92" fmla="*/ 3006565 w 4584156"/>
              <a:gd name="connsiteY92" fmla="*/ 225253 h 1189895"/>
              <a:gd name="connsiteX93" fmla="*/ 3071864 w 4584156"/>
              <a:gd name="connsiteY93" fmla="*/ 16377 h 1189895"/>
              <a:gd name="connsiteX94" fmla="*/ 3066855 w 4584156"/>
              <a:gd name="connsiteY94" fmla="*/ 355881 h 1189895"/>
              <a:gd name="connsiteX95" fmla="*/ 3117097 w 4584156"/>
              <a:gd name="connsiteY95" fmla="*/ 486510 h 1189895"/>
              <a:gd name="connsiteX96" fmla="*/ 3127145 w 4584156"/>
              <a:gd name="connsiteY96" fmla="*/ 637235 h 1189895"/>
              <a:gd name="connsiteX97" fmla="*/ 3157291 w 4584156"/>
              <a:gd name="connsiteY97" fmla="*/ 808057 h 1189895"/>
              <a:gd name="connsiteX98" fmla="*/ 3197484 w 4584156"/>
              <a:gd name="connsiteY98" fmla="*/ 928637 h 1189895"/>
              <a:gd name="connsiteX99" fmla="*/ 3207532 w 4584156"/>
              <a:gd name="connsiteY99" fmla="*/ 968831 h 1189895"/>
              <a:gd name="connsiteX100" fmla="*/ 3217581 w 4584156"/>
              <a:gd name="connsiteY100" fmla="*/ 1099459 h 1189895"/>
              <a:gd name="connsiteX101" fmla="*/ 3237677 w 4584156"/>
              <a:gd name="connsiteY101" fmla="*/ 1159749 h 1189895"/>
              <a:gd name="connsiteX102" fmla="*/ 3247726 w 4584156"/>
              <a:gd name="connsiteY102" fmla="*/ 1189895 h 1189895"/>
              <a:gd name="connsiteX103" fmla="*/ 3308016 w 4584156"/>
              <a:gd name="connsiteY103" fmla="*/ 1109508 h 1189895"/>
              <a:gd name="connsiteX104" fmla="*/ 3358258 w 4584156"/>
              <a:gd name="connsiteY104" fmla="*/ 1029121 h 1189895"/>
              <a:gd name="connsiteX105" fmla="*/ 3378354 w 4584156"/>
              <a:gd name="connsiteY105" fmla="*/ 958782 h 1189895"/>
              <a:gd name="connsiteX106" fmla="*/ 3388403 w 4584156"/>
              <a:gd name="connsiteY106" fmla="*/ 898492 h 1189895"/>
              <a:gd name="connsiteX107" fmla="*/ 3418548 w 4584156"/>
              <a:gd name="connsiteY107" fmla="*/ 828154 h 1189895"/>
              <a:gd name="connsiteX108" fmla="*/ 3428596 w 4584156"/>
              <a:gd name="connsiteY108" fmla="*/ 727670 h 1189895"/>
              <a:gd name="connsiteX109" fmla="*/ 3458741 w 4584156"/>
              <a:gd name="connsiteY109" fmla="*/ 657332 h 1189895"/>
              <a:gd name="connsiteX110" fmla="*/ 3529080 w 4584156"/>
              <a:gd name="connsiteY110" fmla="*/ 747767 h 1189895"/>
              <a:gd name="connsiteX111" fmla="*/ 3549176 w 4584156"/>
              <a:gd name="connsiteY111" fmla="*/ 787960 h 1189895"/>
              <a:gd name="connsiteX112" fmla="*/ 3559225 w 4584156"/>
              <a:gd name="connsiteY112" fmla="*/ 888444 h 1189895"/>
              <a:gd name="connsiteX113" fmla="*/ 3609466 w 4584156"/>
              <a:gd name="connsiteY113" fmla="*/ 908541 h 1189895"/>
              <a:gd name="connsiteX114" fmla="*/ 3780288 w 4584156"/>
              <a:gd name="connsiteY114" fmla="*/ 928637 h 1189895"/>
              <a:gd name="connsiteX115" fmla="*/ 3810433 w 4584156"/>
              <a:gd name="connsiteY115" fmla="*/ 918589 h 1189895"/>
              <a:gd name="connsiteX116" fmla="*/ 3820482 w 4584156"/>
              <a:gd name="connsiteY116" fmla="*/ 838202 h 1189895"/>
              <a:gd name="connsiteX117" fmla="*/ 3830530 w 4584156"/>
              <a:gd name="connsiteY117" fmla="*/ 787960 h 1189895"/>
              <a:gd name="connsiteX118" fmla="*/ 3880772 w 4584156"/>
              <a:gd name="connsiteY118" fmla="*/ 757815 h 1189895"/>
              <a:gd name="connsiteX119" fmla="*/ 3900869 w 4584156"/>
              <a:gd name="connsiteY119" fmla="*/ 727670 h 1189895"/>
              <a:gd name="connsiteX120" fmla="*/ 3941062 w 4584156"/>
              <a:gd name="connsiteY120" fmla="*/ 687477 h 1189895"/>
              <a:gd name="connsiteX121" fmla="*/ 3951110 w 4584156"/>
              <a:gd name="connsiteY121" fmla="*/ 627187 h 1189895"/>
              <a:gd name="connsiteX122" fmla="*/ 3971207 w 4584156"/>
              <a:gd name="connsiteY122" fmla="*/ 597042 h 1189895"/>
              <a:gd name="connsiteX123" fmla="*/ 4001352 w 4584156"/>
              <a:gd name="connsiteY123" fmla="*/ 536752 h 1189895"/>
              <a:gd name="connsiteX124" fmla="*/ 4031497 w 4584156"/>
              <a:gd name="connsiteY124" fmla="*/ 546800 h 1189895"/>
              <a:gd name="connsiteX125" fmla="*/ 4061642 w 4584156"/>
              <a:gd name="connsiteY125" fmla="*/ 657332 h 1189895"/>
              <a:gd name="connsiteX126" fmla="*/ 4081739 w 4584156"/>
              <a:gd name="connsiteY126" fmla="*/ 727670 h 1189895"/>
              <a:gd name="connsiteX127" fmla="*/ 4101836 w 4584156"/>
              <a:gd name="connsiteY127" fmla="*/ 757815 h 1189895"/>
              <a:gd name="connsiteX128" fmla="*/ 4142029 w 4584156"/>
              <a:gd name="connsiteY128" fmla="*/ 697525 h 1189895"/>
              <a:gd name="connsiteX129" fmla="*/ 4202319 w 4584156"/>
              <a:gd name="connsiteY129" fmla="*/ 597042 h 1189895"/>
              <a:gd name="connsiteX130" fmla="*/ 4212367 w 4584156"/>
              <a:gd name="connsiteY130" fmla="*/ 406123 h 1189895"/>
              <a:gd name="connsiteX131" fmla="*/ 4222416 w 4584156"/>
              <a:gd name="connsiteY131" fmla="*/ 365930 h 1189895"/>
              <a:gd name="connsiteX132" fmla="*/ 4272658 w 4584156"/>
              <a:gd name="connsiteY132" fmla="*/ 476462 h 1189895"/>
              <a:gd name="connsiteX133" fmla="*/ 4282706 w 4584156"/>
              <a:gd name="connsiteY133" fmla="*/ 556848 h 1189895"/>
              <a:gd name="connsiteX134" fmla="*/ 4292754 w 4584156"/>
              <a:gd name="connsiteY134" fmla="*/ 687477 h 1189895"/>
              <a:gd name="connsiteX135" fmla="*/ 4322899 w 4584156"/>
              <a:gd name="connsiteY135" fmla="*/ 777912 h 1189895"/>
              <a:gd name="connsiteX136" fmla="*/ 4332948 w 4584156"/>
              <a:gd name="connsiteY136" fmla="*/ 808057 h 1189895"/>
              <a:gd name="connsiteX137" fmla="*/ 4342996 w 4584156"/>
              <a:gd name="connsiteY137" fmla="*/ 838202 h 1189895"/>
              <a:gd name="connsiteX138" fmla="*/ 4373141 w 4584156"/>
              <a:gd name="connsiteY138" fmla="*/ 868347 h 1189895"/>
              <a:gd name="connsiteX139" fmla="*/ 4383189 w 4584156"/>
              <a:gd name="connsiteY139" fmla="*/ 1009024 h 1189895"/>
              <a:gd name="connsiteX140" fmla="*/ 4423383 w 4584156"/>
              <a:gd name="connsiteY140" fmla="*/ 1029121 h 1189895"/>
              <a:gd name="connsiteX141" fmla="*/ 4483673 w 4584156"/>
              <a:gd name="connsiteY141" fmla="*/ 968831 h 1189895"/>
              <a:gd name="connsiteX142" fmla="*/ 4523866 w 4584156"/>
              <a:gd name="connsiteY142" fmla="*/ 898492 h 1189895"/>
              <a:gd name="connsiteX143" fmla="*/ 4564060 w 4584156"/>
              <a:gd name="connsiteY143" fmla="*/ 838202 h 1189895"/>
              <a:gd name="connsiteX144" fmla="*/ 4584156 w 4584156"/>
              <a:gd name="connsiteY144" fmla="*/ 787960 h 1189895"/>
              <a:gd name="connsiteX0" fmla="*/ 2108 w 4584156"/>
              <a:gd name="connsiteY0" fmla="*/ 958782 h 1189895"/>
              <a:gd name="connsiteX1" fmla="*/ 22205 w 4584156"/>
              <a:gd name="connsiteY1" fmla="*/ 828154 h 1189895"/>
              <a:gd name="connsiteX2" fmla="*/ 32253 w 4584156"/>
              <a:gd name="connsiteY2" fmla="*/ 798009 h 1189895"/>
              <a:gd name="connsiteX3" fmla="*/ 62398 w 4584156"/>
              <a:gd name="connsiteY3" fmla="*/ 787960 h 1189895"/>
              <a:gd name="connsiteX4" fmla="*/ 72447 w 4584156"/>
              <a:gd name="connsiteY4" fmla="*/ 818105 h 1189895"/>
              <a:gd name="connsiteX5" fmla="*/ 112640 w 4584156"/>
              <a:gd name="connsiteY5" fmla="*/ 878396 h 1189895"/>
              <a:gd name="connsiteX6" fmla="*/ 122688 w 4584156"/>
              <a:gd name="connsiteY6" fmla="*/ 958782 h 1189895"/>
              <a:gd name="connsiteX7" fmla="*/ 132737 w 4584156"/>
              <a:gd name="connsiteY7" fmla="*/ 988927 h 1189895"/>
              <a:gd name="connsiteX8" fmla="*/ 203075 w 4584156"/>
              <a:gd name="connsiteY8" fmla="*/ 1069314 h 1189895"/>
              <a:gd name="connsiteX9" fmla="*/ 243269 w 4584156"/>
              <a:gd name="connsiteY9" fmla="*/ 1079363 h 1189895"/>
              <a:gd name="connsiteX10" fmla="*/ 273414 w 4584156"/>
              <a:gd name="connsiteY10" fmla="*/ 1089411 h 1189895"/>
              <a:gd name="connsiteX11" fmla="*/ 303559 w 4584156"/>
              <a:gd name="connsiteY11" fmla="*/ 1069314 h 1189895"/>
              <a:gd name="connsiteX12" fmla="*/ 353800 w 4584156"/>
              <a:gd name="connsiteY12" fmla="*/ 898492 h 1189895"/>
              <a:gd name="connsiteX13" fmla="*/ 383945 w 4584156"/>
              <a:gd name="connsiteY13" fmla="*/ 878396 h 1189895"/>
              <a:gd name="connsiteX14" fmla="*/ 397775 w 4584156"/>
              <a:gd name="connsiteY14" fmla="*/ 861433 h 1189895"/>
              <a:gd name="connsiteX15" fmla="*/ 484429 w 4584156"/>
              <a:gd name="connsiteY15" fmla="*/ 828154 h 1189895"/>
              <a:gd name="connsiteX16" fmla="*/ 534671 w 4584156"/>
              <a:gd name="connsiteY16" fmla="*/ 948734 h 1189895"/>
              <a:gd name="connsiteX17" fmla="*/ 605009 w 4584156"/>
              <a:gd name="connsiteY17" fmla="*/ 998976 h 1189895"/>
              <a:gd name="connsiteX18" fmla="*/ 735638 w 4584156"/>
              <a:gd name="connsiteY18" fmla="*/ 1109508 h 1189895"/>
              <a:gd name="connsiteX19" fmla="*/ 775831 w 4584156"/>
              <a:gd name="connsiteY19" fmla="*/ 1089411 h 1189895"/>
              <a:gd name="connsiteX20" fmla="*/ 816025 w 4584156"/>
              <a:gd name="connsiteY20" fmla="*/ 1029121 h 1189895"/>
              <a:gd name="connsiteX21" fmla="*/ 826073 w 4584156"/>
              <a:gd name="connsiteY21" fmla="*/ 918589 h 1189895"/>
              <a:gd name="connsiteX22" fmla="*/ 916508 w 4584156"/>
              <a:gd name="connsiteY22" fmla="*/ 777912 h 1189895"/>
              <a:gd name="connsiteX23" fmla="*/ 926556 w 4584156"/>
              <a:gd name="connsiteY23" fmla="*/ 727670 h 1189895"/>
              <a:gd name="connsiteX24" fmla="*/ 966750 w 4584156"/>
              <a:gd name="connsiteY24" fmla="*/ 677429 h 1189895"/>
              <a:gd name="connsiteX25" fmla="*/ 986847 w 4584156"/>
              <a:gd name="connsiteY25" fmla="*/ 647284 h 1189895"/>
              <a:gd name="connsiteX26" fmla="*/ 996895 w 4584156"/>
              <a:gd name="connsiteY26" fmla="*/ 617138 h 1189895"/>
              <a:gd name="connsiteX27" fmla="*/ 1016992 w 4584156"/>
              <a:gd name="connsiteY27" fmla="*/ 566897 h 1189895"/>
              <a:gd name="connsiteX28" fmla="*/ 1037088 w 4584156"/>
              <a:gd name="connsiteY28" fmla="*/ 436268 h 1189895"/>
              <a:gd name="connsiteX29" fmla="*/ 1047137 w 4584156"/>
              <a:gd name="connsiteY29" fmla="*/ 627187 h 1189895"/>
              <a:gd name="connsiteX30" fmla="*/ 1067233 w 4584156"/>
              <a:gd name="connsiteY30" fmla="*/ 586993 h 1189895"/>
              <a:gd name="connsiteX31" fmla="*/ 1077282 w 4584156"/>
              <a:gd name="connsiteY31" fmla="*/ 556848 h 1189895"/>
              <a:gd name="connsiteX32" fmla="*/ 1127524 w 4584156"/>
              <a:gd name="connsiteY32" fmla="*/ 647284 h 1189895"/>
              <a:gd name="connsiteX33" fmla="*/ 1177765 w 4584156"/>
              <a:gd name="connsiteY33" fmla="*/ 707574 h 1189895"/>
              <a:gd name="connsiteX34" fmla="*/ 1207910 w 4584156"/>
              <a:gd name="connsiteY34" fmla="*/ 717622 h 1189895"/>
              <a:gd name="connsiteX35" fmla="*/ 1258152 w 4584156"/>
              <a:gd name="connsiteY35" fmla="*/ 607090 h 1189895"/>
              <a:gd name="connsiteX36" fmla="*/ 1318442 w 4584156"/>
              <a:gd name="connsiteY36" fmla="*/ 546800 h 1189895"/>
              <a:gd name="connsiteX37" fmla="*/ 1338539 w 4584156"/>
              <a:gd name="connsiteY37" fmla="*/ 506607 h 1189895"/>
              <a:gd name="connsiteX38" fmla="*/ 1368684 w 4584156"/>
              <a:gd name="connsiteY38" fmla="*/ 365930 h 1189895"/>
              <a:gd name="connsiteX39" fmla="*/ 1388781 w 4584156"/>
              <a:gd name="connsiteY39" fmla="*/ 396075 h 1189895"/>
              <a:gd name="connsiteX40" fmla="*/ 1398829 w 4584156"/>
              <a:gd name="connsiteY40" fmla="*/ 426220 h 1189895"/>
              <a:gd name="connsiteX41" fmla="*/ 1418926 w 4584156"/>
              <a:gd name="connsiteY41" fmla="*/ 496558 h 1189895"/>
              <a:gd name="connsiteX42" fmla="*/ 1469167 w 4584156"/>
              <a:gd name="connsiteY42" fmla="*/ 576945 h 1189895"/>
              <a:gd name="connsiteX43" fmla="*/ 1499313 w 4584156"/>
              <a:gd name="connsiteY43" fmla="*/ 737719 h 1189895"/>
              <a:gd name="connsiteX44" fmla="*/ 1529458 w 4584156"/>
              <a:gd name="connsiteY44" fmla="*/ 848251 h 1189895"/>
              <a:gd name="connsiteX45" fmla="*/ 1549554 w 4584156"/>
              <a:gd name="connsiteY45" fmla="*/ 928637 h 1189895"/>
              <a:gd name="connsiteX46" fmla="*/ 1569651 w 4584156"/>
              <a:gd name="connsiteY46" fmla="*/ 958782 h 1189895"/>
              <a:gd name="connsiteX47" fmla="*/ 1599796 w 4584156"/>
              <a:gd name="connsiteY47" fmla="*/ 948734 h 1189895"/>
              <a:gd name="connsiteX48" fmla="*/ 1609844 w 4584156"/>
              <a:gd name="connsiteY48" fmla="*/ 918589 h 1189895"/>
              <a:gd name="connsiteX49" fmla="*/ 1629941 w 4584156"/>
              <a:gd name="connsiteY49" fmla="*/ 888444 h 1189895"/>
              <a:gd name="connsiteX50" fmla="*/ 1660086 w 4584156"/>
              <a:gd name="connsiteY50" fmla="*/ 838202 h 1189895"/>
              <a:gd name="connsiteX51" fmla="*/ 1700280 w 4584156"/>
              <a:gd name="connsiteY51" fmla="*/ 868347 h 1189895"/>
              <a:gd name="connsiteX52" fmla="*/ 1800763 w 4584156"/>
              <a:gd name="connsiteY52" fmla="*/ 958782 h 1189895"/>
              <a:gd name="connsiteX53" fmla="*/ 1840956 w 4584156"/>
              <a:gd name="connsiteY53" fmla="*/ 1029121 h 1189895"/>
              <a:gd name="connsiteX54" fmla="*/ 1871102 w 4584156"/>
              <a:gd name="connsiteY54" fmla="*/ 1049218 h 1189895"/>
              <a:gd name="connsiteX55" fmla="*/ 1881150 w 4584156"/>
              <a:gd name="connsiteY55" fmla="*/ 1079363 h 1189895"/>
              <a:gd name="connsiteX56" fmla="*/ 1901247 w 4584156"/>
              <a:gd name="connsiteY56" fmla="*/ 1049218 h 1189895"/>
              <a:gd name="connsiteX57" fmla="*/ 1911295 w 4584156"/>
              <a:gd name="connsiteY57" fmla="*/ 1009024 h 1189895"/>
              <a:gd name="connsiteX58" fmla="*/ 1931392 w 4584156"/>
              <a:gd name="connsiteY58" fmla="*/ 958782 h 1189895"/>
              <a:gd name="connsiteX59" fmla="*/ 1941440 w 4584156"/>
              <a:gd name="connsiteY59" fmla="*/ 928637 h 1189895"/>
              <a:gd name="connsiteX60" fmla="*/ 1951488 w 4584156"/>
              <a:gd name="connsiteY60" fmla="*/ 767864 h 1189895"/>
              <a:gd name="connsiteX61" fmla="*/ 1981633 w 4584156"/>
              <a:gd name="connsiteY61" fmla="*/ 677429 h 1189895"/>
              <a:gd name="connsiteX62" fmla="*/ 2011778 w 4584156"/>
              <a:gd name="connsiteY62" fmla="*/ 627187 h 1189895"/>
              <a:gd name="connsiteX63" fmla="*/ 2021827 w 4584156"/>
              <a:gd name="connsiteY63" fmla="*/ 566897 h 1189895"/>
              <a:gd name="connsiteX64" fmla="*/ 2031875 w 4584156"/>
              <a:gd name="connsiteY64" fmla="*/ 597042 h 1189895"/>
              <a:gd name="connsiteX65" fmla="*/ 2041924 w 4584156"/>
              <a:gd name="connsiteY65" fmla="*/ 657332 h 1189895"/>
              <a:gd name="connsiteX66" fmla="*/ 2072069 w 4584156"/>
              <a:gd name="connsiteY66" fmla="*/ 727670 h 1189895"/>
              <a:gd name="connsiteX67" fmla="*/ 2082117 w 4584156"/>
              <a:gd name="connsiteY67" fmla="*/ 848251 h 1189895"/>
              <a:gd name="connsiteX68" fmla="*/ 2102214 w 4584156"/>
              <a:gd name="connsiteY68" fmla="*/ 968831 h 1189895"/>
              <a:gd name="connsiteX69" fmla="*/ 2162504 w 4584156"/>
              <a:gd name="connsiteY69" fmla="*/ 908541 h 1189895"/>
              <a:gd name="connsiteX70" fmla="*/ 2222794 w 4584156"/>
              <a:gd name="connsiteY70" fmla="*/ 868347 h 1189895"/>
              <a:gd name="connsiteX71" fmla="*/ 2273036 w 4584156"/>
              <a:gd name="connsiteY71" fmla="*/ 808057 h 1189895"/>
              <a:gd name="connsiteX72" fmla="*/ 2313229 w 4584156"/>
              <a:gd name="connsiteY72" fmla="*/ 747767 h 1189895"/>
              <a:gd name="connsiteX73" fmla="*/ 2383567 w 4584156"/>
              <a:gd name="connsiteY73" fmla="*/ 687477 h 1189895"/>
              <a:gd name="connsiteX74" fmla="*/ 2433809 w 4584156"/>
              <a:gd name="connsiteY74" fmla="*/ 697525 h 1189895"/>
              <a:gd name="connsiteX75" fmla="*/ 2484051 w 4584156"/>
              <a:gd name="connsiteY75" fmla="*/ 737719 h 1189895"/>
              <a:gd name="connsiteX76" fmla="*/ 2544341 w 4584156"/>
              <a:gd name="connsiteY76" fmla="*/ 767864 h 1189895"/>
              <a:gd name="connsiteX77" fmla="*/ 2574486 w 4584156"/>
              <a:gd name="connsiteY77" fmla="*/ 798009 h 1189895"/>
              <a:gd name="connsiteX78" fmla="*/ 2584535 w 4584156"/>
              <a:gd name="connsiteY78" fmla="*/ 828154 h 1189895"/>
              <a:gd name="connsiteX79" fmla="*/ 2664921 w 4584156"/>
              <a:gd name="connsiteY79" fmla="*/ 868347 h 1189895"/>
              <a:gd name="connsiteX80" fmla="*/ 2705115 w 4584156"/>
              <a:gd name="connsiteY80" fmla="*/ 888444 h 1189895"/>
              <a:gd name="connsiteX81" fmla="*/ 2735260 w 4584156"/>
              <a:gd name="connsiteY81" fmla="*/ 858299 h 1189895"/>
              <a:gd name="connsiteX82" fmla="*/ 2765405 w 4584156"/>
              <a:gd name="connsiteY82" fmla="*/ 838202 h 1189895"/>
              <a:gd name="connsiteX83" fmla="*/ 2835743 w 4584156"/>
              <a:gd name="connsiteY83" fmla="*/ 767864 h 1189895"/>
              <a:gd name="connsiteX84" fmla="*/ 2845792 w 4584156"/>
              <a:gd name="connsiteY84" fmla="*/ 727670 h 1189895"/>
              <a:gd name="connsiteX85" fmla="*/ 2875937 w 4584156"/>
              <a:gd name="connsiteY85" fmla="*/ 647284 h 1189895"/>
              <a:gd name="connsiteX86" fmla="*/ 2885985 w 4584156"/>
              <a:gd name="connsiteY86" fmla="*/ 546800 h 1189895"/>
              <a:gd name="connsiteX87" fmla="*/ 2906082 w 4584156"/>
              <a:gd name="connsiteY87" fmla="*/ 496558 h 1189895"/>
              <a:gd name="connsiteX88" fmla="*/ 2916130 w 4584156"/>
              <a:gd name="connsiteY88" fmla="*/ 456365 h 1189895"/>
              <a:gd name="connsiteX89" fmla="*/ 2936227 w 4584156"/>
              <a:gd name="connsiteY89" fmla="*/ 426220 h 1189895"/>
              <a:gd name="connsiteX90" fmla="*/ 2966372 w 4584156"/>
              <a:gd name="connsiteY90" fmla="*/ 335785 h 1189895"/>
              <a:gd name="connsiteX91" fmla="*/ 2986469 w 4584156"/>
              <a:gd name="connsiteY91" fmla="*/ 305640 h 1189895"/>
              <a:gd name="connsiteX92" fmla="*/ 3006565 w 4584156"/>
              <a:gd name="connsiteY92" fmla="*/ 225253 h 1189895"/>
              <a:gd name="connsiteX93" fmla="*/ 3071864 w 4584156"/>
              <a:gd name="connsiteY93" fmla="*/ 16377 h 1189895"/>
              <a:gd name="connsiteX94" fmla="*/ 3066855 w 4584156"/>
              <a:gd name="connsiteY94" fmla="*/ 355881 h 1189895"/>
              <a:gd name="connsiteX95" fmla="*/ 3117097 w 4584156"/>
              <a:gd name="connsiteY95" fmla="*/ 486510 h 1189895"/>
              <a:gd name="connsiteX96" fmla="*/ 3127145 w 4584156"/>
              <a:gd name="connsiteY96" fmla="*/ 637235 h 1189895"/>
              <a:gd name="connsiteX97" fmla="*/ 3157291 w 4584156"/>
              <a:gd name="connsiteY97" fmla="*/ 808057 h 1189895"/>
              <a:gd name="connsiteX98" fmla="*/ 3197484 w 4584156"/>
              <a:gd name="connsiteY98" fmla="*/ 928637 h 1189895"/>
              <a:gd name="connsiteX99" fmla="*/ 3207532 w 4584156"/>
              <a:gd name="connsiteY99" fmla="*/ 968831 h 1189895"/>
              <a:gd name="connsiteX100" fmla="*/ 3217581 w 4584156"/>
              <a:gd name="connsiteY100" fmla="*/ 1099459 h 1189895"/>
              <a:gd name="connsiteX101" fmla="*/ 3237677 w 4584156"/>
              <a:gd name="connsiteY101" fmla="*/ 1159749 h 1189895"/>
              <a:gd name="connsiteX102" fmla="*/ 3247726 w 4584156"/>
              <a:gd name="connsiteY102" fmla="*/ 1189895 h 1189895"/>
              <a:gd name="connsiteX103" fmla="*/ 3308016 w 4584156"/>
              <a:gd name="connsiteY103" fmla="*/ 1109508 h 1189895"/>
              <a:gd name="connsiteX104" fmla="*/ 3358258 w 4584156"/>
              <a:gd name="connsiteY104" fmla="*/ 1029121 h 1189895"/>
              <a:gd name="connsiteX105" fmla="*/ 3378354 w 4584156"/>
              <a:gd name="connsiteY105" fmla="*/ 958782 h 1189895"/>
              <a:gd name="connsiteX106" fmla="*/ 3388403 w 4584156"/>
              <a:gd name="connsiteY106" fmla="*/ 898492 h 1189895"/>
              <a:gd name="connsiteX107" fmla="*/ 3418548 w 4584156"/>
              <a:gd name="connsiteY107" fmla="*/ 828154 h 1189895"/>
              <a:gd name="connsiteX108" fmla="*/ 3428596 w 4584156"/>
              <a:gd name="connsiteY108" fmla="*/ 727670 h 1189895"/>
              <a:gd name="connsiteX109" fmla="*/ 3458741 w 4584156"/>
              <a:gd name="connsiteY109" fmla="*/ 657332 h 1189895"/>
              <a:gd name="connsiteX110" fmla="*/ 3529080 w 4584156"/>
              <a:gd name="connsiteY110" fmla="*/ 747767 h 1189895"/>
              <a:gd name="connsiteX111" fmla="*/ 3549176 w 4584156"/>
              <a:gd name="connsiteY111" fmla="*/ 787960 h 1189895"/>
              <a:gd name="connsiteX112" fmla="*/ 3559225 w 4584156"/>
              <a:gd name="connsiteY112" fmla="*/ 888444 h 1189895"/>
              <a:gd name="connsiteX113" fmla="*/ 3609466 w 4584156"/>
              <a:gd name="connsiteY113" fmla="*/ 908541 h 1189895"/>
              <a:gd name="connsiteX114" fmla="*/ 3780288 w 4584156"/>
              <a:gd name="connsiteY114" fmla="*/ 928637 h 1189895"/>
              <a:gd name="connsiteX115" fmla="*/ 3810433 w 4584156"/>
              <a:gd name="connsiteY115" fmla="*/ 918589 h 1189895"/>
              <a:gd name="connsiteX116" fmla="*/ 3820482 w 4584156"/>
              <a:gd name="connsiteY116" fmla="*/ 838202 h 1189895"/>
              <a:gd name="connsiteX117" fmla="*/ 3830530 w 4584156"/>
              <a:gd name="connsiteY117" fmla="*/ 787960 h 1189895"/>
              <a:gd name="connsiteX118" fmla="*/ 3880772 w 4584156"/>
              <a:gd name="connsiteY118" fmla="*/ 757815 h 1189895"/>
              <a:gd name="connsiteX119" fmla="*/ 3900869 w 4584156"/>
              <a:gd name="connsiteY119" fmla="*/ 727670 h 1189895"/>
              <a:gd name="connsiteX120" fmla="*/ 3941062 w 4584156"/>
              <a:gd name="connsiteY120" fmla="*/ 687477 h 1189895"/>
              <a:gd name="connsiteX121" fmla="*/ 3951110 w 4584156"/>
              <a:gd name="connsiteY121" fmla="*/ 627187 h 1189895"/>
              <a:gd name="connsiteX122" fmla="*/ 3971207 w 4584156"/>
              <a:gd name="connsiteY122" fmla="*/ 597042 h 1189895"/>
              <a:gd name="connsiteX123" fmla="*/ 4001352 w 4584156"/>
              <a:gd name="connsiteY123" fmla="*/ 536752 h 1189895"/>
              <a:gd name="connsiteX124" fmla="*/ 4031497 w 4584156"/>
              <a:gd name="connsiteY124" fmla="*/ 546800 h 1189895"/>
              <a:gd name="connsiteX125" fmla="*/ 4061642 w 4584156"/>
              <a:gd name="connsiteY125" fmla="*/ 657332 h 1189895"/>
              <a:gd name="connsiteX126" fmla="*/ 4081739 w 4584156"/>
              <a:gd name="connsiteY126" fmla="*/ 727670 h 1189895"/>
              <a:gd name="connsiteX127" fmla="*/ 4101836 w 4584156"/>
              <a:gd name="connsiteY127" fmla="*/ 757815 h 1189895"/>
              <a:gd name="connsiteX128" fmla="*/ 4142029 w 4584156"/>
              <a:gd name="connsiteY128" fmla="*/ 697525 h 1189895"/>
              <a:gd name="connsiteX129" fmla="*/ 4202319 w 4584156"/>
              <a:gd name="connsiteY129" fmla="*/ 597042 h 1189895"/>
              <a:gd name="connsiteX130" fmla="*/ 4212367 w 4584156"/>
              <a:gd name="connsiteY130" fmla="*/ 406123 h 1189895"/>
              <a:gd name="connsiteX131" fmla="*/ 4222416 w 4584156"/>
              <a:gd name="connsiteY131" fmla="*/ 365930 h 1189895"/>
              <a:gd name="connsiteX132" fmla="*/ 4272658 w 4584156"/>
              <a:gd name="connsiteY132" fmla="*/ 476462 h 1189895"/>
              <a:gd name="connsiteX133" fmla="*/ 4282706 w 4584156"/>
              <a:gd name="connsiteY133" fmla="*/ 556848 h 1189895"/>
              <a:gd name="connsiteX134" fmla="*/ 4292754 w 4584156"/>
              <a:gd name="connsiteY134" fmla="*/ 687477 h 1189895"/>
              <a:gd name="connsiteX135" fmla="*/ 4322899 w 4584156"/>
              <a:gd name="connsiteY135" fmla="*/ 777912 h 1189895"/>
              <a:gd name="connsiteX136" fmla="*/ 4332948 w 4584156"/>
              <a:gd name="connsiteY136" fmla="*/ 808057 h 1189895"/>
              <a:gd name="connsiteX137" fmla="*/ 4342996 w 4584156"/>
              <a:gd name="connsiteY137" fmla="*/ 838202 h 1189895"/>
              <a:gd name="connsiteX138" fmla="*/ 4373141 w 4584156"/>
              <a:gd name="connsiteY138" fmla="*/ 868347 h 1189895"/>
              <a:gd name="connsiteX139" fmla="*/ 4383189 w 4584156"/>
              <a:gd name="connsiteY139" fmla="*/ 1009024 h 1189895"/>
              <a:gd name="connsiteX140" fmla="*/ 4423383 w 4584156"/>
              <a:gd name="connsiteY140" fmla="*/ 1029121 h 1189895"/>
              <a:gd name="connsiteX141" fmla="*/ 4483673 w 4584156"/>
              <a:gd name="connsiteY141" fmla="*/ 968831 h 1189895"/>
              <a:gd name="connsiteX142" fmla="*/ 4523866 w 4584156"/>
              <a:gd name="connsiteY142" fmla="*/ 898492 h 1189895"/>
              <a:gd name="connsiteX143" fmla="*/ 4564060 w 4584156"/>
              <a:gd name="connsiteY143" fmla="*/ 838202 h 1189895"/>
              <a:gd name="connsiteX144" fmla="*/ 4584156 w 4584156"/>
              <a:gd name="connsiteY144" fmla="*/ 787960 h 1189895"/>
              <a:gd name="connsiteX0" fmla="*/ 2108 w 4584156"/>
              <a:gd name="connsiteY0" fmla="*/ 958782 h 1189895"/>
              <a:gd name="connsiteX1" fmla="*/ 22205 w 4584156"/>
              <a:gd name="connsiteY1" fmla="*/ 828154 h 1189895"/>
              <a:gd name="connsiteX2" fmla="*/ 32253 w 4584156"/>
              <a:gd name="connsiteY2" fmla="*/ 798009 h 1189895"/>
              <a:gd name="connsiteX3" fmla="*/ 62398 w 4584156"/>
              <a:gd name="connsiteY3" fmla="*/ 787960 h 1189895"/>
              <a:gd name="connsiteX4" fmla="*/ 72447 w 4584156"/>
              <a:gd name="connsiteY4" fmla="*/ 818105 h 1189895"/>
              <a:gd name="connsiteX5" fmla="*/ 112640 w 4584156"/>
              <a:gd name="connsiteY5" fmla="*/ 878396 h 1189895"/>
              <a:gd name="connsiteX6" fmla="*/ 122688 w 4584156"/>
              <a:gd name="connsiteY6" fmla="*/ 958782 h 1189895"/>
              <a:gd name="connsiteX7" fmla="*/ 132737 w 4584156"/>
              <a:gd name="connsiteY7" fmla="*/ 988927 h 1189895"/>
              <a:gd name="connsiteX8" fmla="*/ 203075 w 4584156"/>
              <a:gd name="connsiteY8" fmla="*/ 1069314 h 1189895"/>
              <a:gd name="connsiteX9" fmla="*/ 243269 w 4584156"/>
              <a:gd name="connsiteY9" fmla="*/ 1079363 h 1189895"/>
              <a:gd name="connsiteX10" fmla="*/ 273414 w 4584156"/>
              <a:gd name="connsiteY10" fmla="*/ 1089411 h 1189895"/>
              <a:gd name="connsiteX11" fmla="*/ 303559 w 4584156"/>
              <a:gd name="connsiteY11" fmla="*/ 1069314 h 1189895"/>
              <a:gd name="connsiteX12" fmla="*/ 353800 w 4584156"/>
              <a:gd name="connsiteY12" fmla="*/ 898492 h 1189895"/>
              <a:gd name="connsiteX13" fmla="*/ 383945 w 4584156"/>
              <a:gd name="connsiteY13" fmla="*/ 878396 h 1189895"/>
              <a:gd name="connsiteX14" fmla="*/ 397775 w 4584156"/>
              <a:gd name="connsiteY14" fmla="*/ 861433 h 1189895"/>
              <a:gd name="connsiteX15" fmla="*/ 484429 w 4584156"/>
              <a:gd name="connsiteY15" fmla="*/ 828154 h 1189895"/>
              <a:gd name="connsiteX16" fmla="*/ 534671 w 4584156"/>
              <a:gd name="connsiteY16" fmla="*/ 948734 h 1189895"/>
              <a:gd name="connsiteX17" fmla="*/ 605009 w 4584156"/>
              <a:gd name="connsiteY17" fmla="*/ 998976 h 1189895"/>
              <a:gd name="connsiteX18" fmla="*/ 735638 w 4584156"/>
              <a:gd name="connsiteY18" fmla="*/ 1109508 h 1189895"/>
              <a:gd name="connsiteX19" fmla="*/ 775831 w 4584156"/>
              <a:gd name="connsiteY19" fmla="*/ 1089411 h 1189895"/>
              <a:gd name="connsiteX20" fmla="*/ 816025 w 4584156"/>
              <a:gd name="connsiteY20" fmla="*/ 1029121 h 1189895"/>
              <a:gd name="connsiteX21" fmla="*/ 826073 w 4584156"/>
              <a:gd name="connsiteY21" fmla="*/ 918589 h 1189895"/>
              <a:gd name="connsiteX22" fmla="*/ 916508 w 4584156"/>
              <a:gd name="connsiteY22" fmla="*/ 777912 h 1189895"/>
              <a:gd name="connsiteX23" fmla="*/ 926556 w 4584156"/>
              <a:gd name="connsiteY23" fmla="*/ 727670 h 1189895"/>
              <a:gd name="connsiteX24" fmla="*/ 966750 w 4584156"/>
              <a:gd name="connsiteY24" fmla="*/ 677429 h 1189895"/>
              <a:gd name="connsiteX25" fmla="*/ 986847 w 4584156"/>
              <a:gd name="connsiteY25" fmla="*/ 647284 h 1189895"/>
              <a:gd name="connsiteX26" fmla="*/ 996895 w 4584156"/>
              <a:gd name="connsiteY26" fmla="*/ 617138 h 1189895"/>
              <a:gd name="connsiteX27" fmla="*/ 1016992 w 4584156"/>
              <a:gd name="connsiteY27" fmla="*/ 566897 h 1189895"/>
              <a:gd name="connsiteX28" fmla="*/ 1037088 w 4584156"/>
              <a:gd name="connsiteY28" fmla="*/ 436268 h 1189895"/>
              <a:gd name="connsiteX29" fmla="*/ 1047137 w 4584156"/>
              <a:gd name="connsiteY29" fmla="*/ 627187 h 1189895"/>
              <a:gd name="connsiteX30" fmla="*/ 1067233 w 4584156"/>
              <a:gd name="connsiteY30" fmla="*/ 586993 h 1189895"/>
              <a:gd name="connsiteX31" fmla="*/ 1077282 w 4584156"/>
              <a:gd name="connsiteY31" fmla="*/ 556848 h 1189895"/>
              <a:gd name="connsiteX32" fmla="*/ 1127524 w 4584156"/>
              <a:gd name="connsiteY32" fmla="*/ 647284 h 1189895"/>
              <a:gd name="connsiteX33" fmla="*/ 1177765 w 4584156"/>
              <a:gd name="connsiteY33" fmla="*/ 707574 h 1189895"/>
              <a:gd name="connsiteX34" fmla="*/ 1207910 w 4584156"/>
              <a:gd name="connsiteY34" fmla="*/ 717622 h 1189895"/>
              <a:gd name="connsiteX35" fmla="*/ 1258152 w 4584156"/>
              <a:gd name="connsiteY35" fmla="*/ 607090 h 1189895"/>
              <a:gd name="connsiteX36" fmla="*/ 1318442 w 4584156"/>
              <a:gd name="connsiteY36" fmla="*/ 546800 h 1189895"/>
              <a:gd name="connsiteX37" fmla="*/ 1338539 w 4584156"/>
              <a:gd name="connsiteY37" fmla="*/ 506607 h 1189895"/>
              <a:gd name="connsiteX38" fmla="*/ 1368684 w 4584156"/>
              <a:gd name="connsiteY38" fmla="*/ 365930 h 1189895"/>
              <a:gd name="connsiteX39" fmla="*/ 1388781 w 4584156"/>
              <a:gd name="connsiteY39" fmla="*/ 396075 h 1189895"/>
              <a:gd name="connsiteX40" fmla="*/ 1398829 w 4584156"/>
              <a:gd name="connsiteY40" fmla="*/ 426220 h 1189895"/>
              <a:gd name="connsiteX41" fmla="*/ 1418926 w 4584156"/>
              <a:gd name="connsiteY41" fmla="*/ 496558 h 1189895"/>
              <a:gd name="connsiteX42" fmla="*/ 1469167 w 4584156"/>
              <a:gd name="connsiteY42" fmla="*/ 576945 h 1189895"/>
              <a:gd name="connsiteX43" fmla="*/ 1499313 w 4584156"/>
              <a:gd name="connsiteY43" fmla="*/ 737719 h 1189895"/>
              <a:gd name="connsiteX44" fmla="*/ 1529458 w 4584156"/>
              <a:gd name="connsiteY44" fmla="*/ 848251 h 1189895"/>
              <a:gd name="connsiteX45" fmla="*/ 1549554 w 4584156"/>
              <a:gd name="connsiteY45" fmla="*/ 928637 h 1189895"/>
              <a:gd name="connsiteX46" fmla="*/ 1569651 w 4584156"/>
              <a:gd name="connsiteY46" fmla="*/ 958782 h 1189895"/>
              <a:gd name="connsiteX47" fmla="*/ 1599796 w 4584156"/>
              <a:gd name="connsiteY47" fmla="*/ 948734 h 1189895"/>
              <a:gd name="connsiteX48" fmla="*/ 1609844 w 4584156"/>
              <a:gd name="connsiteY48" fmla="*/ 918589 h 1189895"/>
              <a:gd name="connsiteX49" fmla="*/ 1629941 w 4584156"/>
              <a:gd name="connsiteY49" fmla="*/ 888444 h 1189895"/>
              <a:gd name="connsiteX50" fmla="*/ 1660086 w 4584156"/>
              <a:gd name="connsiteY50" fmla="*/ 838202 h 1189895"/>
              <a:gd name="connsiteX51" fmla="*/ 1700280 w 4584156"/>
              <a:gd name="connsiteY51" fmla="*/ 868347 h 1189895"/>
              <a:gd name="connsiteX52" fmla="*/ 1800763 w 4584156"/>
              <a:gd name="connsiteY52" fmla="*/ 958782 h 1189895"/>
              <a:gd name="connsiteX53" fmla="*/ 1840956 w 4584156"/>
              <a:gd name="connsiteY53" fmla="*/ 1029121 h 1189895"/>
              <a:gd name="connsiteX54" fmla="*/ 1871102 w 4584156"/>
              <a:gd name="connsiteY54" fmla="*/ 1049218 h 1189895"/>
              <a:gd name="connsiteX55" fmla="*/ 1881150 w 4584156"/>
              <a:gd name="connsiteY55" fmla="*/ 1079363 h 1189895"/>
              <a:gd name="connsiteX56" fmla="*/ 1901247 w 4584156"/>
              <a:gd name="connsiteY56" fmla="*/ 1049218 h 1189895"/>
              <a:gd name="connsiteX57" fmla="*/ 1911295 w 4584156"/>
              <a:gd name="connsiteY57" fmla="*/ 1009024 h 1189895"/>
              <a:gd name="connsiteX58" fmla="*/ 1931392 w 4584156"/>
              <a:gd name="connsiteY58" fmla="*/ 958782 h 1189895"/>
              <a:gd name="connsiteX59" fmla="*/ 1941440 w 4584156"/>
              <a:gd name="connsiteY59" fmla="*/ 928637 h 1189895"/>
              <a:gd name="connsiteX60" fmla="*/ 1951488 w 4584156"/>
              <a:gd name="connsiteY60" fmla="*/ 767864 h 1189895"/>
              <a:gd name="connsiteX61" fmla="*/ 1981633 w 4584156"/>
              <a:gd name="connsiteY61" fmla="*/ 677429 h 1189895"/>
              <a:gd name="connsiteX62" fmla="*/ 2011778 w 4584156"/>
              <a:gd name="connsiteY62" fmla="*/ 627187 h 1189895"/>
              <a:gd name="connsiteX63" fmla="*/ 2021827 w 4584156"/>
              <a:gd name="connsiteY63" fmla="*/ 566897 h 1189895"/>
              <a:gd name="connsiteX64" fmla="*/ 2031875 w 4584156"/>
              <a:gd name="connsiteY64" fmla="*/ 597042 h 1189895"/>
              <a:gd name="connsiteX65" fmla="*/ 2041924 w 4584156"/>
              <a:gd name="connsiteY65" fmla="*/ 657332 h 1189895"/>
              <a:gd name="connsiteX66" fmla="*/ 2072069 w 4584156"/>
              <a:gd name="connsiteY66" fmla="*/ 727670 h 1189895"/>
              <a:gd name="connsiteX67" fmla="*/ 2082117 w 4584156"/>
              <a:gd name="connsiteY67" fmla="*/ 848251 h 1189895"/>
              <a:gd name="connsiteX68" fmla="*/ 2102214 w 4584156"/>
              <a:gd name="connsiteY68" fmla="*/ 968831 h 1189895"/>
              <a:gd name="connsiteX69" fmla="*/ 2162504 w 4584156"/>
              <a:gd name="connsiteY69" fmla="*/ 908541 h 1189895"/>
              <a:gd name="connsiteX70" fmla="*/ 2222794 w 4584156"/>
              <a:gd name="connsiteY70" fmla="*/ 868347 h 1189895"/>
              <a:gd name="connsiteX71" fmla="*/ 2273036 w 4584156"/>
              <a:gd name="connsiteY71" fmla="*/ 808057 h 1189895"/>
              <a:gd name="connsiteX72" fmla="*/ 2313229 w 4584156"/>
              <a:gd name="connsiteY72" fmla="*/ 747767 h 1189895"/>
              <a:gd name="connsiteX73" fmla="*/ 2383567 w 4584156"/>
              <a:gd name="connsiteY73" fmla="*/ 687477 h 1189895"/>
              <a:gd name="connsiteX74" fmla="*/ 2433809 w 4584156"/>
              <a:gd name="connsiteY74" fmla="*/ 697525 h 1189895"/>
              <a:gd name="connsiteX75" fmla="*/ 2484051 w 4584156"/>
              <a:gd name="connsiteY75" fmla="*/ 737719 h 1189895"/>
              <a:gd name="connsiteX76" fmla="*/ 2544341 w 4584156"/>
              <a:gd name="connsiteY76" fmla="*/ 767864 h 1189895"/>
              <a:gd name="connsiteX77" fmla="*/ 2574486 w 4584156"/>
              <a:gd name="connsiteY77" fmla="*/ 798009 h 1189895"/>
              <a:gd name="connsiteX78" fmla="*/ 2584535 w 4584156"/>
              <a:gd name="connsiteY78" fmla="*/ 828154 h 1189895"/>
              <a:gd name="connsiteX79" fmla="*/ 2664921 w 4584156"/>
              <a:gd name="connsiteY79" fmla="*/ 868347 h 1189895"/>
              <a:gd name="connsiteX80" fmla="*/ 2705115 w 4584156"/>
              <a:gd name="connsiteY80" fmla="*/ 888444 h 1189895"/>
              <a:gd name="connsiteX81" fmla="*/ 2735260 w 4584156"/>
              <a:gd name="connsiteY81" fmla="*/ 858299 h 1189895"/>
              <a:gd name="connsiteX82" fmla="*/ 2765405 w 4584156"/>
              <a:gd name="connsiteY82" fmla="*/ 838202 h 1189895"/>
              <a:gd name="connsiteX83" fmla="*/ 2835743 w 4584156"/>
              <a:gd name="connsiteY83" fmla="*/ 767864 h 1189895"/>
              <a:gd name="connsiteX84" fmla="*/ 2845792 w 4584156"/>
              <a:gd name="connsiteY84" fmla="*/ 727670 h 1189895"/>
              <a:gd name="connsiteX85" fmla="*/ 2875937 w 4584156"/>
              <a:gd name="connsiteY85" fmla="*/ 647284 h 1189895"/>
              <a:gd name="connsiteX86" fmla="*/ 2885985 w 4584156"/>
              <a:gd name="connsiteY86" fmla="*/ 546800 h 1189895"/>
              <a:gd name="connsiteX87" fmla="*/ 2906082 w 4584156"/>
              <a:gd name="connsiteY87" fmla="*/ 496558 h 1189895"/>
              <a:gd name="connsiteX88" fmla="*/ 2916130 w 4584156"/>
              <a:gd name="connsiteY88" fmla="*/ 456365 h 1189895"/>
              <a:gd name="connsiteX89" fmla="*/ 2936227 w 4584156"/>
              <a:gd name="connsiteY89" fmla="*/ 426220 h 1189895"/>
              <a:gd name="connsiteX90" fmla="*/ 2966372 w 4584156"/>
              <a:gd name="connsiteY90" fmla="*/ 335785 h 1189895"/>
              <a:gd name="connsiteX91" fmla="*/ 2986469 w 4584156"/>
              <a:gd name="connsiteY91" fmla="*/ 305640 h 1189895"/>
              <a:gd name="connsiteX92" fmla="*/ 3006565 w 4584156"/>
              <a:gd name="connsiteY92" fmla="*/ 225253 h 1189895"/>
              <a:gd name="connsiteX93" fmla="*/ 3071864 w 4584156"/>
              <a:gd name="connsiteY93" fmla="*/ 16377 h 1189895"/>
              <a:gd name="connsiteX94" fmla="*/ 3066855 w 4584156"/>
              <a:gd name="connsiteY94" fmla="*/ 355881 h 1189895"/>
              <a:gd name="connsiteX95" fmla="*/ 3117097 w 4584156"/>
              <a:gd name="connsiteY95" fmla="*/ 486510 h 1189895"/>
              <a:gd name="connsiteX96" fmla="*/ 3127145 w 4584156"/>
              <a:gd name="connsiteY96" fmla="*/ 637235 h 1189895"/>
              <a:gd name="connsiteX97" fmla="*/ 3157291 w 4584156"/>
              <a:gd name="connsiteY97" fmla="*/ 808057 h 1189895"/>
              <a:gd name="connsiteX98" fmla="*/ 3197484 w 4584156"/>
              <a:gd name="connsiteY98" fmla="*/ 928637 h 1189895"/>
              <a:gd name="connsiteX99" fmla="*/ 3207532 w 4584156"/>
              <a:gd name="connsiteY99" fmla="*/ 968831 h 1189895"/>
              <a:gd name="connsiteX100" fmla="*/ 3217581 w 4584156"/>
              <a:gd name="connsiteY100" fmla="*/ 1099459 h 1189895"/>
              <a:gd name="connsiteX101" fmla="*/ 3237677 w 4584156"/>
              <a:gd name="connsiteY101" fmla="*/ 1159749 h 1189895"/>
              <a:gd name="connsiteX102" fmla="*/ 3247726 w 4584156"/>
              <a:gd name="connsiteY102" fmla="*/ 1189895 h 1189895"/>
              <a:gd name="connsiteX103" fmla="*/ 3308016 w 4584156"/>
              <a:gd name="connsiteY103" fmla="*/ 1109508 h 1189895"/>
              <a:gd name="connsiteX104" fmla="*/ 3358258 w 4584156"/>
              <a:gd name="connsiteY104" fmla="*/ 1029121 h 1189895"/>
              <a:gd name="connsiteX105" fmla="*/ 3378354 w 4584156"/>
              <a:gd name="connsiteY105" fmla="*/ 958782 h 1189895"/>
              <a:gd name="connsiteX106" fmla="*/ 3388403 w 4584156"/>
              <a:gd name="connsiteY106" fmla="*/ 898492 h 1189895"/>
              <a:gd name="connsiteX107" fmla="*/ 3418548 w 4584156"/>
              <a:gd name="connsiteY107" fmla="*/ 828154 h 1189895"/>
              <a:gd name="connsiteX108" fmla="*/ 3428596 w 4584156"/>
              <a:gd name="connsiteY108" fmla="*/ 727670 h 1189895"/>
              <a:gd name="connsiteX109" fmla="*/ 3458741 w 4584156"/>
              <a:gd name="connsiteY109" fmla="*/ 657332 h 1189895"/>
              <a:gd name="connsiteX110" fmla="*/ 3529080 w 4584156"/>
              <a:gd name="connsiteY110" fmla="*/ 747767 h 1189895"/>
              <a:gd name="connsiteX111" fmla="*/ 3549176 w 4584156"/>
              <a:gd name="connsiteY111" fmla="*/ 787960 h 1189895"/>
              <a:gd name="connsiteX112" fmla="*/ 3559225 w 4584156"/>
              <a:gd name="connsiteY112" fmla="*/ 888444 h 1189895"/>
              <a:gd name="connsiteX113" fmla="*/ 3609466 w 4584156"/>
              <a:gd name="connsiteY113" fmla="*/ 908541 h 1189895"/>
              <a:gd name="connsiteX114" fmla="*/ 3780288 w 4584156"/>
              <a:gd name="connsiteY114" fmla="*/ 928637 h 1189895"/>
              <a:gd name="connsiteX115" fmla="*/ 3810433 w 4584156"/>
              <a:gd name="connsiteY115" fmla="*/ 918589 h 1189895"/>
              <a:gd name="connsiteX116" fmla="*/ 3820482 w 4584156"/>
              <a:gd name="connsiteY116" fmla="*/ 838202 h 1189895"/>
              <a:gd name="connsiteX117" fmla="*/ 3830530 w 4584156"/>
              <a:gd name="connsiteY117" fmla="*/ 787960 h 1189895"/>
              <a:gd name="connsiteX118" fmla="*/ 3880772 w 4584156"/>
              <a:gd name="connsiteY118" fmla="*/ 757815 h 1189895"/>
              <a:gd name="connsiteX119" fmla="*/ 3900869 w 4584156"/>
              <a:gd name="connsiteY119" fmla="*/ 727670 h 1189895"/>
              <a:gd name="connsiteX120" fmla="*/ 3941062 w 4584156"/>
              <a:gd name="connsiteY120" fmla="*/ 687477 h 1189895"/>
              <a:gd name="connsiteX121" fmla="*/ 3951110 w 4584156"/>
              <a:gd name="connsiteY121" fmla="*/ 627187 h 1189895"/>
              <a:gd name="connsiteX122" fmla="*/ 3971207 w 4584156"/>
              <a:gd name="connsiteY122" fmla="*/ 597042 h 1189895"/>
              <a:gd name="connsiteX123" fmla="*/ 4001352 w 4584156"/>
              <a:gd name="connsiteY123" fmla="*/ 536752 h 1189895"/>
              <a:gd name="connsiteX124" fmla="*/ 4031497 w 4584156"/>
              <a:gd name="connsiteY124" fmla="*/ 546800 h 1189895"/>
              <a:gd name="connsiteX125" fmla="*/ 4061642 w 4584156"/>
              <a:gd name="connsiteY125" fmla="*/ 657332 h 1189895"/>
              <a:gd name="connsiteX126" fmla="*/ 4081739 w 4584156"/>
              <a:gd name="connsiteY126" fmla="*/ 727670 h 1189895"/>
              <a:gd name="connsiteX127" fmla="*/ 4101836 w 4584156"/>
              <a:gd name="connsiteY127" fmla="*/ 757815 h 1189895"/>
              <a:gd name="connsiteX128" fmla="*/ 4142029 w 4584156"/>
              <a:gd name="connsiteY128" fmla="*/ 697525 h 1189895"/>
              <a:gd name="connsiteX129" fmla="*/ 4202319 w 4584156"/>
              <a:gd name="connsiteY129" fmla="*/ 597042 h 1189895"/>
              <a:gd name="connsiteX130" fmla="*/ 4212367 w 4584156"/>
              <a:gd name="connsiteY130" fmla="*/ 406123 h 1189895"/>
              <a:gd name="connsiteX131" fmla="*/ 4222416 w 4584156"/>
              <a:gd name="connsiteY131" fmla="*/ 365930 h 1189895"/>
              <a:gd name="connsiteX132" fmla="*/ 4272658 w 4584156"/>
              <a:gd name="connsiteY132" fmla="*/ 476462 h 1189895"/>
              <a:gd name="connsiteX133" fmla="*/ 4282706 w 4584156"/>
              <a:gd name="connsiteY133" fmla="*/ 556848 h 1189895"/>
              <a:gd name="connsiteX134" fmla="*/ 4292754 w 4584156"/>
              <a:gd name="connsiteY134" fmla="*/ 687477 h 1189895"/>
              <a:gd name="connsiteX135" fmla="*/ 4322899 w 4584156"/>
              <a:gd name="connsiteY135" fmla="*/ 777912 h 1189895"/>
              <a:gd name="connsiteX136" fmla="*/ 4332948 w 4584156"/>
              <a:gd name="connsiteY136" fmla="*/ 808057 h 1189895"/>
              <a:gd name="connsiteX137" fmla="*/ 4342996 w 4584156"/>
              <a:gd name="connsiteY137" fmla="*/ 838202 h 1189895"/>
              <a:gd name="connsiteX138" fmla="*/ 4373141 w 4584156"/>
              <a:gd name="connsiteY138" fmla="*/ 868347 h 1189895"/>
              <a:gd name="connsiteX139" fmla="*/ 4383189 w 4584156"/>
              <a:gd name="connsiteY139" fmla="*/ 1009024 h 1189895"/>
              <a:gd name="connsiteX140" fmla="*/ 4423383 w 4584156"/>
              <a:gd name="connsiteY140" fmla="*/ 1029121 h 1189895"/>
              <a:gd name="connsiteX141" fmla="*/ 4483673 w 4584156"/>
              <a:gd name="connsiteY141" fmla="*/ 968831 h 1189895"/>
              <a:gd name="connsiteX142" fmla="*/ 4523866 w 4584156"/>
              <a:gd name="connsiteY142" fmla="*/ 898492 h 1189895"/>
              <a:gd name="connsiteX143" fmla="*/ 4564060 w 4584156"/>
              <a:gd name="connsiteY143" fmla="*/ 838202 h 1189895"/>
              <a:gd name="connsiteX144" fmla="*/ 4584156 w 4584156"/>
              <a:gd name="connsiteY144" fmla="*/ 787960 h 1189895"/>
              <a:gd name="connsiteX0" fmla="*/ 69526 w 4651574"/>
              <a:gd name="connsiteY0" fmla="*/ 958782 h 1189895"/>
              <a:gd name="connsiteX1" fmla="*/ 89623 w 4651574"/>
              <a:gd name="connsiteY1" fmla="*/ 828154 h 1189895"/>
              <a:gd name="connsiteX2" fmla="*/ 99671 w 4651574"/>
              <a:gd name="connsiteY2" fmla="*/ 798009 h 1189895"/>
              <a:gd name="connsiteX3" fmla="*/ 129816 w 4651574"/>
              <a:gd name="connsiteY3" fmla="*/ 787960 h 1189895"/>
              <a:gd name="connsiteX4" fmla="*/ 139865 w 4651574"/>
              <a:gd name="connsiteY4" fmla="*/ 818105 h 1189895"/>
              <a:gd name="connsiteX5" fmla="*/ 180058 w 4651574"/>
              <a:gd name="connsiteY5" fmla="*/ 878396 h 1189895"/>
              <a:gd name="connsiteX6" fmla="*/ 190106 w 4651574"/>
              <a:gd name="connsiteY6" fmla="*/ 958782 h 1189895"/>
              <a:gd name="connsiteX7" fmla="*/ 200155 w 4651574"/>
              <a:gd name="connsiteY7" fmla="*/ 988927 h 1189895"/>
              <a:gd name="connsiteX8" fmla="*/ 270493 w 4651574"/>
              <a:gd name="connsiteY8" fmla="*/ 1069314 h 1189895"/>
              <a:gd name="connsiteX9" fmla="*/ 310687 w 4651574"/>
              <a:gd name="connsiteY9" fmla="*/ 1079363 h 1189895"/>
              <a:gd name="connsiteX10" fmla="*/ 340832 w 4651574"/>
              <a:gd name="connsiteY10" fmla="*/ 1089411 h 1189895"/>
              <a:gd name="connsiteX11" fmla="*/ 370977 w 4651574"/>
              <a:gd name="connsiteY11" fmla="*/ 1069314 h 1189895"/>
              <a:gd name="connsiteX12" fmla="*/ 421218 w 4651574"/>
              <a:gd name="connsiteY12" fmla="*/ 898492 h 1189895"/>
              <a:gd name="connsiteX13" fmla="*/ 451363 w 4651574"/>
              <a:gd name="connsiteY13" fmla="*/ 878396 h 1189895"/>
              <a:gd name="connsiteX14" fmla="*/ 465193 w 4651574"/>
              <a:gd name="connsiteY14" fmla="*/ 861433 h 1189895"/>
              <a:gd name="connsiteX15" fmla="*/ 551847 w 4651574"/>
              <a:gd name="connsiteY15" fmla="*/ 828154 h 1189895"/>
              <a:gd name="connsiteX16" fmla="*/ 602089 w 4651574"/>
              <a:gd name="connsiteY16" fmla="*/ 948734 h 1189895"/>
              <a:gd name="connsiteX17" fmla="*/ 672427 w 4651574"/>
              <a:gd name="connsiteY17" fmla="*/ 998976 h 1189895"/>
              <a:gd name="connsiteX18" fmla="*/ 803056 w 4651574"/>
              <a:gd name="connsiteY18" fmla="*/ 1109508 h 1189895"/>
              <a:gd name="connsiteX19" fmla="*/ 843249 w 4651574"/>
              <a:gd name="connsiteY19" fmla="*/ 1089411 h 1189895"/>
              <a:gd name="connsiteX20" fmla="*/ 883443 w 4651574"/>
              <a:gd name="connsiteY20" fmla="*/ 1029121 h 1189895"/>
              <a:gd name="connsiteX21" fmla="*/ 893491 w 4651574"/>
              <a:gd name="connsiteY21" fmla="*/ 918589 h 1189895"/>
              <a:gd name="connsiteX22" fmla="*/ 983926 w 4651574"/>
              <a:gd name="connsiteY22" fmla="*/ 777912 h 1189895"/>
              <a:gd name="connsiteX23" fmla="*/ 993974 w 4651574"/>
              <a:gd name="connsiteY23" fmla="*/ 727670 h 1189895"/>
              <a:gd name="connsiteX24" fmla="*/ 1034168 w 4651574"/>
              <a:gd name="connsiteY24" fmla="*/ 677429 h 1189895"/>
              <a:gd name="connsiteX25" fmla="*/ 1054265 w 4651574"/>
              <a:gd name="connsiteY25" fmla="*/ 647284 h 1189895"/>
              <a:gd name="connsiteX26" fmla="*/ 1064313 w 4651574"/>
              <a:gd name="connsiteY26" fmla="*/ 617138 h 1189895"/>
              <a:gd name="connsiteX27" fmla="*/ 1084410 w 4651574"/>
              <a:gd name="connsiteY27" fmla="*/ 566897 h 1189895"/>
              <a:gd name="connsiteX28" fmla="*/ 1104506 w 4651574"/>
              <a:gd name="connsiteY28" fmla="*/ 436268 h 1189895"/>
              <a:gd name="connsiteX29" fmla="*/ 1114555 w 4651574"/>
              <a:gd name="connsiteY29" fmla="*/ 627187 h 1189895"/>
              <a:gd name="connsiteX30" fmla="*/ 1134651 w 4651574"/>
              <a:gd name="connsiteY30" fmla="*/ 586993 h 1189895"/>
              <a:gd name="connsiteX31" fmla="*/ 1144700 w 4651574"/>
              <a:gd name="connsiteY31" fmla="*/ 556848 h 1189895"/>
              <a:gd name="connsiteX32" fmla="*/ 1194942 w 4651574"/>
              <a:gd name="connsiteY32" fmla="*/ 647284 h 1189895"/>
              <a:gd name="connsiteX33" fmla="*/ 1245183 w 4651574"/>
              <a:gd name="connsiteY33" fmla="*/ 707574 h 1189895"/>
              <a:gd name="connsiteX34" fmla="*/ 1275328 w 4651574"/>
              <a:gd name="connsiteY34" fmla="*/ 717622 h 1189895"/>
              <a:gd name="connsiteX35" fmla="*/ 1325570 w 4651574"/>
              <a:gd name="connsiteY35" fmla="*/ 607090 h 1189895"/>
              <a:gd name="connsiteX36" fmla="*/ 1385860 w 4651574"/>
              <a:gd name="connsiteY36" fmla="*/ 546800 h 1189895"/>
              <a:gd name="connsiteX37" fmla="*/ 1405957 w 4651574"/>
              <a:gd name="connsiteY37" fmla="*/ 506607 h 1189895"/>
              <a:gd name="connsiteX38" fmla="*/ 1436102 w 4651574"/>
              <a:gd name="connsiteY38" fmla="*/ 365930 h 1189895"/>
              <a:gd name="connsiteX39" fmla="*/ 1456199 w 4651574"/>
              <a:gd name="connsiteY39" fmla="*/ 396075 h 1189895"/>
              <a:gd name="connsiteX40" fmla="*/ 1466247 w 4651574"/>
              <a:gd name="connsiteY40" fmla="*/ 426220 h 1189895"/>
              <a:gd name="connsiteX41" fmla="*/ 1486344 w 4651574"/>
              <a:gd name="connsiteY41" fmla="*/ 496558 h 1189895"/>
              <a:gd name="connsiteX42" fmla="*/ 1536585 w 4651574"/>
              <a:gd name="connsiteY42" fmla="*/ 576945 h 1189895"/>
              <a:gd name="connsiteX43" fmla="*/ 1566731 w 4651574"/>
              <a:gd name="connsiteY43" fmla="*/ 737719 h 1189895"/>
              <a:gd name="connsiteX44" fmla="*/ 1596876 w 4651574"/>
              <a:gd name="connsiteY44" fmla="*/ 848251 h 1189895"/>
              <a:gd name="connsiteX45" fmla="*/ 1616972 w 4651574"/>
              <a:gd name="connsiteY45" fmla="*/ 928637 h 1189895"/>
              <a:gd name="connsiteX46" fmla="*/ 1637069 w 4651574"/>
              <a:gd name="connsiteY46" fmla="*/ 958782 h 1189895"/>
              <a:gd name="connsiteX47" fmla="*/ 1667214 w 4651574"/>
              <a:gd name="connsiteY47" fmla="*/ 948734 h 1189895"/>
              <a:gd name="connsiteX48" fmla="*/ 1677262 w 4651574"/>
              <a:gd name="connsiteY48" fmla="*/ 918589 h 1189895"/>
              <a:gd name="connsiteX49" fmla="*/ 1697359 w 4651574"/>
              <a:gd name="connsiteY49" fmla="*/ 888444 h 1189895"/>
              <a:gd name="connsiteX50" fmla="*/ 1727504 w 4651574"/>
              <a:gd name="connsiteY50" fmla="*/ 838202 h 1189895"/>
              <a:gd name="connsiteX51" fmla="*/ 1767698 w 4651574"/>
              <a:gd name="connsiteY51" fmla="*/ 868347 h 1189895"/>
              <a:gd name="connsiteX52" fmla="*/ 1868181 w 4651574"/>
              <a:gd name="connsiteY52" fmla="*/ 958782 h 1189895"/>
              <a:gd name="connsiteX53" fmla="*/ 1908374 w 4651574"/>
              <a:gd name="connsiteY53" fmla="*/ 1029121 h 1189895"/>
              <a:gd name="connsiteX54" fmla="*/ 1938520 w 4651574"/>
              <a:gd name="connsiteY54" fmla="*/ 1049218 h 1189895"/>
              <a:gd name="connsiteX55" fmla="*/ 1948568 w 4651574"/>
              <a:gd name="connsiteY55" fmla="*/ 1079363 h 1189895"/>
              <a:gd name="connsiteX56" fmla="*/ 1968665 w 4651574"/>
              <a:gd name="connsiteY56" fmla="*/ 1049218 h 1189895"/>
              <a:gd name="connsiteX57" fmla="*/ 1978713 w 4651574"/>
              <a:gd name="connsiteY57" fmla="*/ 1009024 h 1189895"/>
              <a:gd name="connsiteX58" fmla="*/ 1998810 w 4651574"/>
              <a:gd name="connsiteY58" fmla="*/ 958782 h 1189895"/>
              <a:gd name="connsiteX59" fmla="*/ 2008858 w 4651574"/>
              <a:gd name="connsiteY59" fmla="*/ 928637 h 1189895"/>
              <a:gd name="connsiteX60" fmla="*/ 2018906 w 4651574"/>
              <a:gd name="connsiteY60" fmla="*/ 767864 h 1189895"/>
              <a:gd name="connsiteX61" fmla="*/ 2049051 w 4651574"/>
              <a:gd name="connsiteY61" fmla="*/ 677429 h 1189895"/>
              <a:gd name="connsiteX62" fmla="*/ 2079196 w 4651574"/>
              <a:gd name="connsiteY62" fmla="*/ 627187 h 1189895"/>
              <a:gd name="connsiteX63" fmla="*/ 2089245 w 4651574"/>
              <a:gd name="connsiteY63" fmla="*/ 566897 h 1189895"/>
              <a:gd name="connsiteX64" fmla="*/ 2099293 w 4651574"/>
              <a:gd name="connsiteY64" fmla="*/ 597042 h 1189895"/>
              <a:gd name="connsiteX65" fmla="*/ 2109342 w 4651574"/>
              <a:gd name="connsiteY65" fmla="*/ 657332 h 1189895"/>
              <a:gd name="connsiteX66" fmla="*/ 2139487 w 4651574"/>
              <a:gd name="connsiteY66" fmla="*/ 727670 h 1189895"/>
              <a:gd name="connsiteX67" fmla="*/ 2149535 w 4651574"/>
              <a:gd name="connsiteY67" fmla="*/ 848251 h 1189895"/>
              <a:gd name="connsiteX68" fmla="*/ 2169632 w 4651574"/>
              <a:gd name="connsiteY68" fmla="*/ 968831 h 1189895"/>
              <a:gd name="connsiteX69" fmla="*/ 2229922 w 4651574"/>
              <a:gd name="connsiteY69" fmla="*/ 908541 h 1189895"/>
              <a:gd name="connsiteX70" fmla="*/ 2290212 w 4651574"/>
              <a:gd name="connsiteY70" fmla="*/ 868347 h 1189895"/>
              <a:gd name="connsiteX71" fmla="*/ 2340454 w 4651574"/>
              <a:gd name="connsiteY71" fmla="*/ 808057 h 1189895"/>
              <a:gd name="connsiteX72" fmla="*/ 2380647 w 4651574"/>
              <a:gd name="connsiteY72" fmla="*/ 747767 h 1189895"/>
              <a:gd name="connsiteX73" fmla="*/ 2450985 w 4651574"/>
              <a:gd name="connsiteY73" fmla="*/ 687477 h 1189895"/>
              <a:gd name="connsiteX74" fmla="*/ 2501227 w 4651574"/>
              <a:gd name="connsiteY74" fmla="*/ 697525 h 1189895"/>
              <a:gd name="connsiteX75" fmla="*/ 2551469 w 4651574"/>
              <a:gd name="connsiteY75" fmla="*/ 737719 h 1189895"/>
              <a:gd name="connsiteX76" fmla="*/ 2611759 w 4651574"/>
              <a:gd name="connsiteY76" fmla="*/ 767864 h 1189895"/>
              <a:gd name="connsiteX77" fmla="*/ 2641904 w 4651574"/>
              <a:gd name="connsiteY77" fmla="*/ 798009 h 1189895"/>
              <a:gd name="connsiteX78" fmla="*/ 2651953 w 4651574"/>
              <a:gd name="connsiteY78" fmla="*/ 828154 h 1189895"/>
              <a:gd name="connsiteX79" fmla="*/ 2732339 w 4651574"/>
              <a:gd name="connsiteY79" fmla="*/ 868347 h 1189895"/>
              <a:gd name="connsiteX80" fmla="*/ 2772533 w 4651574"/>
              <a:gd name="connsiteY80" fmla="*/ 888444 h 1189895"/>
              <a:gd name="connsiteX81" fmla="*/ 2802678 w 4651574"/>
              <a:gd name="connsiteY81" fmla="*/ 858299 h 1189895"/>
              <a:gd name="connsiteX82" fmla="*/ 2832823 w 4651574"/>
              <a:gd name="connsiteY82" fmla="*/ 838202 h 1189895"/>
              <a:gd name="connsiteX83" fmla="*/ 2903161 w 4651574"/>
              <a:gd name="connsiteY83" fmla="*/ 767864 h 1189895"/>
              <a:gd name="connsiteX84" fmla="*/ 2913210 w 4651574"/>
              <a:gd name="connsiteY84" fmla="*/ 727670 h 1189895"/>
              <a:gd name="connsiteX85" fmla="*/ 2943355 w 4651574"/>
              <a:gd name="connsiteY85" fmla="*/ 647284 h 1189895"/>
              <a:gd name="connsiteX86" fmla="*/ 2953403 w 4651574"/>
              <a:gd name="connsiteY86" fmla="*/ 546800 h 1189895"/>
              <a:gd name="connsiteX87" fmla="*/ 2973500 w 4651574"/>
              <a:gd name="connsiteY87" fmla="*/ 496558 h 1189895"/>
              <a:gd name="connsiteX88" fmla="*/ 2983548 w 4651574"/>
              <a:gd name="connsiteY88" fmla="*/ 456365 h 1189895"/>
              <a:gd name="connsiteX89" fmla="*/ 3003645 w 4651574"/>
              <a:gd name="connsiteY89" fmla="*/ 426220 h 1189895"/>
              <a:gd name="connsiteX90" fmla="*/ 3033790 w 4651574"/>
              <a:gd name="connsiteY90" fmla="*/ 335785 h 1189895"/>
              <a:gd name="connsiteX91" fmla="*/ 3053887 w 4651574"/>
              <a:gd name="connsiteY91" fmla="*/ 305640 h 1189895"/>
              <a:gd name="connsiteX92" fmla="*/ 3073983 w 4651574"/>
              <a:gd name="connsiteY92" fmla="*/ 225253 h 1189895"/>
              <a:gd name="connsiteX93" fmla="*/ 3139282 w 4651574"/>
              <a:gd name="connsiteY93" fmla="*/ 16377 h 1189895"/>
              <a:gd name="connsiteX94" fmla="*/ 3134273 w 4651574"/>
              <a:gd name="connsiteY94" fmla="*/ 355881 h 1189895"/>
              <a:gd name="connsiteX95" fmla="*/ 3184515 w 4651574"/>
              <a:gd name="connsiteY95" fmla="*/ 486510 h 1189895"/>
              <a:gd name="connsiteX96" fmla="*/ 3194563 w 4651574"/>
              <a:gd name="connsiteY96" fmla="*/ 637235 h 1189895"/>
              <a:gd name="connsiteX97" fmla="*/ 3224709 w 4651574"/>
              <a:gd name="connsiteY97" fmla="*/ 808057 h 1189895"/>
              <a:gd name="connsiteX98" fmla="*/ 3264902 w 4651574"/>
              <a:gd name="connsiteY98" fmla="*/ 928637 h 1189895"/>
              <a:gd name="connsiteX99" fmla="*/ 3274950 w 4651574"/>
              <a:gd name="connsiteY99" fmla="*/ 968831 h 1189895"/>
              <a:gd name="connsiteX100" fmla="*/ 3284999 w 4651574"/>
              <a:gd name="connsiteY100" fmla="*/ 1099459 h 1189895"/>
              <a:gd name="connsiteX101" fmla="*/ 3305095 w 4651574"/>
              <a:gd name="connsiteY101" fmla="*/ 1159749 h 1189895"/>
              <a:gd name="connsiteX102" fmla="*/ 3315144 w 4651574"/>
              <a:gd name="connsiteY102" fmla="*/ 1189895 h 1189895"/>
              <a:gd name="connsiteX103" fmla="*/ 3375434 w 4651574"/>
              <a:gd name="connsiteY103" fmla="*/ 1109508 h 1189895"/>
              <a:gd name="connsiteX104" fmla="*/ 3425676 w 4651574"/>
              <a:gd name="connsiteY104" fmla="*/ 1029121 h 1189895"/>
              <a:gd name="connsiteX105" fmla="*/ 3445772 w 4651574"/>
              <a:gd name="connsiteY105" fmla="*/ 958782 h 1189895"/>
              <a:gd name="connsiteX106" fmla="*/ 3455821 w 4651574"/>
              <a:gd name="connsiteY106" fmla="*/ 898492 h 1189895"/>
              <a:gd name="connsiteX107" fmla="*/ 3485966 w 4651574"/>
              <a:gd name="connsiteY107" fmla="*/ 828154 h 1189895"/>
              <a:gd name="connsiteX108" fmla="*/ 3496014 w 4651574"/>
              <a:gd name="connsiteY108" fmla="*/ 727670 h 1189895"/>
              <a:gd name="connsiteX109" fmla="*/ 3526159 w 4651574"/>
              <a:gd name="connsiteY109" fmla="*/ 657332 h 1189895"/>
              <a:gd name="connsiteX110" fmla="*/ 3596498 w 4651574"/>
              <a:gd name="connsiteY110" fmla="*/ 747767 h 1189895"/>
              <a:gd name="connsiteX111" fmla="*/ 3616594 w 4651574"/>
              <a:gd name="connsiteY111" fmla="*/ 787960 h 1189895"/>
              <a:gd name="connsiteX112" fmla="*/ 3626643 w 4651574"/>
              <a:gd name="connsiteY112" fmla="*/ 888444 h 1189895"/>
              <a:gd name="connsiteX113" fmla="*/ 3676884 w 4651574"/>
              <a:gd name="connsiteY113" fmla="*/ 908541 h 1189895"/>
              <a:gd name="connsiteX114" fmla="*/ 3847706 w 4651574"/>
              <a:gd name="connsiteY114" fmla="*/ 928637 h 1189895"/>
              <a:gd name="connsiteX115" fmla="*/ 3877851 w 4651574"/>
              <a:gd name="connsiteY115" fmla="*/ 918589 h 1189895"/>
              <a:gd name="connsiteX116" fmla="*/ 3887900 w 4651574"/>
              <a:gd name="connsiteY116" fmla="*/ 838202 h 1189895"/>
              <a:gd name="connsiteX117" fmla="*/ 3897948 w 4651574"/>
              <a:gd name="connsiteY117" fmla="*/ 787960 h 1189895"/>
              <a:gd name="connsiteX118" fmla="*/ 3948190 w 4651574"/>
              <a:gd name="connsiteY118" fmla="*/ 757815 h 1189895"/>
              <a:gd name="connsiteX119" fmla="*/ 3968287 w 4651574"/>
              <a:gd name="connsiteY119" fmla="*/ 727670 h 1189895"/>
              <a:gd name="connsiteX120" fmla="*/ 4008480 w 4651574"/>
              <a:gd name="connsiteY120" fmla="*/ 687477 h 1189895"/>
              <a:gd name="connsiteX121" fmla="*/ 4018528 w 4651574"/>
              <a:gd name="connsiteY121" fmla="*/ 627187 h 1189895"/>
              <a:gd name="connsiteX122" fmla="*/ 4038625 w 4651574"/>
              <a:gd name="connsiteY122" fmla="*/ 597042 h 1189895"/>
              <a:gd name="connsiteX123" fmla="*/ 4068770 w 4651574"/>
              <a:gd name="connsiteY123" fmla="*/ 536752 h 1189895"/>
              <a:gd name="connsiteX124" fmla="*/ 4098915 w 4651574"/>
              <a:gd name="connsiteY124" fmla="*/ 546800 h 1189895"/>
              <a:gd name="connsiteX125" fmla="*/ 4129060 w 4651574"/>
              <a:gd name="connsiteY125" fmla="*/ 657332 h 1189895"/>
              <a:gd name="connsiteX126" fmla="*/ 4149157 w 4651574"/>
              <a:gd name="connsiteY126" fmla="*/ 727670 h 1189895"/>
              <a:gd name="connsiteX127" fmla="*/ 4169254 w 4651574"/>
              <a:gd name="connsiteY127" fmla="*/ 757815 h 1189895"/>
              <a:gd name="connsiteX128" fmla="*/ 4209447 w 4651574"/>
              <a:gd name="connsiteY128" fmla="*/ 697525 h 1189895"/>
              <a:gd name="connsiteX129" fmla="*/ 4269737 w 4651574"/>
              <a:gd name="connsiteY129" fmla="*/ 597042 h 1189895"/>
              <a:gd name="connsiteX130" fmla="*/ 4279785 w 4651574"/>
              <a:gd name="connsiteY130" fmla="*/ 406123 h 1189895"/>
              <a:gd name="connsiteX131" fmla="*/ 4289834 w 4651574"/>
              <a:gd name="connsiteY131" fmla="*/ 365930 h 1189895"/>
              <a:gd name="connsiteX132" fmla="*/ 4340076 w 4651574"/>
              <a:gd name="connsiteY132" fmla="*/ 476462 h 1189895"/>
              <a:gd name="connsiteX133" fmla="*/ 4350124 w 4651574"/>
              <a:gd name="connsiteY133" fmla="*/ 556848 h 1189895"/>
              <a:gd name="connsiteX134" fmla="*/ 4360172 w 4651574"/>
              <a:gd name="connsiteY134" fmla="*/ 687477 h 1189895"/>
              <a:gd name="connsiteX135" fmla="*/ 4390317 w 4651574"/>
              <a:gd name="connsiteY135" fmla="*/ 777912 h 1189895"/>
              <a:gd name="connsiteX136" fmla="*/ 4400366 w 4651574"/>
              <a:gd name="connsiteY136" fmla="*/ 808057 h 1189895"/>
              <a:gd name="connsiteX137" fmla="*/ 4410414 w 4651574"/>
              <a:gd name="connsiteY137" fmla="*/ 838202 h 1189895"/>
              <a:gd name="connsiteX138" fmla="*/ 4440559 w 4651574"/>
              <a:gd name="connsiteY138" fmla="*/ 868347 h 1189895"/>
              <a:gd name="connsiteX139" fmla="*/ 4450607 w 4651574"/>
              <a:gd name="connsiteY139" fmla="*/ 1009024 h 1189895"/>
              <a:gd name="connsiteX140" fmla="*/ 4490801 w 4651574"/>
              <a:gd name="connsiteY140" fmla="*/ 1029121 h 1189895"/>
              <a:gd name="connsiteX141" fmla="*/ 4551091 w 4651574"/>
              <a:gd name="connsiteY141" fmla="*/ 968831 h 1189895"/>
              <a:gd name="connsiteX142" fmla="*/ 4591284 w 4651574"/>
              <a:gd name="connsiteY142" fmla="*/ 898492 h 1189895"/>
              <a:gd name="connsiteX143" fmla="*/ 4631478 w 4651574"/>
              <a:gd name="connsiteY143" fmla="*/ 838202 h 1189895"/>
              <a:gd name="connsiteX144" fmla="*/ 4651574 w 4651574"/>
              <a:gd name="connsiteY144" fmla="*/ 787960 h 1189895"/>
              <a:gd name="connsiteX0" fmla="*/ 0 w 4784040"/>
              <a:gd name="connsiteY0" fmla="*/ 353394 h 1189895"/>
              <a:gd name="connsiteX1" fmla="*/ 222089 w 4784040"/>
              <a:gd name="connsiteY1" fmla="*/ 828154 h 1189895"/>
              <a:gd name="connsiteX2" fmla="*/ 232137 w 4784040"/>
              <a:gd name="connsiteY2" fmla="*/ 798009 h 1189895"/>
              <a:gd name="connsiteX3" fmla="*/ 262282 w 4784040"/>
              <a:gd name="connsiteY3" fmla="*/ 787960 h 1189895"/>
              <a:gd name="connsiteX4" fmla="*/ 272331 w 4784040"/>
              <a:gd name="connsiteY4" fmla="*/ 818105 h 1189895"/>
              <a:gd name="connsiteX5" fmla="*/ 312524 w 4784040"/>
              <a:gd name="connsiteY5" fmla="*/ 878396 h 1189895"/>
              <a:gd name="connsiteX6" fmla="*/ 322572 w 4784040"/>
              <a:gd name="connsiteY6" fmla="*/ 958782 h 1189895"/>
              <a:gd name="connsiteX7" fmla="*/ 332621 w 4784040"/>
              <a:gd name="connsiteY7" fmla="*/ 988927 h 1189895"/>
              <a:gd name="connsiteX8" fmla="*/ 402959 w 4784040"/>
              <a:gd name="connsiteY8" fmla="*/ 1069314 h 1189895"/>
              <a:gd name="connsiteX9" fmla="*/ 443153 w 4784040"/>
              <a:gd name="connsiteY9" fmla="*/ 1079363 h 1189895"/>
              <a:gd name="connsiteX10" fmla="*/ 473298 w 4784040"/>
              <a:gd name="connsiteY10" fmla="*/ 1089411 h 1189895"/>
              <a:gd name="connsiteX11" fmla="*/ 503443 w 4784040"/>
              <a:gd name="connsiteY11" fmla="*/ 1069314 h 1189895"/>
              <a:gd name="connsiteX12" fmla="*/ 553684 w 4784040"/>
              <a:gd name="connsiteY12" fmla="*/ 898492 h 1189895"/>
              <a:gd name="connsiteX13" fmla="*/ 583829 w 4784040"/>
              <a:gd name="connsiteY13" fmla="*/ 878396 h 1189895"/>
              <a:gd name="connsiteX14" fmla="*/ 597659 w 4784040"/>
              <a:gd name="connsiteY14" fmla="*/ 861433 h 1189895"/>
              <a:gd name="connsiteX15" fmla="*/ 684313 w 4784040"/>
              <a:gd name="connsiteY15" fmla="*/ 828154 h 1189895"/>
              <a:gd name="connsiteX16" fmla="*/ 734555 w 4784040"/>
              <a:gd name="connsiteY16" fmla="*/ 948734 h 1189895"/>
              <a:gd name="connsiteX17" fmla="*/ 804893 w 4784040"/>
              <a:gd name="connsiteY17" fmla="*/ 998976 h 1189895"/>
              <a:gd name="connsiteX18" fmla="*/ 935522 w 4784040"/>
              <a:gd name="connsiteY18" fmla="*/ 1109508 h 1189895"/>
              <a:gd name="connsiteX19" fmla="*/ 975715 w 4784040"/>
              <a:gd name="connsiteY19" fmla="*/ 1089411 h 1189895"/>
              <a:gd name="connsiteX20" fmla="*/ 1015909 w 4784040"/>
              <a:gd name="connsiteY20" fmla="*/ 1029121 h 1189895"/>
              <a:gd name="connsiteX21" fmla="*/ 1025957 w 4784040"/>
              <a:gd name="connsiteY21" fmla="*/ 918589 h 1189895"/>
              <a:gd name="connsiteX22" fmla="*/ 1116392 w 4784040"/>
              <a:gd name="connsiteY22" fmla="*/ 777912 h 1189895"/>
              <a:gd name="connsiteX23" fmla="*/ 1126440 w 4784040"/>
              <a:gd name="connsiteY23" fmla="*/ 727670 h 1189895"/>
              <a:gd name="connsiteX24" fmla="*/ 1166634 w 4784040"/>
              <a:gd name="connsiteY24" fmla="*/ 677429 h 1189895"/>
              <a:gd name="connsiteX25" fmla="*/ 1186731 w 4784040"/>
              <a:gd name="connsiteY25" fmla="*/ 647284 h 1189895"/>
              <a:gd name="connsiteX26" fmla="*/ 1196779 w 4784040"/>
              <a:gd name="connsiteY26" fmla="*/ 617138 h 1189895"/>
              <a:gd name="connsiteX27" fmla="*/ 1216876 w 4784040"/>
              <a:gd name="connsiteY27" fmla="*/ 566897 h 1189895"/>
              <a:gd name="connsiteX28" fmla="*/ 1236972 w 4784040"/>
              <a:gd name="connsiteY28" fmla="*/ 436268 h 1189895"/>
              <a:gd name="connsiteX29" fmla="*/ 1247021 w 4784040"/>
              <a:gd name="connsiteY29" fmla="*/ 627187 h 1189895"/>
              <a:gd name="connsiteX30" fmla="*/ 1267117 w 4784040"/>
              <a:gd name="connsiteY30" fmla="*/ 586993 h 1189895"/>
              <a:gd name="connsiteX31" fmla="*/ 1277166 w 4784040"/>
              <a:gd name="connsiteY31" fmla="*/ 556848 h 1189895"/>
              <a:gd name="connsiteX32" fmla="*/ 1327408 w 4784040"/>
              <a:gd name="connsiteY32" fmla="*/ 647284 h 1189895"/>
              <a:gd name="connsiteX33" fmla="*/ 1377649 w 4784040"/>
              <a:gd name="connsiteY33" fmla="*/ 707574 h 1189895"/>
              <a:gd name="connsiteX34" fmla="*/ 1407794 w 4784040"/>
              <a:gd name="connsiteY34" fmla="*/ 717622 h 1189895"/>
              <a:gd name="connsiteX35" fmla="*/ 1458036 w 4784040"/>
              <a:gd name="connsiteY35" fmla="*/ 607090 h 1189895"/>
              <a:gd name="connsiteX36" fmla="*/ 1518326 w 4784040"/>
              <a:gd name="connsiteY36" fmla="*/ 546800 h 1189895"/>
              <a:gd name="connsiteX37" fmla="*/ 1538423 w 4784040"/>
              <a:gd name="connsiteY37" fmla="*/ 506607 h 1189895"/>
              <a:gd name="connsiteX38" fmla="*/ 1568568 w 4784040"/>
              <a:gd name="connsiteY38" fmla="*/ 365930 h 1189895"/>
              <a:gd name="connsiteX39" fmla="*/ 1588665 w 4784040"/>
              <a:gd name="connsiteY39" fmla="*/ 396075 h 1189895"/>
              <a:gd name="connsiteX40" fmla="*/ 1598713 w 4784040"/>
              <a:gd name="connsiteY40" fmla="*/ 426220 h 1189895"/>
              <a:gd name="connsiteX41" fmla="*/ 1618810 w 4784040"/>
              <a:gd name="connsiteY41" fmla="*/ 496558 h 1189895"/>
              <a:gd name="connsiteX42" fmla="*/ 1669051 w 4784040"/>
              <a:gd name="connsiteY42" fmla="*/ 576945 h 1189895"/>
              <a:gd name="connsiteX43" fmla="*/ 1699197 w 4784040"/>
              <a:gd name="connsiteY43" fmla="*/ 737719 h 1189895"/>
              <a:gd name="connsiteX44" fmla="*/ 1729342 w 4784040"/>
              <a:gd name="connsiteY44" fmla="*/ 848251 h 1189895"/>
              <a:gd name="connsiteX45" fmla="*/ 1749438 w 4784040"/>
              <a:gd name="connsiteY45" fmla="*/ 928637 h 1189895"/>
              <a:gd name="connsiteX46" fmla="*/ 1769535 w 4784040"/>
              <a:gd name="connsiteY46" fmla="*/ 958782 h 1189895"/>
              <a:gd name="connsiteX47" fmla="*/ 1799680 w 4784040"/>
              <a:gd name="connsiteY47" fmla="*/ 948734 h 1189895"/>
              <a:gd name="connsiteX48" fmla="*/ 1809728 w 4784040"/>
              <a:gd name="connsiteY48" fmla="*/ 918589 h 1189895"/>
              <a:gd name="connsiteX49" fmla="*/ 1829825 w 4784040"/>
              <a:gd name="connsiteY49" fmla="*/ 888444 h 1189895"/>
              <a:gd name="connsiteX50" fmla="*/ 1859970 w 4784040"/>
              <a:gd name="connsiteY50" fmla="*/ 838202 h 1189895"/>
              <a:gd name="connsiteX51" fmla="*/ 1900164 w 4784040"/>
              <a:gd name="connsiteY51" fmla="*/ 868347 h 1189895"/>
              <a:gd name="connsiteX52" fmla="*/ 2000647 w 4784040"/>
              <a:gd name="connsiteY52" fmla="*/ 958782 h 1189895"/>
              <a:gd name="connsiteX53" fmla="*/ 2040840 w 4784040"/>
              <a:gd name="connsiteY53" fmla="*/ 1029121 h 1189895"/>
              <a:gd name="connsiteX54" fmla="*/ 2070986 w 4784040"/>
              <a:gd name="connsiteY54" fmla="*/ 1049218 h 1189895"/>
              <a:gd name="connsiteX55" fmla="*/ 2081034 w 4784040"/>
              <a:gd name="connsiteY55" fmla="*/ 1079363 h 1189895"/>
              <a:gd name="connsiteX56" fmla="*/ 2101131 w 4784040"/>
              <a:gd name="connsiteY56" fmla="*/ 1049218 h 1189895"/>
              <a:gd name="connsiteX57" fmla="*/ 2111179 w 4784040"/>
              <a:gd name="connsiteY57" fmla="*/ 1009024 h 1189895"/>
              <a:gd name="connsiteX58" fmla="*/ 2131276 w 4784040"/>
              <a:gd name="connsiteY58" fmla="*/ 958782 h 1189895"/>
              <a:gd name="connsiteX59" fmla="*/ 2141324 w 4784040"/>
              <a:gd name="connsiteY59" fmla="*/ 928637 h 1189895"/>
              <a:gd name="connsiteX60" fmla="*/ 2151372 w 4784040"/>
              <a:gd name="connsiteY60" fmla="*/ 767864 h 1189895"/>
              <a:gd name="connsiteX61" fmla="*/ 2181517 w 4784040"/>
              <a:gd name="connsiteY61" fmla="*/ 677429 h 1189895"/>
              <a:gd name="connsiteX62" fmla="*/ 2211662 w 4784040"/>
              <a:gd name="connsiteY62" fmla="*/ 627187 h 1189895"/>
              <a:gd name="connsiteX63" fmla="*/ 2221711 w 4784040"/>
              <a:gd name="connsiteY63" fmla="*/ 566897 h 1189895"/>
              <a:gd name="connsiteX64" fmla="*/ 2231759 w 4784040"/>
              <a:gd name="connsiteY64" fmla="*/ 597042 h 1189895"/>
              <a:gd name="connsiteX65" fmla="*/ 2241808 w 4784040"/>
              <a:gd name="connsiteY65" fmla="*/ 657332 h 1189895"/>
              <a:gd name="connsiteX66" fmla="*/ 2271953 w 4784040"/>
              <a:gd name="connsiteY66" fmla="*/ 727670 h 1189895"/>
              <a:gd name="connsiteX67" fmla="*/ 2282001 w 4784040"/>
              <a:gd name="connsiteY67" fmla="*/ 848251 h 1189895"/>
              <a:gd name="connsiteX68" fmla="*/ 2302098 w 4784040"/>
              <a:gd name="connsiteY68" fmla="*/ 968831 h 1189895"/>
              <a:gd name="connsiteX69" fmla="*/ 2362388 w 4784040"/>
              <a:gd name="connsiteY69" fmla="*/ 908541 h 1189895"/>
              <a:gd name="connsiteX70" fmla="*/ 2422678 w 4784040"/>
              <a:gd name="connsiteY70" fmla="*/ 868347 h 1189895"/>
              <a:gd name="connsiteX71" fmla="*/ 2472920 w 4784040"/>
              <a:gd name="connsiteY71" fmla="*/ 808057 h 1189895"/>
              <a:gd name="connsiteX72" fmla="*/ 2513113 w 4784040"/>
              <a:gd name="connsiteY72" fmla="*/ 747767 h 1189895"/>
              <a:gd name="connsiteX73" fmla="*/ 2583451 w 4784040"/>
              <a:gd name="connsiteY73" fmla="*/ 687477 h 1189895"/>
              <a:gd name="connsiteX74" fmla="*/ 2633693 w 4784040"/>
              <a:gd name="connsiteY74" fmla="*/ 697525 h 1189895"/>
              <a:gd name="connsiteX75" fmla="*/ 2683935 w 4784040"/>
              <a:gd name="connsiteY75" fmla="*/ 737719 h 1189895"/>
              <a:gd name="connsiteX76" fmla="*/ 2744225 w 4784040"/>
              <a:gd name="connsiteY76" fmla="*/ 767864 h 1189895"/>
              <a:gd name="connsiteX77" fmla="*/ 2774370 w 4784040"/>
              <a:gd name="connsiteY77" fmla="*/ 798009 h 1189895"/>
              <a:gd name="connsiteX78" fmla="*/ 2784419 w 4784040"/>
              <a:gd name="connsiteY78" fmla="*/ 828154 h 1189895"/>
              <a:gd name="connsiteX79" fmla="*/ 2864805 w 4784040"/>
              <a:gd name="connsiteY79" fmla="*/ 868347 h 1189895"/>
              <a:gd name="connsiteX80" fmla="*/ 2904999 w 4784040"/>
              <a:gd name="connsiteY80" fmla="*/ 888444 h 1189895"/>
              <a:gd name="connsiteX81" fmla="*/ 2935144 w 4784040"/>
              <a:gd name="connsiteY81" fmla="*/ 858299 h 1189895"/>
              <a:gd name="connsiteX82" fmla="*/ 2965289 w 4784040"/>
              <a:gd name="connsiteY82" fmla="*/ 838202 h 1189895"/>
              <a:gd name="connsiteX83" fmla="*/ 3035627 w 4784040"/>
              <a:gd name="connsiteY83" fmla="*/ 767864 h 1189895"/>
              <a:gd name="connsiteX84" fmla="*/ 3045676 w 4784040"/>
              <a:gd name="connsiteY84" fmla="*/ 727670 h 1189895"/>
              <a:gd name="connsiteX85" fmla="*/ 3075821 w 4784040"/>
              <a:gd name="connsiteY85" fmla="*/ 647284 h 1189895"/>
              <a:gd name="connsiteX86" fmla="*/ 3085869 w 4784040"/>
              <a:gd name="connsiteY86" fmla="*/ 546800 h 1189895"/>
              <a:gd name="connsiteX87" fmla="*/ 3105966 w 4784040"/>
              <a:gd name="connsiteY87" fmla="*/ 496558 h 1189895"/>
              <a:gd name="connsiteX88" fmla="*/ 3116014 w 4784040"/>
              <a:gd name="connsiteY88" fmla="*/ 456365 h 1189895"/>
              <a:gd name="connsiteX89" fmla="*/ 3136111 w 4784040"/>
              <a:gd name="connsiteY89" fmla="*/ 426220 h 1189895"/>
              <a:gd name="connsiteX90" fmla="*/ 3166256 w 4784040"/>
              <a:gd name="connsiteY90" fmla="*/ 335785 h 1189895"/>
              <a:gd name="connsiteX91" fmla="*/ 3186353 w 4784040"/>
              <a:gd name="connsiteY91" fmla="*/ 305640 h 1189895"/>
              <a:gd name="connsiteX92" fmla="*/ 3206449 w 4784040"/>
              <a:gd name="connsiteY92" fmla="*/ 225253 h 1189895"/>
              <a:gd name="connsiteX93" fmla="*/ 3271748 w 4784040"/>
              <a:gd name="connsiteY93" fmla="*/ 16377 h 1189895"/>
              <a:gd name="connsiteX94" fmla="*/ 3266739 w 4784040"/>
              <a:gd name="connsiteY94" fmla="*/ 355881 h 1189895"/>
              <a:gd name="connsiteX95" fmla="*/ 3316981 w 4784040"/>
              <a:gd name="connsiteY95" fmla="*/ 486510 h 1189895"/>
              <a:gd name="connsiteX96" fmla="*/ 3327029 w 4784040"/>
              <a:gd name="connsiteY96" fmla="*/ 637235 h 1189895"/>
              <a:gd name="connsiteX97" fmla="*/ 3357175 w 4784040"/>
              <a:gd name="connsiteY97" fmla="*/ 808057 h 1189895"/>
              <a:gd name="connsiteX98" fmla="*/ 3397368 w 4784040"/>
              <a:gd name="connsiteY98" fmla="*/ 928637 h 1189895"/>
              <a:gd name="connsiteX99" fmla="*/ 3407416 w 4784040"/>
              <a:gd name="connsiteY99" fmla="*/ 968831 h 1189895"/>
              <a:gd name="connsiteX100" fmla="*/ 3417465 w 4784040"/>
              <a:gd name="connsiteY100" fmla="*/ 1099459 h 1189895"/>
              <a:gd name="connsiteX101" fmla="*/ 3437561 w 4784040"/>
              <a:gd name="connsiteY101" fmla="*/ 1159749 h 1189895"/>
              <a:gd name="connsiteX102" fmla="*/ 3447610 w 4784040"/>
              <a:gd name="connsiteY102" fmla="*/ 1189895 h 1189895"/>
              <a:gd name="connsiteX103" fmla="*/ 3507900 w 4784040"/>
              <a:gd name="connsiteY103" fmla="*/ 1109508 h 1189895"/>
              <a:gd name="connsiteX104" fmla="*/ 3558142 w 4784040"/>
              <a:gd name="connsiteY104" fmla="*/ 1029121 h 1189895"/>
              <a:gd name="connsiteX105" fmla="*/ 3578238 w 4784040"/>
              <a:gd name="connsiteY105" fmla="*/ 958782 h 1189895"/>
              <a:gd name="connsiteX106" fmla="*/ 3588287 w 4784040"/>
              <a:gd name="connsiteY106" fmla="*/ 898492 h 1189895"/>
              <a:gd name="connsiteX107" fmla="*/ 3618432 w 4784040"/>
              <a:gd name="connsiteY107" fmla="*/ 828154 h 1189895"/>
              <a:gd name="connsiteX108" fmla="*/ 3628480 w 4784040"/>
              <a:gd name="connsiteY108" fmla="*/ 727670 h 1189895"/>
              <a:gd name="connsiteX109" fmla="*/ 3658625 w 4784040"/>
              <a:gd name="connsiteY109" fmla="*/ 657332 h 1189895"/>
              <a:gd name="connsiteX110" fmla="*/ 3728964 w 4784040"/>
              <a:gd name="connsiteY110" fmla="*/ 747767 h 1189895"/>
              <a:gd name="connsiteX111" fmla="*/ 3749060 w 4784040"/>
              <a:gd name="connsiteY111" fmla="*/ 787960 h 1189895"/>
              <a:gd name="connsiteX112" fmla="*/ 3759109 w 4784040"/>
              <a:gd name="connsiteY112" fmla="*/ 888444 h 1189895"/>
              <a:gd name="connsiteX113" fmla="*/ 3809350 w 4784040"/>
              <a:gd name="connsiteY113" fmla="*/ 908541 h 1189895"/>
              <a:gd name="connsiteX114" fmla="*/ 3980172 w 4784040"/>
              <a:gd name="connsiteY114" fmla="*/ 928637 h 1189895"/>
              <a:gd name="connsiteX115" fmla="*/ 4010317 w 4784040"/>
              <a:gd name="connsiteY115" fmla="*/ 918589 h 1189895"/>
              <a:gd name="connsiteX116" fmla="*/ 4020366 w 4784040"/>
              <a:gd name="connsiteY116" fmla="*/ 838202 h 1189895"/>
              <a:gd name="connsiteX117" fmla="*/ 4030414 w 4784040"/>
              <a:gd name="connsiteY117" fmla="*/ 787960 h 1189895"/>
              <a:gd name="connsiteX118" fmla="*/ 4080656 w 4784040"/>
              <a:gd name="connsiteY118" fmla="*/ 757815 h 1189895"/>
              <a:gd name="connsiteX119" fmla="*/ 4100753 w 4784040"/>
              <a:gd name="connsiteY119" fmla="*/ 727670 h 1189895"/>
              <a:gd name="connsiteX120" fmla="*/ 4140946 w 4784040"/>
              <a:gd name="connsiteY120" fmla="*/ 687477 h 1189895"/>
              <a:gd name="connsiteX121" fmla="*/ 4150994 w 4784040"/>
              <a:gd name="connsiteY121" fmla="*/ 627187 h 1189895"/>
              <a:gd name="connsiteX122" fmla="*/ 4171091 w 4784040"/>
              <a:gd name="connsiteY122" fmla="*/ 597042 h 1189895"/>
              <a:gd name="connsiteX123" fmla="*/ 4201236 w 4784040"/>
              <a:gd name="connsiteY123" fmla="*/ 536752 h 1189895"/>
              <a:gd name="connsiteX124" fmla="*/ 4231381 w 4784040"/>
              <a:gd name="connsiteY124" fmla="*/ 546800 h 1189895"/>
              <a:gd name="connsiteX125" fmla="*/ 4261526 w 4784040"/>
              <a:gd name="connsiteY125" fmla="*/ 657332 h 1189895"/>
              <a:gd name="connsiteX126" fmla="*/ 4281623 w 4784040"/>
              <a:gd name="connsiteY126" fmla="*/ 727670 h 1189895"/>
              <a:gd name="connsiteX127" fmla="*/ 4301720 w 4784040"/>
              <a:gd name="connsiteY127" fmla="*/ 757815 h 1189895"/>
              <a:gd name="connsiteX128" fmla="*/ 4341913 w 4784040"/>
              <a:gd name="connsiteY128" fmla="*/ 697525 h 1189895"/>
              <a:gd name="connsiteX129" fmla="*/ 4402203 w 4784040"/>
              <a:gd name="connsiteY129" fmla="*/ 597042 h 1189895"/>
              <a:gd name="connsiteX130" fmla="*/ 4412251 w 4784040"/>
              <a:gd name="connsiteY130" fmla="*/ 406123 h 1189895"/>
              <a:gd name="connsiteX131" fmla="*/ 4422300 w 4784040"/>
              <a:gd name="connsiteY131" fmla="*/ 365930 h 1189895"/>
              <a:gd name="connsiteX132" fmla="*/ 4472542 w 4784040"/>
              <a:gd name="connsiteY132" fmla="*/ 476462 h 1189895"/>
              <a:gd name="connsiteX133" fmla="*/ 4482590 w 4784040"/>
              <a:gd name="connsiteY133" fmla="*/ 556848 h 1189895"/>
              <a:gd name="connsiteX134" fmla="*/ 4492638 w 4784040"/>
              <a:gd name="connsiteY134" fmla="*/ 687477 h 1189895"/>
              <a:gd name="connsiteX135" fmla="*/ 4522783 w 4784040"/>
              <a:gd name="connsiteY135" fmla="*/ 777912 h 1189895"/>
              <a:gd name="connsiteX136" fmla="*/ 4532832 w 4784040"/>
              <a:gd name="connsiteY136" fmla="*/ 808057 h 1189895"/>
              <a:gd name="connsiteX137" fmla="*/ 4542880 w 4784040"/>
              <a:gd name="connsiteY137" fmla="*/ 838202 h 1189895"/>
              <a:gd name="connsiteX138" fmla="*/ 4573025 w 4784040"/>
              <a:gd name="connsiteY138" fmla="*/ 868347 h 1189895"/>
              <a:gd name="connsiteX139" fmla="*/ 4583073 w 4784040"/>
              <a:gd name="connsiteY139" fmla="*/ 1009024 h 1189895"/>
              <a:gd name="connsiteX140" fmla="*/ 4623267 w 4784040"/>
              <a:gd name="connsiteY140" fmla="*/ 1029121 h 1189895"/>
              <a:gd name="connsiteX141" fmla="*/ 4683557 w 4784040"/>
              <a:gd name="connsiteY141" fmla="*/ 968831 h 1189895"/>
              <a:gd name="connsiteX142" fmla="*/ 4723750 w 4784040"/>
              <a:gd name="connsiteY142" fmla="*/ 898492 h 1189895"/>
              <a:gd name="connsiteX143" fmla="*/ 4763944 w 4784040"/>
              <a:gd name="connsiteY143" fmla="*/ 838202 h 1189895"/>
              <a:gd name="connsiteX144" fmla="*/ 4784040 w 4784040"/>
              <a:gd name="connsiteY144" fmla="*/ 787960 h 1189895"/>
              <a:gd name="connsiteX0" fmla="*/ 0 w 4784040"/>
              <a:gd name="connsiteY0" fmla="*/ 353394 h 1189895"/>
              <a:gd name="connsiteX1" fmla="*/ 222089 w 4784040"/>
              <a:gd name="connsiteY1" fmla="*/ 828154 h 1189895"/>
              <a:gd name="connsiteX2" fmla="*/ 232137 w 4784040"/>
              <a:gd name="connsiteY2" fmla="*/ 798009 h 1189895"/>
              <a:gd name="connsiteX3" fmla="*/ 262282 w 4784040"/>
              <a:gd name="connsiteY3" fmla="*/ 787960 h 1189895"/>
              <a:gd name="connsiteX4" fmla="*/ 272331 w 4784040"/>
              <a:gd name="connsiteY4" fmla="*/ 818105 h 1189895"/>
              <a:gd name="connsiteX5" fmla="*/ 312524 w 4784040"/>
              <a:gd name="connsiteY5" fmla="*/ 878396 h 1189895"/>
              <a:gd name="connsiteX6" fmla="*/ 322572 w 4784040"/>
              <a:gd name="connsiteY6" fmla="*/ 958782 h 1189895"/>
              <a:gd name="connsiteX7" fmla="*/ 332621 w 4784040"/>
              <a:gd name="connsiteY7" fmla="*/ 708003 h 1189895"/>
              <a:gd name="connsiteX8" fmla="*/ 402959 w 4784040"/>
              <a:gd name="connsiteY8" fmla="*/ 1069314 h 1189895"/>
              <a:gd name="connsiteX9" fmla="*/ 443153 w 4784040"/>
              <a:gd name="connsiteY9" fmla="*/ 1079363 h 1189895"/>
              <a:gd name="connsiteX10" fmla="*/ 473298 w 4784040"/>
              <a:gd name="connsiteY10" fmla="*/ 1089411 h 1189895"/>
              <a:gd name="connsiteX11" fmla="*/ 503443 w 4784040"/>
              <a:gd name="connsiteY11" fmla="*/ 1069314 h 1189895"/>
              <a:gd name="connsiteX12" fmla="*/ 553684 w 4784040"/>
              <a:gd name="connsiteY12" fmla="*/ 898492 h 1189895"/>
              <a:gd name="connsiteX13" fmla="*/ 583829 w 4784040"/>
              <a:gd name="connsiteY13" fmla="*/ 878396 h 1189895"/>
              <a:gd name="connsiteX14" fmla="*/ 597659 w 4784040"/>
              <a:gd name="connsiteY14" fmla="*/ 861433 h 1189895"/>
              <a:gd name="connsiteX15" fmla="*/ 684313 w 4784040"/>
              <a:gd name="connsiteY15" fmla="*/ 828154 h 1189895"/>
              <a:gd name="connsiteX16" fmla="*/ 734555 w 4784040"/>
              <a:gd name="connsiteY16" fmla="*/ 948734 h 1189895"/>
              <a:gd name="connsiteX17" fmla="*/ 804893 w 4784040"/>
              <a:gd name="connsiteY17" fmla="*/ 998976 h 1189895"/>
              <a:gd name="connsiteX18" fmla="*/ 935522 w 4784040"/>
              <a:gd name="connsiteY18" fmla="*/ 1109508 h 1189895"/>
              <a:gd name="connsiteX19" fmla="*/ 975715 w 4784040"/>
              <a:gd name="connsiteY19" fmla="*/ 1089411 h 1189895"/>
              <a:gd name="connsiteX20" fmla="*/ 1015909 w 4784040"/>
              <a:gd name="connsiteY20" fmla="*/ 1029121 h 1189895"/>
              <a:gd name="connsiteX21" fmla="*/ 1025957 w 4784040"/>
              <a:gd name="connsiteY21" fmla="*/ 918589 h 1189895"/>
              <a:gd name="connsiteX22" fmla="*/ 1116392 w 4784040"/>
              <a:gd name="connsiteY22" fmla="*/ 777912 h 1189895"/>
              <a:gd name="connsiteX23" fmla="*/ 1126440 w 4784040"/>
              <a:gd name="connsiteY23" fmla="*/ 727670 h 1189895"/>
              <a:gd name="connsiteX24" fmla="*/ 1166634 w 4784040"/>
              <a:gd name="connsiteY24" fmla="*/ 677429 h 1189895"/>
              <a:gd name="connsiteX25" fmla="*/ 1186731 w 4784040"/>
              <a:gd name="connsiteY25" fmla="*/ 647284 h 1189895"/>
              <a:gd name="connsiteX26" fmla="*/ 1196779 w 4784040"/>
              <a:gd name="connsiteY26" fmla="*/ 617138 h 1189895"/>
              <a:gd name="connsiteX27" fmla="*/ 1216876 w 4784040"/>
              <a:gd name="connsiteY27" fmla="*/ 566897 h 1189895"/>
              <a:gd name="connsiteX28" fmla="*/ 1236972 w 4784040"/>
              <a:gd name="connsiteY28" fmla="*/ 436268 h 1189895"/>
              <a:gd name="connsiteX29" fmla="*/ 1247021 w 4784040"/>
              <a:gd name="connsiteY29" fmla="*/ 627187 h 1189895"/>
              <a:gd name="connsiteX30" fmla="*/ 1267117 w 4784040"/>
              <a:gd name="connsiteY30" fmla="*/ 586993 h 1189895"/>
              <a:gd name="connsiteX31" fmla="*/ 1277166 w 4784040"/>
              <a:gd name="connsiteY31" fmla="*/ 556848 h 1189895"/>
              <a:gd name="connsiteX32" fmla="*/ 1327408 w 4784040"/>
              <a:gd name="connsiteY32" fmla="*/ 647284 h 1189895"/>
              <a:gd name="connsiteX33" fmla="*/ 1377649 w 4784040"/>
              <a:gd name="connsiteY33" fmla="*/ 707574 h 1189895"/>
              <a:gd name="connsiteX34" fmla="*/ 1407794 w 4784040"/>
              <a:gd name="connsiteY34" fmla="*/ 717622 h 1189895"/>
              <a:gd name="connsiteX35" fmla="*/ 1458036 w 4784040"/>
              <a:gd name="connsiteY35" fmla="*/ 607090 h 1189895"/>
              <a:gd name="connsiteX36" fmla="*/ 1518326 w 4784040"/>
              <a:gd name="connsiteY36" fmla="*/ 546800 h 1189895"/>
              <a:gd name="connsiteX37" fmla="*/ 1538423 w 4784040"/>
              <a:gd name="connsiteY37" fmla="*/ 506607 h 1189895"/>
              <a:gd name="connsiteX38" fmla="*/ 1568568 w 4784040"/>
              <a:gd name="connsiteY38" fmla="*/ 365930 h 1189895"/>
              <a:gd name="connsiteX39" fmla="*/ 1588665 w 4784040"/>
              <a:gd name="connsiteY39" fmla="*/ 396075 h 1189895"/>
              <a:gd name="connsiteX40" fmla="*/ 1598713 w 4784040"/>
              <a:gd name="connsiteY40" fmla="*/ 426220 h 1189895"/>
              <a:gd name="connsiteX41" fmla="*/ 1618810 w 4784040"/>
              <a:gd name="connsiteY41" fmla="*/ 496558 h 1189895"/>
              <a:gd name="connsiteX42" fmla="*/ 1669051 w 4784040"/>
              <a:gd name="connsiteY42" fmla="*/ 576945 h 1189895"/>
              <a:gd name="connsiteX43" fmla="*/ 1699197 w 4784040"/>
              <a:gd name="connsiteY43" fmla="*/ 737719 h 1189895"/>
              <a:gd name="connsiteX44" fmla="*/ 1729342 w 4784040"/>
              <a:gd name="connsiteY44" fmla="*/ 848251 h 1189895"/>
              <a:gd name="connsiteX45" fmla="*/ 1749438 w 4784040"/>
              <a:gd name="connsiteY45" fmla="*/ 928637 h 1189895"/>
              <a:gd name="connsiteX46" fmla="*/ 1769535 w 4784040"/>
              <a:gd name="connsiteY46" fmla="*/ 958782 h 1189895"/>
              <a:gd name="connsiteX47" fmla="*/ 1799680 w 4784040"/>
              <a:gd name="connsiteY47" fmla="*/ 948734 h 1189895"/>
              <a:gd name="connsiteX48" fmla="*/ 1809728 w 4784040"/>
              <a:gd name="connsiteY48" fmla="*/ 918589 h 1189895"/>
              <a:gd name="connsiteX49" fmla="*/ 1829825 w 4784040"/>
              <a:gd name="connsiteY49" fmla="*/ 888444 h 1189895"/>
              <a:gd name="connsiteX50" fmla="*/ 1859970 w 4784040"/>
              <a:gd name="connsiteY50" fmla="*/ 838202 h 1189895"/>
              <a:gd name="connsiteX51" fmla="*/ 1900164 w 4784040"/>
              <a:gd name="connsiteY51" fmla="*/ 868347 h 1189895"/>
              <a:gd name="connsiteX52" fmla="*/ 2000647 w 4784040"/>
              <a:gd name="connsiteY52" fmla="*/ 958782 h 1189895"/>
              <a:gd name="connsiteX53" fmla="*/ 2040840 w 4784040"/>
              <a:gd name="connsiteY53" fmla="*/ 1029121 h 1189895"/>
              <a:gd name="connsiteX54" fmla="*/ 2070986 w 4784040"/>
              <a:gd name="connsiteY54" fmla="*/ 1049218 h 1189895"/>
              <a:gd name="connsiteX55" fmla="*/ 2081034 w 4784040"/>
              <a:gd name="connsiteY55" fmla="*/ 1079363 h 1189895"/>
              <a:gd name="connsiteX56" fmla="*/ 2101131 w 4784040"/>
              <a:gd name="connsiteY56" fmla="*/ 1049218 h 1189895"/>
              <a:gd name="connsiteX57" fmla="*/ 2111179 w 4784040"/>
              <a:gd name="connsiteY57" fmla="*/ 1009024 h 1189895"/>
              <a:gd name="connsiteX58" fmla="*/ 2131276 w 4784040"/>
              <a:gd name="connsiteY58" fmla="*/ 958782 h 1189895"/>
              <a:gd name="connsiteX59" fmla="*/ 2141324 w 4784040"/>
              <a:gd name="connsiteY59" fmla="*/ 928637 h 1189895"/>
              <a:gd name="connsiteX60" fmla="*/ 2151372 w 4784040"/>
              <a:gd name="connsiteY60" fmla="*/ 767864 h 1189895"/>
              <a:gd name="connsiteX61" fmla="*/ 2181517 w 4784040"/>
              <a:gd name="connsiteY61" fmla="*/ 677429 h 1189895"/>
              <a:gd name="connsiteX62" fmla="*/ 2211662 w 4784040"/>
              <a:gd name="connsiteY62" fmla="*/ 627187 h 1189895"/>
              <a:gd name="connsiteX63" fmla="*/ 2221711 w 4784040"/>
              <a:gd name="connsiteY63" fmla="*/ 566897 h 1189895"/>
              <a:gd name="connsiteX64" fmla="*/ 2231759 w 4784040"/>
              <a:gd name="connsiteY64" fmla="*/ 597042 h 1189895"/>
              <a:gd name="connsiteX65" fmla="*/ 2241808 w 4784040"/>
              <a:gd name="connsiteY65" fmla="*/ 657332 h 1189895"/>
              <a:gd name="connsiteX66" fmla="*/ 2271953 w 4784040"/>
              <a:gd name="connsiteY66" fmla="*/ 727670 h 1189895"/>
              <a:gd name="connsiteX67" fmla="*/ 2282001 w 4784040"/>
              <a:gd name="connsiteY67" fmla="*/ 848251 h 1189895"/>
              <a:gd name="connsiteX68" fmla="*/ 2302098 w 4784040"/>
              <a:gd name="connsiteY68" fmla="*/ 968831 h 1189895"/>
              <a:gd name="connsiteX69" fmla="*/ 2362388 w 4784040"/>
              <a:gd name="connsiteY69" fmla="*/ 908541 h 1189895"/>
              <a:gd name="connsiteX70" fmla="*/ 2422678 w 4784040"/>
              <a:gd name="connsiteY70" fmla="*/ 868347 h 1189895"/>
              <a:gd name="connsiteX71" fmla="*/ 2472920 w 4784040"/>
              <a:gd name="connsiteY71" fmla="*/ 808057 h 1189895"/>
              <a:gd name="connsiteX72" fmla="*/ 2513113 w 4784040"/>
              <a:gd name="connsiteY72" fmla="*/ 747767 h 1189895"/>
              <a:gd name="connsiteX73" fmla="*/ 2583451 w 4784040"/>
              <a:gd name="connsiteY73" fmla="*/ 687477 h 1189895"/>
              <a:gd name="connsiteX74" fmla="*/ 2633693 w 4784040"/>
              <a:gd name="connsiteY74" fmla="*/ 697525 h 1189895"/>
              <a:gd name="connsiteX75" fmla="*/ 2683935 w 4784040"/>
              <a:gd name="connsiteY75" fmla="*/ 737719 h 1189895"/>
              <a:gd name="connsiteX76" fmla="*/ 2744225 w 4784040"/>
              <a:gd name="connsiteY76" fmla="*/ 767864 h 1189895"/>
              <a:gd name="connsiteX77" fmla="*/ 2774370 w 4784040"/>
              <a:gd name="connsiteY77" fmla="*/ 798009 h 1189895"/>
              <a:gd name="connsiteX78" fmla="*/ 2784419 w 4784040"/>
              <a:gd name="connsiteY78" fmla="*/ 828154 h 1189895"/>
              <a:gd name="connsiteX79" fmla="*/ 2864805 w 4784040"/>
              <a:gd name="connsiteY79" fmla="*/ 868347 h 1189895"/>
              <a:gd name="connsiteX80" fmla="*/ 2904999 w 4784040"/>
              <a:gd name="connsiteY80" fmla="*/ 888444 h 1189895"/>
              <a:gd name="connsiteX81" fmla="*/ 2935144 w 4784040"/>
              <a:gd name="connsiteY81" fmla="*/ 858299 h 1189895"/>
              <a:gd name="connsiteX82" fmla="*/ 2965289 w 4784040"/>
              <a:gd name="connsiteY82" fmla="*/ 838202 h 1189895"/>
              <a:gd name="connsiteX83" fmla="*/ 3035627 w 4784040"/>
              <a:gd name="connsiteY83" fmla="*/ 767864 h 1189895"/>
              <a:gd name="connsiteX84" fmla="*/ 3045676 w 4784040"/>
              <a:gd name="connsiteY84" fmla="*/ 727670 h 1189895"/>
              <a:gd name="connsiteX85" fmla="*/ 3075821 w 4784040"/>
              <a:gd name="connsiteY85" fmla="*/ 647284 h 1189895"/>
              <a:gd name="connsiteX86" fmla="*/ 3085869 w 4784040"/>
              <a:gd name="connsiteY86" fmla="*/ 546800 h 1189895"/>
              <a:gd name="connsiteX87" fmla="*/ 3105966 w 4784040"/>
              <a:gd name="connsiteY87" fmla="*/ 496558 h 1189895"/>
              <a:gd name="connsiteX88" fmla="*/ 3116014 w 4784040"/>
              <a:gd name="connsiteY88" fmla="*/ 456365 h 1189895"/>
              <a:gd name="connsiteX89" fmla="*/ 3136111 w 4784040"/>
              <a:gd name="connsiteY89" fmla="*/ 426220 h 1189895"/>
              <a:gd name="connsiteX90" fmla="*/ 3166256 w 4784040"/>
              <a:gd name="connsiteY90" fmla="*/ 335785 h 1189895"/>
              <a:gd name="connsiteX91" fmla="*/ 3186353 w 4784040"/>
              <a:gd name="connsiteY91" fmla="*/ 305640 h 1189895"/>
              <a:gd name="connsiteX92" fmla="*/ 3206449 w 4784040"/>
              <a:gd name="connsiteY92" fmla="*/ 225253 h 1189895"/>
              <a:gd name="connsiteX93" fmla="*/ 3271748 w 4784040"/>
              <a:gd name="connsiteY93" fmla="*/ 16377 h 1189895"/>
              <a:gd name="connsiteX94" fmla="*/ 3266739 w 4784040"/>
              <a:gd name="connsiteY94" fmla="*/ 355881 h 1189895"/>
              <a:gd name="connsiteX95" fmla="*/ 3316981 w 4784040"/>
              <a:gd name="connsiteY95" fmla="*/ 486510 h 1189895"/>
              <a:gd name="connsiteX96" fmla="*/ 3327029 w 4784040"/>
              <a:gd name="connsiteY96" fmla="*/ 637235 h 1189895"/>
              <a:gd name="connsiteX97" fmla="*/ 3357175 w 4784040"/>
              <a:gd name="connsiteY97" fmla="*/ 808057 h 1189895"/>
              <a:gd name="connsiteX98" fmla="*/ 3397368 w 4784040"/>
              <a:gd name="connsiteY98" fmla="*/ 928637 h 1189895"/>
              <a:gd name="connsiteX99" fmla="*/ 3407416 w 4784040"/>
              <a:gd name="connsiteY99" fmla="*/ 968831 h 1189895"/>
              <a:gd name="connsiteX100" fmla="*/ 3417465 w 4784040"/>
              <a:gd name="connsiteY100" fmla="*/ 1099459 h 1189895"/>
              <a:gd name="connsiteX101" fmla="*/ 3437561 w 4784040"/>
              <a:gd name="connsiteY101" fmla="*/ 1159749 h 1189895"/>
              <a:gd name="connsiteX102" fmla="*/ 3447610 w 4784040"/>
              <a:gd name="connsiteY102" fmla="*/ 1189895 h 1189895"/>
              <a:gd name="connsiteX103" fmla="*/ 3507900 w 4784040"/>
              <a:gd name="connsiteY103" fmla="*/ 1109508 h 1189895"/>
              <a:gd name="connsiteX104" fmla="*/ 3558142 w 4784040"/>
              <a:gd name="connsiteY104" fmla="*/ 1029121 h 1189895"/>
              <a:gd name="connsiteX105" fmla="*/ 3578238 w 4784040"/>
              <a:gd name="connsiteY105" fmla="*/ 958782 h 1189895"/>
              <a:gd name="connsiteX106" fmla="*/ 3588287 w 4784040"/>
              <a:gd name="connsiteY106" fmla="*/ 898492 h 1189895"/>
              <a:gd name="connsiteX107" fmla="*/ 3618432 w 4784040"/>
              <a:gd name="connsiteY107" fmla="*/ 828154 h 1189895"/>
              <a:gd name="connsiteX108" fmla="*/ 3628480 w 4784040"/>
              <a:gd name="connsiteY108" fmla="*/ 727670 h 1189895"/>
              <a:gd name="connsiteX109" fmla="*/ 3658625 w 4784040"/>
              <a:gd name="connsiteY109" fmla="*/ 657332 h 1189895"/>
              <a:gd name="connsiteX110" fmla="*/ 3728964 w 4784040"/>
              <a:gd name="connsiteY110" fmla="*/ 747767 h 1189895"/>
              <a:gd name="connsiteX111" fmla="*/ 3749060 w 4784040"/>
              <a:gd name="connsiteY111" fmla="*/ 787960 h 1189895"/>
              <a:gd name="connsiteX112" fmla="*/ 3759109 w 4784040"/>
              <a:gd name="connsiteY112" fmla="*/ 888444 h 1189895"/>
              <a:gd name="connsiteX113" fmla="*/ 3809350 w 4784040"/>
              <a:gd name="connsiteY113" fmla="*/ 908541 h 1189895"/>
              <a:gd name="connsiteX114" fmla="*/ 3980172 w 4784040"/>
              <a:gd name="connsiteY114" fmla="*/ 928637 h 1189895"/>
              <a:gd name="connsiteX115" fmla="*/ 4010317 w 4784040"/>
              <a:gd name="connsiteY115" fmla="*/ 918589 h 1189895"/>
              <a:gd name="connsiteX116" fmla="*/ 4020366 w 4784040"/>
              <a:gd name="connsiteY116" fmla="*/ 838202 h 1189895"/>
              <a:gd name="connsiteX117" fmla="*/ 4030414 w 4784040"/>
              <a:gd name="connsiteY117" fmla="*/ 787960 h 1189895"/>
              <a:gd name="connsiteX118" fmla="*/ 4080656 w 4784040"/>
              <a:gd name="connsiteY118" fmla="*/ 757815 h 1189895"/>
              <a:gd name="connsiteX119" fmla="*/ 4100753 w 4784040"/>
              <a:gd name="connsiteY119" fmla="*/ 727670 h 1189895"/>
              <a:gd name="connsiteX120" fmla="*/ 4140946 w 4784040"/>
              <a:gd name="connsiteY120" fmla="*/ 687477 h 1189895"/>
              <a:gd name="connsiteX121" fmla="*/ 4150994 w 4784040"/>
              <a:gd name="connsiteY121" fmla="*/ 627187 h 1189895"/>
              <a:gd name="connsiteX122" fmla="*/ 4171091 w 4784040"/>
              <a:gd name="connsiteY122" fmla="*/ 597042 h 1189895"/>
              <a:gd name="connsiteX123" fmla="*/ 4201236 w 4784040"/>
              <a:gd name="connsiteY123" fmla="*/ 536752 h 1189895"/>
              <a:gd name="connsiteX124" fmla="*/ 4231381 w 4784040"/>
              <a:gd name="connsiteY124" fmla="*/ 546800 h 1189895"/>
              <a:gd name="connsiteX125" fmla="*/ 4261526 w 4784040"/>
              <a:gd name="connsiteY125" fmla="*/ 657332 h 1189895"/>
              <a:gd name="connsiteX126" fmla="*/ 4281623 w 4784040"/>
              <a:gd name="connsiteY126" fmla="*/ 727670 h 1189895"/>
              <a:gd name="connsiteX127" fmla="*/ 4301720 w 4784040"/>
              <a:gd name="connsiteY127" fmla="*/ 757815 h 1189895"/>
              <a:gd name="connsiteX128" fmla="*/ 4341913 w 4784040"/>
              <a:gd name="connsiteY128" fmla="*/ 697525 h 1189895"/>
              <a:gd name="connsiteX129" fmla="*/ 4402203 w 4784040"/>
              <a:gd name="connsiteY129" fmla="*/ 597042 h 1189895"/>
              <a:gd name="connsiteX130" fmla="*/ 4412251 w 4784040"/>
              <a:gd name="connsiteY130" fmla="*/ 406123 h 1189895"/>
              <a:gd name="connsiteX131" fmla="*/ 4422300 w 4784040"/>
              <a:gd name="connsiteY131" fmla="*/ 365930 h 1189895"/>
              <a:gd name="connsiteX132" fmla="*/ 4472542 w 4784040"/>
              <a:gd name="connsiteY132" fmla="*/ 476462 h 1189895"/>
              <a:gd name="connsiteX133" fmla="*/ 4482590 w 4784040"/>
              <a:gd name="connsiteY133" fmla="*/ 556848 h 1189895"/>
              <a:gd name="connsiteX134" fmla="*/ 4492638 w 4784040"/>
              <a:gd name="connsiteY134" fmla="*/ 687477 h 1189895"/>
              <a:gd name="connsiteX135" fmla="*/ 4522783 w 4784040"/>
              <a:gd name="connsiteY135" fmla="*/ 777912 h 1189895"/>
              <a:gd name="connsiteX136" fmla="*/ 4532832 w 4784040"/>
              <a:gd name="connsiteY136" fmla="*/ 808057 h 1189895"/>
              <a:gd name="connsiteX137" fmla="*/ 4542880 w 4784040"/>
              <a:gd name="connsiteY137" fmla="*/ 838202 h 1189895"/>
              <a:gd name="connsiteX138" fmla="*/ 4573025 w 4784040"/>
              <a:gd name="connsiteY138" fmla="*/ 868347 h 1189895"/>
              <a:gd name="connsiteX139" fmla="*/ 4583073 w 4784040"/>
              <a:gd name="connsiteY139" fmla="*/ 1009024 h 1189895"/>
              <a:gd name="connsiteX140" fmla="*/ 4623267 w 4784040"/>
              <a:gd name="connsiteY140" fmla="*/ 1029121 h 1189895"/>
              <a:gd name="connsiteX141" fmla="*/ 4683557 w 4784040"/>
              <a:gd name="connsiteY141" fmla="*/ 968831 h 1189895"/>
              <a:gd name="connsiteX142" fmla="*/ 4723750 w 4784040"/>
              <a:gd name="connsiteY142" fmla="*/ 898492 h 1189895"/>
              <a:gd name="connsiteX143" fmla="*/ 4763944 w 4784040"/>
              <a:gd name="connsiteY143" fmla="*/ 838202 h 1189895"/>
              <a:gd name="connsiteX144" fmla="*/ 4784040 w 4784040"/>
              <a:gd name="connsiteY144" fmla="*/ 787960 h 1189895"/>
              <a:gd name="connsiteX0" fmla="*/ 0 w 4784040"/>
              <a:gd name="connsiteY0" fmla="*/ 353394 h 1189895"/>
              <a:gd name="connsiteX1" fmla="*/ 222089 w 4784040"/>
              <a:gd name="connsiteY1" fmla="*/ 828154 h 1189895"/>
              <a:gd name="connsiteX2" fmla="*/ 232137 w 4784040"/>
              <a:gd name="connsiteY2" fmla="*/ 798009 h 1189895"/>
              <a:gd name="connsiteX3" fmla="*/ 262282 w 4784040"/>
              <a:gd name="connsiteY3" fmla="*/ 787960 h 1189895"/>
              <a:gd name="connsiteX4" fmla="*/ 272331 w 4784040"/>
              <a:gd name="connsiteY4" fmla="*/ 630504 h 1189895"/>
              <a:gd name="connsiteX5" fmla="*/ 312524 w 4784040"/>
              <a:gd name="connsiteY5" fmla="*/ 878396 h 1189895"/>
              <a:gd name="connsiteX6" fmla="*/ 322572 w 4784040"/>
              <a:gd name="connsiteY6" fmla="*/ 958782 h 1189895"/>
              <a:gd name="connsiteX7" fmla="*/ 332621 w 4784040"/>
              <a:gd name="connsiteY7" fmla="*/ 708003 h 1189895"/>
              <a:gd name="connsiteX8" fmla="*/ 402959 w 4784040"/>
              <a:gd name="connsiteY8" fmla="*/ 1069314 h 1189895"/>
              <a:gd name="connsiteX9" fmla="*/ 443153 w 4784040"/>
              <a:gd name="connsiteY9" fmla="*/ 1079363 h 1189895"/>
              <a:gd name="connsiteX10" fmla="*/ 473298 w 4784040"/>
              <a:gd name="connsiteY10" fmla="*/ 1089411 h 1189895"/>
              <a:gd name="connsiteX11" fmla="*/ 503443 w 4784040"/>
              <a:gd name="connsiteY11" fmla="*/ 1069314 h 1189895"/>
              <a:gd name="connsiteX12" fmla="*/ 553684 w 4784040"/>
              <a:gd name="connsiteY12" fmla="*/ 898492 h 1189895"/>
              <a:gd name="connsiteX13" fmla="*/ 583829 w 4784040"/>
              <a:gd name="connsiteY13" fmla="*/ 878396 h 1189895"/>
              <a:gd name="connsiteX14" fmla="*/ 597659 w 4784040"/>
              <a:gd name="connsiteY14" fmla="*/ 861433 h 1189895"/>
              <a:gd name="connsiteX15" fmla="*/ 684313 w 4784040"/>
              <a:gd name="connsiteY15" fmla="*/ 828154 h 1189895"/>
              <a:gd name="connsiteX16" fmla="*/ 734555 w 4784040"/>
              <a:gd name="connsiteY16" fmla="*/ 948734 h 1189895"/>
              <a:gd name="connsiteX17" fmla="*/ 804893 w 4784040"/>
              <a:gd name="connsiteY17" fmla="*/ 998976 h 1189895"/>
              <a:gd name="connsiteX18" fmla="*/ 935522 w 4784040"/>
              <a:gd name="connsiteY18" fmla="*/ 1109508 h 1189895"/>
              <a:gd name="connsiteX19" fmla="*/ 975715 w 4784040"/>
              <a:gd name="connsiteY19" fmla="*/ 1089411 h 1189895"/>
              <a:gd name="connsiteX20" fmla="*/ 1015909 w 4784040"/>
              <a:gd name="connsiteY20" fmla="*/ 1029121 h 1189895"/>
              <a:gd name="connsiteX21" fmla="*/ 1025957 w 4784040"/>
              <a:gd name="connsiteY21" fmla="*/ 918589 h 1189895"/>
              <a:gd name="connsiteX22" fmla="*/ 1116392 w 4784040"/>
              <a:gd name="connsiteY22" fmla="*/ 777912 h 1189895"/>
              <a:gd name="connsiteX23" fmla="*/ 1126440 w 4784040"/>
              <a:gd name="connsiteY23" fmla="*/ 727670 h 1189895"/>
              <a:gd name="connsiteX24" fmla="*/ 1166634 w 4784040"/>
              <a:gd name="connsiteY24" fmla="*/ 677429 h 1189895"/>
              <a:gd name="connsiteX25" fmla="*/ 1186731 w 4784040"/>
              <a:gd name="connsiteY25" fmla="*/ 647284 h 1189895"/>
              <a:gd name="connsiteX26" fmla="*/ 1196779 w 4784040"/>
              <a:gd name="connsiteY26" fmla="*/ 617138 h 1189895"/>
              <a:gd name="connsiteX27" fmla="*/ 1216876 w 4784040"/>
              <a:gd name="connsiteY27" fmla="*/ 566897 h 1189895"/>
              <a:gd name="connsiteX28" fmla="*/ 1236972 w 4784040"/>
              <a:gd name="connsiteY28" fmla="*/ 436268 h 1189895"/>
              <a:gd name="connsiteX29" fmla="*/ 1247021 w 4784040"/>
              <a:gd name="connsiteY29" fmla="*/ 627187 h 1189895"/>
              <a:gd name="connsiteX30" fmla="*/ 1267117 w 4784040"/>
              <a:gd name="connsiteY30" fmla="*/ 586993 h 1189895"/>
              <a:gd name="connsiteX31" fmla="*/ 1277166 w 4784040"/>
              <a:gd name="connsiteY31" fmla="*/ 556848 h 1189895"/>
              <a:gd name="connsiteX32" fmla="*/ 1327408 w 4784040"/>
              <a:gd name="connsiteY32" fmla="*/ 647284 h 1189895"/>
              <a:gd name="connsiteX33" fmla="*/ 1377649 w 4784040"/>
              <a:gd name="connsiteY33" fmla="*/ 707574 h 1189895"/>
              <a:gd name="connsiteX34" fmla="*/ 1407794 w 4784040"/>
              <a:gd name="connsiteY34" fmla="*/ 717622 h 1189895"/>
              <a:gd name="connsiteX35" fmla="*/ 1458036 w 4784040"/>
              <a:gd name="connsiteY35" fmla="*/ 607090 h 1189895"/>
              <a:gd name="connsiteX36" fmla="*/ 1518326 w 4784040"/>
              <a:gd name="connsiteY36" fmla="*/ 546800 h 1189895"/>
              <a:gd name="connsiteX37" fmla="*/ 1538423 w 4784040"/>
              <a:gd name="connsiteY37" fmla="*/ 506607 h 1189895"/>
              <a:gd name="connsiteX38" fmla="*/ 1568568 w 4784040"/>
              <a:gd name="connsiteY38" fmla="*/ 365930 h 1189895"/>
              <a:gd name="connsiteX39" fmla="*/ 1588665 w 4784040"/>
              <a:gd name="connsiteY39" fmla="*/ 396075 h 1189895"/>
              <a:gd name="connsiteX40" fmla="*/ 1598713 w 4784040"/>
              <a:gd name="connsiteY40" fmla="*/ 426220 h 1189895"/>
              <a:gd name="connsiteX41" fmla="*/ 1618810 w 4784040"/>
              <a:gd name="connsiteY41" fmla="*/ 496558 h 1189895"/>
              <a:gd name="connsiteX42" fmla="*/ 1669051 w 4784040"/>
              <a:gd name="connsiteY42" fmla="*/ 576945 h 1189895"/>
              <a:gd name="connsiteX43" fmla="*/ 1699197 w 4784040"/>
              <a:gd name="connsiteY43" fmla="*/ 737719 h 1189895"/>
              <a:gd name="connsiteX44" fmla="*/ 1729342 w 4784040"/>
              <a:gd name="connsiteY44" fmla="*/ 848251 h 1189895"/>
              <a:gd name="connsiteX45" fmla="*/ 1749438 w 4784040"/>
              <a:gd name="connsiteY45" fmla="*/ 928637 h 1189895"/>
              <a:gd name="connsiteX46" fmla="*/ 1769535 w 4784040"/>
              <a:gd name="connsiteY46" fmla="*/ 958782 h 1189895"/>
              <a:gd name="connsiteX47" fmla="*/ 1799680 w 4784040"/>
              <a:gd name="connsiteY47" fmla="*/ 948734 h 1189895"/>
              <a:gd name="connsiteX48" fmla="*/ 1809728 w 4784040"/>
              <a:gd name="connsiteY48" fmla="*/ 918589 h 1189895"/>
              <a:gd name="connsiteX49" fmla="*/ 1829825 w 4784040"/>
              <a:gd name="connsiteY49" fmla="*/ 888444 h 1189895"/>
              <a:gd name="connsiteX50" fmla="*/ 1859970 w 4784040"/>
              <a:gd name="connsiteY50" fmla="*/ 838202 h 1189895"/>
              <a:gd name="connsiteX51" fmla="*/ 1900164 w 4784040"/>
              <a:gd name="connsiteY51" fmla="*/ 868347 h 1189895"/>
              <a:gd name="connsiteX52" fmla="*/ 2000647 w 4784040"/>
              <a:gd name="connsiteY52" fmla="*/ 958782 h 1189895"/>
              <a:gd name="connsiteX53" fmla="*/ 2040840 w 4784040"/>
              <a:gd name="connsiteY53" fmla="*/ 1029121 h 1189895"/>
              <a:gd name="connsiteX54" fmla="*/ 2070986 w 4784040"/>
              <a:gd name="connsiteY54" fmla="*/ 1049218 h 1189895"/>
              <a:gd name="connsiteX55" fmla="*/ 2081034 w 4784040"/>
              <a:gd name="connsiteY55" fmla="*/ 1079363 h 1189895"/>
              <a:gd name="connsiteX56" fmla="*/ 2101131 w 4784040"/>
              <a:gd name="connsiteY56" fmla="*/ 1049218 h 1189895"/>
              <a:gd name="connsiteX57" fmla="*/ 2111179 w 4784040"/>
              <a:gd name="connsiteY57" fmla="*/ 1009024 h 1189895"/>
              <a:gd name="connsiteX58" fmla="*/ 2131276 w 4784040"/>
              <a:gd name="connsiteY58" fmla="*/ 958782 h 1189895"/>
              <a:gd name="connsiteX59" fmla="*/ 2141324 w 4784040"/>
              <a:gd name="connsiteY59" fmla="*/ 928637 h 1189895"/>
              <a:gd name="connsiteX60" fmla="*/ 2151372 w 4784040"/>
              <a:gd name="connsiteY60" fmla="*/ 767864 h 1189895"/>
              <a:gd name="connsiteX61" fmla="*/ 2181517 w 4784040"/>
              <a:gd name="connsiteY61" fmla="*/ 677429 h 1189895"/>
              <a:gd name="connsiteX62" fmla="*/ 2211662 w 4784040"/>
              <a:gd name="connsiteY62" fmla="*/ 627187 h 1189895"/>
              <a:gd name="connsiteX63" fmla="*/ 2221711 w 4784040"/>
              <a:gd name="connsiteY63" fmla="*/ 566897 h 1189895"/>
              <a:gd name="connsiteX64" fmla="*/ 2231759 w 4784040"/>
              <a:gd name="connsiteY64" fmla="*/ 597042 h 1189895"/>
              <a:gd name="connsiteX65" fmla="*/ 2241808 w 4784040"/>
              <a:gd name="connsiteY65" fmla="*/ 657332 h 1189895"/>
              <a:gd name="connsiteX66" fmla="*/ 2271953 w 4784040"/>
              <a:gd name="connsiteY66" fmla="*/ 727670 h 1189895"/>
              <a:gd name="connsiteX67" fmla="*/ 2282001 w 4784040"/>
              <a:gd name="connsiteY67" fmla="*/ 848251 h 1189895"/>
              <a:gd name="connsiteX68" fmla="*/ 2302098 w 4784040"/>
              <a:gd name="connsiteY68" fmla="*/ 968831 h 1189895"/>
              <a:gd name="connsiteX69" fmla="*/ 2362388 w 4784040"/>
              <a:gd name="connsiteY69" fmla="*/ 908541 h 1189895"/>
              <a:gd name="connsiteX70" fmla="*/ 2422678 w 4784040"/>
              <a:gd name="connsiteY70" fmla="*/ 868347 h 1189895"/>
              <a:gd name="connsiteX71" fmla="*/ 2472920 w 4784040"/>
              <a:gd name="connsiteY71" fmla="*/ 808057 h 1189895"/>
              <a:gd name="connsiteX72" fmla="*/ 2513113 w 4784040"/>
              <a:gd name="connsiteY72" fmla="*/ 747767 h 1189895"/>
              <a:gd name="connsiteX73" fmla="*/ 2583451 w 4784040"/>
              <a:gd name="connsiteY73" fmla="*/ 687477 h 1189895"/>
              <a:gd name="connsiteX74" fmla="*/ 2633693 w 4784040"/>
              <a:gd name="connsiteY74" fmla="*/ 697525 h 1189895"/>
              <a:gd name="connsiteX75" fmla="*/ 2683935 w 4784040"/>
              <a:gd name="connsiteY75" fmla="*/ 737719 h 1189895"/>
              <a:gd name="connsiteX76" fmla="*/ 2744225 w 4784040"/>
              <a:gd name="connsiteY76" fmla="*/ 767864 h 1189895"/>
              <a:gd name="connsiteX77" fmla="*/ 2774370 w 4784040"/>
              <a:gd name="connsiteY77" fmla="*/ 798009 h 1189895"/>
              <a:gd name="connsiteX78" fmla="*/ 2784419 w 4784040"/>
              <a:gd name="connsiteY78" fmla="*/ 828154 h 1189895"/>
              <a:gd name="connsiteX79" fmla="*/ 2864805 w 4784040"/>
              <a:gd name="connsiteY79" fmla="*/ 868347 h 1189895"/>
              <a:gd name="connsiteX80" fmla="*/ 2904999 w 4784040"/>
              <a:gd name="connsiteY80" fmla="*/ 888444 h 1189895"/>
              <a:gd name="connsiteX81" fmla="*/ 2935144 w 4784040"/>
              <a:gd name="connsiteY81" fmla="*/ 858299 h 1189895"/>
              <a:gd name="connsiteX82" fmla="*/ 2965289 w 4784040"/>
              <a:gd name="connsiteY82" fmla="*/ 838202 h 1189895"/>
              <a:gd name="connsiteX83" fmla="*/ 3035627 w 4784040"/>
              <a:gd name="connsiteY83" fmla="*/ 767864 h 1189895"/>
              <a:gd name="connsiteX84" fmla="*/ 3045676 w 4784040"/>
              <a:gd name="connsiteY84" fmla="*/ 727670 h 1189895"/>
              <a:gd name="connsiteX85" fmla="*/ 3075821 w 4784040"/>
              <a:gd name="connsiteY85" fmla="*/ 647284 h 1189895"/>
              <a:gd name="connsiteX86" fmla="*/ 3085869 w 4784040"/>
              <a:gd name="connsiteY86" fmla="*/ 546800 h 1189895"/>
              <a:gd name="connsiteX87" fmla="*/ 3105966 w 4784040"/>
              <a:gd name="connsiteY87" fmla="*/ 496558 h 1189895"/>
              <a:gd name="connsiteX88" fmla="*/ 3116014 w 4784040"/>
              <a:gd name="connsiteY88" fmla="*/ 456365 h 1189895"/>
              <a:gd name="connsiteX89" fmla="*/ 3136111 w 4784040"/>
              <a:gd name="connsiteY89" fmla="*/ 426220 h 1189895"/>
              <a:gd name="connsiteX90" fmla="*/ 3166256 w 4784040"/>
              <a:gd name="connsiteY90" fmla="*/ 335785 h 1189895"/>
              <a:gd name="connsiteX91" fmla="*/ 3186353 w 4784040"/>
              <a:gd name="connsiteY91" fmla="*/ 305640 h 1189895"/>
              <a:gd name="connsiteX92" fmla="*/ 3206449 w 4784040"/>
              <a:gd name="connsiteY92" fmla="*/ 225253 h 1189895"/>
              <a:gd name="connsiteX93" fmla="*/ 3271748 w 4784040"/>
              <a:gd name="connsiteY93" fmla="*/ 16377 h 1189895"/>
              <a:gd name="connsiteX94" fmla="*/ 3266739 w 4784040"/>
              <a:gd name="connsiteY94" fmla="*/ 355881 h 1189895"/>
              <a:gd name="connsiteX95" fmla="*/ 3316981 w 4784040"/>
              <a:gd name="connsiteY95" fmla="*/ 486510 h 1189895"/>
              <a:gd name="connsiteX96" fmla="*/ 3327029 w 4784040"/>
              <a:gd name="connsiteY96" fmla="*/ 637235 h 1189895"/>
              <a:gd name="connsiteX97" fmla="*/ 3357175 w 4784040"/>
              <a:gd name="connsiteY97" fmla="*/ 808057 h 1189895"/>
              <a:gd name="connsiteX98" fmla="*/ 3397368 w 4784040"/>
              <a:gd name="connsiteY98" fmla="*/ 928637 h 1189895"/>
              <a:gd name="connsiteX99" fmla="*/ 3407416 w 4784040"/>
              <a:gd name="connsiteY99" fmla="*/ 968831 h 1189895"/>
              <a:gd name="connsiteX100" fmla="*/ 3417465 w 4784040"/>
              <a:gd name="connsiteY100" fmla="*/ 1099459 h 1189895"/>
              <a:gd name="connsiteX101" fmla="*/ 3437561 w 4784040"/>
              <a:gd name="connsiteY101" fmla="*/ 1159749 h 1189895"/>
              <a:gd name="connsiteX102" fmla="*/ 3447610 w 4784040"/>
              <a:gd name="connsiteY102" fmla="*/ 1189895 h 1189895"/>
              <a:gd name="connsiteX103" fmla="*/ 3507900 w 4784040"/>
              <a:gd name="connsiteY103" fmla="*/ 1109508 h 1189895"/>
              <a:gd name="connsiteX104" fmla="*/ 3558142 w 4784040"/>
              <a:gd name="connsiteY104" fmla="*/ 1029121 h 1189895"/>
              <a:gd name="connsiteX105" fmla="*/ 3578238 w 4784040"/>
              <a:gd name="connsiteY105" fmla="*/ 958782 h 1189895"/>
              <a:gd name="connsiteX106" fmla="*/ 3588287 w 4784040"/>
              <a:gd name="connsiteY106" fmla="*/ 898492 h 1189895"/>
              <a:gd name="connsiteX107" fmla="*/ 3618432 w 4784040"/>
              <a:gd name="connsiteY107" fmla="*/ 828154 h 1189895"/>
              <a:gd name="connsiteX108" fmla="*/ 3628480 w 4784040"/>
              <a:gd name="connsiteY108" fmla="*/ 727670 h 1189895"/>
              <a:gd name="connsiteX109" fmla="*/ 3658625 w 4784040"/>
              <a:gd name="connsiteY109" fmla="*/ 657332 h 1189895"/>
              <a:gd name="connsiteX110" fmla="*/ 3728964 w 4784040"/>
              <a:gd name="connsiteY110" fmla="*/ 747767 h 1189895"/>
              <a:gd name="connsiteX111" fmla="*/ 3749060 w 4784040"/>
              <a:gd name="connsiteY111" fmla="*/ 787960 h 1189895"/>
              <a:gd name="connsiteX112" fmla="*/ 3759109 w 4784040"/>
              <a:gd name="connsiteY112" fmla="*/ 888444 h 1189895"/>
              <a:gd name="connsiteX113" fmla="*/ 3809350 w 4784040"/>
              <a:gd name="connsiteY113" fmla="*/ 908541 h 1189895"/>
              <a:gd name="connsiteX114" fmla="*/ 3980172 w 4784040"/>
              <a:gd name="connsiteY114" fmla="*/ 928637 h 1189895"/>
              <a:gd name="connsiteX115" fmla="*/ 4010317 w 4784040"/>
              <a:gd name="connsiteY115" fmla="*/ 918589 h 1189895"/>
              <a:gd name="connsiteX116" fmla="*/ 4020366 w 4784040"/>
              <a:gd name="connsiteY116" fmla="*/ 838202 h 1189895"/>
              <a:gd name="connsiteX117" fmla="*/ 4030414 w 4784040"/>
              <a:gd name="connsiteY117" fmla="*/ 787960 h 1189895"/>
              <a:gd name="connsiteX118" fmla="*/ 4080656 w 4784040"/>
              <a:gd name="connsiteY118" fmla="*/ 757815 h 1189895"/>
              <a:gd name="connsiteX119" fmla="*/ 4100753 w 4784040"/>
              <a:gd name="connsiteY119" fmla="*/ 727670 h 1189895"/>
              <a:gd name="connsiteX120" fmla="*/ 4140946 w 4784040"/>
              <a:gd name="connsiteY120" fmla="*/ 687477 h 1189895"/>
              <a:gd name="connsiteX121" fmla="*/ 4150994 w 4784040"/>
              <a:gd name="connsiteY121" fmla="*/ 627187 h 1189895"/>
              <a:gd name="connsiteX122" fmla="*/ 4171091 w 4784040"/>
              <a:gd name="connsiteY122" fmla="*/ 597042 h 1189895"/>
              <a:gd name="connsiteX123" fmla="*/ 4201236 w 4784040"/>
              <a:gd name="connsiteY123" fmla="*/ 536752 h 1189895"/>
              <a:gd name="connsiteX124" fmla="*/ 4231381 w 4784040"/>
              <a:gd name="connsiteY124" fmla="*/ 546800 h 1189895"/>
              <a:gd name="connsiteX125" fmla="*/ 4261526 w 4784040"/>
              <a:gd name="connsiteY125" fmla="*/ 657332 h 1189895"/>
              <a:gd name="connsiteX126" fmla="*/ 4281623 w 4784040"/>
              <a:gd name="connsiteY126" fmla="*/ 727670 h 1189895"/>
              <a:gd name="connsiteX127" fmla="*/ 4301720 w 4784040"/>
              <a:gd name="connsiteY127" fmla="*/ 757815 h 1189895"/>
              <a:gd name="connsiteX128" fmla="*/ 4341913 w 4784040"/>
              <a:gd name="connsiteY128" fmla="*/ 697525 h 1189895"/>
              <a:gd name="connsiteX129" fmla="*/ 4402203 w 4784040"/>
              <a:gd name="connsiteY129" fmla="*/ 597042 h 1189895"/>
              <a:gd name="connsiteX130" fmla="*/ 4412251 w 4784040"/>
              <a:gd name="connsiteY130" fmla="*/ 406123 h 1189895"/>
              <a:gd name="connsiteX131" fmla="*/ 4422300 w 4784040"/>
              <a:gd name="connsiteY131" fmla="*/ 365930 h 1189895"/>
              <a:gd name="connsiteX132" fmla="*/ 4472542 w 4784040"/>
              <a:gd name="connsiteY132" fmla="*/ 476462 h 1189895"/>
              <a:gd name="connsiteX133" fmla="*/ 4482590 w 4784040"/>
              <a:gd name="connsiteY133" fmla="*/ 556848 h 1189895"/>
              <a:gd name="connsiteX134" fmla="*/ 4492638 w 4784040"/>
              <a:gd name="connsiteY134" fmla="*/ 687477 h 1189895"/>
              <a:gd name="connsiteX135" fmla="*/ 4522783 w 4784040"/>
              <a:gd name="connsiteY135" fmla="*/ 777912 h 1189895"/>
              <a:gd name="connsiteX136" fmla="*/ 4532832 w 4784040"/>
              <a:gd name="connsiteY136" fmla="*/ 808057 h 1189895"/>
              <a:gd name="connsiteX137" fmla="*/ 4542880 w 4784040"/>
              <a:gd name="connsiteY137" fmla="*/ 838202 h 1189895"/>
              <a:gd name="connsiteX138" fmla="*/ 4573025 w 4784040"/>
              <a:gd name="connsiteY138" fmla="*/ 868347 h 1189895"/>
              <a:gd name="connsiteX139" fmla="*/ 4583073 w 4784040"/>
              <a:gd name="connsiteY139" fmla="*/ 1009024 h 1189895"/>
              <a:gd name="connsiteX140" fmla="*/ 4623267 w 4784040"/>
              <a:gd name="connsiteY140" fmla="*/ 1029121 h 1189895"/>
              <a:gd name="connsiteX141" fmla="*/ 4683557 w 4784040"/>
              <a:gd name="connsiteY141" fmla="*/ 968831 h 1189895"/>
              <a:gd name="connsiteX142" fmla="*/ 4723750 w 4784040"/>
              <a:gd name="connsiteY142" fmla="*/ 898492 h 1189895"/>
              <a:gd name="connsiteX143" fmla="*/ 4763944 w 4784040"/>
              <a:gd name="connsiteY143" fmla="*/ 838202 h 1189895"/>
              <a:gd name="connsiteX144" fmla="*/ 4784040 w 4784040"/>
              <a:gd name="connsiteY144" fmla="*/ 787960 h 1189895"/>
              <a:gd name="connsiteX0" fmla="*/ 0 w 4784040"/>
              <a:gd name="connsiteY0" fmla="*/ 353394 h 1189895"/>
              <a:gd name="connsiteX1" fmla="*/ 222089 w 4784040"/>
              <a:gd name="connsiteY1" fmla="*/ 828154 h 1189895"/>
              <a:gd name="connsiteX2" fmla="*/ 232137 w 4784040"/>
              <a:gd name="connsiteY2" fmla="*/ 798009 h 1189895"/>
              <a:gd name="connsiteX3" fmla="*/ 262282 w 4784040"/>
              <a:gd name="connsiteY3" fmla="*/ 787960 h 1189895"/>
              <a:gd name="connsiteX4" fmla="*/ 272331 w 4784040"/>
              <a:gd name="connsiteY4" fmla="*/ 630504 h 1189895"/>
              <a:gd name="connsiteX5" fmla="*/ 312524 w 4784040"/>
              <a:gd name="connsiteY5" fmla="*/ 878396 h 1189895"/>
              <a:gd name="connsiteX6" fmla="*/ 322572 w 4784040"/>
              <a:gd name="connsiteY6" fmla="*/ 958782 h 1189895"/>
              <a:gd name="connsiteX7" fmla="*/ 332621 w 4784040"/>
              <a:gd name="connsiteY7" fmla="*/ 708003 h 1189895"/>
              <a:gd name="connsiteX8" fmla="*/ 402959 w 4784040"/>
              <a:gd name="connsiteY8" fmla="*/ 1069314 h 1189895"/>
              <a:gd name="connsiteX9" fmla="*/ 443153 w 4784040"/>
              <a:gd name="connsiteY9" fmla="*/ 1079363 h 1189895"/>
              <a:gd name="connsiteX10" fmla="*/ 473298 w 4784040"/>
              <a:gd name="connsiteY10" fmla="*/ 1089411 h 1189895"/>
              <a:gd name="connsiteX11" fmla="*/ 503443 w 4784040"/>
              <a:gd name="connsiteY11" fmla="*/ 1069314 h 1189895"/>
              <a:gd name="connsiteX12" fmla="*/ 553684 w 4784040"/>
              <a:gd name="connsiteY12" fmla="*/ 898492 h 1189895"/>
              <a:gd name="connsiteX13" fmla="*/ 583829 w 4784040"/>
              <a:gd name="connsiteY13" fmla="*/ 878396 h 1189895"/>
              <a:gd name="connsiteX14" fmla="*/ 597659 w 4784040"/>
              <a:gd name="connsiteY14" fmla="*/ 861433 h 1189895"/>
              <a:gd name="connsiteX15" fmla="*/ 684313 w 4784040"/>
              <a:gd name="connsiteY15" fmla="*/ 828154 h 1189895"/>
              <a:gd name="connsiteX16" fmla="*/ 734555 w 4784040"/>
              <a:gd name="connsiteY16" fmla="*/ 948734 h 1189895"/>
              <a:gd name="connsiteX17" fmla="*/ 804893 w 4784040"/>
              <a:gd name="connsiteY17" fmla="*/ 998976 h 1189895"/>
              <a:gd name="connsiteX18" fmla="*/ 935522 w 4784040"/>
              <a:gd name="connsiteY18" fmla="*/ 1109508 h 1189895"/>
              <a:gd name="connsiteX19" fmla="*/ 975715 w 4784040"/>
              <a:gd name="connsiteY19" fmla="*/ 1089411 h 1189895"/>
              <a:gd name="connsiteX20" fmla="*/ 1015909 w 4784040"/>
              <a:gd name="connsiteY20" fmla="*/ 1029121 h 1189895"/>
              <a:gd name="connsiteX21" fmla="*/ 1025957 w 4784040"/>
              <a:gd name="connsiteY21" fmla="*/ 918589 h 1189895"/>
              <a:gd name="connsiteX22" fmla="*/ 1116392 w 4784040"/>
              <a:gd name="connsiteY22" fmla="*/ 777912 h 1189895"/>
              <a:gd name="connsiteX23" fmla="*/ 1126440 w 4784040"/>
              <a:gd name="connsiteY23" fmla="*/ 727670 h 1189895"/>
              <a:gd name="connsiteX24" fmla="*/ 1166634 w 4784040"/>
              <a:gd name="connsiteY24" fmla="*/ 677429 h 1189895"/>
              <a:gd name="connsiteX25" fmla="*/ 1186731 w 4784040"/>
              <a:gd name="connsiteY25" fmla="*/ 647284 h 1189895"/>
              <a:gd name="connsiteX26" fmla="*/ 1196779 w 4784040"/>
              <a:gd name="connsiteY26" fmla="*/ 617138 h 1189895"/>
              <a:gd name="connsiteX27" fmla="*/ 1216876 w 4784040"/>
              <a:gd name="connsiteY27" fmla="*/ 566897 h 1189895"/>
              <a:gd name="connsiteX28" fmla="*/ 1236972 w 4784040"/>
              <a:gd name="connsiteY28" fmla="*/ 436268 h 1189895"/>
              <a:gd name="connsiteX29" fmla="*/ 1247021 w 4784040"/>
              <a:gd name="connsiteY29" fmla="*/ 627187 h 1189895"/>
              <a:gd name="connsiteX30" fmla="*/ 1267117 w 4784040"/>
              <a:gd name="connsiteY30" fmla="*/ 586993 h 1189895"/>
              <a:gd name="connsiteX31" fmla="*/ 1277166 w 4784040"/>
              <a:gd name="connsiteY31" fmla="*/ 556848 h 1189895"/>
              <a:gd name="connsiteX32" fmla="*/ 1327408 w 4784040"/>
              <a:gd name="connsiteY32" fmla="*/ 647284 h 1189895"/>
              <a:gd name="connsiteX33" fmla="*/ 1377649 w 4784040"/>
              <a:gd name="connsiteY33" fmla="*/ 707574 h 1189895"/>
              <a:gd name="connsiteX34" fmla="*/ 1407794 w 4784040"/>
              <a:gd name="connsiteY34" fmla="*/ 717622 h 1189895"/>
              <a:gd name="connsiteX35" fmla="*/ 1458036 w 4784040"/>
              <a:gd name="connsiteY35" fmla="*/ 607090 h 1189895"/>
              <a:gd name="connsiteX36" fmla="*/ 1518326 w 4784040"/>
              <a:gd name="connsiteY36" fmla="*/ 546800 h 1189895"/>
              <a:gd name="connsiteX37" fmla="*/ 1538423 w 4784040"/>
              <a:gd name="connsiteY37" fmla="*/ 506607 h 1189895"/>
              <a:gd name="connsiteX38" fmla="*/ 1568568 w 4784040"/>
              <a:gd name="connsiteY38" fmla="*/ 365930 h 1189895"/>
              <a:gd name="connsiteX39" fmla="*/ 1588665 w 4784040"/>
              <a:gd name="connsiteY39" fmla="*/ 396075 h 1189895"/>
              <a:gd name="connsiteX40" fmla="*/ 1598713 w 4784040"/>
              <a:gd name="connsiteY40" fmla="*/ 426220 h 1189895"/>
              <a:gd name="connsiteX41" fmla="*/ 1618810 w 4784040"/>
              <a:gd name="connsiteY41" fmla="*/ 496558 h 1189895"/>
              <a:gd name="connsiteX42" fmla="*/ 1669051 w 4784040"/>
              <a:gd name="connsiteY42" fmla="*/ 576945 h 1189895"/>
              <a:gd name="connsiteX43" fmla="*/ 1699197 w 4784040"/>
              <a:gd name="connsiteY43" fmla="*/ 737719 h 1189895"/>
              <a:gd name="connsiteX44" fmla="*/ 1729342 w 4784040"/>
              <a:gd name="connsiteY44" fmla="*/ 848251 h 1189895"/>
              <a:gd name="connsiteX45" fmla="*/ 1749438 w 4784040"/>
              <a:gd name="connsiteY45" fmla="*/ 928637 h 1189895"/>
              <a:gd name="connsiteX46" fmla="*/ 1769535 w 4784040"/>
              <a:gd name="connsiteY46" fmla="*/ 958782 h 1189895"/>
              <a:gd name="connsiteX47" fmla="*/ 1799680 w 4784040"/>
              <a:gd name="connsiteY47" fmla="*/ 948734 h 1189895"/>
              <a:gd name="connsiteX48" fmla="*/ 1809728 w 4784040"/>
              <a:gd name="connsiteY48" fmla="*/ 918589 h 1189895"/>
              <a:gd name="connsiteX49" fmla="*/ 1829825 w 4784040"/>
              <a:gd name="connsiteY49" fmla="*/ 888444 h 1189895"/>
              <a:gd name="connsiteX50" fmla="*/ 1859970 w 4784040"/>
              <a:gd name="connsiteY50" fmla="*/ 838202 h 1189895"/>
              <a:gd name="connsiteX51" fmla="*/ 1900164 w 4784040"/>
              <a:gd name="connsiteY51" fmla="*/ 868347 h 1189895"/>
              <a:gd name="connsiteX52" fmla="*/ 2000647 w 4784040"/>
              <a:gd name="connsiteY52" fmla="*/ 958782 h 1189895"/>
              <a:gd name="connsiteX53" fmla="*/ 2040840 w 4784040"/>
              <a:gd name="connsiteY53" fmla="*/ 1029121 h 1189895"/>
              <a:gd name="connsiteX54" fmla="*/ 2070986 w 4784040"/>
              <a:gd name="connsiteY54" fmla="*/ 1049218 h 1189895"/>
              <a:gd name="connsiteX55" fmla="*/ 2081034 w 4784040"/>
              <a:gd name="connsiteY55" fmla="*/ 1079363 h 1189895"/>
              <a:gd name="connsiteX56" fmla="*/ 2101131 w 4784040"/>
              <a:gd name="connsiteY56" fmla="*/ 1049218 h 1189895"/>
              <a:gd name="connsiteX57" fmla="*/ 2111179 w 4784040"/>
              <a:gd name="connsiteY57" fmla="*/ 1009024 h 1189895"/>
              <a:gd name="connsiteX58" fmla="*/ 2131276 w 4784040"/>
              <a:gd name="connsiteY58" fmla="*/ 958782 h 1189895"/>
              <a:gd name="connsiteX59" fmla="*/ 2141324 w 4784040"/>
              <a:gd name="connsiteY59" fmla="*/ 928637 h 1189895"/>
              <a:gd name="connsiteX60" fmla="*/ 2151372 w 4784040"/>
              <a:gd name="connsiteY60" fmla="*/ 767864 h 1189895"/>
              <a:gd name="connsiteX61" fmla="*/ 2181517 w 4784040"/>
              <a:gd name="connsiteY61" fmla="*/ 677429 h 1189895"/>
              <a:gd name="connsiteX62" fmla="*/ 2211662 w 4784040"/>
              <a:gd name="connsiteY62" fmla="*/ 627187 h 1189895"/>
              <a:gd name="connsiteX63" fmla="*/ 2221711 w 4784040"/>
              <a:gd name="connsiteY63" fmla="*/ 566897 h 1189895"/>
              <a:gd name="connsiteX64" fmla="*/ 2231759 w 4784040"/>
              <a:gd name="connsiteY64" fmla="*/ 597042 h 1189895"/>
              <a:gd name="connsiteX65" fmla="*/ 2241808 w 4784040"/>
              <a:gd name="connsiteY65" fmla="*/ 657332 h 1189895"/>
              <a:gd name="connsiteX66" fmla="*/ 2271953 w 4784040"/>
              <a:gd name="connsiteY66" fmla="*/ 727670 h 1189895"/>
              <a:gd name="connsiteX67" fmla="*/ 2282001 w 4784040"/>
              <a:gd name="connsiteY67" fmla="*/ 848251 h 1189895"/>
              <a:gd name="connsiteX68" fmla="*/ 2302098 w 4784040"/>
              <a:gd name="connsiteY68" fmla="*/ 968831 h 1189895"/>
              <a:gd name="connsiteX69" fmla="*/ 2362388 w 4784040"/>
              <a:gd name="connsiteY69" fmla="*/ 908541 h 1189895"/>
              <a:gd name="connsiteX70" fmla="*/ 2422678 w 4784040"/>
              <a:gd name="connsiteY70" fmla="*/ 868347 h 1189895"/>
              <a:gd name="connsiteX71" fmla="*/ 2472920 w 4784040"/>
              <a:gd name="connsiteY71" fmla="*/ 808057 h 1189895"/>
              <a:gd name="connsiteX72" fmla="*/ 2513113 w 4784040"/>
              <a:gd name="connsiteY72" fmla="*/ 747767 h 1189895"/>
              <a:gd name="connsiteX73" fmla="*/ 2583451 w 4784040"/>
              <a:gd name="connsiteY73" fmla="*/ 687477 h 1189895"/>
              <a:gd name="connsiteX74" fmla="*/ 2633693 w 4784040"/>
              <a:gd name="connsiteY74" fmla="*/ 697525 h 1189895"/>
              <a:gd name="connsiteX75" fmla="*/ 2683935 w 4784040"/>
              <a:gd name="connsiteY75" fmla="*/ 737719 h 1189895"/>
              <a:gd name="connsiteX76" fmla="*/ 2744225 w 4784040"/>
              <a:gd name="connsiteY76" fmla="*/ 767864 h 1189895"/>
              <a:gd name="connsiteX77" fmla="*/ 2774370 w 4784040"/>
              <a:gd name="connsiteY77" fmla="*/ 798009 h 1189895"/>
              <a:gd name="connsiteX78" fmla="*/ 2784419 w 4784040"/>
              <a:gd name="connsiteY78" fmla="*/ 828154 h 1189895"/>
              <a:gd name="connsiteX79" fmla="*/ 2864805 w 4784040"/>
              <a:gd name="connsiteY79" fmla="*/ 868347 h 1189895"/>
              <a:gd name="connsiteX80" fmla="*/ 2904999 w 4784040"/>
              <a:gd name="connsiteY80" fmla="*/ 888444 h 1189895"/>
              <a:gd name="connsiteX81" fmla="*/ 2935144 w 4784040"/>
              <a:gd name="connsiteY81" fmla="*/ 858299 h 1189895"/>
              <a:gd name="connsiteX82" fmla="*/ 2965289 w 4784040"/>
              <a:gd name="connsiteY82" fmla="*/ 838202 h 1189895"/>
              <a:gd name="connsiteX83" fmla="*/ 3035627 w 4784040"/>
              <a:gd name="connsiteY83" fmla="*/ 767864 h 1189895"/>
              <a:gd name="connsiteX84" fmla="*/ 3045676 w 4784040"/>
              <a:gd name="connsiteY84" fmla="*/ 727670 h 1189895"/>
              <a:gd name="connsiteX85" fmla="*/ 3075821 w 4784040"/>
              <a:gd name="connsiteY85" fmla="*/ 647284 h 1189895"/>
              <a:gd name="connsiteX86" fmla="*/ 3085869 w 4784040"/>
              <a:gd name="connsiteY86" fmla="*/ 546800 h 1189895"/>
              <a:gd name="connsiteX87" fmla="*/ 3105966 w 4784040"/>
              <a:gd name="connsiteY87" fmla="*/ 496558 h 1189895"/>
              <a:gd name="connsiteX88" fmla="*/ 3116014 w 4784040"/>
              <a:gd name="connsiteY88" fmla="*/ 456365 h 1189895"/>
              <a:gd name="connsiteX89" fmla="*/ 3136111 w 4784040"/>
              <a:gd name="connsiteY89" fmla="*/ 426220 h 1189895"/>
              <a:gd name="connsiteX90" fmla="*/ 3166256 w 4784040"/>
              <a:gd name="connsiteY90" fmla="*/ 335785 h 1189895"/>
              <a:gd name="connsiteX91" fmla="*/ 3186353 w 4784040"/>
              <a:gd name="connsiteY91" fmla="*/ 305640 h 1189895"/>
              <a:gd name="connsiteX92" fmla="*/ 3206449 w 4784040"/>
              <a:gd name="connsiteY92" fmla="*/ 225253 h 1189895"/>
              <a:gd name="connsiteX93" fmla="*/ 3271748 w 4784040"/>
              <a:gd name="connsiteY93" fmla="*/ 16377 h 1189895"/>
              <a:gd name="connsiteX94" fmla="*/ 3266739 w 4784040"/>
              <a:gd name="connsiteY94" fmla="*/ 355881 h 1189895"/>
              <a:gd name="connsiteX95" fmla="*/ 3316981 w 4784040"/>
              <a:gd name="connsiteY95" fmla="*/ 486510 h 1189895"/>
              <a:gd name="connsiteX96" fmla="*/ 3327029 w 4784040"/>
              <a:gd name="connsiteY96" fmla="*/ 637235 h 1189895"/>
              <a:gd name="connsiteX97" fmla="*/ 3357175 w 4784040"/>
              <a:gd name="connsiteY97" fmla="*/ 808057 h 1189895"/>
              <a:gd name="connsiteX98" fmla="*/ 3397368 w 4784040"/>
              <a:gd name="connsiteY98" fmla="*/ 928637 h 1189895"/>
              <a:gd name="connsiteX99" fmla="*/ 3407416 w 4784040"/>
              <a:gd name="connsiteY99" fmla="*/ 968831 h 1189895"/>
              <a:gd name="connsiteX100" fmla="*/ 3417465 w 4784040"/>
              <a:gd name="connsiteY100" fmla="*/ 1099459 h 1189895"/>
              <a:gd name="connsiteX101" fmla="*/ 3437561 w 4784040"/>
              <a:gd name="connsiteY101" fmla="*/ 1159749 h 1189895"/>
              <a:gd name="connsiteX102" fmla="*/ 3447610 w 4784040"/>
              <a:gd name="connsiteY102" fmla="*/ 1189895 h 1189895"/>
              <a:gd name="connsiteX103" fmla="*/ 3507900 w 4784040"/>
              <a:gd name="connsiteY103" fmla="*/ 1109508 h 1189895"/>
              <a:gd name="connsiteX104" fmla="*/ 3558142 w 4784040"/>
              <a:gd name="connsiteY104" fmla="*/ 1029121 h 1189895"/>
              <a:gd name="connsiteX105" fmla="*/ 3578238 w 4784040"/>
              <a:gd name="connsiteY105" fmla="*/ 958782 h 1189895"/>
              <a:gd name="connsiteX106" fmla="*/ 3588287 w 4784040"/>
              <a:gd name="connsiteY106" fmla="*/ 898492 h 1189895"/>
              <a:gd name="connsiteX107" fmla="*/ 3618432 w 4784040"/>
              <a:gd name="connsiteY107" fmla="*/ 828154 h 1189895"/>
              <a:gd name="connsiteX108" fmla="*/ 3628480 w 4784040"/>
              <a:gd name="connsiteY108" fmla="*/ 727670 h 1189895"/>
              <a:gd name="connsiteX109" fmla="*/ 3658625 w 4784040"/>
              <a:gd name="connsiteY109" fmla="*/ 657332 h 1189895"/>
              <a:gd name="connsiteX110" fmla="*/ 3728964 w 4784040"/>
              <a:gd name="connsiteY110" fmla="*/ 747767 h 1189895"/>
              <a:gd name="connsiteX111" fmla="*/ 3749060 w 4784040"/>
              <a:gd name="connsiteY111" fmla="*/ 787960 h 1189895"/>
              <a:gd name="connsiteX112" fmla="*/ 3759109 w 4784040"/>
              <a:gd name="connsiteY112" fmla="*/ 888444 h 1189895"/>
              <a:gd name="connsiteX113" fmla="*/ 3809350 w 4784040"/>
              <a:gd name="connsiteY113" fmla="*/ 908541 h 1189895"/>
              <a:gd name="connsiteX114" fmla="*/ 3980172 w 4784040"/>
              <a:gd name="connsiteY114" fmla="*/ 928637 h 1189895"/>
              <a:gd name="connsiteX115" fmla="*/ 4010317 w 4784040"/>
              <a:gd name="connsiteY115" fmla="*/ 918589 h 1189895"/>
              <a:gd name="connsiteX116" fmla="*/ 4020366 w 4784040"/>
              <a:gd name="connsiteY116" fmla="*/ 838202 h 1189895"/>
              <a:gd name="connsiteX117" fmla="*/ 4030414 w 4784040"/>
              <a:gd name="connsiteY117" fmla="*/ 787960 h 1189895"/>
              <a:gd name="connsiteX118" fmla="*/ 4080656 w 4784040"/>
              <a:gd name="connsiteY118" fmla="*/ 757815 h 1189895"/>
              <a:gd name="connsiteX119" fmla="*/ 4100753 w 4784040"/>
              <a:gd name="connsiteY119" fmla="*/ 727670 h 1189895"/>
              <a:gd name="connsiteX120" fmla="*/ 4140946 w 4784040"/>
              <a:gd name="connsiteY120" fmla="*/ 687477 h 1189895"/>
              <a:gd name="connsiteX121" fmla="*/ 4150994 w 4784040"/>
              <a:gd name="connsiteY121" fmla="*/ 627187 h 1189895"/>
              <a:gd name="connsiteX122" fmla="*/ 4171091 w 4784040"/>
              <a:gd name="connsiteY122" fmla="*/ 597042 h 1189895"/>
              <a:gd name="connsiteX123" fmla="*/ 4201236 w 4784040"/>
              <a:gd name="connsiteY123" fmla="*/ 536752 h 1189895"/>
              <a:gd name="connsiteX124" fmla="*/ 4231381 w 4784040"/>
              <a:gd name="connsiteY124" fmla="*/ 546800 h 1189895"/>
              <a:gd name="connsiteX125" fmla="*/ 4261526 w 4784040"/>
              <a:gd name="connsiteY125" fmla="*/ 657332 h 1189895"/>
              <a:gd name="connsiteX126" fmla="*/ 4281623 w 4784040"/>
              <a:gd name="connsiteY126" fmla="*/ 727670 h 1189895"/>
              <a:gd name="connsiteX127" fmla="*/ 4301720 w 4784040"/>
              <a:gd name="connsiteY127" fmla="*/ 757815 h 1189895"/>
              <a:gd name="connsiteX128" fmla="*/ 4341913 w 4784040"/>
              <a:gd name="connsiteY128" fmla="*/ 697525 h 1189895"/>
              <a:gd name="connsiteX129" fmla="*/ 4402203 w 4784040"/>
              <a:gd name="connsiteY129" fmla="*/ 597042 h 1189895"/>
              <a:gd name="connsiteX130" fmla="*/ 4412251 w 4784040"/>
              <a:gd name="connsiteY130" fmla="*/ 406123 h 1189895"/>
              <a:gd name="connsiteX131" fmla="*/ 4422300 w 4784040"/>
              <a:gd name="connsiteY131" fmla="*/ 365930 h 1189895"/>
              <a:gd name="connsiteX132" fmla="*/ 4472542 w 4784040"/>
              <a:gd name="connsiteY132" fmla="*/ 476462 h 1189895"/>
              <a:gd name="connsiteX133" fmla="*/ 4482590 w 4784040"/>
              <a:gd name="connsiteY133" fmla="*/ 556848 h 1189895"/>
              <a:gd name="connsiteX134" fmla="*/ 4492638 w 4784040"/>
              <a:gd name="connsiteY134" fmla="*/ 687477 h 1189895"/>
              <a:gd name="connsiteX135" fmla="*/ 4522783 w 4784040"/>
              <a:gd name="connsiteY135" fmla="*/ 777912 h 1189895"/>
              <a:gd name="connsiteX136" fmla="*/ 4532832 w 4784040"/>
              <a:gd name="connsiteY136" fmla="*/ 808057 h 1189895"/>
              <a:gd name="connsiteX137" fmla="*/ 4542880 w 4784040"/>
              <a:gd name="connsiteY137" fmla="*/ 838202 h 1189895"/>
              <a:gd name="connsiteX138" fmla="*/ 4573025 w 4784040"/>
              <a:gd name="connsiteY138" fmla="*/ 868347 h 1189895"/>
              <a:gd name="connsiteX139" fmla="*/ 4583073 w 4784040"/>
              <a:gd name="connsiteY139" fmla="*/ 1009024 h 1189895"/>
              <a:gd name="connsiteX140" fmla="*/ 4623267 w 4784040"/>
              <a:gd name="connsiteY140" fmla="*/ 1029121 h 1189895"/>
              <a:gd name="connsiteX141" fmla="*/ 4683557 w 4784040"/>
              <a:gd name="connsiteY141" fmla="*/ 968831 h 1189895"/>
              <a:gd name="connsiteX142" fmla="*/ 4723750 w 4784040"/>
              <a:gd name="connsiteY142" fmla="*/ 898492 h 1189895"/>
              <a:gd name="connsiteX143" fmla="*/ 4763944 w 4784040"/>
              <a:gd name="connsiteY143" fmla="*/ 838202 h 1189895"/>
              <a:gd name="connsiteX144" fmla="*/ 4784040 w 4784040"/>
              <a:gd name="connsiteY144" fmla="*/ 787960 h 1189895"/>
              <a:gd name="connsiteX0" fmla="*/ 0 w 4784040"/>
              <a:gd name="connsiteY0" fmla="*/ 353394 h 1189895"/>
              <a:gd name="connsiteX1" fmla="*/ 222089 w 4784040"/>
              <a:gd name="connsiteY1" fmla="*/ 828154 h 1189895"/>
              <a:gd name="connsiteX2" fmla="*/ 232137 w 4784040"/>
              <a:gd name="connsiteY2" fmla="*/ 798009 h 1189895"/>
              <a:gd name="connsiteX3" fmla="*/ 262282 w 4784040"/>
              <a:gd name="connsiteY3" fmla="*/ 787960 h 1189895"/>
              <a:gd name="connsiteX4" fmla="*/ 272331 w 4784040"/>
              <a:gd name="connsiteY4" fmla="*/ 630504 h 1189895"/>
              <a:gd name="connsiteX5" fmla="*/ 312524 w 4784040"/>
              <a:gd name="connsiteY5" fmla="*/ 878396 h 1189895"/>
              <a:gd name="connsiteX6" fmla="*/ 322572 w 4784040"/>
              <a:gd name="connsiteY6" fmla="*/ 958782 h 1189895"/>
              <a:gd name="connsiteX7" fmla="*/ 332621 w 4784040"/>
              <a:gd name="connsiteY7" fmla="*/ 708003 h 1189895"/>
              <a:gd name="connsiteX8" fmla="*/ 402959 w 4784040"/>
              <a:gd name="connsiteY8" fmla="*/ 1069314 h 1189895"/>
              <a:gd name="connsiteX9" fmla="*/ 443153 w 4784040"/>
              <a:gd name="connsiteY9" fmla="*/ 1079363 h 1189895"/>
              <a:gd name="connsiteX10" fmla="*/ 473298 w 4784040"/>
              <a:gd name="connsiteY10" fmla="*/ 1089411 h 1189895"/>
              <a:gd name="connsiteX11" fmla="*/ 503443 w 4784040"/>
              <a:gd name="connsiteY11" fmla="*/ 1069314 h 1189895"/>
              <a:gd name="connsiteX12" fmla="*/ 553684 w 4784040"/>
              <a:gd name="connsiteY12" fmla="*/ 898492 h 1189895"/>
              <a:gd name="connsiteX13" fmla="*/ 583829 w 4784040"/>
              <a:gd name="connsiteY13" fmla="*/ 878396 h 1189895"/>
              <a:gd name="connsiteX14" fmla="*/ 597659 w 4784040"/>
              <a:gd name="connsiteY14" fmla="*/ 861433 h 1189895"/>
              <a:gd name="connsiteX15" fmla="*/ 684313 w 4784040"/>
              <a:gd name="connsiteY15" fmla="*/ 828154 h 1189895"/>
              <a:gd name="connsiteX16" fmla="*/ 734555 w 4784040"/>
              <a:gd name="connsiteY16" fmla="*/ 948734 h 1189895"/>
              <a:gd name="connsiteX17" fmla="*/ 804893 w 4784040"/>
              <a:gd name="connsiteY17" fmla="*/ 998976 h 1189895"/>
              <a:gd name="connsiteX18" fmla="*/ 935522 w 4784040"/>
              <a:gd name="connsiteY18" fmla="*/ 1109508 h 1189895"/>
              <a:gd name="connsiteX19" fmla="*/ 975715 w 4784040"/>
              <a:gd name="connsiteY19" fmla="*/ 1089411 h 1189895"/>
              <a:gd name="connsiteX20" fmla="*/ 1015909 w 4784040"/>
              <a:gd name="connsiteY20" fmla="*/ 1029121 h 1189895"/>
              <a:gd name="connsiteX21" fmla="*/ 1025957 w 4784040"/>
              <a:gd name="connsiteY21" fmla="*/ 918589 h 1189895"/>
              <a:gd name="connsiteX22" fmla="*/ 1116392 w 4784040"/>
              <a:gd name="connsiteY22" fmla="*/ 777912 h 1189895"/>
              <a:gd name="connsiteX23" fmla="*/ 1126440 w 4784040"/>
              <a:gd name="connsiteY23" fmla="*/ 727670 h 1189895"/>
              <a:gd name="connsiteX24" fmla="*/ 1166634 w 4784040"/>
              <a:gd name="connsiteY24" fmla="*/ 677429 h 1189895"/>
              <a:gd name="connsiteX25" fmla="*/ 1186731 w 4784040"/>
              <a:gd name="connsiteY25" fmla="*/ 647284 h 1189895"/>
              <a:gd name="connsiteX26" fmla="*/ 1196779 w 4784040"/>
              <a:gd name="connsiteY26" fmla="*/ 617138 h 1189895"/>
              <a:gd name="connsiteX27" fmla="*/ 1216876 w 4784040"/>
              <a:gd name="connsiteY27" fmla="*/ 566897 h 1189895"/>
              <a:gd name="connsiteX28" fmla="*/ 1236972 w 4784040"/>
              <a:gd name="connsiteY28" fmla="*/ 436268 h 1189895"/>
              <a:gd name="connsiteX29" fmla="*/ 1247021 w 4784040"/>
              <a:gd name="connsiteY29" fmla="*/ 627187 h 1189895"/>
              <a:gd name="connsiteX30" fmla="*/ 1267117 w 4784040"/>
              <a:gd name="connsiteY30" fmla="*/ 586993 h 1189895"/>
              <a:gd name="connsiteX31" fmla="*/ 1277166 w 4784040"/>
              <a:gd name="connsiteY31" fmla="*/ 556848 h 1189895"/>
              <a:gd name="connsiteX32" fmla="*/ 1327408 w 4784040"/>
              <a:gd name="connsiteY32" fmla="*/ 647284 h 1189895"/>
              <a:gd name="connsiteX33" fmla="*/ 1377649 w 4784040"/>
              <a:gd name="connsiteY33" fmla="*/ 707574 h 1189895"/>
              <a:gd name="connsiteX34" fmla="*/ 1407794 w 4784040"/>
              <a:gd name="connsiteY34" fmla="*/ 717622 h 1189895"/>
              <a:gd name="connsiteX35" fmla="*/ 1458036 w 4784040"/>
              <a:gd name="connsiteY35" fmla="*/ 607090 h 1189895"/>
              <a:gd name="connsiteX36" fmla="*/ 1518326 w 4784040"/>
              <a:gd name="connsiteY36" fmla="*/ 546800 h 1189895"/>
              <a:gd name="connsiteX37" fmla="*/ 1538423 w 4784040"/>
              <a:gd name="connsiteY37" fmla="*/ 506607 h 1189895"/>
              <a:gd name="connsiteX38" fmla="*/ 1568568 w 4784040"/>
              <a:gd name="connsiteY38" fmla="*/ 365930 h 1189895"/>
              <a:gd name="connsiteX39" fmla="*/ 1588665 w 4784040"/>
              <a:gd name="connsiteY39" fmla="*/ 396075 h 1189895"/>
              <a:gd name="connsiteX40" fmla="*/ 1598713 w 4784040"/>
              <a:gd name="connsiteY40" fmla="*/ 426220 h 1189895"/>
              <a:gd name="connsiteX41" fmla="*/ 1618810 w 4784040"/>
              <a:gd name="connsiteY41" fmla="*/ 496558 h 1189895"/>
              <a:gd name="connsiteX42" fmla="*/ 1669051 w 4784040"/>
              <a:gd name="connsiteY42" fmla="*/ 576945 h 1189895"/>
              <a:gd name="connsiteX43" fmla="*/ 1699197 w 4784040"/>
              <a:gd name="connsiteY43" fmla="*/ 737719 h 1189895"/>
              <a:gd name="connsiteX44" fmla="*/ 1729342 w 4784040"/>
              <a:gd name="connsiteY44" fmla="*/ 848251 h 1189895"/>
              <a:gd name="connsiteX45" fmla="*/ 1749438 w 4784040"/>
              <a:gd name="connsiteY45" fmla="*/ 928637 h 1189895"/>
              <a:gd name="connsiteX46" fmla="*/ 1769535 w 4784040"/>
              <a:gd name="connsiteY46" fmla="*/ 958782 h 1189895"/>
              <a:gd name="connsiteX47" fmla="*/ 1799680 w 4784040"/>
              <a:gd name="connsiteY47" fmla="*/ 948734 h 1189895"/>
              <a:gd name="connsiteX48" fmla="*/ 1809728 w 4784040"/>
              <a:gd name="connsiteY48" fmla="*/ 918589 h 1189895"/>
              <a:gd name="connsiteX49" fmla="*/ 1829825 w 4784040"/>
              <a:gd name="connsiteY49" fmla="*/ 888444 h 1189895"/>
              <a:gd name="connsiteX50" fmla="*/ 1859970 w 4784040"/>
              <a:gd name="connsiteY50" fmla="*/ 838202 h 1189895"/>
              <a:gd name="connsiteX51" fmla="*/ 1900164 w 4784040"/>
              <a:gd name="connsiteY51" fmla="*/ 868347 h 1189895"/>
              <a:gd name="connsiteX52" fmla="*/ 2000647 w 4784040"/>
              <a:gd name="connsiteY52" fmla="*/ 958782 h 1189895"/>
              <a:gd name="connsiteX53" fmla="*/ 2040840 w 4784040"/>
              <a:gd name="connsiteY53" fmla="*/ 1029121 h 1189895"/>
              <a:gd name="connsiteX54" fmla="*/ 2070986 w 4784040"/>
              <a:gd name="connsiteY54" fmla="*/ 1049218 h 1189895"/>
              <a:gd name="connsiteX55" fmla="*/ 2081034 w 4784040"/>
              <a:gd name="connsiteY55" fmla="*/ 1079363 h 1189895"/>
              <a:gd name="connsiteX56" fmla="*/ 2101131 w 4784040"/>
              <a:gd name="connsiteY56" fmla="*/ 1049218 h 1189895"/>
              <a:gd name="connsiteX57" fmla="*/ 2111179 w 4784040"/>
              <a:gd name="connsiteY57" fmla="*/ 1009024 h 1189895"/>
              <a:gd name="connsiteX58" fmla="*/ 2131276 w 4784040"/>
              <a:gd name="connsiteY58" fmla="*/ 958782 h 1189895"/>
              <a:gd name="connsiteX59" fmla="*/ 2141324 w 4784040"/>
              <a:gd name="connsiteY59" fmla="*/ 928637 h 1189895"/>
              <a:gd name="connsiteX60" fmla="*/ 2151372 w 4784040"/>
              <a:gd name="connsiteY60" fmla="*/ 767864 h 1189895"/>
              <a:gd name="connsiteX61" fmla="*/ 2181517 w 4784040"/>
              <a:gd name="connsiteY61" fmla="*/ 677429 h 1189895"/>
              <a:gd name="connsiteX62" fmla="*/ 2211662 w 4784040"/>
              <a:gd name="connsiteY62" fmla="*/ 627187 h 1189895"/>
              <a:gd name="connsiteX63" fmla="*/ 2221711 w 4784040"/>
              <a:gd name="connsiteY63" fmla="*/ 566897 h 1189895"/>
              <a:gd name="connsiteX64" fmla="*/ 2231759 w 4784040"/>
              <a:gd name="connsiteY64" fmla="*/ 597042 h 1189895"/>
              <a:gd name="connsiteX65" fmla="*/ 2241808 w 4784040"/>
              <a:gd name="connsiteY65" fmla="*/ 657332 h 1189895"/>
              <a:gd name="connsiteX66" fmla="*/ 2271953 w 4784040"/>
              <a:gd name="connsiteY66" fmla="*/ 727670 h 1189895"/>
              <a:gd name="connsiteX67" fmla="*/ 2282001 w 4784040"/>
              <a:gd name="connsiteY67" fmla="*/ 848251 h 1189895"/>
              <a:gd name="connsiteX68" fmla="*/ 2302098 w 4784040"/>
              <a:gd name="connsiteY68" fmla="*/ 968831 h 1189895"/>
              <a:gd name="connsiteX69" fmla="*/ 2362388 w 4784040"/>
              <a:gd name="connsiteY69" fmla="*/ 908541 h 1189895"/>
              <a:gd name="connsiteX70" fmla="*/ 2422678 w 4784040"/>
              <a:gd name="connsiteY70" fmla="*/ 868347 h 1189895"/>
              <a:gd name="connsiteX71" fmla="*/ 2472920 w 4784040"/>
              <a:gd name="connsiteY71" fmla="*/ 808057 h 1189895"/>
              <a:gd name="connsiteX72" fmla="*/ 2513113 w 4784040"/>
              <a:gd name="connsiteY72" fmla="*/ 747767 h 1189895"/>
              <a:gd name="connsiteX73" fmla="*/ 2583451 w 4784040"/>
              <a:gd name="connsiteY73" fmla="*/ 687477 h 1189895"/>
              <a:gd name="connsiteX74" fmla="*/ 2633693 w 4784040"/>
              <a:gd name="connsiteY74" fmla="*/ 697525 h 1189895"/>
              <a:gd name="connsiteX75" fmla="*/ 2683935 w 4784040"/>
              <a:gd name="connsiteY75" fmla="*/ 737719 h 1189895"/>
              <a:gd name="connsiteX76" fmla="*/ 2744225 w 4784040"/>
              <a:gd name="connsiteY76" fmla="*/ 767864 h 1189895"/>
              <a:gd name="connsiteX77" fmla="*/ 2774370 w 4784040"/>
              <a:gd name="connsiteY77" fmla="*/ 798009 h 1189895"/>
              <a:gd name="connsiteX78" fmla="*/ 2784419 w 4784040"/>
              <a:gd name="connsiteY78" fmla="*/ 828154 h 1189895"/>
              <a:gd name="connsiteX79" fmla="*/ 2864805 w 4784040"/>
              <a:gd name="connsiteY79" fmla="*/ 868347 h 1189895"/>
              <a:gd name="connsiteX80" fmla="*/ 2904999 w 4784040"/>
              <a:gd name="connsiteY80" fmla="*/ 888444 h 1189895"/>
              <a:gd name="connsiteX81" fmla="*/ 2935144 w 4784040"/>
              <a:gd name="connsiteY81" fmla="*/ 858299 h 1189895"/>
              <a:gd name="connsiteX82" fmla="*/ 2965289 w 4784040"/>
              <a:gd name="connsiteY82" fmla="*/ 838202 h 1189895"/>
              <a:gd name="connsiteX83" fmla="*/ 3035627 w 4784040"/>
              <a:gd name="connsiteY83" fmla="*/ 767864 h 1189895"/>
              <a:gd name="connsiteX84" fmla="*/ 3045676 w 4784040"/>
              <a:gd name="connsiteY84" fmla="*/ 727670 h 1189895"/>
              <a:gd name="connsiteX85" fmla="*/ 3075821 w 4784040"/>
              <a:gd name="connsiteY85" fmla="*/ 647284 h 1189895"/>
              <a:gd name="connsiteX86" fmla="*/ 3085869 w 4784040"/>
              <a:gd name="connsiteY86" fmla="*/ 546800 h 1189895"/>
              <a:gd name="connsiteX87" fmla="*/ 3105966 w 4784040"/>
              <a:gd name="connsiteY87" fmla="*/ 496558 h 1189895"/>
              <a:gd name="connsiteX88" fmla="*/ 3116014 w 4784040"/>
              <a:gd name="connsiteY88" fmla="*/ 456365 h 1189895"/>
              <a:gd name="connsiteX89" fmla="*/ 3136111 w 4784040"/>
              <a:gd name="connsiteY89" fmla="*/ 426220 h 1189895"/>
              <a:gd name="connsiteX90" fmla="*/ 3166256 w 4784040"/>
              <a:gd name="connsiteY90" fmla="*/ 335785 h 1189895"/>
              <a:gd name="connsiteX91" fmla="*/ 3186353 w 4784040"/>
              <a:gd name="connsiteY91" fmla="*/ 305640 h 1189895"/>
              <a:gd name="connsiteX92" fmla="*/ 3206449 w 4784040"/>
              <a:gd name="connsiteY92" fmla="*/ 225253 h 1189895"/>
              <a:gd name="connsiteX93" fmla="*/ 3271748 w 4784040"/>
              <a:gd name="connsiteY93" fmla="*/ 16377 h 1189895"/>
              <a:gd name="connsiteX94" fmla="*/ 3266739 w 4784040"/>
              <a:gd name="connsiteY94" fmla="*/ 355881 h 1189895"/>
              <a:gd name="connsiteX95" fmla="*/ 3316981 w 4784040"/>
              <a:gd name="connsiteY95" fmla="*/ 486510 h 1189895"/>
              <a:gd name="connsiteX96" fmla="*/ 3327029 w 4784040"/>
              <a:gd name="connsiteY96" fmla="*/ 637235 h 1189895"/>
              <a:gd name="connsiteX97" fmla="*/ 3357175 w 4784040"/>
              <a:gd name="connsiteY97" fmla="*/ 808057 h 1189895"/>
              <a:gd name="connsiteX98" fmla="*/ 3397368 w 4784040"/>
              <a:gd name="connsiteY98" fmla="*/ 928637 h 1189895"/>
              <a:gd name="connsiteX99" fmla="*/ 3407416 w 4784040"/>
              <a:gd name="connsiteY99" fmla="*/ 968831 h 1189895"/>
              <a:gd name="connsiteX100" fmla="*/ 3417465 w 4784040"/>
              <a:gd name="connsiteY100" fmla="*/ 1099459 h 1189895"/>
              <a:gd name="connsiteX101" fmla="*/ 3437561 w 4784040"/>
              <a:gd name="connsiteY101" fmla="*/ 1159749 h 1189895"/>
              <a:gd name="connsiteX102" fmla="*/ 3447610 w 4784040"/>
              <a:gd name="connsiteY102" fmla="*/ 1189895 h 1189895"/>
              <a:gd name="connsiteX103" fmla="*/ 3507900 w 4784040"/>
              <a:gd name="connsiteY103" fmla="*/ 1109508 h 1189895"/>
              <a:gd name="connsiteX104" fmla="*/ 3558142 w 4784040"/>
              <a:gd name="connsiteY104" fmla="*/ 1029121 h 1189895"/>
              <a:gd name="connsiteX105" fmla="*/ 3578238 w 4784040"/>
              <a:gd name="connsiteY105" fmla="*/ 958782 h 1189895"/>
              <a:gd name="connsiteX106" fmla="*/ 3588287 w 4784040"/>
              <a:gd name="connsiteY106" fmla="*/ 898492 h 1189895"/>
              <a:gd name="connsiteX107" fmla="*/ 3618432 w 4784040"/>
              <a:gd name="connsiteY107" fmla="*/ 828154 h 1189895"/>
              <a:gd name="connsiteX108" fmla="*/ 3628480 w 4784040"/>
              <a:gd name="connsiteY108" fmla="*/ 727670 h 1189895"/>
              <a:gd name="connsiteX109" fmla="*/ 3658625 w 4784040"/>
              <a:gd name="connsiteY109" fmla="*/ 657332 h 1189895"/>
              <a:gd name="connsiteX110" fmla="*/ 3728964 w 4784040"/>
              <a:gd name="connsiteY110" fmla="*/ 747767 h 1189895"/>
              <a:gd name="connsiteX111" fmla="*/ 3749060 w 4784040"/>
              <a:gd name="connsiteY111" fmla="*/ 787960 h 1189895"/>
              <a:gd name="connsiteX112" fmla="*/ 3759109 w 4784040"/>
              <a:gd name="connsiteY112" fmla="*/ 888444 h 1189895"/>
              <a:gd name="connsiteX113" fmla="*/ 3809350 w 4784040"/>
              <a:gd name="connsiteY113" fmla="*/ 908541 h 1189895"/>
              <a:gd name="connsiteX114" fmla="*/ 3980172 w 4784040"/>
              <a:gd name="connsiteY114" fmla="*/ 928637 h 1189895"/>
              <a:gd name="connsiteX115" fmla="*/ 4010317 w 4784040"/>
              <a:gd name="connsiteY115" fmla="*/ 918589 h 1189895"/>
              <a:gd name="connsiteX116" fmla="*/ 4020366 w 4784040"/>
              <a:gd name="connsiteY116" fmla="*/ 838202 h 1189895"/>
              <a:gd name="connsiteX117" fmla="*/ 4030414 w 4784040"/>
              <a:gd name="connsiteY117" fmla="*/ 787960 h 1189895"/>
              <a:gd name="connsiteX118" fmla="*/ 4080656 w 4784040"/>
              <a:gd name="connsiteY118" fmla="*/ 757815 h 1189895"/>
              <a:gd name="connsiteX119" fmla="*/ 4100753 w 4784040"/>
              <a:gd name="connsiteY119" fmla="*/ 727670 h 1189895"/>
              <a:gd name="connsiteX120" fmla="*/ 4140946 w 4784040"/>
              <a:gd name="connsiteY120" fmla="*/ 687477 h 1189895"/>
              <a:gd name="connsiteX121" fmla="*/ 4150994 w 4784040"/>
              <a:gd name="connsiteY121" fmla="*/ 627187 h 1189895"/>
              <a:gd name="connsiteX122" fmla="*/ 4171091 w 4784040"/>
              <a:gd name="connsiteY122" fmla="*/ 597042 h 1189895"/>
              <a:gd name="connsiteX123" fmla="*/ 4201236 w 4784040"/>
              <a:gd name="connsiteY123" fmla="*/ 536752 h 1189895"/>
              <a:gd name="connsiteX124" fmla="*/ 4231381 w 4784040"/>
              <a:gd name="connsiteY124" fmla="*/ 546800 h 1189895"/>
              <a:gd name="connsiteX125" fmla="*/ 4261526 w 4784040"/>
              <a:gd name="connsiteY125" fmla="*/ 657332 h 1189895"/>
              <a:gd name="connsiteX126" fmla="*/ 4281623 w 4784040"/>
              <a:gd name="connsiteY126" fmla="*/ 727670 h 1189895"/>
              <a:gd name="connsiteX127" fmla="*/ 4301720 w 4784040"/>
              <a:gd name="connsiteY127" fmla="*/ 757815 h 1189895"/>
              <a:gd name="connsiteX128" fmla="*/ 4341913 w 4784040"/>
              <a:gd name="connsiteY128" fmla="*/ 697525 h 1189895"/>
              <a:gd name="connsiteX129" fmla="*/ 4402203 w 4784040"/>
              <a:gd name="connsiteY129" fmla="*/ 597042 h 1189895"/>
              <a:gd name="connsiteX130" fmla="*/ 4412251 w 4784040"/>
              <a:gd name="connsiteY130" fmla="*/ 406123 h 1189895"/>
              <a:gd name="connsiteX131" fmla="*/ 4422300 w 4784040"/>
              <a:gd name="connsiteY131" fmla="*/ 365930 h 1189895"/>
              <a:gd name="connsiteX132" fmla="*/ 4472542 w 4784040"/>
              <a:gd name="connsiteY132" fmla="*/ 476462 h 1189895"/>
              <a:gd name="connsiteX133" fmla="*/ 4482590 w 4784040"/>
              <a:gd name="connsiteY133" fmla="*/ 556848 h 1189895"/>
              <a:gd name="connsiteX134" fmla="*/ 4492638 w 4784040"/>
              <a:gd name="connsiteY134" fmla="*/ 687477 h 1189895"/>
              <a:gd name="connsiteX135" fmla="*/ 4522783 w 4784040"/>
              <a:gd name="connsiteY135" fmla="*/ 777912 h 1189895"/>
              <a:gd name="connsiteX136" fmla="*/ 4532832 w 4784040"/>
              <a:gd name="connsiteY136" fmla="*/ 808057 h 1189895"/>
              <a:gd name="connsiteX137" fmla="*/ 4542880 w 4784040"/>
              <a:gd name="connsiteY137" fmla="*/ 838202 h 1189895"/>
              <a:gd name="connsiteX138" fmla="*/ 4573025 w 4784040"/>
              <a:gd name="connsiteY138" fmla="*/ 868347 h 1189895"/>
              <a:gd name="connsiteX139" fmla="*/ 4583073 w 4784040"/>
              <a:gd name="connsiteY139" fmla="*/ 1009024 h 1189895"/>
              <a:gd name="connsiteX140" fmla="*/ 4623267 w 4784040"/>
              <a:gd name="connsiteY140" fmla="*/ 1029121 h 1189895"/>
              <a:gd name="connsiteX141" fmla="*/ 4683557 w 4784040"/>
              <a:gd name="connsiteY141" fmla="*/ 968831 h 1189895"/>
              <a:gd name="connsiteX142" fmla="*/ 4723750 w 4784040"/>
              <a:gd name="connsiteY142" fmla="*/ 898492 h 1189895"/>
              <a:gd name="connsiteX143" fmla="*/ 4763944 w 4784040"/>
              <a:gd name="connsiteY143" fmla="*/ 838202 h 1189895"/>
              <a:gd name="connsiteX144" fmla="*/ 4784040 w 4784040"/>
              <a:gd name="connsiteY144" fmla="*/ 787960 h 1189895"/>
              <a:gd name="connsiteX0" fmla="*/ 0 w 4784040"/>
              <a:gd name="connsiteY0" fmla="*/ 353394 h 1189895"/>
              <a:gd name="connsiteX1" fmla="*/ 222089 w 4784040"/>
              <a:gd name="connsiteY1" fmla="*/ 828154 h 1189895"/>
              <a:gd name="connsiteX2" fmla="*/ 232137 w 4784040"/>
              <a:gd name="connsiteY2" fmla="*/ 798009 h 1189895"/>
              <a:gd name="connsiteX3" fmla="*/ 262282 w 4784040"/>
              <a:gd name="connsiteY3" fmla="*/ 787960 h 1189895"/>
              <a:gd name="connsiteX4" fmla="*/ 272331 w 4784040"/>
              <a:gd name="connsiteY4" fmla="*/ 630504 h 1189895"/>
              <a:gd name="connsiteX5" fmla="*/ 312524 w 4784040"/>
              <a:gd name="connsiteY5" fmla="*/ 878396 h 1189895"/>
              <a:gd name="connsiteX6" fmla="*/ 322572 w 4784040"/>
              <a:gd name="connsiteY6" fmla="*/ 958782 h 1189895"/>
              <a:gd name="connsiteX7" fmla="*/ 332621 w 4784040"/>
              <a:gd name="connsiteY7" fmla="*/ 708003 h 1189895"/>
              <a:gd name="connsiteX8" fmla="*/ 402959 w 4784040"/>
              <a:gd name="connsiteY8" fmla="*/ 1069314 h 1189895"/>
              <a:gd name="connsiteX9" fmla="*/ 443153 w 4784040"/>
              <a:gd name="connsiteY9" fmla="*/ 1079363 h 1189895"/>
              <a:gd name="connsiteX10" fmla="*/ 473298 w 4784040"/>
              <a:gd name="connsiteY10" fmla="*/ 1089411 h 1189895"/>
              <a:gd name="connsiteX11" fmla="*/ 503443 w 4784040"/>
              <a:gd name="connsiteY11" fmla="*/ 529569 h 1189895"/>
              <a:gd name="connsiteX12" fmla="*/ 553684 w 4784040"/>
              <a:gd name="connsiteY12" fmla="*/ 898492 h 1189895"/>
              <a:gd name="connsiteX13" fmla="*/ 583829 w 4784040"/>
              <a:gd name="connsiteY13" fmla="*/ 878396 h 1189895"/>
              <a:gd name="connsiteX14" fmla="*/ 597659 w 4784040"/>
              <a:gd name="connsiteY14" fmla="*/ 861433 h 1189895"/>
              <a:gd name="connsiteX15" fmla="*/ 684313 w 4784040"/>
              <a:gd name="connsiteY15" fmla="*/ 828154 h 1189895"/>
              <a:gd name="connsiteX16" fmla="*/ 734555 w 4784040"/>
              <a:gd name="connsiteY16" fmla="*/ 948734 h 1189895"/>
              <a:gd name="connsiteX17" fmla="*/ 804893 w 4784040"/>
              <a:gd name="connsiteY17" fmla="*/ 998976 h 1189895"/>
              <a:gd name="connsiteX18" fmla="*/ 935522 w 4784040"/>
              <a:gd name="connsiteY18" fmla="*/ 1109508 h 1189895"/>
              <a:gd name="connsiteX19" fmla="*/ 975715 w 4784040"/>
              <a:gd name="connsiteY19" fmla="*/ 1089411 h 1189895"/>
              <a:gd name="connsiteX20" fmla="*/ 1015909 w 4784040"/>
              <a:gd name="connsiteY20" fmla="*/ 1029121 h 1189895"/>
              <a:gd name="connsiteX21" fmla="*/ 1025957 w 4784040"/>
              <a:gd name="connsiteY21" fmla="*/ 918589 h 1189895"/>
              <a:gd name="connsiteX22" fmla="*/ 1116392 w 4784040"/>
              <a:gd name="connsiteY22" fmla="*/ 777912 h 1189895"/>
              <a:gd name="connsiteX23" fmla="*/ 1126440 w 4784040"/>
              <a:gd name="connsiteY23" fmla="*/ 727670 h 1189895"/>
              <a:gd name="connsiteX24" fmla="*/ 1166634 w 4784040"/>
              <a:gd name="connsiteY24" fmla="*/ 677429 h 1189895"/>
              <a:gd name="connsiteX25" fmla="*/ 1186731 w 4784040"/>
              <a:gd name="connsiteY25" fmla="*/ 647284 h 1189895"/>
              <a:gd name="connsiteX26" fmla="*/ 1196779 w 4784040"/>
              <a:gd name="connsiteY26" fmla="*/ 617138 h 1189895"/>
              <a:gd name="connsiteX27" fmla="*/ 1216876 w 4784040"/>
              <a:gd name="connsiteY27" fmla="*/ 566897 h 1189895"/>
              <a:gd name="connsiteX28" fmla="*/ 1236972 w 4784040"/>
              <a:gd name="connsiteY28" fmla="*/ 436268 h 1189895"/>
              <a:gd name="connsiteX29" fmla="*/ 1247021 w 4784040"/>
              <a:gd name="connsiteY29" fmla="*/ 627187 h 1189895"/>
              <a:gd name="connsiteX30" fmla="*/ 1267117 w 4784040"/>
              <a:gd name="connsiteY30" fmla="*/ 586993 h 1189895"/>
              <a:gd name="connsiteX31" fmla="*/ 1277166 w 4784040"/>
              <a:gd name="connsiteY31" fmla="*/ 556848 h 1189895"/>
              <a:gd name="connsiteX32" fmla="*/ 1327408 w 4784040"/>
              <a:gd name="connsiteY32" fmla="*/ 647284 h 1189895"/>
              <a:gd name="connsiteX33" fmla="*/ 1377649 w 4784040"/>
              <a:gd name="connsiteY33" fmla="*/ 707574 h 1189895"/>
              <a:gd name="connsiteX34" fmla="*/ 1407794 w 4784040"/>
              <a:gd name="connsiteY34" fmla="*/ 717622 h 1189895"/>
              <a:gd name="connsiteX35" fmla="*/ 1458036 w 4784040"/>
              <a:gd name="connsiteY35" fmla="*/ 607090 h 1189895"/>
              <a:gd name="connsiteX36" fmla="*/ 1518326 w 4784040"/>
              <a:gd name="connsiteY36" fmla="*/ 546800 h 1189895"/>
              <a:gd name="connsiteX37" fmla="*/ 1538423 w 4784040"/>
              <a:gd name="connsiteY37" fmla="*/ 506607 h 1189895"/>
              <a:gd name="connsiteX38" fmla="*/ 1568568 w 4784040"/>
              <a:gd name="connsiteY38" fmla="*/ 365930 h 1189895"/>
              <a:gd name="connsiteX39" fmla="*/ 1588665 w 4784040"/>
              <a:gd name="connsiteY39" fmla="*/ 396075 h 1189895"/>
              <a:gd name="connsiteX40" fmla="*/ 1598713 w 4784040"/>
              <a:gd name="connsiteY40" fmla="*/ 426220 h 1189895"/>
              <a:gd name="connsiteX41" fmla="*/ 1618810 w 4784040"/>
              <a:gd name="connsiteY41" fmla="*/ 496558 h 1189895"/>
              <a:gd name="connsiteX42" fmla="*/ 1669051 w 4784040"/>
              <a:gd name="connsiteY42" fmla="*/ 576945 h 1189895"/>
              <a:gd name="connsiteX43" fmla="*/ 1699197 w 4784040"/>
              <a:gd name="connsiteY43" fmla="*/ 737719 h 1189895"/>
              <a:gd name="connsiteX44" fmla="*/ 1729342 w 4784040"/>
              <a:gd name="connsiteY44" fmla="*/ 848251 h 1189895"/>
              <a:gd name="connsiteX45" fmla="*/ 1749438 w 4784040"/>
              <a:gd name="connsiteY45" fmla="*/ 928637 h 1189895"/>
              <a:gd name="connsiteX46" fmla="*/ 1769535 w 4784040"/>
              <a:gd name="connsiteY46" fmla="*/ 958782 h 1189895"/>
              <a:gd name="connsiteX47" fmla="*/ 1799680 w 4784040"/>
              <a:gd name="connsiteY47" fmla="*/ 948734 h 1189895"/>
              <a:gd name="connsiteX48" fmla="*/ 1809728 w 4784040"/>
              <a:gd name="connsiteY48" fmla="*/ 918589 h 1189895"/>
              <a:gd name="connsiteX49" fmla="*/ 1829825 w 4784040"/>
              <a:gd name="connsiteY49" fmla="*/ 888444 h 1189895"/>
              <a:gd name="connsiteX50" fmla="*/ 1859970 w 4784040"/>
              <a:gd name="connsiteY50" fmla="*/ 838202 h 1189895"/>
              <a:gd name="connsiteX51" fmla="*/ 1900164 w 4784040"/>
              <a:gd name="connsiteY51" fmla="*/ 868347 h 1189895"/>
              <a:gd name="connsiteX52" fmla="*/ 2000647 w 4784040"/>
              <a:gd name="connsiteY52" fmla="*/ 958782 h 1189895"/>
              <a:gd name="connsiteX53" fmla="*/ 2040840 w 4784040"/>
              <a:gd name="connsiteY53" fmla="*/ 1029121 h 1189895"/>
              <a:gd name="connsiteX54" fmla="*/ 2070986 w 4784040"/>
              <a:gd name="connsiteY54" fmla="*/ 1049218 h 1189895"/>
              <a:gd name="connsiteX55" fmla="*/ 2081034 w 4784040"/>
              <a:gd name="connsiteY55" fmla="*/ 1079363 h 1189895"/>
              <a:gd name="connsiteX56" fmla="*/ 2101131 w 4784040"/>
              <a:gd name="connsiteY56" fmla="*/ 1049218 h 1189895"/>
              <a:gd name="connsiteX57" fmla="*/ 2111179 w 4784040"/>
              <a:gd name="connsiteY57" fmla="*/ 1009024 h 1189895"/>
              <a:gd name="connsiteX58" fmla="*/ 2131276 w 4784040"/>
              <a:gd name="connsiteY58" fmla="*/ 958782 h 1189895"/>
              <a:gd name="connsiteX59" fmla="*/ 2141324 w 4784040"/>
              <a:gd name="connsiteY59" fmla="*/ 928637 h 1189895"/>
              <a:gd name="connsiteX60" fmla="*/ 2151372 w 4784040"/>
              <a:gd name="connsiteY60" fmla="*/ 767864 h 1189895"/>
              <a:gd name="connsiteX61" fmla="*/ 2181517 w 4784040"/>
              <a:gd name="connsiteY61" fmla="*/ 677429 h 1189895"/>
              <a:gd name="connsiteX62" fmla="*/ 2211662 w 4784040"/>
              <a:gd name="connsiteY62" fmla="*/ 627187 h 1189895"/>
              <a:gd name="connsiteX63" fmla="*/ 2221711 w 4784040"/>
              <a:gd name="connsiteY63" fmla="*/ 566897 h 1189895"/>
              <a:gd name="connsiteX64" fmla="*/ 2231759 w 4784040"/>
              <a:gd name="connsiteY64" fmla="*/ 597042 h 1189895"/>
              <a:gd name="connsiteX65" fmla="*/ 2241808 w 4784040"/>
              <a:gd name="connsiteY65" fmla="*/ 657332 h 1189895"/>
              <a:gd name="connsiteX66" fmla="*/ 2271953 w 4784040"/>
              <a:gd name="connsiteY66" fmla="*/ 727670 h 1189895"/>
              <a:gd name="connsiteX67" fmla="*/ 2282001 w 4784040"/>
              <a:gd name="connsiteY67" fmla="*/ 848251 h 1189895"/>
              <a:gd name="connsiteX68" fmla="*/ 2302098 w 4784040"/>
              <a:gd name="connsiteY68" fmla="*/ 968831 h 1189895"/>
              <a:gd name="connsiteX69" fmla="*/ 2362388 w 4784040"/>
              <a:gd name="connsiteY69" fmla="*/ 908541 h 1189895"/>
              <a:gd name="connsiteX70" fmla="*/ 2422678 w 4784040"/>
              <a:gd name="connsiteY70" fmla="*/ 868347 h 1189895"/>
              <a:gd name="connsiteX71" fmla="*/ 2472920 w 4784040"/>
              <a:gd name="connsiteY71" fmla="*/ 808057 h 1189895"/>
              <a:gd name="connsiteX72" fmla="*/ 2513113 w 4784040"/>
              <a:gd name="connsiteY72" fmla="*/ 747767 h 1189895"/>
              <a:gd name="connsiteX73" fmla="*/ 2583451 w 4784040"/>
              <a:gd name="connsiteY73" fmla="*/ 687477 h 1189895"/>
              <a:gd name="connsiteX74" fmla="*/ 2633693 w 4784040"/>
              <a:gd name="connsiteY74" fmla="*/ 697525 h 1189895"/>
              <a:gd name="connsiteX75" fmla="*/ 2683935 w 4784040"/>
              <a:gd name="connsiteY75" fmla="*/ 737719 h 1189895"/>
              <a:gd name="connsiteX76" fmla="*/ 2744225 w 4784040"/>
              <a:gd name="connsiteY76" fmla="*/ 767864 h 1189895"/>
              <a:gd name="connsiteX77" fmla="*/ 2774370 w 4784040"/>
              <a:gd name="connsiteY77" fmla="*/ 798009 h 1189895"/>
              <a:gd name="connsiteX78" fmla="*/ 2784419 w 4784040"/>
              <a:gd name="connsiteY78" fmla="*/ 828154 h 1189895"/>
              <a:gd name="connsiteX79" fmla="*/ 2864805 w 4784040"/>
              <a:gd name="connsiteY79" fmla="*/ 868347 h 1189895"/>
              <a:gd name="connsiteX80" fmla="*/ 2904999 w 4784040"/>
              <a:gd name="connsiteY80" fmla="*/ 888444 h 1189895"/>
              <a:gd name="connsiteX81" fmla="*/ 2935144 w 4784040"/>
              <a:gd name="connsiteY81" fmla="*/ 858299 h 1189895"/>
              <a:gd name="connsiteX82" fmla="*/ 2965289 w 4784040"/>
              <a:gd name="connsiteY82" fmla="*/ 838202 h 1189895"/>
              <a:gd name="connsiteX83" fmla="*/ 3035627 w 4784040"/>
              <a:gd name="connsiteY83" fmla="*/ 767864 h 1189895"/>
              <a:gd name="connsiteX84" fmla="*/ 3045676 w 4784040"/>
              <a:gd name="connsiteY84" fmla="*/ 727670 h 1189895"/>
              <a:gd name="connsiteX85" fmla="*/ 3075821 w 4784040"/>
              <a:gd name="connsiteY85" fmla="*/ 647284 h 1189895"/>
              <a:gd name="connsiteX86" fmla="*/ 3085869 w 4784040"/>
              <a:gd name="connsiteY86" fmla="*/ 546800 h 1189895"/>
              <a:gd name="connsiteX87" fmla="*/ 3105966 w 4784040"/>
              <a:gd name="connsiteY87" fmla="*/ 496558 h 1189895"/>
              <a:gd name="connsiteX88" fmla="*/ 3116014 w 4784040"/>
              <a:gd name="connsiteY88" fmla="*/ 456365 h 1189895"/>
              <a:gd name="connsiteX89" fmla="*/ 3136111 w 4784040"/>
              <a:gd name="connsiteY89" fmla="*/ 426220 h 1189895"/>
              <a:gd name="connsiteX90" fmla="*/ 3166256 w 4784040"/>
              <a:gd name="connsiteY90" fmla="*/ 335785 h 1189895"/>
              <a:gd name="connsiteX91" fmla="*/ 3186353 w 4784040"/>
              <a:gd name="connsiteY91" fmla="*/ 305640 h 1189895"/>
              <a:gd name="connsiteX92" fmla="*/ 3206449 w 4784040"/>
              <a:gd name="connsiteY92" fmla="*/ 225253 h 1189895"/>
              <a:gd name="connsiteX93" fmla="*/ 3271748 w 4784040"/>
              <a:gd name="connsiteY93" fmla="*/ 16377 h 1189895"/>
              <a:gd name="connsiteX94" fmla="*/ 3266739 w 4784040"/>
              <a:gd name="connsiteY94" fmla="*/ 355881 h 1189895"/>
              <a:gd name="connsiteX95" fmla="*/ 3316981 w 4784040"/>
              <a:gd name="connsiteY95" fmla="*/ 486510 h 1189895"/>
              <a:gd name="connsiteX96" fmla="*/ 3327029 w 4784040"/>
              <a:gd name="connsiteY96" fmla="*/ 637235 h 1189895"/>
              <a:gd name="connsiteX97" fmla="*/ 3357175 w 4784040"/>
              <a:gd name="connsiteY97" fmla="*/ 808057 h 1189895"/>
              <a:gd name="connsiteX98" fmla="*/ 3397368 w 4784040"/>
              <a:gd name="connsiteY98" fmla="*/ 928637 h 1189895"/>
              <a:gd name="connsiteX99" fmla="*/ 3407416 w 4784040"/>
              <a:gd name="connsiteY99" fmla="*/ 968831 h 1189895"/>
              <a:gd name="connsiteX100" fmla="*/ 3417465 w 4784040"/>
              <a:gd name="connsiteY100" fmla="*/ 1099459 h 1189895"/>
              <a:gd name="connsiteX101" fmla="*/ 3437561 w 4784040"/>
              <a:gd name="connsiteY101" fmla="*/ 1159749 h 1189895"/>
              <a:gd name="connsiteX102" fmla="*/ 3447610 w 4784040"/>
              <a:gd name="connsiteY102" fmla="*/ 1189895 h 1189895"/>
              <a:gd name="connsiteX103" fmla="*/ 3507900 w 4784040"/>
              <a:gd name="connsiteY103" fmla="*/ 1109508 h 1189895"/>
              <a:gd name="connsiteX104" fmla="*/ 3558142 w 4784040"/>
              <a:gd name="connsiteY104" fmla="*/ 1029121 h 1189895"/>
              <a:gd name="connsiteX105" fmla="*/ 3578238 w 4784040"/>
              <a:gd name="connsiteY105" fmla="*/ 958782 h 1189895"/>
              <a:gd name="connsiteX106" fmla="*/ 3588287 w 4784040"/>
              <a:gd name="connsiteY106" fmla="*/ 898492 h 1189895"/>
              <a:gd name="connsiteX107" fmla="*/ 3618432 w 4784040"/>
              <a:gd name="connsiteY107" fmla="*/ 828154 h 1189895"/>
              <a:gd name="connsiteX108" fmla="*/ 3628480 w 4784040"/>
              <a:gd name="connsiteY108" fmla="*/ 727670 h 1189895"/>
              <a:gd name="connsiteX109" fmla="*/ 3658625 w 4784040"/>
              <a:gd name="connsiteY109" fmla="*/ 657332 h 1189895"/>
              <a:gd name="connsiteX110" fmla="*/ 3728964 w 4784040"/>
              <a:gd name="connsiteY110" fmla="*/ 747767 h 1189895"/>
              <a:gd name="connsiteX111" fmla="*/ 3749060 w 4784040"/>
              <a:gd name="connsiteY111" fmla="*/ 787960 h 1189895"/>
              <a:gd name="connsiteX112" fmla="*/ 3759109 w 4784040"/>
              <a:gd name="connsiteY112" fmla="*/ 888444 h 1189895"/>
              <a:gd name="connsiteX113" fmla="*/ 3809350 w 4784040"/>
              <a:gd name="connsiteY113" fmla="*/ 908541 h 1189895"/>
              <a:gd name="connsiteX114" fmla="*/ 3980172 w 4784040"/>
              <a:gd name="connsiteY114" fmla="*/ 928637 h 1189895"/>
              <a:gd name="connsiteX115" fmla="*/ 4010317 w 4784040"/>
              <a:gd name="connsiteY115" fmla="*/ 918589 h 1189895"/>
              <a:gd name="connsiteX116" fmla="*/ 4020366 w 4784040"/>
              <a:gd name="connsiteY116" fmla="*/ 838202 h 1189895"/>
              <a:gd name="connsiteX117" fmla="*/ 4030414 w 4784040"/>
              <a:gd name="connsiteY117" fmla="*/ 787960 h 1189895"/>
              <a:gd name="connsiteX118" fmla="*/ 4080656 w 4784040"/>
              <a:gd name="connsiteY118" fmla="*/ 757815 h 1189895"/>
              <a:gd name="connsiteX119" fmla="*/ 4100753 w 4784040"/>
              <a:gd name="connsiteY119" fmla="*/ 727670 h 1189895"/>
              <a:gd name="connsiteX120" fmla="*/ 4140946 w 4784040"/>
              <a:gd name="connsiteY120" fmla="*/ 687477 h 1189895"/>
              <a:gd name="connsiteX121" fmla="*/ 4150994 w 4784040"/>
              <a:gd name="connsiteY121" fmla="*/ 627187 h 1189895"/>
              <a:gd name="connsiteX122" fmla="*/ 4171091 w 4784040"/>
              <a:gd name="connsiteY122" fmla="*/ 597042 h 1189895"/>
              <a:gd name="connsiteX123" fmla="*/ 4201236 w 4784040"/>
              <a:gd name="connsiteY123" fmla="*/ 536752 h 1189895"/>
              <a:gd name="connsiteX124" fmla="*/ 4231381 w 4784040"/>
              <a:gd name="connsiteY124" fmla="*/ 546800 h 1189895"/>
              <a:gd name="connsiteX125" fmla="*/ 4261526 w 4784040"/>
              <a:gd name="connsiteY125" fmla="*/ 657332 h 1189895"/>
              <a:gd name="connsiteX126" fmla="*/ 4281623 w 4784040"/>
              <a:gd name="connsiteY126" fmla="*/ 727670 h 1189895"/>
              <a:gd name="connsiteX127" fmla="*/ 4301720 w 4784040"/>
              <a:gd name="connsiteY127" fmla="*/ 757815 h 1189895"/>
              <a:gd name="connsiteX128" fmla="*/ 4341913 w 4784040"/>
              <a:gd name="connsiteY128" fmla="*/ 697525 h 1189895"/>
              <a:gd name="connsiteX129" fmla="*/ 4402203 w 4784040"/>
              <a:gd name="connsiteY129" fmla="*/ 597042 h 1189895"/>
              <a:gd name="connsiteX130" fmla="*/ 4412251 w 4784040"/>
              <a:gd name="connsiteY130" fmla="*/ 406123 h 1189895"/>
              <a:gd name="connsiteX131" fmla="*/ 4422300 w 4784040"/>
              <a:gd name="connsiteY131" fmla="*/ 365930 h 1189895"/>
              <a:gd name="connsiteX132" fmla="*/ 4472542 w 4784040"/>
              <a:gd name="connsiteY132" fmla="*/ 476462 h 1189895"/>
              <a:gd name="connsiteX133" fmla="*/ 4482590 w 4784040"/>
              <a:gd name="connsiteY133" fmla="*/ 556848 h 1189895"/>
              <a:gd name="connsiteX134" fmla="*/ 4492638 w 4784040"/>
              <a:gd name="connsiteY134" fmla="*/ 687477 h 1189895"/>
              <a:gd name="connsiteX135" fmla="*/ 4522783 w 4784040"/>
              <a:gd name="connsiteY135" fmla="*/ 777912 h 1189895"/>
              <a:gd name="connsiteX136" fmla="*/ 4532832 w 4784040"/>
              <a:gd name="connsiteY136" fmla="*/ 808057 h 1189895"/>
              <a:gd name="connsiteX137" fmla="*/ 4542880 w 4784040"/>
              <a:gd name="connsiteY137" fmla="*/ 838202 h 1189895"/>
              <a:gd name="connsiteX138" fmla="*/ 4573025 w 4784040"/>
              <a:gd name="connsiteY138" fmla="*/ 868347 h 1189895"/>
              <a:gd name="connsiteX139" fmla="*/ 4583073 w 4784040"/>
              <a:gd name="connsiteY139" fmla="*/ 1009024 h 1189895"/>
              <a:gd name="connsiteX140" fmla="*/ 4623267 w 4784040"/>
              <a:gd name="connsiteY140" fmla="*/ 1029121 h 1189895"/>
              <a:gd name="connsiteX141" fmla="*/ 4683557 w 4784040"/>
              <a:gd name="connsiteY141" fmla="*/ 968831 h 1189895"/>
              <a:gd name="connsiteX142" fmla="*/ 4723750 w 4784040"/>
              <a:gd name="connsiteY142" fmla="*/ 898492 h 1189895"/>
              <a:gd name="connsiteX143" fmla="*/ 4763944 w 4784040"/>
              <a:gd name="connsiteY143" fmla="*/ 838202 h 1189895"/>
              <a:gd name="connsiteX144" fmla="*/ 4784040 w 4784040"/>
              <a:gd name="connsiteY144" fmla="*/ 787960 h 1189895"/>
              <a:gd name="connsiteX0" fmla="*/ 0 w 4784040"/>
              <a:gd name="connsiteY0" fmla="*/ 353394 h 1189895"/>
              <a:gd name="connsiteX1" fmla="*/ 222089 w 4784040"/>
              <a:gd name="connsiteY1" fmla="*/ 828154 h 1189895"/>
              <a:gd name="connsiteX2" fmla="*/ 232137 w 4784040"/>
              <a:gd name="connsiteY2" fmla="*/ 798009 h 1189895"/>
              <a:gd name="connsiteX3" fmla="*/ 262282 w 4784040"/>
              <a:gd name="connsiteY3" fmla="*/ 787960 h 1189895"/>
              <a:gd name="connsiteX4" fmla="*/ 272331 w 4784040"/>
              <a:gd name="connsiteY4" fmla="*/ 630504 h 1189895"/>
              <a:gd name="connsiteX5" fmla="*/ 312524 w 4784040"/>
              <a:gd name="connsiteY5" fmla="*/ 878396 h 1189895"/>
              <a:gd name="connsiteX6" fmla="*/ 322572 w 4784040"/>
              <a:gd name="connsiteY6" fmla="*/ 958782 h 1189895"/>
              <a:gd name="connsiteX7" fmla="*/ 332621 w 4784040"/>
              <a:gd name="connsiteY7" fmla="*/ 708003 h 1189895"/>
              <a:gd name="connsiteX8" fmla="*/ 402959 w 4784040"/>
              <a:gd name="connsiteY8" fmla="*/ 1069314 h 1189895"/>
              <a:gd name="connsiteX9" fmla="*/ 443153 w 4784040"/>
              <a:gd name="connsiteY9" fmla="*/ 1079363 h 1189895"/>
              <a:gd name="connsiteX10" fmla="*/ 473298 w 4784040"/>
              <a:gd name="connsiteY10" fmla="*/ 608660 h 1189895"/>
              <a:gd name="connsiteX11" fmla="*/ 503443 w 4784040"/>
              <a:gd name="connsiteY11" fmla="*/ 529569 h 1189895"/>
              <a:gd name="connsiteX12" fmla="*/ 553684 w 4784040"/>
              <a:gd name="connsiteY12" fmla="*/ 898492 h 1189895"/>
              <a:gd name="connsiteX13" fmla="*/ 583829 w 4784040"/>
              <a:gd name="connsiteY13" fmla="*/ 878396 h 1189895"/>
              <a:gd name="connsiteX14" fmla="*/ 597659 w 4784040"/>
              <a:gd name="connsiteY14" fmla="*/ 861433 h 1189895"/>
              <a:gd name="connsiteX15" fmla="*/ 684313 w 4784040"/>
              <a:gd name="connsiteY15" fmla="*/ 828154 h 1189895"/>
              <a:gd name="connsiteX16" fmla="*/ 734555 w 4784040"/>
              <a:gd name="connsiteY16" fmla="*/ 948734 h 1189895"/>
              <a:gd name="connsiteX17" fmla="*/ 804893 w 4784040"/>
              <a:gd name="connsiteY17" fmla="*/ 998976 h 1189895"/>
              <a:gd name="connsiteX18" fmla="*/ 935522 w 4784040"/>
              <a:gd name="connsiteY18" fmla="*/ 1109508 h 1189895"/>
              <a:gd name="connsiteX19" fmla="*/ 975715 w 4784040"/>
              <a:gd name="connsiteY19" fmla="*/ 1089411 h 1189895"/>
              <a:gd name="connsiteX20" fmla="*/ 1015909 w 4784040"/>
              <a:gd name="connsiteY20" fmla="*/ 1029121 h 1189895"/>
              <a:gd name="connsiteX21" fmla="*/ 1025957 w 4784040"/>
              <a:gd name="connsiteY21" fmla="*/ 918589 h 1189895"/>
              <a:gd name="connsiteX22" fmla="*/ 1116392 w 4784040"/>
              <a:gd name="connsiteY22" fmla="*/ 777912 h 1189895"/>
              <a:gd name="connsiteX23" fmla="*/ 1126440 w 4784040"/>
              <a:gd name="connsiteY23" fmla="*/ 727670 h 1189895"/>
              <a:gd name="connsiteX24" fmla="*/ 1166634 w 4784040"/>
              <a:gd name="connsiteY24" fmla="*/ 677429 h 1189895"/>
              <a:gd name="connsiteX25" fmla="*/ 1186731 w 4784040"/>
              <a:gd name="connsiteY25" fmla="*/ 647284 h 1189895"/>
              <a:gd name="connsiteX26" fmla="*/ 1196779 w 4784040"/>
              <a:gd name="connsiteY26" fmla="*/ 617138 h 1189895"/>
              <a:gd name="connsiteX27" fmla="*/ 1216876 w 4784040"/>
              <a:gd name="connsiteY27" fmla="*/ 566897 h 1189895"/>
              <a:gd name="connsiteX28" fmla="*/ 1236972 w 4784040"/>
              <a:gd name="connsiteY28" fmla="*/ 436268 h 1189895"/>
              <a:gd name="connsiteX29" fmla="*/ 1247021 w 4784040"/>
              <a:gd name="connsiteY29" fmla="*/ 627187 h 1189895"/>
              <a:gd name="connsiteX30" fmla="*/ 1267117 w 4784040"/>
              <a:gd name="connsiteY30" fmla="*/ 586993 h 1189895"/>
              <a:gd name="connsiteX31" fmla="*/ 1277166 w 4784040"/>
              <a:gd name="connsiteY31" fmla="*/ 556848 h 1189895"/>
              <a:gd name="connsiteX32" fmla="*/ 1327408 w 4784040"/>
              <a:gd name="connsiteY32" fmla="*/ 647284 h 1189895"/>
              <a:gd name="connsiteX33" fmla="*/ 1377649 w 4784040"/>
              <a:gd name="connsiteY33" fmla="*/ 707574 h 1189895"/>
              <a:gd name="connsiteX34" fmla="*/ 1407794 w 4784040"/>
              <a:gd name="connsiteY34" fmla="*/ 717622 h 1189895"/>
              <a:gd name="connsiteX35" fmla="*/ 1458036 w 4784040"/>
              <a:gd name="connsiteY35" fmla="*/ 607090 h 1189895"/>
              <a:gd name="connsiteX36" fmla="*/ 1518326 w 4784040"/>
              <a:gd name="connsiteY36" fmla="*/ 546800 h 1189895"/>
              <a:gd name="connsiteX37" fmla="*/ 1538423 w 4784040"/>
              <a:gd name="connsiteY37" fmla="*/ 506607 h 1189895"/>
              <a:gd name="connsiteX38" fmla="*/ 1568568 w 4784040"/>
              <a:gd name="connsiteY38" fmla="*/ 365930 h 1189895"/>
              <a:gd name="connsiteX39" fmla="*/ 1588665 w 4784040"/>
              <a:gd name="connsiteY39" fmla="*/ 396075 h 1189895"/>
              <a:gd name="connsiteX40" fmla="*/ 1598713 w 4784040"/>
              <a:gd name="connsiteY40" fmla="*/ 426220 h 1189895"/>
              <a:gd name="connsiteX41" fmla="*/ 1618810 w 4784040"/>
              <a:gd name="connsiteY41" fmla="*/ 496558 h 1189895"/>
              <a:gd name="connsiteX42" fmla="*/ 1669051 w 4784040"/>
              <a:gd name="connsiteY42" fmla="*/ 576945 h 1189895"/>
              <a:gd name="connsiteX43" fmla="*/ 1699197 w 4784040"/>
              <a:gd name="connsiteY43" fmla="*/ 737719 h 1189895"/>
              <a:gd name="connsiteX44" fmla="*/ 1729342 w 4784040"/>
              <a:gd name="connsiteY44" fmla="*/ 848251 h 1189895"/>
              <a:gd name="connsiteX45" fmla="*/ 1749438 w 4784040"/>
              <a:gd name="connsiteY45" fmla="*/ 928637 h 1189895"/>
              <a:gd name="connsiteX46" fmla="*/ 1769535 w 4784040"/>
              <a:gd name="connsiteY46" fmla="*/ 958782 h 1189895"/>
              <a:gd name="connsiteX47" fmla="*/ 1799680 w 4784040"/>
              <a:gd name="connsiteY47" fmla="*/ 948734 h 1189895"/>
              <a:gd name="connsiteX48" fmla="*/ 1809728 w 4784040"/>
              <a:gd name="connsiteY48" fmla="*/ 918589 h 1189895"/>
              <a:gd name="connsiteX49" fmla="*/ 1829825 w 4784040"/>
              <a:gd name="connsiteY49" fmla="*/ 888444 h 1189895"/>
              <a:gd name="connsiteX50" fmla="*/ 1859970 w 4784040"/>
              <a:gd name="connsiteY50" fmla="*/ 838202 h 1189895"/>
              <a:gd name="connsiteX51" fmla="*/ 1900164 w 4784040"/>
              <a:gd name="connsiteY51" fmla="*/ 868347 h 1189895"/>
              <a:gd name="connsiteX52" fmla="*/ 2000647 w 4784040"/>
              <a:gd name="connsiteY52" fmla="*/ 958782 h 1189895"/>
              <a:gd name="connsiteX53" fmla="*/ 2040840 w 4784040"/>
              <a:gd name="connsiteY53" fmla="*/ 1029121 h 1189895"/>
              <a:gd name="connsiteX54" fmla="*/ 2070986 w 4784040"/>
              <a:gd name="connsiteY54" fmla="*/ 1049218 h 1189895"/>
              <a:gd name="connsiteX55" fmla="*/ 2081034 w 4784040"/>
              <a:gd name="connsiteY55" fmla="*/ 1079363 h 1189895"/>
              <a:gd name="connsiteX56" fmla="*/ 2101131 w 4784040"/>
              <a:gd name="connsiteY56" fmla="*/ 1049218 h 1189895"/>
              <a:gd name="connsiteX57" fmla="*/ 2111179 w 4784040"/>
              <a:gd name="connsiteY57" fmla="*/ 1009024 h 1189895"/>
              <a:gd name="connsiteX58" fmla="*/ 2131276 w 4784040"/>
              <a:gd name="connsiteY58" fmla="*/ 958782 h 1189895"/>
              <a:gd name="connsiteX59" fmla="*/ 2141324 w 4784040"/>
              <a:gd name="connsiteY59" fmla="*/ 928637 h 1189895"/>
              <a:gd name="connsiteX60" fmla="*/ 2151372 w 4784040"/>
              <a:gd name="connsiteY60" fmla="*/ 767864 h 1189895"/>
              <a:gd name="connsiteX61" fmla="*/ 2181517 w 4784040"/>
              <a:gd name="connsiteY61" fmla="*/ 677429 h 1189895"/>
              <a:gd name="connsiteX62" fmla="*/ 2211662 w 4784040"/>
              <a:gd name="connsiteY62" fmla="*/ 627187 h 1189895"/>
              <a:gd name="connsiteX63" fmla="*/ 2221711 w 4784040"/>
              <a:gd name="connsiteY63" fmla="*/ 566897 h 1189895"/>
              <a:gd name="connsiteX64" fmla="*/ 2231759 w 4784040"/>
              <a:gd name="connsiteY64" fmla="*/ 597042 h 1189895"/>
              <a:gd name="connsiteX65" fmla="*/ 2241808 w 4784040"/>
              <a:gd name="connsiteY65" fmla="*/ 657332 h 1189895"/>
              <a:gd name="connsiteX66" fmla="*/ 2271953 w 4784040"/>
              <a:gd name="connsiteY66" fmla="*/ 727670 h 1189895"/>
              <a:gd name="connsiteX67" fmla="*/ 2282001 w 4784040"/>
              <a:gd name="connsiteY67" fmla="*/ 848251 h 1189895"/>
              <a:gd name="connsiteX68" fmla="*/ 2302098 w 4784040"/>
              <a:gd name="connsiteY68" fmla="*/ 968831 h 1189895"/>
              <a:gd name="connsiteX69" fmla="*/ 2362388 w 4784040"/>
              <a:gd name="connsiteY69" fmla="*/ 908541 h 1189895"/>
              <a:gd name="connsiteX70" fmla="*/ 2422678 w 4784040"/>
              <a:gd name="connsiteY70" fmla="*/ 868347 h 1189895"/>
              <a:gd name="connsiteX71" fmla="*/ 2472920 w 4784040"/>
              <a:gd name="connsiteY71" fmla="*/ 808057 h 1189895"/>
              <a:gd name="connsiteX72" fmla="*/ 2513113 w 4784040"/>
              <a:gd name="connsiteY72" fmla="*/ 747767 h 1189895"/>
              <a:gd name="connsiteX73" fmla="*/ 2583451 w 4784040"/>
              <a:gd name="connsiteY73" fmla="*/ 687477 h 1189895"/>
              <a:gd name="connsiteX74" fmla="*/ 2633693 w 4784040"/>
              <a:gd name="connsiteY74" fmla="*/ 697525 h 1189895"/>
              <a:gd name="connsiteX75" fmla="*/ 2683935 w 4784040"/>
              <a:gd name="connsiteY75" fmla="*/ 737719 h 1189895"/>
              <a:gd name="connsiteX76" fmla="*/ 2744225 w 4784040"/>
              <a:gd name="connsiteY76" fmla="*/ 767864 h 1189895"/>
              <a:gd name="connsiteX77" fmla="*/ 2774370 w 4784040"/>
              <a:gd name="connsiteY77" fmla="*/ 798009 h 1189895"/>
              <a:gd name="connsiteX78" fmla="*/ 2784419 w 4784040"/>
              <a:gd name="connsiteY78" fmla="*/ 828154 h 1189895"/>
              <a:gd name="connsiteX79" fmla="*/ 2864805 w 4784040"/>
              <a:gd name="connsiteY79" fmla="*/ 868347 h 1189895"/>
              <a:gd name="connsiteX80" fmla="*/ 2904999 w 4784040"/>
              <a:gd name="connsiteY80" fmla="*/ 888444 h 1189895"/>
              <a:gd name="connsiteX81" fmla="*/ 2935144 w 4784040"/>
              <a:gd name="connsiteY81" fmla="*/ 858299 h 1189895"/>
              <a:gd name="connsiteX82" fmla="*/ 2965289 w 4784040"/>
              <a:gd name="connsiteY82" fmla="*/ 838202 h 1189895"/>
              <a:gd name="connsiteX83" fmla="*/ 3035627 w 4784040"/>
              <a:gd name="connsiteY83" fmla="*/ 767864 h 1189895"/>
              <a:gd name="connsiteX84" fmla="*/ 3045676 w 4784040"/>
              <a:gd name="connsiteY84" fmla="*/ 727670 h 1189895"/>
              <a:gd name="connsiteX85" fmla="*/ 3075821 w 4784040"/>
              <a:gd name="connsiteY85" fmla="*/ 647284 h 1189895"/>
              <a:gd name="connsiteX86" fmla="*/ 3085869 w 4784040"/>
              <a:gd name="connsiteY86" fmla="*/ 546800 h 1189895"/>
              <a:gd name="connsiteX87" fmla="*/ 3105966 w 4784040"/>
              <a:gd name="connsiteY87" fmla="*/ 496558 h 1189895"/>
              <a:gd name="connsiteX88" fmla="*/ 3116014 w 4784040"/>
              <a:gd name="connsiteY88" fmla="*/ 456365 h 1189895"/>
              <a:gd name="connsiteX89" fmla="*/ 3136111 w 4784040"/>
              <a:gd name="connsiteY89" fmla="*/ 426220 h 1189895"/>
              <a:gd name="connsiteX90" fmla="*/ 3166256 w 4784040"/>
              <a:gd name="connsiteY90" fmla="*/ 335785 h 1189895"/>
              <a:gd name="connsiteX91" fmla="*/ 3186353 w 4784040"/>
              <a:gd name="connsiteY91" fmla="*/ 305640 h 1189895"/>
              <a:gd name="connsiteX92" fmla="*/ 3206449 w 4784040"/>
              <a:gd name="connsiteY92" fmla="*/ 225253 h 1189895"/>
              <a:gd name="connsiteX93" fmla="*/ 3271748 w 4784040"/>
              <a:gd name="connsiteY93" fmla="*/ 16377 h 1189895"/>
              <a:gd name="connsiteX94" fmla="*/ 3266739 w 4784040"/>
              <a:gd name="connsiteY94" fmla="*/ 355881 h 1189895"/>
              <a:gd name="connsiteX95" fmla="*/ 3316981 w 4784040"/>
              <a:gd name="connsiteY95" fmla="*/ 486510 h 1189895"/>
              <a:gd name="connsiteX96" fmla="*/ 3327029 w 4784040"/>
              <a:gd name="connsiteY96" fmla="*/ 637235 h 1189895"/>
              <a:gd name="connsiteX97" fmla="*/ 3357175 w 4784040"/>
              <a:gd name="connsiteY97" fmla="*/ 808057 h 1189895"/>
              <a:gd name="connsiteX98" fmla="*/ 3397368 w 4784040"/>
              <a:gd name="connsiteY98" fmla="*/ 928637 h 1189895"/>
              <a:gd name="connsiteX99" fmla="*/ 3407416 w 4784040"/>
              <a:gd name="connsiteY99" fmla="*/ 968831 h 1189895"/>
              <a:gd name="connsiteX100" fmla="*/ 3417465 w 4784040"/>
              <a:gd name="connsiteY100" fmla="*/ 1099459 h 1189895"/>
              <a:gd name="connsiteX101" fmla="*/ 3437561 w 4784040"/>
              <a:gd name="connsiteY101" fmla="*/ 1159749 h 1189895"/>
              <a:gd name="connsiteX102" fmla="*/ 3447610 w 4784040"/>
              <a:gd name="connsiteY102" fmla="*/ 1189895 h 1189895"/>
              <a:gd name="connsiteX103" fmla="*/ 3507900 w 4784040"/>
              <a:gd name="connsiteY103" fmla="*/ 1109508 h 1189895"/>
              <a:gd name="connsiteX104" fmla="*/ 3558142 w 4784040"/>
              <a:gd name="connsiteY104" fmla="*/ 1029121 h 1189895"/>
              <a:gd name="connsiteX105" fmla="*/ 3578238 w 4784040"/>
              <a:gd name="connsiteY105" fmla="*/ 958782 h 1189895"/>
              <a:gd name="connsiteX106" fmla="*/ 3588287 w 4784040"/>
              <a:gd name="connsiteY106" fmla="*/ 898492 h 1189895"/>
              <a:gd name="connsiteX107" fmla="*/ 3618432 w 4784040"/>
              <a:gd name="connsiteY107" fmla="*/ 828154 h 1189895"/>
              <a:gd name="connsiteX108" fmla="*/ 3628480 w 4784040"/>
              <a:gd name="connsiteY108" fmla="*/ 727670 h 1189895"/>
              <a:gd name="connsiteX109" fmla="*/ 3658625 w 4784040"/>
              <a:gd name="connsiteY109" fmla="*/ 657332 h 1189895"/>
              <a:gd name="connsiteX110" fmla="*/ 3728964 w 4784040"/>
              <a:gd name="connsiteY110" fmla="*/ 747767 h 1189895"/>
              <a:gd name="connsiteX111" fmla="*/ 3749060 w 4784040"/>
              <a:gd name="connsiteY111" fmla="*/ 787960 h 1189895"/>
              <a:gd name="connsiteX112" fmla="*/ 3759109 w 4784040"/>
              <a:gd name="connsiteY112" fmla="*/ 888444 h 1189895"/>
              <a:gd name="connsiteX113" fmla="*/ 3809350 w 4784040"/>
              <a:gd name="connsiteY113" fmla="*/ 908541 h 1189895"/>
              <a:gd name="connsiteX114" fmla="*/ 3980172 w 4784040"/>
              <a:gd name="connsiteY114" fmla="*/ 928637 h 1189895"/>
              <a:gd name="connsiteX115" fmla="*/ 4010317 w 4784040"/>
              <a:gd name="connsiteY115" fmla="*/ 918589 h 1189895"/>
              <a:gd name="connsiteX116" fmla="*/ 4020366 w 4784040"/>
              <a:gd name="connsiteY116" fmla="*/ 838202 h 1189895"/>
              <a:gd name="connsiteX117" fmla="*/ 4030414 w 4784040"/>
              <a:gd name="connsiteY117" fmla="*/ 787960 h 1189895"/>
              <a:gd name="connsiteX118" fmla="*/ 4080656 w 4784040"/>
              <a:gd name="connsiteY118" fmla="*/ 757815 h 1189895"/>
              <a:gd name="connsiteX119" fmla="*/ 4100753 w 4784040"/>
              <a:gd name="connsiteY119" fmla="*/ 727670 h 1189895"/>
              <a:gd name="connsiteX120" fmla="*/ 4140946 w 4784040"/>
              <a:gd name="connsiteY120" fmla="*/ 687477 h 1189895"/>
              <a:gd name="connsiteX121" fmla="*/ 4150994 w 4784040"/>
              <a:gd name="connsiteY121" fmla="*/ 627187 h 1189895"/>
              <a:gd name="connsiteX122" fmla="*/ 4171091 w 4784040"/>
              <a:gd name="connsiteY122" fmla="*/ 597042 h 1189895"/>
              <a:gd name="connsiteX123" fmla="*/ 4201236 w 4784040"/>
              <a:gd name="connsiteY123" fmla="*/ 536752 h 1189895"/>
              <a:gd name="connsiteX124" fmla="*/ 4231381 w 4784040"/>
              <a:gd name="connsiteY124" fmla="*/ 546800 h 1189895"/>
              <a:gd name="connsiteX125" fmla="*/ 4261526 w 4784040"/>
              <a:gd name="connsiteY125" fmla="*/ 657332 h 1189895"/>
              <a:gd name="connsiteX126" fmla="*/ 4281623 w 4784040"/>
              <a:gd name="connsiteY126" fmla="*/ 727670 h 1189895"/>
              <a:gd name="connsiteX127" fmla="*/ 4301720 w 4784040"/>
              <a:gd name="connsiteY127" fmla="*/ 757815 h 1189895"/>
              <a:gd name="connsiteX128" fmla="*/ 4341913 w 4784040"/>
              <a:gd name="connsiteY128" fmla="*/ 697525 h 1189895"/>
              <a:gd name="connsiteX129" fmla="*/ 4402203 w 4784040"/>
              <a:gd name="connsiteY129" fmla="*/ 597042 h 1189895"/>
              <a:gd name="connsiteX130" fmla="*/ 4412251 w 4784040"/>
              <a:gd name="connsiteY130" fmla="*/ 406123 h 1189895"/>
              <a:gd name="connsiteX131" fmla="*/ 4422300 w 4784040"/>
              <a:gd name="connsiteY131" fmla="*/ 365930 h 1189895"/>
              <a:gd name="connsiteX132" fmla="*/ 4472542 w 4784040"/>
              <a:gd name="connsiteY132" fmla="*/ 476462 h 1189895"/>
              <a:gd name="connsiteX133" fmla="*/ 4482590 w 4784040"/>
              <a:gd name="connsiteY133" fmla="*/ 556848 h 1189895"/>
              <a:gd name="connsiteX134" fmla="*/ 4492638 w 4784040"/>
              <a:gd name="connsiteY134" fmla="*/ 687477 h 1189895"/>
              <a:gd name="connsiteX135" fmla="*/ 4522783 w 4784040"/>
              <a:gd name="connsiteY135" fmla="*/ 777912 h 1189895"/>
              <a:gd name="connsiteX136" fmla="*/ 4532832 w 4784040"/>
              <a:gd name="connsiteY136" fmla="*/ 808057 h 1189895"/>
              <a:gd name="connsiteX137" fmla="*/ 4542880 w 4784040"/>
              <a:gd name="connsiteY137" fmla="*/ 838202 h 1189895"/>
              <a:gd name="connsiteX138" fmla="*/ 4573025 w 4784040"/>
              <a:gd name="connsiteY138" fmla="*/ 868347 h 1189895"/>
              <a:gd name="connsiteX139" fmla="*/ 4583073 w 4784040"/>
              <a:gd name="connsiteY139" fmla="*/ 1009024 h 1189895"/>
              <a:gd name="connsiteX140" fmla="*/ 4623267 w 4784040"/>
              <a:gd name="connsiteY140" fmla="*/ 1029121 h 1189895"/>
              <a:gd name="connsiteX141" fmla="*/ 4683557 w 4784040"/>
              <a:gd name="connsiteY141" fmla="*/ 968831 h 1189895"/>
              <a:gd name="connsiteX142" fmla="*/ 4723750 w 4784040"/>
              <a:gd name="connsiteY142" fmla="*/ 898492 h 1189895"/>
              <a:gd name="connsiteX143" fmla="*/ 4763944 w 4784040"/>
              <a:gd name="connsiteY143" fmla="*/ 838202 h 1189895"/>
              <a:gd name="connsiteX144" fmla="*/ 4784040 w 4784040"/>
              <a:gd name="connsiteY144" fmla="*/ 787960 h 1189895"/>
              <a:gd name="connsiteX0" fmla="*/ 0 w 4784040"/>
              <a:gd name="connsiteY0" fmla="*/ 353394 h 1189895"/>
              <a:gd name="connsiteX1" fmla="*/ 222089 w 4784040"/>
              <a:gd name="connsiteY1" fmla="*/ 828154 h 1189895"/>
              <a:gd name="connsiteX2" fmla="*/ 232137 w 4784040"/>
              <a:gd name="connsiteY2" fmla="*/ 798009 h 1189895"/>
              <a:gd name="connsiteX3" fmla="*/ 262282 w 4784040"/>
              <a:gd name="connsiteY3" fmla="*/ 787960 h 1189895"/>
              <a:gd name="connsiteX4" fmla="*/ 272331 w 4784040"/>
              <a:gd name="connsiteY4" fmla="*/ 630504 h 1189895"/>
              <a:gd name="connsiteX5" fmla="*/ 312524 w 4784040"/>
              <a:gd name="connsiteY5" fmla="*/ 878396 h 1189895"/>
              <a:gd name="connsiteX6" fmla="*/ 322572 w 4784040"/>
              <a:gd name="connsiteY6" fmla="*/ 958782 h 1189895"/>
              <a:gd name="connsiteX7" fmla="*/ 332621 w 4784040"/>
              <a:gd name="connsiteY7" fmla="*/ 708003 h 1189895"/>
              <a:gd name="connsiteX8" fmla="*/ 402959 w 4784040"/>
              <a:gd name="connsiteY8" fmla="*/ 1069314 h 1189895"/>
              <a:gd name="connsiteX9" fmla="*/ 443153 w 4784040"/>
              <a:gd name="connsiteY9" fmla="*/ 578948 h 1189895"/>
              <a:gd name="connsiteX10" fmla="*/ 473298 w 4784040"/>
              <a:gd name="connsiteY10" fmla="*/ 608660 h 1189895"/>
              <a:gd name="connsiteX11" fmla="*/ 503443 w 4784040"/>
              <a:gd name="connsiteY11" fmla="*/ 529569 h 1189895"/>
              <a:gd name="connsiteX12" fmla="*/ 553684 w 4784040"/>
              <a:gd name="connsiteY12" fmla="*/ 898492 h 1189895"/>
              <a:gd name="connsiteX13" fmla="*/ 583829 w 4784040"/>
              <a:gd name="connsiteY13" fmla="*/ 878396 h 1189895"/>
              <a:gd name="connsiteX14" fmla="*/ 597659 w 4784040"/>
              <a:gd name="connsiteY14" fmla="*/ 861433 h 1189895"/>
              <a:gd name="connsiteX15" fmla="*/ 684313 w 4784040"/>
              <a:gd name="connsiteY15" fmla="*/ 828154 h 1189895"/>
              <a:gd name="connsiteX16" fmla="*/ 734555 w 4784040"/>
              <a:gd name="connsiteY16" fmla="*/ 948734 h 1189895"/>
              <a:gd name="connsiteX17" fmla="*/ 804893 w 4784040"/>
              <a:gd name="connsiteY17" fmla="*/ 998976 h 1189895"/>
              <a:gd name="connsiteX18" fmla="*/ 935522 w 4784040"/>
              <a:gd name="connsiteY18" fmla="*/ 1109508 h 1189895"/>
              <a:gd name="connsiteX19" fmla="*/ 975715 w 4784040"/>
              <a:gd name="connsiteY19" fmla="*/ 1089411 h 1189895"/>
              <a:gd name="connsiteX20" fmla="*/ 1015909 w 4784040"/>
              <a:gd name="connsiteY20" fmla="*/ 1029121 h 1189895"/>
              <a:gd name="connsiteX21" fmla="*/ 1025957 w 4784040"/>
              <a:gd name="connsiteY21" fmla="*/ 918589 h 1189895"/>
              <a:gd name="connsiteX22" fmla="*/ 1116392 w 4784040"/>
              <a:gd name="connsiteY22" fmla="*/ 777912 h 1189895"/>
              <a:gd name="connsiteX23" fmla="*/ 1126440 w 4784040"/>
              <a:gd name="connsiteY23" fmla="*/ 727670 h 1189895"/>
              <a:gd name="connsiteX24" fmla="*/ 1166634 w 4784040"/>
              <a:gd name="connsiteY24" fmla="*/ 677429 h 1189895"/>
              <a:gd name="connsiteX25" fmla="*/ 1186731 w 4784040"/>
              <a:gd name="connsiteY25" fmla="*/ 647284 h 1189895"/>
              <a:gd name="connsiteX26" fmla="*/ 1196779 w 4784040"/>
              <a:gd name="connsiteY26" fmla="*/ 617138 h 1189895"/>
              <a:gd name="connsiteX27" fmla="*/ 1216876 w 4784040"/>
              <a:gd name="connsiteY27" fmla="*/ 566897 h 1189895"/>
              <a:gd name="connsiteX28" fmla="*/ 1236972 w 4784040"/>
              <a:gd name="connsiteY28" fmla="*/ 436268 h 1189895"/>
              <a:gd name="connsiteX29" fmla="*/ 1247021 w 4784040"/>
              <a:gd name="connsiteY29" fmla="*/ 627187 h 1189895"/>
              <a:gd name="connsiteX30" fmla="*/ 1267117 w 4784040"/>
              <a:gd name="connsiteY30" fmla="*/ 586993 h 1189895"/>
              <a:gd name="connsiteX31" fmla="*/ 1277166 w 4784040"/>
              <a:gd name="connsiteY31" fmla="*/ 556848 h 1189895"/>
              <a:gd name="connsiteX32" fmla="*/ 1327408 w 4784040"/>
              <a:gd name="connsiteY32" fmla="*/ 647284 h 1189895"/>
              <a:gd name="connsiteX33" fmla="*/ 1377649 w 4784040"/>
              <a:gd name="connsiteY33" fmla="*/ 707574 h 1189895"/>
              <a:gd name="connsiteX34" fmla="*/ 1407794 w 4784040"/>
              <a:gd name="connsiteY34" fmla="*/ 717622 h 1189895"/>
              <a:gd name="connsiteX35" fmla="*/ 1458036 w 4784040"/>
              <a:gd name="connsiteY35" fmla="*/ 607090 h 1189895"/>
              <a:gd name="connsiteX36" fmla="*/ 1518326 w 4784040"/>
              <a:gd name="connsiteY36" fmla="*/ 546800 h 1189895"/>
              <a:gd name="connsiteX37" fmla="*/ 1538423 w 4784040"/>
              <a:gd name="connsiteY37" fmla="*/ 506607 h 1189895"/>
              <a:gd name="connsiteX38" fmla="*/ 1568568 w 4784040"/>
              <a:gd name="connsiteY38" fmla="*/ 365930 h 1189895"/>
              <a:gd name="connsiteX39" fmla="*/ 1588665 w 4784040"/>
              <a:gd name="connsiteY39" fmla="*/ 396075 h 1189895"/>
              <a:gd name="connsiteX40" fmla="*/ 1598713 w 4784040"/>
              <a:gd name="connsiteY40" fmla="*/ 426220 h 1189895"/>
              <a:gd name="connsiteX41" fmla="*/ 1618810 w 4784040"/>
              <a:gd name="connsiteY41" fmla="*/ 496558 h 1189895"/>
              <a:gd name="connsiteX42" fmla="*/ 1669051 w 4784040"/>
              <a:gd name="connsiteY42" fmla="*/ 576945 h 1189895"/>
              <a:gd name="connsiteX43" fmla="*/ 1699197 w 4784040"/>
              <a:gd name="connsiteY43" fmla="*/ 737719 h 1189895"/>
              <a:gd name="connsiteX44" fmla="*/ 1729342 w 4784040"/>
              <a:gd name="connsiteY44" fmla="*/ 848251 h 1189895"/>
              <a:gd name="connsiteX45" fmla="*/ 1749438 w 4784040"/>
              <a:gd name="connsiteY45" fmla="*/ 928637 h 1189895"/>
              <a:gd name="connsiteX46" fmla="*/ 1769535 w 4784040"/>
              <a:gd name="connsiteY46" fmla="*/ 958782 h 1189895"/>
              <a:gd name="connsiteX47" fmla="*/ 1799680 w 4784040"/>
              <a:gd name="connsiteY47" fmla="*/ 948734 h 1189895"/>
              <a:gd name="connsiteX48" fmla="*/ 1809728 w 4784040"/>
              <a:gd name="connsiteY48" fmla="*/ 918589 h 1189895"/>
              <a:gd name="connsiteX49" fmla="*/ 1829825 w 4784040"/>
              <a:gd name="connsiteY49" fmla="*/ 888444 h 1189895"/>
              <a:gd name="connsiteX50" fmla="*/ 1859970 w 4784040"/>
              <a:gd name="connsiteY50" fmla="*/ 838202 h 1189895"/>
              <a:gd name="connsiteX51" fmla="*/ 1900164 w 4784040"/>
              <a:gd name="connsiteY51" fmla="*/ 868347 h 1189895"/>
              <a:gd name="connsiteX52" fmla="*/ 2000647 w 4784040"/>
              <a:gd name="connsiteY52" fmla="*/ 958782 h 1189895"/>
              <a:gd name="connsiteX53" fmla="*/ 2040840 w 4784040"/>
              <a:gd name="connsiteY53" fmla="*/ 1029121 h 1189895"/>
              <a:gd name="connsiteX54" fmla="*/ 2070986 w 4784040"/>
              <a:gd name="connsiteY54" fmla="*/ 1049218 h 1189895"/>
              <a:gd name="connsiteX55" fmla="*/ 2081034 w 4784040"/>
              <a:gd name="connsiteY55" fmla="*/ 1079363 h 1189895"/>
              <a:gd name="connsiteX56" fmla="*/ 2101131 w 4784040"/>
              <a:gd name="connsiteY56" fmla="*/ 1049218 h 1189895"/>
              <a:gd name="connsiteX57" fmla="*/ 2111179 w 4784040"/>
              <a:gd name="connsiteY57" fmla="*/ 1009024 h 1189895"/>
              <a:gd name="connsiteX58" fmla="*/ 2131276 w 4784040"/>
              <a:gd name="connsiteY58" fmla="*/ 958782 h 1189895"/>
              <a:gd name="connsiteX59" fmla="*/ 2141324 w 4784040"/>
              <a:gd name="connsiteY59" fmla="*/ 928637 h 1189895"/>
              <a:gd name="connsiteX60" fmla="*/ 2151372 w 4784040"/>
              <a:gd name="connsiteY60" fmla="*/ 767864 h 1189895"/>
              <a:gd name="connsiteX61" fmla="*/ 2181517 w 4784040"/>
              <a:gd name="connsiteY61" fmla="*/ 677429 h 1189895"/>
              <a:gd name="connsiteX62" fmla="*/ 2211662 w 4784040"/>
              <a:gd name="connsiteY62" fmla="*/ 627187 h 1189895"/>
              <a:gd name="connsiteX63" fmla="*/ 2221711 w 4784040"/>
              <a:gd name="connsiteY63" fmla="*/ 566897 h 1189895"/>
              <a:gd name="connsiteX64" fmla="*/ 2231759 w 4784040"/>
              <a:gd name="connsiteY64" fmla="*/ 597042 h 1189895"/>
              <a:gd name="connsiteX65" fmla="*/ 2241808 w 4784040"/>
              <a:gd name="connsiteY65" fmla="*/ 657332 h 1189895"/>
              <a:gd name="connsiteX66" fmla="*/ 2271953 w 4784040"/>
              <a:gd name="connsiteY66" fmla="*/ 727670 h 1189895"/>
              <a:gd name="connsiteX67" fmla="*/ 2282001 w 4784040"/>
              <a:gd name="connsiteY67" fmla="*/ 848251 h 1189895"/>
              <a:gd name="connsiteX68" fmla="*/ 2302098 w 4784040"/>
              <a:gd name="connsiteY68" fmla="*/ 968831 h 1189895"/>
              <a:gd name="connsiteX69" fmla="*/ 2362388 w 4784040"/>
              <a:gd name="connsiteY69" fmla="*/ 908541 h 1189895"/>
              <a:gd name="connsiteX70" fmla="*/ 2422678 w 4784040"/>
              <a:gd name="connsiteY70" fmla="*/ 868347 h 1189895"/>
              <a:gd name="connsiteX71" fmla="*/ 2472920 w 4784040"/>
              <a:gd name="connsiteY71" fmla="*/ 808057 h 1189895"/>
              <a:gd name="connsiteX72" fmla="*/ 2513113 w 4784040"/>
              <a:gd name="connsiteY72" fmla="*/ 747767 h 1189895"/>
              <a:gd name="connsiteX73" fmla="*/ 2583451 w 4784040"/>
              <a:gd name="connsiteY73" fmla="*/ 687477 h 1189895"/>
              <a:gd name="connsiteX74" fmla="*/ 2633693 w 4784040"/>
              <a:gd name="connsiteY74" fmla="*/ 697525 h 1189895"/>
              <a:gd name="connsiteX75" fmla="*/ 2683935 w 4784040"/>
              <a:gd name="connsiteY75" fmla="*/ 737719 h 1189895"/>
              <a:gd name="connsiteX76" fmla="*/ 2744225 w 4784040"/>
              <a:gd name="connsiteY76" fmla="*/ 767864 h 1189895"/>
              <a:gd name="connsiteX77" fmla="*/ 2774370 w 4784040"/>
              <a:gd name="connsiteY77" fmla="*/ 798009 h 1189895"/>
              <a:gd name="connsiteX78" fmla="*/ 2784419 w 4784040"/>
              <a:gd name="connsiteY78" fmla="*/ 828154 h 1189895"/>
              <a:gd name="connsiteX79" fmla="*/ 2864805 w 4784040"/>
              <a:gd name="connsiteY79" fmla="*/ 868347 h 1189895"/>
              <a:gd name="connsiteX80" fmla="*/ 2904999 w 4784040"/>
              <a:gd name="connsiteY80" fmla="*/ 888444 h 1189895"/>
              <a:gd name="connsiteX81" fmla="*/ 2935144 w 4784040"/>
              <a:gd name="connsiteY81" fmla="*/ 858299 h 1189895"/>
              <a:gd name="connsiteX82" fmla="*/ 2965289 w 4784040"/>
              <a:gd name="connsiteY82" fmla="*/ 838202 h 1189895"/>
              <a:gd name="connsiteX83" fmla="*/ 3035627 w 4784040"/>
              <a:gd name="connsiteY83" fmla="*/ 767864 h 1189895"/>
              <a:gd name="connsiteX84" fmla="*/ 3045676 w 4784040"/>
              <a:gd name="connsiteY84" fmla="*/ 727670 h 1189895"/>
              <a:gd name="connsiteX85" fmla="*/ 3075821 w 4784040"/>
              <a:gd name="connsiteY85" fmla="*/ 647284 h 1189895"/>
              <a:gd name="connsiteX86" fmla="*/ 3085869 w 4784040"/>
              <a:gd name="connsiteY86" fmla="*/ 546800 h 1189895"/>
              <a:gd name="connsiteX87" fmla="*/ 3105966 w 4784040"/>
              <a:gd name="connsiteY87" fmla="*/ 496558 h 1189895"/>
              <a:gd name="connsiteX88" fmla="*/ 3116014 w 4784040"/>
              <a:gd name="connsiteY88" fmla="*/ 456365 h 1189895"/>
              <a:gd name="connsiteX89" fmla="*/ 3136111 w 4784040"/>
              <a:gd name="connsiteY89" fmla="*/ 426220 h 1189895"/>
              <a:gd name="connsiteX90" fmla="*/ 3166256 w 4784040"/>
              <a:gd name="connsiteY90" fmla="*/ 335785 h 1189895"/>
              <a:gd name="connsiteX91" fmla="*/ 3186353 w 4784040"/>
              <a:gd name="connsiteY91" fmla="*/ 305640 h 1189895"/>
              <a:gd name="connsiteX92" fmla="*/ 3206449 w 4784040"/>
              <a:gd name="connsiteY92" fmla="*/ 225253 h 1189895"/>
              <a:gd name="connsiteX93" fmla="*/ 3271748 w 4784040"/>
              <a:gd name="connsiteY93" fmla="*/ 16377 h 1189895"/>
              <a:gd name="connsiteX94" fmla="*/ 3266739 w 4784040"/>
              <a:gd name="connsiteY94" fmla="*/ 355881 h 1189895"/>
              <a:gd name="connsiteX95" fmla="*/ 3316981 w 4784040"/>
              <a:gd name="connsiteY95" fmla="*/ 486510 h 1189895"/>
              <a:gd name="connsiteX96" fmla="*/ 3327029 w 4784040"/>
              <a:gd name="connsiteY96" fmla="*/ 637235 h 1189895"/>
              <a:gd name="connsiteX97" fmla="*/ 3357175 w 4784040"/>
              <a:gd name="connsiteY97" fmla="*/ 808057 h 1189895"/>
              <a:gd name="connsiteX98" fmla="*/ 3397368 w 4784040"/>
              <a:gd name="connsiteY98" fmla="*/ 928637 h 1189895"/>
              <a:gd name="connsiteX99" fmla="*/ 3407416 w 4784040"/>
              <a:gd name="connsiteY99" fmla="*/ 968831 h 1189895"/>
              <a:gd name="connsiteX100" fmla="*/ 3417465 w 4784040"/>
              <a:gd name="connsiteY100" fmla="*/ 1099459 h 1189895"/>
              <a:gd name="connsiteX101" fmla="*/ 3437561 w 4784040"/>
              <a:gd name="connsiteY101" fmla="*/ 1159749 h 1189895"/>
              <a:gd name="connsiteX102" fmla="*/ 3447610 w 4784040"/>
              <a:gd name="connsiteY102" fmla="*/ 1189895 h 1189895"/>
              <a:gd name="connsiteX103" fmla="*/ 3507900 w 4784040"/>
              <a:gd name="connsiteY103" fmla="*/ 1109508 h 1189895"/>
              <a:gd name="connsiteX104" fmla="*/ 3558142 w 4784040"/>
              <a:gd name="connsiteY104" fmla="*/ 1029121 h 1189895"/>
              <a:gd name="connsiteX105" fmla="*/ 3578238 w 4784040"/>
              <a:gd name="connsiteY105" fmla="*/ 958782 h 1189895"/>
              <a:gd name="connsiteX106" fmla="*/ 3588287 w 4784040"/>
              <a:gd name="connsiteY106" fmla="*/ 898492 h 1189895"/>
              <a:gd name="connsiteX107" fmla="*/ 3618432 w 4784040"/>
              <a:gd name="connsiteY107" fmla="*/ 828154 h 1189895"/>
              <a:gd name="connsiteX108" fmla="*/ 3628480 w 4784040"/>
              <a:gd name="connsiteY108" fmla="*/ 727670 h 1189895"/>
              <a:gd name="connsiteX109" fmla="*/ 3658625 w 4784040"/>
              <a:gd name="connsiteY109" fmla="*/ 657332 h 1189895"/>
              <a:gd name="connsiteX110" fmla="*/ 3728964 w 4784040"/>
              <a:gd name="connsiteY110" fmla="*/ 747767 h 1189895"/>
              <a:gd name="connsiteX111" fmla="*/ 3749060 w 4784040"/>
              <a:gd name="connsiteY111" fmla="*/ 787960 h 1189895"/>
              <a:gd name="connsiteX112" fmla="*/ 3759109 w 4784040"/>
              <a:gd name="connsiteY112" fmla="*/ 888444 h 1189895"/>
              <a:gd name="connsiteX113" fmla="*/ 3809350 w 4784040"/>
              <a:gd name="connsiteY113" fmla="*/ 908541 h 1189895"/>
              <a:gd name="connsiteX114" fmla="*/ 3980172 w 4784040"/>
              <a:gd name="connsiteY114" fmla="*/ 928637 h 1189895"/>
              <a:gd name="connsiteX115" fmla="*/ 4010317 w 4784040"/>
              <a:gd name="connsiteY115" fmla="*/ 918589 h 1189895"/>
              <a:gd name="connsiteX116" fmla="*/ 4020366 w 4784040"/>
              <a:gd name="connsiteY116" fmla="*/ 838202 h 1189895"/>
              <a:gd name="connsiteX117" fmla="*/ 4030414 w 4784040"/>
              <a:gd name="connsiteY117" fmla="*/ 787960 h 1189895"/>
              <a:gd name="connsiteX118" fmla="*/ 4080656 w 4784040"/>
              <a:gd name="connsiteY118" fmla="*/ 757815 h 1189895"/>
              <a:gd name="connsiteX119" fmla="*/ 4100753 w 4784040"/>
              <a:gd name="connsiteY119" fmla="*/ 727670 h 1189895"/>
              <a:gd name="connsiteX120" fmla="*/ 4140946 w 4784040"/>
              <a:gd name="connsiteY120" fmla="*/ 687477 h 1189895"/>
              <a:gd name="connsiteX121" fmla="*/ 4150994 w 4784040"/>
              <a:gd name="connsiteY121" fmla="*/ 627187 h 1189895"/>
              <a:gd name="connsiteX122" fmla="*/ 4171091 w 4784040"/>
              <a:gd name="connsiteY122" fmla="*/ 597042 h 1189895"/>
              <a:gd name="connsiteX123" fmla="*/ 4201236 w 4784040"/>
              <a:gd name="connsiteY123" fmla="*/ 536752 h 1189895"/>
              <a:gd name="connsiteX124" fmla="*/ 4231381 w 4784040"/>
              <a:gd name="connsiteY124" fmla="*/ 546800 h 1189895"/>
              <a:gd name="connsiteX125" fmla="*/ 4261526 w 4784040"/>
              <a:gd name="connsiteY125" fmla="*/ 657332 h 1189895"/>
              <a:gd name="connsiteX126" fmla="*/ 4281623 w 4784040"/>
              <a:gd name="connsiteY126" fmla="*/ 727670 h 1189895"/>
              <a:gd name="connsiteX127" fmla="*/ 4301720 w 4784040"/>
              <a:gd name="connsiteY127" fmla="*/ 757815 h 1189895"/>
              <a:gd name="connsiteX128" fmla="*/ 4341913 w 4784040"/>
              <a:gd name="connsiteY128" fmla="*/ 697525 h 1189895"/>
              <a:gd name="connsiteX129" fmla="*/ 4402203 w 4784040"/>
              <a:gd name="connsiteY129" fmla="*/ 597042 h 1189895"/>
              <a:gd name="connsiteX130" fmla="*/ 4412251 w 4784040"/>
              <a:gd name="connsiteY130" fmla="*/ 406123 h 1189895"/>
              <a:gd name="connsiteX131" fmla="*/ 4422300 w 4784040"/>
              <a:gd name="connsiteY131" fmla="*/ 365930 h 1189895"/>
              <a:gd name="connsiteX132" fmla="*/ 4472542 w 4784040"/>
              <a:gd name="connsiteY132" fmla="*/ 476462 h 1189895"/>
              <a:gd name="connsiteX133" fmla="*/ 4482590 w 4784040"/>
              <a:gd name="connsiteY133" fmla="*/ 556848 h 1189895"/>
              <a:gd name="connsiteX134" fmla="*/ 4492638 w 4784040"/>
              <a:gd name="connsiteY134" fmla="*/ 687477 h 1189895"/>
              <a:gd name="connsiteX135" fmla="*/ 4522783 w 4784040"/>
              <a:gd name="connsiteY135" fmla="*/ 777912 h 1189895"/>
              <a:gd name="connsiteX136" fmla="*/ 4532832 w 4784040"/>
              <a:gd name="connsiteY136" fmla="*/ 808057 h 1189895"/>
              <a:gd name="connsiteX137" fmla="*/ 4542880 w 4784040"/>
              <a:gd name="connsiteY137" fmla="*/ 838202 h 1189895"/>
              <a:gd name="connsiteX138" fmla="*/ 4573025 w 4784040"/>
              <a:gd name="connsiteY138" fmla="*/ 868347 h 1189895"/>
              <a:gd name="connsiteX139" fmla="*/ 4583073 w 4784040"/>
              <a:gd name="connsiteY139" fmla="*/ 1009024 h 1189895"/>
              <a:gd name="connsiteX140" fmla="*/ 4623267 w 4784040"/>
              <a:gd name="connsiteY140" fmla="*/ 1029121 h 1189895"/>
              <a:gd name="connsiteX141" fmla="*/ 4683557 w 4784040"/>
              <a:gd name="connsiteY141" fmla="*/ 968831 h 1189895"/>
              <a:gd name="connsiteX142" fmla="*/ 4723750 w 4784040"/>
              <a:gd name="connsiteY142" fmla="*/ 898492 h 1189895"/>
              <a:gd name="connsiteX143" fmla="*/ 4763944 w 4784040"/>
              <a:gd name="connsiteY143" fmla="*/ 838202 h 1189895"/>
              <a:gd name="connsiteX144" fmla="*/ 4784040 w 4784040"/>
              <a:gd name="connsiteY144" fmla="*/ 787960 h 1189895"/>
              <a:gd name="connsiteX0" fmla="*/ 0 w 4784040"/>
              <a:gd name="connsiteY0" fmla="*/ 353394 h 1189895"/>
              <a:gd name="connsiteX1" fmla="*/ 222089 w 4784040"/>
              <a:gd name="connsiteY1" fmla="*/ 828154 h 1189895"/>
              <a:gd name="connsiteX2" fmla="*/ 232137 w 4784040"/>
              <a:gd name="connsiteY2" fmla="*/ 798009 h 1189895"/>
              <a:gd name="connsiteX3" fmla="*/ 262282 w 4784040"/>
              <a:gd name="connsiteY3" fmla="*/ 787960 h 1189895"/>
              <a:gd name="connsiteX4" fmla="*/ 272331 w 4784040"/>
              <a:gd name="connsiteY4" fmla="*/ 630504 h 1189895"/>
              <a:gd name="connsiteX5" fmla="*/ 312524 w 4784040"/>
              <a:gd name="connsiteY5" fmla="*/ 878396 h 1189895"/>
              <a:gd name="connsiteX6" fmla="*/ 322572 w 4784040"/>
              <a:gd name="connsiteY6" fmla="*/ 958782 h 1189895"/>
              <a:gd name="connsiteX7" fmla="*/ 332621 w 4784040"/>
              <a:gd name="connsiteY7" fmla="*/ 708003 h 1189895"/>
              <a:gd name="connsiteX8" fmla="*/ 402959 w 4784040"/>
              <a:gd name="connsiteY8" fmla="*/ 421415 h 1189895"/>
              <a:gd name="connsiteX9" fmla="*/ 443153 w 4784040"/>
              <a:gd name="connsiteY9" fmla="*/ 578948 h 1189895"/>
              <a:gd name="connsiteX10" fmla="*/ 473298 w 4784040"/>
              <a:gd name="connsiteY10" fmla="*/ 608660 h 1189895"/>
              <a:gd name="connsiteX11" fmla="*/ 503443 w 4784040"/>
              <a:gd name="connsiteY11" fmla="*/ 529569 h 1189895"/>
              <a:gd name="connsiteX12" fmla="*/ 553684 w 4784040"/>
              <a:gd name="connsiteY12" fmla="*/ 898492 h 1189895"/>
              <a:gd name="connsiteX13" fmla="*/ 583829 w 4784040"/>
              <a:gd name="connsiteY13" fmla="*/ 878396 h 1189895"/>
              <a:gd name="connsiteX14" fmla="*/ 597659 w 4784040"/>
              <a:gd name="connsiteY14" fmla="*/ 861433 h 1189895"/>
              <a:gd name="connsiteX15" fmla="*/ 684313 w 4784040"/>
              <a:gd name="connsiteY15" fmla="*/ 828154 h 1189895"/>
              <a:gd name="connsiteX16" fmla="*/ 734555 w 4784040"/>
              <a:gd name="connsiteY16" fmla="*/ 948734 h 1189895"/>
              <a:gd name="connsiteX17" fmla="*/ 804893 w 4784040"/>
              <a:gd name="connsiteY17" fmla="*/ 998976 h 1189895"/>
              <a:gd name="connsiteX18" fmla="*/ 935522 w 4784040"/>
              <a:gd name="connsiteY18" fmla="*/ 1109508 h 1189895"/>
              <a:gd name="connsiteX19" fmla="*/ 975715 w 4784040"/>
              <a:gd name="connsiteY19" fmla="*/ 1089411 h 1189895"/>
              <a:gd name="connsiteX20" fmla="*/ 1015909 w 4784040"/>
              <a:gd name="connsiteY20" fmla="*/ 1029121 h 1189895"/>
              <a:gd name="connsiteX21" fmla="*/ 1025957 w 4784040"/>
              <a:gd name="connsiteY21" fmla="*/ 918589 h 1189895"/>
              <a:gd name="connsiteX22" fmla="*/ 1116392 w 4784040"/>
              <a:gd name="connsiteY22" fmla="*/ 777912 h 1189895"/>
              <a:gd name="connsiteX23" fmla="*/ 1126440 w 4784040"/>
              <a:gd name="connsiteY23" fmla="*/ 727670 h 1189895"/>
              <a:gd name="connsiteX24" fmla="*/ 1166634 w 4784040"/>
              <a:gd name="connsiteY24" fmla="*/ 677429 h 1189895"/>
              <a:gd name="connsiteX25" fmla="*/ 1186731 w 4784040"/>
              <a:gd name="connsiteY25" fmla="*/ 647284 h 1189895"/>
              <a:gd name="connsiteX26" fmla="*/ 1196779 w 4784040"/>
              <a:gd name="connsiteY26" fmla="*/ 617138 h 1189895"/>
              <a:gd name="connsiteX27" fmla="*/ 1216876 w 4784040"/>
              <a:gd name="connsiteY27" fmla="*/ 566897 h 1189895"/>
              <a:gd name="connsiteX28" fmla="*/ 1236972 w 4784040"/>
              <a:gd name="connsiteY28" fmla="*/ 436268 h 1189895"/>
              <a:gd name="connsiteX29" fmla="*/ 1247021 w 4784040"/>
              <a:gd name="connsiteY29" fmla="*/ 627187 h 1189895"/>
              <a:gd name="connsiteX30" fmla="*/ 1267117 w 4784040"/>
              <a:gd name="connsiteY30" fmla="*/ 586993 h 1189895"/>
              <a:gd name="connsiteX31" fmla="*/ 1277166 w 4784040"/>
              <a:gd name="connsiteY31" fmla="*/ 556848 h 1189895"/>
              <a:gd name="connsiteX32" fmla="*/ 1327408 w 4784040"/>
              <a:gd name="connsiteY32" fmla="*/ 647284 h 1189895"/>
              <a:gd name="connsiteX33" fmla="*/ 1377649 w 4784040"/>
              <a:gd name="connsiteY33" fmla="*/ 707574 h 1189895"/>
              <a:gd name="connsiteX34" fmla="*/ 1407794 w 4784040"/>
              <a:gd name="connsiteY34" fmla="*/ 717622 h 1189895"/>
              <a:gd name="connsiteX35" fmla="*/ 1458036 w 4784040"/>
              <a:gd name="connsiteY35" fmla="*/ 607090 h 1189895"/>
              <a:gd name="connsiteX36" fmla="*/ 1518326 w 4784040"/>
              <a:gd name="connsiteY36" fmla="*/ 546800 h 1189895"/>
              <a:gd name="connsiteX37" fmla="*/ 1538423 w 4784040"/>
              <a:gd name="connsiteY37" fmla="*/ 506607 h 1189895"/>
              <a:gd name="connsiteX38" fmla="*/ 1568568 w 4784040"/>
              <a:gd name="connsiteY38" fmla="*/ 365930 h 1189895"/>
              <a:gd name="connsiteX39" fmla="*/ 1588665 w 4784040"/>
              <a:gd name="connsiteY39" fmla="*/ 396075 h 1189895"/>
              <a:gd name="connsiteX40" fmla="*/ 1598713 w 4784040"/>
              <a:gd name="connsiteY40" fmla="*/ 426220 h 1189895"/>
              <a:gd name="connsiteX41" fmla="*/ 1618810 w 4784040"/>
              <a:gd name="connsiteY41" fmla="*/ 496558 h 1189895"/>
              <a:gd name="connsiteX42" fmla="*/ 1669051 w 4784040"/>
              <a:gd name="connsiteY42" fmla="*/ 576945 h 1189895"/>
              <a:gd name="connsiteX43" fmla="*/ 1699197 w 4784040"/>
              <a:gd name="connsiteY43" fmla="*/ 737719 h 1189895"/>
              <a:gd name="connsiteX44" fmla="*/ 1729342 w 4784040"/>
              <a:gd name="connsiteY44" fmla="*/ 848251 h 1189895"/>
              <a:gd name="connsiteX45" fmla="*/ 1749438 w 4784040"/>
              <a:gd name="connsiteY45" fmla="*/ 928637 h 1189895"/>
              <a:gd name="connsiteX46" fmla="*/ 1769535 w 4784040"/>
              <a:gd name="connsiteY46" fmla="*/ 958782 h 1189895"/>
              <a:gd name="connsiteX47" fmla="*/ 1799680 w 4784040"/>
              <a:gd name="connsiteY47" fmla="*/ 948734 h 1189895"/>
              <a:gd name="connsiteX48" fmla="*/ 1809728 w 4784040"/>
              <a:gd name="connsiteY48" fmla="*/ 918589 h 1189895"/>
              <a:gd name="connsiteX49" fmla="*/ 1829825 w 4784040"/>
              <a:gd name="connsiteY49" fmla="*/ 888444 h 1189895"/>
              <a:gd name="connsiteX50" fmla="*/ 1859970 w 4784040"/>
              <a:gd name="connsiteY50" fmla="*/ 838202 h 1189895"/>
              <a:gd name="connsiteX51" fmla="*/ 1900164 w 4784040"/>
              <a:gd name="connsiteY51" fmla="*/ 868347 h 1189895"/>
              <a:gd name="connsiteX52" fmla="*/ 2000647 w 4784040"/>
              <a:gd name="connsiteY52" fmla="*/ 958782 h 1189895"/>
              <a:gd name="connsiteX53" fmla="*/ 2040840 w 4784040"/>
              <a:gd name="connsiteY53" fmla="*/ 1029121 h 1189895"/>
              <a:gd name="connsiteX54" fmla="*/ 2070986 w 4784040"/>
              <a:gd name="connsiteY54" fmla="*/ 1049218 h 1189895"/>
              <a:gd name="connsiteX55" fmla="*/ 2081034 w 4784040"/>
              <a:gd name="connsiteY55" fmla="*/ 1079363 h 1189895"/>
              <a:gd name="connsiteX56" fmla="*/ 2101131 w 4784040"/>
              <a:gd name="connsiteY56" fmla="*/ 1049218 h 1189895"/>
              <a:gd name="connsiteX57" fmla="*/ 2111179 w 4784040"/>
              <a:gd name="connsiteY57" fmla="*/ 1009024 h 1189895"/>
              <a:gd name="connsiteX58" fmla="*/ 2131276 w 4784040"/>
              <a:gd name="connsiteY58" fmla="*/ 958782 h 1189895"/>
              <a:gd name="connsiteX59" fmla="*/ 2141324 w 4784040"/>
              <a:gd name="connsiteY59" fmla="*/ 928637 h 1189895"/>
              <a:gd name="connsiteX60" fmla="*/ 2151372 w 4784040"/>
              <a:gd name="connsiteY60" fmla="*/ 767864 h 1189895"/>
              <a:gd name="connsiteX61" fmla="*/ 2181517 w 4784040"/>
              <a:gd name="connsiteY61" fmla="*/ 677429 h 1189895"/>
              <a:gd name="connsiteX62" fmla="*/ 2211662 w 4784040"/>
              <a:gd name="connsiteY62" fmla="*/ 627187 h 1189895"/>
              <a:gd name="connsiteX63" fmla="*/ 2221711 w 4784040"/>
              <a:gd name="connsiteY63" fmla="*/ 566897 h 1189895"/>
              <a:gd name="connsiteX64" fmla="*/ 2231759 w 4784040"/>
              <a:gd name="connsiteY64" fmla="*/ 597042 h 1189895"/>
              <a:gd name="connsiteX65" fmla="*/ 2241808 w 4784040"/>
              <a:gd name="connsiteY65" fmla="*/ 657332 h 1189895"/>
              <a:gd name="connsiteX66" fmla="*/ 2271953 w 4784040"/>
              <a:gd name="connsiteY66" fmla="*/ 727670 h 1189895"/>
              <a:gd name="connsiteX67" fmla="*/ 2282001 w 4784040"/>
              <a:gd name="connsiteY67" fmla="*/ 848251 h 1189895"/>
              <a:gd name="connsiteX68" fmla="*/ 2302098 w 4784040"/>
              <a:gd name="connsiteY68" fmla="*/ 968831 h 1189895"/>
              <a:gd name="connsiteX69" fmla="*/ 2362388 w 4784040"/>
              <a:gd name="connsiteY69" fmla="*/ 908541 h 1189895"/>
              <a:gd name="connsiteX70" fmla="*/ 2422678 w 4784040"/>
              <a:gd name="connsiteY70" fmla="*/ 868347 h 1189895"/>
              <a:gd name="connsiteX71" fmla="*/ 2472920 w 4784040"/>
              <a:gd name="connsiteY71" fmla="*/ 808057 h 1189895"/>
              <a:gd name="connsiteX72" fmla="*/ 2513113 w 4784040"/>
              <a:gd name="connsiteY72" fmla="*/ 747767 h 1189895"/>
              <a:gd name="connsiteX73" fmla="*/ 2583451 w 4784040"/>
              <a:gd name="connsiteY73" fmla="*/ 687477 h 1189895"/>
              <a:gd name="connsiteX74" fmla="*/ 2633693 w 4784040"/>
              <a:gd name="connsiteY74" fmla="*/ 697525 h 1189895"/>
              <a:gd name="connsiteX75" fmla="*/ 2683935 w 4784040"/>
              <a:gd name="connsiteY75" fmla="*/ 737719 h 1189895"/>
              <a:gd name="connsiteX76" fmla="*/ 2744225 w 4784040"/>
              <a:gd name="connsiteY76" fmla="*/ 767864 h 1189895"/>
              <a:gd name="connsiteX77" fmla="*/ 2774370 w 4784040"/>
              <a:gd name="connsiteY77" fmla="*/ 798009 h 1189895"/>
              <a:gd name="connsiteX78" fmla="*/ 2784419 w 4784040"/>
              <a:gd name="connsiteY78" fmla="*/ 828154 h 1189895"/>
              <a:gd name="connsiteX79" fmla="*/ 2864805 w 4784040"/>
              <a:gd name="connsiteY79" fmla="*/ 868347 h 1189895"/>
              <a:gd name="connsiteX80" fmla="*/ 2904999 w 4784040"/>
              <a:gd name="connsiteY80" fmla="*/ 888444 h 1189895"/>
              <a:gd name="connsiteX81" fmla="*/ 2935144 w 4784040"/>
              <a:gd name="connsiteY81" fmla="*/ 858299 h 1189895"/>
              <a:gd name="connsiteX82" fmla="*/ 2965289 w 4784040"/>
              <a:gd name="connsiteY82" fmla="*/ 838202 h 1189895"/>
              <a:gd name="connsiteX83" fmla="*/ 3035627 w 4784040"/>
              <a:gd name="connsiteY83" fmla="*/ 767864 h 1189895"/>
              <a:gd name="connsiteX84" fmla="*/ 3045676 w 4784040"/>
              <a:gd name="connsiteY84" fmla="*/ 727670 h 1189895"/>
              <a:gd name="connsiteX85" fmla="*/ 3075821 w 4784040"/>
              <a:gd name="connsiteY85" fmla="*/ 647284 h 1189895"/>
              <a:gd name="connsiteX86" fmla="*/ 3085869 w 4784040"/>
              <a:gd name="connsiteY86" fmla="*/ 546800 h 1189895"/>
              <a:gd name="connsiteX87" fmla="*/ 3105966 w 4784040"/>
              <a:gd name="connsiteY87" fmla="*/ 496558 h 1189895"/>
              <a:gd name="connsiteX88" fmla="*/ 3116014 w 4784040"/>
              <a:gd name="connsiteY88" fmla="*/ 456365 h 1189895"/>
              <a:gd name="connsiteX89" fmla="*/ 3136111 w 4784040"/>
              <a:gd name="connsiteY89" fmla="*/ 426220 h 1189895"/>
              <a:gd name="connsiteX90" fmla="*/ 3166256 w 4784040"/>
              <a:gd name="connsiteY90" fmla="*/ 335785 h 1189895"/>
              <a:gd name="connsiteX91" fmla="*/ 3186353 w 4784040"/>
              <a:gd name="connsiteY91" fmla="*/ 305640 h 1189895"/>
              <a:gd name="connsiteX92" fmla="*/ 3206449 w 4784040"/>
              <a:gd name="connsiteY92" fmla="*/ 225253 h 1189895"/>
              <a:gd name="connsiteX93" fmla="*/ 3271748 w 4784040"/>
              <a:gd name="connsiteY93" fmla="*/ 16377 h 1189895"/>
              <a:gd name="connsiteX94" fmla="*/ 3266739 w 4784040"/>
              <a:gd name="connsiteY94" fmla="*/ 355881 h 1189895"/>
              <a:gd name="connsiteX95" fmla="*/ 3316981 w 4784040"/>
              <a:gd name="connsiteY95" fmla="*/ 486510 h 1189895"/>
              <a:gd name="connsiteX96" fmla="*/ 3327029 w 4784040"/>
              <a:gd name="connsiteY96" fmla="*/ 637235 h 1189895"/>
              <a:gd name="connsiteX97" fmla="*/ 3357175 w 4784040"/>
              <a:gd name="connsiteY97" fmla="*/ 808057 h 1189895"/>
              <a:gd name="connsiteX98" fmla="*/ 3397368 w 4784040"/>
              <a:gd name="connsiteY98" fmla="*/ 928637 h 1189895"/>
              <a:gd name="connsiteX99" fmla="*/ 3407416 w 4784040"/>
              <a:gd name="connsiteY99" fmla="*/ 968831 h 1189895"/>
              <a:gd name="connsiteX100" fmla="*/ 3417465 w 4784040"/>
              <a:gd name="connsiteY100" fmla="*/ 1099459 h 1189895"/>
              <a:gd name="connsiteX101" fmla="*/ 3437561 w 4784040"/>
              <a:gd name="connsiteY101" fmla="*/ 1159749 h 1189895"/>
              <a:gd name="connsiteX102" fmla="*/ 3447610 w 4784040"/>
              <a:gd name="connsiteY102" fmla="*/ 1189895 h 1189895"/>
              <a:gd name="connsiteX103" fmla="*/ 3507900 w 4784040"/>
              <a:gd name="connsiteY103" fmla="*/ 1109508 h 1189895"/>
              <a:gd name="connsiteX104" fmla="*/ 3558142 w 4784040"/>
              <a:gd name="connsiteY104" fmla="*/ 1029121 h 1189895"/>
              <a:gd name="connsiteX105" fmla="*/ 3578238 w 4784040"/>
              <a:gd name="connsiteY105" fmla="*/ 958782 h 1189895"/>
              <a:gd name="connsiteX106" fmla="*/ 3588287 w 4784040"/>
              <a:gd name="connsiteY106" fmla="*/ 898492 h 1189895"/>
              <a:gd name="connsiteX107" fmla="*/ 3618432 w 4784040"/>
              <a:gd name="connsiteY107" fmla="*/ 828154 h 1189895"/>
              <a:gd name="connsiteX108" fmla="*/ 3628480 w 4784040"/>
              <a:gd name="connsiteY108" fmla="*/ 727670 h 1189895"/>
              <a:gd name="connsiteX109" fmla="*/ 3658625 w 4784040"/>
              <a:gd name="connsiteY109" fmla="*/ 657332 h 1189895"/>
              <a:gd name="connsiteX110" fmla="*/ 3728964 w 4784040"/>
              <a:gd name="connsiteY110" fmla="*/ 747767 h 1189895"/>
              <a:gd name="connsiteX111" fmla="*/ 3749060 w 4784040"/>
              <a:gd name="connsiteY111" fmla="*/ 787960 h 1189895"/>
              <a:gd name="connsiteX112" fmla="*/ 3759109 w 4784040"/>
              <a:gd name="connsiteY112" fmla="*/ 888444 h 1189895"/>
              <a:gd name="connsiteX113" fmla="*/ 3809350 w 4784040"/>
              <a:gd name="connsiteY113" fmla="*/ 908541 h 1189895"/>
              <a:gd name="connsiteX114" fmla="*/ 3980172 w 4784040"/>
              <a:gd name="connsiteY114" fmla="*/ 928637 h 1189895"/>
              <a:gd name="connsiteX115" fmla="*/ 4010317 w 4784040"/>
              <a:gd name="connsiteY115" fmla="*/ 918589 h 1189895"/>
              <a:gd name="connsiteX116" fmla="*/ 4020366 w 4784040"/>
              <a:gd name="connsiteY116" fmla="*/ 838202 h 1189895"/>
              <a:gd name="connsiteX117" fmla="*/ 4030414 w 4784040"/>
              <a:gd name="connsiteY117" fmla="*/ 787960 h 1189895"/>
              <a:gd name="connsiteX118" fmla="*/ 4080656 w 4784040"/>
              <a:gd name="connsiteY118" fmla="*/ 757815 h 1189895"/>
              <a:gd name="connsiteX119" fmla="*/ 4100753 w 4784040"/>
              <a:gd name="connsiteY119" fmla="*/ 727670 h 1189895"/>
              <a:gd name="connsiteX120" fmla="*/ 4140946 w 4784040"/>
              <a:gd name="connsiteY120" fmla="*/ 687477 h 1189895"/>
              <a:gd name="connsiteX121" fmla="*/ 4150994 w 4784040"/>
              <a:gd name="connsiteY121" fmla="*/ 627187 h 1189895"/>
              <a:gd name="connsiteX122" fmla="*/ 4171091 w 4784040"/>
              <a:gd name="connsiteY122" fmla="*/ 597042 h 1189895"/>
              <a:gd name="connsiteX123" fmla="*/ 4201236 w 4784040"/>
              <a:gd name="connsiteY123" fmla="*/ 536752 h 1189895"/>
              <a:gd name="connsiteX124" fmla="*/ 4231381 w 4784040"/>
              <a:gd name="connsiteY124" fmla="*/ 546800 h 1189895"/>
              <a:gd name="connsiteX125" fmla="*/ 4261526 w 4784040"/>
              <a:gd name="connsiteY125" fmla="*/ 657332 h 1189895"/>
              <a:gd name="connsiteX126" fmla="*/ 4281623 w 4784040"/>
              <a:gd name="connsiteY126" fmla="*/ 727670 h 1189895"/>
              <a:gd name="connsiteX127" fmla="*/ 4301720 w 4784040"/>
              <a:gd name="connsiteY127" fmla="*/ 757815 h 1189895"/>
              <a:gd name="connsiteX128" fmla="*/ 4341913 w 4784040"/>
              <a:gd name="connsiteY128" fmla="*/ 697525 h 1189895"/>
              <a:gd name="connsiteX129" fmla="*/ 4402203 w 4784040"/>
              <a:gd name="connsiteY129" fmla="*/ 597042 h 1189895"/>
              <a:gd name="connsiteX130" fmla="*/ 4412251 w 4784040"/>
              <a:gd name="connsiteY130" fmla="*/ 406123 h 1189895"/>
              <a:gd name="connsiteX131" fmla="*/ 4422300 w 4784040"/>
              <a:gd name="connsiteY131" fmla="*/ 365930 h 1189895"/>
              <a:gd name="connsiteX132" fmla="*/ 4472542 w 4784040"/>
              <a:gd name="connsiteY132" fmla="*/ 476462 h 1189895"/>
              <a:gd name="connsiteX133" fmla="*/ 4482590 w 4784040"/>
              <a:gd name="connsiteY133" fmla="*/ 556848 h 1189895"/>
              <a:gd name="connsiteX134" fmla="*/ 4492638 w 4784040"/>
              <a:gd name="connsiteY134" fmla="*/ 687477 h 1189895"/>
              <a:gd name="connsiteX135" fmla="*/ 4522783 w 4784040"/>
              <a:gd name="connsiteY135" fmla="*/ 777912 h 1189895"/>
              <a:gd name="connsiteX136" fmla="*/ 4532832 w 4784040"/>
              <a:gd name="connsiteY136" fmla="*/ 808057 h 1189895"/>
              <a:gd name="connsiteX137" fmla="*/ 4542880 w 4784040"/>
              <a:gd name="connsiteY137" fmla="*/ 838202 h 1189895"/>
              <a:gd name="connsiteX138" fmla="*/ 4573025 w 4784040"/>
              <a:gd name="connsiteY138" fmla="*/ 868347 h 1189895"/>
              <a:gd name="connsiteX139" fmla="*/ 4583073 w 4784040"/>
              <a:gd name="connsiteY139" fmla="*/ 1009024 h 1189895"/>
              <a:gd name="connsiteX140" fmla="*/ 4623267 w 4784040"/>
              <a:gd name="connsiteY140" fmla="*/ 1029121 h 1189895"/>
              <a:gd name="connsiteX141" fmla="*/ 4683557 w 4784040"/>
              <a:gd name="connsiteY141" fmla="*/ 968831 h 1189895"/>
              <a:gd name="connsiteX142" fmla="*/ 4723750 w 4784040"/>
              <a:gd name="connsiteY142" fmla="*/ 898492 h 1189895"/>
              <a:gd name="connsiteX143" fmla="*/ 4763944 w 4784040"/>
              <a:gd name="connsiteY143" fmla="*/ 838202 h 1189895"/>
              <a:gd name="connsiteX144" fmla="*/ 4784040 w 4784040"/>
              <a:gd name="connsiteY144" fmla="*/ 787960 h 1189895"/>
              <a:gd name="connsiteX0" fmla="*/ 0 w 4784040"/>
              <a:gd name="connsiteY0" fmla="*/ 353394 h 1189895"/>
              <a:gd name="connsiteX1" fmla="*/ 222089 w 4784040"/>
              <a:gd name="connsiteY1" fmla="*/ 828154 h 1189895"/>
              <a:gd name="connsiteX2" fmla="*/ 232137 w 4784040"/>
              <a:gd name="connsiteY2" fmla="*/ 798009 h 1189895"/>
              <a:gd name="connsiteX3" fmla="*/ 262282 w 4784040"/>
              <a:gd name="connsiteY3" fmla="*/ 787960 h 1189895"/>
              <a:gd name="connsiteX4" fmla="*/ 272331 w 4784040"/>
              <a:gd name="connsiteY4" fmla="*/ 630504 h 1189895"/>
              <a:gd name="connsiteX5" fmla="*/ 312524 w 4784040"/>
              <a:gd name="connsiteY5" fmla="*/ 878396 h 1189895"/>
              <a:gd name="connsiteX6" fmla="*/ 322572 w 4784040"/>
              <a:gd name="connsiteY6" fmla="*/ 392723 h 1189895"/>
              <a:gd name="connsiteX7" fmla="*/ 332621 w 4784040"/>
              <a:gd name="connsiteY7" fmla="*/ 708003 h 1189895"/>
              <a:gd name="connsiteX8" fmla="*/ 402959 w 4784040"/>
              <a:gd name="connsiteY8" fmla="*/ 421415 h 1189895"/>
              <a:gd name="connsiteX9" fmla="*/ 443153 w 4784040"/>
              <a:gd name="connsiteY9" fmla="*/ 578948 h 1189895"/>
              <a:gd name="connsiteX10" fmla="*/ 473298 w 4784040"/>
              <a:gd name="connsiteY10" fmla="*/ 608660 h 1189895"/>
              <a:gd name="connsiteX11" fmla="*/ 503443 w 4784040"/>
              <a:gd name="connsiteY11" fmla="*/ 529569 h 1189895"/>
              <a:gd name="connsiteX12" fmla="*/ 553684 w 4784040"/>
              <a:gd name="connsiteY12" fmla="*/ 898492 h 1189895"/>
              <a:gd name="connsiteX13" fmla="*/ 583829 w 4784040"/>
              <a:gd name="connsiteY13" fmla="*/ 878396 h 1189895"/>
              <a:gd name="connsiteX14" fmla="*/ 597659 w 4784040"/>
              <a:gd name="connsiteY14" fmla="*/ 861433 h 1189895"/>
              <a:gd name="connsiteX15" fmla="*/ 684313 w 4784040"/>
              <a:gd name="connsiteY15" fmla="*/ 828154 h 1189895"/>
              <a:gd name="connsiteX16" fmla="*/ 734555 w 4784040"/>
              <a:gd name="connsiteY16" fmla="*/ 948734 h 1189895"/>
              <a:gd name="connsiteX17" fmla="*/ 804893 w 4784040"/>
              <a:gd name="connsiteY17" fmla="*/ 998976 h 1189895"/>
              <a:gd name="connsiteX18" fmla="*/ 935522 w 4784040"/>
              <a:gd name="connsiteY18" fmla="*/ 1109508 h 1189895"/>
              <a:gd name="connsiteX19" fmla="*/ 975715 w 4784040"/>
              <a:gd name="connsiteY19" fmla="*/ 1089411 h 1189895"/>
              <a:gd name="connsiteX20" fmla="*/ 1015909 w 4784040"/>
              <a:gd name="connsiteY20" fmla="*/ 1029121 h 1189895"/>
              <a:gd name="connsiteX21" fmla="*/ 1025957 w 4784040"/>
              <a:gd name="connsiteY21" fmla="*/ 918589 h 1189895"/>
              <a:gd name="connsiteX22" fmla="*/ 1116392 w 4784040"/>
              <a:gd name="connsiteY22" fmla="*/ 777912 h 1189895"/>
              <a:gd name="connsiteX23" fmla="*/ 1126440 w 4784040"/>
              <a:gd name="connsiteY23" fmla="*/ 727670 h 1189895"/>
              <a:gd name="connsiteX24" fmla="*/ 1166634 w 4784040"/>
              <a:gd name="connsiteY24" fmla="*/ 677429 h 1189895"/>
              <a:gd name="connsiteX25" fmla="*/ 1186731 w 4784040"/>
              <a:gd name="connsiteY25" fmla="*/ 647284 h 1189895"/>
              <a:gd name="connsiteX26" fmla="*/ 1196779 w 4784040"/>
              <a:gd name="connsiteY26" fmla="*/ 617138 h 1189895"/>
              <a:gd name="connsiteX27" fmla="*/ 1216876 w 4784040"/>
              <a:gd name="connsiteY27" fmla="*/ 566897 h 1189895"/>
              <a:gd name="connsiteX28" fmla="*/ 1236972 w 4784040"/>
              <a:gd name="connsiteY28" fmla="*/ 436268 h 1189895"/>
              <a:gd name="connsiteX29" fmla="*/ 1247021 w 4784040"/>
              <a:gd name="connsiteY29" fmla="*/ 627187 h 1189895"/>
              <a:gd name="connsiteX30" fmla="*/ 1267117 w 4784040"/>
              <a:gd name="connsiteY30" fmla="*/ 586993 h 1189895"/>
              <a:gd name="connsiteX31" fmla="*/ 1277166 w 4784040"/>
              <a:gd name="connsiteY31" fmla="*/ 556848 h 1189895"/>
              <a:gd name="connsiteX32" fmla="*/ 1327408 w 4784040"/>
              <a:gd name="connsiteY32" fmla="*/ 647284 h 1189895"/>
              <a:gd name="connsiteX33" fmla="*/ 1377649 w 4784040"/>
              <a:gd name="connsiteY33" fmla="*/ 707574 h 1189895"/>
              <a:gd name="connsiteX34" fmla="*/ 1407794 w 4784040"/>
              <a:gd name="connsiteY34" fmla="*/ 717622 h 1189895"/>
              <a:gd name="connsiteX35" fmla="*/ 1458036 w 4784040"/>
              <a:gd name="connsiteY35" fmla="*/ 607090 h 1189895"/>
              <a:gd name="connsiteX36" fmla="*/ 1518326 w 4784040"/>
              <a:gd name="connsiteY36" fmla="*/ 546800 h 1189895"/>
              <a:gd name="connsiteX37" fmla="*/ 1538423 w 4784040"/>
              <a:gd name="connsiteY37" fmla="*/ 506607 h 1189895"/>
              <a:gd name="connsiteX38" fmla="*/ 1568568 w 4784040"/>
              <a:gd name="connsiteY38" fmla="*/ 365930 h 1189895"/>
              <a:gd name="connsiteX39" fmla="*/ 1588665 w 4784040"/>
              <a:gd name="connsiteY39" fmla="*/ 396075 h 1189895"/>
              <a:gd name="connsiteX40" fmla="*/ 1598713 w 4784040"/>
              <a:gd name="connsiteY40" fmla="*/ 426220 h 1189895"/>
              <a:gd name="connsiteX41" fmla="*/ 1618810 w 4784040"/>
              <a:gd name="connsiteY41" fmla="*/ 496558 h 1189895"/>
              <a:gd name="connsiteX42" fmla="*/ 1669051 w 4784040"/>
              <a:gd name="connsiteY42" fmla="*/ 576945 h 1189895"/>
              <a:gd name="connsiteX43" fmla="*/ 1699197 w 4784040"/>
              <a:gd name="connsiteY43" fmla="*/ 737719 h 1189895"/>
              <a:gd name="connsiteX44" fmla="*/ 1729342 w 4784040"/>
              <a:gd name="connsiteY44" fmla="*/ 848251 h 1189895"/>
              <a:gd name="connsiteX45" fmla="*/ 1749438 w 4784040"/>
              <a:gd name="connsiteY45" fmla="*/ 928637 h 1189895"/>
              <a:gd name="connsiteX46" fmla="*/ 1769535 w 4784040"/>
              <a:gd name="connsiteY46" fmla="*/ 958782 h 1189895"/>
              <a:gd name="connsiteX47" fmla="*/ 1799680 w 4784040"/>
              <a:gd name="connsiteY47" fmla="*/ 948734 h 1189895"/>
              <a:gd name="connsiteX48" fmla="*/ 1809728 w 4784040"/>
              <a:gd name="connsiteY48" fmla="*/ 918589 h 1189895"/>
              <a:gd name="connsiteX49" fmla="*/ 1829825 w 4784040"/>
              <a:gd name="connsiteY49" fmla="*/ 888444 h 1189895"/>
              <a:gd name="connsiteX50" fmla="*/ 1859970 w 4784040"/>
              <a:gd name="connsiteY50" fmla="*/ 838202 h 1189895"/>
              <a:gd name="connsiteX51" fmla="*/ 1900164 w 4784040"/>
              <a:gd name="connsiteY51" fmla="*/ 868347 h 1189895"/>
              <a:gd name="connsiteX52" fmla="*/ 2000647 w 4784040"/>
              <a:gd name="connsiteY52" fmla="*/ 958782 h 1189895"/>
              <a:gd name="connsiteX53" fmla="*/ 2040840 w 4784040"/>
              <a:gd name="connsiteY53" fmla="*/ 1029121 h 1189895"/>
              <a:gd name="connsiteX54" fmla="*/ 2070986 w 4784040"/>
              <a:gd name="connsiteY54" fmla="*/ 1049218 h 1189895"/>
              <a:gd name="connsiteX55" fmla="*/ 2081034 w 4784040"/>
              <a:gd name="connsiteY55" fmla="*/ 1079363 h 1189895"/>
              <a:gd name="connsiteX56" fmla="*/ 2101131 w 4784040"/>
              <a:gd name="connsiteY56" fmla="*/ 1049218 h 1189895"/>
              <a:gd name="connsiteX57" fmla="*/ 2111179 w 4784040"/>
              <a:gd name="connsiteY57" fmla="*/ 1009024 h 1189895"/>
              <a:gd name="connsiteX58" fmla="*/ 2131276 w 4784040"/>
              <a:gd name="connsiteY58" fmla="*/ 958782 h 1189895"/>
              <a:gd name="connsiteX59" fmla="*/ 2141324 w 4784040"/>
              <a:gd name="connsiteY59" fmla="*/ 928637 h 1189895"/>
              <a:gd name="connsiteX60" fmla="*/ 2151372 w 4784040"/>
              <a:gd name="connsiteY60" fmla="*/ 767864 h 1189895"/>
              <a:gd name="connsiteX61" fmla="*/ 2181517 w 4784040"/>
              <a:gd name="connsiteY61" fmla="*/ 677429 h 1189895"/>
              <a:gd name="connsiteX62" fmla="*/ 2211662 w 4784040"/>
              <a:gd name="connsiteY62" fmla="*/ 627187 h 1189895"/>
              <a:gd name="connsiteX63" fmla="*/ 2221711 w 4784040"/>
              <a:gd name="connsiteY63" fmla="*/ 566897 h 1189895"/>
              <a:gd name="connsiteX64" fmla="*/ 2231759 w 4784040"/>
              <a:gd name="connsiteY64" fmla="*/ 597042 h 1189895"/>
              <a:gd name="connsiteX65" fmla="*/ 2241808 w 4784040"/>
              <a:gd name="connsiteY65" fmla="*/ 657332 h 1189895"/>
              <a:gd name="connsiteX66" fmla="*/ 2271953 w 4784040"/>
              <a:gd name="connsiteY66" fmla="*/ 727670 h 1189895"/>
              <a:gd name="connsiteX67" fmla="*/ 2282001 w 4784040"/>
              <a:gd name="connsiteY67" fmla="*/ 848251 h 1189895"/>
              <a:gd name="connsiteX68" fmla="*/ 2302098 w 4784040"/>
              <a:gd name="connsiteY68" fmla="*/ 968831 h 1189895"/>
              <a:gd name="connsiteX69" fmla="*/ 2362388 w 4784040"/>
              <a:gd name="connsiteY69" fmla="*/ 908541 h 1189895"/>
              <a:gd name="connsiteX70" fmla="*/ 2422678 w 4784040"/>
              <a:gd name="connsiteY70" fmla="*/ 868347 h 1189895"/>
              <a:gd name="connsiteX71" fmla="*/ 2472920 w 4784040"/>
              <a:gd name="connsiteY71" fmla="*/ 808057 h 1189895"/>
              <a:gd name="connsiteX72" fmla="*/ 2513113 w 4784040"/>
              <a:gd name="connsiteY72" fmla="*/ 747767 h 1189895"/>
              <a:gd name="connsiteX73" fmla="*/ 2583451 w 4784040"/>
              <a:gd name="connsiteY73" fmla="*/ 687477 h 1189895"/>
              <a:gd name="connsiteX74" fmla="*/ 2633693 w 4784040"/>
              <a:gd name="connsiteY74" fmla="*/ 697525 h 1189895"/>
              <a:gd name="connsiteX75" fmla="*/ 2683935 w 4784040"/>
              <a:gd name="connsiteY75" fmla="*/ 737719 h 1189895"/>
              <a:gd name="connsiteX76" fmla="*/ 2744225 w 4784040"/>
              <a:gd name="connsiteY76" fmla="*/ 767864 h 1189895"/>
              <a:gd name="connsiteX77" fmla="*/ 2774370 w 4784040"/>
              <a:gd name="connsiteY77" fmla="*/ 798009 h 1189895"/>
              <a:gd name="connsiteX78" fmla="*/ 2784419 w 4784040"/>
              <a:gd name="connsiteY78" fmla="*/ 828154 h 1189895"/>
              <a:gd name="connsiteX79" fmla="*/ 2864805 w 4784040"/>
              <a:gd name="connsiteY79" fmla="*/ 868347 h 1189895"/>
              <a:gd name="connsiteX80" fmla="*/ 2904999 w 4784040"/>
              <a:gd name="connsiteY80" fmla="*/ 888444 h 1189895"/>
              <a:gd name="connsiteX81" fmla="*/ 2935144 w 4784040"/>
              <a:gd name="connsiteY81" fmla="*/ 858299 h 1189895"/>
              <a:gd name="connsiteX82" fmla="*/ 2965289 w 4784040"/>
              <a:gd name="connsiteY82" fmla="*/ 838202 h 1189895"/>
              <a:gd name="connsiteX83" fmla="*/ 3035627 w 4784040"/>
              <a:gd name="connsiteY83" fmla="*/ 767864 h 1189895"/>
              <a:gd name="connsiteX84" fmla="*/ 3045676 w 4784040"/>
              <a:gd name="connsiteY84" fmla="*/ 727670 h 1189895"/>
              <a:gd name="connsiteX85" fmla="*/ 3075821 w 4784040"/>
              <a:gd name="connsiteY85" fmla="*/ 647284 h 1189895"/>
              <a:gd name="connsiteX86" fmla="*/ 3085869 w 4784040"/>
              <a:gd name="connsiteY86" fmla="*/ 546800 h 1189895"/>
              <a:gd name="connsiteX87" fmla="*/ 3105966 w 4784040"/>
              <a:gd name="connsiteY87" fmla="*/ 496558 h 1189895"/>
              <a:gd name="connsiteX88" fmla="*/ 3116014 w 4784040"/>
              <a:gd name="connsiteY88" fmla="*/ 456365 h 1189895"/>
              <a:gd name="connsiteX89" fmla="*/ 3136111 w 4784040"/>
              <a:gd name="connsiteY89" fmla="*/ 426220 h 1189895"/>
              <a:gd name="connsiteX90" fmla="*/ 3166256 w 4784040"/>
              <a:gd name="connsiteY90" fmla="*/ 335785 h 1189895"/>
              <a:gd name="connsiteX91" fmla="*/ 3186353 w 4784040"/>
              <a:gd name="connsiteY91" fmla="*/ 305640 h 1189895"/>
              <a:gd name="connsiteX92" fmla="*/ 3206449 w 4784040"/>
              <a:gd name="connsiteY92" fmla="*/ 225253 h 1189895"/>
              <a:gd name="connsiteX93" fmla="*/ 3271748 w 4784040"/>
              <a:gd name="connsiteY93" fmla="*/ 16377 h 1189895"/>
              <a:gd name="connsiteX94" fmla="*/ 3266739 w 4784040"/>
              <a:gd name="connsiteY94" fmla="*/ 355881 h 1189895"/>
              <a:gd name="connsiteX95" fmla="*/ 3316981 w 4784040"/>
              <a:gd name="connsiteY95" fmla="*/ 486510 h 1189895"/>
              <a:gd name="connsiteX96" fmla="*/ 3327029 w 4784040"/>
              <a:gd name="connsiteY96" fmla="*/ 637235 h 1189895"/>
              <a:gd name="connsiteX97" fmla="*/ 3357175 w 4784040"/>
              <a:gd name="connsiteY97" fmla="*/ 808057 h 1189895"/>
              <a:gd name="connsiteX98" fmla="*/ 3397368 w 4784040"/>
              <a:gd name="connsiteY98" fmla="*/ 928637 h 1189895"/>
              <a:gd name="connsiteX99" fmla="*/ 3407416 w 4784040"/>
              <a:gd name="connsiteY99" fmla="*/ 968831 h 1189895"/>
              <a:gd name="connsiteX100" fmla="*/ 3417465 w 4784040"/>
              <a:gd name="connsiteY100" fmla="*/ 1099459 h 1189895"/>
              <a:gd name="connsiteX101" fmla="*/ 3437561 w 4784040"/>
              <a:gd name="connsiteY101" fmla="*/ 1159749 h 1189895"/>
              <a:gd name="connsiteX102" fmla="*/ 3447610 w 4784040"/>
              <a:gd name="connsiteY102" fmla="*/ 1189895 h 1189895"/>
              <a:gd name="connsiteX103" fmla="*/ 3507900 w 4784040"/>
              <a:gd name="connsiteY103" fmla="*/ 1109508 h 1189895"/>
              <a:gd name="connsiteX104" fmla="*/ 3558142 w 4784040"/>
              <a:gd name="connsiteY104" fmla="*/ 1029121 h 1189895"/>
              <a:gd name="connsiteX105" fmla="*/ 3578238 w 4784040"/>
              <a:gd name="connsiteY105" fmla="*/ 958782 h 1189895"/>
              <a:gd name="connsiteX106" fmla="*/ 3588287 w 4784040"/>
              <a:gd name="connsiteY106" fmla="*/ 898492 h 1189895"/>
              <a:gd name="connsiteX107" fmla="*/ 3618432 w 4784040"/>
              <a:gd name="connsiteY107" fmla="*/ 828154 h 1189895"/>
              <a:gd name="connsiteX108" fmla="*/ 3628480 w 4784040"/>
              <a:gd name="connsiteY108" fmla="*/ 727670 h 1189895"/>
              <a:gd name="connsiteX109" fmla="*/ 3658625 w 4784040"/>
              <a:gd name="connsiteY109" fmla="*/ 657332 h 1189895"/>
              <a:gd name="connsiteX110" fmla="*/ 3728964 w 4784040"/>
              <a:gd name="connsiteY110" fmla="*/ 747767 h 1189895"/>
              <a:gd name="connsiteX111" fmla="*/ 3749060 w 4784040"/>
              <a:gd name="connsiteY111" fmla="*/ 787960 h 1189895"/>
              <a:gd name="connsiteX112" fmla="*/ 3759109 w 4784040"/>
              <a:gd name="connsiteY112" fmla="*/ 888444 h 1189895"/>
              <a:gd name="connsiteX113" fmla="*/ 3809350 w 4784040"/>
              <a:gd name="connsiteY113" fmla="*/ 908541 h 1189895"/>
              <a:gd name="connsiteX114" fmla="*/ 3980172 w 4784040"/>
              <a:gd name="connsiteY114" fmla="*/ 928637 h 1189895"/>
              <a:gd name="connsiteX115" fmla="*/ 4010317 w 4784040"/>
              <a:gd name="connsiteY115" fmla="*/ 918589 h 1189895"/>
              <a:gd name="connsiteX116" fmla="*/ 4020366 w 4784040"/>
              <a:gd name="connsiteY116" fmla="*/ 838202 h 1189895"/>
              <a:gd name="connsiteX117" fmla="*/ 4030414 w 4784040"/>
              <a:gd name="connsiteY117" fmla="*/ 787960 h 1189895"/>
              <a:gd name="connsiteX118" fmla="*/ 4080656 w 4784040"/>
              <a:gd name="connsiteY118" fmla="*/ 757815 h 1189895"/>
              <a:gd name="connsiteX119" fmla="*/ 4100753 w 4784040"/>
              <a:gd name="connsiteY119" fmla="*/ 727670 h 1189895"/>
              <a:gd name="connsiteX120" fmla="*/ 4140946 w 4784040"/>
              <a:gd name="connsiteY120" fmla="*/ 687477 h 1189895"/>
              <a:gd name="connsiteX121" fmla="*/ 4150994 w 4784040"/>
              <a:gd name="connsiteY121" fmla="*/ 627187 h 1189895"/>
              <a:gd name="connsiteX122" fmla="*/ 4171091 w 4784040"/>
              <a:gd name="connsiteY122" fmla="*/ 597042 h 1189895"/>
              <a:gd name="connsiteX123" fmla="*/ 4201236 w 4784040"/>
              <a:gd name="connsiteY123" fmla="*/ 536752 h 1189895"/>
              <a:gd name="connsiteX124" fmla="*/ 4231381 w 4784040"/>
              <a:gd name="connsiteY124" fmla="*/ 546800 h 1189895"/>
              <a:gd name="connsiteX125" fmla="*/ 4261526 w 4784040"/>
              <a:gd name="connsiteY125" fmla="*/ 657332 h 1189895"/>
              <a:gd name="connsiteX126" fmla="*/ 4281623 w 4784040"/>
              <a:gd name="connsiteY126" fmla="*/ 727670 h 1189895"/>
              <a:gd name="connsiteX127" fmla="*/ 4301720 w 4784040"/>
              <a:gd name="connsiteY127" fmla="*/ 757815 h 1189895"/>
              <a:gd name="connsiteX128" fmla="*/ 4341913 w 4784040"/>
              <a:gd name="connsiteY128" fmla="*/ 697525 h 1189895"/>
              <a:gd name="connsiteX129" fmla="*/ 4402203 w 4784040"/>
              <a:gd name="connsiteY129" fmla="*/ 597042 h 1189895"/>
              <a:gd name="connsiteX130" fmla="*/ 4412251 w 4784040"/>
              <a:gd name="connsiteY130" fmla="*/ 406123 h 1189895"/>
              <a:gd name="connsiteX131" fmla="*/ 4422300 w 4784040"/>
              <a:gd name="connsiteY131" fmla="*/ 365930 h 1189895"/>
              <a:gd name="connsiteX132" fmla="*/ 4472542 w 4784040"/>
              <a:gd name="connsiteY132" fmla="*/ 476462 h 1189895"/>
              <a:gd name="connsiteX133" fmla="*/ 4482590 w 4784040"/>
              <a:gd name="connsiteY133" fmla="*/ 556848 h 1189895"/>
              <a:gd name="connsiteX134" fmla="*/ 4492638 w 4784040"/>
              <a:gd name="connsiteY134" fmla="*/ 687477 h 1189895"/>
              <a:gd name="connsiteX135" fmla="*/ 4522783 w 4784040"/>
              <a:gd name="connsiteY135" fmla="*/ 777912 h 1189895"/>
              <a:gd name="connsiteX136" fmla="*/ 4532832 w 4784040"/>
              <a:gd name="connsiteY136" fmla="*/ 808057 h 1189895"/>
              <a:gd name="connsiteX137" fmla="*/ 4542880 w 4784040"/>
              <a:gd name="connsiteY137" fmla="*/ 838202 h 1189895"/>
              <a:gd name="connsiteX138" fmla="*/ 4573025 w 4784040"/>
              <a:gd name="connsiteY138" fmla="*/ 868347 h 1189895"/>
              <a:gd name="connsiteX139" fmla="*/ 4583073 w 4784040"/>
              <a:gd name="connsiteY139" fmla="*/ 1009024 h 1189895"/>
              <a:gd name="connsiteX140" fmla="*/ 4623267 w 4784040"/>
              <a:gd name="connsiteY140" fmla="*/ 1029121 h 1189895"/>
              <a:gd name="connsiteX141" fmla="*/ 4683557 w 4784040"/>
              <a:gd name="connsiteY141" fmla="*/ 968831 h 1189895"/>
              <a:gd name="connsiteX142" fmla="*/ 4723750 w 4784040"/>
              <a:gd name="connsiteY142" fmla="*/ 898492 h 1189895"/>
              <a:gd name="connsiteX143" fmla="*/ 4763944 w 4784040"/>
              <a:gd name="connsiteY143" fmla="*/ 838202 h 1189895"/>
              <a:gd name="connsiteX144" fmla="*/ 4784040 w 4784040"/>
              <a:gd name="connsiteY144" fmla="*/ 787960 h 1189895"/>
              <a:gd name="connsiteX0" fmla="*/ 0 w 4784040"/>
              <a:gd name="connsiteY0" fmla="*/ 353394 h 1189895"/>
              <a:gd name="connsiteX1" fmla="*/ 222089 w 4784040"/>
              <a:gd name="connsiteY1" fmla="*/ 828154 h 1189895"/>
              <a:gd name="connsiteX2" fmla="*/ 232137 w 4784040"/>
              <a:gd name="connsiteY2" fmla="*/ 798009 h 1189895"/>
              <a:gd name="connsiteX3" fmla="*/ 262282 w 4784040"/>
              <a:gd name="connsiteY3" fmla="*/ 787960 h 1189895"/>
              <a:gd name="connsiteX4" fmla="*/ 272331 w 4784040"/>
              <a:gd name="connsiteY4" fmla="*/ 630504 h 1189895"/>
              <a:gd name="connsiteX5" fmla="*/ 312524 w 4784040"/>
              <a:gd name="connsiteY5" fmla="*/ 878396 h 1189895"/>
              <a:gd name="connsiteX6" fmla="*/ 322572 w 4784040"/>
              <a:gd name="connsiteY6" fmla="*/ 392723 h 1189895"/>
              <a:gd name="connsiteX7" fmla="*/ 332621 w 4784040"/>
              <a:gd name="connsiteY7" fmla="*/ 708003 h 1189895"/>
              <a:gd name="connsiteX8" fmla="*/ 402959 w 4784040"/>
              <a:gd name="connsiteY8" fmla="*/ 421415 h 1189895"/>
              <a:gd name="connsiteX9" fmla="*/ 443153 w 4784040"/>
              <a:gd name="connsiteY9" fmla="*/ 578948 h 1189895"/>
              <a:gd name="connsiteX10" fmla="*/ 473298 w 4784040"/>
              <a:gd name="connsiteY10" fmla="*/ 608660 h 1189895"/>
              <a:gd name="connsiteX11" fmla="*/ 503443 w 4784040"/>
              <a:gd name="connsiteY11" fmla="*/ 529569 h 1189895"/>
              <a:gd name="connsiteX12" fmla="*/ 553684 w 4784040"/>
              <a:gd name="connsiteY12" fmla="*/ 898492 h 1189895"/>
              <a:gd name="connsiteX13" fmla="*/ 583829 w 4784040"/>
              <a:gd name="connsiteY13" fmla="*/ 878396 h 1189895"/>
              <a:gd name="connsiteX14" fmla="*/ 597659 w 4784040"/>
              <a:gd name="connsiteY14" fmla="*/ 861433 h 1189895"/>
              <a:gd name="connsiteX15" fmla="*/ 684313 w 4784040"/>
              <a:gd name="connsiteY15" fmla="*/ 828154 h 1189895"/>
              <a:gd name="connsiteX16" fmla="*/ 734555 w 4784040"/>
              <a:gd name="connsiteY16" fmla="*/ 948734 h 1189895"/>
              <a:gd name="connsiteX17" fmla="*/ 804893 w 4784040"/>
              <a:gd name="connsiteY17" fmla="*/ 998976 h 1189895"/>
              <a:gd name="connsiteX18" fmla="*/ 935522 w 4784040"/>
              <a:gd name="connsiteY18" fmla="*/ 1109508 h 1189895"/>
              <a:gd name="connsiteX19" fmla="*/ 975715 w 4784040"/>
              <a:gd name="connsiteY19" fmla="*/ 1089411 h 1189895"/>
              <a:gd name="connsiteX20" fmla="*/ 1015909 w 4784040"/>
              <a:gd name="connsiteY20" fmla="*/ 1029121 h 1189895"/>
              <a:gd name="connsiteX21" fmla="*/ 1025957 w 4784040"/>
              <a:gd name="connsiteY21" fmla="*/ 918589 h 1189895"/>
              <a:gd name="connsiteX22" fmla="*/ 1116392 w 4784040"/>
              <a:gd name="connsiteY22" fmla="*/ 777912 h 1189895"/>
              <a:gd name="connsiteX23" fmla="*/ 1126440 w 4784040"/>
              <a:gd name="connsiteY23" fmla="*/ 727670 h 1189895"/>
              <a:gd name="connsiteX24" fmla="*/ 1166634 w 4784040"/>
              <a:gd name="connsiteY24" fmla="*/ 677429 h 1189895"/>
              <a:gd name="connsiteX25" fmla="*/ 1186731 w 4784040"/>
              <a:gd name="connsiteY25" fmla="*/ 647284 h 1189895"/>
              <a:gd name="connsiteX26" fmla="*/ 1196779 w 4784040"/>
              <a:gd name="connsiteY26" fmla="*/ 617138 h 1189895"/>
              <a:gd name="connsiteX27" fmla="*/ 1216876 w 4784040"/>
              <a:gd name="connsiteY27" fmla="*/ 566897 h 1189895"/>
              <a:gd name="connsiteX28" fmla="*/ 1236972 w 4784040"/>
              <a:gd name="connsiteY28" fmla="*/ 436268 h 1189895"/>
              <a:gd name="connsiteX29" fmla="*/ 1247021 w 4784040"/>
              <a:gd name="connsiteY29" fmla="*/ 627187 h 1189895"/>
              <a:gd name="connsiteX30" fmla="*/ 1267117 w 4784040"/>
              <a:gd name="connsiteY30" fmla="*/ 586993 h 1189895"/>
              <a:gd name="connsiteX31" fmla="*/ 1277166 w 4784040"/>
              <a:gd name="connsiteY31" fmla="*/ 556848 h 1189895"/>
              <a:gd name="connsiteX32" fmla="*/ 1327408 w 4784040"/>
              <a:gd name="connsiteY32" fmla="*/ 647284 h 1189895"/>
              <a:gd name="connsiteX33" fmla="*/ 1377649 w 4784040"/>
              <a:gd name="connsiteY33" fmla="*/ 707574 h 1189895"/>
              <a:gd name="connsiteX34" fmla="*/ 1407794 w 4784040"/>
              <a:gd name="connsiteY34" fmla="*/ 717622 h 1189895"/>
              <a:gd name="connsiteX35" fmla="*/ 1458036 w 4784040"/>
              <a:gd name="connsiteY35" fmla="*/ 607090 h 1189895"/>
              <a:gd name="connsiteX36" fmla="*/ 1518326 w 4784040"/>
              <a:gd name="connsiteY36" fmla="*/ 546800 h 1189895"/>
              <a:gd name="connsiteX37" fmla="*/ 1538423 w 4784040"/>
              <a:gd name="connsiteY37" fmla="*/ 506607 h 1189895"/>
              <a:gd name="connsiteX38" fmla="*/ 1568568 w 4784040"/>
              <a:gd name="connsiteY38" fmla="*/ 365930 h 1189895"/>
              <a:gd name="connsiteX39" fmla="*/ 1588665 w 4784040"/>
              <a:gd name="connsiteY39" fmla="*/ 396075 h 1189895"/>
              <a:gd name="connsiteX40" fmla="*/ 1598713 w 4784040"/>
              <a:gd name="connsiteY40" fmla="*/ 426220 h 1189895"/>
              <a:gd name="connsiteX41" fmla="*/ 1618810 w 4784040"/>
              <a:gd name="connsiteY41" fmla="*/ 496558 h 1189895"/>
              <a:gd name="connsiteX42" fmla="*/ 1669051 w 4784040"/>
              <a:gd name="connsiteY42" fmla="*/ 576945 h 1189895"/>
              <a:gd name="connsiteX43" fmla="*/ 1699197 w 4784040"/>
              <a:gd name="connsiteY43" fmla="*/ 737719 h 1189895"/>
              <a:gd name="connsiteX44" fmla="*/ 1729342 w 4784040"/>
              <a:gd name="connsiteY44" fmla="*/ 848251 h 1189895"/>
              <a:gd name="connsiteX45" fmla="*/ 1749438 w 4784040"/>
              <a:gd name="connsiteY45" fmla="*/ 928637 h 1189895"/>
              <a:gd name="connsiteX46" fmla="*/ 1769535 w 4784040"/>
              <a:gd name="connsiteY46" fmla="*/ 958782 h 1189895"/>
              <a:gd name="connsiteX47" fmla="*/ 1799680 w 4784040"/>
              <a:gd name="connsiteY47" fmla="*/ 948734 h 1189895"/>
              <a:gd name="connsiteX48" fmla="*/ 1809728 w 4784040"/>
              <a:gd name="connsiteY48" fmla="*/ 918589 h 1189895"/>
              <a:gd name="connsiteX49" fmla="*/ 1829825 w 4784040"/>
              <a:gd name="connsiteY49" fmla="*/ 888444 h 1189895"/>
              <a:gd name="connsiteX50" fmla="*/ 1859970 w 4784040"/>
              <a:gd name="connsiteY50" fmla="*/ 838202 h 1189895"/>
              <a:gd name="connsiteX51" fmla="*/ 1900164 w 4784040"/>
              <a:gd name="connsiteY51" fmla="*/ 868347 h 1189895"/>
              <a:gd name="connsiteX52" fmla="*/ 2000647 w 4784040"/>
              <a:gd name="connsiteY52" fmla="*/ 958782 h 1189895"/>
              <a:gd name="connsiteX53" fmla="*/ 2040840 w 4784040"/>
              <a:gd name="connsiteY53" fmla="*/ 1029121 h 1189895"/>
              <a:gd name="connsiteX54" fmla="*/ 2070986 w 4784040"/>
              <a:gd name="connsiteY54" fmla="*/ 1049218 h 1189895"/>
              <a:gd name="connsiteX55" fmla="*/ 2081034 w 4784040"/>
              <a:gd name="connsiteY55" fmla="*/ 1079363 h 1189895"/>
              <a:gd name="connsiteX56" fmla="*/ 2101131 w 4784040"/>
              <a:gd name="connsiteY56" fmla="*/ 1049218 h 1189895"/>
              <a:gd name="connsiteX57" fmla="*/ 2111179 w 4784040"/>
              <a:gd name="connsiteY57" fmla="*/ 1009024 h 1189895"/>
              <a:gd name="connsiteX58" fmla="*/ 2131276 w 4784040"/>
              <a:gd name="connsiteY58" fmla="*/ 958782 h 1189895"/>
              <a:gd name="connsiteX59" fmla="*/ 2141324 w 4784040"/>
              <a:gd name="connsiteY59" fmla="*/ 928637 h 1189895"/>
              <a:gd name="connsiteX60" fmla="*/ 2151372 w 4784040"/>
              <a:gd name="connsiteY60" fmla="*/ 767864 h 1189895"/>
              <a:gd name="connsiteX61" fmla="*/ 2181517 w 4784040"/>
              <a:gd name="connsiteY61" fmla="*/ 677429 h 1189895"/>
              <a:gd name="connsiteX62" fmla="*/ 2211662 w 4784040"/>
              <a:gd name="connsiteY62" fmla="*/ 627187 h 1189895"/>
              <a:gd name="connsiteX63" fmla="*/ 2221711 w 4784040"/>
              <a:gd name="connsiteY63" fmla="*/ 566897 h 1189895"/>
              <a:gd name="connsiteX64" fmla="*/ 2231759 w 4784040"/>
              <a:gd name="connsiteY64" fmla="*/ 597042 h 1189895"/>
              <a:gd name="connsiteX65" fmla="*/ 2241808 w 4784040"/>
              <a:gd name="connsiteY65" fmla="*/ 657332 h 1189895"/>
              <a:gd name="connsiteX66" fmla="*/ 2271953 w 4784040"/>
              <a:gd name="connsiteY66" fmla="*/ 727670 h 1189895"/>
              <a:gd name="connsiteX67" fmla="*/ 2282001 w 4784040"/>
              <a:gd name="connsiteY67" fmla="*/ 848251 h 1189895"/>
              <a:gd name="connsiteX68" fmla="*/ 2302098 w 4784040"/>
              <a:gd name="connsiteY68" fmla="*/ 968831 h 1189895"/>
              <a:gd name="connsiteX69" fmla="*/ 2362388 w 4784040"/>
              <a:gd name="connsiteY69" fmla="*/ 908541 h 1189895"/>
              <a:gd name="connsiteX70" fmla="*/ 2422678 w 4784040"/>
              <a:gd name="connsiteY70" fmla="*/ 868347 h 1189895"/>
              <a:gd name="connsiteX71" fmla="*/ 2472920 w 4784040"/>
              <a:gd name="connsiteY71" fmla="*/ 808057 h 1189895"/>
              <a:gd name="connsiteX72" fmla="*/ 2513113 w 4784040"/>
              <a:gd name="connsiteY72" fmla="*/ 747767 h 1189895"/>
              <a:gd name="connsiteX73" fmla="*/ 2583451 w 4784040"/>
              <a:gd name="connsiteY73" fmla="*/ 687477 h 1189895"/>
              <a:gd name="connsiteX74" fmla="*/ 2633693 w 4784040"/>
              <a:gd name="connsiteY74" fmla="*/ 697525 h 1189895"/>
              <a:gd name="connsiteX75" fmla="*/ 2683935 w 4784040"/>
              <a:gd name="connsiteY75" fmla="*/ 737719 h 1189895"/>
              <a:gd name="connsiteX76" fmla="*/ 2744225 w 4784040"/>
              <a:gd name="connsiteY76" fmla="*/ 767864 h 1189895"/>
              <a:gd name="connsiteX77" fmla="*/ 2774370 w 4784040"/>
              <a:gd name="connsiteY77" fmla="*/ 798009 h 1189895"/>
              <a:gd name="connsiteX78" fmla="*/ 2784419 w 4784040"/>
              <a:gd name="connsiteY78" fmla="*/ 828154 h 1189895"/>
              <a:gd name="connsiteX79" fmla="*/ 2864805 w 4784040"/>
              <a:gd name="connsiteY79" fmla="*/ 868347 h 1189895"/>
              <a:gd name="connsiteX80" fmla="*/ 2904999 w 4784040"/>
              <a:gd name="connsiteY80" fmla="*/ 888444 h 1189895"/>
              <a:gd name="connsiteX81" fmla="*/ 2935144 w 4784040"/>
              <a:gd name="connsiteY81" fmla="*/ 858299 h 1189895"/>
              <a:gd name="connsiteX82" fmla="*/ 2965289 w 4784040"/>
              <a:gd name="connsiteY82" fmla="*/ 838202 h 1189895"/>
              <a:gd name="connsiteX83" fmla="*/ 3035627 w 4784040"/>
              <a:gd name="connsiteY83" fmla="*/ 767864 h 1189895"/>
              <a:gd name="connsiteX84" fmla="*/ 3045676 w 4784040"/>
              <a:gd name="connsiteY84" fmla="*/ 727670 h 1189895"/>
              <a:gd name="connsiteX85" fmla="*/ 3075821 w 4784040"/>
              <a:gd name="connsiteY85" fmla="*/ 647284 h 1189895"/>
              <a:gd name="connsiteX86" fmla="*/ 3085869 w 4784040"/>
              <a:gd name="connsiteY86" fmla="*/ 546800 h 1189895"/>
              <a:gd name="connsiteX87" fmla="*/ 3105966 w 4784040"/>
              <a:gd name="connsiteY87" fmla="*/ 496558 h 1189895"/>
              <a:gd name="connsiteX88" fmla="*/ 3116014 w 4784040"/>
              <a:gd name="connsiteY88" fmla="*/ 456365 h 1189895"/>
              <a:gd name="connsiteX89" fmla="*/ 3136111 w 4784040"/>
              <a:gd name="connsiteY89" fmla="*/ 426220 h 1189895"/>
              <a:gd name="connsiteX90" fmla="*/ 3166256 w 4784040"/>
              <a:gd name="connsiteY90" fmla="*/ 335785 h 1189895"/>
              <a:gd name="connsiteX91" fmla="*/ 3186353 w 4784040"/>
              <a:gd name="connsiteY91" fmla="*/ 305640 h 1189895"/>
              <a:gd name="connsiteX92" fmla="*/ 3206449 w 4784040"/>
              <a:gd name="connsiteY92" fmla="*/ 225253 h 1189895"/>
              <a:gd name="connsiteX93" fmla="*/ 3271748 w 4784040"/>
              <a:gd name="connsiteY93" fmla="*/ 16377 h 1189895"/>
              <a:gd name="connsiteX94" fmla="*/ 3266739 w 4784040"/>
              <a:gd name="connsiteY94" fmla="*/ 355881 h 1189895"/>
              <a:gd name="connsiteX95" fmla="*/ 3316981 w 4784040"/>
              <a:gd name="connsiteY95" fmla="*/ 486510 h 1189895"/>
              <a:gd name="connsiteX96" fmla="*/ 3327029 w 4784040"/>
              <a:gd name="connsiteY96" fmla="*/ 637235 h 1189895"/>
              <a:gd name="connsiteX97" fmla="*/ 3357175 w 4784040"/>
              <a:gd name="connsiteY97" fmla="*/ 808057 h 1189895"/>
              <a:gd name="connsiteX98" fmla="*/ 3397368 w 4784040"/>
              <a:gd name="connsiteY98" fmla="*/ 928637 h 1189895"/>
              <a:gd name="connsiteX99" fmla="*/ 3407416 w 4784040"/>
              <a:gd name="connsiteY99" fmla="*/ 968831 h 1189895"/>
              <a:gd name="connsiteX100" fmla="*/ 3417465 w 4784040"/>
              <a:gd name="connsiteY100" fmla="*/ 1099459 h 1189895"/>
              <a:gd name="connsiteX101" fmla="*/ 3437561 w 4784040"/>
              <a:gd name="connsiteY101" fmla="*/ 1159749 h 1189895"/>
              <a:gd name="connsiteX102" fmla="*/ 3447610 w 4784040"/>
              <a:gd name="connsiteY102" fmla="*/ 1189895 h 1189895"/>
              <a:gd name="connsiteX103" fmla="*/ 3507900 w 4784040"/>
              <a:gd name="connsiteY103" fmla="*/ 1109508 h 1189895"/>
              <a:gd name="connsiteX104" fmla="*/ 3558142 w 4784040"/>
              <a:gd name="connsiteY104" fmla="*/ 1029121 h 1189895"/>
              <a:gd name="connsiteX105" fmla="*/ 3578238 w 4784040"/>
              <a:gd name="connsiteY105" fmla="*/ 958782 h 1189895"/>
              <a:gd name="connsiteX106" fmla="*/ 3588287 w 4784040"/>
              <a:gd name="connsiteY106" fmla="*/ 898492 h 1189895"/>
              <a:gd name="connsiteX107" fmla="*/ 3618432 w 4784040"/>
              <a:gd name="connsiteY107" fmla="*/ 828154 h 1189895"/>
              <a:gd name="connsiteX108" fmla="*/ 3628480 w 4784040"/>
              <a:gd name="connsiteY108" fmla="*/ 727670 h 1189895"/>
              <a:gd name="connsiteX109" fmla="*/ 3658625 w 4784040"/>
              <a:gd name="connsiteY109" fmla="*/ 657332 h 1189895"/>
              <a:gd name="connsiteX110" fmla="*/ 3728964 w 4784040"/>
              <a:gd name="connsiteY110" fmla="*/ 747767 h 1189895"/>
              <a:gd name="connsiteX111" fmla="*/ 3749060 w 4784040"/>
              <a:gd name="connsiteY111" fmla="*/ 787960 h 1189895"/>
              <a:gd name="connsiteX112" fmla="*/ 3759109 w 4784040"/>
              <a:gd name="connsiteY112" fmla="*/ 888444 h 1189895"/>
              <a:gd name="connsiteX113" fmla="*/ 3809350 w 4784040"/>
              <a:gd name="connsiteY113" fmla="*/ 908541 h 1189895"/>
              <a:gd name="connsiteX114" fmla="*/ 3980172 w 4784040"/>
              <a:gd name="connsiteY114" fmla="*/ 928637 h 1189895"/>
              <a:gd name="connsiteX115" fmla="*/ 4010317 w 4784040"/>
              <a:gd name="connsiteY115" fmla="*/ 918589 h 1189895"/>
              <a:gd name="connsiteX116" fmla="*/ 4020366 w 4784040"/>
              <a:gd name="connsiteY116" fmla="*/ 838202 h 1189895"/>
              <a:gd name="connsiteX117" fmla="*/ 4030414 w 4784040"/>
              <a:gd name="connsiteY117" fmla="*/ 787960 h 1189895"/>
              <a:gd name="connsiteX118" fmla="*/ 4080656 w 4784040"/>
              <a:gd name="connsiteY118" fmla="*/ 757815 h 1189895"/>
              <a:gd name="connsiteX119" fmla="*/ 4100753 w 4784040"/>
              <a:gd name="connsiteY119" fmla="*/ 727670 h 1189895"/>
              <a:gd name="connsiteX120" fmla="*/ 4140946 w 4784040"/>
              <a:gd name="connsiteY120" fmla="*/ 687477 h 1189895"/>
              <a:gd name="connsiteX121" fmla="*/ 4150994 w 4784040"/>
              <a:gd name="connsiteY121" fmla="*/ 627187 h 1189895"/>
              <a:gd name="connsiteX122" fmla="*/ 4171091 w 4784040"/>
              <a:gd name="connsiteY122" fmla="*/ 597042 h 1189895"/>
              <a:gd name="connsiteX123" fmla="*/ 4201236 w 4784040"/>
              <a:gd name="connsiteY123" fmla="*/ 536752 h 1189895"/>
              <a:gd name="connsiteX124" fmla="*/ 4231381 w 4784040"/>
              <a:gd name="connsiteY124" fmla="*/ 546800 h 1189895"/>
              <a:gd name="connsiteX125" fmla="*/ 4261526 w 4784040"/>
              <a:gd name="connsiteY125" fmla="*/ 657332 h 1189895"/>
              <a:gd name="connsiteX126" fmla="*/ 4281623 w 4784040"/>
              <a:gd name="connsiteY126" fmla="*/ 727670 h 1189895"/>
              <a:gd name="connsiteX127" fmla="*/ 4301720 w 4784040"/>
              <a:gd name="connsiteY127" fmla="*/ 757815 h 1189895"/>
              <a:gd name="connsiteX128" fmla="*/ 4341913 w 4784040"/>
              <a:gd name="connsiteY128" fmla="*/ 697525 h 1189895"/>
              <a:gd name="connsiteX129" fmla="*/ 4402203 w 4784040"/>
              <a:gd name="connsiteY129" fmla="*/ 597042 h 1189895"/>
              <a:gd name="connsiteX130" fmla="*/ 4412251 w 4784040"/>
              <a:gd name="connsiteY130" fmla="*/ 406123 h 1189895"/>
              <a:gd name="connsiteX131" fmla="*/ 4422300 w 4784040"/>
              <a:gd name="connsiteY131" fmla="*/ 365930 h 1189895"/>
              <a:gd name="connsiteX132" fmla="*/ 4472542 w 4784040"/>
              <a:gd name="connsiteY132" fmla="*/ 476462 h 1189895"/>
              <a:gd name="connsiteX133" fmla="*/ 4482590 w 4784040"/>
              <a:gd name="connsiteY133" fmla="*/ 556848 h 1189895"/>
              <a:gd name="connsiteX134" fmla="*/ 4492638 w 4784040"/>
              <a:gd name="connsiteY134" fmla="*/ 687477 h 1189895"/>
              <a:gd name="connsiteX135" fmla="*/ 4522783 w 4784040"/>
              <a:gd name="connsiteY135" fmla="*/ 777912 h 1189895"/>
              <a:gd name="connsiteX136" fmla="*/ 4532832 w 4784040"/>
              <a:gd name="connsiteY136" fmla="*/ 808057 h 1189895"/>
              <a:gd name="connsiteX137" fmla="*/ 4542880 w 4784040"/>
              <a:gd name="connsiteY137" fmla="*/ 838202 h 1189895"/>
              <a:gd name="connsiteX138" fmla="*/ 4573025 w 4784040"/>
              <a:gd name="connsiteY138" fmla="*/ 868347 h 1189895"/>
              <a:gd name="connsiteX139" fmla="*/ 4583073 w 4784040"/>
              <a:gd name="connsiteY139" fmla="*/ 1009024 h 1189895"/>
              <a:gd name="connsiteX140" fmla="*/ 4623267 w 4784040"/>
              <a:gd name="connsiteY140" fmla="*/ 1029121 h 1189895"/>
              <a:gd name="connsiteX141" fmla="*/ 4683557 w 4784040"/>
              <a:gd name="connsiteY141" fmla="*/ 968831 h 1189895"/>
              <a:gd name="connsiteX142" fmla="*/ 4723750 w 4784040"/>
              <a:gd name="connsiteY142" fmla="*/ 898492 h 1189895"/>
              <a:gd name="connsiteX143" fmla="*/ 4763944 w 4784040"/>
              <a:gd name="connsiteY143" fmla="*/ 838202 h 1189895"/>
              <a:gd name="connsiteX144" fmla="*/ 4784040 w 4784040"/>
              <a:gd name="connsiteY144" fmla="*/ 787960 h 1189895"/>
              <a:gd name="connsiteX0" fmla="*/ 0 w 4784040"/>
              <a:gd name="connsiteY0" fmla="*/ 353394 h 1189895"/>
              <a:gd name="connsiteX1" fmla="*/ 222089 w 4784040"/>
              <a:gd name="connsiteY1" fmla="*/ 828154 h 1189895"/>
              <a:gd name="connsiteX2" fmla="*/ 232137 w 4784040"/>
              <a:gd name="connsiteY2" fmla="*/ 798009 h 1189895"/>
              <a:gd name="connsiteX3" fmla="*/ 262282 w 4784040"/>
              <a:gd name="connsiteY3" fmla="*/ 787960 h 1189895"/>
              <a:gd name="connsiteX4" fmla="*/ 272331 w 4784040"/>
              <a:gd name="connsiteY4" fmla="*/ 630504 h 1189895"/>
              <a:gd name="connsiteX5" fmla="*/ 312524 w 4784040"/>
              <a:gd name="connsiteY5" fmla="*/ 878396 h 1189895"/>
              <a:gd name="connsiteX6" fmla="*/ 322572 w 4784040"/>
              <a:gd name="connsiteY6" fmla="*/ 392723 h 1189895"/>
              <a:gd name="connsiteX7" fmla="*/ 332621 w 4784040"/>
              <a:gd name="connsiteY7" fmla="*/ 708003 h 1189895"/>
              <a:gd name="connsiteX8" fmla="*/ 402959 w 4784040"/>
              <a:gd name="connsiteY8" fmla="*/ 421415 h 1189895"/>
              <a:gd name="connsiteX9" fmla="*/ 443153 w 4784040"/>
              <a:gd name="connsiteY9" fmla="*/ 578948 h 1189895"/>
              <a:gd name="connsiteX10" fmla="*/ 473298 w 4784040"/>
              <a:gd name="connsiteY10" fmla="*/ 608660 h 1189895"/>
              <a:gd name="connsiteX11" fmla="*/ 503443 w 4784040"/>
              <a:gd name="connsiteY11" fmla="*/ 529569 h 1189895"/>
              <a:gd name="connsiteX12" fmla="*/ 553684 w 4784040"/>
              <a:gd name="connsiteY12" fmla="*/ 898492 h 1189895"/>
              <a:gd name="connsiteX13" fmla="*/ 583829 w 4784040"/>
              <a:gd name="connsiteY13" fmla="*/ 878396 h 1189895"/>
              <a:gd name="connsiteX14" fmla="*/ 597659 w 4784040"/>
              <a:gd name="connsiteY14" fmla="*/ 861433 h 1189895"/>
              <a:gd name="connsiteX15" fmla="*/ 684313 w 4784040"/>
              <a:gd name="connsiteY15" fmla="*/ 828154 h 1189895"/>
              <a:gd name="connsiteX16" fmla="*/ 734555 w 4784040"/>
              <a:gd name="connsiteY16" fmla="*/ 948734 h 1189895"/>
              <a:gd name="connsiteX17" fmla="*/ 804893 w 4784040"/>
              <a:gd name="connsiteY17" fmla="*/ 998976 h 1189895"/>
              <a:gd name="connsiteX18" fmla="*/ 935522 w 4784040"/>
              <a:gd name="connsiteY18" fmla="*/ 1109508 h 1189895"/>
              <a:gd name="connsiteX19" fmla="*/ 975715 w 4784040"/>
              <a:gd name="connsiteY19" fmla="*/ 1089411 h 1189895"/>
              <a:gd name="connsiteX20" fmla="*/ 1015909 w 4784040"/>
              <a:gd name="connsiteY20" fmla="*/ 1029121 h 1189895"/>
              <a:gd name="connsiteX21" fmla="*/ 1025957 w 4784040"/>
              <a:gd name="connsiteY21" fmla="*/ 918589 h 1189895"/>
              <a:gd name="connsiteX22" fmla="*/ 1116392 w 4784040"/>
              <a:gd name="connsiteY22" fmla="*/ 777912 h 1189895"/>
              <a:gd name="connsiteX23" fmla="*/ 1126440 w 4784040"/>
              <a:gd name="connsiteY23" fmla="*/ 727670 h 1189895"/>
              <a:gd name="connsiteX24" fmla="*/ 1166634 w 4784040"/>
              <a:gd name="connsiteY24" fmla="*/ 677429 h 1189895"/>
              <a:gd name="connsiteX25" fmla="*/ 1186731 w 4784040"/>
              <a:gd name="connsiteY25" fmla="*/ 647284 h 1189895"/>
              <a:gd name="connsiteX26" fmla="*/ 1196779 w 4784040"/>
              <a:gd name="connsiteY26" fmla="*/ 617138 h 1189895"/>
              <a:gd name="connsiteX27" fmla="*/ 1216876 w 4784040"/>
              <a:gd name="connsiteY27" fmla="*/ 566897 h 1189895"/>
              <a:gd name="connsiteX28" fmla="*/ 1236972 w 4784040"/>
              <a:gd name="connsiteY28" fmla="*/ 436268 h 1189895"/>
              <a:gd name="connsiteX29" fmla="*/ 1247021 w 4784040"/>
              <a:gd name="connsiteY29" fmla="*/ 627187 h 1189895"/>
              <a:gd name="connsiteX30" fmla="*/ 1267117 w 4784040"/>
              <a:gd name="connsiteY30" fmla="*/ 586993 h 1189895"/>
              <a:gd name="connsiteX31" fmla="*/ 1277166 w 4784040"/>
              <a:gd name="connsiteY31" fmla="*/ 556848 h 1189895"/>
              <a:gd name="connsiteX32" fmla="*/ 1327408 w 4784040"/>
              <a:gd name="connsiteY32" fmla="*/ 647284 h 1189895"/>
              <a:gd name="connsiteX33" fmla="*/ 1377649 w 4784040"/>
              <a:gd name="connsiteY33" fmla="*/ 707574 h 1189895"/>
              <a:gd name="connsiteX34" fmla="*/ 1407794 w 4784040"/>
              <a:gd name="connsiteY34" fmla="*/ 717622 h 1189895"/>
              <a:gd name="connsiteX35" fmla="*/ 1458036 w 4784040"/>
              <a:gd name="connsiteY35" fmla="*/ 607090 h 1189895"/>
              <a:gd name="connsiteX36" fmla="*/ 1518326 w 4784040"/>
              <a:gd name="connsiteY36" fmla="*/ 546800 h 1189895"/>
              <a:gd name="connsiteX37" fmla="*/ 1538423 w 4784040"/>
              <a:gd name="connsiteY37" fmla="*/ 506607 h 1189895"/>
              <a:gd name="connsiteX38" fmla="*/ 1568568 w 4784040"/>
              <a:gd name="connsiteY38" fmla="*/ 365930 h 1189895"/>
              <a:gd name="connsiteX39" fmla="*/ 1588665 w 4784040"/>
              <a:gd name="connsiteY39" fmla="*/ 396075 h 1189895"/>
              <a:gd name="connsiteX40" fmla="*/ 1598713 w 4784040"/>
              <a:gd name="connsiteY40" fmla="*/ 426220 h 1189895"/>
              <a:gd name="connsiteX41" fmla="*/ 1618810 w 4784040"/>
              <a:gd name="connsiteY41" fmla="*/ 496558 h 1189895"/>
              <a:gd name="connsiteX42" fmla="*/ 1669051 w 4784040"/>
              <a:gd name="connsiteY42" fmla="*/ 576945 h 1189895"/>
              <a:gd name="connsiteX43" fmla="*/ 1699197 w 4784040"/>
              <a:gd name="connsiteY43" fmla="*/ 737719 h 1189895"/>
              <a:gd name="connsiteX44" fmla="*/ 1729342 w 4784040"/>
              <a:gd name="connsiteY44" fmla="*/ 848251 h 1189895"/>
              <a:gd name="connsiteX45" fmla="*/ 1749438 w 4784040"/>
              <a:gd name="connsiteY45" fmla="*/ 928637 h 1189895"/>
              <a:gd name="connsiteX46" fmla="*/ 1769535 w 4784040"/>
              <a:gd name="connsiteY46" fmla="*/ 958782 h 1189895"/>
              <a:gd name="connsiteX47" fmla="*/ 1799680 w 4784040"/>
              <a:gd name="connsiteY47" fmla="*/ 948734 h 1189895"/>
              <a:gd name="connsiteX48" fmla="*/ 1809728 w 4784040"/>
              <a:gd name="connsiteY48" fmla="*/ 918589 h 1189895"/>
              <a:gd name="connsiteX49" fmla="*/ 1829825 w 4784040"/>
              <a:gd name="connsiteY49" fmla="*/ 888444 h 1189895"/>
              <a:gd name="connsiteX50" fmla="*/ 1859970 w 4784040"/>
              <a:gd name="connsiteY50" fmla="*/ 838202 h 1189895"/>
              <a:gd name="connsiteX51" fmla="*/ 1900164 w 4784040"/>
              <a:gd name="connsiteY51" fmla="*/ 868347 h 1189895"/>
              <a:gd name="connsiteX52" fmla="*/ 2000647 w 4784040"/>
              <a:gd name="connsiteY52" fmla="*/ 958782 h 1189895"/>
              <a:gd name="connsiteX53" fmla="*/ 2040840 w 4784040"/>
              <a:gd name="connsiteY53" fmla="*/ 1029121 h 1189895"/>
              <a:gd name="connsiteX54" fmla="*/ 2070986 w 4784040"/>
              <a:gd name="connsiteY54" fmla="*/ 1049218 h 1189895"/>
              <a:gd name="connsiteX55" fmla="*/ 2081034 w 4784040"/>
              <a:gd name="connsiteY55" fmla="*/ 1079363 h 1189895"/>
              <a:gd name="connsiteX56" fmla="*/ 2101131 w 4784040"/>
              <a:gd name="connsiteY56" fmla="*/ 1049218 h 1189895"/>
              <a:gd name="connsiteX57" fmla="*/ 2111179 w 4784040"/>
              <a:gd name="connsiteY57" fmla="*/ 1009024 h 1189895"/>
              <a:gd name="connsiteX58" fmla="*/ 2131276 w 4784040"/>
              <a:gd name="connsiteY58" fmla="*/ 958782 h 1189895"/>
              <a:gd name="connsiteX59" fmla="*/ 2141324 w 4784040"/>
              <a:gd name="connsiteY59" fmla="*/ 928637 h 1189895"/>
              <a:gd name="connsiteX60" fmla="*/ 2151372 w 4784040"/>
              <a:gd name="connsiteY60" fmla="*/ 767864 h 1189895"/>
              <a:gd name="connsiteX61" fmla="*/ 2181517 w 4784040"/>
              <a:gd name="connsiteY61" fmla="*/ 677429 h 1189895"/>
              <a:gd name="connsiteX62" fmla="*/ 2211662 w 4784040"/>
              <a:gd name="connsiteY62" fmla="*/ 627187 h 1189895"/>
              <a:gd name="connsiteX63" fmla="*/ 2221711 w 4784040"/>
              <a:gd name="connsiteY63" fmla="*/ 566897 h 1189895"/>
              <a:gd name="connsiteX64" fmla="*/ 2231759 w 4784040"/>
              <a:gd name="connsiteY64" fmla="*/ 597042 h 1189895"/>
              <a:gd name="connsiteX65" fmla="*/ 2241808 w 4784040"/>
              <a:gd name="connsiteY65" fmla="*/ 657332 h 1189895"/>
              <a:gd name="connsiteX66" fmla="*/ 2271953 w 4784040"/>
              <a:gd name="connsiteY66" fmla="*/ 727670 h 1189895"/>
              <a:gd name="connsiteX67" fmla="*/ 2282001 w 4784040"/>
              <a:gd name="connsiteY67" fmla="*/ 848251 h 1189895"/>
              <a:gd name="connsiteX68" fmla="*/ 2302098 w 4784040"/>
              <a:gd name="connsiteY68" fmla="*/ 968831 h 1189895"/>
              <a:gd name="connsiteX69" fmla="*/ 2362388 w 4784040"/>
              <a:gd name="connsiteY69" fmla="*/ 908541 h 1189895"/>
              <a:gd name="connsiteX70" fmla="*/ 2422678 w 4784040"/>
              <a:gd name="connsiteY70" fmla="*/ 868347 h 1189895"/>
              <a:gd name="connsiteX71" fmla="*/ 2472920 w 4784040"/>
              <a:gd name="connsiteY71" fmla="*/ 808057 h 1189895"/>
              <a:gd name="connsiteX72" fmla="*/ 2513113 w 4784040"/>
              <a:gd name="connsiteY72" fmla="*/ 747767 h 1189895"/>
              <a:gd name="connsiteX73" fmla="*/ 2583451 w 4784040"/>
              <a:gd name="connsiteY73" fmla="*/ 687477 h 1189895"/>
              <a:gd name="connsiteX74" fmla="*/ 2633693 w 4784040"/>
              <a:gd name="connsiteY74" fmla="*/ 697525 h 1189895"/>
              <a:gd name="connsiteX75" fmla="*/ 2683935 w 4784040"/>
              <a:gd name="connsiteY75" fmla="*/ 737719 h 1189895"/>
              <a:gd name="connsiteX76" fmla="*/ 2744225 w 4784040"/>
              <a:gd name="connsiteY76" fmla="*/ 767864 h 1189895"/>
              <a:gd name="connsiteX77" fmla="*/ 2774370 w 4784040"/>
              <a:gd name="connsiteY77" fmla="*/ 798009 h 1189895"/>
              <a:gd name="connsiteX78" fmla="*/ 2784419 w 4784040"/>
              <a:gd name="connsiteY78" fmla="*/ 828154 h 1189895"/>
              <a:gd name="connsiteX79" fmla="*/ 2864805 w 4784040"/>
              <a:gd name="connsiteY79" fmla="*/ 868347 h 1189895"/>
              <a:gd name="connsiteX80" fmla="*/ 2904999 w 4784040"/>
              <a:gd name="connsiteY80" fmla="*/ 888444 h 1189895"/>
              <a:gd name="connsiteX81" fmla="*/ 2935144 w 4784040"/>
              <a:gd name="connsiteY81" fmla="*/ 858299 h 1189895"/>
              <a:gd name="connsiteX82" fmla="*/ 2965289 w 4784040"/>
              <a:gd name="connsiteY82" fmla="*/ 838202 h 1189895"/>
              <a:gd name="connsiteX83" fmla="*/ 3035627 w 4784040"/>
              <a:gd name="connsiteY83" fmla="*/ 767864 h 1189895"/>
              <a:gd name="connsiteX84" fmla="*/ 3045676 w 4784040"/>
              <a:gd name="connsiteY84" fmla="*/ 727670 h 1189895"/>
              <a:gd name="connsiteX85" fmla="*/ 3075821 w 4784040"/>
              <a:gd name="connsiteY85" fmla="*/ 647284 h 1189895"/>
              <a:gd name="connsiteX86" fmla="*/ 3085869 w 4784040"/>
              <a:gd name="connsiteY86" fmla="*/ 546800 h 1189895"/>
              <a:gd name="connsiteX87" fmla="*/ 3105966 w 4784040"/>
              <a:gd name="connsiteY87" fmla="*/ 496558 h 1189895"/>
              <a:gd name="connsiteX88" fmla="*/ 3116014 w 4784040"/>
              <a:gd name="connsiteY88" fmla="*/ 456365 h 1189895"/>
              <a:gd name="connsiteX89" fmla="*/ 3136111 w 4784040"/>
              <a:gd name="connsiteY89" fmla="*/ 426220 h 1189895"/>
              <a:gd name="connsiteX90" fmla="*/ 3166256 w 4784040"/>
              <a:gd name="connsiteY90" fmla="*/ 335785 h 1189895"/>
              <a:gd name="connsiteX91" fmla="*/ 3186353 w 4784040"/>
              <a:gd name="connsiteY91" fmla="*/ 305640 h 1189895"/>
              <a:gd name="connsiteX92" fmla="*/ 3206449 w 4784040"/>
              <a:gd name="connsiteY92" fmla="*/ 225253 h 1189895"/>
              <a:gd name="connsiteX93" fmla="*/ 3271748 w 4784040"/>
              <a:gd name="connsiteY93" fmla="*/ 16377 h 1189895"/>
              <a:gd name="connsiteX94" fmla="*/ 3266739 w 4784040"/>
              <a:gd name="connsiteY94" fmla="*/ 355881 h 1189895"/>
              <a:gd name="connsiteX95" fmla="*/ 3316981 w 4784040"/>
              <a:gd name="connsiteY95" fmla="*/ 486510 h 1189895"/>
              <a:gd name="connsiteX96" fmla="*/ 3327029 w 4784040"/>
              <a:gd name="connsiteY96" fmla="*/ 637235 h 1189895"/>
              <a:gd name="connsiteX97" fmla="*/ 3357175 w 4784040"/>
              <a:gd name="connsiteY97" fmla="*/ 808057 h 1189895"/>
              <a:gd name="connsiteX98" fmla="*/ 3397368 w 4784040"/>
              <a:gd name="connsiteY98" fmla="*/ 928637 h 1189895"/>
              <a:gd name="connsiteX99" fmla="*/ 3407416 w 4784040"/>
              <a:gd name="connsiteY99" fmla="*/ 968831 h 1189895"/>
              <a:gd name="connsiteX100" fmla="*/ 3417465 w 4784040"/>
              <a:gd name="connsiteY100" fmla="*/ 1099459 h 1189895"/>
              <a:gd name="connsiteX101" fmla="*/ 3437561 w 4784040"/>
              <a:gd name="connsiteY101" fmla="*/ 1159749 h 1189895"/>
              <a:gd name="connsiteX102" fmla="*/ 3447610 w 4784040"/>
              <a:gd name="connsiteY102" fmla="*/ 1189895 h 1189895"/>
              <a:gd name="connsiteX103" fmla="*/ 3507900 w 4784040"/>
              <a:gd name="connsiteY103" fmla="*/ 1109508 h 1189895"/>
              <a:gd name="connsiteX104" fmla="*/ 3558142 w 4784040"/>
              <a:gd name="connsiteY104" fmla="*/ 1029121 h 1189895"/>
              <a:gd name="connsiteX105" fmla="*/ 3578238 w 4784040"/>
              <a:gd name="connsiteY105" fmla="*/ 958782 h 1189895"/>
              <a:gd name="connsiteX106" fmla="*/ 3588287 w 4784040"/>
              <a:gd name="connsiteY106" fmla="*/ 898492 h 1189895"/>
              <a:gd name="connsiteX107" fmla="*/ 3618432 w 4784040"/>
              <a:gd name="connsiteY107" fmla="*/ 828154 h 1189895"/>
              <a:gd name="connsiteX108" fmla="*/ 3628480 w 4784040"/>
              <a:gd name="connsiteY108" fmla="*/ 727670 h 1189895"/>
              <a:gd name="connsiteX109" fmla="*/ 3658625 w 4784040"/>
              <a:gd name="connsiteY109" fmla="*/ 657332 h 1189895"/>
              <a:gd name="connsiteX110" fmla="*/ 3728964 w 4784040"/>
              <a:gd name="connsiteY110" fmla="*/ 747767 h 1189895"/>
              <a:gd name="connsiteX111" fmla="*/ 3749060 w 4784040"/>
              <a:gd name="connsiteY111" fmla="*/ 787960 h 1189895"/>
              <a:gd name="connsiteX112" fmla="*/ 3759109 w 4784040"/>
              <a:gd name="connsiteY112" fmla="*/ 888444 h 1189895"/>
              <a:gd name="connsiteX113" fmla="*/ 3809350 w 4784040"/>
              <a:gd name="connsiteY113" fmla="*/ 908541 h 1189895"/>
              <a:gd name="connsiteX114" fmla="*/ 3980172 w 4784040"/>
              <a:gd name="connsiteY114" fmla="*/ 928637 h 1189895"/>
              <a:gd name="connsiteX115" fmla="*/ 4010317 w 4784040"/>
              <a:gd name="connsiteY115" fmla="*/ 918589 h 1189895"/>
              <a:gd name="connsiteX116" fmla="*/ 4020366 w 4784040"/>
              <a:gd name="connsiteY116" fmla="*/ 838202 h 1189895"/>
              <a:gd name="connsiteX117" fmla="*/ 4030414 w 4784040"/>
              <a:gd name="connsiteY117" fmla="*/ 787960 h 1189895"/>
              <a:gd name="connsiteX118" fmla="*/ 4080656 w 4784040"/>
              <a:gd name="connsiteY118" fmla="*/ 757815 h 1189895"/>
              <a:gd name="connsiteX119" fmla="*/ 4100753 w 4784040"/>
              <a:gd name="connsiteY119" fmla="*/ 727670 h 1189895"/>
              <a:gd name="connsiteX120" fmla="*/ 4140946 w 4784040"/>
              <a:gd name="connsiteY120" fmla="*/ 687477 h 1189895"/>
              <a:gd name="connsiteX121" fmla="*/ 4150994 w 4784040"/>
              <a:gd name="connsiteY121" fmla="*/ 627187 h 1189895"/>
              <a:gd name="connsiteX122" fmla="*/ 4171091 w 4784040"/>
              <a:gd name="connsiteY122" fmla="*/ 597042 h 1189895"/>
              <a:gd name="connsiteX123" fmla="*/ 4201236 w 4784040"/>
              <a:gd name="connsiteY123" fmla="*/ 536752 h 1189895"/>
              <a:gd name="connsiteX124" fmla="*/ 4231381 w 4784040"/>
              <a:gd name="connsiteY124" fmla="*/ 546800 h 1189895"/>
              <a:gd name="connsiteX125" fmla="*/ 4261526 w 4784040"/>
              <a:gd name="connsiteY125" fmla="*/ 657332 h 1189895"/>
              <a:gd name="connsiteX126" fmla="*/ 4281623 w 4784040"/>
              <a:gd name="connsiteY126" fmla="*/ 727670 h 1189895"/>
              <a:gd name="connsiteX127" fmla="*/ 4301720 w 4784040"/>
              <a:gd name="connsiteY127" fmla="*/ 757815 h 1189895"/>
              <a:gd name="connsiteX128" fmla="*/ 4341913 w 4784040"/>
              <a:gd name="connsiteY128" fmla="*/ 697525 h 1189895"/>
              <a:gd name="connsiteX129" fmla="*/ 4402203 w 4784040"/>
              <a:gd name="connsiteY129" fmla="*/ 597042 h 1189895"/>
              <a:gd name="connsiteX130" fmla="*/ 4412251 w 4784040"/>
              <a:gd name="connsiteY130" fmla="*/ 406123 h 1189895"/>
              <a:gd name="connsiteX131" fmla="*/ 4422300 w 4784040"/>
              <a:gd name="connsiteY131" fmla="*/ 365930 h 1189895"/>
              <a:gd name="connsiteX132" fmla="*/ 4472542 w 4784040"/>
              <a:gd name="connsiteY132" fmla="*/ 476462 h 1189895"/>
              <a:gd name="connsiteX133" fmla="*/ 4482590 w 4784040"/>
              <a:gd name="connsiteY133" fmla="*/ 556848 h 1189895"/>
              <a:gd name="connsiteX134" fmla="*/ 4492638 w 4784040"/>
              <a:gd name="connsiteY134" fmla="*/ 687477 h 1189895"/>
              <a:gd name="connsiteX135" fmla="*/ 4522783 w 4784040"/>
              <a:gd name="connsiteY135" fmla="*/ 777912 h 1189895"/>
              <a:gd name="connsiteX136" fmla="*/ 4532832 w 4784040"/>
              <a:gd name="connsiteY136" fmla="*/ 808057 h 1189895"/>
              <a:gd name="connsiteX137" fmla="*/ 4542880 w 4784040"/>
              <a:gd name="connsiteY137" fmla="*/ 838202 h 1189895"/>
              <a:gd name="connsiteX138" fmla="*/ 4573025 w 4784040"/>
              <a:gd name="connsiteY138" fmla="*/ 868347 h 1189895"/>
              <a:gd name="connsiteX139" fmla="*/ 4583073 w 4784040"/>
              <a:gd name="connsiteY139" fmla="*/ 1009024 h 1189895"/>
              <a:gd name="connsiteX140" fmla="*/ 4623267 w 4784040"/>
              <a:gd name="connsiteY140" fmla="*/ 1029121 h 1189895"/>
              <a:gd name="connsiteX141" fmla="*/ 4683557 w 4784040"/>
              <a:gd name="connsiteY141" fmla="*/ 968831 h 1189895"/>
              <a:gd name="connsiteX142" fmla="*/ 4723750 w 4784040"/>
              <a:gd name="connsiteY142" fmla="*/ 898492 h 1189895"/>
              <a:gd name="connsiteX143" fmla="*/ 4763944 w 4784040"/>
              <a:gd name="connsiteY143" fmla="*/ 838202 h 1189895"/>
              <a:gd name="connsiteX144" fmla="*/ 4784040 w 4784040"/>
              <a:gd name="connsiteY144" fmla="*/ 787960 h 1189895"/>
              <a:gd name="connsiteX0" fmla="*/ 0 w 4784040"/>
              <a:gd name="connsiteY0" fmla="*/ 353394 h 1189895"/>
              <a:gd name="connsiteX1" fmla="*/ 222089 w 4784040"/>
              <a:gd name="connsiteY1" fmla="*/ 828154 h 1189895"/>
              <a:gd name="connsiteX2" fmla="*/ 232137 w 4784040"/>
              <a:gd name="connsiteY2" fmla="*/ 798009 h 1189895"/>
              <a:gd name="connsiteX3" fmla="*/ 262282 w 4784040"/>
              <a:gd name="connsiteY3" fmla="*/ 787960 h 1189895"/>
              <a:gd name="connsiteX4" fmla="*/ 272331 w 4784040"/>
              <a:gd name="connsiteY4" fmla="*/ 630504 h 1189895"/>
              <a:gd name="connsiteX5" fmla="*/ 312524 w 4784040"/>
              <a:gd name="connsiteY5" fmla="*/ 878396 h 1189895"/>
              <a:gd name="connsiteX6" fmla="*/ 322572 w 4784040"/>
              <a:gd name="connsiteY6" fmla="*/ 392723 h 1189895"/>
              <a:gd name="connsiteX7" fmla="*/ 332621 w 4784040"/>
              <a:gd name="connsiteY7" fmla="*/ 708003 h 1189895"/>
              <a:gd name="connsiteX8" fmla="*/ 402959 w 4784040"/>
              <a:gd name="connsiteY8" fmla="*/ 421415 h 1189895"/>
              <a:gd name="connsiteX9" fmla="*/ 443153 w 4784040"/>
              <a:gd name="connsiteY9" fmla="*/ 578948 h 1189895"/>
              <a:gd name="connsiteX10" fmla="*/ 473298 w 4784040"/>
              <a:gd name="connsiteY10" fmla="*/ 608660 h 1189895"/>
              <a:gd name="connsiteX11" fmla="*/ 503443 w 4784040"/>
              <a:gd name="connsiteY11" fmla="*/ 529569 h 1189895"/>
              <a:gd name="connsiteX12" fmla="*/ 553684 w 4784040"/>
              <a:gd name="connsiteY12" fmla="*/ 898492 h 1189895"/>
              <a:gd name="connsiteX13" fmla="*/ 583829 w 4784040"/>
              <a:gd name="connsiteY13" fmla="*/ 878396 h 1189895"/>
              <a:gd name="connsiteX14" fmla="*/ 597659 w 4784040"/>
              <a:gd name="connsiteY14" fmla="*/ 861433 h 1189895"/>
              <a:gd name="connsiteX15" fmla="*/ 684313 w 4784040"/>
              <a:gd name="connsiteY15" fmla="*/ 828154 h 1189895"/>
              <a:gd name="connsiteX16" fmla="*/ 734555 w 4784040"/>
              <a:gd name="connsiteY16" fmla="*/ 948734 h 1189895"/>
              <a:gd name="connsiteX17" fmla="*/ 804893 w 4784040"/>
              <a:gd name="connsiteY17" fmla="*/ 998976 h 1189895"/>
              <a:gd name="connsiteX18" fmla="*/ 935522 w 4784040"/>
              <a:gd name="connsiteY18" fmla="*/ 1109508 h 1189895"/>
              <a:gd name="connsiteX19" fmla="*/ 975715 w 4784040"/>
              <a:gd name="connsiteY19" fmla="*/ 1089411 h 1189895"/>
              <a:gd name="connsiteX20" fmla="*/ 1015909 w 4784040"/>
              <a:gd name="connsiteY20" fmla="*/ 1029121 h 1189895"/>
              <a:gd name="connsiteX21" fmla="*/ 1025957 w 4784040"/>
              <a:gd name="connsiteY21" fmla="*/ 918589 h 1189895"/>
              <a:gd name="connsiteX22" fmla="*/ 1116392 w 4784040"/>
              <a:gd name="connsiteY22" fmla="*/ 777912 h 1189895"/>
              <a:gd name="connsiteX23" fmla="*/ 1126440 w 4784040"/>
              <a:gd name="connsiteY23" fmla="*/ 727670 h 1189895"/>
              <a:gd name="connsiteX24" fmla="*/ 1166634 w 4784040"/>
              <a:gd name="connsiteY24" fmla="*/ 677429 h 1189895"/>
              <a:gd name="connsiteX25" fmla="*/ 1186731 w 4784040"/>
              <a:gd name="connsiteY25" fmla="*/ 647284 h 1189895"/>
              <a:gd name="connsiteX26" fmla="*/ 1196779 w 4784040"/>
              <a:gd name="connsiteY26" fmla="*/ 617138 h 1189895"/>
              <a:gd name="connsiteX27" fmla="*/ 1216876 w 4784040"/>
              <a:gd name="connsiteY27" fmla="*/ 566897 h 1189895"/>
              <a:gd name="connsiteX28" fmla="*/ 1236972 w 4784040"/>
              <a:gd name="connsiteY28" fmla="*/ 436268 h 1189895"/>
              <a:gd name="connsiteX29" fmla="*/ 1247021 w 4784040"/>
              <a:gd name="connsiteY29" fmla="*/ 627187 h 1189895"/>
              <a:gd name="connsiteX30" fmla="*/ 1267117 w 4784040"/>
              <a:gd name="connsiteY30" fmla="*/ 586993 h 1189895"/>
              <a:gd name="connsiteX31" fmla="*/ 1277166 w 4784040"/>
              <a:gd name="connsiteY31" fmla="*/ 556848 h 1189895"/>
              <a:gd name="connsiteX32" fmla="*/ 1327408 w 4784040"/>
              <a:gd name="connsiteY32" fmla="*/ 647284 h 1189895"/>
              <a:gd name="connsiteX33" fmla="*/ 1377649 w 4784040"/>
              <a:gd name="connsiteY33" fmla="*/ 707574 h 1189895"/>
              <a:gd name="connsiteX34" fmla="*/ 1407794 w 4784040"/>
              <a:gd name="connsiteY34" fmla="*/ 717622 h 1189895"/>
              <a:gd name="connsiteX35" fmla="*/ 1458036 w 4784040"/>
              <a:gd name="connsiteY35" fmla="*/ 607090 h 1189895"/>
              <a:gd name="connsiteX36" fmla="*/ 1518326 w 4784040"/>
              <a:gd name="connsiteY36" fmla="*/ 546800 h 1189895"/>
              <a:gd name="connsiteX37" fmla="*/ 1538423 w 4784040"/>
              <a:gd name="connsiteY37" fmla="*/ 506607 h 1189895"/>
              <a:gd name="connsiteX38" fmla="*/ 1568568 w 4784040"/>
              <a:gd name="connsiteY38" fmla="*/ 365930 h 1189895"/>
              <a:gd name="connsiteX39" fmla="*/ 1588665 w 4784040"/>
              <a:gd name="connsiteY39" fmla="*/ 396075 h 1189895"/>
              <a:gd name="connsiteX40" fmla="*/ 1598713 w 4784040"/>
              <a:gd name="connsiteY40" fmla="*/ 426220 h 1189895"/>
              <a:gd name="connsiteX41" fmla="*/ 1618810 w 4784040"/>
              <a:gd name="connsiteY41" fmla="*/ 496558 h 1189895"/>
              <a:gd name="connsiteX42" fmla="*/ 1669051 w 4784040"/>
              <a:gd name="connsiteY42" fmla="*/ 576945 h 1189895"/>
              <a:gd name="connsiteX43" fmla="*/ 1699197 w 4784040"/>
              <a:gd name="connsiteY43" fmla="*/ 737719 h 1189895"/>
              <a:gd name="connsiteX44" fmla="*/ 1729342 w 4784040"/>
              <a:gd name="connsiteY44" fmla="*/ 848251 h 1189895"/>
              <a:gd name="connsiteX45" fmla="*/ 1749438 w 4784040"/>
              <a:gd name="connsiteY45" fmla="*/ 928637 h 1189895"/>
              <a:gd name="connsiteX46" fmla="*/ 1769535 w 4784040"/>
              <a:gd name="connsiteY46" fmla="*/ 958782 h 1189895"/>
              <a:gd name="connsiteX47" fmla="*/ 1799680 w 4784040"/>
              <a:gd name="connsiteY47" fmla="*/ 948734 h 1189895"/>
              <a:gd name="connsiteX48" fmla="*/ 1809728 w 4784040"/>
              <a:gd name="connsiteY48" fmla="*/ 918589 h 1189895"/>
              <a:gd name="connsiteX49" fmla="*/ 1829825 w 4784040"/>
              <a:gd name="connsiteY49" fmla="*/ 888444 h 1189895"/>
              <a:gd name="connsiteX50" fmla="*/ 1859970 w 4784040"/>
              <a:gd name="connsiteY50" fmla="*/ 838202 h 1189895"/>
              <a:gd name="connsiteX51" fmla="*/ 1900164 w 4784040"/>
              <a:gd name="connsiteY51" fmla="*/ 868347 h 1189895"/>
              <a:gd name="connsiteX52" fmla="*/ 2000647 w 4784040"/>
              <a:gd name="connsiteY52" fmla="*/ 958782 h 1189895"/>
              <a:gd name="connsiteX53" fmla="*/ 2040840 w 4784040"/>
              <a:gd name="connsiteY53" fmla="*/ 1029121 h 1189895"/>
              <a:gd name="connsiteX54" fmla="*/ 2070986 w 4784040"/>
              <a:gd name="connsiteY54" fmla="*/ 1049218 h 1189895"/>
              <a:gd name="connsiteX55" fmla="*/ 2081034 w 4784040"/>
              <a:gd name="connsiteY55" fmla="*/ 1079363 h 1189895"/>
              <a:gd name="connsiteX56" fmla="*/ 2101131 w 4784040"/>
              <a:gd name="connsiteY56" fmla="*/ 1049218 h 1189895"/>
              <a:gd name="connsiteX57" fmla="*/ 2111179 w 4784040"/>
              <a:gd name="connsiteY57" fmla="*/ 1009024 h 1189895"/>
              <a:gd name="connsiteX58" fmla="*/ 2131276 w 4784040"/>
              <a:gd name="connsiteY58" fmla="*/ 958782 h 1189895"/>
              <a:gd name="connsiteX59" fmla="*/ 2141324 w 4784040"/>
              <a:gd name="connsiteY59" fmla="*/ 928637 h 1189895"/>
              <a:gd name="connsiteX60" fmla="*/ 2151372 w 4784040"/>
              <a:gd name="connsiteY60" fmla="*/ 767864 h 1189895"/>
              <a:gd name="connsiteX61" fmla="*/ 2181517 w 4784040"/>
              <a:gd name="connsiteY61" fmla="*/ 677429 h 1189895"/>
              <a:gd name="connsiteX62" fmla="*/ 2211662 w 4784040"/>
              <a:gd name="connsiteY62" fmla="*/ 627187 h 1189895"/>
              <a:gd name="connsiteX63" fmla="*/ 2221711 w 4784040"/>
              <a:gd name="connsiteY63" fmla="*/ 566897 h 1189895"/>
              <a:gd name="connsiteX64" fmla="*/ 2231759 w 4784040"/>
              <a:gd name="connsiteY64" fmla="*/ 597042 h 1189895"/>
              <a:gd name="connsiteX65" fmla="*/ 2241808 w 4784040"/>
              <a:gd name="connsiteY65" fmla="*/ 657332 h 1189895"/>
              <a:gd name="connsiteX66" fmla="*/ 2271953 w 4784040"/>
              <a:gd name="connsiteY66" fmla="*/ 727670 h 1189895"/>
              <a:gd name="connsiteX67" fmla="*/ 2282001 w 4784040"/>
              <a:gd name="connsiteY67" fmla="*/ 848251 h 1189895"/>
              <a:gd name="connsiteX68" fmla="*/ 2302098 w 4784040"/>
              <a:gd name="connsiteY68" fmla="*/ 968831 h 1189895"/>
              <a:gd name="connsiteX69" fmla="*/ 2362388 w 4784040"/>
              <a:gd name="connsiteY69" fmla="*/ 908541 h 1189895"/>
              <a:gd name="connsiteX70" fmla="*/ 2422678 w 4784040"/>
              <a:gd name="connsiteY70" fmla="*/ 868347 h 1189895"/>
              <a:gd name="connsiteX71" fmla="*/ 2472920 w 4784040"/>
              <a:gd name="connsiteY71" fmla="*/ 808057 h 1189895"/>
              <a:gd name="connsiteX72" fmla="*/ 2513113 w 4784040"/>
              <a:gd name="connsiteY72" fmla="*/ 747767 h 1189895"/>
              <a:gd name="connsiteX73" fmla="*/ 2583451 w 4784040"/>
              <a:gd name="connsiteY73" fmla="*/ 687477 h 1189895"/>
              <a:gd name="connsiteX74" fmla="*/ 2633693 w 4784040"/>
              <a:gd name="connsiteY74" fmla="*/ 697525 h 1189895"/>
              <a:gd name="connsiteX75" fmla="*/ 2683935 w 4784040"/>
              <a:gd name="connsiteY75" fmla="*/ 737719 h 1189895"/>
              <a:gd name="connsiteX76" fmla="*/ 2744225 w 4784040"/>
              <a:gd name="connsiteY76" fmla="*/ 767864 h 1189895"/>
              <a:gd name="connsiteX77" fmla="*/ 2774370 w 4784040"/>
              <a:gd name="connsiteY77" fmla="*/ 798009 h 1189895"/>
              <a:gd name="connsiteX78" fmla="*/ 2784419 w 4784040"/>
              <a:gd name="connsiteY78" fmla="*/ 828154 h 1189895"/>
              <a:gd name="connsiteX79" fmla="*/ 2864805 w 4784040"/>
              <a:gd name="connsiteY79" fmla="*/ 868347 h 1189895"/>
              <a:gd name="connsiteX80" fmla="*/ 2904999 w 4784040"/>
              <a:gd name="connsiteY80" fmla="*/ 888444 h 1189895"/>
              <a:gd name="connsiteX81" fmla="*/ 2935144 w 4784040"/>
              <a:gd name="connsiteY81" fmla="*/ 858299 h 1189895"/>
              <a:gd name="connsiteX82" fmla="*/ 2965289 w 4784040"/>
              <a:gd name="connsiteY82" fmla="*/ 838202 h 1189895"/>
              <a:gd name="connsiteX83" fmla="*/ 3035627 w 4784040"/>
              <a:gd name="connsiteY83" fmla="*/ 767864 h 1189895"/>
              <a:gd name="connsiteX84" fmla="*/ 3045676 w 4784040"/>
              <a:gd name="connsiteY84" fmla="*/ 727670 h 1189895"/>
              <a:gd name="connsiteX85" fmla="*/ 3075821 w 4784040"/>
              <a:gd name="connsiteY85" fmla="*/ 647284 h 1189895"/>
              <a:gd name="connsiteX86" fmla="*/ 3085869 w 4784040"/>
              <a:gd name="connsiteY86" fmla="*/ 546800 h 1189895"/>
              <a:gd name="connsiteX87" fmla="*/ 3105966 w 4784040"/>
              <a:gd name="connsiteY87" fmla="*/ 496558 h 1189895"/>
              <a:gd name="connsiteX88" fmla="*/ 3116014 w 4784040"/>
              <a:gd name="connsiteY88" fmla="*/ 456365 h 1189895"/>
              <a:gd name="connsiteX89" fmla="*/ 3136111 w 4784040"/>
              <a:gd name="connsiteY89" fmla="*/ 426220 h 1189895"/>
              <a:gd name="connsiteX90" fmla="*/ 3166256 w 4784040"/>
              <a:gd name="connsiteY90" fmla="*/ 335785 h 1189895"/>
              <a:gd name="connsiteX91" fmla="*/ 3186353 w 4784040"/>
              <a:gd name="connsiteY91" fmla="*/ 305640 h 1189895"/>
              <a:gd name="connsiteX92" fmla="*/ 3206449 w 4784040"/>
              <a:gd name="connsiteY92" fmla="*/ 225253 h 1189895"/>
              <a:gd name="connsiteX93" fmla="*/ 3271748 w 4784040"/>
              <a:gd name="connsiteY93" fmla="*/ 16377 h 1189895"/>
              <a:gd name="connsiteX94" fmla="*/ 3266739 w 4784040"/>
              <a:gd name="connsiteY94" fmla="*/ 355881 h 1189895"/>
              <a:gd name="connsiteX95" fmla="*/ 3316981 w 4784040"/>
              <a:gd name="connsiteY95" fmla="*/ 486510 h 1189895"/>
              <a:gd name="connsiteX96" fmla="*/ 3327029 w 4784040"/>
              <a:gd name="connsiteY96" fmla="*/ 637235 h 1189895"/>
              <a:gd name="connsiteX97" fmla="*/ 3357175 w 4784040"/>
              <a:gd name="connsiteY97" fmla="*/ 808057 h 1189895"/>
              <a:gd name="connsiteX98" fmla="*/ 3397368 w 4784040"/>
              <a:gd name="connsiteY98" fmla="*/ 928637 h 1189895"/>
              <a:gd name="connsiteX99" fmla="*/ 3407416 w 4784040"/>
              <a:gd name="connsiteY99" fmla="*/ 968831 h 1189895"/>
              <a:gd name="connsiteX100" fmla="*/ 3417465 w 4784040"/>
              <a:gd name="connsiteY100" fmla="*/ 1099459 h 1189895"/>
              <a:gd name="connsiteX101" fmla="*/ 3437561 w 4784040"/>
              <a:gd name="connsiteY101" fmla="*/ 1159749 h 1189895"/>
              <a:gd name="connsiteX102" fmla="*/ 3447610 w 4784040"/>
              <a:gd name="connsiteY102" fmla="*/ 1189895 h 1189895"/>
              <a:gd name="connsiteX103" fmla="*/ 3507900 w 4784040"/>
              <a:gd name="connsiteY103" fmla="*/ 1109508 h 1189895"/>
              <a:gd name="connsiteX104" fmla="*/ 3558142 w 4784040"/>
              <a:gd name="connsiteY104" fmla="*/ 1029121 h 1189895"/>
              <a:gd name="connsiteX105" fmla="*/ 3578238 w 4784040"/>
              <a:gd name="connsiteY105" fmla="*/ 958782 h 1189895"/>
              <a:gd name="connsiteX106" fmla="*/ 3588287 w 4784040"/>
              <a:gd name="connsiteY106" fmla="*/ 898492 h 1189895"/>
              <a:gd name="connsiteX107" fmla="*/ 3618432 w 4784040"/>
              <a:gd name="connsiteY107" fmla="*/ 828154 h 1189895"/>
              <a:gd name="connsiteX108" fmla="*/ 3628480 w 4784040"/>
              <a:gd name="connsiteY108" fmla="*/ 727670 h 1189895"/>
              <a:gd name="connsiteX109" fmla="*/ 3658625 w 4784040"/>
              <a:gd name="connsiteY109" fmla="*/ 657332 h 1189895"/>
              <a:gd name="connsiteX110" fmla="*/ 3728964 w 4784040"/>
              <a:gd name="connsiteY110" fmla="*/ 747767 h 1189895"/>
              <a:gd name="connsiteX111" fmla="*/ 3749060 w 4784040"/>
              <a:gd name="connsiteY111" fmla="*/ 787960 h 1189895"/>
              <a:gd name="connsiteX112" fmla="*/ 3759109 w 4784040"/>
              <a:gd name="connsiteY112" fmla="*/ 888444 h 1189895"/>
              <a:gd name="connsiteX113" fmla="*/ 3809350 w 4784040"/>
              <a:gd name="connsiteY113" fmla="*/ 908541 h 1189895"/>
              <a:gd name="connsiteX114" fmla="*/ 3980172 w 4784040"/>
              <a:gd name="connsiteY114" fmla="*/ 928637 h 1189895"/>
              <a:gd name="connsiteX115" fmla="*/ 4010317 w 4784040"/>
              <a:gd name="connsiteY115" fmla="*/ 918589 h 1189895"/>
              <a:gd name="connsiteX116" fmla="*/ 4020366 w 4784040"/>
              <a:gd name="connsiteY116" fmla="*/ 838202 h 1189895"/>
              <a:gd name="connsiteX117" fmla="*/ 4030414 w 4784040"/>
              <a:gd name="connsiteY117" fmla="*/ 787960 h 1189895"/>
              <a:gd name="connsiteX118" fmla="*/ 4080656 w 4784040"/>
              <a:gd name="connsiteY118" fmla="*/ 757815 h 1189895"/>
              <a:gd name="connsiteX119" fmla="*/ 4100753 w 4784040"/>
              <a:gd name="connsiteY119" fmla="*/ 727670 h 1189895"/>
              <a:gd name="connsiteX120" fmla="*/ 4140946 w 4784040"/>
              <a:gd name="connsiteY120" fmla="*/ 687477 h 1189895"/>
              <a:gd name="connsiteX121" fmla="*/ 4150994 w 4784040"/>
              <a:gd name="connsiteY121" fmla="*/ 627187 h 1189895"/>
              <a:gd name="connsiteX122" fmla="*/ 4171091 w 4784040"/>
              <a:gd name="connsiteY122" fmla="*/ 597042 h 1189895"/>
              <a:gd name="connsiteX123" fmla="*/ 4201236 w 4784040"/>
              <a:gd name="connsiteY123" fmla="*/ 536752 h 1189895"/>
              <a:gd name="connsiteX124" fmla="*/ 4231381 w 4784040"/>
              <a:gd name="connsiteY124" fmla="*/ 546800 h 1189895"/>
              <a:gd name="connsiteX125" fmla="*/ 4261526 w 4784040"/>
              <a:gd name="connsiteY125" fmla="*/ 657332 h 1189895"/>
              <a:gd name="connsiteX126" fmla="*/ 4281623 w 4784040"/>
              <a:gd name="connsiteY126" fmla="*/ 727670 h 1189895"/>
              <a:gd name="connsiteX127" fmla="*/ 4301720 w 4784040"/>
              <a:gd name="connsiteY127" fmla="*/ 757815 h 1189895"/>
              <a:gd name="connsiteX128" fmla="*/ 4341913 w 4784040"/>
              <a:gd name="connsiteY128" fmla="*/ 697525 h 1189895"/>
              <a:gd name="connsiteX129" fmla="*/ 4402203 w 4784040"/>
              <a:gd name="connsiteY129" fmla="*/ 597042 h 1189895"/>
              <a:gd name="connsiteX130" fmla="*/ 4412251 w 4784040"/>
              <a:gd name="connsiteY130" fmla="*/ 406123 h 1189895"/>
              <a:gd name="connsiteX131" fmla="*/ 4422300 w 4784040"/>
              <a:gd name="connsiteY131" fmla="*/ 365930 h 1189895"/>
              <a:gd name="connsiteX132" fmla="*/ 4472542 w 4784040"/>
              <a:gd name="connsiteY132" fmla="*/ 476462 h 1189895"/>
              <a:gd name="connsiteX133" fmla="*/ 4482590 w 4784040"/>
              <a:gd name="connsiteY133" fmla="*/ 556848 h 1189895"/>
              <a:gd name="connsiteX134" fmla="*/ 4492638 w 4784040"/>
              <a:gd name="connsiteY134" fmla="*/ 687477 h 1189895"/>
              <a:gd name="connsiteX135" fmla="*/ 4522783 w 4784040"/>
              <a:gd name="connsiteY135" fmla="*/ 777912 h 1189895"/>
              <a:gd name="connsiteX136" fmla="*/ 4532832 w 4784040"/>
              <a:gd name="connsiteY136" fmla="*/ 808057 h 1189895"/>
              <a:gd name="connsiteX137" fmla="*/ 4542880 w 4784040"/>
              <a:gd name="connsiteY137" fmla="*/ 838202 h 1189895"/>
              <a:gd name="connsiteX138" fmla="*/ 4573025 w 4784040"/>
              <a:gd name="connsiteY138" fmla="*/ 868347 h 1189895"/>
              <a:gd name="connsiteX139" fmla="*/ 4583073 w 4784040"/>
              <a:gd name="connsiteY139" fmla="*/ 1009024 h 1189895"/>
              <a:gd name="connsiteX140" fmla="*/ 4623267 w 4784040"/>
              <a:gd name="connsiteY140" fmla="*/ 1029121 h 1189895"/>
              <a:gd name="connsiteX141" fmla="*/ 4683557 w 4784040"/>
              <a:gd name="connsiteY141" fmla="*/ 968831 h 1189895"/>
              <a:gd name="connsiteX142" fmla="*/ 4723750 w 4784040"/>
              <a:gd name="connsiteY142" fmla="*/ 898492 h 1189895"/>
              <a:gd name="connsiteX143" fmla="*/ 4763944 w 4784040"/>
              <a:gd name="connsiteY143" fmla="*/ 838202 h 1189895"/>
              <a:gd name="connsiteX144" fmla="*/ 4784040 w 4784040"/>
              <a:gd name="connsiteY144" fmla="*/ 787960 h 1189895"/>
              <a:gd name="connsiteX0" fmla="*/ 0 w 4784040"/>
              <a:gd name="connsiteY0" fmla="*/ 353394 h 1189895"/>
              <a:gd name="connsiteX1" fmla="*/ 222089 w 4784040"/>
              <a:gd name="connsiteY1" fmla="*/ 828154 h 1189895"/>
              <a:gd name="connsiteX2" fmla="*/ 232137 w 4784040"/>
              <a:gd name="connsiteY2" fmla="*/ 403931 h 1189895"/>
              <a:gd name="connsiteX3" fmla="*/ 262282 w 4784040"/>
              <a:gd name="connsiteY3" fmla="*/ 787960 h 1189895"/>
              <a:gd name="connsiteX4" fmla="*/ 272331 w 4784040"/>
              <a:gd name="connsiteY4" fmla="*/ 630504 h 1189895"/>
              <a:gd name="connsiteX5" fmla="*/ 312524 w 4784040"/>
              <a:gd name="connsiteY5" fmla="*/ 878396 h 1189895"/>
              <a:gd name="connsiteX6" fmla="*/ 322572 w 4784040"/>
              <a:gd name="connsiteY6" fmla="*/ 392723 h 1189895"/>
              <a:gd name="connsiteX7" fmla="*/ 332621 w 4784040"/>
              <a:gd name="connsiteY7" fmla="*/ 708003 h 1189895"/>
              <a:gd name="connsiteX8" fmla="*/ 402959 w 4784040"/>
              <a:gd name="connsiteY8" fmla="*/ 421415 h 1189895"/>
              <a:gd name="connsiteX9" fmla="*/ 443153 w 4784040"/>
              <a:gd name="connsiteY9" fmla="*/ 578948 h 1189895"/>
              <a:gd name="connsiteX10" fmla="*/ 473298 w 4784040"/>
              <a:gd name="connsiteY10" fmla="*/ 608660 h 1189895"/>
              <a:gd name="connsiteX11" fmla="*/ 503443 w 4784040"/>
              <a:gd name="connsiteY11" fmla="*/ 529569 h 1189895"/>
              <a:gd name="connsiteX12" fmla="*/ 553684 w 4784040"/>
              <a:gd name="connsiteY12" fmla="*/ 898492 h 1189895"/>
              <a:gd name="connsiteX13" fmla="*/ 583829 w 4784040"/>
              <a:gd name="connsiteY13" fmla="*/ 878396 h 1189895"/>
              <a:gd name="connsiteX14" fmla="*/ 597659 w 4784040"/>
              <a:gd name="connsiteY14" fmla="*/ 861433 h 1189895"/>
              <a:gd name="connsiteX15" fmla="*/ 684313 w 4784040"/>
              <a:gd name="connsiteY15" fmla="*/ 828154 h 1189895"/>
              <a:gd name="connsiteX16" fmla="*/ 734555 w 4784040"/>
              <a:gd name="connsiteY16" fmla="*/ 948734 h 1189895"/>
              <a:gd name="connsiteX17" fmla="*/ 804893 w 4784040"/>
              <a:gd name="connsiteY17" fmla="*/ 998976 h 1189895"/>
              <a:gd name="connsiteX18" fmla="*/ 935522 w 4784040"/>
              <a:gd name="connsiteY18" fmla="*/ 1109508 h 1189895"/>
              <a:gd name="connsiteX19" fmla="*/ 975715 w 4784040"/>
              <a:gd name="connsiteY19" fmla="*/ 1089411 h 1189895"/>
              <a:gd name="connsiteX20" fmla="*/ 1015909 w 4784040"/>
              <a:gd name="connsiteY20" fmla="*/ 1029121 h 1189895"/>
              <a:gd name="connsiteX21" fmla="*/ 1025957 w 4784040"/>
              <a:gd name="connsiteY21" fmla="*/ 918589 h 1189895"/>
              <a:gd name="connsiteX22" fmla="*/ 1116392 w 4784040"/>
              <a:gd name="connsiteY22" fmla="*/ 777912 h 1189895"/>
              <a:gd name="connsiteX23" fmla="*/ 1126440 w 4784040"/>
              <a:gd name="connsiteY23" fmla="*/ 727670 h 1189895"/>
              <a:gd name="connsiteX24" fmla="*/ 1166634 w 4784040"/>
              <a:gd name="connsiteY24" fmla="*/ 677429 h 1189895"/>
              <a:gd name="connsiteX25" fmla="*/ 1186731 w 4784040"/>
              <a:gd name="connsiteY25" fmla="*/ 647284 h 1189895"/>
              <a:gd name="connsiteX26" fmla="*/ 1196779 w 4784040"/>
              <a:gd name="connsiteY26" fmla="*/ 617138 h 1189895"/>
              <a:gd name="connsiteX27" fmla="*/ 1216876 w 4784040"/>
              <a:gd name="connsiteY27" fmla="*/ 566897 h 1189895"/>
              <a:gd name="connsiteX28" fmla="*/ 1236972 w 4784040"/>
              <a:gd name="connsiteY28" fmla="*/ 436268 h 1189895"/>
              <a:gd name="connsiteX29" fmla="*/ 1247021 w 4784040"/>
              <a:gd name="connsiteY29" fmla="*/ 627187 h 1189895"/>
              <a:gd name="connsiteX30" fmla="*/ 1267117 w 4784040"/>
              <a:gd name="connsiteY30" fmla="*/ 586993 h 1189895"/>
              <a:gd name="connsiteX31" fmla="*/ 1277166 w 4784040"/>
              <a:gd name="connsiteY31" fmla="*/ 556848 h 1189895"/>
              <a:gd name="connsiteX32" fmla="*/ 1327408 w 4784040"/>
              <a:gd name="connsiteY32" fmla="*/ 647284 h 1189895"/>
              <a:gd name="connsiteX33" fmla="*/ 1377649 w 4784040"/>
              <a:gd name="connsiteY33" fmla="*/ 707574 h 1189895"/>
              <a:gd name="connsiteX34" fmla="*/ 1407794 w 4784040"/>
              <a:gd name="connsiteY34" fmla="*/ 717622 h 1189895"/>
              <a:gd name="connsiteX35" fmla="*/ 1458036 w 4784040"/>
              <a:gd name="connsiteY35" fmla="*/ 607090 h 1189895"/>
              <a:gd name="connsiteX36" fmla="*/ 1518326 w 4784040"/>
              <a:gd name="connsiteY36" fmla="*/ 546800 h 1189895"/>
              <a:gd name="connsiteX37" fmla="*/ 1538423 w 4784040"/>
              <a:gd name="connsiteY37" fmla="*/ 506607 h 1189895"/>
              <a:gd name="connsiteX38" fmla="*/ 1568568 w 4784040"/>
              <a:gd name="connsiteY38" fmla="*/ 365930 h 1189895"/>
              <a:gd name="connsiteX39" fmla="*/ 1588665 w 4784040"/>
              <a:gd name="connsiteY39" fmla="*/ 396075 h 1189895"/>
              <a:gd name="connsiteX40" fmla="*/ 1598713 w 4784040"/>
              <a:gd name="connsiteY40" fmla="*/ 426220 h 1189895"/>
              <a:gd name="connsiteX41" fmla="*/ 1618810 w 4784040"/>
              <a:gd name="connsiteY41" fmla="*/ 496558 h 1189895"/>
              <a:gd name="connsiteX42" fmla="*/ 1669051 w 4784040"/>
              <a:gd name="connsiteY42" fmla="*/ 576945 h 1189895"/>
              <a:gd name="connsiteX43" fmla="*/ 1699197 w 4784040"/>
              <a:gd name="connsiteY43" fmla="*/ 737719 h 1189895"/>
              <a:gd name="connsiteX44" fmla="*/ 1729342 w 4784040"/>
              <a:gd name="connsiteY44" fmla="*/ 848251 h 1189895"/>
              <a:gd name="connsiteX45" fmla="*/ 1749438 w 4784040"/>
              <a:gd name="connsiteY45" fmla="*/ 928637 h 1189895"/>
              <a:gd name="connsiteX46" fmla="*/ 1769535 w 4784040"/>
              <a:gd name="connsiteY46" fmla="*/ 958782 h 1189895"/>
              <a:gd name="connsiteX47" fmla="*/ 1799680 w 4784040"/>
              <a:gd name="connsiteY47" fmla="*/ 948734 h 1189895"/>
              <a:gd name="connsiteX48" fmla="*/ 1809728 w 4784040"/>
              <a:gd name="connsiteY48" fmla="*/ 918589 h 1189895"/>
              <a:gd name="connsiteX49" fmla="*/ 1829825 w 4784040"/>
              <a:gd name="connsiteY49" fmla="*/ 888444 h 1189895"/>
              <a:gd name="connsiteX50" fmla="*/ 1859970 w 4784040"/>
              <a:gd name="connsiteY50" fmla="*/ 838202 h 1189895"/>
              <a:gd name="connsiteX51" fmla="*/ 1900164 w 4784040"/>
              <a:gd name="connsiteY51" fmla="*/ 868347 h 1189895"/>
              <a:gd name="connsiteX52" fmla="*/ 2000647 w 4784040"/>
              <a:gd name="connsiteY52" fmla="*/ 958782 h 1189895"/>
              <a:gd name="connsiteX53" fmla="*/ 2040840 w 4784040"/>
              <a:gd name="connsiteY53" fmla="*/ 1029121 h 1189895"/>
              <a:gd name="connsiteX54" fmla="*/ 2070986 w 4784040"/>
              <a:gd name="connsiteY54" fmla="*/ 1049218 h 1189895"/>
              <a:gd name="connsiteX55" fmla="*/ 2081034 w 4784040"/>
              <a:gd name="connsiteY55" fmla="*/ 1079363 h 1189895"/>
              <a:gd name="connsiteX56" fmla="*/ 2101131 w 4784040"/>
              <a:gd name="connsiteY56" fmla="*/ 1049218 h 1189895"/>
              <a:gd name="connsiteX57" fmla="*/ 2111179 w 4784040"/>
              <a:gd name="connsiteY57" fmla="*/ 1009024 h 1189895"/>
              <a:gd name="connsiteX58" fmla="*/ 2131276 w 4784040"/>
              <a:gd name="connsiteY58" fmla="*/ 958782 h 1189895"/>
              <a:gd name="connsiteX59" fmla="*/ 2141324 w 4784040"/>
              <a:gd name="connsiteY59" fmla="*/ 928637 h 1189895"/>
              <a:gd name="connsiteX60" fmla="*/ 2151372 w 4784040"/>
              <a:gd name="connsiteY60" fmla="*/ 767864 h 1189895"/>
              <a:gd name="connsiteX61" fmla="*/ 2181517 w 4784040"/>
              <a:gd name="connsiteY61" fmla="*/ 677429 h 1189895"/>
              <a:gd name="connsiteX62" fmla="*/ 2211662 w 4784040"/>
              <a:gd name="connsiteY62" fmla="*/ 627187 h 1189895"/>
              <a:gd name="connsiteX63" fmla="*/ 2221711 w 4784040"/>
              <a:gd name="connsiteY63" fmla="*/ 566897 h 1189895"/>
              <a:gd name="connsiteX64" fmla="*/ 2231759 w 4784040"/>
              <a:gd name="connsiteY64" fmla="*/ 597042 h 1189895"/>
              <a:gd name="connsiteX65" fmla="*/ 2241808 w 4784040"/>
              <a:gd name="connsiteY65" fmla="*/ 657332 h 1189895"/>
              <a:gd name="connsiteX66" fmla="*/ 2271953 w 4784040"/>
              <a:gd name="connsiteY66" fmla="*/ 727670 h 1189895"/>
              <a:gd name="connsiteX67" fmla="*/ 2282001 w 4784040"/>
              <a:gd name="connsiteY67" fmla="*/ 848251 h 1189895"/>
              <a:gd name="connsiteX68" fmla="*/ 2302098 w 4784040"/>
              <a:gd name="connsiteY68" fmla="*/ 968831 h 1189895"/>
              <a:gd name="connsiteX69" fmla="*/ 2362388 w 4784040"/>
              <a:gd name="connsiteY69" fmla="*/ 908541 h 1189895"/>
              <a:gd name="connsiteX70" fmla="*/ 2422678 w 4784040"/>
              <a:gd name="connsiteY70" fmla="*/ 868347 h 1189895"/>
              <a:gd name="connsiteX71" fmla="*/ 2472920 w 4784040"/>
              <a:gd name="connsiteY71" fmla="*/ 808057 h 1189895"/>
              <a:gd name="connsiteX72" fmla="*/ 2513113 w 4784040"/>
              <a:gd name="connsiteY72" fmla="*/ 747767 h 1189895"/>
              <a:gd name="connsiteX73" fmla="*/ 2583451 w 4784040"/>
              <a:gd name="connsiteY73" fmla="*/ 687477 h 1189895"/>
              <a:gd name="connsiteX74" fmla="*/ 2633693 w 4784040"/>
              <a:gd name="connsiteY74" fmla="*/ 697525 h 1189895"/>
              <a:gd name="connsiteX75" fmla="*/ 2683935 w 4784040"/>
              <a:gd name="connsiteY75" fmla="*/ 737719 h 1189895"/>
              <a:gd name="connsiteX76" fmla="*/ 2744225 w 4784040"/>
              <a:gd name="connsiteY76" fmla="*/ 767864 h 1189895"/>
              <a:gd name="connsiteX77" fmla="*/ 2774370 w 4784040"/>
              <a:gd name="connsiteY77" fmla="*/ 798009 h 1189895"/>
              <a:gd name="connsiteX78" fmla="*/ 2784419 w 4784040"/>
              <a:gd name="connsiteY78" fmla="*/ 828154 h 1189895"/>
              <a:gd name="connsiteX79" fmla="*/ 2864805 w 4784040"/>
              <a:gd name="connsiteY79" fmla="*/ 868347 h 1189895"/>
              <a:gd name="connsiteX80" fmla="*/ 2904999 w 4784040"/>
              <a:gd name="connsiteY80" fmla="*/ 888444 h 1189895"/>
              <a:gd name="connsiteX81" fmla="*/ 2935144 w 4784040"/>
              <a:gd name="connsiteY81" fmla="*/ 858299 h 1189895"/>
              <a:gd name="connsiteX82" fmla="*/ 2965289 w 4784040"/>
              <a:gd name="connsiteY82" fmla="*/ 838202 h 1189895"/>
              <a:gd name="connsiteX83" fmla="*/ 3035627 w 4784040"/>
              <a:gd name="connsiteY83" fmla="*/ 767864 h 1189895"/>
              <a:gd name="connsiteX84" fmla="*/ 3045676 w 4784040"/>
              <a:gd name="connsiteY84" fmla="*/ 727670 h 1189895"/>
              <a:gd name="connsiteX85" fmla="*/ 3075821 w 4784040"/>
              <a:gd name="connsiteY85" fmla="*/ 647284 h 1189895"/>
              <a:gd name="connsiteX86" fmla="*/ 3085869 w 4784040"/>
              <a:gd name="connsiteY86" fmla="*/ 546800 h 1189895"/>
              <a:gd name="connsiteX87" fmla="*/ 3105966 w 4784040"/>
              <a:gd name="connsiteY87" fmla="*/ 496558 h 1189895"/>
              <a:gd name="connsiteX88" fmla="*/ 3116014 w 4784040"/>
              <a:gd name="connsiteY88" fmla="*/ 456365 h 1189895"/>
              <a:gd name="connsiteX89" fmla="*/ 3136111 w 4784040"/>
              <a:gd name="connsiteY89" fmla="*/ 426220 h 1189895"/>
              <a:gd name="connsiteX90" fmla="*/ 3166256 w 4784040"/>
              <a:gd name="connsiteY90" fmla="*/ 335785 h 1189895"/>
              <a:gd name="connsiteX91" fmla="*/ 3186353 w 4784040"/>
              <a:gd name="connsiteY91" fmla="*/ 305640 h 1189895"/>
              <a:gd name="connsiteX92" fmla="*/ 3206449 w 4784040"/>
              <a:gd name="connsiteY92" fmla="*/ 225253 h 1189895"/>
              <a:gd name="connsiteX93" fmla="*/ 3271748 w 4784040"/>
              <a:gd name="connsiteY93" fmla="*/ 16377 h 1189895"/>
              <a:gd name="connsiteX94" fmla="*/ 3266739 w 4784040"/>
              <a:gd name="connsiteY94" fmla="*/ 355881 h 1189895"/>
              <a:gd name="connsiteX95" fmla="*/ 3316981 w 4784040"/>
              <a:gd name="connsiteY95" fmla="*/ 486510 h 1189895"/>
              <a:gd name="connsiteX96" fmla="*/ 3327029 w 4784040"/>
              <a:gd name="connsiteY96" fmla="*/ 637235 h 1189895"/>
              <a:gd name="connsiteX97" fmla="*/ 3357175 w 4784040"/>
              <a:gd name="connsiteY97" fmla="*/ 808057 h 1189895"/>
              <a:gd name="connsiteX98" fmla="*/ 3397368 w 4784040"/>
              <a:gd name="connsiteY98" fmla="*/ 928637 h 1189895"/>
              <a:gd name="connsiteX99" fmla="*/ 3407416 w 4784040"/>
              <a:gd name="connsiteY99" fmla="*/ 968831 h 1189895"/>
              <a:gd name="connsiteX100" fmla="*/ 3417465 w 4784040"/>
              <a:gd name="connsiteY100" fmla="*/ 1099459 h 1189895"/>
              <a:gd name="connsiteX101" fmla="*/ 3437561 w 4784040"/>
              <a:gd name="connsiteY101" fmla="*/ 1159749 h 1189895"/>
              <a:gd name="connsiteX102" fmla="*/ 3447610 w 4784040"/>
              <a:gd name="connsiteY102" fmla="*/ 1189895 h 1189895"/>
              <a:gd name="connsiteX103" fmla="*/ 3507900 w 4784040"/>
              <a:gd name="connsiteY103" fmla="*/ 1109508 h 1189895"/>
              <a:gd name="connsiteX104" fmla="*/ 3558142 w 4784040"/>
              <a:gd name="connsiteY104" fmla="*/ 1029121 h 1189895"/>
              <a:gd name="connsiteX105" fmla="*/ 3578238 w 4784040"/>
              <a:gd name="connsiteY105" fmla="*/ 958782 h 1189895"/>
              <a:gd name="connsiteX106" fmla="*/ 3588287 w 4784040"/>
              <a:gd name="connsiteY106" fmla="*/ 898492 h 1189895"/>
              <a:gd name="connsiteX107" fmla="*/ 3618432 w 4784040"/>
              <a:gd name="connsiteY107" fmla="*/ 828154 h 1189895"/>
              <a:gd name="connsiteX108" fmla="*/ 3628480 w 4784040"/>
              <a:gd name="connsiteY108" fmla="*/ 727670 h 1189895"/>
              <a:gd name="connsiteX109" fmla="*/ 3658625 w 4784040"/>
              <a:gd name="connsiteY109" fmla="*/ 657332 h 1189895"/>
              <a:gd name="connsiteX110" fmla="*/ 3728964 w 4784040"/>
              <a:gd name="connsiteY110" fmla="*/ 747767 h 1189895"/>
              <a:gd name="connsiteX111" fmla="*/ 3749060 w 4784040"/>
              <a:gd name="connsiteY111" fmla="*/ 787960 h 1189895"/>
              <a:gd name="connsiteX112" fmla="*/ 3759109 w 4784040"/>
              <a:gd name="connsiteY112" fmla="*/ 888444 h 1189895"/>
              <a:gd name="connsiteX113" fmla="*/ 3809350 w 4784040"/>
              <a:gd name="connsiteY113" fmla="*/ 908541 h 1189895"/>
              <a:gd name="connsiteX114" fmla="*/ 3980172 w 4784040"/>
              <a:gd name="connsiteY114" fmla="*/ 928637 h 1189895"/>
              <a:gd name="connsiteX115" fmla="*/ 4010317 w 4784040"/>
              <a:gd name="connsiteY115" fmla="*/ 918589 h 1189895"/>
              <a:gd name="connsiteX116" fmla="*/ 4020366 w 4784040"/>
              <a:gd name="connsiteY116" fmla="*/ 838202 h 1189895"/>
              <a:gd name="connsiteX117" fmla="*/ 4030414 w 4784040"/>
              <a:gd name="connsiteY117" fmla="*/ 787960 h 1189895"/>
              <a:gd name="connsiteX118" fmla="*/ 4080656 w 4784040"/>
              <a:gd name="connsiteY118" fmla="*/ 757815 h 1189895"/>
              <a:gd name="connsiteX119" fmla="*/ 4100753 w 4784040"/>
              <a:gd name="connsiteY119" fmla="*/ 727670 h 1189895"/>
              <a:gd name="connsiteX120" fmla="*/ 4140946 w 4784040"/>
              <a:gd name="connsiteY120" fmla="*/ 687477 h 1189895"/>
              <a:gd name="connsiteX121" fmla="*/ 4150994 w 4784040"/>
              <a:gd name="connsiteY121" fmla="*/ 627187 h 1189895"/>
              <a:gd name="connsiteX122" fmla="*/ 4171091 w 4784040"/>
              <a:gd name="connsiteY122" fmla="*/ 597042 h 1189895"/>
              <a:gd name="connsiteX123" fmla="*/ 4201236 w 4784040"/>
              <a:gd name="connsiteY123" fmla="*/ 536752 h 1189895"/>
              <a:gd name="connsiteX124" fmla="*/ 4231381 w 4784040"/>
              <a:gd name="connsiteY124" fmla="*/ 546800 h 1189895"/>
              <a:gd name="connsiteX125" fmla="*/ 4261526 w 4784040"/>
              <a:gd name="connsiteY125" fmla="*/ 657332 h 1189895"/>
              <a:gd name="connsiteX126" fmla="*/ 4281623 w 4784040"/>
              <a:gd name="connsiteY126" fmla="*/ 727670 h 1189895"/>
              <a:gd name="connsiteX127" fmla="*/ 4301720 w 4784040"/>
              <a:gd name="connsiteY127" fmla="*/ 757815 h 1189895"/>
              <a:gd name="connsiteX128" fmla="*/ 4341913 w 4784040"/>
              <a:gd name="connsiteY128" fmla="*/ 697525 h 1189895"/>
              <a:gd name="connsiteX129" fmla="*/ 4402203 w 4784040"/>
              <a:gd name="connsiteY129" fmla="*/ 597042 h 1189895"/>
              <a:gd name="connsiteX130" fmla="*/ 4412251 w 4784040"/>
              <a:gd name="connsiteY130" fmla="*/ 406123 h 1189895"/>
              <a:gd name="connsiteX131" fmla="*/ 4422300 w 4784040"/>
              <a:gd name="connsiteY131" fmla="*/ 365930 h 1189895"/>
              <a:gd name="connsiteX132" fmla="*/ 4472542 w 4784040"/>
              <a:gd name="connsiteY132" fmla="*/ 476462 h 1189895"/>
              <a:gd name="connsiteX133" fmla="*/ 4482590 w 4784040"/>
              <a:gd name="connsiteY133" fmla="*/ 556848 h 1189895"/>
              <a:gd name="connsiteX134" fmla="*/ 4492638 w 4784040"/>
              <a:gd name="connsiteY134" fmla="*/ 687477 h 1189895"/>
              <a:gd name="connsiteX135" fmla="*/ 4522783 w 4784040"/>
              <a:gd name="connsiteY135" fmla="*/ 777912 h 1189895"/>
              <a:gd name="connsiteX136" fmla="*/ 4532832 w 4784040"/>
              <a:gd name="connsiteY136" fmla="*/ 808057 h 1189895"/>
              <a:gd name="connsiteX137" fmla="*/ 4542880 w 4784040"/>
              <a:gd name="connsiteY137" fmla="*/ 838202 h 1189895"/>
              <a:gd name="connsiteX138" fmla="*/ 4573025 w 4784040"/>
              <a:gd name="connsiteY138" fmla="*/ 868347 h 1189895"/>
              <a:gd name="connsiteX139" fmla="*/ 4583073 w 4784040"/>
              <a:gd name="connsiteY139" fmla="*/ 1009024 h 1189895"/>
              <a:gd name="connsiteX140" fmla="*/ 4623267 w 4784040"/>
              <a:gd name="connsiteY140" fmla="*/ 1029121 h 1189895"/>
              <a:gd name="connsiteX141" fmla="*/ 4683557 w 4784040"/>
              <a:gd name="connsiteY141" fmla="*/ 968831 h 1189895"/>
              <a:gd name="connsiteX142" fmla="*/ 4723750 w 4784040"/>
              <a:gd name="connsiteY142" fmla="*/ 898492 h 1189895"/>
              <a:gd name="connsiteX143" fmla="*/ 4763944 w 4784040"/>
              <a:gd name="connsiteY143" fmla="*/ 838202 h 1189895"/>
              <a:gd name="connsiteX144" fmla="*/ 4784040 w 4784040"/>
              <a:gd name="connsiteY144" fmla="*/ 787960 h 1189895"/>
              <a:gd name="connsiteX0" fmla="*/ 0 w 4784040"/>
              <a:gd name="connsiteY0" fmla="*/ 353394 h 1189895"/>
              <a:gd name="connsiteX1" fmla="*/ 222089 w 4784040"/>
              <a:gd name="connsiteY1" fmla="*/ 828154 h 1189895"/>
              <a:gd name="connsiteX2" fmla="*/ 232137 w 4784040"/>
              <a:gd name="connsiteY2" fmla="*/ 403931 h 1189895"/>
              <a:gd name="connsiteX3" fmla="*/ 262282 w 4784040"/>
              <a:gd name="connsiteY3" fmla="*/ 787960 h 1189895"/>
              <a:gd name="connsiteX4" fmla="*/ 272331 w 4784040"/>
              <a:gd name="connsiteY4" fmla="*/ 630504 h 1189895"/>
              <a:gd name="connsiteX5" fmla="*/ 312524 w 4784040"/>
              <a:gd name="connsiteY5" fmla="*/ 444989 h 1189895"/>
              <a:gd name="connsiteX6" fmla="*/ 322572 w 4784040"/>
              <a:gd name="connsiteY6" fmla="*/ 392723 h 1189895"/>
              <a:gd name="connsiteX7" fmla="*/ 332621 w 4784040"/>
              <a:gd name="connsiteY7" fmla="*/ 708003 h 1189895"/>
              <a:gd name="connsiteX8" fmla="*/ 402959 w 4784040"/>
              <a:gd name="connsiteY8" fmla="*/ 421415 h 1189895"/>
              <a:gd name="connsiteX9" fmla="*/ 443153 w 4784040"/>
              <a:gd name="connsiteY9" fmla="*/ 578948 h 1189895"/>
              <a:gd name="connsiteX10" fmla="*/ 473298 w 4784040"/>
              <a:gd name="connsiteY10" fmla="*/ 608660 h 1189895"/>
              <a:gd name="connsiteX11" fmla="*/ 503443 w 4784040"/>
              <a:gd name="connsiteY11" fmla="*/ 529569 h 1189895"/>
              <a:gd name="connsiteX12" fmla="*/ 553684 w 4784040"/>
              <a:gd name="connsiteY12" fmla="*/ 898492 h 1189895"/>
              <a:gd name="connsiteX13" fmla="*/ 583829 w 4784040"/>
              <a:gd name="connsiteY13" fmla="*/ 878396 h 1189895"/>
              <a:gd name="connsiteX14" fmla="*/ 597659 w 4784040"/>
              <a:gd name="connsiteY14" fmla="*/ 861433 h 1189895"/>
              <a:gd name="connsiteX15" fmla="*/ 684313 w 4784040"/>
              <a:gd name="connsiteY15" fmla="*/ 828154 h 1189895"/>
              <a:gd name="connsiteX16" fmla="*/ 734555 w 4784040"/>
              <a:gd name="connsiteY16" fmla="*/ 948734 h 1189895"/>
              <a:gd name="connsiteX17" fmla="*/ 804893 w 4784040"/>
              <a:gd name="connsiteY17" fmla="*/ 998976 h 1189895"/>
              <a:gd name="connsiteX18" fmla="*/ 935522 w 4784040"/>
              <a:gd name="connsiteY18" fmla="*/ 1109508 h 1189895"/>
              <a:gd name="connsiteX19" fmla="*/ 975715 w 4784040"/>
              <a:gd name="connsiteY19" fmla="*/ 1089411 h 1189895"/>
              <a:gd name="connsiteX20" fmla="*/ 1015909 w 4784040"/>
              <a:gd name="connsiteY20" fmla="*/ 1029121 h 1189895"/>
              <a:gd name="connsiteX21" fmla="*/ 1025957 w 4784040"/>
              <a:gd name="connsiteY21" fmla="*/ 918589 h 1189895"/>
              <a:gd name="connsiteX22" fmla="*/ 1116392 w 4784040"/>
              <a:gd name="connsiteY22" fmla="*/ 777912 h 1189895"/>
              <a:gd name="connsiteX23" fmla="*/ 1126440 w 4784040"/>
              <a:gd name="connsiteY23" fmla="*/ 727670 h 1189895"/>
              <a:gd name="connsiteX24" fmla="*/ 1166634 w 4784040"/>
              <a:gd name="connsiteY24" fmla="*/ 677429 h 1189895"/>
              <a:gd name="connsiteX25" fmla="*/ 1186731 w 4784040"/>
              <a:gd name="connsiteY25" fmla="*/ 647284 h 1189895"/>
              <a:gd name="connsiteX26" fmla="*/ 1196779 w 4784040"/>
              <a:gd name="connsiteY26" fmla="*/ 617138 h 1189895"/>
              <a:gd name="connsiteX27" fmla="*/ 1216876 w 4784040"/>
              <a:gd name="connsiteY27" fmla="*/ 566897 h 1189895"/>
              <a:gd name="connsiteX28" fmla="*/ 1236972 w 4784040"/>
              <a:gd name="connsiteY28" fmla="*/ 436268 h 1189895"/>
              <a:gd name="connsiteX29" fmla="*/ 1247021 w 4784040"/>
              <a:gd name="connsiteY29" fmla="*/ 627187 h 1189895"/>
              <a:gd name="connsiteX30" fmla="*/ 1267117 w 4784040"/>
              <a:gd name="connsiteY30" fmla="*/ 586993 h 1189895"/>
              <a:gd name="connsiteX31" fmla="*/ 1277166 w 4784040"/>
              <a:gd name="connsiteY31" fmla="*/ 556848 h 1189895"/>
              <a:gd name="connsiteX32" fmla="*/ 1327408 w 4784040"/>
              <a:gd name="connsiteY32" fmla="*/ 647284 h 1189895"/>
              <a:gd name="connsiteX33" fmla="*/ 1377649 w 4784040"/>
              <a:gd name="connsiteY33" fmla="*/ 707574 h 1189895"/>
              <a:gd name="connsiteX34" fmla="*/ 1407794 w 4784040"/>
              <a:gd name="connsiteY34" fmla="*/ 717622 h 1189895"/>
              <a:gd name="connsiteX35" fmla="*/ 1458036 w 4784040"/>
              <a:gd name="connsiteY35" fmla="*/ 607090 h 1189895"/>
              <a:gd name="connsiteX36" fmla="*/ 1518326 w 4784040"/>
              <a:gd name="connsiteY36" fmla="*/ 546800 h 1189895"/>
              <a:gd name="connsiteX37" fmla="*/ 1538423 w 4784040"/>
              <a:gd name="connsiteY37" fmla="*/ 506607 h 1189895"/>
              <a:gd name="connsiteX38" fmla="*/ 1568568 w 4784040"/>
              <a:gd name="connsiteY38" fmla="*/ 365930 h 1189895"/>
              <a:gd name="connsiteX39" fmla="*/ 1588665 w 4784040"/>
              <a:gd name="connsiteY39" fmla="*/ 396075 h 1189895"/>
              <a:gd name="connsiteX40" fmla="*/ 1598713 w 4784040"/>
              <a:gd name="connsiteY40" fmla="*/ 426220 h 1189895"/>
              <a:gd name="connsiteX41" fmla="*/ 1618810 w 4784040"/>
              <a:gd name="connsiteY41" fmla="*/ 496558 h 1189895"/>
              <a:gd name="connsiteX42" fmla="*/ 1669051 w 4784040"/>
              <a:gd name="connsiteY42" fmla="*/ 576945 h 1189895"/>
              <a:gd name="connsiteX43" fmla="*/ 1699197 w 4784040"/>
              <a:gd name="connsiteY43" fmla="*/ 737719 h 1189895"/>
              <a:gd name="connsiteX44" fmla="*/ 1729342 w 4784040"/>
              <a:gd name="connsiteY44" fmla="*/ 848251 h 1189895"/>
              <a:gd name="connsiteX45" fmla="*/ 1749438 w 4784040"/>
              <a:gd name="connsiteY45" fmla="*/ 928637 h 1189895"/>
              <a:gd name="connsiteX46" fmla="*/ 1769535 w 4784040"/>
              <a:gd name="connsiteY46" fmla="*/ 958782 h 1189895"/>
              <a:gd name="connsiteX47" fmla="*/ 1799680 w 4784040"/>
              <a:gd name="connsiteY47" fmla="*/ 948734 h 1189895"/>
              <a:gd name="connsiteX48" fmla="*/ 1809728 w 4784040"/>
              <a:gd name="connsiteY48" fmla="*/ 918589 h 1189895"/>
              <a:gd name="connsiteX49" fmla="*/ 1829825 w 4784040"/>
              <a:gd name="connsiteY49" fmla="*/ 888444 h 1189895"/>
              <a:gd name="connsiteX50" fmla="*/ 1859970 w 4784040"/>
              <a:gd name="connsiteY50" fmla="*/ 838202 h 1189895"/>
              <a:gd name="connsiteX51" fmla="*/ 1900164 w 4784040"/>
              <a:gd name="connsiteY51" fmla="*/ 868347 h 1189895"/>
              <a:gd name="connsiteX52" fmla="*/ 2000647 w 4784040"/>
              <a:gd name="connsiteY52" fmla="*/ 958782 h 1189895"/>
              <a:gd name="connsiteX53" fmla="*/ 2040840 w 4784040"/>
              <a:gd name="connsiteY53" fmla="*/ 1029121 h 1189895"/>
              <a:gd name="connsiteX54" fmla="*/ 2070986 w 4784040"/>
              <a:gd name="connsiteY54" fmla="*/ 1049218 h 1189895"/>
              <a:gd name="connsiteX55" fmla="*/ 2081034 w 4784040"/>
              <a:gd name="connsiteY55" fmla="*/ 1079363 h 1189895"/>
              <a:gd name="connsiteX56" fmla="*/ 2101131 w 4784040"/>
              <a:gd name="connsiteY56" fmla="*/ 1049218 h 1189895"/>
              <a:gd name="connsiteX57" fmla="*/ 2111179 w 4784040"/>
              <a:gd name="connsiteY57" fmla="*/ 1009024 h 1189895"/>
              <a:gd name="connsiteX58" fmla="*/ 2131276 w 4784040"/>
              <a:gd name="connsiteY58" fmla="*/ 958782 h 1189895"/>
              <a:gd name="connsiteX59" fmla="*/ 2141324 w 4784040"/>
              <a:gd name="connsiteY59" fmla="*/ 928637 h 1189895"/>
              <a:gd name="connsiteX60" fmla="*/ 2151372 w 4784040"/>
              <a:gd name="connsiteY60" fmla="*/ 767864 h 1189895"/>
              <a:gd name="connsiteX61" fmla="*/ 2181517 w 4784040"/>
              <a:gd name="connsiteY61" fmla="*/ 677429 h 1189895"/>
              <a:gd name="connsiteX62" fmla="*/ 2211662 w 4784040"/>
              <a:gd name="connsiteY62" fmla="*/ 627187 h 1189895"/>
              <a:gd name="connsiteX63" fmla="*/ 2221711 w 4784040"/>
              <a:gd name="connsiteY63" fmla="*/ 566897 h 1189895"/>
              <a:gd name="connsiteX64" fmla="*/ 2231759 w 4784040"/>
              <a:gd name="connsiteY64" fmla="*/ 597042 h 1189895"/>
              <a:gd name="connsiteX65" fmla="*/ 2241808 w 4784040"/>
              <a:gd name="connsiteY65" fmla="*/ 657332 h 1189895"/>
              <a:gd name="connsiteX66" fmla="*/ 2271953 w 4784040"/>
              <a:gd name="connsiteY66" fmla="*/ 727670 h 1189895"/>
              <a:gd name="connsiteX67" fmla="*/ 2282001 w 4784040"/>
              <a:gd name="connsiteY67" fmla="*/ 848251 h 1189895"/>
              <a:gd name="connsiteX68" fmla="*/ 2302098 w 4784040"/>
              <a:gd name="connsiteY68" fmla="*/ 968831 h 1189895"/>
              <a:gd name="connsiteX69" fmla="*/ 2362388 w 4784040"/>
              <a:gd name="connsiteY69" fmla="*/ 908541 h 1189895"/>
              <a:gd name="connsiteX70" fmla="*/ 2422678 w 4784040"/>
              <a:gd name="connsiteY70" fmla="*/ 868347 h 1189895"/>
              <a:gd name="connsiteX71" fmla="*/ 2472920 w 4784040"/>
              <a:gd name="connsiteY71" fmla="*/ 808057 h 1189895"/>
              <a:gd name="connsiteX72" fmla="*/ 2513113 w 4784040"/>
              <a:gd name="connsiteY72" fmla="*/ 747767 h 1189895"/>
              <a:gd name="connsiteX73" fmla="*/ 2583451 w 4784040"/>
              <a:gd name="connsiteY73" fmla="*/ 687477 h 1189895"/>
              <a:gd name="connsiteX74" fmla="*/ 2633693 w 4784040"/>
              <a:gd name="connsiteY74" fmla="*/ 697525 h 1189895"/>
              <a:gd name="connsiteX75" fmla="*/ 2683935 w 4784040"/>
              <a:gd name="connsiteY75" fmla="*/ 737719 h 1189895"/>
              <a:gd name="connsiteX76" fmla="*/ 2744225 w 4784040"/>
              <a:gd name="connsiteY76" fmla="*/ 767864 h 1189895"/>
              <a:gd name="connsiteX77" fmla="*/ 2774370 w 4784040"/>
              <a:gd name="connsiteY77" fmla="*/ 798009 h 1189895"/>
              <a:gd name="connsiteX78" fmla="*/ 2784419 w 4784040"/>
              <a:gd name="connsiteY78" fmla="*/ 828154 h 1189895"/>
              <a:gd name="connsiteX79" fmla="*/ 2864805 w 4784040"/>
              <a:gd name="connsiteY79" fmla="*/ 868347 h 1189895"/>
              <a:gd name="connsiteX80" fmla="*/ 2904999 w 4784040"/>
              <a:gd name="connsiteY80" fmla="*/ 888444 h 1189895"/>
              <a:gd name="connsiteX81" fmla="*/ 2935144 w 4784040"/>
              <a:gd name="connsiteY81" fmla="*/ 858299 h 1189895"/>
              <a:gd name="connsiteX82" fmla="*/ 2965289 w 4784040"/>
              <a:gd name="connsiteY82" fmla="*/ 838202 h 1189895"/>
              <a:gd name="connsiteX83" fmla="*/ 3035627 w 4784040"/>
              <a:gd name="connsiteY83" fmla="*/ 767864 h 1189895"/>
              <a:gd name="connsiteX84" fmla="*/ 3045676 w 4784040"/>
              <a:gd name="connsiteY84" fmla="*/ 727670 h 1189895"/>
              <a:gd name="connsiteX85" fmla="*/ 3075821 w 4784040"/>
              <a:gd name="connsiteY85" fmla="*/ 647284 h 1189895"/>
              <a:gd name="connsiteX86" fmla="*/ 3085869 w 4784040"/>
              <a:gd name="connsiteY86" fmla="*/ 546800 h 1189895"/>
              <a:gd name="connsiteX87" fmla="*/ 3105966 w 4784040"/>
              <a:gd name="connsiteY87" fmla="*/ 496558 h 1189895"/>
              <a:gd name="connsiteX88" fmla="*/ 3116014 w 4784040"/>
              <a:gd name="connsiteY88" fmla="*/ 456365 h 1189895"/>
              <a:gd name="connsiteX89" fmla="*/ 3136111 w 4784040"/>
              <a:gd name="connsiteY89" fmla="*/ 426220 h 1189895"/>
              <a:gd name="connsiteX90" fmla="*/ 3166256 w 4784040"/>
              <a:gd name="connsiteY90" fmla="*/ 335785 h 1189895"/>
              <a:gd name="connsiteX91" fmla="*/ 3186353 w 4784040"/>
              <a:gd name="connsiteY91" fmla="*/ 305640 h 1189895"/>
              <a:gd name="connsiteX92" fmla="*/ 3206449 w 4784040"/>
              <a:gd name="connsiteY92" fmla="*/ 225253 h 1189895"/>
              <a:gd name="connsiteX93" fmla="*/ 3271748 w 4784040"/>
              <a:gd name="connsiteY93" fmla="*/ 16377 h 1189895"/>
              <a:gd name="connsiteX94" fmla="*/ 3266739 w 4784040"/>
              <a:gd name="connsiteY94" fmla="*/ 355881 h 1189895"/>
              <a:gd name="connsiteX95" fmla="*/ 3316981 w 4784040"/>
              <a:gd name="connsiteY95" fmla="*/ 486510 h 1189895"/>
              <a:gd name="connsiteX96" fmla="*/ 3327029 w 4784040"/>
              <a:gd name="connsiteY96" fmla="*/ 637235 h 1189895"/>
              <a:gd name="connsiteX97" fmla="*/ 3357175 w 4784040"/>
              <a:gd name="connsiteY97" fmla="*/ 808057 h 1189895"/>
              <a:gd name="connsiteX98" fmla="*/ 3397368 w 4784040"/>
              <a:gd name="connsiteY98" fmla="*/ 928637 h 1189895"/>
              <a:gd name="connsiteX99" fmla="*/ 3407416 w 4784040"/>
              <a:gd name="connsiteY99" fmla="*/ 968831 h 1189895"/>
              <a:gd name="connsiteX100" fmla="*/ 3417465 w 4784040"/>
              <a:gd name="connsiteY100" fmla="*/ 1099459 h 1189895"/>
              <a:gd name="connsiteX101" fmla="*/ 3437561 w 4784040"/>
              <a:gd name="connsiteY101" fmla="*/ 1159749 h 1189895"/>
              <a:gd name="connsiteX102" fmla="*/ 3447610 w 4784040"/>
              <a:gd name="connsiteY102" fmla="*/ 1189895 h 1189895"/>
              <a:gd name="connsiteX103" fmla="*/ 3507900 w 4784040"/>
              <a:gd name="connsiteY103" fmla="*/ 1109508 h 1189895"/>
              <a:gd name="connsiteX104" fmla="*/ 3558142 w 4784040"/>
              <a:gd name="connsiteY104" fmla="*/ 1029121 h 1189895"/>
              <a:gd name="connsiteX105" fmla="*/ 3578238 w 4784040"/>
              <a:gd name="connsiteY105" fmla="*/ 958782 h 1189895"/>
              <a:gd name="connsiteX106" fmla="*/ 3588287 w 4784040"/>
              <a:gd name="connsiteY106" fmla="*/ 898492 h 1189895"/>
              <a:gd name="connsiteX107" fmla="*/ 3618432 w 4784040"/>
              <a:gd name="connsiteY107" fmla="*/ 828154 h 1189895"/>
              <a:gd name="connsiteX108" fmla="*/ 3628480 w 4784040"/>
              <a:gd name="connsiteY108" fmla="*/ 727670 h 1189895"/>
              <a:gd name="connsiteX109" fmla="*/ 3658625 w 4784040"/>
              <a:gd name="connsiteY109" fmla="*/ 657332 h 1189895"/>
              <a:gd name="connsiteX110" fmla="*/ 3728964 w 4784040"/>
              <a:gd name="connsiteY110" fmla="*/ 747767 h 1189895"/>
              <a:gd name="connsiteX111" fmla="*/ 3749060 w 4784040"/>
              <a:gd name="connsiteY111" fmla="*/ 787960 h 1189895"/>
              <a:gd name="connsiteX112" fmla="*/ 3759109 w 4784040"/>
              <a:gd name="connsiteY112" fmla="*/ 888444 h 1189895"/>
              <a:gd name="connsiteX113" fmla="*/ 3809350 w 4784040"/>
              <a:gd name="connsiteY113" fmla="*/ 908541 h 1189895"/>
              <a:gd name="connsiteX114" fmla="*/ 3980172 w 4784040"/>
              <a:gd name="connsiteY114" fmla="*/ 928637 h 1189895"/>
              <a:gd name="connsiteX115" fmla="*/ 4010317 w 4784040"/>
              <a:gd name="connsiteY115" fmla="*/ 918589 h 1189895"/>
              <a:gd name="connsiteX116" fmla="*/ 4020366 w 4784040"/>
              <a:gd name="connsiteY116" fmla="*/ 838202 h 1189895"/>
              <a:gd name="connsiteX117" fmla="*/ 4030414 w 4784040"/>
              <a:gd name="connsiteY117" fmla="*/ 787960 h 1189895"/>
              <a:gd name="connsiteX118" fmla="*/ 4080656 w 4784040"/>
              <a:gd name="connsiteY118" fmla="*/ 757815 h 1189895"/>
              <a:gd name="connsiteX119" fmla="*/ 4100753 w 4784040"/>
              <a:gd name="connsiteY119" fmla="*/ 727670 h 1189895"/>
              <a:gd name="connsiteX120" fmla="*/ 4140946 w 4784040"/>
              <a:gd name="connsiteY120" fmla="*/ 687477 h 1189895"/>
              <a:gd name="connsiteX121" fmla="*/ 4150994 w 4784040"/>
              <a:gd name="connsiteY121" fmla="*/ 627187 h 1189895"/>
              <a:gd name="connsiteX122" fmla="*/ 4171091 w 4784040"/>
              <a:gd name="connsiteY122" fmla="*/ 597042 h 1189895"/>
              <a:gd name="connsiteX123" fmla="*/ 4201236 w 4784040"/>
              <a:gd name="connsiteY123" fmla="*/ 536752 h 1189895"/>
              <a:gd name="connsiteX124" fmla="*/ 4231381 w 4784040"/>
              <a:gd name="connsiteY124" fmla="*/ 546800 h 1189895"/>
              <a:gd name="connsiteX125" fmla="*/ 4261526 w 4784040"/>
              <a:gd name="connsiteY125" fmla="*/ 657332 h 1189895"/>
              <a:gd name="connsiteX126" fmla="*/ 4281623 w 4784040"/>
              <a:gd name="connsiteY126" fmla="*/ 727670 h 1189895"/>
              <a:gd name="connsiteX127" fmla="*/ 4301720 w 4784040"/>
              <a:gd name="connsiteY127" fmla="*/ 757815 h 1189895"/>
              <a:gd name="connsiteX128" fmla="*/ 4341913 w 4784040"/>
              <a:gd name="connsiteY128" fmla="*/ 697525 h 1189895"/>
              <a:gd name="connsiteX129" fmla="*/ 4402203 w 4784040"/>
              <a:gd name="connsiteY129" fmla="*/ 597042 h 1189895"/>
              <a:gd name="connsiteX130" fmla="*/ 4412251 w 4784040"/>
              <a:gd name="connsiteY130" fmla="*/ 406123 h 1189895"/>
              <a:gd name="connsiteX131" fmla="*/ 4422300 w 4784040"/>
              <a:gd name="connsiteY131" fmla="*/ 365930 h 1189895"/>
              <a:gd name="connsiteX132" fmla="*/ 4472542 w 4784040"/>
              <a:gd name="connsiteY132" fmla="*/ 476462 h 1189895"/>
              <a:gd name="connsiteX133" fmla="*/ 4482590 w 4784040"/>
              <a:gd name="connsiteY133" fmla="*/ 556848 h 1189895"/>
              <a:gd name="connsiteX134" fmla="*/ 4492638 w 4784040"/>
              <a:gd name="connsiteY134" fmla="*/ 687477 h 1189895"/>
              <a:gd name="connsiteX135" fmla="*/ 4522783 w 4784040"/>
              <a:gd name="connsiteY135" fmla="*/ 777912 h 1189895"/>
              <a:gd name="connsiteX136" fmla="*/ 4532832 w 4784040"/>
              <a:gd name="connsiteY136" fmla="*/ 808057 h 1189895"/>
              <a:gd name="connsiteX137" fmla="*/ 4542880 w 4784040"/>
              <a:gd name="connsiteY137" fmla="*/ 838202 h 1189895"/>
              <a:gd name="connsiteX138" fmla="*/ 4573025 w 4784040"/>
              <a:gd name="connsiteY138" fmla="*/ 868347 h 1189895"/>
              <a:gd name="connsiteX139" fmla="*/ 4583073 w 4784040"/>
              <a:gd name="connsiteY139" fmla="*/ 1009024 h 1189895"/>
              <a:gd name="connsiteX140" fmla="*/ 4623267 w 4784040"/>
              <a:gd name="connsiteY140" fmla="*/ 1029121 h 1189895"/>
              <a:gd name="connsiteX141" fmla="*/ 4683557 w 4784040"/>
              <a:gd name="connsiteY141" fmla="*/ 968831 h 1189895"/>
              <a:gd name="connsiteX142" fmla="*/ 4723750 w 4784040"/>
              <a:gd name="connsiteY142" fmla="*/ 898492 h 1189895"/>
              <a:gd name="connsiteX143" fmla="*/ 4763944 w 4784040"/>
              <a:gd name="connsiteY143" fmla="*/ 838202 h 1189895"/>
              <a:gd name="connsiteX144" fmla="*/ 4784040 w 4784040"/>
              <a:gd name="connsiteY144" fmla="*/ 787960 h 1189895"/>
              <a:gd name="connsiteX0" fmla="*/ 0 w 4784040"/>
              <a:gd name="connsiteY0" fmla="*/ 353394 h 1189895"/>
              <a:gd name="connsiteX1" fmla="*/ 222089 w 4784040"/>
              <a:gd name="connsiteY1" fmla="*/ 296424 h 1189895"/>
              <a:gd name="connsiteX2" fmla="*/ 232137 w 4784040"/>
              <a:gd name="connsiteY2" fmla="*/ 403931 h 1189895"/>
              <a:gd name="connsiteX3" fmla="*/ 262282 w 4784040"/>
              <a:gd name="connsiteY3" fmla="*/ 787960 h 1189895"/>
              <a:gd name="connsiteX4" fmla="*/ 272331 w 4784040"/>
              <a:gd name="connsiteY4" fmla="*/ 630504 h 1189895"/>
              <a:gd name="connsiteX5" fmla="*/ 312524 w 4784040"/>
              <a:gd name="connsiteY5" fmla="*/ 444989 h 1189895"/>
              <a:gd name="connsiteX6" fmla="*/ 322572 w 4784040"/>
              <a:gd name="connsiteY6" fmla="*/ 392723 h 1189895"/>
              <a:gd name="connsiteX7" fmla="*/ 332621 w 4784040"/>
              <a:gd name="connsiteY7" fmla="*/ 708003 h 1189895"/>
              <a:gd name="connsiteX8" fmla="*/ 402959 w 4784040"/>
              <a:gd name="connsiteY8" fmla="*/ 421415 h 1189895"/>
              <a:gd name="connsiteX9" fmla="*/ 443153 w 4784040"/>
              <a:gd name="connsiteY9" fmla="*/ 578948 h 1189895"/>
              <a:gd name="connsiteX10" fmla="*/ 473298 w 4784040"/>
              <a:gd name="connsiteY10" fmla="*/ 608660 h 1189895"/>
              <a:gd name="connsiteX11" fmla="*/ 503443 w 4784040"/>
              <a:gd name="connsiteY11" fmla="*/ 529569 h 1189895"/>
              <a:gd name="connsiteX12" fmla="*/ 553684 w 4784040"/>
              <a:gd name="connsiteY12" fmla="*/ 898492 h 1189895"/>
              <a:gd name="connsiteX13" fmla="*/ 583829 w 4784040"/>
              <a:gd name="connsiteY13" fmla="*/ 878396 h 1189895"/>
              <a:gd name="connsiteX14" fmla="*/ 597659 w 4784040"/>
              <a:gd name="connsiteY14" fmla="*/ 861433 h 1189895"/>
              <a:gd name="connsiteX15" fmla="*/ 684313 w 4784040"/>
              <a:gd name="connsiteY15" fmla="*/ 828154 h 1189895"/>
              <a:gd name="connsiteX16" fmla="*/ 734555 w 4784040"/>
              <a:gd name="connsiteY16" fmla="*/ 948734 h 1189895"/>
              <a:gd name="connsiteX17" fmla="*/ 804893 w 4784040"/>
              <a:gd name="connsiteY17" fmla="*/ 998976 h 1189895"/>
              <a:gd name="connsiteX18" fmla="*/ 935522 w 4784040"/>
              <a:gd name="connsiteY18" fmla="*/ 1109508 h 1189895"/>
              <a:gd name="connsiteX19" fmla="*/ 975715 w 4784040"/>
              <a:gd name="connsiteY19" fmla="*/ 1089411 h 1189895"/>
              <a:gd name="connsiteX20" fmla="*/ 1015909 w 4784040"/>
              <a:gd name="connsiteY20" fmla="*/ 1029121 h 1189895"/>
              <a:gd name="connsiteX21" fmla="*/ 1025957 w 4784040"/>
              <a:gd name="connsiteY21" fmla="*/ 918589 h 1189895"/>
              <a:gd name="connsiteX22" fmla="*/ 1116392 w 4784040"/>
              <a:gd name="connsiteY22" fmla="*/ 777912 h 1189895"/>
              <a:gd name="connsiteX23" fmla="*/ 1126440 w 4784040"/>
              <a:gd name="connsiteY23" fmla="*/ 727670 h 1189895"/>
              <a:gd name="connsiteX24" fmla="*/ 1166634 w 4784040"/>
              <a:gd name="connsiteY24" fmla="*/ 677429 h 1189895"/>
              <a:gd name="connsiteX25" fmla="*/ 1186731 w 4784040"/>
              <a:gd name="connsiteY25" fmla="*/ 647284 h 1189895"/>
              <a:gd name="connsiteX26" fmla="*/ 1196779 w 4784040"/>
              <a:gd name="connsiteY26" fmla="*/ 617138 h 1189895"/>
              <a:gd name="connsiteX27" fmla="*/ 1216876 w 4784040"/>
              <a:gd name="connsiteY27" fmla="*/ 566897 h 1189895"/>
              <a:gd name="connsiteX28" fmla="*/ 1236972 w 4784040"/>
              <a:gd name="connsiteY28" fmla="*/ 436268 h 1189895"/>
              <a:gd name="connsiteX29" fmla="*/ 1247021 w 4784040"/>
              <a:gd name="connsiteY29" fmla="*/ 627187 h 1189895"/>
              <a:gd name="connsiteX30" fmla="*/ 1267117 w 4784040"/>
              <a:gd name="connsiteY30" fmla="*/ 586993 h 1189895"/>
              <a:gd name="connsiteX31" fmla="*/ 1277166 w 4784040"/>
              <a:gd name="connsiteY31" fmla="*/ 556848 h 1189895"/>
              <a:gd name="connsiteX32" fmla="*/ 1327408 w 4784040"/>
              <a:gd name="connsiteY32" fmla="*/ 647284 h 1189895"/>
              <a:gd name="connsiteX33" fmla="*/ 1377649 w 4784040"/>
              <a:gd name="connsiteY33" fmla="*/ 707574 h 1189895"/>
              <a:gd name="connsiteX34" fmla="*/ 1407794 w 4784040"/>
              <a:gd name="connsiteY34" fmla="*/ 717622 h 1189895"/>
              <a:gd name="connsiteX35" fmla="*/ 1458036 w 4784040"/>
              <a:gd name="connsiteY35" fmla="*/ 607090 h 1189895"/>
              <a:gd name="connsiteX36" fmla="*/ 1518326 w 4784040"/>
              <a:gd name="connsiteY36" fmla="*/ 546800 h 1189895"/>
              <a:gd name="connsiteX37" fmla="*/ 1538423 w 4784040"/>
              <a:gd name="connsiteY37" fmla="*/ 506607 h 1189895"/>
              <a:gd name="connsiteX38" fmla="*/ 1568568 w 4784040"/>
              <a:gd name="connsiteY38" fmla="*/ 365930 h 1189895"/>
              <a:gd name="connsiteX39" fmla="*/ 1588665 w 4784040"/>
              <a:gd name="connsiteY39" fmla="*/ 396075 h 1189895"/>
              <a:gd name="connsiteX40" fmla="*/ 1598713 w 4784040"/>
              <a:gd name="connsiteY40" fmla="*/ 426220 h 1189895"/>
              <a:gd name="connsiteX41" fmla="*/ 1618810 w 4784040"/>
              <a:gd name="connsiteY41" fmla="*/ 496558 h 1189895"/>
              <a:gd name="connsiteX42" fmla="*/ 1669051 w 4784040"/>
              <a:gd name="connsiteY42" fmla="*/ 576945 h 1189895"/>
              <a:gd name="connsiteX43" fmla="*/ 1699197 w 4784040"/>
              <a:gd name="connsiteY43" fmla="*/ 737719 h 1189895"/>
              <a:gd name="connsiteX44" fmla="*/ 1729342 w 4784040"/>
              <a:gd name="connsiteY44" fmla="*/ 848251 h 1189895"/>
              <a:gd name="connsiteX45" fmla="*/ 1749438 w 4784040"/>
              <a:gd name="connsiteY45" fmla="*/ 928637 h 1189895"/>
              <a:gd name="connsiteX46" fmla="*/ 1769535 w 4784040"/>
              <a:gd name="connsiteY46" fmla="*/ 958782 h 1189895"/>
              <a:gd name="connsiteX47" fmla="*/ 1799680 w 4784040"/>
              <a:gd name="connsiteY47" fmla="*/ 948734 h 1189895"/>
              <a:gd name="connsiteX48" fmla="*/ 1809728 w 4784040"/>
              <a:gd name="connsiteY48" fmla="*/ 918589 h 1189895"/>
              <a:gd name="connsiteX49" fmla="*/ 1829825 w 4784040"/>
              <a:gd name="connsiteY49" fmla="*/ 888444 h 1189895"/>
              <a:gd name="connsiteX50" fmla="*/ 1859970 w 4784040"/>
              <a:gd name="connsiteY50" fmla="*/ 838202 h 1189895"/>
              <a:gd name="connsiteX51" fmla="*/ 1900164 w 4784040"/>
              <a:gd name="connsiteY51" fmla="*/ 868347 h 1189895"/>
              <a:gd name="connsiteX52" fmla="*/ 2000647 w 4784040"/>
              <a:gd name="connsiteY52" fmla="*/ 958782 h 1189895"/>
              <a:gd name="connsiteX53" fmla="*/ 2040840 w 4784040"/>
              <a:gd name="connsiteY53" fmla="*/ 1029121 h 1189895"/>
              <a:gd name="connsiteX54" fmla="*/ 2070986 w 4784040"/>
              <a:gd name="connsiteY54" fmla="*/ 1049218 h 1189895"/>
              <a:gd name="connsiteX55" fmla="*/ 2081034 w 4784040"/>
              <a:gd name="connsiteY55" fmla="*/ 1079363 h 1189895"/>
              <a:gd name="connsiteX56" fmla="*/ 2101131 w 4784040"/>
              <a:gd name="connsiteY56" fmla="*/ 1049218 h 1189895"/>
              <a:gd name="connsiteX57" fmla="*/ 2111179 w 4784040"/>
              <a:gd name="connsiteY57" fmla="*/ 1009024 h 1189895"/>
              <a:gd name="connsiteX58" fmla="*/ 2131276 w 4784040"/>
              <a:gd name="connsiteY58" fmla="*/ 958782 h 1189895"/>
              <a:gd name="connsiteX59" fmla="*/ 2141324 w 4784040"/>
              <a:gd name="connsiteY59" fmla="*/ 928637 h 1189895"/>
              <a:gd name="connsiteX60" fmla="*/ 2151372 w 4784040"/>
              <a:gd name="connsiteY60" fmla="*/ 767864 h 1189895"/>
              <a:gd name="connsiteX61" fmla="*/ 2181517 w 4784040"/>
              <a:gd name="connsiteY61" fmla="*/ 677429 h 1189895"/>
              <a:gd name="connsiteX62" fmla="*/ 2211662 w 4784040"/>
              <a:gd name="connsiteY62" fmla="*/ 627187 h 1189895"/>
              <a:gd name="connsiteX63" fmla="*/ 2221711 w 4784040"/>
              <a:gd name="connsiteY63" fmla="*/ 566897 h 1189895"/>
              <a:gd name="connsiteX64" fmla="*/ 2231759 w 4784040"/>
              <a:gd name="connsiteY64" fmla="*/ 597042 h 1189895"/>
              <a:gd name="connsiteX65" fmla="*/ 2241808 w 4784040"/>
              <a:gd name="connsiteY65" fmla="*/ 657332 h 1189895"/>
              <a:gd name="connsiteX66" fmla="*/ 2271953 w 4784040"/>
              <a:gd name="connsiteY66" fmla="*/ 727670 h 1189895"/>
              <a:gd name="connsiteX67" fmla="*/ 2282001 w 4784040"/>
              <a:gd name="connsiteY67" fmla="*/ 848251 h 1189895"/>
              <a:gd name="connsiteX68" fmla="*/ 2302098 w 4784040"/>
              <a:gd name="connsiteY68" fmla="*/ 968831 h 1189895"/>
              <a:gd name="connsiteX69" fmla="*/ 2362388 w 4784040"/>
              <a:gd name="connsiteY69" fmla="*/ 908541 h 1189895"/>
              <a:gd name="connsiteX70" fmla="*/ 2422678 w 4784040"/>
              <a:gd name="connsiteY70" fmla="*/ 868347 h 1189895"/>
              <a:gd name="connsiteX71" fmla="*/ 2472920 w 4784040"/>
              <a:gd name="connsiteY71" fmla="*/ 808057 h 1189895"/>
              <a:gd name="connsiteX72" fmla="*/ 2513113 w 4784040"/>
              <a:gd name="connsiteY72" fmla="*/ 747767 h 1189895"/>
              <a:gd name="connsiteX73" fmla="*/ 2583451 w 4784040"/>
              <a:gd name="connsiteY73" fmla="*/ 687477 h 1189895"/>
              <a:gd name="connsiteX74" fmla="*/ 2633693 w 4784040"/>
              <a:gd name="connsiteY74" fmla="*/ 697525 h 1189895"/>
              <a:gd name="connsiteX75" fmla="*/ 2683935 w 4784040"/>
              <a:gd name="connsiteY75" fmla="*/ 737719 h 1189895"/>
              <a:gd name="connsiteX76" fmla="*/ 2744225 w 4784040"/>
              <a:gd name="connsiteY76" fmla="*/ 767864 h 1189895"/>
              <a:gd name="connsiteX77" fmla="*/ 2774370 w 4784040"/>
              <a:gd name="connsiteY77" fmla="*/ 798009 h 1189895"/>
              <a:gd name="connsiteX78" fmla="*/ 2784419 w 4784040"/>
              <a:gd name="connsiteY78" fmla="*/ 828154 h 1189895"/>
              <a:gd name="connsiteX79" fmla="*/ 2864805 w 4784040"/>
              <a:gd name="connsiteY79" fmla="*/ 868347 h 1189895"/>
              <a:gd name="connsiteX80" fmla="*/ 2904999 w 4784040"/>
              <a:gd name="connsiteY80" fmla="*/ 888444 h 1189895"/>
              <a:gd name="connsiteX81" fmla="*/ 2935144 w 4784040"/>
              <a:gd name="connsiteY81" fmla="*/ 858299 h 1189895"/>
              <a:gd name="connsiteX82" fmla="*/ 2965289 w 4784040"/>
              <a:gd name="connsiteY82" fmla="*/ 838202 h 1189895"/>
              <a:gd name="connsiteX83" fmla="*/ 3035627 w 4784040"/>
              <a:gd name="connsiteY83" fmla="*/ 767864 h 1189895"/>
              <a:gd name="connsiteX84" fmla="*/ 3045676 w 4784040"/>
              <a:gd name="connsiteY84" fmla="*/ 727670 h 1189895"/>
              <a:gd name="connsiteX85" fmla="*/ 3075821 w 4784040"/>
              <a:gd name="connsiteY85" fmla="*/ 647284 h 1189895"/>
              <a:gd name="connsiteX86" fmla="*/ 3085869 w 4784040"/>
              <a:gd name="connsiteY86" fmla="*/ 546800 h 1189895"/>
              <a:gd name="connsiteX87" fmla="*/ 3105966 w 4784040"/>
              <a:gd name="connsiteY87" fmla="*/ 496558 h 1189895"/>
              <a:gd name="connsiteX88" fmla="*/ 3116014 w 4784040"/>
              <a:gd name="connsiteY88" fmla="*/ 456365 h 1189895"/>
              <a:gd name="connsiteX89" fmla="*/ 3136111 w 4784040"/>
              <a:gd name="connsiteY89" fmla="*/ 426220 h 1189895"/>
              <a:gd name="connsiteX90" fmla="*/ 3166256 w 4784040"/>
              <a:gd name="connsiteY90" fmla="*/ 335785 h 1189895"/>
              <a:gd name="connsiteX91" fmla="*/ 3186353 w 4784040"/>
              <a:gd name="connsiteY91" fmla="*/ 305640 h 1189895"/>
              <a:gd name="connsiteX92" fmla="*/ 3206449 w 4784040"/>
              <a:gd name="connsiteY92" fmla="*/ 225253 h 1189895"/>
              <a:gd name="connsiteX93" fmla="*/ 3271748 w 4784040"/>
              <a:gd name="connsiteY93" fmla="*/ 16377 h 1189895"/>
              <a:gd name="connsiteX94" fmla="*/ 3266739 w 4784040"/>
              <a:gd name="connsiteY94" fmla="*/ 355881 h 1189895"/>
              <a:gd name="connsiteX95" fmla="*/ 3316981 w 4784040"/>
              <a:gd name="connsiteY95" fmla="*/ 486510 h 1189895"/>
              <a:gd name="connsiteX96" fmla="*/ 3327029 w 4784040"/>
              <a:gd name="connsiteY96" fmla="*/ 637235 h 1189895"/>
              <a:gd name="connsiteX97" fmla="*/ 3357175 w 4784040"/>
              <a:gd name="connsiteY97" fmla="*/ 808057 h 1189895"/>
              <a:gd name="connsiteX98" fmla="*/ 3397368 w 4784040"/>
              <a:gd name="connsiteY98" fmla="*/ 928637 h 1189895"/>
              <a:gd name="connsiteX99" fmla="*/ 3407416 w 4784040"/>
              <a:gd name="connsiteY99" fmla="*/ 968831 h 1189895"/>
              <a:gd name="connsiteX100" fmla="*/ 3417465 w 4784040"/>
              <a:gd name="connsiteY100" fmla="*/ 1099459 h 1189895"/>
              <a:gd name="connsiteX101" fmla="*/ 3437561 w 4784040"/>
              <a:gd name="connsiteY101" fmla="*/ 1159749 h 1189895"/>
              <a:gd name="connsiteX102" fmla="*/ 3447610 w 4784040"/>
              <a:gd name="connsiteY102" fmla="*/ 1189895 h 1189895"/>
              <a:gd name="connsiteX103" fmla="*/ 3507900 w 4784040"/>
              <a:gd name="connsiteY103" fmla="*/ 1109508 h 1189895"/>
              <a:gd name="connsiteX104" fmla="*/ 3558142 w 4784040"/>
              <a:gd name="connsiteY104" fmla="*/ 1029121 h 1189895"/>
              <a:gd name="connsiteX105" fmla="*/ 3578238 w 4784040"/>
              <a:gd name="connsiteY105" fmla="*/ 958782 h 1189895"/>
              <a:gd name="connsiteX106" fmla="*/ 3588287 w 4784040"/>
              <a:gd name="connsiteY106" fmla="*/ 898492 h 1189895"/>
              <a:gd name="connsiteX107" fmla="*/ 3618432 w 4784040"/>
              <a:gd name="connsiteY107" fmla="*/ 828154 h 1189895"/>
              <a:gd name="connsiteX108" fmla="*/ 3628480 w 4784040"/>
              <a:gd name="connsiteY108" fmla="*/ 727670 h 1189895"/>
              <a:gd name="connsiteX109" fmla="*/ 3658625 w 4784040"/>
              <a:gd name="connsiteY109" fmla="*/ 657332 h 1189895"/>
              <a:gd name="connsiteX110" fmla="*/ 3728964 w 4784040"/>
              <a:gd name="connsiteY110" fmla="*/ 747767 h 1189895"/>
              <a:gd name="connsiteX111" fmla="*/ 3749060 w 4784040"/>
              <a:gd name="connsiteY111" fmla="*/ 787960 h 1189895"/>
              <a:gd name="connsiteX112" fmla="*/ 3759109 w 4784040"/>
              <a:gd name="connsiteY112" fmla="*/ 888444 h 1189895"/>
              <a:gd name="connsiteX113" fmla="*/ 3809350 w 4784040"/>
              <a:gd name="connsiteY113" fmla="*/ 908541 h 1189895"/>
              <a:gd name="connsiteX114" fmla="*/ 3980172 w 4784040"/>
              <a:gd name="connsiteY114" fmla="*/ 928637 h 1189895"/>
              <a:gd name="connsiteX115" fmla="*/ 4010317 w 4784040"/>
              <a:gd name="connsiteY115" fmla="*/ 918589 h 1189895"/>
              <a:gd name="connsiteX116" fmla="*/ 4020366 w 4784040"/>
              <a:gd name="connsiteY116" fmla="*/ 838202 h 1189895"/>
              <a:gd name="connsiteX117" fmla="*/ 4030414 w 4784040"/>
              <a:gd name="connsiteY117" fmla="*/ 787960 h 1189895"/>
              <a:gd name="connsiteX118" fmla="*/ 4080656 w 4784040"/>
              <a:gd name="connsiteY118" fmla="*/ 757815 h 1189895"/>
              <a:gd name="connsiteX119" fmla="*/ 4100753 w 4784040"/>
              <a:gd name="connsiteY119" fmla="*/ 727670 h 1189895"/>
              <a:gd name="connsiteX120" fmla="*/ 4140946 w 4784040"/>
              <a:gd name="connsiteY120" fmla="*/ 687477 h 1189895"/>
              <a:gd name="connsiteX121" fmla="*/ 4150994 w 4784040"/>
              <a:gd name="connsiteY121" fmla="*/ 627187 h 1189895"/>
              <a:gd name="connsiteX122" fmla="*/ 4171091 w 4784040"/>
              <a:gd name="connsiteY122" fmla="*/ 597042 h 1189895"/>
              <a:gd name="connsiteX123" fmla="*/ 4201236 w 4784040"/>
              <a:gd name="connsiteY123" fmla="*/ 536752 h 1189895"/>
              <a:gd name="connsiteX124" fmla="*/ 4231381 w 4784040"/>
              <a:gd name="connsiteY124" fmla="*/ 546800 h 1189895"/>
              <a:gd name="connsiteX125" fmla="*/ 4261526 w 4784040"/>
              <a:gd name="connsiteY125" fmla="*/ 657332 h 1189895"/>
              <a:gd name="connsiteX126" fmla="*/ 4281623 w 4784040"/>
              <a:gd name="connsiteY126" fmla="*/ 727670 h 1189895"/>
              <a:gd name="connsiteX127" fmla="*/ 4301720 w 4784040"/>
              <a:gd name="connsiteY127" fmla="*/ 757815 h 1189895"/>
              <a:gd name="connsiteX128" fmla="*/ 4341913 w 4784040"/>
              <a:gd name="connsiteY128" fmla="*/ 697525 h 1189895"/>
              <a:gd name="connsiteX129" fmla="*/ 4402203 w 4784040"/>
              <a:gd name="connsiteY129" fmla="*/ 597042 h 1189895"/>
              <a:gd name="connsiteX130" fmla="*/ 4412251 w 4784040"/>
              <a:gd name="connsiteY130" fmla="*/ 406123 h 1189895"/>
              <a:gd name="connsiteX131" fmla="*/ 4422300 w 4784040"/>
              <a:gd name="connsiteY131" fmla="*/ 365930 h 1189895"/>
              <a:gd name="connsiteX132" fmla="*/ 4472542 w 4784040"/>
              <a:gd name="connsiteY132" fmla="*/ 476462 h 1189895"/>
              <a:gd name="connsiteX133" fmla="*/ 4482590 w 4784040"/>
              <a:gd name="connsiteY133" fmla="*/ 556848 h 1189895"/>
              <a:gd name="connsiteX134" fmla="*/ 4492638 w 4784040"/>
              <a:gd name="connsiteY134" fmla="*/ 687477 h 1189895"/>
              <a:gd name="connsiteX135" fmla="*/ 4522783 w 4784040"/>
              <a:gd name="connsiteY135" fmla="*/ 777912 h 1189895"/>
              <a:gd name="connsiteX136" fmla="*/ 4532832 w 4784040"/>
              <a:gd name="connsiteY136" fmla="*/ 808057 h 1189895"/>
              <a:gd name="connsiteX137" fmla="*/ 4542880 w 4784040"/>
              <a:gd name="connsiteY137" fmla="*/ 838202 h 1189895"/>
              <a:gd name="connsiteX138" fmla="*/ 4573025 w 4784040"/>
              <a:gd name="connsiteY138" fmla="*/ 868347 h 1189895"/>
              <a:gd name="connsiteX139" fmla="*/ 4583073 w 4784040"/>
              <a:gd name="connsiteY139" fmla="*/ 1009024 h 1189895"/>
              <a:gd name="connsiteX140" fmla="*/ 4623267 w 4784040"/>
              <a:gd name="connsiteY140" fmla="*/ 1029121 h 1189895"/>
              <a:gd name="connsiteX141" fmla="*/ 4683557 w 4784040"/>
              <a:gd name="connsiteY141" fmla="*/ 968831 h 1189895"/>
              <a:gd name="connsiteX142" fmla="*/ 4723750 w 4784040"/>
              <a:gd name="connsiteY142" fmla="*/ 898492 h 1189895"/>
              <a:gd name="connsiteX143" fmla="*/ 4763944 w 4784040"/>
              <a:gd name="connsiteY143" fmla="*/ 838202 h 1189895"/>
              <a:gd name="connsiteX144" fmla="*/ 4784040 w 4784040"/>
              <a:gd name="connsiteY144" fmla="*/ 787960 h 1189895"/>
              <a:gd name="connsiteX0" fmla="*/ 0 w 4784040"/>
              <a:gd name="connsiteY0" fmla="*/ 72559 h 1316272"/>
              <a:gd name="connsiteX1" fmla="*/ 222089 w 4784040"/>
              <a:gd name="connsiteY1" fmla="*/ 422801 h 1316272"/>
              <a:gd name="connsiteX2" fmla="*/ 232137 w 4784040"/>
              <a:gd name="connsiteY2" fmla="*/ 530308 h 1316272"/>
              <a:gd name="connsiteX3" fmla="*/ 262282 w 4784040"/>
              <a:gd name="connsiteY3" fmla="*/ 914337 h 1316272"/>
              <a:gd name="connsiteX4" fmla="*/ 272331 w 4784040"/>
              <a:gd name="connsiteY4" fmla="*/ 756881 h 1316272"/>
              <a:gd name="connsiteX5" fmla="*/ 312524 w 4784040"/>
              <a:gd name="connsiteY5" fmla="*/ 571366 h 1316272"/>
              <a:gd name="connsiteX6" fmla="*/ 322572 w 4784040"/>
              <a:gd name="connsiteY6" fmla="*/ 519100 h 1316272"/>
              <a:gd name="connsiteX7" fmla="*/ 332621 w 4784040"/>
              <a:gd name="connsiteY7" fmla="*/ 834380 h 1316272"/>
              <a:gd name="connsiteX8" fmla="*/ 402959 w 4784040"/>
              <a:gd name="connsiteY8" fmla="*/ 547792 h 1316272"/>
              <a:gd name="connsiteX9" fmla="*/ 443153 w 4784040"/>
              <a:gd name="connsiteY9" fmla="*/ 705325 h 1316272"/>
              <a:gd name="connsiteX10" fmla="*/ 473298 w 4784040"/>
              <a:gd name="connsiteY10" fmla="*/ 735037 h 1316272"/>
              <a:gd name="connsiteX11" fmla="*/ 503443 w 4784040"/>
              <a:gd name="connsiteY11" fmla="*/ 655946 h 1316272"/>
              <a:gd name="connsiteX12" fmla="*/ 553684 w 4784040"/>
              <a:gd name="connsiteY12" fmla="*/ 1024869 h 1316272"/>
              <a:gd name="connsiteX13" fmla="*/ 583829 w 4784040"/>
              <a:gd name="connsiteY13" fmla="*/ 1004773 h 1316272"/>
              <a:gd name="connsiteX14" fmla="*/ 597659 w 4784040"/>
              <a:gd name="connsiteY14" fmla="*/ 987810 h 1316272"/>
              <a:gd name="connsiteX15" fmla="*/ 684313 w 4784040"/>
              <a:gd name="connsiteY15" fmla="*/ 954531 h 1316272"/>
              <a:gd name="connsiteX16" fmla="*/ 734555 w 4784040"/>
              <a:gd name="connsiteY16" fmla="*/ 1075111 h 1316272"/>
              <a:gd name="connsiteX17" fmla="*/ 804893 w 4784040"/>
              <a:gd name="connsiteY17" fmla="*/ 1125353 h 1316272"/>
              <a:gd name="connsiteX18" fmla="*/ 935522 w 4784040"/>
              <a:gd name="connsiteY18" fmla="*/ 1235885 h 1316272"/>
              <a:gd name="connsiteX19" fmla="*/ 975715 w 4784040"/>
              <a:gd name="connsiteY19" fmla="*/ 1215788 h 1316272"/>
              <a:gd name="connsiteX20" fmla="*/ 1015909 w 4784040"/>
              <a:gd name="connsiteY20" fmla="*/ 1155498 h 1316272"/>
              <a:gd name="connsiteX21" fmla="*/ 1025957 w 4784040"/>
              <a:gd name="connsiteY21" fmla="*/ 1044966 h 1316272"/>
              <a:gd name="connsiteX22" fmla="*/ 1116392 w 4784040"/>
              <a:gd name="connsiteY22" fmla="*/ 904289 h 1316272"/>
              <a:gd name="connsiteX23" fmla="*/ 1126440 w 4784040"/>
              <a:gd name="connsiteY23" fmla="*/ 854047 h 1316272"/>
              <a:gd name="connsiteX24" fmla="*/ 1166634 w 4784040"/>
              <a:gd name="connsiteY24" fmla="*/ 803806 h 1316272"/>
              <a:gd name="connsiteX25" fmla="*/ 1186731 w 4784040"/>
              <a:gd name="connsiteY25" fmla="*/ 773661 h 1316272"/>
              <a:gd name="connsiteX26" fmla="*/ 1196779 w 4784040"/>
              <a:gd name="connsiteY26" fmla="*/ 743515 h 1316272"/>
              <a:gd name="connsiteX27" fmla="*/ 1216876 w 4784040"/>
              <a:gd name="connsiteY27" fmla="*/ 693274 h 1316272"/>
              <a:gd name="connsiteX28" fmla="*/ 1236972 w 4784040"/>
              <a:gd name="connsiteY28" fmla="*/ 562645 h 1316272"/>
              <a:gd name="connsiteX29" fmla="*/ 1247021 w 4784040"/>
              <a:gd name="connsiteY29" fmla="*/ 753564 h 1316272"/>
              <a:gd name="connsiteX30" fmla="*/ 1267117 w 4784040"/>
              <a:gd name="connsiteY30" fmla="*/ 713370 h 1316272"/>
              <a:gd name="connsiteX31" fmla="*/ 1277166 w 4784040"/>
              <a:gd name="connsiteY31" fmla="*/ 683225 h 1316272"/>
              <a:gd name="connsiteX32" fmla="*/ 1327408 w 4784040"/>
              <a:gd name="connsiteY32" fmla="*/ 773661 h 1316272"/>
              <a:gd name="connsiteX33" fmla="*/ 1377649 w 4784040"/>
              <a:gd name="connsiteY33" fmla="*/ 833951 h 1316272"/>
              <a:gd name="connsiteX34" fmla="*/ 1407794 w 4784040"/>
              <a:gd name="connsiteY34" fmla="*/ 843999 h 1316272"/>
              <a:gd name="connsiteX35" fmla="*/ 1458036 w 4784040"/>
              <a:gd name="connsiteY35" fmla="*/ 733467 h 1316272"/>
              <a:gd name="connsiteX36" fmla="*/ 1518326 w 4784040"/>
              <a:gd name="connsiteY36" fmla="*/ 673177 h 1316272"/>
              <a:gd name="connsiteX37" fmla="*/ 1538423 w 4784040"/>
              <a:gd name="connsiteY37" fmla="*/ 632984 h 1316272"/>
              <a:gd name="connsiteX38" fmla="*/ 1568568 w 4784040"/>
              <a:gd name="connsiteY38" fmla="*/ 492307 h 1316272"/>
              <a:gd name="connsiteX39" fmla="*/ 1588665 w 4784040"/>
              <a:gd name="connsiteY39" fmla="*/ 522452 h 1316272"/>
              <a:gd name="connsiteX40" fmla="*/ 1598713 w 4784040"/>
              <a:gd name="connsiteY40" fmla="*/ 552597 h 1316272"/>
              <a:gd name="connsiteX41" fmla="*/ 1618810 w 4784040"/>
              <a:gd name="connsiteY41" fmla="*/ 622935 h 1316272"/>
              <a:gd name="connsiteX42" fmla="*/ 1669051 w 4784040"/>
              <a:gd name="connsiteY42" fmla="*/ 703322 h 1316272"/>
              <a:gd name="connsiteX43" fmla="*/ 1699197 w 4784040"/>
              <a:gd name="connsiteY43" fmla="*/ 864096 h 1316272"/>
              <a:gd name="connsiteX44" fmla="*/ 1729342 w 4784040"/>
              <a:gd name="connsiteY44" fmla="*/ 974628 h 1316272"/>
              <a:gd name="connsiteX45" fmla="*/ 1749438 w 4784040"/>
              <a:gd name="connsiteY45" fmla="*/ 1055014 h 1316272"/>
              <a:gd name="connsiteX46" fmla="*/ 1769535 w 4784040"/>
              <a:gd name="connsiteY46" fmla="*/ 1085159 h 1316272"/>
              <a:gd name="connsiteX47" fmla="*/ 1799680 w 4784040"/>
              <a:gd name="connsiteY47" fmla="*/ 1075111 h 1316272"/>
              <a:gd name="connsiteX48" fmla="*/ 1809728 w 4784040"/>
              <a:gd name="connsiteY48" fmla="*/ 1044966 h 1316272"/>
              <a:gd name="connsiteX49" fmla="*/ 1829825 w 4784040"/>
              <a:gd name="connsiteY49" fmla="*/ 1014821 h 1316272"/>
              <a:gd name="connsiteX50" fmla="*/ 1859970 w 4784040"/>
              <a:gd name="connsiteY50" fmla="*/ 964579 h 1316272"/>
              <a:gd name="connsiteX51" fmla="*/ 1900164 w 4784040"/>
              <a:gd name="connsiteY51" fmla="*/ 994724 h 1316272"/>
              <a:gd name="connsiteX52" fmla="*/ 2000647 w 4784040"/>
              <a:gd name="connsiteY52" fmla="*/ 1085159 h 1316272"/>
              <a:gd name="connsiteX53" fmla="*/ 2040840 w 4784040"/>
              <a:gd name="connsiteY53" fmla="*/ 1155498 h 1316272"/>
              <a:gd name="connsiteX54" fmla="*/ 2070986 w 4784040"/>
              <a:gd name="connsiteY54" fmla="*/ 1175595 h 1316272"/>
              <a:gd name="connsiteX55" fmla="*/ 2081034 w 4784040"/>
              <a:gd name="connsiteY55" fmla="*/ 1205740 h 1316272"/>
              <a:gd name="connsiteX56" fmla="*/ 2101131 w 4784040"/>
              <a:gd name="connsiteY56" fmla="*/ 1175595 h 1316272"/>
              <a:gd name="connsiteX57" fmla="*/ 2111179 w 4784040"/>
              <a:gd name="connsiteY57" fmla="*/ 1135401 h 1316272"/>
              <a:gd name="connsiteX58" fmla="*/ 2131276 w 4784040"/>
              <a:gd name="connsiteY58" fmla="*/ 1085159 h 1316272"/>
              <a:gd name="connsiteX59" fmla="*/ 2141324 w 4784040"/>
              <a:gd name="connsiteY59" fmla="*/ 1055014 h 1316272"/>
              <a:gd name="connsiteX60" fmla="*/ 2151372 w 4784040"/>
              <a:gd name="connsiteY60" fmla="*/ 894241 h 1316272"/>
              <a:gd name="connsiteX61" fmla="*/ 2181517 w 4784040"/>
              <a:gd name="connsiteY61" fmla="*/ 803806 h 1316272"/>
              <a:gd name="connsiteX62" fmla="*/ 2211662 w 4784040"/>
              <a:gd name="connsiteY62" fmla="*/ 753564 h 1316272"/>
              <a:gd name="connsiteX63" fmla="*/ 2221711 w 4784040"/>
              <a:gd name="connsiteY63" fmla="*/ 693274 h 1316272"/>
              <a:gd name="connsiteX64" fmla="*/ 2231759 w 4784040"/>
              <a:gd name="connsiteY64" fmla="*/ 723419 h 1316272"/>
              <a:gd name="connsiteX65" fmla="*/ 2241808 w 4784040"/>
              <a:gd name="connsiteY65" fmla="*/ 783709 h 1316272"/>
              <a:gd name="connsiteX66" fmla="*/ 2271953 w 4784040"/>
              <a:gd name="connsiteY66" fmla="*/ 854047 h 1316272"/>
              <a:gd name="connsiteX67" fmla="*/ 2282001 w 4784040"/>
              <a:gd name="connsiteY67" fmla="*/ 974628 h 1316272"/>
              <a:gd name="connsiteX68" fmla="*/ 2302098 w 4784040"/>
              <a:gd name="connsiteY68" fmla="*/ 1095208 h 1316272"/>
              <a:gd name="connsiteX69" fmla="*/ 2362388 w 4784040"/>
              <a:gd name="connsiteY69" fmla="*/ 1034918 h 1316272"/>
              <a:gd name="connsiteX70" fmla="*/ 2422678 w 4784040"/>
              <a:gd name="connsiteY70" fmla="*/ 994724 h 1316272"/>
              <a:gd name="connsiteX71" fmla="*/ 2472920 w 4784040"/>
              <a:gd name="connsiteY71" fmla="*/ 934434 h 1316272"/>
              <a:gd name="connsiteX72" fmla="*/ 2513113 w 4784040"/>
              <a:gd name="connsiteY72" fmla="*/ 874144 h 1316272"/>
              <a:gd name="connsiteX73" fmla="*/ 2583451 w 4784040"/>
              <a:gd name="connsiteY73" fmla="*/ 813854 h 1316272"/>
              <a:gd name="connsiteX74" fmla="*/ 2633693 w 4784040"/>
              <a:gd name="connsiteY74" fmla="*/ 823902 h 1316272"/>
              <a:gd name="connsiteX75" fmla="*/ 2683935 w 4784040"/>
              <a:gd name="connsiteY75" fmla="*/ 864096 h 1316272"/>
              <a:gd name="connsiteX76" fmla="*/ 2744225 w 4784040"/>
              <a:gd name="connsiteY76" fmla="*/ 894241 h 1316272"/>
              <a:gd name="connsiteX77" fmla="*/ 2774370 w 4784040"/>
              <a:gd name="connsiteY77" fmla="*/ 924386 h 1316272"/>
              <a:gd name="connsiteX78" fmla="*/ 2784419 w 4784040"/>
              <a:gd name="connsiteY78" fmla="*/ 954531 h 1316272"/>
              <a:gd name="connsiteX79" fmla="*/ 2864805 w 4784040"/>
              <a:gd name="connsiteY79" fmla="*/ 994724 h 1316272"/>
              <a:gd name="connsiteX80" fmla="*/ 2904999 w 4784040"/>
              <a:gd name="connsiteY80" fmla="*/ 1014821 h 1316272"/>
              <a:gd name="connsiteX81" fmla="*/ 2935144 w 4784040"/>
              <a:gd name="connsiteY81" fmla="*/ 984676 h 1316272"/>
              <a:gd name="connsiteX82" fmla="*/ 2965289 w 4784040"/>
              <a:gd name="connsiteY82" fmla="*/ 964579 h 1316272"/>
              <a:gd name="connsiteX83" fmla="*/ 3035627 w 4784040"/>
              <a:gd name="connsiteY83" fmla="*/ 894241 h 1316272"/>
              <a:gd name="connsiteX84" fmla="*/ 3045676 w 4784040"/>
              <a:gd name="connsiteY84" fmla="*/ 854047 h 1316272"/>
              <a:gd name="connsiteX85" fmla="*/ 3075821 w 4784040"/>
              <a:gd name="connsiteY85" fmla="*/ 773661 h 1316272"/>
              <a:gd name="connsiteX86" fmla="*/ 3085869 w 4784040"/>
              <a:gd name="connsiteY86" fmla="*/ 673177 h 1316272"/>
              <a:gd name="connsiteX87" fmla="*/ 3105966 w 4784040"/>
              <a:gd name="connsiteY87" fmla="*/ 622935 h 1316272"/>
              <a:gd name="connsiteX88" fmla="*/ 3116014 w 4784040"/>
              <a:gd name="connsiteY88" fmla="*/ 582742 h 1316272"/>
              <a:gd name="connsiteX89" fmla="*/ 3136111 w 4784040"/>
              <a:gd name="connsiteY89" fmla="*/ 552597 h 1316272"/>
              <a:gd name="connsiteX90" fmla="*/ 3166256 w 4784040"/>
              <a:gd name="connsiteY90" fmla="*/ 462162 h 1316272"/>
              <a:gd name="connsiteX91" fmla="*/ 3186353 w 4784040"/>
              <a:gd name="connsiteY91" fmla="*/ 432017 h 1316272"/>
              <a:gd name="connsiteX92" fmla="*/ 3206449 w 4784040"/>
              <a:gd name="connsiteY92" fmla="*/ 351630 h 1316272"/>
              <a:gd name="connsiteX93" fmla="*/ 3271748 w 4784040"/>
              <a:gd name="connsiteY93" fmla="*/ 142754 h 1316272"/>
              <a:gd name="connsiteX94" fmla="*/ 3266739 w 4784040"/>
              <a:gd name="connsiteY94" fmla="*/ 482258 h 1316272"/>
              <a:gd name="connsiteX95" fmla="*/ 3316981 w 4784040"/>
              <a:gd name="connsiteY95" fmla="*/ 612887 h 1316272"/>
              <a:gd name="connsiteX96" fmla="*/ 3327029 w 4784040"/>
              <a:gd name="connsiteY96" fmla="*/ 763612 h 1316272"/>
              <a:gd name="connsiteX97" fmla="*/ 3357175 w 4784040"/>
              <a:gd name="connsiteY97" fmla="*/ 934434 h 1316272"/>
              <a:gd name="connsiteX98" fmla="*/ 3397368 w 4784040"/>
              <a:gd name="connsiteY98" fmla="*/ 1055014 h 1316272"/>
              <a:gd name="connsiteX99" fmla="*/ 3407416 w 4784040"/>
              <a:gd name="connsiteY99" fmla="*/ 1095208 h 1316272"/>
              <a:gd name="connsiteX100" fmla="*/ 3417465 w 4784040"/>
              <a:gd name="connsiteY100" fmla="*/ 1225836 h 1316272"/>
              <a:gd name="connsiteX101" fmla="*/ 3437561 w 4784040"/>
              <a:gd name="connsiteY101" fmla="*/ 1286126 h 1316272"/>
              <a:gd name="connsiteX102" fmla="*/ 3447610 w 4784040"/>
              <a:gd name="connsiteY102" fmla="*/ 1316272 h 1316272"/>
              <a:gd name="connsiteX103" fmla="*/ 3507900 w 4784040"/>
              <a:gd name="connsiteY103" fmla="*/ 1235885 h 1316272"/>
              <a:gd name="connsiteX104" fmla="*/ 3558142 w 4784040"/>
              <a:gd name="connsiteY104" fmla="*/ 1155498 h 1316272"/>
              <a:gd name="connsiteX105" fmla="*/ 3578238 w 4784040"/>
              <a:gd name="connsiteY105" fmla="*/ 1085159 h 1316272"/>
              <a:gd name="connsiteX106" fmla="*/ 3588287 w 4784040"/>
              <a:gd name="connsiteY106" fmla="*/ 1024869 h 1316272"/>
              <a:gd name="connsiteX107" fmla="*/ 3618432 w 4784040"/>
              <a:gd name="connsiteY107" fmla="*/ 954531 h 1316272"/>
              <a:gd name="connsiteX108" fmla="*/ 3628480 w 4784040"/>
              <a:gd name="connsiteY108" fmla="*/ 854047 h 1316272"/>
              <a:gd name="connsiteX109" fmla="*/ 3658625 w 4784040"/>
              <a:gd name="connsiteY109" fmla="*/ 783709 h 1316272"/>
              <a:gd name="connsiteX110" fmla="*/ 3728964 w 4784040"/>
              <a:gd name="connsiteY110" fmla="*/ 874144 h 1316272"/>
              <a:gd name="connsiteX111" fmla="*/ 3749060 w 4784040"/>
              <a:gd name="connsiteY111" fmla="*/ 914337 h 1316272"/>
              <a:gd name="connsiteX112" fmla="*/ 3759109 w 4784040"/>
              <a:gd name="connsiteY112" fmla="*/ 1014821 h 1316272"/>
              <a:gd name="connsiteX113" fmla="*/ 3809350 w 4784040"/>
              <a:gd name="connsiteY113" fmla="*/ 1034918 h 1316272"/>
              <a:gd name="connsiteX114" fmla="*/ 3980172 w 4784040"/>
              <a:gd name="connsiteY114" fmla="*/ 1055014 h 1316272"/>
              <a:gd name="connsiteX115" fmla="*/ 4010317 w 4784040"/>
              <a:gd name="connsiteY115" fmla="*/ 1044966 h 1316272"/>
              <a:gd name="connsiteX116" fmla="*/ 4020366 w 4784040"/>
              <a:gd name="connsiteY116" fmla="*/ 964579 h 1316272"/>
              <a:gd name="connsiteX117" fmla="*/ 4030414 w 4784040"/>
              <a:gd name="connsiteY117" fmla="*/ 914337 h 1316272"/>
              <a:gd name="connsiteX118" fmla="*/ 4080656 w 4784040"/>
              <a:gd name="connsiteY118" fmla="*/ 884192 h 1316272"/>
              <a:gd name="connsiteX119" fmla="*/ 4100753 w 4784040"/>
              <a:gd name="connsiteY119" fmla="*/ 854047 h 1316272"/>
              <a:gd name="connsiteX120" fmla="*/ 4140946 w 4784040"/>
              <a:gd name="connsiteY120" fmla="*/ 813854 h 1316272"/>
              <a:gd name="connsiteX121" fmla="*/ 4150994 w 4784040"/>
              <a:gd name="connsiteY121" fmla="*/ 753564 h 1316272"/>
              <a:gd name="connsiteX122" fmla="*/ 4171091 w 4784040"/>
              <a:gd name="connsiteY122" fmla="*/ 723419 h 1316272"/>
              <a:gd name="connsiteX123" fmla="*/ 4201236 w 4784040"/>
              <a:gd name="connsiteY123" fmla="*/ 663129 h 1316272"/>
              <a:gd name="connsiteX124" fmla="*/ 4231381 w 4784040"/>
              <a:gd name="connsiteY124" fmla="*/ 673177 h 1316272"/>
              <a:gd name="connsiteX125" fmla="*/ 4261526 w 4784040"/>
              <a:gd name="connsiteY125" fmla="*/ 783709 h 1316272"/>
              <a:gd name="connsiteX126" fmla="*/ 4281623 w 4784040"/>
              <a:gd name="connsiteY126" fmla="*/ 854047 h 1316272"/>
              <a:gd name="connsiteX127" fmla="*/ 4301720 w 4784040"/>
              <a:gd name="connsiteY127" fmla="*/ 884192 h 1316272"/>
              <a:gd name="connsiteX128" fmla="*/ 4341913 w 4784040"/>
              <a:gd name="connsiteY128" fmla="*/ 823902 h 1316272"/>
              <a:gd name="connsiteX129" fmla="*/ 4402203 w 4784040"/>
              <a:gd name="connsiteY129" fmla="*/ 723419 h 1316272"/>
              <a:gd name="connsiteX130" fmla="*/ 4412251 w 4784040"/>
              <a:gd name="connsiteY130" fmla="*/ 532500 h 1316272"/>
              <a:gd name="connsiteX131" fmla="*/ 4422300 w 4784040"/>
              <a:gd name="connsiteY131" fmla="*/ 492307 h 1316272"/>
              <a:gd name="connsiteX132" fmla="*/ 4472542 w 4784040"/>
              <a:gd name="connsiteY132" fmla="*/ 602839 h 1316272"/>
              <a:gd name="connsiteX133" fmla="*/ 4482590 w 4784040"/>
              <a:gd name="connsiteY133" fmla="*/ 683225 h 1316272"/>
              <a:gd name="connsiteX134" fmla="*/ 4492638 w 4784040"/>
              <a:gd name="connsiteY134" fmla="*/ 813854 h 1316272"/>
              <a:gd name="connsiteX135" fmla="*/ 4522783 w 4784040"/>
              <a:gd name="connsiteY135" fmla="*/ 904289 h 1316272"/>
              <a:gd name="connsiteX136" fmla="*/ 4532832 w 4784040"/>
              <a:gd name="connsiteY136" fmla="*/ 934434 h 1316272"/>
              <a:gd name="connsiteX137" fmla="*/ 4542880 w 4784040"/>
              <a:gd name="connsiteY137" fmla="*/ 964579 h 1316272"/>
              <a:gd name="connsiteX138" fmla="*/ 4573025 w 4784040"/>
              <a:gd name="connsiteY138" fmla="*/ 994724 h 1316272"/>
              <a:gd name="connsiteX139" fmla="*/ 4583073 w 4784040"/>
              <a:gd name="connsiteY139" fmla="*/ 1135401 h 1316272"/>
              <a:gd name="connsiteX140" fmla="*/ 4623267 w 4784040"/>
              <a:gd name="connsiteY140" fmla="*/ 1155498 h 1316272"/>
              <a:gd name="connsiteX141" fmla="*/ 4683557 w 4784040"/>
              <a:gd name="connsiteY141" fmla="*/ 1095208 h 1316272"/>
              <a:gd name="connsiteX142" fmla="*/ 4723750 w 4784040"/>
              <a:gd name="connsiteY142" fmla="*/ 1024869 h 1316272"/>
              <a:gd name="connsiteX143" fmla="*/ 4763944 w 4784040"/>
              <a:gd name="connsiteY143" fmla="*/ 964579 h 1316272"/>
              <a:gd name="connsiteX144" fmla="*/ 4784040 w 4784040"/>
              <a:gd name="connsiteY144" fmla="*/ 914337 h 1316272"/>
              <a:gd name="connsiteX0" fmla="*/ 0 w 4784040"/>
              <a:gd name="connsiteY0" fmla="*/ 72559 h 1316272"/>
              <a:gd name="connsiteX1" fmla="*/ 222089 w 4784040"/>
              <a:gd name="connsiteY1" fmla="*/ 422801 h 1316272"/>
              <a:gd name="connsiteX2" fmla="*/ 232137 w 4784040"/>
              <a:gd name="connsiteY2" fmla="*/ 530308 h 1316272"/>
              <a:gd name="connsiteX3" fmla="*/ 262282 w 4784040"/>
              <a:gd name="connsiteY3" fmla="*/ 382607 h 1316272"/>
              <a:gd name="connsiteX4" fmla="*/ 272331 w 4784040"/>
              <a:gd name="connsiteY4" fmla="*/ 756881 h 1316272"/>
              <a:gd name="connsiteX5" fmla="*/ 312524 w 4784040"/>
              <a:gd name="connsiteY5" fmla="*/ 571366 h 1316272"/>
              <a:gd name="connsiteX6" fmla="*/ 322572 w 4784040"/>
              <a:gd name="connsiteY6" fmla="*/ 519100 h 1316272"/>
              <a:gd name="connsiteX7" fmla="*/ 332621 w 4784040"/>
              <a:gd name="connsiteY7" fmla="*/ 834380 h 1316272"/>
              <a:gd name="connsiteX8" fmla="*/ 402959 w 4784040"/>
              <a:gd name="connsiteY8" fmla="*/ 547792 h 1316272"/>
              <a:gd name="connsiteX9" fmla="*/ 443153 w 4784040"/>
              <a:gd name="connsiteY9" fmla="*/ 705325 h 1316272"/>
              <a:gd name="connsiteX10" fmla="*/ 473298 w 4784040"/>
              <a:gd name="connsiteY10" fmla="*/ 735037 h 1316272"/>
              <a:gd name="connsiteX11" fmla="*/ 503443 w 4784040"/>
              <a:gd name="connsiteY11" fmla="*/ 655946 h 1316272"/>
              <a:gd name="connsiteX12" fmla="*/ 553684 w 4784040"/>
              <a:gd name="connsiteY12" fmla="*/ 1024869 h 1316272"/>
              <a:gd name="connsiteX13" fmla="*/ 583829 w 4784040"/>
              <a:gd name="connsiteY13" fmla="*/ 1004773 h 1316272"/>
              <a:gd name="connsiteX14" fmla="*/ 597659 w 4784040"/>
              <a:gd name="connsiteY14" fmla="*/ 987810 h 1316272"/>
              <a:gd name="connsiteX15" fmla="*/ 684313 w 4784040"/>
              <a:gd name="connsiteY15" fmla="*/ 954531 h 1316272"/>
              <a:gd name="connsiteX16" fmla="*/ 734555 w 4784040"/>
              <a:gd name="connsiteY16" fmla="*/ 1075111 h 1316272"/>
              <a:gd name="connsiteX17" fmla="*/ 804893 w 4784040"/>
              <a:gd name="connsiteY17" fmla="*/ 1125353 h 1316272"/>
              <a:gd name="connsiteX18" fmla="*/ 935522 w 4784040"/>
              <a:gd name="connsiteY18" fmla="*/ 1235885 h 1316272"/>
              <a:gd name="connsiteX19" fmla="*/ 975715 w 4784040"/>
              <a:gd name="connsiteY19" fmla="*/ 1215788 h 1316272"/>
              <a:gd name="connsiteX20" fmla="*/ 1015909 w 4784040"/>
              <a:gd name="connsiteY20" fmla="*/ 1155498 h 1316272"/>
              <a:gd name="connsiteX21" fmla="*/ 1025957 w 4784040"/>
              <a:gd name="connsiteY21" fmla="*/ 1044966 h 1316272"/>
              <a:gd name="connsiteX22" fmla="*/ 1116392 w 4784040"/>
              <a:gd name="connsiteY22" fmla="*/ 904289 h 1316272"/>
              <a:gd name="connsiteX23" fmla="*/ 1126440 w 4784040"/>
              <a:gd name="connsiteY23" fmla="*/ 854047 h 1316272"/>
              <a:gd name="connsiteX24" fmla="*/ 1166634 w 4784040"/>
              <a:gd name="connsiteY24" fmla="*/ 803806 h 1316272"/>
              <a:gd name="connsiteX25" fmla="*/ 1186731 w 4784040"/>
              <a:gd name="connsiteY25" fmla="*/ 773661 h 1316272"/>
              <a:gd name="connsiteX26" fmla="*/ 1196779 w 4784040"/>
              <a:gd name="connsiteY26" fmla="*/ 743515 h 1316272"/>
              <a:gd name="connsiteX27" fmla="*/ 1216876 w 4784040"/>
              <a:gd name="connsiteY27" fmla="*/ 693274 h 1316272"/>
              <a:gd name="connsiteX28" fmla="*/ 1236972 w 4784040"/>
              <a:gd name="connsiteY28" fmla="*/ 562645 h 1316272"/>
              <a:gd name="connsiteX29" fmla="*/ 1247021 w 4784040"/>
              <a:gd name="connsiteY29" fmla="*/ 753564 h 1316272"/>
              <a:gd name="connsiteX30" fmla="*/ 1267117 w 4784040"/>
              <a:gd name="connsiteY30" fmla="*/ 713370 h 1316272"/>
              <a:gd name="connsiteX31" fmla="*/ 1277166 w 4784040"/>
              <a:gd name="connsiteY31" fmla="*/ 683225 h 1316272"/>
              <a:gd name="connsiteX32" fmla="*/ 1327408 w 4784040"/>
              <a:gd name="connsiteY32" fmla="*/ 773661 h 1316272"/>
              <a:gd name="connsiteX33" fmla="*/ 1377649 w 4784040"/>
              <a:gd name="connsiteY33" fmla="*/ 833951 h 1316272"/>
              <a:gd name="connsiteX34" fmla="*/ 1407794 w 4784040"/>
              <a:gd name="connsiteY34" fmla="*/ 843999 h 1316272"/>
              <a:gd name="connsiteX35" fmla="*/ 1458036 w 4784040"/>
              <a:gd name="connsiteY35" fmla="*/ 733467 h 1316272"/>
              <a:gd name="connsiteX36" fmla="*/ 1518326 w 4784040"/>
              <a:gd name="connsiteY36" fmla="*/ 673177 h 1316272"/>
              <a:gd name="connsiteX37" fmla="*/ 1538423 w 4784040"/>
              <a:gd name="connsiteY37" fmla="*/ 632984 h 1316272"/>
              <a:gd name="connsiteX38" fmla="*/ 1568568 w 4784040"/>
              <a:gd name="connsiteY38" fmla="*/ 492307 h 1316272"/>
              <a:gd name="connsiteX39" fmla="*/ 1588665 w 4784040"/>
              <a:gd name="connsiteY39" fmla="*/ 522452 h 1316272"/>
              <a:gd name="connsiteX40" fmla="*/ 1598713 w 4784040"/>
              <a:gd name="connsiteY40" fmla="*/ 552597 h 1316272"/>
              <a:gd name="connsiteX41" fmla="*/ 1618810 w 4784040"/>
              <a:gd name="connsiteY41" fmla="*/ 622935 h 1316272"/>
              <a:gd name="connsiteX42" fmla="*/ 1669051 w 4784040"/>
              <a:gd name="connsiteY42" fmla="*/ 703322 h 1316272"/>
              <a:gd name="connsiteX43" fmla="*/ 1699197 w 4784040"/>
              <a:gd name="connsiteY43" fmla="*/ 864096 h 1316272"/>
              <a:gd name="connsiteX44" fmla="*/ 1729342 w 4784040"/>
              <a:gd name="connsiteY44" fmla="*/ 974628 h 1316272"/>
              <a:gd name="connsiteX45" fmla="*/ 1749438 w 4784040"/>
              <a:gd name="connsiteY45" fmla="*/ 1055014 h 1316272"/>
              <a:gd name="connsiteX46" fmla="*/ 1769535 w 4784040"/>
              <a:gd name="connsiteY46" fmla="*/ 1085159 h 1316272"/>
              <a:gd name="connsiteX47" fmla="*/ 1799680 w 4784040"/>
              <a:gd name="connsiteY47" fmla="*/ 1075111 h 1316272"/>
              <a:gd name="connsiteX48" fmla="*/ 1809728 w 4784040"/>
              <a:gd name="connsiteY48" fmla="*/ 1044966 h 1316272"/>
              <a:gd name="connsiteX49" fmla="*/ 1829825 w 4784040"/>
              <a:gd name="connsiteY49" fmla="*/ 1014821 h 1316272"/>
              <a:gd name="connsiteX50" fmla="*/ 1859970 w 4784040"/>
              <a:gd name="connsiteY50" fmla="*/ 964579 h 1316272"/>
              <a:gd name="connsiteX51" fmla="*/ 1900164 w 4784040"/>
              <a:gd name="connsiteY51" fmla="*/ 994724 h 1316272"/>
              <a:gd name="connsiteX52" fmla="*/ 2000647 w 4784040"/>
              <a:gd name="connsiteY52" fmla="*/ 1085159 h 1316272"/>
              <a:gd name="connsiteX53" fmla="*/ 2040840 w 4784040"/>
              <a:gd name="connsiteY53" fmla="*/ 1155498 h 1316272"/>
              <a:gd name="connsiteX54" fmla="*/ 2070986 w 4784040"/>
              <a:gd name="connsiteY54" fmla="*/ 1175595 h 1316272"/>
              <a:gd name="connsiteX55" fmla="*/ 2081034 w 4784040"/>
              <a:gd name="connsiteY55" fmla="*/ 1205740 h 1316272"/>
              <a:gd name="connsiteX56" fmla="*/ 2101131 w 4784040"/>
              <a:gd name="connsiteY56" fmla="*/ 1175595 h 1316272"/>
              <a:gd name="connsiteX57" fmla="*/ 2111179 w 4784040"/>
              <a:gd name="connsiteY57" fmla="*/ 1135401 h 1316272"/>
              <a:gd name="connsiteX58" fmla="*/ 2131276 w 4784040"/>
              <a:gd name="connsiteY58" fmla="*/ 1085159 h 1316272"/>
              <a:gd name="connsiteX59" fmla="*/ 2141324 w 4784040"/>
              <a:gd name="connsiteY59" fmla="*/ 1055014 h 1316272"/>
              <a:gd name="connsiteX60" fmla="*/ 2151372 w 4784040"/>
              <a:gd name="connsiteY60" fmla="*/ 894241 h 1316272"/>
              <a:gd name="connsiteX61" fmla="*/ 2181517 w 4784040"/>
              <a:gd name="connsiteY61" fmla="*/ 803806 h 1316272"/>
              <a:gd name="connsiteX62" fmla="*/ 2211662 w 4784040"/>
              <a:gd name="connsiteY62" fmla="*/ 753564 h 1316272"/>
              <a:gd name="connsiteX63" fmla="*/ 2221711 w 4784040"/>
              <a:gd name="connsiteY63" fmla="*/ 693274 h 1316272"/>
              <a:gd name="connsiteX64" fmla="*/ 2231759 w 4784040"/>
              <a:gd name="connsiteY64" fmla="*/ 723419 h 1316272"/>
              <a:gd name="connsiteX65" fmla="*/ 2241808 w 4784040"/>
              <a:gd name="connsiteY65" fmla="*/ 783709 h 1316272"/>
              <a:gd name="connsiteX66" fmla="*/ 2271953 w 4784040"/>
              <a:gd name="connsiteY66" fmla="*/ 854047 h 1316272"/>
              <a:gd name="connsiteX67" fmla="*/ 2282001 w 4784040"/>
              <a:gd name="connsiteY67" fmla="*/ 974628 h 1316272"/>
              <a:gd name="connsiteX68" fmla="*/ 2302098 w 4784040"/>
              <a:gd name="connsiteY68" fmla="*/ 1095208 h 1316272"/>
              <a:gd name="connsiteX69" fmla="*/ 2362388 w 4784040"/>
              <a:gd name="connsiteY69" fmla="*/ 1034918 h 1316272"/>
              <a:gd name="connsiteX70" fmla="*/ 2422678 w 4784040"/>
              <a:gd name="connsiteY70" fmla="*/ 994724 h 1316272"/>
              <a:gd name="connsiteX71" fmla="*/ 2472920 w 4784040"/>
              <a:gd name="connsiteY71" fmla="*/ 934434 h 1316272"/>
              <a:gd name="connsiteX72" fmla="*/ 2513113 w 4784040"/>
              <a:gd name="connsiteY72" fmla="*/ 874144 h 1316272"/>
              <a:gd name="connsiteX73" fmla="*/ 2583451 w 4784040"/>
              <a:gd name="connsiteY73" fmla="*/ 813854 h 1316272"/>
              <a:gd name="connsiteX74" fmla="*/ 2633693 w 4784040"/>
              <a:gd name="connsiteY74" fmla="*/ 823902 h 1316272"/>
              <a:gd name="connsiteX75" fmla="*/ 2683935 w 4784040"/>
              <a:gd name="connsiteY75" fmla="*/ 864096 h 1316272"/>
              <a:gd name="connsiteX76" fmla="*/ 2744225 w 4784040"/>
              <a:gd name="connsiteY76" fmla="*/ 894241 h 1316272"/>
              <a:gd name="connsiteX77" fmla="*/ 2774370 w 4784040"/>
              <a:gd name="connsiteY77" fmla="*/ 924386 h 1316272"/>
              <a:gd name="connsiteX78" fmla="*/ 2784419 w 4784040"/>
              <a:gd name="connsiteY78" fmla="*/ 954531 h 1316272"/>
              <a:gd name="connsiteX79" fmla="*/ 2864805 w 4784040"/>
              <a:gd name="connsiteY79" fmla="*/ 994724 h 1316272"/>
              <a:gd name="connsiteX80" fmla="*/ 2904999 w 4784040"/>
              <a:gd name="connsiteY80" fmla="*/ 1014821 h 1316272"/>
              <a:gd name="connsiteX81" fmla="*/ 2935144 w 4784040"/>
              <a:gd name="connsiteY81" fmla="*/ 984676 h 1316272"/>
              <a:gd name="connsiteX82" fmla="*/ 2965289 w 4784040"/>
              <a:gd name="connsiteY82" fmla="*/ 964579 h 1316272"/>
              <a:gd name="connsiteX83" fmla="*/ 3035627 w 4784040"/>
              <a:gd name="connsiteY83" fmla="*/ 894241 h 1316272"/>
              <a:gd name="connsiteX84" fmla="*/ 3045676 w 4784040"/>
              <a:gd name="connsiteY84" fmla="*/ 854047 h 1316272"/>
              <a:gd name="connsiteX85" fmla="*/ 3075821 w 4784040"/>
              <a:gd name="connsiteY85" fmla="*/ 773661 h 1316272"/>
              <a:gd name="connsiteX86" fmla="*/ 3085869 w 4784040"/>
              <a:gd name="connsiteY86" fmla="*/ 673177 h 1316272"/>
              <a:gd name="connsiteX87" fmla="*/ 3105966 w 4784040"/>
              <a:gd name="connsiteY87" fmla="*/ 622935 h 1316272"/>
              <a:gd name="connsiteX88" fmla="*/ 3116014 w 4784040"/>
              <a:gd name="connsiteY88" fmla="*/ 582742 h 1316272"/>
              <a:gd name="connsiteX89" fmla="*/ 3136111 w 4784040"/>
              <a:gd name="connsiteY89" fmla="*/ 552597 h 1316272"/>
              <a:gd name="connsiteX90" fmla="*/ 3166256 w 4784040"/>
              <a:gd name="connsiteY90" fmla="*/ 462162 h 1316272"/>
              <a:gd name="connsiteX91" fmla="*/ 3186353 w 4784040"/>
              <a:gd name="connsiteY91" fmla="*/ 432017 h 1316272"/>
              <a:gd name="connsiteX92" fmla="*/ 3206449 w 4784040"/>
              <a:gd name="connsiteY92" fmla="*/ 351630 h 1316272"/>
              <a:gd name="connsiteX93" fmla="*/ 3271748 w 4784040"/>
              <a:gd name="connsiteY93" fmla="*/ 142754 h 1316272"/>
              <a:gd name="connsiteX94" fmla="*/ 3266739 w 4784040"/>
              <a:gd name="connsiteY94" fmla="*/ 482258 h 1316272"/>
              <a:gd name="connsiteX95" fmla="*/ 3316981 w 4784040"/>
              <a:gd name="connsiteY95" fmla="*/ 612887 h 1316272"/>
              <a:gd name="connsiteX96" fmla="*/ 3327029 w 4784040"/>
              <a:gd name="connsiteY96" fmla="*/ 763612 h 1316272"/>
              <a:gd name="connsiteX97" fmla="*/ 3357175 w 4784040"/>
              <a:gd name="connsiteY97" fmla="*/ 934434 h 1316272"/>
              <a:gd name="connsiteX98" fmla="*/ 3397368 w 4784040"/>
              <a:gd name="connsiteY98" fmla="*/ 1055014 h 1316272"/>
              <a:gd name="connsiteX99" fmla="*/ 3407416 w 4784040"/>
              <a:gd name="connsiteY99" fmla="*/ 1095208 h 1316272"/>
              <a:gd name="connsiteX100" fmla="*/ 3417465 w 4784040"/>
              <a:gd name="connsiteY100" fmla="*/ 1225836 h 1316272"/>
              <a:gd name="connsiteX101" fmla="*/ 3437561 w 4784040"/>
              <a:gd name="connsiteY101" fmla="*/ 1286126 h 1316272"/>
              <a:gd name="connsiteX102" fmla="*/ 3447610 w 4784040"/>
              <a:gd name="connsiteY102" fmla="*/ 1316272 h 1316272"/>
              <a:gd name="connsiteX103" fmla="*/ 3507900 w 4784040"/>
              <a:gd name="connsiteY103" fmla="*/ 1235885 h 1316272"/>
              <a:gd name="connsiteX104" fmla="*/ 3558142 w 4784040"/>
              <a:gd name="connsiteY104" fmla="*/ 1155498 h 1316272"/>
              <a:gd name="connsiteX105" fmla="*/ 3578238 w 4784040"/>
              <a:gd name="connsiteY105" fmla="*/ 1085159 h 1316272"/>
              <a:gd name="connsiteX106" fmla="*/ 3588287 w 4784040"/>
              <a:gd name="connsiteY106" fmla="*/ 1024869 h 1316272"/>
              <a:gd name="connsiteX107" fmla="*/ 3618432 w 4784040"/>
              <a:gd name="connsiteY107" fmla="*/ 954531 h 1316272"/>
              <a:gd name="connsiteX108" fmla="*/ 3628480 w 4784040"/>
              <a:gd name="connsiteY108" fmla="*/ 854047 h 1316272"/>
              <a:gd name="connsiteX109" fmla="*/ 3658625 w 4784040"/>
              <a:gd name="connsiteY109" fmla="*/ 783709 h 1316272"/>
              <a:gd name="connsiteX110" fmla="*/ 3728964 w 4784040"/>
              <a:gd name="connsiteY110" fmla="*/ 874144 h 1316272"/>
              <a:gd name="connsiteX111" fmla="*/ 3749060 w 4784040"/>
              <a:gd name="connsiteY111" fmla="*/ 914337 h 1316272"/>
              <a:gd name="connsiteX112" fmla="*/ 3759109 w 4784040"/>
              <a:gd name="connsiteY112" fmla="*/ 1014821 h 1316272"/>
              <a:gd name="connsiteX113" fmla="*/ 3809350 w 4784040"/>
              <a:gd name="connsiteY113" fmla="*/ 1034918 h 1316272"/>
              <a:gd name="connsiteX114" fmla="*/ 3980172 w 4784040"/>
              <a:gd name="connsiteY114" fmla="*/ 1055014 h 1316272"/>
              <a:gd name="connsiteX115" fmla="*/ 4010317 w 4784040"/>
              <a:gd name="connsiteY115" fmla="*/ 1044966 h 1316272"/>
              <a:gd name="connsiteX116" fmla="*/ 4020366 w 4784040"/>
              <a:gd name="connsiteY116" fmla="*/ 964579 h 1316272"/>
              <a:gd name="connsiteX117" fmla="*/ 4030414 w 4784040"/>
              <a:gd name="connsiteY117" fmla="*/ 914337 h 1316272"/>
              <a:gd name="connsiteX118" fmla="*/ 4080656 w 4784040"/>
              <a:gd name="connsiteY118" fmla="*/ 884192 h 1316272"/>
              <a:gd name="connsiteX119" fmla="*/ 4100753 w 4784040"/>
              <a:gd name="connsiteY119" fmla="*/ 854047 h 1316272"/>
              <a:gd name="connsiteX120" fmla="*/ 4140946 w 4784040"/>
              <a:gd name="connsiteY120" fmla="*/ 813854 h 1316272"/>
              <a:gd name="connsiteX121" fmla="*/ 4150994 w 4784040"/>
              <a:gd name="connsiteY121" fmla="*/ 753564 h 1316272"/>
              <a:gd name="connsiteX122" fmla="*/ 4171091 w 4784040"/>
              <a:gd name="connsiteY122" fmla="*/ 723419 h 1316272"/>
              <a:gd name="connsiteX123" fmla="*/ 4201236 w 4784040"/>
              <a:gd name="connsiteY123" fmla="*/ 663129 h 1316272"/>
              <a:gd name="connsiteX124" fmla="*/ 4231381 w 4784040"/>
              <a:gd name="connsiteY124" fmla="*/ 673177 h 1316272"/>
              <a:gd name="connsiteX125" fmla="*/ 4261526 w 4784040"/>
              <a:gd name="connsiteY125" fmla="*/ 783709 h 1316272"/>
              <a:gd name="connsiteX126" fmla="*/ 4281623 w 4784040"/>
              <a:gd name="connsiteY126" fmla="*/ 854047 h 1316272"/>
              <a:gd name="connsiteX127" fmla="*/ 4301720 w 4784040"/>
              <a:gd name="connsiteY127" fmla="*/ 884192 h 1316272"/>
              <a:gd name="connsiteX128" fmla="*/ 4341913 w 4784040"/>
              <a:gd name="connsiteY128" fmla="*/ 823902 h 1316272"/>
              <a:gd name="connsiteX129" fmla="*/ 4402203 w 4784040"/>
              <a:gd name="connsiteY129" fmla="*/ 723419 h 1316272"/>
              <a:gd name="connsiteX130" fmla="*/ 4412251 w 4784040"/>
              <a:gd name="connsiteY130" fmla="*/ 532500 h 1316272"/>
              <a:gd name="connsiteX131" fmla="*/ 4422300 w 4784040"/>
              <a:gd name="connsiteY131" fmla="*/ 492307 h 1316272"/>
              <a:gd name="connsiteX132" fmla="*/ 4472542 w 4784040"/>
              <a:gd name="connsiteY132" fmla="*/ 602839 h 1316272"/>
              <a:gd name="connsiteX133" fmla="*/ 4482590 w 4784040"/>
              <a:gd name="connsiteY133" fmla="*/ 683225 h 1316272"/>
              <a:gd name="connsiteX134" fmla="*/ 4492638 w 4784040"/>
              <a:gd name="connsiteY134" fmla="*/ 813854 h 1316272"/>
              <a:gd name="connsiteX135" fmla="*/ 4522783 w 4784040"/>
              <a:gd name="connsiteY135" fmla="*/ 904289 h 1316272"/>
              <a:gd name="connsiteX136" fmla="*/ 4532832 w 4784040"/>
              <a:gd name="connsiteY136" fmla="*/ 934434 h 1316272"/>
              <a:gd name="connsiteX137" fmla="*/ 4542880 w 4784040"/>
              <a:gd name="connsiteY137" fmla="*/ 964579 h 1316272"/>
              <a:gd name="connsiteX138" fmla="*/ 4573025 w 4784040"/>
              <a:gd name="connsiteY138" fmla="*/ 994724 h 1316272"/>
              <a:gd name="connsiteX139" fmla="*/ 4583073 w 4784040"/>
              <a:gd name="connsiteY139" fmla="*/ 1135401 h 1316272"/>
              <a:gd name="connsiteX140" fmla="*/ 4623267 w 4784040"/>
              <a:gd name="connsiteY140" fmla="*/ 1155498 h 1316272"/>
              <a:gd name="connsiteX141" fmla="*/ 4683557 w 4784040"/>
              <a:gd name="connsiteY141" fmla="*/ 1095208 h 1316272"/>
              <a:gd name="connsiteX142" fmla="*/ 4723750 w 4784040"/>
              <a:gd name="connsiteY142" fmla="*/ 1024869 h 1316272"/>
              <a:gd name="connsiteX143" fmla="*/ 4763944 w 4784040"/>
              <a:gd name="connsiteY143" fmla="*/ 964579 h 1316272"/>
              <a:gd name="connsiteX144" fmla="*/ 4784040 w 4784040"/>
              <a:gd name="connsiteY144" fmla="*/ 914337 h 1316272"/>
              <a:gd name="connsiteX0" fmla="*/ 29291 w 4813331"/>
              <a:gd name="connsiteY0" fmla="*/ 67355 h 1311068"/>
              <a:gd name="connsiteX1" fmla="*/ 37015 w 4813331"/>
              <a:gd name="connsiteY1" fmla="*/ 58374 h 1311068"/>
              <a:gd name="connsiteX2" fmla="*/ 251380 w 4813331"/>
              <a:gd name="connsiteY2" fmla="*/ 417597 h 1311068"/>
              <a:gd name="connsiteX3" fmla="*/ 261428 w 4813331"/>
              <a:gd name="connsiteY3" fmla="*/ 525104 h 1311068"/>
              <a:gd name="connsiteX4" fmla="*/ 291573 w 4813331"/>
              <a:gd name="connsiteY4" fmla="*/ 377403 h 1311068"/>
              <a:gd name="connsiteX5" fmla="*/ 301622 w 4813331"/>
              <a:gd name="connsiteY5" fmla="*/ 751677 h 1311068"/>
              <a:gd name="connsiteX6" fmla="*/ 341815 w 4813331"/>
              <a:gd name="connsiteY6" fmla="*/ 566162 h 1311068"/>
              <a:gd name="connsiteX7" fmla="*/ 351863 w 4813331"/>
              <a:gd name="connsiteY7" fmla="*/ 513896 h 1311068"/>
              <a:gd name="connsiteX8" fmla="*/ 361912 w 4813331"/>
              <a:gd name="connsiteY8" fmla="*/ 829176 h 1311068"/>
              <a:gd name="connsiteX9" fmla="*/ 432250 w 4813331"/>
              <a:gd name="connsiteY9" fmla="*/ 542588 h 1311068"/>
              <a:gd name="connsiteX10" fmla="*/ 472444 w 4813331"/>
              <a:gd name="connsiteY10" fmla="*/ 700121 h 1311068"/>
              <a:gd name="connsiteX11" fmla="*/ 502589 w 4813331"/>
              <a:gd name="connsiteY11" fmla="*/ 729833 h 1311068"/>
              <a:gd name="connsiteX12" fmla="*/ 532734 w 4813331"/>
              <a:gd name="connsiteY12" fmla="*/ 650742 h 1311068"/>
              <a:gd name="connsiteX13" fmla="*/ 582975 w 4813331"/>
              <a:gd name="connsiteY13" fmla="*/ 1019665 h 1311068"/>
              <a:gd name="connsiteX14" fmla="*/ 613120 w 4813331"/>
              <a:gd name="connsiteY14" fmla="*/ 999569 h 1311068"/>
              <a:gd name="connsiteX15" fmla="*/ 626950 w 4813331"/>
              <a:gd name="connsiteY15" fmla="*/ 982606 h 1311068"/>
              <a:gd name="connsiteX16" fmla="*/ 713604 w 4813331"/>
              <a:gd name="connsiteY16" fmla="*/ 949327 h 1311068"/>
              <a:gd name="connsiteX17" fmla="*/ 763846 w 4813331"/>
              <a:gd name="connsiteY17" fmla="*/ 1069907 h 1311068"/>
              <a:gd name="connsiteX18" fmla="*/ 834184 w 4813331"/>
              <a:gd name="connsiteY18" fmla="*/ 1120149 h 1311068"/>
              <a:gd name="connsiteX19" fmla="*/ 964813 w 4813331"/>
              <a:gd name="connsiteY19" fmla="*/ 1230681 h 1311068"/>
              <a:gd name="connsiteX20" fmla="*/ 1005006 w 4813331"/>
              <a:gd name="connsiteY20" fmla="*/ 1210584 h 1311068"/>
              <a:gd name="connsiteX21" fmla="*/ 1045200 w 4813331"/>
              <a:gd name="connsiteY21" fmla="*/ 1150294 h 1311068"/>
              <a:gd name="connsiteX22" fmla="*/ 1055248 w 4813331"/>
              <a:gd name="connsiteY22" fmla="*/ 1039762 h 1311068"/>
              <a:gd name="connsiteX23" fmla="*/ 1145683 w 4813331"/>
              <a:gd name="connsiteY23" fmla="*/ 899085 h 1311068"/>
              <a:gd name="connsiteX24" fmla="*/ 1155731 w 4813331"/>
              <a:gd name="connsiteY24" fmla="*/ 848843 h 1311068"/>
              <a:gd name="connsiteX25" fmla="*/ 1195925 w 4813331"/>
              <a:gd name="connsiteY25" fmla="*/ 798602 h 1311068"/>
              <a:gd name="connsiteX26" fmla="*/ 1216022 w 4813331"/>
              <a:gd name="connsiteY26" fmla="*/ 768457 h 1311068"/>
              <a:gd name="connsiteX27" fmla="*/ 1226070 w 4813331"/>
              <a:gd name="connsiteY27" fmla="*/ 738311 h 1311068"/>
              <a:gd name="connsiteX28" fmla="*/ 1246167 w 4813331"/>
              <a:gd name="connsiteY28" fmla="*/ 688070 h 1311068"/>
              <a:gd name="connsiteX29" fmla="*/ 1266263 w 4813331"/>
              <a:gd name="connsiteY29" fmla="*/ 557441 h 1311068"/>
              <a:gd name="connsiteX30" fmla="*/ 1276312 w 4813331"/>
              <a:gd name="connsiteY30" fmla="*/ 748360 h 1311068"/>
              <a:gd name="connsiteX31" fmla="*/ 1296408 w 4813331"/>
              <a:gd name="connsiteY31" fmla="*/ 708166 h 1311068"/>
              <a:gd name="connsiteX32" fmla="*/ 1306457 w 4813331"/>
              <a:gd name="connsiteY32" fmla="*/ 678021 h 1311068"/>
              <a:gd name="connsiteX33" fmla="*/ 1356699 w 4813331"/>
              <a:gd name="connsiteY33" fmla="*/ 768457 h 1311068"/>
              <a:gd name="connsiteX34" fmla="*/ 1406940 w 4813331"/>
              <a:gd name="connsiteY34" fmla="*/ 828747 h 1311068"/>
              <a:gd name="connsiteX35" fmla="*/ 1437085 w 4813331"/>
              <a:gd name="connsiteY35" fmla="*/ 838795 h 1311068"/>
              <a:gd name="connsiteX36" fmla="*/ 1487327 w 4813331"/>
              <a:gd name="connsiteY36" fmla="*/ 728263 h 1311068"/>
              <a:gd name="connsiteX37" fmla="*/ 1547617 w 4813331"/>
              <a:gd name="connsiteY37" fmla="*/ 667973 h 1311068"/>
              <a:gd name="connsiteX38" fmla="*/ 1567714 w 4813331"/>
              <a:gd name="connsiteY38" fmla="*/ 627780 h 1311068"/>
              <a:gd name="connsiteX39" fmla="*/ 1597859 w 4813331"/>
              <a:gd name="connsiteY39" fmla="*/ 487103 h 1311068"/>
              <a:gd name="connsiteX40" fmla="*/ 1617956 w 4813331"/>
              <a:gd name="connsiteY40" fmla="*/ 517248 h 1311068"/>
              <a:gd name="connsiteX41" fmla="*/ 1628004 w 4813331"/>
              <a:gd name="connsiteY41" fmla="*/ 547393 h 1311068"/>
              <a:gd name="connsiteX42" fmla="*/ 1648101 w 4813331"/>
              <a:gd name="connsiteY42" fmla="*/ 617731 h 1311068"/>
              <a:gd name="connsiteX43" fmla="*/ 1698342 w 4813331"/>
              <a:gd name="connsiteY43" fmla="*/ 698118 h 1311068"/>
              <a:gd name="connsiteX44" fmla="*/ 1728488 w 4813331"/>
              <a:gd name="connsiteY44" fmla="*/ 858892 h 1311068"/>
              <a:gd name="connsiteX45" fmla="*/ 1758633 w 4813331"/>
              <a:gd name="connsiteY45" fmla="*/ 969424 h 1311068"/>
              <a:gd name="connsiteX46" fmla="*/ 1778729 w 4813331"/>
              <a:gd name="connsiteY46" fmla="*/ 1049810 h 1311068"/>
              <a:gd name="connsiteX47" fmla="*/ 1798826 w 4813331"/>
              <a:gd name="connsiteY47" fmla="*/ 1079955 h 1311068"/>
              <a:gd name="connsiteX48" fmla="*/ 1828971 w 4813331"/>
              <a:gd name="connsiteY48" fmla="*/ 1069907 h 1311068"/>
              <a:gd name="connsiteX49" fmla="*/ 1839019 w 4813331"/>
              <a:gd name="connsiteY49" fmla="*/ 1039762 h 1311068"/>
              <a:gd name="connsiteX50" fmla="*/ 1859116 w 4813331"/>
              <a:gd name="connsiteY50" fmla="*/ 1009617 h 1311068"/>
              <a:gd name="connsiteX51" fmla="*/ 1889261 w 4813331"/>
              <a:gd name="connsiteY51" fmla="*/ 959375 h 1311068"/>
              <a:gd name="connsiteX52" fmla="*/ 1929455 w 4813331"/>
              <a:gd name="connsiteY52" fmla="*/ 989520 h 1311068"/>
              <a:gd name="connsiteX53" fmla="*/ 2029938 w 4813331"/>
              <a:gd name="connsiteY53" fmla="*/ 1079955 h 1311068"/>
              <a:gd name="connsiteX54" fmla="*/ 2070131 w 4813331"/>
              <a:gd name="connsiteY54" fmla="*/ 1150294 h 1311068"/>
              <a:gd name="connsiteX55" fmla="*/ 2100277 w 4813331"/>
              <a:gd name="connsiteY55" fmla="*/ 1170391 h 1311068"/>
              <a:gd name="connsiteX56" fmla="*/ 2110325 w 4813331"/>
              <a:gd name="connsiteY56" fmla="*/ 1200536 h 1311068"/>
              <a:gd name="connsiteX57" fmla="*/ 2130422 w 4813331"/>
              <a:gd name="connsiteY57" fmla="*/ 1170391 h 1311068"/>
              <a:gd name="connsiteX58" fmla="*/ 2140470 w 4813331"/>
              <a:gd name="connsiteY58" fmla="*/ 1130197 h 1311068"/>
              <a:gd name="connsiteX59" fmla="*/ 2160567 w 4813331"/>
              <a:gd name="connsiteY59" fmla="*/ 1079955 h 1311068"/>
              <a:gd name="connsiteX60" fmla="*/ 2170615 w 4813331"/>
              <a:gd name="connsiteY60" fmla="*/ 1049810 h 1311068"/>
              <a:gd name="connsiteX61" fmla="*/ 2180663 w 4813331"/>
              <a:gd name="connsiteY61" fmla="*/ 889037 h 1311068"/>
              <a:gd name="connsiteX62" fmla="*/ 2210808 w 4813331"/>
              <a:gd name="connsiteY62" fmla="*/ 798602 h 1311068"/>
              <a:gd name="connsiteX63" fmla="*/ 2240953 w 4813331"/>
              <a:gd name="connsiteY63" fmla="*/ 748360 h 1311068"/>
              <a:gd name="connsiteX64" fmla="*/ 2251002 w 4813331"/>
              <a:gd name="connsiteY64" fmla="*/ 688070 h 1311068"/>
              <a:gd name="connsiteX65" fmla="*/ 2261050 w 4813331"/>
              <a:gd name="connsiteY65" fmla="*/ 718215 h 1311068"/>
              <a:gd name="connsiteX66" fmla="*/ 2271099 w 4813331"/>
              <a:gd name="connsiteY66" fmla="*/ 778505 h 1311068"/>
              <a:gd name="connsiteX67" fmla="*/ 2301244 w 4813331"/>
              <a:gd name="connsiteY67" fmla="*/ 848843 h 1311068"/>
              <a:gd name="connsiteX68" fmla="*/ 2311292 w 4813331"/>
              <a:gd name="connsiteY68" fmla="*/ 969424 h 1311068"/>
              <a:gd name="connsiteX69" fmla="*/ 2331389 w 4813331"/>
              <a:gd name="connsiteY69" fmla="*/ 1090004 h 1311068"/>
              <a:gd name="connsiteX70" fmla="*/ 2391679 w 4813331"/>
              <a:gd name="connsiteY70" fmla="*/ 1029714 h 1311068"/>
              <a:gd name="connsiteX71" fmla="*/ 2451969 w 4813331"/>
              <a:gd name="connsiteY71" fmla="*/ 989520 h 1311068"/>
              <a:gd name="connsiteX72" fmla="*/ 2502211 w 4813331"/>
              <a:gd name="connsiteY72" fmla="*/ 929230 h 1311068"/>
              <a:gd name="connsiteX73" fmla="*/ 2542404 w 4813331"/>
              <a:gd name="connsiteY73" fmla="*/ 868940 h 1311068"/>
              <a:gd name="connsiteX74" fmla="*/ 2612742 w 4813331"/>
              <a:gd name="connsiteY74" fmla="*/ 808650 h 1311068"/>
              <a:gd name="connsiteX75" fmla="*/ 2662984 w 4813331"/>
              <a:gd name="connsiteY75" fmla="*/ 818698 h 1311068"/>
              <a:gd name="connsiteX76" fmla="*/ 2713226 w 4813331"/>
              <a:gd name="connsiteY76" fmla="*/ 858892 h 1311068"/>
              <a:gd name="connsiteX77" fmla="*/ 2773516 w 4813331"/>
              <a:gd name="connsiteY77" fmla="*/ 889037 h 1311068"/>
              <a:gd name="connsiteX78" fmla="*/ 2803661 w 4813331"/>
              <a:gd name="connsiteY78" fmla="*/ 919182 h 1311068"/>
              <a:gd name="connsiteX79" fmla="*/ 2813710 w 4813331"/>
              <a:gd name="connsiteY79" fmla="*/ 949327 h 1311068"/>
              <a:gd name="connsiteX80" fmla="*/ 2894096 w 4813331"/>
              <a:gd name="connsiteY80" fmla="*/ 989520 h 1311068"/>
              <a:gd name="connsiteX81" fmla="*/ 2934290 w 4813331"/>
              <a:gd name="connsiteY81" fmla="*/ 1009617 h 1311068"/>
              <a:gd name="connsiteX82" fmla="*/ 2964435 w 4813331"/>
              <a:gd name="connsiteY82" fmla="*/ 979472 h 1311068"/>
              <a:gd name="connsiteX83" fmla="*/ 2994580 w 4813331"/>
              <a:gd name="connsiteY83" fmla="*/ 959375 h 1311068"/>
              <a:gd name="connsiteX84" fmla="*/ 3064918 w 4813331"/>
              <a:gd name="connsiteY84" fmla="*/ 889037 h 1311068"/>
              <a:gd name="connsiteX85" fmla="*/ 3074967 w 4813331"/>
              <a:gd name="connsiteY85" fmla="*/ 848843 h 1311068"/>
              <a:gd name="connsiteX86" fmla="*/ 3105112 w 4813331"/>
              <a:gd name="connsiteY86" fmla="*/ 768457 h 1311068"/>
              <a:gd name="connsiteX87" fmla="*/ 3115160 w 4813331"/>
              <a:gd name="connsiteY87" fmla="*/ 667973 h 1311068"/>
              <a:gd name="connsiteX88" fmla="*/ 3135257 w 4813331"/>
              <a:gd name="connsiteY88" fmla="*/ 617731 h 1311068"/>
              <a:gd name="connsiteX89" fmla="*/ 3145305 w 4813331"/>
              <a:gd name="connsiteY89" fmla="*/ 577538 h 1311068"/>
              <a:gd name="connsiteX90" fmla="*/ 3165402 w 4813331"/>
              <a:gd name="connsiteY90" fmla="*/ 547393 h 1311068"/>
              <a:gd name="connsiteX91" fmla="*/ 3195547 w 4813331"/>
              <a:gd name="connsiteY91" fmla="*/ 456958 h 1311068"/>
              <a:gd name="connsiteX92" fmla="*/ 3215644 w 4813331"/>
              <a:gd name="connsiteY92" fmla="*/ 426813 h 1311068"/>
              <a:gd name="connsiteX93" fmla="*/ 3235740 w 4813331"/>
              <a:gd name="connsiteY93" fmla="*/ 346426 h 1311068"/>
              <a:gd name="connsiteX94" fmla="*/ 3301039 w 4813331"/>
              <a:gd name="connsiteY94" fmla="*/ 137550 h 1311068"/>
              <a:gd name="connsiteX95" fmla="*/ 3296030 w 4813331"/>
              <a:gd name="connsiteY95" fmla="*/ 477054 h 1311068"/>
              <a:gd name="connsiteX96" fmla="*/ 3346272 w 4813331"/>
              <a:gd name="connsiteY96" fmla="*/ 607683 h 1311068"/>
              <a:gd name="connsiteX97" fmla="*/ 3356320 w 4813331"/>
              <a:gd name="connsiteY97" fmla="*/ 758408 h 1311068"/>
              <a:gd name="connsiteX98" fmla="*/ 3386466 w 4813331"/>
              <a:gd name="connsiteY98" fmla="*/ 929230 h 1311068"/>
              <a:gd name="connsiteX99" fmla="*/ 3426659 w 4813331"/>
              <a:gd name="connsiteY99" fmla="*/ 1049810 h 1311068"/>
              <a:gd name="connsiteX100" fmla="*/ 3436707 w 4813331"/>
              <a:gd name="connsiteY100" fmla="*/ 1090004 h 1311068"/>
              <a:gd name="connsiteX101" fmla="*/ 3446756 w 4813331"/>
              <a:gd name="connsiteY101" fmla="*/ 1220632 h 1311068"/>
              <a:gd name="connsiteX102" fmla="*/ 3466852 w 4813331"/>
              <a:gd name="connsiteY102" fmla="*/ 1280922 h 1311068"/>
              <a:gd name="connsiteX103" fmla="*/ 3476901 w 4813331"/>
              <a:gd name="connsiteY103" fmla="*/ 1311068 h 1311068"/>
              <a:gd name="connsiteX104" fmla="*/ 3537191 w 4813331"/>
              <a:gd name="connsiteY104" fmla="*/ 1230681 h 1311068"/>
              <a:gd name="connsiteX105" fmla="*/ 3587433 w 4813331"/>
              <a:gd name="connsiteY105" fmla="*/ 1150294 h 1311068"/>
              <a:gd name="connsiteX106" fmla="*/ 3607529 w 4813331"/>
              <a:gd name="connsiteY106" fmla="*/ 1079955 h 1311068"/>
              <a:gd name="connsiteX107" fmla="*/ 3617578 w 4813331"/>
              <a:gd name="connsiteY107" fmla="*/ 1019665 h 1311068"/>
              <a:gd name="connsiteX108" fmla="*/ 3647723 w 4813331"/>
              <a:gd name="connsiteY108" fmla="*/ 949327 h 1311068"/>
              <a:gd name="connsiteX109" fmla="*/ 3657771 w 4813331"/>
              <a:gd name="connsiteY109" fmla="*/ 848843 h 1311068"/>
              <a:gd name="connsiteX110" fmla="*/ 3687916 w 4813331"/>
              <a:gd name="connsiteY110" fmla="*/ 778505 h 1311068"/>
              <a:gd name="connsiteX111" fmla="*/ 3758255 w 4813331"/>
              <a:gd name="connsiteY111" fmla="*/ 868940 h 1311068"/>
              <a:gd name="connsiteX112" fmla="*/ 3778351 w 4813331"/>
              <a:gd name="connsiteY112" fmla="*/ 909133 h 1311068"/>
              <a:gd name="connsiteX113" fmla="*/ 3788400 w 4813331"/>
              <a:gd name="connsiteY113" fmla="*/ 1009617 h 1311068"/>
              <a:gd name="connsiteX114" fmla="*/ 3838641 w 4813331"/>
              <a:gd name="connsiteY114" fmla="*/ 1029714 h 1311068"/>
              <a:gd name="connsiteX115" fmla="*/ 4009463 w 4813331"/>
              <a:gd name="connsiteY115" fmla="*/ 1049810 h 1311068"/>
              <a:gd name="connsiteX116" fmla="*/ 4039608 w 4813331"/>
              <a:gd name="connsiteY116" fmla="*/ 1039762 h 1311068"/>
              <a:gd name="connsiteX117" fmla="*/ 4049657 w 4813331"/>
              <a:gd name="connsiteY117" fmla="*/ 959375 h 1311068"/>
              <a:gd name="connsiteX118" fmla="*/ 4059705 w 4813331"/>
              <a:gd name="connsiteY118" fmla="*/ 909133 h 1311068"/>
              <a:gd name="connsiteX119" fmla="*/ 4109947 w 4813331"/>
              <a:gd name="connsiteY119" fmla="*/ 878988 h 1311068"/>
              <a:gd name="connsiteX120" fmla="*/ 4130044 w 4813331"/>
              <a:gd name="connsiteY120" fmla="*/ 848843 h 1311068"/>
              <a:gd name="connsiteX121" fmla="*/ 4170237 w 4813331"/>
              <a:gd name="connsiteY121" fmla="*/ 808650 h 1311068"/>
              <a:gd name="connsiteX122" fmla="*/ 4180285 w 4813331"/>
              <a:gd name="connsiteY122" fmla="*/ 748360 h 1311068"/>
              <a:gd name="connsiteX123" fmla="*/ 4200382 w 4813331"/>
              <a:gd name="connsiteY123" fmla="*/ 718215 h 1311068"/>
              <a:gd name="connsiteX124" fmla="*/ 4230527 w 4813331"/>
              <a:gd name="connsiteY124" fmla="*/ 657925 h 1311068"/>
              <a:gd name="connsiteX125" fmla="*/ 4260672 w 4813331"/>
              <a:gd name="connsiteY125" fmla="*/ 667973 h 1311068"/>
              <a:gd name="connsiteX126" fmla="*/ 4290817 w 4813331"/>
              <a:gd name="connsiteY126" fmla="*/ 778505 h 1311068"/>
              <a:gd name="connsiteX127" fmla="*/ 4310914 w 4813331"/>
              <a:gd name="connsiteY127" fmla="*/ 848843 h 1311068"/>
              <a:gd name="connsiteX128" fmla="*/ 4331011 w 4813331"/>
              <a:gd name="connsiteY128" fmla="*/ 878988 h 1311068"/>
              <a:gd name="connsiteX129" fmla="*/ 4371204 w 4813331"/>
              <a:gd name="connsiteY129" fmla="*/ 818698 h 1311068"/>
              <a:gd name="connsiteX130" fmla="*/ 4431494 w 4813331"/>
              <a:gd name="connsiteY130" fmla="*/ 718215 h 1311068"/>
              <a:gd name="connsiteX131" fmla="*/ 4441542 w 4813331"/>
              <a:gd name="connsiteY131" fmla="*/ 527296 h 1311068"/>
              <a:gd name="connsiteX132" fmla="*/ 4451591 w 4813331"/>
              <a:gd name="connsiteY132" fmla="*/ 487103 h 1311068"/>
              <a:gd name="connsiteX133" fmla="*/ 4501833 w 4813331"/>
              <a:gd name="connsiteY133" fmla="*/ 597635 h 1311068"/>
              <a:gd name="connsiteX134" fmla="*/ 4511881 w 4813331"/>
              <a:gd name="connsiteY134" fmla="*/ 678021 h 1311068"/>
              <a:gd name="connsiteX135" fmla="*/ 4521929 w 4813331"/>
              <a:gd name="connsiteY135" fmla="*/ 808650 h 1311068"/>
              <a:gd name="connsiteX136" fmla="*/ 4552074 w 4813331"/>
              <a:gd name="connsiteY136" fmla="*/ 899085 h 1311068"/>
              <a:gd name="connsiteX137" fmla="*/ 4562123 w 4813331"/>
              <a:gd name="connsiteY137" fmla="*/ 929230 h 1311068"/>
              <a:gd name="connsiteX138" fmla="*/ 4572171 w 4813331"/>
              <a:gd name="connsiteY138" fmla="*/ 959375 h 1311068"/>
              <a:gd name="connsiteX139" fmla="*/ 4602316 w 4813331"/>
              <a:gd name="connsiteY139" fmla="*/ 989520 h 1311068"/>
              <a:gd name="connsiteX140" fmla="*/ 4612364 w 4813331"/>
              <a:gd name="connsiteY140" fmla="*/ 1130197 h 1311068"/>
              <a:gd name="connsiteX141" fmla="*/ 4652558 w 4813331"/>
              <a:gd name="connsiteY141" fmla="*/ 1150294 h 1311068"/>
              <a:gd name="connsiteX142" fmla="*/ 4712848 w 4813331"/>
              <a:gd name="connsiteY142" fmla="*/ 1090004 h 1311068"/>
              <a:gd name="connsiteX143" fmla="*/ 4753041 w 4813331"/>
              <a:gd name="connsiteY143" fmla="*/ 1019665 h 1311068"/>
              <a:gd name="connsiteX144" fmla="*/ 4793235 w 4813331"/>
              <a:gd name="connsiteY144" fmla="*/ 959375 h 1311068"/>
              <a:gd name="connsiteX145" fmla="*/ 4813331 w 4813331"/>
              <a:gd name="connsiteY145" fmla="*/ 909133 h 1311068"/>
              <a:gd name="connsiteX0" fmla="*/ 29291 w 4813331"/>
              <a:gd name="connsiteY0" fmla="*/ 67355 h 1311068"/>
              <a:gd name="connsiteX1" fmla="*/ 37015 w 4813331"/>
              <a:gd name="connsiteY1" fmla="*/ 58374 h 1311068"/>
              <a:gd name="connsiteX2" fmla="*/ 251380 w 4813331"/>
              <a:gd name="connsiteY2" fmla="*/ 417597 h 1311068"/>
              <a:gd name="connsiteX3" fmla="*/ 261428 w 4813331"/>
              <a:gd name="connsiteY3" fmla="*/ 525104 h 1311068"/>
              <a:gd name="connsiteX4" fmla="*/ 291573 w 4813331"/>
              <a:gd name="connsiteY4" fmla="*/ 377403 h 1311068"/>
              <a:gd name="connsiteX5" fmla="*/ 301622 w 4813331"/>
              <a:gd name="connsiteY5" fmla="*/ 751677 h 1311068"/>
              <a:gd name="connsiteX6" fmla="*/ 341815 w 4813331"/>
              <a:gd name="connsiteY6" fmla="*/ 566162 h 1311068"/>
              <a:gd name="connsiteX7" fmla="*/ 351863 w 4813331"/>
              <a:gd name="connsiteY7" fmla="*/ 513896 h 1311068"/>
              <a:gd name="connsiteX8" fmla="*/ 361912 w 4813331"/>
              <a:gd name="connsiteY8" fmla="*/ 829176 h 1311068"/>
              <a:gd name="connsiteX9" fmla="*/ 432250 w 4813331"/>
              <a:gd name="connsiteY9" fmla="*/ 542588 h 1311068"/>
              <a:gd name="connsiteX10" fmla="*/ 472444 w 4813331"/>
              <a:gd name="connsiteY10" fmla="*/ 700121 h 1311068"/>
              <a:gd name="connsiteX11" fmla="*/ 502589 w 4813331"/>
              <a:gd name="connsiteY11" fmla="*/ 729833 h 1311068"/>
              <a:gd name="connsiteX12" fmla="*/ 532734 w 4813331"/>
              <a:gd name="connsiteY12" fmla="*/ 650742 h 1311068"/>
              <a:gd name="connsiteX13" fmla="*/ 582975 w 4813331"/>
              <a:gd name="connsiteY13" fmla="*/ 1019665 h 1311068"/>
              <a:gd name="connsiteX14" fmla="*/ 613120 w 4813331"/>
              <a:gd name="connsiteY14" fmla="*/ 999569 h 1311068"/>
              <a:gd name="connsiteX15" fmla="*/ 626950 w 4813331"/>
              <a:gd name="connsiteY15" fmla="*/ 982606 h 1311068"/>
              <a:gd name="connsiteX16" fmla="*/ 713604 w 4813331"/>
              <a:gd name="connsiteY16" fmla="*/ 949327 h 1311068"/>
              <a:gd name="connsiteX17" fmla="*/ 763846 w 4813331"/>
              <a:gd name="connsiteY17" fmla="*/ 1069907 h 1311068"/>
              <a:gd name="connsiteX18" fmla="*/ 834184 w 4813331"/>
              <a:gd name="connsiteY18" fmla="*/ 1120149 h 1311068"/>
              <a:gd name="connsiteX19" fmla="*/ 964813 w 4813331"/>
              <a:gd name="connsiteY19" fmla="*/ 1230681 h 1311068"/>
              <a:gd name="connsiteX20" fmla="*/ 1005006 w 4813331"/>
              <a:gd name="connsiteY20" fmla="*/ 1210584 h 1311068"/>
              <a:gd name="connsiteX21" fmla="*/ 1045200 w 4813331"/>
              <a:gd name="connsiteY21" fmla="*/ 1150294 h 1311068"/>
              <a:gd name="connsiteX22" fmla="*/ 1055248 w 4813331"/>
              <a:gd name="connsiteY22" fmla="*/ 1039762 h 1311068"/>
              <a:gd name="connsiteX23" fmla="*/ 1145683 w 4813331"/>
              <a:gd name="connsiteY23" fmla="*/ 899085 h 1311068"/>
              <a:gd name="connsiteX24" fmla="*/ 1155731 w 4813331"/>
              <a:gd name="connsiteY24" fmla="*/ 848843 h 1311068"/>
              <a:gd name="connsiteX25" fmla="*/ 1195925 w 4813331"/>
              <a:gd name="connsiteY25" fmla="*/ 798602 h 1311068"/>
              <a:gd name="connsiteX26" fmla="*/ 1216022 w 4813331"/>
              <a:gd name="connsiteY26" fmla="*/ 768457 h 1311068"/>
              <a:gd name="connsiteX27" fmla="*/ 1226070 w 4813331"/>
              <a:gd name="connsiteY27" fmla="*/ 738311 h 1311068"/>
              <a:gd name="connsiteX28" fmla="*/ 1246167 w 4813331"/>
              <a:gd name="connsiteY28" fmla="*/ 688070 h 1311068"/>
              <a:gd name="connsiteX29" fmla="*/ 1266263 w 4813331"/>
              <a:gd name="connsiteY29" fmla="*/ 557441 h 1311068"/>
              <a:gd name="connsiteX30" fmla="*/ 1276312 w 4813331"/>
              <a:gd name="connsiteY30" fmla="*/ 748360 h 1311068"/>
              <a:gd name="connsiteX31" fmla="*/ 1296408 w 4813331"/>
              <a:gd name="connsiteY31" fmla="*/ 708166 h 1311068"/>
              <a:gd name="connsiteX32" fmla="*/ 1306457 w 4813331"/>
              <a:gd name="connsiteY32" fmla="*/ 678021 h 1311068"/>
              <a:gd name="connsiteX33" fmla="*/ 1356699 w 4813331"/>
              <a:gd name="connsiteY33" fmla="*/ 768457 h 1311068"/>
              <a:gd name="connsiteX34" fmla="*/ 1406940 w 4813331"/>
              <a:gd name="connsiteY34" fmla="*/ 828747 h 1311068"/>
              <a:gd name="connsiteX35" fmla="*/ 1437085 w 4813331"/>
              <a:gd name="connsiteY35" fmla="*/ 838795 h 1311068"/>
              <a:gd name="connsiteX36" fmla="*/ 1487327 w 4813331"/>
              <a:gd name="connsiteY36" fmla="*/ 728263 h 1311068"/>
              <a:gd name="connsiteX37" fmla="*/ 1547617 w 4813331"/>
              <a:gd name="connsiteY37" fmla="*/ 667973 h 1311068"/>
              <a:gd name="connsiteX38" fmla="*/ 1567714 w 4813331"/>
              <a:gd name="connsiteY38" fmla="*/ 627780 h 1311068"/>
              <a:gd name="connsiteX39" fmla="*/ 1597859 w 4813331"/>
              <a:gd name="connsiteY39" fmla="*/ 487103 h 1311068"/>
              <a:gd name="connsiteX40" fmla="*/ 1617956 w 4813331"/>
              <a:gd name="connsiteY40" fmla="*/ 517248 h 1311068"/>
              <a:gd name="connsiteX41" fmla="*/ 1628004 w 4813331"/>
              <a:gd name="connsiteY41" fmla="*/ 547393 h 1311068"/>
              <a:gd name="connsiteX42" fmla="*/ 1648101 w 4813331"/>
              <a:gd name="connsiteY42" fmla="*/ 617731 h 1311068"/>
              <a:gd name="connsiteX43" fmla="*/ 1698342 w 4813331"/>
              <a:gd name="connsiteY43" fmla="*/ 698118 h 1311068"/>
              <a:gd name="connsiteX44" fmla="*/ 1728488 w 4813331"/>
              <a:gd name="connsiteY44" fmla="*/ 858892 h 1311068"/>
              <a:gd name="connsiteX45" fmla="*/ 1758633 w 4813331"/>
              <a:gd name="connsiteY45" fmla="*/ 969424 h 1311068"/>
              <a:gd name="connsiteX46" fmla="*/ 1778729 w 4813331"/>
              <a:gd name="connsiteY46" fmla="*/ 1049810 h 1311068"/>
              <a:gd name="connsiteX47" fmla="*/ 1798826 w 4813331"/>
              <a:gd name="connsiteY47" fmla="*/ 1079955 h 1311068"/>
              <a:gd name="connsiteX48" fmla="*/ 1828971 w 4813331"/>
              <a:gd name="connsiteY48" fmla="*/ 1069907 h 1311068"/>
              <a:gd name="connsiteX49" fmla="*/ 1839019 w 4813331"/>
              <a:gd name="connsiteY49" fmla="*/ 1039762 h 1311068"/>
              <a:gd name="connsiteX50" fmla="*/ 1859116 w 4813331"/>
              <a:gd name="connsiteY50" fmla="*/ 1009617 h 1311068"/>
              <a:gd name="connsiteX51" fmla="*/ 1889261 w 4813331"/>
              <a:gd name="connsiteY51" fmla="*/ 959375 h 1311068"/>
              <a:gd name="connsiteX52" fmla="*/ 1929455 w 4813331"/>
              <a:gd name="connsiteY52" fmla="*/ 989520 h 1311068"/>
              <a:gd name="connsiteX53" fmla="*/ 2029938 w 4813331"/>
              <a:gd name="connsiteY53" fmla="*/ 1079955 h 1311068"/>
              <a:gd name="connsiteX54" fmla="*/ 2070131 w 4813331"/>
              <a:gd name="connsiteY54" fmla="*/ 1150294 h 1311068"/>
              <a:gd name="connsiteX55" fmla="*/ 2100277 w 4813331"/>
              <a:gd name="connsiteY55" fmla="*/ 1170391 h 1311068"/>
              <a:gd name="connsiteX56" fmla="*/ 2110325 w 4813331"/>
              <a:gd name="connsiteY56" fmla="*/ 1200536 h 1311068"/>
              <a:gd name="connsiteX57" fmla="*/ 2130422 w 4813331"/>
              <a:gd name="connsiteY57" fmla="*/ 1170391 h 1311068"/>
              <a:gd name="connsiteX58" fmla="*/ 2140470 w 4813331"/>
              <a:gd name="connsiteY58" fmla="*/ 1130197 h 1311068"/>
              <a:gd name="connsiteX59" fmla="*/ 2160567 w 4813331"/>
              <a:gd name="connsiteY59" fmla="*/ 1079955 h 1311068"/>
              <a:gd name="connsiteX60" fmla="*/ 2170615 w 4813331"/>
              <a:gd name="connsiteY60" fmla="*/ 1049810 h 1311068"/>
              <a:gd name="connsiteX61" fmla="*/ 2180663 w 4813331"/>
              <a:gd name="connsiteY61" fmla="*/ 889037 h 1311068"/>
              <a:gd name="connsiteX62" fmla="*/ 2210808 w 4813331"/>
              <a:gd name="connsiteY62" fmla="*/ 798602 h 1311068"/>
              <a:gd name="connsiteX63" fmla="*/ 2240953 w 4813331"/>
              <a:gd name="connsiteY63" fmla="*/ 748360 h 1311068"/>
              <a:gd name="connsiteX64" fmla="*/ 2251002 w 4813331"/>
              <a:gd name="connsiteY64" fmla="*/ 688070 h 1311068"/>
              <a:gd name="connsiteX65" fmla="*/ 2261050 w 4813331"/>
              <a:gd name="connsiteY65" fmla="*/ 718215 h 1311068"/>
              <a:gd name="connsiteX66" fmla="*/ 2271099 w 4813331"/>
              <a:gd name="connsiteY66" fmla="*/ 778505 h 1311068"/>
              <a:gd name="connsiteX67" fmla="*/ 2301244 w 4813331"/>
              <a:gd name="connsiteY67" fmla="*/ 848843 h 1311068"/>
              <a:gd name="connsiteX68" fmla="*/ 2311292 w 4813331"/>
              <a:gd name="connsiteY68" fmla="*/ 969424 h 1311068"/>
              <a:gd name="connsiteX69" fmla="*/ 2331389 w 4813331"/>
              <a:gd name="connsiteY69" fmla="*/ 1090004 h 1311068"/>
              <a:gd name="connsiteX70" fmla="*/ 2391679 w 4813331"/>
              <a:gd name="connsiteY70" fmla="*/ 1029714 h 1311068"/>
              <a:gd name="connsiteX71" fmla="*/ 2451969 w 4813331"/>
              <a:gd name="connsiteY71" fmla="*/ 989520 h 1311068"/>
              <a:gd name="connsiteX72" fmla="*/ 2502211 w 4813331"/>
              <a:gd name="connsiteY72" fmla="*/ 929230 h 1311068"/>
              <a:gd name="connsiteX73" fmla="*/ 2542404 w 4813331"/>
              <a:gd name="connsiteY73" fmla="*/ 868940 h 1311068"/>
              <a:gd name="connsiteX74" fmla="*/ 2612742 w 4813331"/>
              <a:gd name="connsiteY74" fmla="*/ 808650 h 1311068"/>
              <a:gd name="connsiteX75" fmla="*/ 2662984 w 4813331"/>
              <a:gd name="connsiteY75" fmla="*/ 818698 h 1311068"/>
              <a:gd name="connsiteX76" fmla="*/ 2713226 w 4813331"/>
              <a:gd name="connsiteY76" fmla="*/ 858892 h 1311068"/>
              <a:gd name="connsiteX77" fmla="*/ 2773516 w 4813331"/>
              <a:gd name="connsiteY77" fmla="*/ 889037 h 1311068"/>
              <a:gd name="connsiteX78" fmla="*/ 2803661 w 4813331"/>
              <a:gd name="connsiteY78" fmla="*/ 919182 h 1311068"/>
              <a:gd name="connsiteX79" fmla="*/ 2813710 w 4813331"/>
              <a:gd name="connsiteY79" fmla="*/ 949327 h 1311068"/>
              <a:gd name="connsiteX80" fmla="*/ 2894096 w 4813331"/>
              <a:gd name="connsiteY80" fmla="*/ 989520 h 1311068"/>
              <a:gd name="connsiteX81" fmla="*/ 2934290 w 4813331"/>
              <a:gd name="connsiteY81" fmla="*/ 1009617 h 1311068"/>
              <a:gd name="connsiteX82" fmla="*/ 2964435 w 4813331"/>
              <a:gd name="connsiteY82" fmla="*/ 979472 h 1311068"/>
              <a:gd name="connsiteX83" fmla="*/ 2994580 w 4813331"/>
              <a:gd name="connsiteY83" fmla="*/ 959375 h 1311068"/>
              <a:gd name="connsiteX84" fmla="*/ 3064918 w 4813331"/>
              <a:gd name="connsiteY84" fmla="*/ 889037 h 1311068"/>
              <a:gd name="connsiteX85" fmla="*/ 3074967 w 4813331"/>
              <a:gd name="connsiteY85" fmla="*/ 848843 h 1311068"/>
              <a:gd name="connsiteX86" fmla="*/ 3105112 w 4813331"/>
              <a:gd name="connsiteY86" fmla="*/ 768457 h 1311068"/>
              <a:gd name="connsiteX87" fmla="*/ 3115160 w 4813331"/>
              <a:gd name="connsiteY87" fmla="*/ 667973 h 1311068"/>
              <a:gd name="connsiteX88" fmla="*/ 3135257 w 4813331"/>
              <a:gd name="connsiteY88" fmla="*/ 617731 h 1311068"/>
              <a:gd name="connsiteX89" fmla="*/ 3145305 w 4813331"/>
              <a:gd name="connsiteY89" fmla="*/ 577538 h 1311068"/>
              <a:gd name="connsiteX90" fmla="*/ 3165402 w 4813331"/>
              <a:gd name="connsiteY90" fmla="*/ 547393 h 1311068"/>
              <a:gd name="connsiteX91" fmla="*/ 3195547 w 4813331"/>
              <a:gd name="connsiteY91" fmla="*/ 456958 h 1311068"/>
              <a:gd name="connsiteX92" fmla="*/ 3215644 w 4813331"/>
              <a:gd name="connsiteY92" fmla="*/ 426813 h 1311068"/>
              <a:gd name="connsiteX93" fmla="*/ 3235740 w 4813331"/>
              <a:gd name="connsiteY93" fmla="*/ 346426 h 1311068"/>
              <a:gd name="connsiteX94" fmla="*/ 3301039 w 4813331"/>
              <a:gd name="connsiteY94" fmla="*/ 137550 h 1311068"/>
              <a:gd name="connsiteX95" fmla="*/ 3296030 w 4813331"/>
              <a:gd name="connsiteY95" fmla="*/ 477054 h 1311068"/>
              <a:gd name="connsiteX96" fmla="*/ 3346272 w 4813331"/>
              <a:gd name="connsiteY96" fmla="*/ 607683 h 1311068"/>
              <a:gd name="connsiteX97" fmla="*/ 3356320 w 4813331"/>
              <a:gd name="connsiteY97" fmla="*/ 758408 h 1311068"/>
              <a:gd name="connsiteX98" fmla="*/ 3386466 w 4813331"/>
              <a:gd name="connsiteY98" fmla="*/ 929230 h 1311068"/>
              <a:gd name="connsiteX99" fmla="*/ 3426659 w 4813331"/>
              <a:gd name="connsiteY99" fmla="*/ 1049810 h 1311068"/>
              <a:gd name="connsiteX100" fmla="*/ 3436707 w 4813331"/>
              <a:gd name="connsiteY100" fmla="*/ 1090004 h 1311068"/>
              <a:gd name="connsiteX101" fmla="*/ 3446756 w 4813331"/>
              <a:gd name="connsiteY101" fmla="*/ 1220632 h 1311068"/>
              <a:gd name="connsiteX102" fmla="*/ 3466852 w 4813331"/>
              <a:gd name="connsiteY102" fmla="*/ 1280922 h 1311068"/>
              <a:gd name="connsiteX103" fmla="*/ 3476901 w 4813331"/>
              <a:gd name="connsiteY103" fmla="*/ 1311068 h 1311068"/>
              <a:gd name="connsiteX104" fmla="*/ 3537191 w 4813331"/>
              <a:gd name="connsiteY104" fmla="*/ 1230681 h 1311068"/>
              <a:gd name="connsiteX105" fmla="*/ 3587433 w 4813331"/>
              <a:gd name="connsiteY105" fmla="*/ 1150294 h 1311068"/>
              <a:gd name="connsiteX106" fmla="*/ 3607529 w 4813331"/>
              <a:gd name="connsiteY106" fmla="*/ 1079955 h 1311068"/>
              <a:gd name="connsiteX107" fmla="*/ 3617578 w 4813331"/>
              <a:gd name="connsiteY107" fmla="*/ 1019665 h 1311068"/>
              <a:gd name="connsiteX108" fmla="*/ 3647723 w 4813331"/>
              <a:gd name="connsiteY108" fmla="*/ 949327 h 1311068"/>
              <a:gd name="connsiteX109" fmla="*/ 3657771 w 4813331"/>
              <a:gd name="connsiteY109" fmla="*/ 848843 h 1311068"/>
              <a:gd name="connsiteX110" fmla="*/ 3687916 w 4813331"/>
              <a:gd name="connsiteY110" fmla="*/ 778505 h 1311068"/>
              <a:gd name="connsiteX111" fmla="*/ 3758255 w 4813331"/>
              <a:gd name="connsiteY111" fmla="*/ 868940 h 1311068"/>
              <a:gd name="connsiteX112" fmla="*/ 3778351 w 4813331"/>
              <a:gd name="connsiteY112" fmla="*/ 909133 h 1311068"/>
              <a:gd name="connsiteX113" fmla="*/ 3788400 w 4813331"/>
              <a:gd name="connsiteY113" fmla="*/ 1009617 h 1311068"/>
              <a:gd name="connsiteX114" fmla="*/ 3838641 w 4813331"/>
              <a:gd name="connsiteY114" fmla="*/ 1029714 h 1311068"/>
              <a:gd name="connsiteX115" fmla="*/ 4009463 w 4813331"/>
              <a:gd name="connsiteY115" fmla="*/ 1049810 h 1311068"/>
              <a:gd name="connsiteX116" fmla="*/ 4039608 w 4813331"/>
              <a:gd name="connsiteY116" fmla="*/ 1039762 h 1311068"/>
              <a:gd name="connsiteX117" fmla="*/ 4049657 w 4813331"/>
              <a:gd name="connsiteY117" fmla="*/ 959375 h 1311068"/>
              <a:gd name="connsiteX118" fmla="*/ 4059705 w 4813331"/>
              <a:gd name="connsiteY118" fmla="*/ 909133 h 1311068"/>
              <a:gd name="connsiteX119" fmla="*/ 4109947 w 4813331"/>
              <a:gd name="connsiteY119" fmla="*/ 878988 h 1311068"/>
              <a:gd name="connsiteX120" fmla="*/ 4130044 w 4813331"/>
              <a:gd name="connsiteY120" fmla="*/ 848843 h 1311068"/>
              <a:gd name="connsiteX121" fmla="*/ 4170237 w 4813331"/>
              <a:gd name="connsiteY121" fmla="*/ 808650 h 1311068"/>
              <a:gd name="connsiteX122" fmla="*/ 4180285 w 4813331"/>
              <a:gd name="connsiteY122" fmla="*/ 748360 h 1311068"/>
              <a:gd name="connsiteX123" fmla="*/ 4200382 w 4813331"/>
              <a:gd name="connsiteY123" fmla="*/ 718215 h 1311068"/>
              <a:gd name="connsiteX124" fmla="*/ 4230527 w 4813331"/>
              <a:gd name="connsiteY124" fmla="*/ 657925 h 1311068"/>
              <a:gd name="connsiteX125" fmla="*/ 4260672 w 4813331"/>
              <a:gd name="connsiteY125" fmla="*/ 667973 h 1311068"/>
              <a:gd name="connsiteX126" fmla="*/ 4290817 w 4813331"/>
              <a:gd name="connsiteY126" fmla="*/ 778505 h 1311068"/>
              <a:gd name="connsiteX127" fmla="*/ 4310914 w 4813331"/>
              <a:gd name="connsiteY127" fmla="*/ 848843 h 1311068"/>
              <a:gd name="connsiteX128" fmla="*/ 4331011 w 4813331"/>
              <a:gd name="connsiteY128" fmla="*/ 878988 h 1311068"/>
              <a:gd name="connsiteX129" fmla="*/ 4371204 w 4813331"/>
              <a:gd name="connsiteY129" fmla="*/ 818698 h 1311068"/>
              <a:gd name="connsiteX130" fmla="*/ 4431494 w 4813331"/>
              <a:gd name="connsiteY130" fmla="*/ 718215 h 1311068"/>
              <a:gd name="connsiteX131" fmla="*/ 4441542 w 4813331"/>
              <a:gd name="connsiteY131" fmla="*/ 527296 h 1311068"/>
              <a:gd name="connsiteX132" fmla="*/ 4451591 w 4813331"/>
              <a:gd name="connsiteY132" fmla="*/ 487103 h 1311068"/>
              <a:gd name="connsiteX133" fmla="*/ 4501833 w 4813331"/>
              <a:gd name="connsiteY133" fmla="*/ 597635 h 1311068"/>
              <a:gd name="connsiteX134" fmla="*/ 4511881 w 4813331"/>
              <a:gd name="connsiteY134" fmla="*/ 678021 h 1311068"/>
              <a:gd name="connsiteX135" fmla="*/ 4521929 w 4813331"/>
              <a:gd name="connsiteY135" fmla="*/ 808650 h 1311068"/>
              <a:gd name="connsiteX136" fmla="*/ 4552074 w 4813331"/>
              <a:gd name="connsiteY136" fmla="*/ 899085 h 1311068"/>
              <a:gd name="connsiteX137" fmla="*/ 4562123 w 4813331"/>
              <a:gd name="connsiteY137" fmla="*/ 929230 h 1311068"/>
              <a:gd name="connsiteX138" fmla="*/ 4572171 w 4813331"/>
              <a:gd name="connsiteY138" fmla="*/ 959375 h 1311068"/>
              <a:gd name="connsiteX139" fmla="*/ 4602316 w 4813331"/>
              <a:gd name="connsiteY139" fmla="*/ 989520 h 1311068"/>
              <a:gd name="connsiteX140" fmla="*/ 4612364 w 4813331"/>
              <a:gd name="connsiteY140" fmla="*/ 1130197 h 1311068"/>
              <a:gd name="connsiteX141" fmla="*/ 4652558 w 4813331"/>
              <a:gd name="connsiteY141" fmla="*/ 1150294 h 1311068"/>
              <a:gd name="connsiteX142" fmla="*/ 4712848 w 4813331"/>
              <a:gd name="connsiteY142" fmla="*/ 1090004 h 1311068"/>
              <a:gd name="connsiteX143" fmla="*/ 4753041 w 4813331"/>
              <a:gd name="connsiteY143" fmla="*/ 1019665 h 1311068"/>
              <a:gd name="connsiteX144" fmla="*/ 4793235 w 4813331"/>
              <a:gd name="connsiteY144" fmla="*/ 959375 h 1311068"/>
              <a:gd name="connsiteX145" fmla="*/ 4813331 w 4813331"/>
              <a:gd name="connsiteY145" fmla="*/ 909133 h 1311068"/>
              <a:gd name="connsiteX0" fmla="*/ 29291 w 4813331"/>
              <a:gd name="connsiteY0" fmla="*/ 67355 h 1311068"/>
              <a:gd name="connsiteX1" fmla="*/ 37015 w 4813331"/>
              <a:gd name="connsiteY1" fmla="*/ 58374 h 1311068"/>
              <a:gd name="connsiteX2" fmla="*/ 56681 w 4813331"/>
              <a:gd name="connsiteY2" fmla="*/ 68206 h 1311068"/>
              <a:gd name="connsiteX3" fmla="*/ 251380 w 4813331"/>
              <a:gd name="connsiteY3" fmla="*/ 417597 h 1311068"/>
              <a:gd name="connsiteX4" fmla="*/ 261428 w 4813331"/>
              <a:gd name="connsiteY4" fmla="*/ 525104 h 1311068"/>
              <a:gd name="connsiteX5" fmla="*/ 291573 w 4813331"/>
              <a:gd name="connsiteY5" fmla="*/ 377403 h 1311068"/>
              <a:gd name="connsiteX6" fmla="*/ 301622 w 4813331"/>
              <a:gd name="connsiteY6" fmla="*/ 751677 h 1311068"/>
              <a:gd name="connsiteX7" fmla="*/ 341815 w 4813331"/>
              <a:gd name="connsiteY7" fmla="*/ 566162 h 1311068"/>
              <a:gd name="connsiteX8" fmla="*/ 351863 w 4813331"/>
              <a:gd name="connsiteY8" fmla="*/ 513896 h 1311068"/>
              <a:gd name="connsiteX9" fmla="*/ 361912 w 4813331"/>
              <a:gd name="connsiteY9" fmla="*/ 829176 h 1311068"/>
              <a:gd name="connsiteX10" fmla="*/ 432250 w 4813331"/>
              <a:gd name="connsiteY10" fmla="*/ 542588 h 1311068"/>
              <a:gd name="connsiteX11" fmla="*/ 472444 w 4813331"/>
              <a:gd name="connsiteY11" fmla="*/ 700121 h 1311068"/>
              <a:gd name="connsiteX12" fmla="*/ 502589 w 4813331"/>
              <a:gd name="connsiteY12" fmla="*/ 729833 h 1311068"/>
              <a:gd name="connsiteX13" fmla="*/ 532734 w 4813331"/>
              <a:gd name="connsiteY13" fmla="*/ 650742 h 1311068"/>
              <a:gd name="connsiteX14" fmla="*/ 582975 w 4813331"/>
              <a:gd name="connsiteY14" fmla="*/ 1019665 h 1311068"/>
              <a:gd name="connsiteX15" fmla="*/ 613120 w 4813331"/>
              <a:gd name="connsiteY15" fmla="*/ 999569 h 1311068"/>
              <a:gd name="connsiteX16" fmla="*/ 626950 w 4813331"/>
              <a:gd name="connsiteY16" fmla="*/ 982606 h 1311068"/>
              <a:gd name="connsiteX17" fmla="*/ 713604 w 4813331"/>
              <a:gd name="connsiteY17" fmla="*/ 949327 h 1311068"/>
              <a:gd name="connsiteX18" fmla="*/ 763846 w 4813331"/>
              <a:gd name="connsiteY18" fmla="*/ 1069907 h 1311068"/>
              <a:gd name="connsiteX19" fmla="*/ 834184 w 4813331"/>
              <a:gd name="connsiteY19" fmla="*/ 1120149 h 1311068"/>
              <a:gd name="connsiteX20" fmla="*/ 964813 w 4813331"/>
              <a:gd name="connsiteY20" fmla="*/ 1230681 h 1311068"/>
              <a:gd name="connsiteX21" fmla="*/ 1005006 w 4813331"/>
              <a:gd name="connsiteY21" fmla="*/ 1210584 h 1311068"/>
              <a:gd name="connsiteX22" fmla="*/ 1045200 w 4813331"/>
              <a:gd name="connsiteY22" fmla="*/ 1150294 h 1311068"/>
              <a:gd name="connsiteX23" fmla="*/ 1055248 w 4813331"/>
              <a:gd name="connsiteY23" fmla="*/ 1039762 h 1311068"/>
              <a:gd name="connsiteX24" fmla="*/ 1145683 w 4813331"/>
              <a:gd name="connsiteY24" fmla="*/ 899085 h 1311068"/>
              <a:gd name="connsiteX25" fmla="*/ 1155731 w 4813331"/>
              <a:gd name="connsiteY25" fmla="*/ 848843 h 1311068"/>
              <a:gd name="connsiteX26" fmla="*/ 1195925 w 4813331"/>
              <a:gd name="connsiteY26" fmla="*/ 798602 h 1311068"/>
              <a:gd name="connsiteX27" fmla="*/ 1216022 w 4813331"/>
              <a:gd name="connsiteY27" fmla="*/ 768457 h 1311068"/>
              <a:gd name="connsiteX28" fmla="*/ 1226070 w 4813331"/>
              <a:gd name="connsiteY28" fmla="*/ 738311 h 1311068"/>
              <a:gd name="connsiteX29" fmla="*/ 1246167 w 4813331"/>
              <a:gd name="connsiteY29" fmla="*/ 688070 h 1311068"/>
              <a:gd name="connsiteX30" fmla="*/ 1266263 w 4813331"/>
              <a:gd name="connsiteY30" fmla="*/ 557441 h 1311068"/>
              <a:gd name="connsiteX31" fmla="*/ 1276312 w 4813331"/>
              <a:gd name="connsiteY31" fmla="*/ 748360 h 1311068"/>
              <a:gd name="connsiteX32" fmla="*/ 1296408 w 4813331"/>
              <a:gd name="connsiteY32" fmla="*/ 708166 h 1311068"/>
              <a:gd name="connsiteX33" fmla="*/ 1306457 w 4813331"/>
              <a:gd name="connsiteY33" fmla="*/ 678021 h 1311068"/>
              <a:gd name="connsiteX34" fmla="*/ 1356699 w 4813331"/>
              <a:gd name="connsiteY34" fmla="*/ 768457 h 1311068"/>
              <a:gd name="connsiteX35" fmla="*/ 1406940 w 4813331"/>
              <a:gd name="connsiteY35" fmla="*/ 828747 h 1311068"/>
              <a:gd name="connsiteX36" fmla="*/ 1437085 w 4813331"/>
              <a:gd name="connsiteY36" fmla="*/ 838795 h 1311068"/>
              <a:gd name="connsiteX37" fmla="*/ 1487327 w 4813331"/>
              <a:gd name="connsiteY37" fmla="*/ 728263 h 1311068"/>
              <a:gd name="connsiteX38" fmla="*/ 1547617 w 4813331"/>
              <a:gd name="connsiteY38" fmla="*/ 667973 h 1311068"/>
              <a:gd name="connsiteX39" fmla="*/ 1567714 w 4813331"/>
              <a:gd name="connsiteY39" fmla="*/ 627780 h 1311068"/>
              <a:gd name="connsiteX40" fmla="*/ 1597859 w 4813331"/>
              <a:gd name="connsiteY40" fmla="*/ 487103 h 1311068"/>
              <a:gd name="connsiteX41" fmla="*/ 1617956 w 4813331"/>
              <a:gd name="connsiteY41" fmla="*/ 517248 h 1311068"/>
              <a:gd name="connsiteX42" fmla="*/ 1628004 w 4813331"/>
              <a:gd name="connsiteY42" fmla="*/ 547393 h 1311068"/>
              <a:gd name="connsiteX43" fmla="*/ 1648101 w 4813331"/>
              <a:gd name="connsiteY43" fmla="*/ 617731 h 1311068"/>
              <a:gd name="connsiteX44" fmla="*/ 1698342 w 4813331"/>
              <a:gd name="connsiteY44" fmla="*/ 698118 h 1311068"/>
              <a:gd name="connsiteX45" fmla="*/ 1728488 w 4813331"/>
              <a:gd name="connsiteY45" fmla="*/ 858892 h 1311068"/>
              <a:gd name="connsiteX46" fmla="*/ 1758633 w 4813331"/>
              <a:gd name="connsiteY46" fmla="*/ 969424 h 1311068"/>
              <a:gd name="connsiteX47" fmla="*/ 1778729 w 4813331"/>
              <a:gd name="connsiteY47" fmla="*/ 1049810 h 1311068"/>
              <a:gd name="connsiteX48" fmla="*/ 1798826 w 4813331"/>
              <a:gd name="connsiteY48" fmla="*/ 1079955 h 1311068"/>
              <a:gd name="connsiteX49" fmla="*/ 1828971 w 4813331"/>
              <a:gd name="connsiteY49" fmla="*/ 1069907 h 1311068"/>
              <a:gd name="connsiteX50" fmla="*/ 1839019 w 4813331"/>
              <a:gd name="connsiteY50" fmla="*/ 1039762 h 1311068"/>
              <a:gd name="connsiteX51" fmla="*/ 1859116 w 4813331"/>
              <a:gd name="connsiteY51" fmla="*/ 1009617 h 1311068"/>
              <a:gd name="connsiteX52" fmla="*/ 1889261 w 4813331"/>
              <a:gd name="connsiteY52" fmla="*/ 959375 h 1311068"/>
              <a:gd name="connsiteX53" fmla="*/ 1929455 w 4813331"/>
              <a:gd name="connsiteY53" fmla="*/ 989520 h 1311068"/>
              <a:gd name="connsiteX54" fmla="*/ 2029938 w 4813331"/>
              <a:gd name="connsiteY54" fmla="*/ 1079955 h 1311068"/>
              <a:gd name="connsiteX55" fmla="*/ 2070131 w 4813331"/>
              <a:gd name="connsiteY55" fmla="*/ 1150294 h 1311068"/>
              <a:gd name="connsiteX56" fmla="*/ 2100277 w 4813331"/>
              <a:gd name="connsiteY56" fmla="*/ 1170391 h 1311068"/>
              <a:gd name="connsiteX57" fmla="*/ 2110325 w 4813331"/>
              <a:gd name="connsiteY57" fmla="*/ 1200536 h 1311068"/>
              <a:gd name="connsiteX58" fmla="*/ 2130422 w 4813331"/>
              <a:gd name="connsiteY58" fmla="*/ 1170391 h 1311068"/>
              <a:gd name="connsiteX59" fmla="*/ 2140470 w 4813331"/>
              <a:gd name="connsiteY59" fmla="*/ 1130197 h 1311068"/>
              <a:gd name="connsiteX60" fmla="*/ 2160567 w 4813331"/>
              <a:gd name="connsiteY60" fmla="*/ 1079955 h 1311068"/>
              <a:gd name="connsiteX61" fmla="*/ 2170615 w 4813331"/>
              <a:gd name="connsiteY61" fmla="*/ 1049810 h 1311068"/>
              <a:gd name="connsiteX62" fmla="*/ 2180663 w 4813331"/>
              <a:gd name="connsiteY62" fmla="*/ 889037 h 1311068"/>
              <a:gd name="connsiteX63" fmla="*/ 2210808 w 4813331"/>
              <a:gd name="connsiteY63" fmla="*/ 798602 h 1311068"/>
              <a:gd name="connsiteX64" fmla="*/ 2240953 w 4813331"/>
              <a:gd name="connsiteY64" fmla="*/ 748360 h 1311068"/>
              <a:gd name="connsiteX65" fmla="*/ 2251002 w 4813331"/>
              <a:gd name="connsiteY65" fmla="*/ 688070 h 1311068"/>
              <a:gd name="connsiteX66" fmla="*/ 2261050 w 4813331"/>
              <a:gd name="connsiteY66" fmla="*/ 718215 h 1311068"/>
              <a:gd name="connsiteX67" fmla="*/ 2271099 w 4813331"/>
              <a:gd name="connsiteY67" fmla="*/ 778505 h 1311068"/>
              <a:gd name="connsiteX68" fmla="*/ 2301244 w 4813331"/>
              <a:gd name="connsiteY68" fmla="*/ 848843 h 1311068"/>
              <a:gd name="connsiteX69" fmla="*/ 2311292 w 4813331"/>
              <a:gd name="connsiteY69" fmla="*/ 969424 h 1311068"/>
              <a:gd name="connsiteX70" fmla="*/ 2331389 w 4813331"/>
              <a:gd name="connsiteY70" fmla="*/ 1090004 h 1311068"/>
              <a:gd name="connsiteX71" fmla="*/ 2391679 w 4813331"/>
              <a:gd name="connsiteY71" fmla="*/ 1029714 h 1311068"/>
              <a:gd name="connsiteX72" fmla="*/ 2451969 w 4813331"/>
              <a:gd name="connsiteY72" fmla="*/ 989520 h 1311068"/>
              <a:gd name="connsiteX73" fmla="*/ 2502211 w 4813331"/>
              <a:gd name="connsiteY73" fmla="*/ 929230 h 1311068"/>
              <a:gd name="connsiteX74" fmla="*/ 2542404 w 4813331"/>
              <a:gd name="connsiteY74" fmla="*/ 868940 h 1311068"/>
              <a:gd name="connsiteX75" fmla="*/ 2612742 w 4813331"/>
              <a:gd name="connsiteY75" fmla="*/ 808650 h 1311068"/>
              <a:gd name="connsiteX76" fmla="*/ 2662984 w 4813331"/>
              <a:gd name="connsiteY76" fmla="*/ 818698 h 1311068"/>
              <a:gd name="connsiteX77" fmla="*/ 2713226 w 4813331"/>
              <a:gd name="connsiteY77" fmla="*/ 858892 h 1311068"/>
              <a:gd name="connsiteX78" fmla="*/ 2773516 w 4813331"/>
              <a:gd name="connsiteY78" fmla="*/ 889037 h 1311068"/>
              <a:gd name="connsiteX79" fmla="*/ 2803661 w 4813331"/>
              <a:gd name="connsiteY79" fmla="*/ 919182 h 1311068"/>
              <a:gd name="connsiteX80" fmla="*/ 2813710 w 4813331"/>
              <a:gd name="connsiteY80" fmla="*/ 949327 h 1311068"/>
              <a:gd name="connsiteX81" fmla="*/ 2894096 w 4813331"/>
              <a:gd name="connsiteY81" fmla="*/ 989520 h 1311068"/>
              <a:gd name="connsiteX82" fmla="*/ 2934290 w 4813331"/>
              <a:gd name="connsiteY82" fmla="*/ 1009617 h 1311068"/>
              <a:gd name="connsiteX83" fmla="*/ 2964435 w 4813331"/>
              <a:gd name="connsiteY83" fmla="*/ 979472 h 1311068"/>
              <a:gd name="connsiteX84" fmla="*/ 2994580 w 4813331"/>
              <a:gd name="connsiteY84" fmla="*/ 959375 h 1311068"/>
              <a:gd name="connsiteX85" fmla="*/ 3064918 w 4813331"/>
              <a:gd name="connsiteY85" fmla="*/ 889037 h 1311068"/>
              <a:gd name="connsiteX86" fmla="*/ 3074967 w 4813331"/>
              <a:gd name="connsiteY86" fmla="*/ 848843 h 1311068"/>
              <a:gd name="connsiteX87" fmla="*/ 3105112 w 4813331"/>
              <a:gd name="connsiteY87" fmla="*/ 768457 h 1311068"/>
              <a:gd name="connsiteX88" fmla="*/ 3115160 w 4813331"/>
              <a:gd name="connsiteY88" fmla="*/ 667973 h 1311068"/>
              <a:gd name="connsiteX89" fmla="*/ 3135257 w 4813331"/>
              <a:gd name="connsiteY89" fmla="*/ 617731 h 1311068"/>
              <a:gd name="connsiteX90" fmla="*/ 3145305 w 4813331"/>
              <a:gd name="connsiteY90" fmla="*/ 577538 h 1311068"/>
              <a:gd name="connsiteX91" fmla="*/ 3165402 w 4813331"/>
              <a:gd name="connsiteY91" fmla="*/ 547393 h 1311068"/>
              <a:gd name="connsiteX92" fmla="*/ 3195547 w 4813331"/>
              <a:gd name="connsiteY92" fmla="*/ 456958 h 1311068"/>
              <a:gd name="connsiteX93" fmla="*/ 3215644 w 4813331"/>
              <a:gd name="connsiteY93" fmla="*/ 426813 h 1311068"/>
              <a:gd name="connsiteX94" fmla="*/ 3235740 w 4813331"/>
              <a:gd name="connsiteY94" fmla="*/ 346426 h 1311068"/>
              <a:gd name="connsiteX95" fmla="*/ 3301039 w 4813331"/>
              <a:gd name="connsiteY95" fmla="*/ 137550 h 1311068"/>
              <a:gd name="connsiteX96" fmla="*/ 3296030 w 4813331"/>
              <a:gd name="connsiteY96" fmla="*/ 477054 h 1311068"/>
              <a:gd name="connsiteX97" fmla="*/ 3346272 w 4813331"/>
              <a:gd name="connsiteY97" fmla="*/ 607683 h 1311068"/>
              <a:gd name="connsiteX98" fmla="*/ 3356320 w 4813331"/>
              <a:gd name="connsiteY98" fmla="*/ 758408 h 1311068"/>
              <a:gd name="connsiteX99" fmla="*/ 3386466 w 4813331"/>
              <a:gd name="connsiteY99" fmla="*/ 929230 h 1311068"/>
              <a:gd name="connsiteX100" fmla="*/ 3426659 w 4813331"/>
              <a:gd name="connsiteY100" fmla="*/ 1049810 h 1311068"/>
              <a:gd name="connsiteX101" fmla="*/ 3436707 w 4813331"/>
              <a:gd name="connsiteY101" fmla="*/ 1090004 h 1311068"/>
              <a:gd name="connsiteX102" fmla="*/ 3446756 w 4813331"/>
              <a:gd name="connsiteY102" fmla="*/ 1220632 h 1311068"/>
              <a:gd name="connsiteX103" fmla="*/ 3466852 w 4813331"/>
              <a:gd name="connsiteY103" fmla="*/ 1280922 h 1311068"/>
              <a:gd name="connsiteX104" fmla="*/ 3476901 w 4813331"/>
              <a:gd name="connsiteY104" fmla="*/ 1311068 h 1311068"/>
              <a:gd name="connsiteX105" fmla="*/ 3537191 w 4813331"/>
              <a:gd name="connsiteY105" fmla="*/ 1230681 h 1311068"/>
              <a:gd name="connsiteX106" fmla="*/ 3587433 w 4813331"/>
              <a:gd name="connsiteY106" fmla="*/ 1150294 h 1311068"/>
              <a:gd name="connsiteX107" fmla="*/ 3607529 w 4813331"/>
              <a:gd name="connsiteY107" fmla="*/ 1079955 h 1311068"/>
              <a:gd name="connsiteX108" fmla="*/ 3617578 w 4813331"/>
              <a:gd name="connsiteY108" fmla="*/ 1019665 h 1311068"/>
              <a:gd name="connsiteX109" fmla="*/ 3647723 w 4813331"/>
              <a:gd name="connsiteY109" fmla="*/ 949327 h 1311068"/>
              <a:gd name="connsiteX110" fmla="*/ 3657771 w 4813331"/>
              <a:gd name="connsiteY110" fmla="*/ 848843 h 1311068"/>
              <a:gd name="connsiteX111" fmla="*/ 3687916 w 4813331"/>
              <a:gd name="connsiteY111" fmla="*/ 778505 h 1311068"/>
              <a:gd name="connsiteX112" fmla="*/ 3758255 w 4813331"/>
              <a:gd name="connsiteY112" fmla="*/ 868940 h 1311068"/>
              <a:gd name="connsiteX113" fmla="*/ 3778351 w 4813331"/>
              <a:gd name="connsiteY113" fmla="*/ 909133 h 1311068"/>
              <a:gd name="connsiteX114" fmla="*/ 3788400 w 4813331"/>
              <a:gd name="connsiteY114" fmla="*/ 1009617 h 1311068"/>
              <a:gd name="connsiteX115" fmla="*/ 3838641 w 4813331"/>
              <a:gd name="connsiteY115" fmla="*/ 1029714 h 1311068"/>
              <a:gd name="connsiteX116" fmla="*/ 4009463 w 4813331"/>
              <a:gd name="connsiteY116" fmla="*/ 1049810 h 1311068"/>
              <a:gd name="connsiteX117" fmla="*/ 4039608 w 4813331"/>
              <a:gd name="connsiteY117" fmla="*/ 1039762 h 1311068"/>
              <a:gd name="connsiteX118" fmla="*/ 4049657 w 4813331"/>
              <a:gd name="connsiteY118" fmla="*/ 959375 h 1311068"/>
              <a:gd name="connsiteX119" fmla="*/ 4059705 w 4813331"/>
              <a:gd name="connsiteY119" fmla="*/ 909133 h 1311068"/>
              <a:gd name="connsiteX120" fmla="*/ 4109947 w 4813331"/>
              <a:gd name="connsiteY120" fmla="*/ 878988 h 1311068"/>
              <a:gd name="connsiteX121" fmla="*/ 4130044 w 4813331"/>
              <a:gd name="connsiteY121" fmla="*/ 848843 h 1311068"/>
              <a:gd name="connsiteX122" fmla="*/ 4170237 w 4813331"/>
              <a:gd name="connsiteY122" fmla="*/ 808650 h 1311068"/>
              <a:gd name="connsiteX123" fmla="*/ 4180285 w 4813331"/>
              <a:gd name="connsiteY123" fmla="*/ 748360 h 1311068"/>
              <a:gd name="connsiteX124" fmla="*/ 4200382 w 4813331"/>
              <a:gd name="connsiteY124" fmla="*/ 718215 h 1311068"/>
              <a:gd name="connsiteX125" fmla="*/ 4230527 w 4813331"/>
              <a:gd name="connsiteY125" fmla="*/ 657925 h 1311068"/>
              <a:gd name="connsiteX126" fmla="*/ 4260672 w 4813331"/>
              <a:gd name="connsiteY126" fmla="*/ 667973 h 1311068"/>
              <a:gd name="connsiteX127" fmla="*/ 4290817 w 4813331"/>
              <a:gd name="connsiteY127" fmla="*/ 778505 h 1311068"/>
              <a:gd name="connsiteX128" fmla="*/ 4310914 w 4813331"/>
              <a:gd name="connsiteY128" fmla="*/ 848843 h 1311068"/>
              <a:gd name="connsiteX129" fmla="*/ 4331011 w 4813331"/>
              <a:gd name="connsiteY129" fmla="*/ 878988 h 1311068"/>
              <a:gd name="connsiteX130" fmla="*/ 4371204 w 4813331"/>
              <a:gd name="connsiteY130" fmla="*/ 818698 h 1311068"/>
              <a:gd name="connsiteX131" fmla="*/ 4431494 w 4813331"/>
              <a:gd name="connsiteY131" fmla="*/ 718215 h 1311068"/>
              <a:gd name="connsiteX132" fmla="*/ 4441542 w 4813331"/>
              <a:gd name="connsiteY132" fmla="*/ 527296 h 1311068"/>
              <a:gd name="connsiteX133" fmla="*/ 4451591 w 4813331"/>
              <a:gd name="connsiteY133" fmla="*/ 487103 h 1311068"/>
              <a:gd name="connsiteX134" fmla="*/ 4501833 w 4813331"/>
              <a:gd name="connsiteY134" fmla="*/ 597635 h 1311068"/>
              <a:gd name="connsiteX135" fmla="*/ 4511881 w 4813331"/>
              <a:gd name="connsiteY135" fmla="*/ 678021 h 1311068"/>
              <a:gd name="connsiteX136" fmla="*/ 4521929 w 4813331"/>
              <a:gd name="connsiteY136" fmla="*/ 808650 h 1311068"/>
              <a:gd name="connsiteX137" fmla="*/ 4552074 w 4813331"/>
              <a:gd name="connsiteY137" fmla="*/ 899085 h 1311068"/>
              <a:gd name="connsiteX138" fmla="*/ 4562123 w 4813331"/>
              <a:gd name="connsiteY138" fmla="*/ 929230 h 1311068"/>
              <a:gd name="connsiteX139" fmla="*/ 4572171 w 4813331"/>
              <a:gd name="connsiteY139" fmla="*/ 959375 h 1311068"/>
              <a:gd name="connsiteX140" fmla="*/ 4602316 w 4813331"/>
              <a:gd name="connsiteY140" fmla="*/ 989520 h 1311068"/>
              <a:gd name="connsiteX141" fmla="*/ 4612364 w 4813331"/>
              <a:gd name="connsiteY141" fmla="*/ 1130197 h 1311068"/>
              <a:gd name="connsiteX142" fmla="*/ 4652558 w 4813331"/>
              <a:gd name="connsiteY142" fmla="*/ 1150294 h 1311068"/>
              <a:gd name="connsiteX143" fmla="*/ 4712848 w 4813331"/>
              <a:gd name="connsiteY143" fmla="*/ 1090004 h 1311068"/>
              <a:gd name="connsiteX144" fmla="*/ 4753041 w 4813331"/>
              <a:gd name="connsiteY144" fmla="*/ 1019665 h 1311068"/>
              <a:gd name="connsiteX145" fmla="*/ 4793235 w 4813331"/>
              <a:gd name="connsiteY145" fmla="*/ 959375 h 1311068"/>
              <a:gd name="connsiteX146" fmla="*/ 4813331 w 4813331"/>
              <a:gd name="connsiteY146" fmla="*/ 909133 h 1311068"/>
              <a:gd name="connsiteX0" fmla="*/ 29291 w 4813331"/>
              <a:gd name="connsiteY0" fmla="*/ 67355 h 1311068"/>
              <a:gd name="connsiteX1" fmla="*/ 37015 w 4813331"/>
              <a:gd name="connsiteY1" fmla="*/ 58374 h 1311068"/>
              <a:gd name="connsiteX2" fmla="*/ 56681 w 4813331"/>
              <a:gd name="connsiteY2" fmla="*/ 68206 h 1311068"/>
              <a:gd name="connsiteX3" fmla="*/ 251380 w 4813331"/>
              <a:gd name="connsiteY3" fmla="*/ 417597 h 1311068"/>
              <a:gd name="connsiteX4" fmla="*/ 261428 w 4813331"/>
              <a:gd name="connsiteY4" fmla="*/ 525104 h 1311068"/>
              <a:gd name="connsiteX5" fmla="*/ 291573 w 4813331"/>
              <a:gd name="connsiteY5" fmla="*/ 377403 h 1311068"/>
              <a:gd name="connsiteX6" fmla="*/ 301622 w 4813331"/>
              <a:gd name="connsiteY6" fmla="*/ 751677 h 1311068"/>
              <a:gd name="connsiteX7" fmla="*/ 341815 w 4813331"/>
              <a:gd name="connsiteY7" fmla="*/ 566162 h 1311068"/>
              <a:gd name="connsiteX8" fmla="*/ 351863 w 4813331"/>
              <a:gd name="connsiteY8" fmla="*/ 513896 h 1311068"/>
              <a:gd name="connsiteX9" fmla="*/ 361912 w 4813331"/>
              <a:gd name="connsiteY9" fmla="*/ 829176 h 1311068"/>
              <a:gd name="connsiteX10" fmla="*/ 432250 w 4813331"/>
              <a:gd name="connsiteY10" fmla="*/ 542588 h 1311068"/>
              <a:gd name="connsiteX11" fmla="*/ 472444 w 4813331"/>
              <a:gd name="connsiteY11" fmla="*/ 700121 h 1311068"/>
              <a:gd name="connsiteX12" fmla="*/ 502589 w 4813331"/>
              <a:gd name="connsiteY12" fmla="*/ 729833 h 1311068"/>
              <a:gd name="connsiteX13" fmla="*/ 532734 w 4813331"/>
              <a:gd name="connsiteY13" fmla="*/ 650742 h 1311068"/>
              <a:gd name="connsiteX14" fmla="*/ 582975 w 4813331"/>
              <a:gd name="connsiteY14" fmla="*/ 1019665 h 1311068"/>
              <a:gd name="connsiteX15" fmla="*/ 613120 w 4813331"/>
              <a:gd name="connsiteY15" fmla="*/ 999569 h 1311068"/>
              <a:gd name="connsiteX16" fmla="*/ 626950 w 4813331"/>
              <a:gd name="connsiteY16" fmla="*/ 982606 h 1311068"/>
              <a:gd name="connsiteX17" fmla="*/ 713604 w 4813331"/>
              <a:gd name="connsiteY17" fmla="*/ 949327 h 1311068"/>
              <a:gd name="connsiteX18" fmla="*/ 763846 w 4813331"/>
              <a:gd name="connsiteY18" fmla="*/ 1069907 h 1311068"/>
              <a:gd name="connsiteX19" fmla="*/ 834184 w 4813331"/>
              <a:gd name="connsiteY19" fmla="*/ 1120149 h 1311068"/>
              <a:gd name="connsiteX20" fmla="*/ 964813 w 4813331"/>
              <a:gd name="connsiteY20" fmla="*/ 1230681 h 1311068"/>
              <a:gd name="connsiteX21" fmla="*/ 1005006 w 4813331"/>
              <a:gd name="connsiteY21" fmla="*/ 1210584 h 1311068"/>
              <a:gd name="connsiteX22" fmla="*/ 1045200 w 4813331"/>
              <a:gd name="connsiteY22" fmla="*/ 1150294 h 1311068"/>
              <a:gd name="connsiteX23" fmla="*/ 1055248 w 4813331"/>
              <a:gd name="connsiteY23" fmla="*/ 1039762 h 1311068"/>
              <a:gd name="connsiteX24" fmla="*/ 1145683 w 4813331"/>
              <a:gd name="connsiteY24" fmla="*/ 899085 h 1311068"/>
              <a:gd name="connsiteX25" fmla="*/ 1155731 w 4813331"/>
              <a:gd name="connsiteY25" fmla="*/ 848843 h 1311068"/>
              <a:gd name="connsiteX26" fmla="*/ 1195925 w 4813331"/>
              <a:gd name="connsiteY26" fmla="*/ 798602 h 1311068"/>
              <a:gd name="connsiteX27" fmla="*/ 1216022 w 4813331"/>
              <a:gd name="connsiteY27" fmla="*/ 768457 h 1311068"/>
              <a:gd name="connsiteX28" fmla="*/ 1226070 w 4813331"/>
              <a:gd name="connsiteY28" fmla="*/ 738311 h 1311068"/>
              <a:gd name="connsiteX29" fmla="*/ 1246167 w 4813331"/>
              <a:gd name="connsiteY29" fmla="*/ 688070 h 1311068"/>
              <a:gd name="connsiteX30" fmla="*/ 1266263 w 4813331"/>
              <a:gd name="connsiteY30" fmla="*/ 557441 h 1311068"/>
              <a:gd name="connsiteX31" fmla="*/ 1276312 w 4813331"/>
              <a:gd name="connsiteY31" fmla="*/ 748360 h 1311068"/>
              <a:gd name="connsiteX32" fmla="*/ 1296408 w 4813331"/>
              <a:gd name="connsiteY32" fmla="*/ 708166 h 1311068"/>
              <a:gd name="connsiteX33" fmla="*/ 1306457 w 4813331"/>
              <a:gd name="connsiteY33" fmla="*/ 678021 h 1311068"/>
              <a:gd name="connsiteX34" fmla="*/ 1356699 w 4813331"/>
              <a:gd name="connsiteY34" fmla="*/ 768457 h 1311068"/>
              <a:gd name="connsiteX35" fmla="*/ 1406940 w 4813331"/>
              <a:gd name="connsiteY35" fmla="*/ 828747 h 1311068"/>
              <a:gd name="connsiteX36" fmla="*/ 1437085 w 4813331"/>
              <a:gd name="connsiteY36" fmla="*/ 838795 h 1311068"/>
              <a:gd name="connsiteX37" fmla="*/ 1487327 w 4813331"/>
              <a:gd name="connsiteY37" fmla="*/ 728263 h 1311068"/>
              <a:gd name="connsiteX38" fmla="*/ 1547617 w 4813331"/>
              <a:gd name="connsiteY38" fmla="*/ 667973 h 1311068"/>
              <a:gd name="connsiteX39" fmla="*/ 1567714 w 4813331"/>
              <a:gd name="connsiteY39" fmla="*/ 627780 h 1311068"/>
              <a:gd name="connsiteX40" fmla="*/ 1597859 w 4813331"/>
              <a:gd name="connsiteY40" fmla="*/ 487103 h 1311068"/>
              <a:gd name="connsiteX41" fmla="*/ 1617956 w 4813331"/>
              <a:gd name="connsiteY41" fmla="*/ 517248 h 1311068"/>
              <a:gd name="connsiteX42" fmla="*/ 1628004 w 4813331"/>
              <a:gd name="connsiteY42" fmla="*/ 547393 h 1311068"/>
              <a:gd name="connsiteX43" fmla="*/ 1648101 w 4813331"/>
              <a:gd name="connsiteY43" fmla="*/ 617731 h 1311068"/>
              <a:gd name="connsiteX44" fmla="*/ 1698342 w 4813331"/>
              <a:gd name="connsiteY44" fmla="*/ 698118 h 1311068"/>
              <a:gd name="connsiteX45" fmla="*/ 1728488 w 4813331"/>
              <a:gd name="connsiteY45" fmla="*/ 858892 h 1311068"/>
              <a:gd name="connsiteX46" fmla="*/ 1758633 w 4813331"/>
              <a:gd name="connsiteY46" fmla="*/ 969424 h 1311068"/>
              <a:gd name="connsiteX47" fmla="*/ 1778729 w 4813331"/>
              <a:gd name="connsiteY47" fmla="*/ 1049810 h 1311068"/>
              <a:gd name="connsiteX48" fmla="*/ 1798826 w 4813331"/>
              <a:gd name="connsiteY48" fmla="*/ 1079955 h 1311068"/>
              <a:gd name="connsiteX49" fmla="*/ 1828971 w 4813331"/>
              <a:gd name="connsiteY49" fmla="*/ 1069907 h 1311068"/>
              <a:gd name="connsiteX50" fmla="*/ 1839019 w 4813331"/>
              <a:gd name="connsiteY50" fmla="*/ 1039762 h 1311068"/>
              <a:gd name="connsiteX51" fmla="*/ 1859116 w 4813331"/>
              <a:gd name="connsiteY51" fmla="*/ 1009617 h 1311068"/>
              <a:gd name="connsiteX52" fmla="*/ 1889261 w 4813331"/>
              <a:gd name="connsiteY52" fmla="*/ 959375 h 1311068"/>
              <a:gd name="connsiteX53" fmla="*/ 1929455 w 4813331"/>
              <a:gd name="connsiteY53" fmla="*/ 989520 h 1311068"/>
              <a:gd name="connsiteX54" fmla="*/ 2029938 w 4813331"/>
              <a:gd name="connsiteY54" fmla="*/ 1079955 h 1311068"/>
              <a:gd name="connsiteX55" fmla="*/ 2070131 w 4813331"/>
              <a:gd name="connsiteY55" fmla="*/ 1150294 h 1311068"/>
              <a:gd name="connsiteX56" fmla="*/ 2100277 w 4813331"/>
              <a:gd name="connsiteY56" fmla="*/ 1170391 h 1311068"/>
              <a:gd name="connsiteX57" fmla="*/ 2110325 w 4813331"/>
              <a:gd name="connsiteY57" fmla="*/ 1200536 h 1311068"/>
              <a:gd name="connsiteX58" fmla="*/ 2130422 w 4813331"/>
              <a:gd name="connsiteY58" fmla="*/ 1170391 h 1311068"/>
              <a:gd name="connsiteX59" fmla="*/ 2140470 w 4813331"/>
              <a:gd name="connsiteY59" fmla="*/ 1130197 h 1311068"/>
              <a:gd name="connsiteX60" fmla="*/ 2160567 w 4813331"/>
              <a:gd name="connsiteY60" fmla="*/ 1079955 h 1311068"/>
              <a:gd name="connsiteX61" fmla="*/ 2170615 w 4813331"/>
              <a:gd name="connsiteY61" fmla="*/ 1049810 h 1311068"/>
              <a:gd name="connsiteX62" fmla="*/ 2180663 w 4813331"/>
              <a:gd name="connsiteY62" fmla="*/ 889037 h 1311068"/>
              <a:gd name="connsiteX63" fmla="*/ 2210808 w 4813331"/>
              <a:gd name="connsiteY63" fmla="*/ 798602 h 1311068"/>
              <a:gd name="connsiteX64" fmla="*/ 2240953 w 4813331"/>
              <a:gd name="connsiteY64" fmla="*/ 748360 h 1311068"/>
              <a:gd name="connsiteX65" fmla="*/ 2251002 w 4813331"/>
              <a:gd name="connsiteY65" fmla="*/ 688070 h 1311068"/>
              <a:gd name="connsiteX66" fmla="*/ 2261050 w 4813331"/>
              <a:gd name="connsiteY66" fmla="*/ 718215 h 1311068"/>
              <a:gd name="connsiteX67" fmla="*/ 2271099 w 4813331"/>
              <a:gd name="connsiteY67" fmla="*/ 778505 h 1311068"/>
              <a:gd name="connsiteX68" fmla="*/ 2301244 w 4813331"/>
              <a:gd name="connsiteY68" fmla="*/ 848843 h 1311068"/>
              <a:gd name="connsiteX69" fmla="*/ 2311292 w 4813331"/>
              <a:gd name="connsiteY69" fmla="*/ 969424 h 1311068"/>
              <a:gd name="connsiteX70" fmla="*/ 2331389 w 4813331"/>
              <a:gd name="connsiteY70" fmla="*/ 1090004 h 1311068"/>
              <a:gd name="connsiteX71" fmla="*/ 2391679 w 4813331"/>
              <a:gd name="connsiteY71" fmla="*/ 1029714 h 1311068"/>
              <a:gd name="connsiteX72" fmla="*/ 2451969 w 4813331"/>
              <a:gd name="connsiteY72" fmla="*/ 989520 h 1311068"/>
              <a:gd name="connsiteX73" fmla="*/ 2502211 w 4813331"/>
              <a:gd name="connsiteY73" fmla="*/ 929230 h 1311068"/>
              <a:gd name="connsiteX74" fmla="*/ 2542404 w 4813331"/>
              <a:gd name="connsiteY74" fmla="*/ 868940 h 1311068"/>
              <a:gd name="connsiteX75" fmla="*/ 2612742 w 4813331"/>
              <a:gd name="connsiteY75" fmla="*/ 808650 h 1311068"/>
              <a:gd name="connsiteX76" fmla="*/ 2662984 w 4813331"/>
              <a:gd name="connsiteY76" fmla="*/ 818698 h 1311068"/>
              <a:gd name="connsiteX77" fmla="*/ 2713226 w 4813331"/>
              <a:gd name="connsiteY77" fmla="*/ 858892 h 1311068"/>
              <a:gd name="connsiteX78" fmla="*/ 2773516 w 4813331"/>
              <a:gd name="connsiteY78" fmla="*/ 889037 h 1311068"/>
              <a:gd name="connsiteX79" fmla="*/ 2803661 w 4813331"/>
              <a:gd name="connsiteY79" fmla="*/ 919182 h 1311068"/>
              <a:gd name="connsiteX80" fmla="*/ 2813710 w 4813331"/>
              <a:gd name="connsiteY80" fmla="*/ 949327 h 1311068"/>
              <a:gd name="connsiteX81" fmla="*/ 2894096 w 4813331"/>
              <a:gd name="connsiteY81" fmla="*/ 989520 h 1311068"/>
              <a:gd name="connsiteX82" fmla="*/ 2934290 w 4813331"/>
              <a:gd name="connsiteY82" fmla="*/ 1009617 h 1311068"/>
              <a:gd name="connsiteX83" fmla="*/ 2964435 w 4813331"/>
              <a:gd name="connsiteY83" fmla="*/ 979472 h 1311068"/>
              <a:gd name="connsiteX84" fmla="*/ 2994580 w 4813331"/>
              <a:gd name="connsiteY84" fmla="*/ 959375 h 1311068"/>
              <a:gd name="connsiteX85" fmla="*/ 3064918 w 4813331"/>
              <a:gd name="connsiteY85" fmla="*/ 889037 h 1311068"/>
              <a:gd name="connsiteX86" fmla="*/ 3074967 w 4813331"/>
              <a:gd name="connsiteY86" fmla="*/ 848843 h 1311068"/>
              <a:gd name="connsiteX87" fmla="*/ 3105112 w 4813331"/>
              <a:gd name="connsiteY87" fmla="*/ 768457 h 1311068"/>
              <a:gd name="connsiteX88" fmla="*/ 3115160 w 4813331"/>
              <a:gd name="connsiteY88" fmla="*/ 667973 h 1311068"/>
              <a:gd name="connsiteX89" fmla="*/ 3135257 w 4813331"/>
              <a:gd name="connsiteY89" fmla="*/ 617731 h 1311068"/>
              <a:gd name="connsiteX90" fmla="*/ 3145305 w 4813331"/>
              <a:gd name="connsiteY90" fmla="*/ 577538 h 1311068"/>
              <a:gd name="connsiteX91" fmla="*/ 3165402 w 4813331"/>
              <a:gd name="connsiteY91" fmla="*/ 547393 h 1311068"/>
              <a:gd name="connsiteX92" fmla="*/ 3195547 w 4813331"/>
              <a:gd name="connsiteY92" fmla="*/ 456958 h 1311068"/>
              <a:gd name="connsiteX93" fmla="*/ 3215644 w 4813331"/>
              <a:gd name="connsiteY93" fmla="*/ 426813 h 1311068"/>
              <a:gd name="connsiteX94" fmla="*/ 3235740 w 4813331"/>
              <a:gd name="connsiteY94" fmla="*/ 346426 h 1311068"/>
              <a:gd name="connsiteX95" fmla="*/ 3301039 w 4813331"/>
              <a:gd name="connsiteY95" fmla="*/ 137550 h 1311068"/>
              <a:gd name="connsiteX96" fmla="*/ 3296030 w 4813331"/>
              <a:gd name="connsiteY96" fmla="*/ 477054 h 1311068"/>
              <a:gd name="connsiteX97" fmla="*/ 3346272 w 4813331"/>
              <a:gd name="connsiteY97" fmla="*/ 607683 h 1311068"/>
              <a:gd name="connsiteX98" fmla="*/ 3356320 w 4813331"/>
              <a:gd name="connsiteY98" fmla="*/ 758408 h 1311068"/>
              <a:gd name="connsiteX99" fmla="*/ 3386466 w 4813331"/>
              <a:gd name="connsiteY99" fmla="*/ 929230 h 1311068"/>
              <a:gd name="connsiteX100" fmla="*/ 3426659 w 4813331"/>
              <a:gd name="connsiteY100" fmla="*/ 1049810 h 1311068"/>
              <a:gd name="connsiteX101" fmla="*/ 3436707 w 4813331"/>
              <a:gd name="connsiteY101" fmla="*/ 1090004 h 1311068"/>
              <a:gd name="connsiteX102" fmla="*/ 3446756 w 4813331"/>
              <a:gd name="connsiteY102" fmla="*/ 1220632 h 1311068"/>
              <a:gd name="connsiteX103" fmla="*/ 3466852 w 4813331"/>
              <a:gd name="connsiteY103" fmla="*/ 1280922 h 1311068"/>
              <a:gd name="connsiteX104" fmla="*/ 3476901 w 4813331"/>
              <a:gd name="connsiteY104" fmla="*/ 1311068 h 1311068"/>
              <a:gd name="connsiteX105" fmla="*/ 3537191 w 4813331"/>
              <a:gd name="connsiteY105" fmla="*/ 1230681 h 1311068"/>
              <a:gd name="connsiteX106" fmla="*/ 3587433 w 4813331"/>
              <a:gd name="connsiteY106" fmla="*/ 1150294 h 1311068"/>
              <a:gd name="connsiteX107" fmla="*/ 3607529 w 4813331"/>
              <a:gd name="connsiteY107" fmla="*/ 1079955 h 1311068"/>
              <a:gd name="connsiteX108" fmla="*/ 3617578 w 4813331"/>
              <a:gd name="connsiteY108" fmla="*/ 1019665 h 1311068"/>
              <a:gd name="connsiteX109" fmla="*/ 3647723 w 4813331"/>
              <a:gd name="connsiteY109" fmla="*/ 949327 h 1311068"/>
              <a:gd name="connsiteX110" fmla="*/ 3657771 w 4813331"/>
              <a:gd name="connsiteY110" fmla="*/ 848843 h 1311068"/>
              <a:gd name="connsiteX111" fmla="*/ 3687916 w 4813331"/>
              <a:gd name="connsiteY111" fmla="*/ 778505 h 1311068"/>
              <a:gd name="connsiteX112" fmla="*/ 3758255 w 4813331"/>
              <a:gd name="connsiteY112" fmla="*/ 868940 h 1311068"/>
              <a:gd name="connsiteX113" fmla="*/ 3778351 w 4813331"/>
              <a:gd name="connsiteY113" fmla="*/ 909133 h 1311068"/>
              <a:gd name="connsiteX114" fmla="*/ 3788400 w 4813331"/>
              <a:gd name="connsiteY114" fmla="*/ 1009617 h 1311068"/>
              <a:gd name="connsiteX115" fmla="*/ 3838641 w 4813331"/>
              <a:gd name="connsiteY115" fmla="*/ 1029714 h 1311068"/>
              <a:gd name="connsiteX116" fmla="*/ 4009463 w 4813331"/>
              <a:gd name="connsiteY116" fmla="*/ 1049810 h 1311068"/>
              <a:gd name="connsiteX117" fmla="*/ 4039608 w 4813331"/>
              <a:gd name="connsiteY117" fmla="*/ 1039762 h 1311068"/>
              <a:gd name="connsiteX118" fmla="*/ 4049657 w 4813331"/>
              <a:gd name="connsiteY118" fmla="*/ 959375 h 1311068"/>
              <a:gd name="connsiteX119" fmla="*/ 4059705 w 4813331"/>
              <a:gd name="connsiteY119" fmla="*/ 909133 h 1311068"/>
              <a:gd name="connsiteX120" fmla="*/ 4109947 w 4813331"/>
              <a:gd name="connsiteY120" fmla="*/ 878988 h 1311068"/>
              <a:gd name="connsiteX121" fmla="*/ 4130044 w 4813331"/>
              <a:gd name="connsiteY121" fmla="*/ 848843 h 1311068"/>
              <a:gd name="connsiteX122" fmla="*/ 4170237 w 4813331"/>
              <a:gd name="connsiteY122" fmla="*/ 808650 h 1311068"/>
              <a:gd name="connsiteX123" fmla="*/ 4180285 w 4813331"/>
              <a:gd name="connsiteY123" fmla="*/ 748360 h 1311068"/>
              <a:gd name="connsiteX124" fmla="*/ 4200382 w 4813331"/>
              <a:gd name="connsiteY124" fmla="*/ 718215 h 1311068"/>
              <a:gd name="connsiteX125" fmla="*/ 4230527 w 4813331"/>
              <a:gd name="connsiteY125" fmla="*/ 657925 h 1311068"/>
              <a:gd name="connsiteX126" fmla="*/ 4260672 w 4813331"/>
              <a:gd name="connsiteY126" fmla="*/ 667973 h 1311068"/>
              <a:gd name="connsiteX127" fmla="*/ 4290817 w 4813331"/>
              <a:gd name="connsiteY127" fmla="*/ 778505 h 1311068"/>
              <a:gd name="connsiteX128" fmla="*/ 4310914 w 4813331"/>
              <a:gd name="connsiteY128" fmla="*/ 848843 h 1311068"/>
              <a:gd name="connsiteX129" fmla="*/ 4331011 w 4813331"/>
              <a:gd name="connsiteY129" fmla="*/ 878988 h 1311068"/>
              <a:gd name="connsiteX130" fmla="*/ 4371204 w 4813331"/>
              <a:gd name="connsiteY130" fmla="*/ 818698 h 1311068"/>
              <a:gd name="connsiteX131" fmla="*/ 4431494 w 4813331"/>
              <a:gd name="connsiteY131" fmla="*/ 718215 h 1311068"/>
              <a:gd name="connsiteX132" fmla="*/ 4441542 w 4813331"/>
              <a:gd name="connsiteY132" fmla="*/ 527296 h 1311068"/>
              <a:gd name="connsiteX133" fmla="*/ 4451591 w 4813331"/>
              <a:gd name="connsiteY133" fmla="*/ 487103 h 1311068"/>
              <a:gd name="connsiteX134" fmla="*/ 4501833 w 4813331"/>
              <a:gd name="connsiteY134" fmla="*/ 597635 h 1311068"/>
              <a:gd name="connsiteX135" fmla="*/ 4511881 w 4813331"/>
              <a:gd name="connsiteY135" fmla="*/ 678021 h 1311068"/>
              <a:gd name="connsiteX136" fmla="*/ 4521929 w 4813331"/>
              <a:gd name="connsiteY136" fmla="*/ 808650 h 1311068"/>
              <a:gd name="connsiteX137" fmla="*/ 4552074 w 4813331"/>
              <a:gd name="connsiteY137" fmla="*/ 899085 h 1311068"/>
              <a:gd name="connsiteX138" fmla="*/ 4562123 w 4813331"/>
              <a:gd name="connsiteY138" fmla="*/ 929230 h 1311068"/>
              <a:gd name="connsiteX139" fmla="*/ 4572171 w 4813331"/>
              <a:gd name="connsiteY139" fmla="*/ 959375 h 1311068"/>
              <a:gd name="connsiteX140" fmla="*/ 4602316 w 4813331"/>
              <a:gd name="connsiteY140" fmla="*/ 989520 h 1311068"/>
              <a:gd name="connsiteX141" fmla="*/ 4612364 w 4813331"/>
              <a:gd name="connsiteY141" fmla="*/ 1130197 h 1311068"/>
              <a:gd name="connsiteX142" fmla="*/ 4652558 w 4813331"/>
              <a:gd name="connsiteY142" fmla="*/ 1150294 h 1311068"/>
              <a:gd name="connsiteX143" fmla="*/ 4712848 w 4813331"/>
              <a:gd name="connsiteY143" fmla="*/ 1090004 h 1311068"/>
              <a:gd name="connsiteX144" fmla="*/ 4753041 w 4813331"/>
              <a:gd name="connsiteY144" fmla="*/ 1019665 h 1311068"/>
              <a:gd name="connsiteX145" fmla="*/ 4793235 w 4813331"/>
              <a:gd name="connsiteY145" fmla="*/ 959375 h 1311068"/>
              <a:gd name="connsiteX146" fmla="*/ 4813331 w 4813331"/>
              <a:gd name="connsiteY146" fmla="*/ 909133 h 1311068"/>
              <a:gd name="connsiteX0" fmla="*/ 29291 w 4813331"/>
              <a:gd name="connsiteY0" fmla="*/ 67355 h 1311068"/>
              <a:gd name="connsiteX1" fmla="*/ 37015 w 4813331"/>
              <a:gd name="connsiteY1" fmla="*/ 58374 h 1311068"/>
              <a:gd name="connsiteX2" fmla="*/ 56681 w 4813331"/>
              <a:gd name="connsiteY2" fmla="*/ 68206 h 1311068"/>
              <a:gd name="connsiteX3" fmla="*/ 251380 w 4813331"/>
              <a:gd name="connsiteY3" fmla="*/ 417597 h 1311068"/>
              <a:gd name="connsiteX4" fmla="*/ 261428 w 4813331"/>
              <a:gd name="connsiteY4" fmla="*/ 525104 h 1311068"/>
              <a:gd name="connsiteX5" fmla="*/ 291573 w 4813331"/>
              <a:gd name="connsiteY5" fmla="*/ 377403 h 1311068"/>
              <a:gd name="connsiteX6" fmla="*/ 301622 w 4813331"/>
              <a:gd name="connsiteY6" fmla="*/ 751677 h 1311068"/>
              <a:gd name="connsiteX7" fmla="*/ 341815 w 4813331"/>
              <a:gd name="connsiteY7" fmla="*/ 566162 h 1311068"/>
              <a:gd name="connsiteX8" fmla="*/ 351863 w 4813331"/>
              <a:gd name="connsiteY8" fmla="*/ 513896 h 1311068"/>
              <a:gd name="connsiteX9" fmla="*/ 361912 w 4813331"/>
              <a:gd name="connsiteY9" fmla="*/ 829176 h 1311068"/>
              <a:gd name="connsiteX10" fmla="*/ 432250 w 4813331"/>
              <a:gd name="connsiteY10" fmla="*/ 542588 h 1311068"/>
              <a:gd name="connsiteX11" fmla="*/ 472444 w 4813331"/>
              <a:gd name="connsiteY11" fmla="*/ 700121 h 1311068"/>
              <a:gd name="connsiteX12" fmla="*/ 502589 w 4813331"/>
              <a:gd name="connsiteY12" fmla="*/ 729833 h 1311068"/>
              <a:gd name="connsiteX13" fmla="*/ 532734 w 4813331"/>
              <a:gd name="connsiteY13" fmla="*/ 650742 h 1311068"/>
              <a:gd name="connsiteX14" fmla="*/ 582975 w 4813331"/>
              <a:gd name="connsiteY14" fmla="*/ 1019665 h 1311068"/>
              <a:gd name="connsiteX15" fmla="*/ 613120 w 4813331"/>
              <a:gd name="connsiteY15" fmla="*/ 999569 h 1311068"/>
              <a:gd name="connsiteX16" fmla="*/ 626950 w 4813331"/>
              <a:gd name="connsiteY16" fmla="*/ 982606 h 1311068"/>
              <a:gd name="connsiteX17" fmla="*/ 713604 w 4813331"/>
              <a:gd name="connsiteY17" fmla="*/ 949327 h 1311068"/>
              <a:gd name="connsiteX18" fmla="*/ 763846 w 4813331"/>
              <a:gd name="connsiteY18" fmla="*/ 1069907 h 1311068"/>
              <a:gd name="connsiteX19" fmla="*/ 834184 w 4813331"/>
              <a:gd name="connsiteY19" fmla="*/ 1120149 h 1311068"/>
              <a:gd name="connsiteX20" fmla="*/ 964813 w 4813331"/>
              <a:gd name="connsiteY20" fmla="*/ 1230681 h 1311068"/>
              <a:gd name="connsiteX21" fmla="*/ 1005006 w 4813331"/>
              <a:gd name="connsiteY21" fmla="*/ 1210584 h 1311068"/>
              <a:gd name="connsiteX22" fmla="*/ 1045200 w 4813331"/>
              <a:gd name="connsiteY22" fmla="*/ 1150294 h 1311068"/>
              <a:gd name="connsiteX23" fmla="*/ 1055248 w 4813331"/>
              <a:gd name="connsiteY23" fmla="*/ 1039762 h 1311068"/>
              <a:gd name="connsiteX24" fmla="*/ 1145683 w 4813331"/>
              <a:gd name="connsiteY24" fmla="*/ 899085 h 1311068"/>
              <a:gd name="connsiteX25" fmla="*/ 1155731 w 4813331"/>
              <a:gd name="connsiteY25" fmla="*/ 848843 h 1311068"/>
              <a:gd name="connsiteX26" fmla="*/ 1195925 w 4813331"/>
              <a:gd name="connsiteY26" fmla="*/ 798602 h 1311068"/>
              <a:gd name="connsiteX27" fmla="*/ 1216022 w 4813331"/>
              <a:gd name="connsiteY27" fmla="*/ 768457 h 1311068"/>
              <a:gd name="connsiteX28" fmla="*/ 1226070 w 4813331"/>
              <a:gd name="connsiteY28" fmla="*/ 738311 h 1311068"/>
              <a:gd name="connsiteX29" fmla="*/ 1246167 w 4813331"/>
              <a:gd name="connsiteY29" fmla="*/ 688070 h 1311068"/>
              <a:gd name="connsiteX30" fmla="*/ 1266263 w 4813331"/>
              <a:gd name="connsiteY30" fmla="*/ 557441 h 1311068"/>
              <a:gd name="connsiteX31" fmla="*/ 1276312 w 4813331"/>
              <a:gd name="connsiteY31" fmla="*/ 748360 h 1311068"/>
              <a:gd name="connsiteX32" fmla="*/ 1296408 w 4813331"/>
              <a:gd name="connsiteY32" fmla="*/ 708166 h 1311068"/>
              <a:gd name="connsiteX33" fmla="*/ 1306457 w 4813331"/>
              <a:gd name="connsiteY33" fmla="*/ 678021 h 1311068"/>
              <a:gd name="connsiteX34" fmla="*/ 1356699 w 4813331"/>
              <a:gd name="connsiteY34" fmla="*/ 768457 h 1311068"/>
              <a:gd name="connsiteX35" fmla="*/ 1406940 w 4813331"/>
              <a:gd name="connsiteY35" fmla="*/ 828747 h 1311068"/>
              <a:gd name="connsiteX36" fmla="*/ 1437085 w 4813331"/>
              <a:gd name="connsiteY36" fmla="*/ 838795 h 1311068"/>
              <a:gd name="connsiteX37" fmla="*/ 1487327 w 4813331"/>
              <a:gd name="connsiteY37" fmla="*/ 728263 h 1311068"/>
              <a:gd name="connsiteX38" fmla="*/ 1547617 w 4813331"/>
              <a:gd name="connsiteY38" fmla="*/ 667973 h 1311068"/>
              <a:gd name="connsiteX39" fmla="*/ 1567714 w 4813331"/>
              <a:gd name="connsiteY39" fmla="*/ 627780 h 1311068"/>
              <a:gd name="connsiteX40" fmla="*/ 1597859 w 4813331"/>
              <a:gd name="connsiteY40" fmla="*/ 487103 h 1311068"/>
              <a:gd name="connsiteX41" fmla="*/ 1617956 w 4813331"/>
              <a:gd name="connsiteY41" fmla="*/ 517248 h 1311068"/>
              <a:gd name="connsiteX42" fmla="*/ 1628004 w 4813331"/>
              <a:gd name="connsiteY42" fmla="*/ 547393 h 1311068"/>
              <a:gd name="connsiteX43" fmla="*/ 1648101 w 4813331"/>
              <a:gd name="connsiteY43" fmla="*/ 617731 h 1311068"/>
              <a:gd name="connsiteX44" fmla="*/ 1698342 w 4813331"/>
              <a:gd name="connsiteY44" fmla="*/ 698118 h 1311068"/>
              <a:gd name="connsiteX45" fmla="*/ 1728488 w 4813331"/>
              <a:gd name="connsiteY45" fmla="*/ 858892 h 1311068"/>
              <a:gd name="connsiteX46" fmla="*/ 1758633 w 4813331"/>
              <a:gd name="connsiteY46" fmla="*/ 969424 h 1311068"/>
              <a:gd name="connsiteX47" fmla="*/ 1778729 w 4813331"/>
              <a:gd name="connsiteY47" fmla="*/ 1049810 h 1311068"/>
              <a:gd name="connsiteX48" fmla="*/ 1798826 w 4813331"/>
              <a:gd name="connsiteY48" fmla="*/ 1079955 h 1311068"/>
              <a:gd name="connsiteX49" fmla="*/ 1828971 w 4813331"/>
              <a:gd name="connsiteY49" fmla="*/ 1069907 h 1311068"/>
              <a:gd name="connsiteX50" fmla="*/ 1839019 w 4813331"/>
              <a:gd name="connsiteY50" fmla="*/ 1039762 h 1311068"/>
              <a:gd name="connsiteX51" fmla="*/ 1859116 w 4813331"/>
              <a:gd name="connsiteY51" fmla="*/ 1009617 h 1311068"/>
              <a:gd name="connsiteX52" fmla="*/ 1889261 w 4813331"/>
              <a:gd name="connsiteY52" fmla="*/ 959375 h 1311068"/>
              <a:gd name="connsiteX53" fmla="*/ 1929455 w 4813331"/>
              <a:gd name="connsiteY53" fmla="*/ 989520 h 1311068"/>
              <a:gd name="connsiteX54" fmla="*/ 2029938 w 4813331"/>
              <a:gd name="connsiteY54" fmla="*/ 1079955 h 1311068"/>
              <a:gd name="connsiteX55" fmla="*/ 2070131 w 4813331"/>
              <a:gd name="connsiteY55" fmla="*/ 1150294 h 1311068"/>
              <a:gd name="connsiteX56" fmla="*/ 2100277 w 4813331"/>
              <a:gd name="connsiteY56" fmla="*/ 1170391 h 1311068"/>
              <a:gd name="connsiteX57" fmla="*/ 2110325 w 4813331"/>
              <a:gd name="connsiteY57" fmla="*/ 1200536 h 1311068"/>
              <a:gd name="connsiteX58" fmla="*/ 2130422 w 4813331"/>
              <a:gd name="connsiteY58" fmla="*/ 1170391 h 1311068"/>
              <a:gd name="connsiteX59" fmla="*/ 2140470 w 4813331"/>
              <a:gd name="connsiteY59" fmla="*/ 1130197 h 1311068"/>
              <a:gd name="connsiteX60" fmla="*/ 2160567 w 4813331"/>
              <a:gd name="connsiteY60" fmla="*/ 1079955 h 1311068"/>
              <a:gd name="connsiteX61" fmla="*/ 2170615 w 4813331"/>
              <a:gd name="connsiteY61" fmla="*/ 1049810 h 1311068"/>
              <a:gd name="connsiteX62" fmla="*/ 2180663 w 4813331"/>
              <a:gd name="connsiteY62" fmla="*/ 889037 h 1311068"/>
              <a:gd name="connsiteX63" fmla="*/ 2210808 w 4813331"/>
              <a:gd name="connsiteY63" fmla="*/ 798602 h 1311068"/>
              <a:gd name="connsiteX64" fmla="*/ 2240953 w 4813331"/>
              <a:gd name="connsiteY64" fmla="*/ 748360 h 1311068"/>
              <a:gd name="connsiteX65" fmla="*/ 2251002 w 4813331"/>
              <a:gd name="connsiteY65" fmla="*/ 688070 h 1311068"/>
              <a:gd name="connsiteX66" fmla="*/ 2261050 w 4813331"/>
              <a:gd name="connsiteY66" fmla="*/ 718215 h 1311068"/>
              <a:gd name="connsiteX67" fmla="*/ 2271099 w 4813331"/>
              <a:gd name="connsiteY67" fmla="*/ 778505 h 1311068"/>
              <a:gd name="connsiteX68" fmla="*/ 2301244 w 4813331"/>
              <a:gd name="connsiteY68" fmla="*/ 848843 h 1311068"/>
              <a:gd name="connsiteX69" fmla="*/ 2311292 w 4813331"/>
              <a:gd name="connsiteY69" fmla="*/ 969424 h 1311068"/>
              <a:gd name="connsiteX70" fmla="*/ 2331389 w 4813331"/>
              <a:gd name="connsiteY70" fmla="*/ 1090004 h 1311068"/>
              <a:gd name="connsiteX71" fmla="*/ 2391679 w 4813331"/>
              <a:gd name="connsiteY71" fmla="*/ 1029714 h 1311068"/>
              <a:gd name="connsiteX72" fmla="*/ 2451969 w 4813331"/>
              <a:gd name="connsiteY72" fmla="*/ 989520 h 1311068"/>
              <a:gd name="connsiteX73" fmla="*/ 2502211 w 4813331"/>
              <a:gd name="connsiteY73" fmla="*/ 929230 h 1311068"/>
              <a:gd name="connsiteX74" fmla="*/ 2542404 w 4813331"/>
              <a:gd name="connsiteY74" fmla="*/ 868940 h 1311068"/>
              <a:gd name="connsiteX75" fmla="*/ 2612742 w 4813331"/>
              <a:gd name="connsiteY75" fmla="*/ 808650 h 1311068"/>
              <a:gd name="connsiteX76" fmla="*/ 2662984 w 4813331"/>
              <a:gd name="connsiteY76" fmla="*/ 818698 h 1311068"/>
              <a:gd name="connsiteX77" fmla="*/ 2713226 w 4813331"/>
              <a:gd name="connsiteY77" fmla="*/ 858892 h 1311068"/>
              <a:gd name="connsiteX78" fmla="*/ 2773516 w 4813331"/>
              <a:gd name="connsiteY78" fmla="*/ 889037 h 1311068"/>
              <a:gd name="connsiteX79" fmla="*/ 2803661 w 4813331"/>
              <a:gd name="connsiteY79" fmla="*/ 919182 h 1311068"/>
              <a:gd name="connsiteX80" fmla="*/ 2813710 w 4813331"/>
              <a:gd name="connsiteY80" fmla="*/ 949327 h 1311068"/>
              <a:gd name="connsiteX81" fmla="*/ 2894096 w 4813331"/>
              <a:gd name="connsiteY81" fmla="*/ 989520 h 1311068"/>
              <a:gd name="connsiteX82" fmla="*/ 2934290 w 4813331"/>
              <a:gd name="connsiteY82" fmla="*/ 1009617 h 1311068"/>
              <a:gd name="connsiteX83" fmla="*/ 2964435 w 4813331"/>
              <a:gd name="connsiteY83" fmla="*/ 979472 h 1311068"/>
              <a:gd name="connsiteX84" fmla="*/ 2994580 w 4813331"/>
              <a:gd name="connsiteY84" fmla="*/ 959375 h 1311068"/>
              <a:gd name="connsiteX85" fmla="*/ 3064918 w 4813331"/>
              <a:gd name="connsiteY85" fmla="*/ 889037 h 1311068"/>
              <a:gd name="connsiteX86" fmla="*/ 3074967 w 4813331"/>
              <a:gd name="connsiteY86" fmla="*/ 848843 h 1311068"/>
              <a:gd name="connsiteX87" fmla="*/ 3105112 w 4813331"/>
              <a:gd name="connsiteY87" fmla="*/ 768457 h 1311068"/>
              <a:gd name="connsiteX88" fmla="*/ 3115160 w 4813331"/>
              <a:gd name="connsiteY88" fmla="*/ 667973 h 1311068"/>
              <a:gd name="connsiteX89" fmla="*/ 3135257 w 4813331"/>
              <a:gd name="connsiteY89" fmla="*/ 617731 h 1311068"/>
              <a:gd name="connsiteX90" fmla="*/ 3145305 w 4813331"/>
              <a:gd name="connsiteY90" fmla="*/ 577538 h 1311068"/>
              <a:gd name="connsiteX91" fmla="*/ 3165402 w 4813331"/>
              <a:gd name="connsiteY91" fmla="*/ 547393 h 1311068"/>
              <a:gd name="connsiteX92" fmla="*/ 3195547 w 4813331"/>
              <a:gd name="connsiteY92" fmla="*/ 456958 h 1311068"/>
              <a:gd name="connsiteX93" fmla="*/ 3215644 w 4813331"/>
              <a:gd name="connsiteY93" fmla="*/ 426813 h 1311068"/>
              <a:gd name="connsiteX94" fmla="*/ 3235740 w 4813331"/>
              <a:gd name="connsiteY94" fmla="*/ 346426 h 1311068"/>
              <a:gd name="connsiteX95" fmla="*/ 3301039 w 4813331"/>
              <a:gd name="connsiteY95" fmla="*/ 137550 h 1311068"/>
              <a:gd name="connsiteX96" fmla="*/ 3296030 w 4813331"/>
              <a:gd name="connsiteY96" fmla="*/ 477054 h 1311068"/>
              <a:gd name="connsiteX97" fmla="*/ 3346272 w 4813331"/>
              <a:gd name="connsiteY97" fmla="*/ 607683 h 1311068"/>
              <a:gd name="connsiteX98" fmla="*/ 3356320 w 4813331"/>
              <a:gd name="connsiteY98" fmla="*/ 758408 h 1311068"/>
              <a:gd name="connsiteX99" fmla="*/ 3386466 w 4813331"/>
              <a:gd name="connsiteY99" fmla="*/ 929230 h 1311068"/>
              <a:gd name="connsiteX100" fmla="*/ 3426659 w 4813331"/>
              <a:gd name="connsiteY100" fmla="*/ 1049810 h 1311068"/>
              <a:gd name="connsiteX101" fmla="*/ 3436707 w 4813331"/>
              <a:gd name="connsiteY101" fmla="*/ 1090004 h 1311068"/>
              <a:gd name="connsiteX102" fmla="*/ 3446756 w 4813331"/>
              <a:gd name="connsiteY102" fmla="*/ 1220632 h 1311068"/>
              <a:gd name="connsiteX103" fmla="*/ 3466852 w 4813331"/>
              <a:gd name="connsiteY103" fmla="*/ 1280922 h 1311068"/>
              <a:gd name="connsiteX104" fmla="*/ 3476901 w 4813331"/>
              <a:gd name="connsiteY104" fmla="*/ 1311068 h 1311068"/>
              <a:gd name="connsiteX105" fmla="*/ 3537191 w 4813331"/>
              <a:gd name="connsiteY105" fmla="*/ 1230681 h 1311068"/>
              <a:gd name="connsiteX106" fmla="*/ 3587433 w 4813331"/>
              <a:gd name="connsiteY106" fmla="*/ 1150294 h 1311068"/>
              <a:gd name="connsiteX107" fmla="*/ 3607529 w 4813331"/>
              <a:gd name="connsiteY107" fmla="*/ 1079955 h 1311068"/>
              <a:gd name="connsiteX108" fmla="*/ 3617578 w 4813331"/>
              <a:gd name="connsiteY108" fmla="*/ 1019665 h 1311068"/>
              <a:gd name="connsiteX109" fmla="*/ 3647723 w 4813331"/>
              <a:gd name="connsiteY109" fmla="*/ 949327 h 1311068"/>
              <a:gd name="connsiteX110" fmla="*/ 3657771 w 4813331"/>
              <a:gd name="connsiteY110" fmla="*/ 848843 h 1311068"/>
              <a:gd name="connsiteX111" fmla="*/ 3687916 w 4813331"/>
              <a:gd name="connsiteY111" fmla="*/ 778505 h 1311068"/>
              <a:gd name="connsiteX112" fmla="*/ 3758255 w 4813331"/>
              <a:gd name="connsiteY112" fmla="*/ 868940 h 1311068"/>
              <a:gd name="connsiteX113" fmla="*/ 3778351 w 4813331"/>
              <a:gd name="connsiteY113" fmla="*/ 909133 h 1311068"/>
              <a:gd name="connsiteX114" fmla="*/ 3788400 w 4813331"/>
              <a:gd name="connsiteY114" fmla="*/ 1009617 h 1311068"/>
              <a:gd name="connsiteX115" fmla="*/ 3838641 w 4813331"/>
              <a:gd name="connsiteY115" fmla="*/ 1029714 h 1311068"/>
              <a:gd name="connsiteX116" fmla="*/ 4009463 w 4813331"/>
              <a:gd name="connsiteY116" fmla="*/ 1049810 h 1311068"/>
              <a:gd name="connsiteX117" fmla="*/ 4039608 w 4813331"/>
              <a:gd name="connsiteY117" fmla="*/ 1039762 h 1311068"/>
              <a:gd name="connsiteX118" fmla="*/ 4049657 w 4813331"/>
              <a:gd name="connsiteY118" fmla="*/ 959375 h 1311068"/>
              <a:gd name="connsiteX119" fmla="*/ 4059705 w 4813331"/>
              <a:gd name="connsiteY119" fmla="*/ 909133 h 1311068"/>
              <a:gd name="connsiteX120" fmla="*/ 4109947 w 4813331"/>
              <a:gd name="connsiteY120" fmla="*/ 878988 h 1311068"/>
              <a:gd name="connsiteX121" fmla="*/ 4130044 w 4813331"/>
              <a:gd name="connsiteY121" fmla="*/ 848843 h 1311068"/>
              <a:gd name="connsiteX122" fmla="*/ 4170237 w 4813331"/>
              <a:gd name="connsiteY122" fmla="*/ 808650 h 1311068"/>
              <a:gd name="connsiteX123" fmla="*/ 4180285 w 4813331"/>
              <a:gd name="connsiteY123" fmla="*/ 748360 h 1311068"/>
              <a:gd name="connsiteX124" fmla="*/ 4200382 w 4813331"/>
              <a:gd name="connsiteY124" fmla="*/ 718215 h 1311068"/>
              <a:gd name="connsiteX125" fmla="*/ 4230527 w 4813331"/>
              <a:gd name="connsiteY125" fmla="*/ 657925 h 1311068"/>
              <a:gd name="connsiteX126" fmla="*/ 4260672 w 4813331"/>
              <a:gd name="connsiteY126" fmla="*/ 667973 h 1311068"/>
              <a:gd name="connsiteX127" fmla="*/ 4290817 w 4813331"/>
              <a:gd name="connsiteY127" fmla="*/ 778505 h 1311068"/>
              <a:gd name="connsiteX128" fmla="*/ 4310914 w 4813331"/>
              <a:gd name="connsiteY128" fmla="*/ 848843 h 1311068"/>
              <a:gd name="connsiteX129" fmla="*/ 4331011 w 4813331"/>
              <a:gd name="connsiteY129" fmla="*/ 878988 h 1311068"/>
              <a:gd name="connsiteX130" fmla="*/ 4371204 w 4813331"/>
              <a:gd name="connsiteY130" fmla="*/ 818698 h 1311068"/>
              <a:gd name="connsiteX131" fmla="*/ 4431494 w 4813331"/>
              <a:gd name="connsiteY131" fmla="*/ 718215 h 1311068"/>
              <a:gd name="connsiteX132" fmla="*/ 4441542 w 4813331"/>
              <a:gd name="connsiteY132" fmla="*/ 527296 h 1311068"/>
              <a:gd name="connsiteX133" fmla="*/ 4451591 w 4813331"/>
              <a:gd name="connsiteY133" fmla="*/ 487103 h 1311068"/>
              <a:gd name="connsiteX134" fmla="*/ 4501833 w 4813331"/>
              <a:gd name="connsiteY134" fmla="*/ 597635 h 1311068"/>
              <a:gd name="connsiteX135" fmla="*/ 4511881 w 4813331"/>
              <a:gd name="connsiteY135" fmla="*/ 678021 h 1311068"/>
              <a:gd name="connsiteX136" fmla="*/ 4521929 w 4813331"/>
              <a:gd name="connsiteY136" fmla="*/ 808650 h 1311068"/>
              <a:gd name="connsiteX137" fmla="*/ 4552074 w 4813331"/>
              <a:gd name="connsiteY137" fmla="*/ 899085 h 1311068"/>
              <a:gd name="connsiteX138" fmla="*/ 4562123 w 4813331"/>
              <a:gd name="connsiteY138" fmla="*/ 929230 h 1311068"/>
              <a:gd name="connsiteX139" fmla="*/ 4572171 w 4813331"/>
              <a:gd name="connsiteY139" fmla="*/ 959375 h 1311068"/>
              <a:gd name="connsiteX140" fmla="*/ 4602316 w 4813331"/>
              <a:gd name="connsiteY140" fmla="*/ 989520 h 1311068"/>
              <a:gd name="connsiteX141" fmla="*/ 4612364 w 4813331"/>
              <a:gd name="connsiteY141" fmla="*/ 1130197 h 1311068"/>
              <a:gd name="connsiteX142" fmla="*/ 4652558 w 4813331"/>
              <a:gd name="connsiteY142" fmla="*/ 1150294 h 1311068"/>
              <a:gd name="connsiteX143" fmla="*/ 4712848 w 4813331"/>
              <a:gd name="connsiteY143" fmla="*/ 1090004 h 1311068"/>
              <a:gd name="connsiteX144" fmla="*/ 4753041 w 4813331"/>
              <a:gd name="connsiteY144" fmla="*/ 1019665 h 1311068"/>
              <a:gd name="connsiteX145" fmla="*/ 4793235 w 4813331"/>
              <a:gd name="connsiteY145" fmla="*/ 959375 h 1311068"/>
              <a:gd name="connsiteX146" fmla="*/ 4813331 w 4813331"/>
              <a:gd name="connsiteY146" fmla="*/ 909133 h 1311068"/>
              <a:gd name="connsiteX0" fmla="*/ 29291 w 4813331"/>
              <a:gd name="connsiteY0" fmla="*/ 67355 h 1311068"/>
              <a:gd name="connsiteX1" fmla="*/ 37015 w 4813331"/>
              <a:gd name="connsiteY1" fmla="*/ 58374 h 1311068"/>
              <a:gd name="connsiteX2" fmla="*/ 56681 w 4813331"/>
              <a:gd name="connsiteY2" fmla="*/ 68206 h 1311068"/>
              <a:gd name="connsiteX3" fmla="*/ 251380 w 4813331"/>
              <a:gd name="connsiteY3" fmla="*/ 417597 h 1311068"/>
              <a:gd name="connsiteX4" fmla="*/ 261428 w 4813331"/>
              <a:gd name="connsiteY4" fmla="*/ 525104 h 1311068"/>
              <a:gd name="connsiteX5" fmla="*/ 291573 w 4813331"/>
              <a:gd name="connsiteY5" fmla="*/ 377403 h 1311068"/>
              <a:gd name="connsiteX6" fmla="*/ 301622 w 4813331"/>
              <a:gd name="connsiteY6" fmla="*/ 751677 h 1311068"/>
              <a:gd name="connsiteX7" fmla="*/ 341815 w 4813331"/>
              <a:gd name="connsiteY7" fmla="*/ 566162 h 1311068"/>
              <a:gd name="connsiteX8" fmla="*/ 351863 w 4813331"/>
              <a:gd name="connsiteY8" fmla="*/ 513896 h 1311068"/>
              <a:gd name="connsiteX9" fmla="*/ 361912 w 4813331"/>
              <a:gd name="connsiteY9" fmla="*/ 829176 h 1311068"/>
              <a:gd name="connsiteX10" fmla="*/ 432250 w 4813331"/>
              <a:gd name="connsiteY10" fmla="*/ 542588 h 1311068"/>
              <a:gd name="connsiteX11" fmla="*/ 472444 w 4813331"/>
              <a:gd name="connsiteY11" fmla="*/ 700121 h 1311068"/>
              <a:gd name="connsiteX12" fmla="*/ 502589 w 4813331"/>
              <a:gd name="connsiteY12" fmla="*/ 729833 h 1311068"/>
              <a:gd name="connsiteX13" fmla="*/ 532734 w 4813331"/>
              <a:gd name="connsiteY13" fmla="*/ 650742 h 1311068"/>
              <a:gd name="connsiteX14" fmla="*/ 582975 w 4813331"/>
              <a:gd name="connsiteY14" fmla="*/ 1019665 h 1311068"/>
              <a:gd name="connsiteX15" fmla="*/ 613120 w 4813331"/>
              <a:gd name="connsiteY15" fmla="*/ 999569 h 1311068"/>
              <a:gd name="connsiteX16" fmla="*/ 626950 w 4813331"/>
              <a:gd name="connsiteY16" fmla="*/ 982606 h 1311068"/>
              <a:gd name="connsiteX17" fmla="*/ 713604 w 4813331"/>
              <a:gd name="connsiteY17" fmla="*/ 949327 h 1311068"/>
              <a:gd name="connsiteX18" fmla="*/ 763846 w 4813331"/>
              <a:gd name="connsiteY18" fmla="*/ 1069907 h 1311068"/>
              <a:gd name="connsiteX19" fmla="*/ 834184 w 4813331"/>
              <a:gd name="connsiteY19" fmla="*/ 1120149 h 1311068"/>
              <a:gd name="connsiteX20" fmla="*/ 964813 w 4813331"/>
              <a:gd name="connsiteY20" fmla="*/ 1230681 h 1311068"/>
              <a:gd name="connsiteX21" fmla="*/ 1005006 w 4813331"/>
              <a:gd name="connsiteY21" fmla="*/ 1210584 h 1311068"/>
              <a:gd name="connsiteX22" fmla="*/ 1045200 w 4813331"/>
              <a:gd name="connsiteY22" fmla="*/ 1150294 h 1311068"/>
              <a:gd name="connsiteX23" fmla="*/ 1055248 w 4813331"/>
              <a:gd name="connsiteY23" fmla="*/ 1039762 h 1311068"/>
              <a:gd name="connsiteX24" fmla="*/ 1145683 w 4813331"/>
              <a:gd name="connsiteY24" fmla="*/ 899085 h 1311068"/>
              <a:gd name="connsiteX25" fmla="*/ 1155731 w 4813331"/>
              <a:gd name="connsiteY25" fmla="*/ 848843 h 1311068"/>
              <a:gd name="connsiteX26" fmla="*/ 1195925 w 4813331"/>
              <a:gd name="connsiteY26" fmla="*/ 798602 h 1311068"/>
              <a:gd name="connsiteX27" fmla="*/ 1216022 w 4813331"/>
              <a:gd name="connsiteY27" fmla="*/ 768457 h 1311068"/>
              <a:gd name="connsiteX28" fmla="*/ 1226070 w 4813331"/>
              <a:gd name="connsiteY28" fmla="*/ 738311 h 1311068"/>
              <a:gd name="connsiteX29" fmla="*/ 1246167 w 4813331"/>
              <a:gd name="connsiteY29" fmla="*/ 688070 h 1311068"/>
              <a:gd name="connsiteX30" fmla="*/ 1266263 w 4813331"/>
              <a:gd name="connsiteY30" fmla="*/ 557441 h 1311068"/>
              <a:gd name="connsiteX31" fmla="*/ 1276312 w 4813331"/>
              <a:gd name="connsiteY31" fmla="*/ 748360 h 1311068"/>
              <a:gd name="connsiteX32" fmla="*/ 1296408 w 4813331"/>
              <a:gd name="connsiteY32" fmla="*/ 708166 h 1311068"/>
              <a:gd name="connsiteX33" fmla="*/ 1306457 w 4813331"/>
              <a:gd name="connsiteY33" fmla="*/ 678021 h 1311068"/>
              <a:gd name="connsiteX34" fmla="*/ 1356699 w 4813331"/>
              <a:gd name="connsiteY34" fmla="*/ 768457 h 1311068"/>
              <a:gd name="connsiteX35" fmla="*/ 1406940 w 4813331"/>
              <a:gd name="connsiteY35" fmla="*/ 828747 h 1311068"/>
              <a:gd name="connsiteX36" fmla="*/ 1437085 w 4813331"/>
              <a:gd name="connsiteY36" fmla="*/ 838795 h 1311068"/>
              <a:gd name="connsiteX37" fmla="*/ 1487327 w 4813331"/>
              <a:gd name="connsiteY37" fmla="*/ 728263 h 1311068"/>
              <a:gd name="connsiteX38" fmla="*/ 1547617 w 4813331"/>
              <a:gd name="connsiteY38" fmla="*/ 667973 h 1311068"/>
              <a:gd name="connsiteX39" fmla="*/ 1567714 w 4813331"/>
              <a:gd name="connsiteY39" fmla="*/ 627780 h 1311068"/>
              <a:gd name="connsiteX40" fmla="*/ 1597859 w 4813331"/>
              <a:gd name="connsiteY40" fmla="*/ 487103 h 1311068"/>
              <a:gd name="connsiteX41" fmla="*/ 1617956 w 4813331"/>
              <a:gd name="connsiteY41" fmla="*/ 517248 h 1311068"/>
              <a:gd name="connsiteX42" fmla="*/ 1628004 w 4813331"/>
              <a:gd name="connsiteY42" fmla="*/ 547393 h 1311068"/>
              <a:gd name="connsiteX43" fmla="*/ 1648101 w 4813331"/>
              <a:gd name="connsiteY43" fmla="*/ 617731 h 1311068"/>
              <a:gd name="connsiteX44" fmla="*/ 1698342 w 4813331"/>
              <a:gd name="connsiteY44" fmla="*/ 698118 h 1311068"/>
              <a:gd name="connsiteX45" fmla="*/ 1728488 w 4813331"/>
              <a:gd name="connsiteY45" fmla="*/ 858892 h 1311068"/>
              <a:gd name="connsiteX46" fmla="*/ 1758633 w 4813331"/>
              <a:gd name="connsiteY46" fmla="*/ 969424 h 1311068"/>
              <a:gd name="connsiteX47" fmla="*/ 1778729 w 4813331"/>
              <a:gd name="connsiteY47" fmla="*/ 1049810 h 1311068"/>
              <a:gd name="connsiteX48" fmla="*/ 1798826 w 4813331"/>
              <a:gd name="connsiteY48" fmla="*/ 1079955 h 1311068"/>
              <a:gd name="connsiteX49" fmla="*/ 1828971 w 4813331"/>
              <a:gd name="connsiteY49" fmla="*/ 1069907 h 1311068"/>
              <a:gd name="connsiteX50" fmla="*/ 1839019 w 4813331"/>
              <a:gd name="connsiteY50" fmla="*/ 1039762 h 1311068"/>
              <a:gd name="connsiteX51" fmla="*/ 1859116 w 4813331"/>
              <a:gd name="connsiteY51" fmla="*/ 1009617 h 1311068"/>
              <a:gd name="connsiteX52" fmla="*/ 1889261 w 4813331"/>
              <a:gd name="connsiteY52" fmla="*/ 959375 h 1311068"/>
              <a:gd name="connsiteX53" fmla="*/ 1929455 w 4813331"/>
              <a:gd name="connsiteY53" fmla="*/ 989520 h 1311068"/>
              <a:gd name="connsiteX54" fmla="*/ 2029938 w 4813331"/>
              <a:gd name="connsiteY54" fmla="*/ 1079955 h 1311068"/>
              <a:gd name="connsiteX55" fmla="*/ 2070131 w 4813331"/>
              <a:gd name="connsiteY55" fmla="*/ 1150294 h 1311068"/>
              <a:gd name="connsiteX56" fmla="*/ 2100277 w 4813331"/>
              <a:gd name="connsiteY56" fmla="*/ 1170391 h 1311068"/>
              <a:gd name="connsiteX57" fmla="*/ 2110325 w 4813331"/>
              <a:gd name="connsiteY57" fmla="*/ 1200536 h 1311068"/>
              <a:gd name="connsiteX58" fmla="*/ 2130422 w 4813331"/>
              <a:gd name="connsiteY58" fmla="*/ 1170391 h 1311068"/>
              <a:gd name="connsiteX59" fmla="*/ 2140470 w 4813331"/>
              <a:gd name="connsiteY59" fmla="*/ 1130197 h 1311068"/>
              <a:gd name="connsiteX60" fmla="*/ 2160567 w 4813331"/>
              <a:gd name="connsiteY60" fmla="*/ 1079955 h 1311068"/>
              <a:gd name="connsiteX61" fmla="*/ 2170615 w 4813331"/>
              <a:gd name="connsiteY61" fmla="*/ 1049810 h 1311068"/>
              <a:gd name="connsiteX62" fmla="*/ 2180663 w 4813331"/>
              <a:gd name="connsiteY62" fmla="*/ 889037 h 1311068"/>
              <a:gd name="connsiteX63" fmla="*/ 2210808 w 4813331"/>
              <a:gd name="connsiteY63" fmla="*/ 798602 h 1311068"/>
              <a:gd name="connsiteX64" fmla="*/ 2240953 w 4813331"/>
              <a:gd name="connsiteY64" fmla="*/ 748360 h 1311068"/>
              <a:gd name="connsiteX65" fmla="*/ 2251002 w 4813331"/>
              <a:gd name="connsiteY65" fmla="*/ 688070 h 1311068"/>
              <a:gd name="connsiteX66" fmla="*/ 2261050 w 4813331"/>
              <a:gd name="connsiteY66" fmla="*/ 718215 h 1311068"/>
              <a:gd name="connsiteX67" fmla="*/ 2271099 w 4813331"/>
              <a:gd name="connsiteY67" fmla="*/ 778505 h 1311068"/>
              <a:gd name="connsiteX68" fmla="*/ 2301244 w 4813331"/>
              <a:gd name="connsiteY68" fmla="*/ 848843 h 1311068"/>
              <a:gd name="connsiteX69" fmla="*/ 2311292 w 4813331"/>
              <a:gd name="connsiteY69" fmla="*/ 969424 h 1311068"/>
              <a:gd name="connsiteX70" fmla="*/ 2331389 w 4813331"/>
              <a:gd name="connsiteY70" fmla="*/ 1090004 h 1311068"/>
              <a:gd name="connsiteX71" fmla="*/ 2391679 w 4813331"/>
              <a:gd name="connsiteY71" fmla="*/ 1029714 h 1311068"/>
              <a:gd name="connsiteX72" fmla="*/ 2451969 w 4813331"/>
              <a:gd name="connsiteY72" fmla="*/ 989520 h 1311068"/>
              <a:gd name="connsiteX73" fmla="*/ 2502211 w 4813331"/>
              <a:gd name="connsiteY73" fmla="*/ 929230 h 1311068"/>
              <a:gd name="connsiteX74" fmla="*/ 2542404 w 4813331"/>
              <a:gd name="connsiteY74" fmla="*/ 868940 h 1311068"/>
              <a:gd name="connsiteX75" fmla="*/ 2612742 w 4813331"/>
              <a:gd name="connsiteY75" fmla="*/ 808650 h 1311068"/>
              <a:gd name="connsiteX76" fmla="*/ 2662984 w 4813331"/>
              <a:gd name="connsiteY76" fmla="*/ 818698 h 1311068"/>
              <a:gd name="connsiteX77" fmla="*/ 2713226 w 4813331"/>
              <a:gd name="connsiteY77" fmla="*/ 858892 h 1311068"/>
              <a:gd name="connsiteX78" fmla="*/ 2773516 w 4813331"/>
              <a:gd name="connsiteY78" fmla="*/ 889037 h 1311068"/>
              <a:gd name="connsiteX79" fmla="*/ 2803661 w 4813331"/>
              <a:gd name="connsiteY79" fmla="*/ 919182 h 1311068"/>
              <a:gd name="connsiteX80" fmla="*/ 2813710 w 4813331"/>
              <a:gd name="connsiteY80" fmla="*/ 949327 h 1311068"/>
              <a:gd name="connsiteX81" fmla="*/ 2894096 w 4813331"/>
              <a:gd name="connsiteY81" fmla="*/ 989520 h 1311068"/>
              <a:gd name="connsiteX82" fmla="*/ 2934290 w 4813331"/>
              <a:gd name="connsiteY82" fmla="*/ 1009617 h 1311068"/>
              <a:gd name="connsiteX83" fmla="*/ 2964435 w 4813331"/>
              <a:gd name="connsiteY83" fmla="*/ 979472 h 1311068"/>
              <a:gd name="connsiteX84" fmla="*/ 2994580 w 4813331"/>
              <a:gd name="connsiteY84" fmla="*/ 959375 h 1311068"/>
              <a:gd name="connsiteX85" fmla="*/ 3064918 w 4813331"/>
              <a:gd name="connsiteY85" fmla="*/ 889037 h 1311068"/>
              <a:gd name="connsiteX86" fmla="*/ 3074967 w 4813331"/>
              <a:gd name="connsiteY86" fmla="*/ 848843 h 1311068"/>
              <a:gd name="connsiteX87" fmla="*/ 3105112 w 4813331"/>
              <a:gd name="connsiteY87" fmla="*/ 768457 h 1311068"/>
              <a:gd name="connsiteX88" fmla="*/ 3115160 w 4813331"/>
              <a:gd name="connsiteY88" fmla="*/ 667973 h 1311068"/>
              <a:gd name="connsiteX89" fmla="*/ 3135257 w 4813331"/>
              <a:gd name="connsiteY89" fmla="*/ 617731 h 1311068"/>
              <a:gd name="connsiteX90" fmla="*/ 3145305 w 4813331"/>
              <a:gd name="connsiteY90" fmla="*/ 577538 h 1311068"/>
              <a:gd name="connsiteX91" fmla="*/ 3165402 w 4813331"/>
              <a:gd name="connsiteY91" fmla="*/ 547393 h 1311068"/>
              <a:gd name="connsiteX92" fmla="*/ 3195547 w 4813331"/>
              <a:gd name="connsiteY92" fmla="*/ 456958 h 1311068"/>
              <a:gd name="connsiteX93" fmla="*/ 3215644 w 4813331"/>
              <a:gd name="connsiteY93" fmla="*/ 426813 h 1311068"/>
              <a:gd name="connsiteX94" fmla="*/ 3235740 w 4813331"/>
              <a:gd name="connsiteY94" fmla="*/ 346426 h 1311068"/>
              <a:gd name="connsiteX95" fmla="*/ 3301039 w 4813331"/>
              <a:gd name="connsiteY95" fmla="*/ 137550 h 1311068"/>
              <a:gd name="connsiteX96" fmla="*/ 3296030 w 4813331"/>
              <a:gd name="connsiteY96" fmla="*/ 477054 h 1311068"/>
              <a:gd name="connsiteX97" fmla="*/ 3346272 w 4813331"/>
              <a:gd name="connsiteY97" fmla="*/ 607683 h 1311068"/>
              <a:gd name="connsiteX98" fmla="*/ 3356320 w 4813331"/>
              <a:gd name="connsiteY98" fmla="*/ 758408 h 1311068"/>
              <a:gd name="connsiteX99" fmla="*/ 3386466 w 4813331"/>
              <a:gd name="connsiteY99" fmla="*/ 929230 h 1311068"/>
              <a:gd name="connsiteX100" fmla="*/ 3426659 w 4813331"/>
              <a:gd name="connsiteY100" fmla="*/ 1049810 h 1311068"/>
              <a:gd name="connsiteX101" fmla="*/ 3436707 w 4813331"/>
              <a:gd name="connsiteY101" fmla="*/ 1090004 h 1311068"/>
              <a:gd name="connsiteX102" fmla="*/ 3446756 w 4813331"/>
              <a:gd name="connsiteY102" fmla="*/ 1220632 h 1311068"/>
              <a:gd name="connsiteX103" fmla="*/ 3466852 w 4813331"/>
              <a:gd name="connsiteY103" fmla="*/ 1280922 h 1311068"/>
              <a:gd name="connsiteX104" fmla="*/ 3476901 w 4813331"/>
              <a:gd name="connsiteY104" fmla="*/ 1311068 h 1311068"/>
              <a:gd name="connsiteX105" fmla="*/ 3537191 w 4813331"/>
              <a:gd name="connsiteY105" fmla="*/ 1230681 h 1311068"/>
              <a:gd name="connsiteX106" fmla="*/ 3587433 w 4813331"/>
              <a:gd name="connsiteY106" fmla="*/ 1150294 h 1311068"/>
              <a:gd name="connsiteX107" fmla="*/ 3607529 w 4813331"/>
              <a:gd name="connsiteY107" fmla="*/ 1079955 h 1311068"/>
              <a:gd name="connsiteX108" fmla="*/ 3617578 w 4813331"/>
              <a:gd name="connsiteY108" fmla="*/ 1019665 h 1311068"/>
              <a:gd name="connsiteX109" fmla="*/ 3647723 w 4813331"/>
              <a:gd name="connsiteY109" fmla="*/ 949327 h 1311068"/>
              <a:gd name="connsiteX110" fmla="*/ 3657771 w 4813331"/>
              <a:gd name="connsiteY110" fmla="*/ 848843 h 1311068"/>
              <a:gd name="connsiteX111" fmla="*/ 3687916 w 4813331"/>
              <a:gd name="connsiteY111" fmla="*/ 778505 h 1311068"/>
              <a:gd name="connsiteX112" fmla="*/ 3758255 w 4813331"/>
              <a:gd name="connsiteY112" fmla="*/ 868940 h 1311068"/>
              <a:gd name="connsiteX113" fmla="*/ 3778351 w 4813331"/>
              <a:gd name="connsiteY113" fmla="*/ 909133 h 1311068"/>
              <a:gd name="connsiteX114" fmla="*/ 3788400 w 4813331"/>
              <a:gd name="connsiteY114" fmla="*/ 1009617 h 1311068"/>
              <a:gd name="connsiteX115" fmla="*/ 3838641 w 4813331"/>
              <a:gd name="connsiteY115" fmla="*/ 1029714 h 1311068"/>
              <a:gd name="connsiteX116" fmla="*/ 4009463 w 4813331"/>
              <a:gd name="connsiteY116" fmla="*/ 1049810 h 1311068"/>
              <a:gd name="connsiteX117" fmla="*/ 4039608 w 4813331"/>
              <a:gd name="connsiteY117" fmla="*/ 1039762 h 1311068"/>
              <a:gd name="connsiteX118" fmla="*/ 4049657 w 4813331"/>
              <a:gd name="connsiteY118" fmla="*/ 959375 h 1311068"/>
              <a:gd name="connsiteX119" fmla="*/ 4059705 w 4813331"/>
              <a:gd name="connsiteY119" fmla="*/ 909133 h 1311068"/>
              <a:gd name="connsiteX120" fmla="*/ 4109947 w 4813331"/>
              <a:gd name="connsiteY120" fmla="*/ 878988 h 1311068"/>
              <a:gd name="connsiteX121" fmla="*/ 4130044 w 4813331"/>
              <a:gd name="connsiteY121" fmla="*/ 848843 h 1311068"/>
              <a:gd name="connsiteX122" fmla="*/ 4170237 w 4813331"/>
              <a:gd name="connsiteY122" fmla="*/ 808650 h 1311068"/>
              <a:gd name="connsiteX123" fmla="*/ 4180285 w 4813331"/>
              <a:gd name="connsiteY123" fmla="*/ 748360 h 1311068"/>
              <a:gd name="connsiteX124" fmla="*/ 4200382 w 4813331"/>
              <a:gd name="connsiteY124" fmla="*/ 718215 h 1311068"/>
              <a:gd name="connsiteX125" fmla="*/ 4230527 w 4813331"/>
              <a:gd name="connsiteY125" fmla="*/ 657925 h 1311068"/>
              <a:gd name="connsiteX126" fmla="*/ 4260672 w 4813331"/>
              <a:gd name="connsiteY126" fmla="*/ 667973 h 1311068"/>
              <a:gd name="connsiteX127" fmla="*/ 4290817 w 4813331"/>
              <a:gd name="connsiteY127" fmla="*/ 778505 h 1311068"/>
              <a:gd name="connsiteX128" fmla="*/ 4310914 w 4813331"/>
              <a:gd name="connsiteY128" fmla="*/ 848843 h 1311068"/>
              <a:gd name="connsiteX129" fmla="*/ 4331011 w 4813331"/>
              <a:gd name="connsiteY129" fmla="*/ 878988 h 1311068"/>
              <a:gd name="connsiteX130" fmla="*/ 4371204 w 4813331"/>
              <a:gd name="connsiteY130" fmla="*/ 818698 h 1311068"/>
              <a:gd name="connsiteX131" fmla="*/ 4431494 w 4813331"/>
              <a:gd name="connsiteY131" fmla="*/ 718215 h 1311068"/>
              <a:gd name="connsiteX132" fmla="*/ 4441542 w 4813331"/>
              <a:gd name="connsiteY132" fmla="*/ 527296 h 1311068"/>
              <a:gd name="connsiteX133" fmla="*/ 4451591 w 4813331"/>
              <a:gd name="connsiteY133" fmla="*/ 487103 h 1311068"/>
              <a:gd name="connsiteX134" fmla="*/ 4501833 w 4813331"/>
              <a:gd name="connsiteY134" fmla="*/ 597635 h 1311068"/>
              <a:gd name="connsiteX135" fmla="*/ 4511881 w 4813331"/>
              <a:gd name="connsiteY135" fmla="*/ 678021 h 1311068"/>
              <a:gd name="connsiteX136" fmla="*/ 4521929 w 4813331"/>
              <a:gd name="connsiteY136" fmla="*/ 808650 h 1311068"/>
              <a:gd name="connsiteX137" fmla="*/ 4552074 w 4813331"/>
              <a:gd name="connsiteY137" fmla="*/ 899085 h 1311068"/>
              <a:gd name="connsiteX138" fmla="*/ 4562123 w 4813331"/>
              <a:gd name="connsiteY138" fmla="*/ 929230 h 1311068"/>
              <a:gd name="connsiteX139" fmla="*/ 4572171 w 4813331"/>
              <a:gd name="connsiteY139" fmla="*/ 959375 h 1311068"/>
              <a:gd name="connsiteX140" fmla="*/ 4602316 w 4813331"/>
              <a:gd name="connsiteY140" fmla="*/ 989520 h 1311068"/>
              <a:gd name="connsiteX141" fmla="*/ 4612364 w 4813331"/>
              <a:gd name="connsiteY141" fmla="*/ 1130197 h 1311068"/>
              <a:gd name="connsiteX142" fmla="*/ 4652558 w 4813331"/>
              <a:gd name="connsiteY142" fmla="*/ 1150294 h 1311068"/>
              <a:gd name="connsiteX143" fmla="*/ 4712848 w 4813331"/>
              <a:gd name="connsiteY143" fmla="*/ 1090004 h 1311068"/>
              <a:gd name="connsiteX144" fmla="*/ 4753041 w 4813331"/>
              <a:gd name="connsiteY144" fmla="*/ 1019665 h 1311068"/>
              <a:gd name="connsiteX145" fmla="*/ 4793235 w 4813331"/>
              <a:gd name="connsiteY145" fmla="*/ 959375 h 1311068"/>
              <a:gd name="connsiteX146" fmla="*/ 4813331 w 4813331"/>
              <a:gd name="connsiteY146" fmla="*/ 909133 h 1311068"/>
              <a:gd name="connsiteX0" fmla="*/ 29291 w 4813331"/>
              <a:gd name="connsiteY0" fmla="*/ 67355 h 1311068"/>
              <a:gd name="connsiteX1" fmla="*/ 37015 w 4813331"/>
              <a:gd name="connsiteY1" fmla="*/ 58374 h 1311068"/>
              <a:gd name="connsiteX2" fmla="*/ 56681 w 4813331"/>
              <a:gd name="connsiteY2" fmla="*/ 68206 h 1311068"/>
              <a:gd name="connsiteX3" fmla="*/ 251380 w 4813331"/>
              <a:gd name="connsiteY3" fmla="*/ 417597 h 1311068"/>
              <a:gd name="connsiteX4" fmla="*/ 261428 w 4813331"/>
              <a:gd name="connsiteY4" fmla="*/ 525104 h 1311068"/>
              <a:gd name="connsiteX5" fmla="*/ 291573 w 4813331"/>
              <a:gd name="connsiteY5" fmla="*/ 377403 h 1311068"/>
              <a:gd name="connsiteX6" fmla="*/ 301622 w 4813331"/>
              <a:gd name="connsiteY6" fmla="*/ 751677 h 1311068"/>
              <a:gd name="connsiteX7" fmla="*/ 341815 w 4813331"/>
              <a:gd name="connsiteY7" fmla="*/ 566162 h 1311068"/>
              <a:gd name="connsiteX8" fmla="*/ 351863 w 4813331"/>
              <a:gd name="connsiteY8" fmla="*/ 513896 h 1311068"/>
              <a:gd name="connsiteX9" fmla="*/ 361912 w 4813331"/>
              <a:gd name="connsiteY9" fmla="*/ 829176 h 1311068"/>
              <a:gd name="connsiteX10" fmla="*/ 432250 w 4813331"/>
              <a:gd name="connsiteY10" fmla="*/ 542588 h 1311068"/>
              <a:gd name="connsiteX11" fmla="*/ 472444 w 4813331"/>
              <a:gd name="connsiteY11" fmla="*/ 700121 h 1311068"/>
              <a:gd name="connsiteX12" fmla="*/ 502589 w 4813331"/>
              <a:gd name="connsiteY12" fmla="*/ 729833 h 1311068"/>
              <a:gd name="connsiteX13" fmla="*/ 532734 w 4813331"/>
              <a:gd name="connsiteY13" fmla="*/ 650742 h 1311068"/>
              <a:gd name="connsiteX14" fmla="*/ 582975 w 4813331"/>
              <a:gd name="connsiteY14" fmla="*/ 1019665 h 1311068"/>
              <a:gd name="connsiteX15" fmla="*/ 613120 w 4813331"/>
              <a:gd name="connsiteY15" fmla="*/ 999569 h 1311068"/>
              <a:gd name="connsiteX16" fmla="*/ 626950 w 4813331"/>
              <a:gd name="connsiteY16" fmla="*/ 982606 h 1311068"/>
              <a:gd name="connsiteX17" fmla="*/ 713604 w 4813331"/>
              <a:gd name="connsiteY17" fmla="*/ 949327 h 1311068"/>
              <a:gd name="connsiteX18" fmla="*/ 763846 w 4813331"/>
              <a:gd name="connsiteY18" fmla="*/ 1069907 h 1311068"/>
              <a:gd name="connsiteX19" fmla="*/ 834184 w 4813331"/>
              <a:gd name="connsiteY19" fmla="*/ 1120149 h 1311068"/>
              <a:gd name="connsiteX20" fmla="*/ 833429 w 4813331"/>
              <a:gd name="connsiteY20" fmla="*/ 1139922 h 1311068"/>
              <a:gd name="connsiteX21" fmla="*/ 964813 w 4813331"/>
              <a:gd name="connsiteY21" fmla="*/ 1230681 h 1311068"/>
              <a:gd name="connsiteX22" fmla="*/ 1005006 w 4813331"/>
              <a:gd name="connsiteY22" fmla="*/ 1210584 h 1311068"/>
              <a:gd name="connsiteX23" fmla="*/ 1045200 w 4813331"/>
              <a:gd name="connsiteY23" fmla="*/ 1150294 h 1311068"/>
              <a:gd name="connsiteX24" fmla="*/ 1055248 w 4813331"/>
              <a:gd name="connsiteY24" fmla="*/ 1039762 h 1311068"/>
              <a:gd name="connsiteX25" fmla="*/ 1145683 w 4813331"/>
              <a:gd name="connsiteY25" fmla="*/ 899085 h 1311068"/>
              <a:gd name="connsiteX26" fmla="*/ 1155731 w 4813331"/>
              <a:gd name="connsiteY26" fmla="*/ 848843 h 1311068"/>
              <a:gd name="connsiteX27" fmla="*/ 1195925 w 4813331"/>
              <a:gd name="connsiteY27" fmla="*/ 798602 h 1311068"/>
              <a:gd name="connsiteX28" fmla="*/ 1216022 w 4813331"/>
              <a:gd name="connsiteY28" fmla="*/ 768457 h 1311068"/>
              <a:gd name="connsiteX29" fmla="*/ 1226070 w 4813331"/>
              <a:gd name="connsiteY29" fmla="*/ 738311 h 1311068"/>
              <a:gd name="connsiteX30" fmla="*/ 1246167 w 4813331"/>
              <a:gd name="connsiteY30" fmla="*/ 688070 h 1311068"/>
              <a:gd name="connsiteX31" fmla="*/ 1266263 w 4813331"/>
              <a:gd name="connsiteY31" fmla="*/ 557441 h 1311068"/>
              <a:gd name="connsiteX32" fmla="*/ 1276312 w 4813331"/>
              <a:gd name="connsiteY32" fmla="*/ 748360 h 1311068"/>
              <a:gd name="connsiteX33" fmla="*/ 1296408 w 4813331"/>
              <a:gd name="connsiteY33" fmla="*/ 708166 h 1311068"/>
              <a:gd name="connsiteX34" fmla="*/ 1306457 w 4813331"/>
              <a:gd name="connsiteY34" fmla="*/ 678021 h 1311068"/>
              <a:gd name="connsiteX35" fmla="*/ 1356699 w 4813331"/>
              <a:gd name="connsiteY35" fmla="*/ 768457 h 1311068"/>
              <a:gd name="connsiteX36" fmla="*/ 1406940 w 4813331"/>
              <a:gd name="connsiteY36" fmla="*/ 828747 h 1311068"/>
              <a:gd name="connsiteX37" fmla="*/ 1437085 w 4813331"/>
              <a:gd name="connsiteY37" fmla="*/ 838795 h 1311068"/>
              <a:gd name="connsiteX38" fmla="*/ 1487327 w 4813331"/>
              <a:gd name="connsiteY38" fmla="*/ 728263 h 1311068"/>
              <a:gd name="connsiteX39" fmla="*/ 1547617 w 4813331"/>
              <a:gd name="connsiteY39" fmla="*/ 667973 h 1311068"/>
              <a:gd name="connsiteX40" fmla="*/ 1567714 w 4813331"/>
              <a:gd name="connsiteY40" fmla="*/ 627780 h 1311068"/>
              <a:gd name="connsiteX41" fmla="*/ 1597859 w 4813331"/>
              <a:gd name="connsiteY41" fmla="*/ 487103 h 1311068"/>
              <a:gd name="connsiteX42" fmla="*/ 1617956 w 4813331"/>
              <a:gd name="connsiteY42" fmla="*/ 517248 h 1311068"/>
              <a:gd name="connsiteX43" fmla="*/ 1628004 w 4813331"/>
              <a:gd name="connsiteY43" fmla="*/ 547393 h 1311068"/>
              <a:gd name="connsiteX44" fmla="*/ 1648101 w 4813331"/>
              <a:gd name="connsiteY44" fmla="*/ 617731 h 1311068"/>
              <a:gd name="connsiteX45" fmla="*/ 1698342 w 4813331"/>
              <a:gd name="connsiteY45" fmla="*/ 698118 h 1311068"/>
              <a:gd name="connsiteX46" fmla="*/ 1728488 w 4813331"/>
              <a:gd name="connsiteY46" fmla="*/ 858892 h 1311068"/>
              <a:gd name="connsiteX47" fmla="*/ 1758633 w 4813331"/>
              <a:gd name="connsiteY47" fmla="*/ 969424 h 1311068"/>
              <a:gd name="connsiteX48" fmla="*/ 1778729 w 4813331"/>
              <a:gd name="connsiteY48" fmla="*/ 1049810 h 1311068"/>
              <a:gd name="connsiteX49" fmla="*/ 1798826 w 4813331"/>
              <a:gd name="connsiteY49" fmla="*/ 1079955 h 1311068"/>
              <a:gd name="connsiteX50" fmla="*/ 1828971 w 4813331"/>
              <a:gd name="connsiteY50" fmla="*/ 1069907 h 1311068"/>
              <a:gd name="connsiteX51" fmla="*/ 1839019 w 4813331"/>
              <a:gd name="connsiteY51" fmla="*/ 1039762 h 1311068"/>
              <a:gd name="connsiteX52" fmla="*/ 1859116 w 4813331"/>
              <a:gd name="connsiteY52" fmla="*/ 1009617 h 1311068"/>
              <a:gd name="connsiteX53" fmla="*/ 1889261 w 4813331"/>
              <a:gd name="connsiteY53" fmla="*/ 959375 h 1311068"/>
              <a:gd name="connsiteX54" fmla="*/ 1929455 w 4813331"/>
              <a:gd name="connsiteY54" fmla="*/ 989520 h 1311068"/>
              <a:gd name="connsiteX55" fmla="*/ 2029938 w 4813331"/>
              <a:gd name="connsiteY55" fmla="*/ 1079955 h 1311068"/>
              <a:gd name="connsiteX56" fmla="*/ 2070131 w 4813331"/>
              <a:gd name="connsiteY56" fmla="*/ 1150294 h 1311068"/>
              <a:gd name="connsiteX57" fmla="*/ 2100277 w 4813331"/>
              <a:gd name="connsiteY57" fmla="*/ 1170391 h 1311068"/>
              <a:gd name="connsiteX58" fmla="*/ 2110325 w 4813331"/>
              <a:gd name="connsiteY58" fmla="*/ 1200536 h 1311068"/>
              <a:gd name="connsiteX59" fmla="*/ 2130422 w 4813331"/>
              <a:gd name="connsiteY59" fmla="*/ 1170391 h 1311068"/>
              <a:gd name="connsiteX60" fmla="*/ 2140470 w 4813331"/>
              <a:gd name="connsiteY60" fmla="*/ 1130197 h 1311068"/>
              <a:gd name="connsiteX61" fmla="*/ 2160567 w 4813331"/>
              <a:gd name="connsiteY61" fmla="*/ 1079955 h 1311068"/>
              <a:gd name="connsiteX62" fmla="*/ 2170615 w 4813331"/>
              <a:gd name="connsiteY62" fmla="*/ 1049810 h 1311068"/>
              <a:gd name="connsiteX63" fmla="*/ 2180663 w 4813331"/>
              <a:gd name="connsiteY63" fmla="*/ 889037 h 1311068"/>
              <a:gd name="connsiteX64" fmla="*/ 2210808 w 4813331"/>
              <a:gd name="connsiteY64" fmla="*/ 798602 h 1311068"/>
              <a:gd name="connsiteX65" fmla="*/ 2240953 w 4813331"/>
              <a:gd name="connsiteY65" fmla="*/ 748360 h 1311068"/>
              <a:gd name="connsiteX66" fmla="*/ 2251002 w 4813331"/>
              <a:gd name="connsiteY66" fmla="*/ 688070 h 1311068"/>
              <a:gd name="connsiteX67" fmla="*/ 2261050 w 4813331"/>
              <a:gd name="connsiteY67" fmla="*/ 718215 h 1311068"/>
              <a:gd name="connsiteX68" fmla="*/ 2271099 w 4813331"/>
              <a:gd name="connsiteY68" fmla="*/ 778505 h 1311068"/>
              <a:gd name="connsiteX69" fmla="*/ 2301244 w 4813331"/>
              <a:gd name="connsiteY69" fmla="*/ 848843 h 1311068"/>
              <a:gd name="connsiteX70" fmla="*/ 2311292 w 4813331"/>
              <a:gd name="connsiteY70" fmla="*/ 969424 h 1311068"/>
              <a:gd name="connsiteX71" fmla="*/ 2331389 w 4813331"/>
              <a:gd name="connsiteY71" fmla="*/ 1090004 h 1311068"/>
              <a:gd name="connsiteX72" fmla="*/ 2391679 w 4813331"/>
              <a:gd name="connsiteY72" fmla="*/ 1029714 h 1311068"/>
              <a:gd name="connsiteX73" fmla="*/ 2451969 w 4813331"/>
              <a:gd name="connsiteY73" fmla="*/ 989520 h 1311068"/>
              <a:gd name="connsiteX74" fmla="*/ 2502211 w 4813331"/>
              <a:gd name="connsiteY74" fmla="*/ 929230 h 1311068"/>
              <a:gd name="connsiteX75" fmla="*/ 2542404 w 4813331"/>
              <a:gd name="connsiteY75" fmla="*/ 868940 h 1311068"/>
              <a:gd name="connsiteX76" fmla="*/ 2612742 w 4813331"/>
              <a:gd name="connsiteY76" fmla="*/ 808650 h 1311068"/>
              <a:gd name="connsiteX77" fmla="*/ 2662984 w 4813331"/>
              <a:gd name="connsiteY77" fmla="*/ 818698 h 1311068"/>
              <a:gd name="connsiteX78" fmla="*/ 2713226 w 4813331"/>
              <a:gd name="connsiteY78" fmla="*/ 858892 h 1311068"/>
              <a:gd name="connsiteX79" fmla="*/ 2773516 w 4813331"/>
              <a:gd name="connsiteY79" fmla="*/ 889037 h 1311068"/>
              <a:gd name="connsiteX80" fmla="*/ 2803661 w 4813331"/>
              <a:gd name="connsiteY80" fmla="*/ 919182 h 1311068"/>
              <a:gd name="connsiteX81" fmla="*/ 2813710 w 4813331"/>
              <a:gd name="connsiteY81" fmla="*/ 949327 h 1311068"/>
              <a:gd name="connsiteX82" fmla="*/ 2894096 w 4813331"/>
              <a:gd name="connsiteY82" fmla="*/ 989520 h 1311068"/>
              <a:gd name="connsiteX83" fmla="*/ 2934290 w 4813331"/>
              <a:gd name="connsiteY83" fmla="*/ 1009617 h 1311068"/>
              <a:gd name="connsiteX84" fmla="*/ 2964435 w 4813331"/>
              <a:gd name="connsiteY84" fmla="*/ 979472 h 1311068"/>
              <a:gd name="connsiteX85" fmla="*/ 2994580 w 4813331"/>
              <a:gd name="connsiteY85" fmla="*/ 959375 h 1311068"/>
              <a:gd name="connsiteX86" fmla="*/ 3064918 w 4813331"/>
              <a:gd name="connsiteY86" fmla="*/ 889037 h 1311068"/>
              <a:gd name="connsiteX87" fmla="*/ 3074967 w 4813331"/>
              <a:gd name="connsiteY87" fmla="*/ 848843 h 1311068"/>
              <a:gd name="connsiteX88" fmla="*/ 3105112 w 4813331"/>
              <a:gd name="connsiteY88" fmla="*/ 768457 h 1311068"/>
              <a:gd name="connsiteX89" fmla="*/ 3115160 w 4813331"/>
              <a:gd name="connsiteY89" fmla="*/ 667973 h 1311068"/>
              <a:gd name="connsiteX90" fmla="*/ 3135257 w 4813331"/>
              <a:gd name="connsiteY90" fmla="*/ 617731 h 1311068"/>
              <a:gd name="connsiteX91" fmla="*/ 3145305 w 4813331"/>
              <a:gd name="connsiteY91" fmla="*/ 577538 h 1311068"/>
              <a:gd name="connsiteX92" fmla="*/ 3165402 w 4813331"/>
              <a:gd name="connsiteY92" fmla="*/ 547393 h 1311068"/>
              <a:gd name="connsiteX93" fmla="*/ 3195547 w 4813331"/>
              <a:gd name="connsiteY93" fmla="*/ 456958 h 1311068"/>
              <a:gd name="connsiteX94" fmla="*/ 3215644 w 4813331"/>
              <a:gd name="connsiteY94" fmla="*/ 426813 h 1311068"/>
              <a:gd name="connsiteX95" fmla="*/ 3235740 w 4813331"/>
              <a:gd name="connsiteY95" fmla="*/ 346426 h 1311068"/>
              <a:gd name="connsiteX96" fmla="*/ 3301039 w 4813331"/>
              <a:gd name="connsiteY96" fmla="*/ 137550 h 1311068"/>
              <a:gd name="connsiteX97" fmla="*/ 3296030 w 4813331"/>
              <a:gd name="connsiteY97" fmla="*/ 477054 h 1311068"/>
              <a:gd name="connsiteX98" fmla="*/ 3346272 w 4813331"/>
              <a:gd name="connsiteY98" fmla="*/ 607683 h 1311068"/>
              <a:gd name="connsiteX99" fmla="*/ 3356320 w 4813331"/>
              <a:gd name="connsiteY99" fmla="*/ 758408 h 1311068"/>
              <a:gd name="connsiteX100" fmla="*/ 3386466 w 4813331"/>
              <a:gd name="connsiteY100" fmla="*/ 929230 h 1311068"/>
              <a:gd name="connsiteX101" fmla="*/ 3426659 w 4813331"/>
              <a:gd name="connsiteY101" fmla="*/ 1049810 h 1311068"/>
              <a:gd name="connsiteX102" fmla="*/ 3436707 w 4813331"/>
              <a:gd name="connsiteY102" fmla="*/ 1090004 h 1311068"/>
              <a:gd name="connsiteX103" fmla="*/ 3446756 w 4813331"/>
              <a:gd name="connsiteY103" fmla="*/ 1220632 h 1311068"/>
              <a:gd name="connsiteX104" fmla="*/ 3466852 w 4813331"/>
              <a:gd name="connsiteY104" fmla="*/ 1280922 h 1311068"/>
              <a:gd name="connsiteX105" fmla="*/ 3476901 w 4813331"/>
              <a:gd name="connsiteY105" fmla="*/ 1311068 h 1311068"/>
              <a:gd name="connsiteX106" fmla="*/ 3537191 w 4813331"/>
              <a:gd name="connsiteY106" fmla="*/ 1230681 h 1311068"/>
              <a:gd name="connsiteX107" fmla="*/ 3587433 w 4813331"/>
              <a:gd name="connsiteY107" fmla="*/ 1150294 h 1311068"/>
              <a:gd name="connsiteX108" fmla="*/ 3607529 w 4813331"/>
              <a:gd name="connsiteY108" fmla="*/ 1079955 h 1311068"/>
              <a:gd name="connsiteX109" fmla="*/ 3617578 w 4813331"/>
              <a:gd name="connsiteY109" fmla="*/ 1019665 h 1311068"/>
              <a:gd name="connsiteX110" fmla="*/ 3647723 w 4813331"/>
              <a:gd name="connsiteY110" fmla="*/ 949327 h 1311068"/>
              <a:gd name="connsiteX111" fmla="*/ 3657771 w 4813331"/>
              <a:gd name="connsiteY111" fmla="*/ 848843 h 1311068"/>
              <a:gd name="connsiteX112" fmla="*/ 3687916 w 4813331"/>
              <a:gd name="connsiteY112" fmla="*/ 778505 h 1311068"/>
              <a:gd name="connsiteX113" fmla="*/ 3758255 w 4813331"/>
              <a:gd name="connsiteY113" fmla="*/ 868940 h 1311068"/>
              <a:gd name="connsiteX114" fmla="*/ 3778351 w 4813331"/>
              <a:gd name="connsiteY114" fmla="*/ 909133 h 1311068"/>
              <a:gd name="connsiteX115" fmla="*/ 3788400 w 4813331"/>
              <a:gd name="connsiteY115" fmla="*/ 1009617 h 1311068"/>
              <a:gd name="connsiteX116" fmla="*/ 3838641 w 4813331"/>
              <a:gd name="connsiteY116" fmla="*/ 1029714 h 1311068"/>
              <a:gd name="connsiteX117" fmla="*/ 4009463 w 4813331"/>
              <a:gd name="connsiteY117" fmla="*/ 1049810 h 1311068"/>
              <a:gd name="connsiteX118" fmla="*/ 4039608 w 4813331"/>
              <a:gd name="connsiteY118" fmla="*/ 1039762 h 1311068"/>
              <a:gd name="connsiteX119" fmla="*/ 4049657 w 4813331"/>
              <a:gd name="connsiteY119" fmla="*/ 959375 h 1311068"/>
              <a:gd name="connsiteX120" fmla="*/ 4059705 w 4813331"/>
              <a:gd name="connsiteY120" fmla="*/ 909133 h 1311068"/>
              <a:gd name="connsiteX121" fmla="*/ 4109947 w 4813331"/>
              <a:gd name="connsiteY121" fmla="*/ 878988 h 1311068"/>
              <a:gd name="connsiteX122" fmla="*/ 4130044 w 4813331"/>
              <a:gd name="connsiteY122" fmla="*/ 848843 h 1311068"/>
              <a:gd name="connsiteX123" fmla="*/ 4170237 w 4813331"/>
              <a:gd name="connsiteY123" fmla="*/ 808650 h 1311068"/>
              <a:gd name="connsiteX124" fmla="*/ 4180285 w 4813331"/>
              <a:gd name="connsiteY124" fmla="*/ 748360 h 1311068"/>
              <a:gd name="connsiteX125" fmla="*/ 4200382 w 4813331"/>
              <a:gd name="connsiteY125" fmla="*/ 718215 h 1311068"/>
              <a:gd name="connsiteX126" fmla="*/ 4230527 w 4813331"/>
              <a:gd name="connsiteY126" fmla="*/ 657925 h 1311068"/>
              <a:gd name="connsiteX127" fmla="*/ 4260672 w 4813331"/>
              <a:gd name="connsiteY127" fmla="*/ 667973 h 1311068"/>
              <a:gd name="connsiteX128" fmla="*/ 4290817 w 4813331"/>
              <a:gd name="connsiteY128" fmla="*/ 778505 h 1311068"/>
              <a:gd name="connsiteX129" fmla="*/ 4310914 w 4813331"/>
              <a:gd name="connsiteY129" fmla="*/ 848843 h 1311068"/>
              <a:gd name="connsiteX130" fmla="*/ 4331011 w 4813331"/>
              <a:gd name="connsiteY130" fmla="*/ 878988 h 1311068"/>
              <a:gd name="connsiteX131" fmla="*/ 4371204 w 4813331"/>
              <a:gd name="connsiteY131" fmla="*/ 818698 h 1311068"/>
              <a:gd name="connsiteX132" fmla="*/ 4431494 w 4813331"/>
              <a:gd name="connsiteY132" fmla="*/ 718215 h 1311068"/>
              <a:gd name="connsiteX133" fmla="*/ 4441542 w 4813331"/>
              <a:gd name="connsiteY133" fmla="*/ 527296 h 1311068"/>
              <a:gd name="connsiteX134" fmla="*/ 4451591 w 4813331"/>
              <a:gd name="connsiteY134" fmla="*/ 487103 h 1311068"/>
              <a:gd name="connsiteX135" fmla="*/ 4501833 w 4813331"/>
              <a:gd name="connsiteY135" fmla="*/ 597635 h 1311068"/>
              <a:gd name="connsiteX136" fmla="*/ 4511881 w 4813331"/>
              <a:gd name="connsiteY136" fmla="*/ 678021 h 1311068"/>
              <a:gd name="connsiteX137" fmla="*/ 4521929 w 4813331"/>
              <a:gd name="connsiteY137" fmla="*/ 808650 h 1311068"/>
              <a:gd name="connsiteX138" fmla="*/ 4552074 w 4813331"/>
              <a:gd name="connsiteY138" fmla="*/ 899085 h 1311068"/>
              <a:gd name="connsiteX139" fmla="*/ 4562123 w 4813331"/>
              <a:gd name="connsiteY139" fmla="*/ 929230 h 1311068"/>
              <a:gd name="connsiteX140" fmla="*/ 4572171 w 4813331"/>
              <a:gd name="connsiteY140" fmla="*/ 959375 h 1311068"/>
              <a:gd name="connsiteX141" fmla="*/ 4602316 w 4813331"/>
              <a:gd name="connsiteY141" fmla="*/ 989520 h 1311068"/>
              <a:gd name="connsiteX142" fmla="*/ 4612364 w 4813331"/>
              <a:gd name="connsiteY142" fmla="*/ 1130197 h 1311068"/>
              <a:gd name="connsiteX143" fmla="*/ 4652558 w 4813331"/>
              <a:gd name="connsiteY143" fmla="*/ 1150294 h 1311068"/>
              <a:gd name="connsiteX144" fmla="*/ 4712848 w 4813331"/>
              <a:gd name="connsiteY144" fmla="*/ 1090004 h 1311068"/>
              <a:gd name="connsiteX145" fmla="*/ 4753041 w 4813331"/>
              <a:gd name="connsiteY145" fmla="*/ 1019665 h 1311068"/>
              <a:gd name="connsiteX146" fmla="*/ 4793235 w 4813331"/>
              <a:gd name="connsiteY146" fmla="*/ 959375 h 1311068"/>
              <a:gd name="connsiteX147" fmla="*/ 4813331 w 4813331"/>
              <a:gd name="connsiteY147" fmla="*/ 909133 h 1311068"/>
              <a:gd name="connsiteX0" fmla="*/ 29291 w 4813331"/>
              <a:gd name="connsiteY0" fmla="*/ 67355 h 1311068"/>
              <a:gd name="connsiteX1" fmla="*/ 37015 w 4813331"/>
              <a:gd name="connsiteY1" fmla="*/ 58374 h 1311068"/>
              <a:gd name="connsiteX2" fmla="*/ 56681 w 4813331"/>
              <a:gd name="connsiteY2" fmla="*/ 68206 h 1311068"/>
              <a:gd name="connsiteX3" fmla="*/ 251380 w 4813331"/>
              <a:gd name="connsiteY3" fmla="*/ 417597 h 1311068"/>
              <a:gd name="connsiteX4" fmla="*/ 261428 w 4813331"/>
              <a:gd name="connsiteY4" fmla="*/ 525104 h 1311068"/>
              <a:gd name="connsiteX5" fmla="*/ 291573 w 4813331"/>
              <a:gd name="connsiteY5" fmla="*/ 377403 h 1311068"/>
              <a:gd name="connsiteX6" fmla="*/ 301622 w 4813331"/>
              <a:gd name="connsiteY6" fmla="*/ 751677 h 1311068"/>
              <a:gd name="connsiteX7" fmla="*/ 341815 w 4813331"/>
              <a:gd name="connsiteY7" fmla="*/ 566162 h 1311068"/>
              <a:gd name="connsiteX8" fmla="*/ 351863 w 4813331"/>
              <a:gd name="connsiteY8" fmla="*/ 513896 h 1311068"/>
              <a:gd name="connsiteX9" fmla="*/ 361912 w 4813331"/>
              <a:gd name="connsiteY9" fmla="*/ 829176 h 1311068"/>
              <a:gd name="connsiteX10" fmla="*/ 432250 w 4813331"/>
              <a:gd name="connsiteY10" fmla="*/ 542588 h 1311068"/>
              <a:gd name="connsiteX11" fmla="*/ 472444 w 4813331"/>
              <a:gd name="connsiteY11" fmla="*/ 700121 h 1311068"/>
              <a:gd name="connsiteX12" fmla="*/ 502589 w 4813331"/>
              <a:gd name="connsiteY12" fmla="*/ 729833 h 1311068"/>
              <a:gd name="connsiteX13" fmla="*/ 532734 w 4813331"/>
              <a:gd name="connsiteY13" fmla="*/ 650742 h 1311068"/>
              <a:gd name="connsiteX14" fmla="*/ 582975 w 4813331"/>
              <a:gd name="connsiteY14" fmla="*/ 1019665 h 1311068"/>
              <a:gd name="connsiteX15" fmla="*/ 613120 w 4813331"/>
              <a:gd name="connsiteY15" fmla="*/ 999569 h 1311068"/>
              <a:gd name="connsiteX16" fmla="*/ 626950 w 4813331"/>
              <a:gd name="connsiteY16" fmla="*/ 982606 h 1311068"/>
              <a:gd name="connsiteX17" fmla="*/ 713604 w 4813331"/>
              <a:gd name="connsiteY17" fmla="*/ 949327 h 1311068"/>
              <a:gd name="connsiteX18" fmla="*/ 763846 w 4813331"/>
              <a:gd name="connsiteY18" fmla="*/ 1069907 h 1311068"/>
              <a:gd name="connsiteX19" fmla="*/ 834184 w 4813331"/>
              <a:gd name="connsiteY19" fmla="*/ 1120149 h 1311068"/>
              <a:gd name="connsiteX20" fmla="*/ 833429 w 4813331"/>
              <a:gd name="connsiteY20" fmla="*/ 1139922 h 1311068"/>
              <a:gd name="connsiteX21" fmla="*/ 964813 w 4813331"/>
              <a:gd name="connsiteY21" fmla="*/ 1230681 h 1311068"/>
              <a:gd name="connsiteX22" fmla="*/ 1005006 w 4813331"/>
              <a:gd name="connsiteY22" fmla="*/ 1210584 h 1311068"/>
              <a:gd name="connsiteX23" fmla="*/ 1045200 w 4813331"/>
              <a:gd name="connsiteY23" fmla="*/ 1150294 h 1311068"/>
              <a:gd name="connsiteX24" fmla="*/ 1055248 w 4813331"/>
              <a:gd name="connsiteY24" fmla="*/ 1039762 h 1311068"/>
              <a:gd name="connsiteX25" fmla="*/ 1145683 w 4813331"/>
              <a:gd name="connsiteY25" fmla="*/ 899085 h 1311068"/>
              <a:gd name="connsiteX26" fmla="*/ 1155731 w 4813331"/>
              <a:gd name="connsiteY26" fmla="*/ 848843 h 1311068"/>
              <a:gd name="connsiteX27" fmla="*/ 1195925 w 4813331"/>
              <a:gd name="connsiteY27" fmla="*/ 798602 h 1311068"/>
              <a:gd name="connsiteX28" fmla="*/ 1216022 w 4813331"/>
              <a:gd name="connsiteY28" fmla="*/ 768457 h 1311068"/>
              <a:gd name="connsiteX29" fmla="*/ 1226070 w 4813331"/>
              <a:gd name="connsiteY29" fmla="*/ 738311 h 1311068"/>
              <a:gd name="connsiteX30" fmla="*/ 1246167 w 4813331"/>
              <a:gd name="connsiteY30" fmla="*/ 688070 h 1311068"/>
              <a:gd name="connsiteX31" fmla="*/ 1266263 w 4813331"/>
              <a:gd name="connsiteY31" fmla="*/ 557441 h 1311068"/>
              <a:gd name="connsiteX32" fmla="*/ 1276312 w 4813331"/>
              <a:gd name="connsiteY32" fmla="*/ 748360 h 1311068"/>
              <a:gd name="connsiteX33" fmla="*/ 1296408 w 4813331"/>
              <a:gd name="connsiteY33" fmla="*/ 708166 h 1311068"/>
              <a:gd name="connsiteX34" fmla="*/ 1306457 w 4813331"/>
              <a:gd name="connsiteY34" fmla="*/ 678021 h 1311068"/>
              <a:gd name="connsiteX35" fmla="*/ 1356699 w 4813331"/>
              <a:gd name="connsiteY35" fmla="*/ 768457 h 1311068"/>
              <a:gd name="connsiteX36" fmla="*/ 1406940 w 4813331"/>
              <a:gd name="connsiteY36" fmla="*/ 828747 h 1311068"/>
              <a:gd name="connsiteX37" fmla="*/ 1437085 w 4813331"/>
              <a:gd name="connsiteY37" fmla="*/ 838795 h 1311068"/>
              <a:gd name="connsiteX38" fmla="*/ 1487327 w 4813331"/>
              <a:gd name="connsiteY38" fmla="*/ 728263 h 1311068"/>
              <a:gd name="connsiteX39" fmla="*/ 1547617 w 4813331"/>
              <a:gd name="connsiteY39" fmla="*/ 667973 h 1311068"/>
              <a:gd name="connsiteX40" fmla="*/ 1567714 w 4813331"/>
              <a:gd name="connsiteY40" fmla="*/ 627780 h 1311068"/>
              <a:gd name="connsiteX41" fmla="*/ 1597859 w 4813331"/>
              <a:gd name="connsiteY41" fmla="*/ 487103 h 1311068"/>
              <a:gd name="connsiteX42" fmla="*/ 1617956 w 4813331"/>
              <a:gd name="connsiteY42" fmla="*/ 517248 h 1311068"/>
              <a:gd name="connsiteX43" fmla="*/ 1628004 w 4813331"/>
              <a:gd name="connsiteY43" fmla="*/ 547393 h 1311068"/>
              <a:gd name="connsiteX44" fmla="*/ 1648101 w 4813331"/>
              <a:gd name="connsiteY44" fmla="*/ 617731 h 1311068"/>
              <a:gd name="connsiteX45" fmla="*/ 1698342 w 4813331"/>
              <a:gd name="connsiteY45" fmla="*/ 698118 h 1311068"/>
              <a:gd name="connsiteX46" fmla="*/ 1728488 w 4813331"/>
              <a:gd name="connsiteY46" fmla="*/ 858892 h 1311068"/>
              <a:gd name="connsiteX47" fmla="*/ 1758633 w 4813331"/>
              <a:gd name="connsiteY47" fmla="*/ 969424 h 1311068"/>
              <a:gd name="connsiteX48" fmla="*/ 1778729 w 4813331"/>
              <a:gd name="connsiteY48" fmla="*/ 1049810 h 1311068"/>
              <a:gd name="connsiteX49" fmla="*/ 1798826 w 4813331"/>
              <a:gd name="connsiteY49" fmla="*/ 1079955 h 1311068"/>
              <a:gd name="connsiteX50" fmla="*/ 1828971 w 4813331"/>
              <a:gd name="connsiteY50" fmla="*/ 1069907 h 1311068"/>
              <a:gd name="connsiteX51" fmla="*/ 1839019 w 4813331"/>
              <a:gd name="connsiteY51" fmla="*/ 1039762 h 1311068"/>
              <a:gd name="connsiteX52" fmla="*/ 1859116 w 4813331"/>
              <a:gd name="connsiteY52" fmla="*/ 1009617 h 1311068"/>
              <a:gd name="connsiteX53" fmla="*/ 1889261 w 4813331"/>
              <a:gd name="connsiteY53" fmla="*/ 959375 h 1311068"/>
              <a:gd name="connsiteX54" fmla="*/ 1929455 w 4813331"/>
              <a:gd name="connsiteY54" fmla="*/ 989520 h 1311068"/>
              <a:gd name="connsiteX55" fmla="*/ 2029938 w 4813331"/>
              <a:gd name="connsiteY55" fmla="*/ 1079955 h 1311068"/>
              <a:gd name="connsiteX56" fmla="*/ 2070131 w 4813331"/>
              <a:gd name="connsiteY56" fmla="*/ 1150294 h 1311068"/>
              <a:gd name="connsiteX57" fmla="*/ 2100277 w 4813331"/>
              <a:gd name="connsiteY57" fmla="*/ 1170391 h 1311068"/>
              <a:gd name="connsiteX58" fmla="*/ 2110325 w 4813331"/>
              <a:gd name="connsiteY58" fmla="*/ 1200536 h 1311068"/>
              <a:gd name="connsiteX59" fmla="*/ 2130422 w 4813331"/>
              <a:gd name="connsiteY59" fmla="*/ 1170391 h 1311068"/>
              <a:gd name="connsiteX60" fmla="*/ 2140470 w 4813331"/>
              <a:gd name="connsiteY60" fmla="*/ 1130197 h 1311068"/>
              <a:gd name="connsiteX61" fmla="*/ 2160567 w 4813331"/>
              <a:gd name="connsiteY61" fmla="*/ 1079955 h 1311068"/>
              <a:gd name="connsiteX62" fmla="*/ 2170615 w 4813331"/>
              <a:gd name="connsiteY62" fmla="*/ 1049810 h 1311068"/>
              <a:gd name="connsiteX63" fmla="*/ 2180663 w 4813331"/>
              <a:gd name="connsiteY63" fmla="*/ 889037 h 1311068"/>
              <a:gd name="connsiteX64" fmla="*/ 2210808 w 4813331"/>
              <a:gd name="connsiteY64" fmla="*/ 798602 h 1311068"/>
              <a:gd name="connsiteX65" fmla="*/ 2240953 w 4813331"/>
              <a:gd name="connsiteY65" fmla="*/ 748360 h 1311068"/>
              <a:gd name="connsiteX66" fmla="*/ 2251002 w 4813331"/>
              <a:gd name="connsiteY66" fmla="*/ 688070 h 1311068"/>
              <a:gd name="connsiteX67" fmla="*/ 2261050 w 4813331"/>
              <a:gd name="connsiteY67" fmla="*/ 718215 h 1311068"/>
              <a:gd name="connsiteX68" fmla="*/ 2271099 w 4813331"/>
              <a:gd name="connsiteY68" fmla="*/ 778505 h 1311068"/>
              <a:gd name="connsiteX69" fmla="*/ 2301244 w 4813331"/>
              <a:gd name="connsiteY69" fmla="*/ 848843 h 1311068"/>
              <a:gd name="connsiteX70" fmla="*/ 2311292 w 4813331"/>
              <a:gd name="connsiteY70" fmla="*/ 969424 h 1311068"/>
              <a:gd name="connsiteX71" fmla="*/ 2331389 w 4813331"/>
              <a:gd name="connsiteY71" fmla="*/ 1090004 h 1311068"/>
              <a:gd name="connsiteX72" fmla="*/ 2391679 w 4813331"/>
              <a:gd name="connsiteY72" fmla="*/ 1029714 h 1311068"/>
              <a:gd name="connsiteX73" fmla="*/ 2451969 w 4813331"/>
              <a:gd name="connsiteY73" fmla="*/ 989520 h 1311068"/>
              <a:gd name="connsiteX74" fmla="*/ 2502211 w 4813331"/>
              <a:gd name="connsiteY74" fmla="*/ 929230 h 1311068"/>
              <a:gd name="connsiteX75" fmla="*/ 2542404 w 4813331"/>
              <a:gd name="connsiteY75" fmla="*/ 868940 h 1311068"/>
              <a:gd name="connsiteX76" fmla="*/ 2612742 w 4813331"/>
              <a:gd name="connsiteY76" fmla="*/ 808650 h 1311068"/>
              <a:gd name="connsiteX77" fmla="*/ 2662984 w 4813331"/>
              <a:gd name="connsiteY77" fmla="*/ 818698 h 1311068"/>
              <a:gd name="connsiteX78" fmla="*/ 2713226 w 4813331"/>
              <a:gd name="connsiteY78" fmla="*/ 858892 h 1311068"/>
              <a:gd name="connsiteX79" fmla="*/ 2773516 w 4813331"/>
              <a:gd name="connsiteY79" fmla="*/ 889037 h 1311068"/>
              <a:gd name="connsiteX80" fmla="*/ 2803661 w 4813331"/>
              <a:gd name="connsiteY80" fmla="*/ 919182 h 1311068"/>
              <a:gd name="connsiteX81" fmla="*/ 2813710 w 4813331"/>
              <a:gd name="connsiteY81" fmla="*/ 949327 h 1311068"/>
              <a:gd name="connsiteX82" fmla="*/ 2894096 w 4813331"/>
              <a:gd name="connsiteY82" fmla="*/ 989520 h 1311068"/>
              <a:gd name="connsiteX83" fmla="*/ 2934290 w 4813331"/>
              <a:gd name="connsiteY83" fmla="*/ 1009617 h 1311068"/>
              <a:gd name="connsiteX84" fmla="*/ 2964435 w 4813331"/>
              <a:gd name="connsiteY84" fmla="*/ 979472 h 1311068"/>
              <a:gd name="connsiteX85" fmla="*/ 2994580 w 4813331"/>
              <a:gd name="connsiteY85" fmla="*/ 959375 h 1311068"/>
              <a:gd name="connsiteX86" fmla="*/ 3064918 w 4813331"/>
              <a:gd name="connsiteY86" fmla="*/ 889037 h 1311068"/>
              <a:gd name="connsiteX87" fmla="*/ 3074967 w 4813331"/>
              <a:gd name="connsiteY87" fmla="*/ 848843 h 1311068"/>
              <a:gd name="connsiteX88" fmla="*/ 3105112 w 4813331"/>
              <a:gd name="connsiteY88" fmla="*/ 768457 h 1311068"/>
              <a:gd name="connsiteX89" fmla="*/ 3115160 w 4813331"/>
              <a:gd name="connsiteY89" fmla="*/ 667973 h 1311068"/>
              <a:gd name="connsiteX90" fmla="*/ 3135257 w 4813331"/>
              <a:gd name="connsiteY90" fmla="*/ 617731 h 1311068"/>
              <a:gd name="connsiteX91" fmla="*/ 3145305 w 4813331"/>
              <a:gd name="connsiteY91" fmla="*/ 577538 h 1311068"/>
              <a:gd name="connsiteX92" fmla="*/ 3165402 w 4813331"/>
              <a:gd name="connsiteY92" fmla="*/ 547393 h 1311068"/>
              <a:gd name="connsiteX93" fmla="*/ 3195547 w 4813331"/>
              <a:gd name="connsiteY93" fmla="*/ 456958 h 1311068"/>
              <a:gd name="connsiteX94" fmla="*/ 3215644 w 4813331"/>
              <a:gd name="connsiteY94" fmla="*/ 426813 h 1311068"/>
              <a:gd name="connsiteX95" fmla="*/ 3235740 w 4813331"/>
              <a:gd name="connsiteY95" fmla="*/ 346426 h 1311068"/>
              <a:gd name="connsiteX96" fmla="*/ 3301039 w 4813331"/>
              <a:gd name="connsiteY96" fmla="*/ 137550 h 1311068"/>
              <a:gd name="connsiteX97" fmla="*/ 3296030 w 4813331"/>
              <a:gd name="connsiteY97" fmla="*/ 477054 h 1311068"/>
              <a:gd name="connsiteX98" fmla="*/ 3346272 w 4813331"/>
              <a:gd name="connsiteY98" fmla="*/ 607683 h 1311068"/>
              <a:gd name="connsiteX99" fmla="*/ 3356320 w 4813331"/>
              <a:gd name="connsiteY99" fmla="*/ 758408 h 1311068"/>
              <a:gd name="connsiteX100" fmla="*/ 3386466 w 4813331"/>
              <a:gd name="connsiteY100" fmla="*/ 929230 h 1311068"/>
              <a:gd name="connsiteX101" fmla="*/ 3426659 w 4813331"/>
              <a:gd name="connsiteY101" fmla="*/ 1049810 h 1311068"/>
              <a:gd name="connsiteX102" fmla="*/ 3436707 w 4813331"/>
              <a:gd name="connsiteY102" fmla="*/ 1090004 h 1311068"/>
              <a:gd name="connsiteX103" fmla="*/ 3446756 w 4813331"/>
              <a:gd name="connsiteY103" fmla="*/ 1220632 h 1311068"/>
              <a:gd name="connsiteX104" fmla="*/ 3466852 w 4813331"/>
              <a:gd name="connsiteY104" fmla="*/ 1280922 h 1311068"/>
              <a:gd name="connsiteX105" fmla="*/ 3476901 w 4813331"/>
              <a:gd name="connsiteY105" fmla="*/ 1311068 h 1311068"/>
              <a:gd name="connsiteX106" fmla="*/ 3537191 w 4813331"/>
              <a:gd name="connsiteY106" fmla="*/ 1230681 h 1311068"/>
              <a:gd name="connsiteX107" fmla="*/ 3587433 w 4813331"/>
              <a:gd name="connsiteY107" fmla="*/ 1150294 h 1311068"/>
              <a:gd name="connsiteX108" fmla="*/ 3607529 w 4813331"/>
              <a:gd name="connsiteY108" fmla="*/ 1079955 h 1311068"/>
              <a:gd name="connsiteX109" fmla="*/ 3617578 w 4813331"/>
              <a:gd name="connsiteY109" fmla="*/ 1019665 h 1311068"/>
              <a:gd name="connsiteX110" fmla="*/ 3647723 w 4813331"/>
              <a:gd name="connsiteY110" fmla="*/ 949327 h 1311068"/>
              <a:gd name="connsiteX111" fmla="*/ 3657771 w 4813331"/>
              <a:gd name="connsiteY111" fmla="*/ 848843 h 1311068"/>
              <a:gd name="connsiteX112" fmla="*/ 3687916 w 4813331"/>
              <a:gd name="connsiteY112" fmla="*/ 778505 h 1311068"/>
              <a:gd name="connsiteX113" fmla="*/ 3758255 w 4813331"/>
              <a:gd name="connsiteY113" fmla="*/ 868940 h 1311068"/>
              <a:gd name="connsiteX114" fmla="*/ 3778351 w 4813331"/>
              <a:gd name="connsiteY114" fmla="*/ 909133 h 1311068"/>
              <a:gd name="connsiteX115" fmla="*/ 3788400 w 4813331"/>
              <a:gd name="connsiteY115" fmla="*/ 1009617 h 1311068"/>
              <a:gd name="connsiteX116" fmla="*/ 3838641 w 4813331"/>
              <a:gd name="connsiteY116" fmla="*/ 1029714 h 1311068"/>
              <a:gd name="connsiteX117" fmla="*/ 4009463 w 4813331"/>
              <a:gd name="connsiteY117" fmla="*/ 1049810 h 1311068"/>
              <a:gd name="connsiteX118" fmla="*/ 4039608 w 4813331"/>
              <a:gd name="connsiteY118" fmla="*/ 1039762 h 1311068"/>
              <a:gd name="connsiteX119" fmla="*/ 4049657 w 4813331"/>
              <a:gd name="connsiteY119" fmla="*/ 959375 h 1311068"/>
              <a:gd name="connsiteX120" fmla="*/ 4059705 w 4813331"/>
              <a:gd name="connsiteY120" fmla="*/ 909133 h 1311068"/>
              <a:gd name="connsiteX121" fmla="*/ 4109947 w 4813331"/>
              <a:gd name="connsiteY121" fmla="*/ 878988 h 1311068"/>
              <a:gd name="connsiteX122" fmla="*/ 4130044 w 4813331"/>
              <a:gd name="connsiteY122" fmla="*/ 848843 h 1311068"/>
              <a:gd name="connsiteX123" fmla="*/ 4170237 w 4813331"/>
              <a:gd name="connsiteY123" fmla="*/ 808650 h 1311068"/>
              <a:gd name="connsiteX124" fmla="*/ 4180285 w 4813331"/>
              <a:gd name="connsiteY124" fmla="*/ 748360 h 1311068"/>
              <a:gd name="connsiteX125" fmla="*/ 4200382 w 4813331"/>
              <a:gd name="connsiteY125" fmla="*/ 718215 h 1311068"/>
              <a:gd name="connsiteX126" fmla="*/ 4230527 w 4813331"/>
              <a:gd name="connsiteY126" fmla="*/ 657925 h 1311068"/>
              <a:gd name="connsiteX127" fmla="*/ 4260672 w 4813331"/>
              <a:gd name="connsiteY127" fmla="*/ 667973 h 1311068"/>
              <a:gd name="connsiteX128" fmla="*/ 4290817 w 4813331"/>
              <a:gd name="connsiteY128" fmla="*/ 778505 h 1311068"/>
              <a:gd name="connsiteX129" fmla="*/ 4310914 w 4813331"/>
              <a:gd name="connsiteY129" fmla="*/ 848843 h 1311068"/>
              <a:gd name="connsiteX130" fmla="*/ 4331011 w 4813331"/>
              <a:gd name="connsiteY130" fmla="*/ 878988 h 1311068"/>
              <a:gd name="connsiteX131" fmla="*/ 4371204 w 4813331"/>
              <a:gd name="connsiteY131" fmla="*/ 818698 h 1311068"/>
              <a:gd name="connsiteX132" fmla="*/ 4431494 w 4813331"/>
              <a:gd name="connsiteY132" fmla="*/ 718215 h 1311068"/>
              <a:gd name="connsiteX133" fmla="*/ 4441542 w 4813331"/>
              <a:gd name="connsiteY133" fmla="*/ 527296 h 1311068"/>
              <a:gd name="connsiteX134" fmla="*/ 4451591 w 4813331"/>
              <a:gd name="connsiteY134" fmla="*/ 487103 h 1311068"/>
              <a:gd name="connsiteX135" fmla="*/ 4501833 w 4813331"/>
              <a:gd name="connsiteY135" fmla="*/ 597635 h 1311068"/>
              <a:gd name="connsiteX136" fmla="*/ 4511881 w 4813331"/>
              <a:gd name="connsiteY136" fmla="*/ 678021 h 1311068"/>
              <a:gd name="connsiteX137" fmla="*/ 4521929 w 4813331"/>
              <a:gd name="connsiteY137" fmla="*/ 808650 h 1311068"/>
              <a:gd name="connsiteX138" fmla="*/ 4552074 w 4813331"/>
              <a:gd name="connsiteY138" fmla="*/ 899085 h 1311068"/>
              <a:gd name="connsiteX139" fmla="*/ 4562123 w 4813331"/>
              <a:gd name="connsiteY139" fmla="*/ 929230 h 1311068"/>
              <a:gd name="connsiteX140" fmla="*/ 4572171 w 4813331"/>
              <a:gd name="connsiteY140" fmla="*/ 959375 h 1311068"/>
              <a:gd name="connsiteX141" fmla="*/ 4602316 w 4813331"/>
              <a:gd name="connsiteY141" fmla="*/ 989520 h 1311068"/>
              <a:gd name="connsiteX142" fmla="*/ 4612364 w 4813331"/>
              <a:gd name="connsiteY142" fmla="*/ 1130197 h 1311068"/>
              <a:gd name="connsiteX143" fmla="*/ 4652558 w 4813331"/>
              <a:gd name="connsiteY143" fmla="*/ 1150294 h 1311068"/>
              <a:gd name="connsiteX144" fmla="*/ 4712848 w 4813331"/>
              <a:gd name="connsiteY144" fmla="*/ 1090004 h 1311068"/>
              <a:gd name="connsiteX145" fmla="*/ 4753041 w 4813331"/>
              <a:gd name="connsiteY145" fmla="*/ 1019665 h 1311068"/>
              <a:gd name="connsiteX146" fmla="*/ 4793235 w 4813331"/>
              <a:gd name="connsiteY146" fmla="*/ 959375 h 1311068"/>
              <a:gd name="connsiteX147" fmla="*/ 4813331 w 4813331"/>
              <a:gd name="connsiteY147" fmla="*/ 909133 h 1311068"/>
              <a:gd name="connsiteX0" fmla="*/ 29291 w 4813331"/>
              <a:gd name="connsiteY0" fmla="*/ 67355 h 1311068"/>
              <a:gd name="connsiteX1" fmla="*/ 37015 w 4813331"/>
              <a:gd name="connsiteY1" fmla="*/ 58374 h 1311068"/>
              <a:gd name="connsiteX2" fmla="*/ 56681 w 4813331"/>
              <a:gd name="connsiteY2" fmla="*/ 68206 h 1311068"/>
              <a:gd name="connsiteX3" fmla="*/ 251380 w 4813331"/>
              <a:gd name="connsiteY3" fmla="*/ 417597 h 1311068"/>
              <a:gd name="connsiteX4" fmla="*/ 261428 w 4813331"/>
              <a:gd name="connsiteY4" fmla="*/ 525104 h 1311068"/>
              <a:gd name="connsiteX5" fmla="*/ 291573 w 4813331"/>
              <a:gd name="connsiteY5" fmla="*/ 377403 h 1311068"/>
              <a:gd name="connsiteX6" fmla="*/ 301622 w 4813331"/>
              <a:gd name="connsiteY6" fmla="*/ 751677 h 1311068"/>
              <a:gd name="connsiteX7" fmla="*/ 341815 w 4813331"/>
              <a:gd name="connsiteY7" fmla="*/ 566162 h 1311068"/>
              <a:gd name="connsiteX8" fmla="*/ 351863 w 4813331"/>
              <a:gd name="connsiteY8" fmla="*/ 513896 h 1311068"/>
              <a:gd name="connsiteX9" fmla="*/ 361912 w 4813331"/>
              <a:gd name="connsiteY9" fmla="*/ 829176 h 1311068"/>
              <a:gd name="connsiteX10" fmla="*/ 432250 w 4813331"/>
              <a:gd name="connsiteY10" fmla="*/ 542588 h 1311068"/>
              <a:gd name="connsiteX11" fmla="*/ 472444 w 4813331"/>
              <a:gd name="connsiteY11" fmla="*/ 700121 h 1311068"/>
              <a:gd name="connsiteX12" fmla="*/ 502589 w 4813331"/>
              <a:gd name="connsiteY12" fmla="*/ 729833 h 1311068"/>
              <a:gd name="connsiteX13" fmla="*/ 532734 w 4813331"/>
              <a:gd name="connsiteY13" fmla="*/ 650742 h 1311068"/>
              <a:gd name="connsiteX14" fmla="*/ 582975 w 4813331"/>
              <a:gd name="connsiteY14" fmla="*/ 1019665 h 1311068"/>
              <a:gd name="connsiteX15" fmla="*/ 613120 w 4813331"/>
              <a:gd name="connsiteY15" fmla="*/ 999569 h 1311068"/>
              <a:gd name="connsiteX16" fmla="*/ 626950 w 4813331"/>
              <a:gd name="connsiteY16" fmla="*/ 982606 h 1311068"/>
              <a:gd name="connsiteX17" fmla="*/ 713604 w 4813331"/>
              <a:gd name="connsiteY17" fmla="*/ 949327 h 1311068"/>
              <a:gd name="connsiteX18" fmla="*/ 763846 w 4813331"/>
              <a:gd name="connsiteY18" fmla="*/ 1069907 h 1311068"/>
              <a:gd name="connsiteX19" fmla="*/ 834184 w 4813331"/>
              <a:gd name="connsiteY19" fmla="*/ 1120149 h 1311068"/>
              <a:gd name="connsiteX20" fmla="*/ 833429 w 4813331"/>
              <a:gd name="connsiteY20" fmla="*/ 1139922 h 1311068"/>
              <a:gd name="connsiteX21" fmla="*/ 964813 w 4813331"/>
              <a:gd name="connsiteY21" fmla="*/ 1230681 h 1311068"/>
              <a:gd name="connsiteX22" fmla="*/ 1005006 w 4813331"/>
              <a:gd name="connsiteY22" fmla="*/ 1210584 h 1311068"/>
              <a:gd name="connsiteX23" fmla="*/ 1045200 w 4813331"/>
              <a:gd name="connsiteY23" fmla="*/ 1150294 h 1311068"/>
              <a:gd name="connsiteX24" fmla="*/ 1055248 w 4813331"/>
              <a:gd name="connsiteY24" fmla="*/ 1039762 h 1311068"/>
              <a:gd name="connsiteX25" fmla="*/ 1145683 w 4813331"/>
              <a:gd name="connsiteY25" fmla="*/ 899085 h 1311068"/>
              <a:gd name="connsiteX26" fmla="*/ 1155731 w 4813331"/>
              <a:gd name="connsiteY26" fmla="*/ 848843 h 1311068"/>
              <a:gd name="connsiteX27" fmla="*/ 1195925 w 4813331"/>
              <a:gd name="connsiteY27" fmla="*/ 798602 h 1311068"/>
              <a:gd name="connsiteX28" fmla="*/ 1216022 w 4813331"/>
              <a:gd name="connsiteY28" fmla="*/ 768457 h 1311068"/>
              <a:gd name="connsiteX29" fmla="*/ 1226070 w 4813331"/>
              <a:gd name="connsiteY29" fmla="*/ 738311 h 1311068"/>
              <a:gd name="connsiteX30" fmla="*/ 1246167 w 4813331"/>
              <a:gd name="connsiteY30" fmla="*/ 688070 h 1311068"/>
              <a:gd name="connsiteX31" fmla="*/ 1266263 w 4813331"/>
              <a:gd name="connsiteY31" fmla="*/ 557441 h 1311068"/>
              <a:gd name="connsiteX32" fmla="*/ 1276312 w 4813331"/>
              <a:gd name="connsiteY32" fmla="*/ 748360 h 1311068"/>
              <a:gd name="connsiteX33" fmla="*/ 1296408 w 4813331"/>
              <a:gd name="connsiteY33" fmla="*/ 708166 h 1311068"/>
              <a:gd name="connsiteX34" fmla="*/ 1306457 w 4813331"/>
              <a:gd name="connsiteY34" fmla="*/ 678021 h 1311068"/>
              <a:gd name="connsiteX35" fmla="*/ 1356699 w 4813331"/>
              <a:gd name="connsiteY35" fmla="*/ 768457 h 1311068"/>
              <a:gd name="connsiteX36" fmla="*/ 1406940 w 4813331"/>
              <a:gd name="connsiteY36" fmla="*/ 828747 h 1311068"/>
              <a:gd name="connsiteX37" fmla="*/ 1437085 w 4813331"/>
              <a:gd name="connsiteY37" fmla="*/ 838795 h 1311068"/>
              <a:gd name="connsiteX38" fmla="*/ 1487327 w 4813331"/>
              <a:gd name="connsiteY38" fmla="*/ 728263 h 1311068"/>
              <a:gd name="connsiteX39" fmla="*/ 1547617 w 4813331"/>
              <a:gd name="connsiteY39" fmla="*/ 667973 h 1311068"/>
              <a:gd name="connsiteX40" fmla="*/ 1567714 w 4813331"/>
              <a:gd name="connsiteY40" fmla="*/ 627780 h 1311068"/>
              <a:gd name="connsiteX41" fmla="*/ 1597859 w 4813331"/>
              <a:gd name="connsiteY41" fmla="*/ 487103 h 1311068"/>
              <a:gd name="connsiteX42" fmla="*/ 1617956 w 4813331"/>
              <a:gd name="connsiteY42" fmla="*/ 517248 h 1311068"/>
              <a:gd name="connsiteX43" fmla="*/ 1628004 w 4813331"/>
              <a:gd name="connsiteY43" fmla="*/ 547393 h 1311068"/>
              <a:gd name="connsiteX44" fmla="*/ 1648101 w 4813331"/>
              <a:gd name="connsiteY44" fmla="*/ 617731 h 1311068"/>
              <a:gd name="connsiteX45" fmla="*/ 1698342 w 4813331"/>
              <a:gd name="connsiteY45" fmla="*/ 698118 h 1311068"/>
              <a:gd name="connsiteX46" fmla="*/ 1728488 w 4813331"/>
              <a:gd name="connsiteY46" fmla="*/ 858892 h 1311068"/>
              <a:gd name="connsiteX47" fmla="*/ 1758633 w 4813331"/>
              <a:gd name="connsiteY47" fmla="*/ 969424 h 1311068"/>
              <a:gd name="connsiteX48" fmla="*/ 1778729 w 4813331"/>
              <a:gd name="connsiteY48" fmla="*/ 1049810 h 1311068"/>
              <a:gd name="connsiteX49" fmla="*/ 1798826 w 4813331"/>
              <a:gd name="connsiteY49" fmla="*/ 1079955 h 1311068"/>
              <a:gd name="connsiteX50" fmla="*/ 1828971 w 4813331"/>
              <a:gd name="connsiteY50" fmla="*/ 1069907 h 1311068"/>
              <a:gd name="connsiteX51" fmla="*/ 1839019 w 4813331"/>
              <a:gd name="connsiteY51" fmla="*/ 1039762 h 1311068"/>
              <a:gd name="connsiteX52" fmla="*/ 1859116 w 4813331"/>
              <a:gd name="connsiteY52" fmla="*/ 1009617 h 1311068"/>
              <a:gd name="connsiteX53" fmla="*/ 1889261 w 4813331"/>
              <a:gd name="connsiteY53" fmla="*/ 959375 h 1311068"/>
              <a:gd name="connsiteX54" fmla="*/ 1929455 w 4813331"/>
              <a:gd name="connsiteY54" fmla="*/ 989520 h 1311068"/>
              <a:gd name="connsiteX55" fmla="*/ 2029938 w 4813331"/>
              <a:gd name="connsiteY55" fmla="*/ 1079955 h 1311068"/>
              <a:gd name="connsiteX56" fmla="*/ 2070131 w 4813331"/>
              <a:gd name="connsiteY56" fmla="*/ 1150294 h 1311068"/>
              <a:gd name="connsiteX57" fmla="*/ 2100277 w 4813331"/>
              <a:gd name="connsiteY57" fmla="*/ 1170391 h 1311068"/>
              <a:gd name="connsiteX58" fmla="*/ 2110325 w 4813331"/>
              <a:gd name="connsiteY58" fmla="*/ 1200536 h 1311068"/>
              <a:gd name="connsiteX59" fmla="*/ 2130422 w 4813331"/>
              <a:gd name="connsiteY59" fmla="*/ 1170391 h 1311068"/>
              <a:gd name="connsiteX60" fmla="*/ 2140470 w 4813331"/>
              <a:gd name="connsiteY60" fmla="*/ 1130197 h 1311068"/>
              <a:gd name="connsiteX61" fmla="*/ 2160567 w 4813331"/>
              <a:gd name="connsiteY61" fmla="*/ 1079955 h 1311068"/>
              <a:gd name="connsiteX62" fmla="*/ 2170615 w 4813331"/>
              <a:gd name="connsiteY62" fmla="*/ 1049810 h 1311068"/>
              <a:gd name="connsiteX63" fmla="*/ 2180663 w 4813331"/>
              <a:gd name="connsiteY63" fmla="*/ 889037 h 1311068"/>
              <a:gd name="connsiteX64" fmla="*/ 2210808 w 4813331"/>
              <a:gd name="connsiteY64" fmla="*/ 798602 h 1311068"/>
              <a:gd name="connsiteX65" fmla="*/ 2240953 w 4813331"/>
              <a:gd name="connsiteY65" fmla="*/ 748360 h 1311068"/>
              <a:gd name="connsiteX66" fmla="*/ 2251002 w 4813331"/>
              <a:gd name="connsiteY66" fmla="*/ 688070 h 1311068"/>
              <a:gd name="connsiteX67" fmla="*/ 2261050 w 4813331"/>
              <a:gd name="connsiteY67" fmla="*/ 718215 h 1311068"/>
              <a:gd name="connsiteX68" fmla="*/ 2271099 w 4813331"/>
              <a:gd name="connsiteY68" fmla="*/ 778505 h 1311068"/>
              <a:gd name="connsiteX69" fmla="*/ 2301244 w 4813331"/>
              <a:gd name="connsiteY69" fmla="*/ 848843 h 1311068"/>
              <a:gd name="connsiteX70" fmla="*/ 2311292 w 4813331"/>
              <a:gd name="connsiteY70" fmla="*/ 969424 h 1311068"/>
              <a:gd name="connsiteX71" fmla="*/ 2331389 w 4813331"/>
              <a:gd name="connsiteY71" fmla="*/ 1090004 h 1311068"/>
              <a:gd name="connsiteX72" fmla="*/ 2391679 w 4813331"/>
              <a:gd name="connsiteY72" fmla="*/ 1029714 h 1311068"/>
              <a:gd name="connsiteX73" fmla="*/ 2451969 w 4813331"/>
              <a:gd name="connsiteY73" fmla="*/ 989520 h 1311068"/>
              <a:gd name="connsiteX74" fmla="*/ 2502211 w 4813331"/>
              <a:gd name="connsiteY74" fmla="*/ 929230 h 1311068"/>
              <a:gd name="connsiteX75" fmla="*/ 2542404 w 4813331"/>
              <a:gd name="connsiteY75" fmla="*/ 868940 h 1311068"/>
              <a:gd name="connsiteX76" fmla="*/ 2612742 w 4813331"/>
              <a:gd name="connsiteY76" fmla="*/ 808650 h 1311068"/>
              <a:gd name="connsiteX77" fmla="*/ 2662984 w 4813331"/>
              <a:gd name="connsiteY77" fmla="*/ 818698 h 1311068"/>
              <a:gd name="connsiteX78" fmla="*/ 2713226 w 4813331"/>
              <a:gd name="connsiteY78" fmla="*/ 858892 h 1311068"/>
              <a:gd name="connsiteX79" fmla="*/ 2773516 w 4813331"/>
              <a:gd name="connsiteY79" fmla="*/ 889037 h 1311068"/>
              <a:gd name="connsiteX80" fmla="*/ 2803661 w 4813331"/>
              <a:gd name="connsiteY80" fmla="*/ 919182 h 1311068"/>
              <a:gd name="connsiteX81" fmla="*/ 2813710 w 4813331"/>
              <a:gd name="connsiteY81" fmla="*/ 949327 h 1311068"/>
              <a:gd name="connsiteX82" fmla="*/ 2894096 w 4813331"/>
              <a:gd name="connsiteY82" fmla="*/ 989520 h 1311068"/>
              <a:gd name="connsiteX83" fmla="*/ 2934290 w 4813331"/>
              <a:gd name="connsiteY83" fmla="*/ 1009617 h 1311068"/>
              <a:gd name="connsiteX84" fmla="*/ 2964435 w 4813331"/>
              <a:gd name="connsiteY84" fmla="*/ 979472 h 1311068"/>
              <a:gd name="connsiteX85" fmla="*/ 2994580 w 4813331"/>
              <a:gd name="connsiteY85" fmla="*/ 959375 h 1311068"/>
              <a:gd name="connsiteX86" fmla="*/ 3064918 w 4813331"/>
              <a:gd name="connsiteY86" fmla="*/ 889037 h 1311068"/>
              <a:gd name="connsiteX87" fmla="*/ 3074967 w 4813331"/>
              <a:gd name="connsiteY87" fmla="*/ 848843 h 1311068"/>
              <a:gd name="connsiteX88" fmla="*/ 3105112 w 4813331"/>
              <a:gd name="connsiteY88" fmla="*/ 768457 h 1311068"/>
              <a:gd name="connsiteX89" fmla="*/ 3115160 w 4813331"/>
              <a:gd name="connsiteY89" fmla="*/ 667973 h 1311068"/>
              <a:gd name="connsiteX90" fmla="*/ 3135257 w 4813331"/>
              <a:gd name="connsiteY90" fmla="*/ 617731 h 1311068"/>
              <a:gd name="connsiteX91" fmla="*/ 3145305 w 4813331"/>
              <a:gd name="connsiteY91" fmla="*/ 577538 h 1311068"/>
              <a:gd name="connsiteX92" fmla="*/ 3165402 w 4813331"/>
              <a:gd name="connsiteY92" fmla="*/ 547393 h 1311068"/>
              <a:gd name="connsiteX93" fmla="*/ 3195547 w 4813331"/>
              <a:gd name="connsiteY93" fmla="*/ 456958 h 1311068"/>
              <a:gd name="connsiteX94" fmla="*/ 3215644 w 4813331"/>
              <a:gd name="connsiteY94" fmla="*/ 426813 h 1311068"/>
              <a:gd name="connsiteX95" fmla="*/ 3235740 w 4813331"/>
              <a:gd name="connsiteY95" fmla="*/ 346426 h 1311068"/>
              <a:gd name="connsiteX96" fmla="*/ 3301039 w 4813331"/>
              <a:gd name="connsiteY96" fmla="*/ 137550 h 1311068"/>
              <a:gd name="connsiteX97" fmla="*/ 3296030 w 4813331"/>
              <a:gd name="connsiteY97" fmla="*/ 477054 h 1311068"/>
              <a:gd name="connsiteX98" fmla="*/ 3346272 w 4813331"/>
              <a:gd name="connsiteY98" fmla="*/ 607683 h 1311068"/>
              <a:gd name="connsiteX99" fmla="*/ 3356320 w 4813331"/>
              <a:gd name="connsiteY99" fmla="*/ 758408 h 1311068"/>
              <a:gd name="connsiteX100" fmla="*/ 3386466 w 4813331"/>
              <a:gd name="connsiteY100" fmla="*/ 929230 h 1311068"/>
              <a:gd name="connsiteX101" fmla="*/ 3426659 w 4813331"/>
              <a:gd name="connsiteY101" fmla="*/ 1049810 h 1311068"/>
              <a:gd name="connsiteX102" fmla="*/ 3436707 w 4813331"/>
              <a:gd name="connsiteY102" fmla="*/ 1090004 h 1311068"/>
              <a:gd name="connsiteX103" fmla="*/ 3446756 w 4813331"/>
              <a:gd name="connsiteY103" fmla="*/ 1220632 h 1311068"/>
              <a:gd name="connsiteX104" fmla="*/ 3466852 w 4813331"/>
              <a:gd name="connsiteY104" fmla="*/ 1280922 h 1311068"/>
              <a:gd name="connsiteX105" fmla="*/ 3476901 w 4813331"/>
              <a:gd name="connsiteY105" fmla="*/ 1311068 h 1311068"/>
              <a:gd name="connsiteX106" fmla="*/ 3537191 w 4813331"/>
              <a:gd name="connsiteY106" fmla="*/ 1230681 h 1311068"/>
              <a:gd name="connsiteX107" fmla="*/ 3587433 w 4813331"/>
              <a:gd name="connsiteY107" fmla="*/ 1150294 h 1311068"/>
              <a:gd name="connsiteX108" fmla="*/ 3607529 w 4813331"/>
              <a:gd name="connsiteY108" fmla="*/ 1079955 h 1311068"/>
              <a:gd name="connsiteX109" fmla="*/ 3617578 w 4813331"/>
              <a:gd name="connsiteY109" fmla="*/ 1019665 h 1311068"/>
              <a:gd name="connsiteX110" fmla="*/ 3647723 w 4813331"/>
              <a:gd name="connsiteY110" fmla="*/ 949327 h 1311068"/>
              <a:gd name="connsiteX111" fmla="*/ 3657771 w 4813331"/>
              <a:gd name="connsiteY111" fmla="*/ 848843 h 1311068"/>
              <a:gd name="connsiteX112" fmla="*/ 3687916 w 4813331"/>
              <a:gd name="connsiteY112" fmla="*/ 778505 h 1311068"/>
              <a:gd name="connsiteX113" fmla="*/ 3758255 w 4813331"/>
              <a:gd name="connsiteY113" fmla="*/ 868940 h 1311068"/>
              <a:gd name="connsiteX114" fmla="*/ 3778351 w 4813331"/>
              <a:gd name="connsiteY114" fmla="*/ 909133 h 1311068"/>
              <a:gd name="connsiteX115" fmla="*/ 3788400 w 4813331"/>
              <a:gd name="connsiteY115" fmla="*/ 1009617 h 1311068"/>
              <a:gd name="connsiteX116" fmla="*/ 3838641 w 4813331"/>
              <a:gd name="connsiteY116" fmla="*/ 1029714 h 1311068"/>
              <a:gd name="connsiteX117" fmla="*/ 4009463 w 4813331"/>
              <a:gd name="connsiteY117" fmla="*/ 1049810 h 1311068"/>
              <a:gd name="connsiteX118" fmla="*/ 4039608 w 4813331"/>
              <a:gd name="connsiteY118" fmla="*/ 1039762 h 1311068"/>
              <a:gd name="connsiteX119" fmla="*/ 4049657 w 4813331"/>
              <a:gd name="connsiteY119" fmla="*/ 959375 h 1311068"/>
              <a:gd name="connsiteX120" fmla="*/ 4059705 w 4813331"/>
              <a:gd name="connsiteY120" fmla="*/ 909133 h 1311068"/>
              <a:gd name="connsiteX121" fmla="*/ 4109947 w 4813331"/>
              <a:gd name="connsiteY121" fmla="*/ 878988 h 1311068"/>
              <a:gd name="connsiteX122" fmla="*/ 4130044 w 4813331"/>
              <a:gd name="connsiteY122" fmla="*/ 848843 h 1311068"/>
              <a:gd name="connsiteX123" fmla="*/ 4170237 w 4813331"/>
              <a:gd name="connsiteY123" fmla="*/ 808650 h 1311068"/>
              <a:gd name="connsiteX124" fmla="*/ 4180285 w 4813331"/>
              <a:gd name="connsiteY124" fmla="*/ 748360 h 1311068"/>
              <a:gd name="connsiteX125" fmla="*/ 4200382 w 4813331"/>
              <a:gd name="connsiteY125" fmla="*/ 718215 h 1311068"/>
              <a:gd name="connsiteX126" fmla="*/ 4230527 w 4813331"/>
              <a:gd name="connsiteY126" fmla="*/ 657925 h 1311068"/>
              <a:gd name="connsiteX127" fmla="*/ 4260672 w 4813331"/>
              <a:gd name="connsiteY127" fmla="*/ 667973 h 1311068"/>
              <a:gd name="connsiteX128" fmla="*/ 4290817 w 4813331"/>
              <a:gd name="connsiteY128" fmla="*/ 778505 h 1311068"/>
              <a:gd name="connsiteX129" fmla="*/ 4310914 w 4813331"/>
              <a:gd name="connsiteY129" fmla="*/ 848843 h 1311068"/>
              <a:gd name="connsiteX130" fmla="*/ 4331011 w 4813331"/>
              <a:gd name="connsiteY130" fmla="*/ 878988 h 1311068"/>
              <a:gd name="connsiteX131" fmla="*/ 4371204 w 4813331"/>
              <a:gd name="connsiteY131" fmla="*/ 818698 h 1311068"/>
              <a:gd name="connsiteX132" fmla="*/ 4431494 w 4813331"/>
              <a:gd name="connsiteY132" fmla="*/ 718215 h 1311068"/>
              <a:gd name="connsiteX133" fmla="*/ 4441542 w 4813331"/>
              <a:gd name="connsiteY133" fmla="*/ 527296 h 1311068"/>
              <a:gd name="connsiteX134" fmla="*/ 4451591 w 4813331"/>
              <a:gd name="connsiteY134" fmla="*/ 487103 h 1311068"/>
              <a:gd name="connsiteX135" fmla="*/ 4501833 w 4813331"/>
              <a:gd name="connsiteY135" fmla="*/ 597635 h 1311068"/>
              <a:gd name="connsiteX136" fmla="*/ 4511881 w 4813331"/>
              <a:gd name="connsiteY136" fmla="*/ 678021 h 1311068"/>
              <a:gd name="connsiteX137" fmla="*/ 4521929 w 4813331"/>
              <a:gd name="connsiteY137" fmla="*/ 808650 h 1311068"/>
              <a:gd name="connsiteX138" fmla="*/ 4552074 w 4813331"/>
              <a:gd name="connsiteY138" fmla="*/ 899085 h 1311068"/>
              <a:gd name="connsiteX139" fmla="*/ 4562123 w 4813331"/>
              <a:gd name="connsiteY139" fmla="*/ 929230 h 1311068"/>
              <a:gd name="connsiteX140" fmla="*/ 4572171 w 4813331"/>
              <a:gd name="connsiteY140" fmla="*/ 959375 h 1311068"/>
              <a:gd name="connsiteX141" fmla="*/ 4602316 w 4813331"/>
              <a:gd name="connsiteY141" fmla="*/ 989520 h 1311068"/>
              <a:gd name="connsiteX142" fmla="*/ 4612364 w 4813331"/>
              <a:gd name="connsiteY142" fmla="*/ 1130197 h 1311068"/>
              <a:gd name="connsiteX143" fmla="*/ 4652558 w 4813331"/>
              <a:gd name="connsiteY143" fmla="*/ 1150294 h 1311068"/>
              <a:gd name="connsiteX144" fmla="*/ 4712848 w 4813331"/>
              <a:gd name="connsiteY144" fmla="*/ 1090004 h 1311068"/>
              <a:gd name="connsiteX145" fmla="*/ 4753041 w 4813331"/>
              <a:gd name="connsiteY145" fmla="*/ 1019665 h 1311068"/>
              <a:gd name="connsiteX146" fmla="*/ 4793235 w 4813331"/>
              <a:gd name="connsiteY146" fmla="*/ 959375 h 1311068"/>
              <a:gd name="connsiteX147" fmla="*/ 4813331 w 4813331"/>
              <a:gd name="connsiteY147" fmla="*/ 909133 h 1311068"/>
              <a:gd name="connsiteX0" fmla="*/ 29291 w 4813331"/>
              <a:gd name="connsiteY0" fmla="*/ 67355 h 1311068"/>
              <a:gd name="connsiteX1" fmla="*/ 37015 w 4813331"/>
              <a:gd name="connsiteY1" fmla="*/ 58374 h 1311068"/>
              <a:gd name="connsiteX2" fmla="*/ 56681 w 4813331"/>
              <a:gd name="connsiteY2" fmla="*/ 68206 h 1311068"/>
              <a:gd name="connsiteX3" fmla="*/ 251380 w 4813331"/>
              <a:gd name="connsiteY3" fmla="*/ 417597 h 1311068"/>
              <a:gd name="connsiteX4" fmla="*/ 261428 w 4813331"/>
              <a:gd name="connsiteY4" fmla="*/ 525104 h 1311068"/>
              <a:gd name="connsiteX5" fmla="*/ 291573 w 4813331"/>
              <a:gd name="connsiteY5" fmla="*/ 377403 h 1311068"/>
              <a:gd name="connsiteX6" fmla="*/ 301622 w 4813331"/>
              <a:gd name="connsiteY6" fmla="*/ 751677 h 1311068"/>
              <a:gd name="connsiteX7" fmla="*/ 341815 w 4813331"/>
              <a:gd name="connsiteY7" fmla="*/ 566162 h 1311068"/>
              <a:gd name="connsiteX8" fmla="*/ 351863 w 4813331"/>
              <a:gd name="connsiteY8" fmla="*/ 513896 h 1311068"/>
              <a:gd name="connsiteX9" fmla="*/ 361912 w 4813331"/>
              <a:gd name="connsiteY9" fmla="*/ 829176 h 1311068"/>
              <a:gd name="connsiteX10" fmla="*/ 432250 w 4813331"/>
              <a:gd name="connsiteY10" fmla="*/ 542588 h 1311068"/>
              <a:gd name="connsiteX11" fmla="*/ 472444 w 4813331"/>
              <a:gd name="connsiteY11" fmla="*/ 700121 h 1311068"/>
              <a:gd name="connsiteX12" fmla="*/ 502589 w 4813331"/>
              <a:gd name="connsiteY12" fmla="*/ 729833 h 1311068"/>
              <a:gd name="connsiteX13" fmla="*/ 532734 w 4813331"/>
              <a:gd name="connsiteY13" fmla="*/ 650742 h 1311068"/>
              <a:gd name="connsiteX14" fmla="*/ 582975 w 4813331"/>
              <a:gd name="connsiteY14" fmla="*/ 1019665 h 1311068"/>
              <a:gd name="connsiteX15" fmla="*/ 613120 w 4813331"/>
              <a:gd name="connsiteY15" fmla="*/ 999569 h 1311068"/>
              <a:gd name="connsiteX16" fmla="*/ 626950 w 4813331"/>
              <a:gd name="connsiteY16" fmla="*/ 982606 h 1311068"/>
              <a:gd name="connsiteX17" fmla="*/ 713604 w 4813331"/>
              <a:gd name="connsiteY17" fmla="*/ 949327 h 1311068"/>
              <a:gd name="connsiteX18" fmla="*/ 763846 w 4813331"/>
              <a:gd name="connsiteY18" fmla="*/ 1069907 h 1311068"/>
              <a:gd name="connsiteX19" fmla="*/ 834184 w 4813331"/>
              <a:gd name="connsiteY19" fmla="*/ 1120149 h 1311068"/>
              <a:gd name="connsiteX20" fmla="*/ 833429 w 4813331"/>
              <a:gd name="connsiteY20" fmla="*/ 1139922 h 1311068"/>
              <a:gd name="connsiteX21" fmla="*/ 964813 w 4813331"/>
              <a:gd name="connsiteY21" fmla="*/ 1230681 h 1311068"/>
              <a:gd name="connsiteX22" fmla="*/ 1005006 w 4813331"/>
              <a:gd name="connsiteY22" fmla="*/ 1210584 h 1311068"/>
              <a:gd name="connsiteX23" fmla="*/ 1045200 w 4813331"/>
              <a:gd name="connsiteY23" fmla="*/ 1150294 h 1311068"/>
              <a:gd name="connsiteX24" fmla="*/ 1055248 w 4813331"/>
              <a:gd name="connsiteY24" fmla="*/ 1039762 h 1311068"/>
              <a:gd name="connsiteX25" fmla="*/ 1145683 w 4813331"/>
              <a:gd name="connsiteY25" fmla="*/ 899085 h 1311068"/>
              <a:gd name="connsiteX26" fmla="*/ 1155731 w 4813331"/>
              <a:gd name="connsiteY26" fmla="*/ 848843 h 1311068"/>
              <a:gd name="connsiteX27" fmla="*/ 1195925 w 4813331"/>
              <a:gd name="connsiteY27" fmla="*/ 798602 h 1311068"/>
              <a:gd name="connsiteX28" fmla="*/ 1216022 w 4813331"/>
              <a:gd name="connsiteY28" fmla="*/ 768457 h 1311068"/>
              <a:gd name="connsiteX29" fmla="*/ 1226070 w 4813331"/>
              <a:gd name="connsiteY29" fmla="*/ 738311 h 1311068"/>
              <a:gd name="connsiteX30" fmla="*/ 1246167 w 4813331"/>
              <a:gd name="connsiteY30" fmla="*/ 688070 h 1311068"/>
              <a:gd name="connsiteX31" fmla="*/ 1266263 w 4813331"/>
              <a:gd name="connsiteY31" fmla="*/ 557441 h 1311068"/>
              <a:gd name="connsiteX32" fmla="*/ 1276312 w 4813331"/>
              <a:gd name="connsiteY32" fmla="*/ 748360 h 1311068"/>
              <a:gd name="connsiteX33" fmla="*/ 1296408 w 4813331"/>
              <a:gd name="connsiteY33" fmla="*/ 708166 h 1311068"/>
              <a:gd name="connsiteX34" fmla="*/ 1306457 w 4813331"/>
              <a:gd name="connsiteY34" fmla="*/ 678021 h 1311068"/>
              <a:gd name="connsiteX35" fmla="*/ 1356699 w 4813331"/>
              <a:gd name="connsiteY35" fmla="*/ 768457 h 1311068"/>
              <a:gd name="connsiteX36" fmla="*/ 1406940 w 4813331"/>
              <a:gd name="connsiteY36" fmla="*/ 828747 h 1311068"/>
              <a:gd name="connsiteX37" fmla="*/ 1437085 w 4813331"/>
              <a:gd name="connsiteY37" fmla="*/ 838795 h 1311068"/>
              <a:gd name="connsiteX38" fmla="*/ 1487327 w 4813331"/>
              <a:gd name="connsiteY38" fmla="*/ 728263 h 1311068"/>
              <a:gd name="connsiteX39" fmla="*/ 1547617 w 4813331"/>
              <a:gd name="connsiteY39" fmla="*/ 667973 h 1311068"/>
              <a:gd name="connsiteX40" fmla="*/ 1567714 w 4813331"/>
              <a:gd name="connsiteY40" fmla="*/ 627780 h 1311068"/>
              <a:gd name="connsiteX41" fmla="*/ 1597859 w 4813331"/>
              <a:gd name="connsiteY41" fmla="*/ 487103 h 1311068"/>
              <a:gd name="connsiteX42" fmla="*/ 1617956 w 4813331"/>
              <a:gd name="connsiteY42" fmla="*/ 517248 h 1311068"/>
              <a:gd name="connsiteX43" fmla="*/ 1628004 w 4813331"/>
              <a:gd name="connsiteY43" fmla="*/ 547393 h 1311068"/>
              <a:gd name="connsiteX44" fmla="*/ 1648101 w 4813331"/>
              <a:gd name="connsiteY44" fmla="*/ 617731 h 1311068"/>
              <a:gd name="connsiteX45" fmla="*/ 1698342 w 4813331"/>
              <a:gd name="connsiteY45" fmla="*/ 698118 h 1311068"/>
              <a:gd name="connsiteX46" fmla="*/ 1728488 w 4813331"/>
              <a:gd name="connsiteY46" fmla="*/ 858892 h 1311068"/>
              <a:gd name="connsiteX47" fmla="*/ 1758633 w 4813331"/>
              <a:gd name="connsiteY47" fmla="*/ 969424 h 1311068"/>
              <a:gd name="connsiteX48" fmla="*/ 1778729 w 4813331"/>
              <a:gd name="connsiteY48" fmla="*/ 1049810 h 1311068"/>
              <a:gd name="connsiteX49" fmla="*/ 1798826 w 4813331"/>
              <a:gd name="connsiteY49" fmla="*/ 1079955 h 1311068"/>
              <a:gd name="connsiteX50" fmla="*/ 1828971 w 4813331"/>
              <a:gd name="connsiteY50" fmla="*/ 1069907 h 1311068"/>
              <a:gd name="connsiteX51" fmla="*/ 1839019 w 4813331"/>
              <a:gd name="connsiteY51" fmla="*/ 1039762 h 1311068"/>
              <a:gd name="connsiteX52" fmla="*/ 1859116 w 4813331"/>
              <a:gd name="connsiteY52" fmla="*/ 1009617 h 1311068"/>
              <a:gd name="connsiteX53" fmla="*/ 1889261 w 4813331"/>
              <a:gd name="connsiteY53" fmla="*/ 959375 h 1311068"/>
              <a:gd name="connsiteX54" fmla="*/ 1929455 w 4813331"/>
              <a:gd name="connsiteY54" fmla="*/ 989520 h 1311068"/>
              <a:gd name="connsiteX55" fmla="*/ 2029938 w 4813331"/>
              <a:gd name="connsiteY55" fmla="*/ 1079955 h 1311068"/>
              <a:gd name="connsiteX56" fmla="*/ 2070131 w 4813331"/>
              <a:gd name="connsiteY56" fmla="*/ 1150294 h 1311068"/>
              <a:gd name="connsiteX57" fmla="*/ 2100277 w 4813331"/>
              <a:gd name="connsiteY57" fmla="*/ 1170391 h 1311068"/>
              <a:gd name="connsiteX58" fmla="*/ 2110325 w 4813331"/>
              <a:gd name="connsiteY58" fmla="*/ 1200536 h 1311068"/>
              <a:gd name="connsiteX59" fmla="*/ 2130422 w 4813331"/>
              <a:gd name="connsiteY59" fmla="*/ 1170391 h 1311068"/>
              <a:gd name="connsiteX60" fmla="*/ 2140470 w 4813331"/>
              <a:gd name="connsiteY60" fmla="*/ 1130197 h 1311068"/>
              <a:gd name="connsiteX61" fmla="*/ 2160567 w 4813331"/>
              <a:gd name="connsiteY61" fmla="*/ 1079955 h 1311068"/>
              <a:gd name="connsiteX62" fmla="*/ 2170615 w 4813331"/>
              <a:gd name="connsiteY62" fmla="*/ 1049810 h 1311068"/>
              <a:gd name="connsiteX63" fmla="*/ 2180663 w 4813331"/>
              <a:gd name="connsiteY63" fmla="*/ 889037 h 1311068"/>
              <a:gd name="connsiteX64" fmla="*/ 2210808 w 4813331"/>
              <a:gd name="connsiteY64" fmla="*/ 798602 h 1311068"/>
              <a:gd name="connsiteX65" fmla="*/ 2240953 w 4813331"/>
              <a:gd name="connsiteY65" fmla="*/ 748360 h 1311068"/>
              <a:gd name="connsiteX66" fmla="*/ 2251002 w 4813331"/>
              <a:gd name="connsiteY66" fmla="*/ 688070 h 1311068"/>
              <a:gd name="connsiteX67" fmla="*/ 2261050 w 4813331"/>
              <a:gd name="connsiteY67" fmla="*/ 718215 h 1311068"/>
              <a:gd name="connsiteX68" fmla="*/ 2271099 w 4813331"/>
              <a:gd name="connsiteY68" fmla="*/ 778505 h 1311068"/>
              <a:gd name="connsiteX69" fmla="*/ 2301244 w 4813331"/>
              <a:gd name="connsiteY69" fmla="*/ 848843 h 1311068"/>
              <a:gd name="connsiteX70" fmla="*/ 2311292 w 4813331"/>
              <a:gd name="connsiteY70" fmla="*/ 969424 h 1311068"/>
              <a:gd name="connsiteX71" fmla="*/ 2331389 w 4813331"/>
              <a:gd name="connsiteY71" fmla="*/ 1090004 h 1311068"/>
              <a:gd name="connsiteX72" fmla="*/ 2391679 w 4813331"/>
              <a:gd name="connsiteY72" fmla="*/ 1029714 h 1311068"/>
              <a:gd name="connsiteX73" fmla="*/ 2451969 w 4813331"/>
              <a:gd name="connsiteY73" fmla="*/ 989520 h 1311068"/>
              <a:gd name="connsiteX74" fmla="*/ 2502211 w 4813331"/>
              <a:gd name="connsiteY74" fmla="*/ 929230 h 1311068"/>
              <a:gd name="connsiteX75" fmla="*/ 2542404 w 4813331"/>
              <a:gd name="connsiteY75" fmla="*/ 868940 h 1311068"/>
              <a:gd name="connsiteX76" fmla="*/ 2612742 w 4813331"/>
              <a:gd name="connsiteY76" fmla="*/ 808650 h 1311068"/>
              <a:gd name="connsiteX77" fmla="*/ 2662984 w 4813331"/>
              <a:gd name="connsiteY77" fmla="*/ 818698 h 1311068"/>
              <a:gd name="connsiteX78" fmla="*/ 2713226 w 4813331"/>
              <a:gd name="connsiteY78" fmla="*/ 858892 h 1311068"/>
              <a:gd name="connsiteX79" fmla="*/ 2773516 w 4813331"/>
              <a:gd name="connsiteY79" fmla="*/ 889037 h 1311068"/>
              <a:gd name="connsiteX80" fmla="*/ 2803661 w 4813331"/>
              <a:gd name="connsiteY80" fmla="*/ 919182 h 1311068"/>
              <a:gd name="connsiteX81" fmla="*/ 2813710 w 4813331"/>
              <a:gd name="connsiteY81" fmla="*/ 949327 h 1311068"/>
              <a:gd name="connsiteX82" fmla="*/ 2894096 w 4813331"/>
              <a:gd name="connsiteY82" fmla="*/ 989520 h 1311068"/>
              <a:gd name="connsiteX83" fmla="*/ 2934290 w 4813331"/>
              <a:gd name="connsiteY83" fmla="*/ 1009617 h 1311068"/>
              <a:gd name="connsiteX84" fmla="*/ 2964435 w 4813331"/>
              <a:gd name="connsiteY84" fmla="*/ 979472 h 1311068"/>
              <a:gd name="connsiteX85" fmla="*/ 2994580 w 4813331"/>
              <a:gd name="connsiteY85" fmla="*/ 959375 h 1311068"/>
              <a:gd name="connsiteX86" fmla="*/ 3064918 w 4813331"/>
              <a:gd name="connsiteY86" fmla="*/ 889037 h 1311068"/>
              <a:gd name="connsiteX87" fmla="*/ 3074967 w 4813331"/>
              <a:gd name="connsiteY87" fmla="*/ 848843 h 1311068"/>
              <a:gd name="connsiteX88" fmla="*/ 3105112 w 4813331"/>
              <a:gd name="connsiteY88" fmla="*/ 768457 h 1311068"/>
              <a:gd name="connsiteX89" fmla="*/ 3115160 w 4813331"/>
              <a:gd name="connsiteY89" fmla="*/ 667973 h 1311068"/>
              <a:gd name="connsiteX90" fmla="*/ 3135257 w 4813331"/>
              <a:gd name="connsiteY90" fmla="*/ 617731 h 1311068"/>
              <a:gd name="connsiteX91" fmla="*/ 3145305 w 4813331"/>
              <a:gd name="connsiteY91" fmla="*/ 577538 h 1311068"/>
              <a:gd name="connsiteX92" fmla="*/ 3165402 w 4813331"/>
              <a:gd name="connsiteY92" fmla="*/ 547393 h 1311068"/>
              <a:gd name="connsiteX93" fmla="*/ 3195547 w 4813331"/>
              <a:gd name="connsiteY93" fmla="*/ 456958 h 1311068"/>
              <a:gd name="connsiteX94" fmla="*/ 3215644 w 4813331"/>
              <a:gd name="connsiteY94" fmla="*/ 426813 h 1311068"/>
              <a:gd name="connsiteX95" fmla="*/ 3235740 w 4813331"/>
              <a:gd name="connsiteY95" fmla="*/ 346426 h 1311068"/>
              <a:gd name="connsiteX96" fmla="*/ 3301039 w 4813331"/>
              <a:gd name="connsiteY96" fmla="*/ 137550 h 1311068"/>
              <a:gd name="connsiteX97" fmla="*/ 3296030 w 4813331"/>
              <a:gd name="connsiteY97" fmla="*/ 477054 h 1311068"/>
              <a:gd name="connsiteX98" fmla="*/ 3346272 w 4813331"/>
              <a:gd name="connsiteY98" fmla="*/ 607683 h 1311068"/>
              <a:gd name="connsiteX99" fmla="*/ 3356320 w 4813331"/>
              <a:gd name="connsiteY99" fmla="*/ 758408 h 1311068"/>
              <a:gd name="connsiteX100" fmla="*/ 3386466 w 4813331"/>
              <a:gd name="connsiteY100" fmla="*/ 929230 h 1311068"/>
              <a:gd name="connsiteX101" fmla="*/ 3426659 w 4813331"/>
              <a:gd name="connsiteY101" fmla="*/ 1049810 h 1311068"/>
              <a:gd name="connsiteX102" fmla="*/ 3436707 w 4813331"/>
              <a:gd name="connsiteY102" fmla="*/ 1090004 h 1311068"/>
              <a:gd name="connsiteX103" fmla="*/ 3446756 w 4813331"/>
              <a:gd name="connsiteY103" fmla="*/ 1220632 h 1311068"/>
              <a:gd name="connsiteX104" fmla="*/ 3466852 w 4813331"/>
              <a:gd name="connsiteY104" fmla="*/ 1280922 h 1311068"/>
              <a:gd name="connsiteX105" fmla="*/ 3476901 w 4813331"/>
              <a:gd name="connsiteY105" fmla="*/ 1311068 h 1311068"/>
              <a:gd name="connsiteX106" fmla="*/ 3537191 w 4813331"/>
              <a:gd name="connsiteY106" fmla="*/ 1230681 h 1311068"/>
              <a:gd name="connsiteX107" fmla="*/ 3587433 w 4813331"/>
              <a:gd name="connsiteY107" fmla="*/ 1150294 h 1311068"/>
              <a:gd name="connsiteX108" fmla="*/ 3607529 w 4813331"/>
              <a:gd name="connsiteY108" fmla="*/ 1079955 h 1311068"/>
              <a:gd name="connsiteX109" fmla="*/ 3617578 w 4813331"/>
              <a:gd name="connsiteY109" fmla="*/ 1019665 h 1311068"/>
              <a:gd name="connsiteX110" fmla="*/ 3647723 w 4813331"/>
              <a:gd name="connsiteY110" fmla="*/ 949327 h 1311068"/>
              <a:gd name="connsiteX111" fmla="*/ 3657771 w 4813331"/>
              <a:gd name="connsiteY111" fmla="*/ 848843 h 1311068"/>
              <a:gd name="connsiteX112" fmla="*/ 3687916 w 4813331"/>
              <a:gd name="connsiteY112" fmla="*/ 778505 h 1311068"/>
              <a:gd name="connsiteX113" fmla="*/ 3758255 w 4813331"/>
              <a:gd name="connsiteY113" fmla="*/ 868940 h 1311068"/>
              <a:gd name="connsiteX114" fmla="*/ 3778351 w 4813331"/>
              <a:gd name="connsiteY114" fmla="*/ 909133 h 1311068"/>
              <a:gd name="connsiteX115" fmla="*/ 3788400 w 4813331"/>
              <a:gd name="connsiteY115" fmla="*/ 1009617 h 1311068"/>
              <a:gd name="connsiteX116" fmla="*/ 3838641 w 4813331"/>
              <a:gd name="connsiteY116" fmla="*/ 1029714 h 1311068"/>
              <a:gd name="connsiteX117" fmla="*/ 4009463 w 4813331"/>
              <a:gd name="connsiteY117" fmla="*/ 1049810 h 1311068"/>
              <a:gd name="connsiteX118" fmla="*/ 4039608 w 4813331"/>
              <a:gd name="connsiteY118" fmla="*/ 1039762 h 1311068"/>
              <a:gd name="connsiteX119" fmla="*/ 4049657 w 4813331"/>
              <a:gd name="connsiteY119" fmla="*/ 959375 h 1311068"/>
              <a:gd name="connsiteX120" fmla="*/ 4059705 w 4813331"/>
              <a:gd name="connsiteY120" fmla="*/ 909133 h 1311068"/>
              <a:gd name="connsiteX121" fmla="*/ 4109947 w 4813331"/>
              <a:gd name="connsiteY121" fmla="*/ 878988 h 1311068"/>
              <a:gd name="connsiteX122" fmla="*/ 4130044 w 4813331"/>
              <a:gd name="connsiteY122" fmla="*/ 848843 h 1311068"/>
              <a:gd name="connsiteX123" fmla="*/ 4170237 w 4813331"/>
              <a:gd name="connsiteY123" fmla="*/ 808650 h 1311068"/>
              <a:gd name="connsiteX124" fmla="*/ 4180285 w 4813331"/>
              <a:gd name="connsiteY124" fmla="*/ 748360 h 1311068"/>
              <a:gd name="connsiteX125" fmla="*/ 4200382 w 4813331"/>
              <a:gd name="connsiteY125" fmla="*/ 718215 h 1311068"/>
              <a:gd name="connsiteX126" fmla="*/ 4230527 w 4813331"/>
              <a:gd name="connsiteY126" fmla="*/ 657925 h 1311068"/>
              <a:gd name="connsiteX127" fmla="*/ 4260672 w 4813331"/>
              <a:gd name="connsiteY127" fmla="*/ 667973 h 1311068"/>
              <a:gd name="connsiteX128" fmla="*/ 4290817 w 4813331"/>
              <a:gd name="connsiteY128" fmla="*/ 778505 h 1311068"/>
              <a:gd name="connsiteX129" fmla="*/ 4310914 w 4813331"/>
              <a:gd name="connsiteY129" fmla="*/ 848843 h 1311068"/>
              <a:gd name="connsiteX130" fmla="*/ 4331011 w 4813331"/>
              <a:gd name="connsiteY130" fmla="*/ 878988 h 1311068"/>
              <a:gd name="connsiteX131" fmla="*/ 4371204 w 4813331"/>
              <a:gd name="connsiteY131" fmla="*/ 818698 h 1311068"/>
              <a:gd name="connsiteX132" fmla="*/ 4431494 w 4813331"/>
              <a:gd name="connsiteY132" fmla="*/ 718215 h 1311068"/>
              <a:gd name="connsiteX133" fmla="*/ 4441542 w 4813331"/>
              <a:gd name="connsiteY133" fmla="*/ 527296 h 1311068"/>
              <a:gd name="connsiteX134" fmla="*/ 4451591 w 4813331"/>
              <a:gd name="connsiteY134" fmla="*/ 487103 h 1311068"/>
              <a:gd name="connsiteX135" fmla="*/ 4501833 w 4813331"/>
              <a:gd name="connsiteY135" fmla="*/ 597635 h 1311068"/>
              <a:gd name="connsiteX136" fmla="*/ 4511881 w 4813331"/>
              <a:gd name="connsiteY136" fmla="*/ 678021 h 1311068"/>
              <a:gd name="connsiteX137" fmla="*/ 4521929 w 4813331"/>
              <a:gd name="connsiteY137" fmla="*/ 808650 h 1311068"/>
              <a:gd name="connsiteX138" fmla="*/ 4552074 w 4813331"/>
              <a:gd name="connsiteY138" fmla="*/ 899085 h 1311068"/>
              <a:gd name="connsiteX139" fmla="*/ 4562123 w 4813331"/>
              <a:gd name="connsiteY139" fmla="*/ 929230 h 1311068"/>
              <a:gd name="connsiteX140" fmla="*/ 4572171 w 4813331"/>
              <a:gd name="connsiteY140" fmla="*/ 959375 h 1311068"/>
              <a:gd name="connsiteX141" fmla="*/ 4602316 w 4813331"/>
              <a:gd name="connsiteY141" fmla="*/ 989520 h 1311068"/>
              <a:gd name="connsiteX142" fmla="*/ 4612364 w 4813331"/>
              <a:gd name="connsiteY142" fmla="*/ 1130197 h 1311068"/>
              <a:gd name="connsiteX143" fmla="*/ 4652558 w 4813331"/>
              <a:gd name="connsiteY143" fmla="*/ 1150294 h 1311068"/>
              <a:gd name="connsiteX144" fmla="*/ 4712848 w 4813331"/>
              <a:gd name="connsiteY144" fmla="*/ 1090004 h 1311068"/>
              <a:gd name="connsiteX145" fmla="*/ 4753041 w 4813331"/>
              <a:gd name="connsiteY145" fmla="*/ 1019665 h 1311068"/>
              <a:gd name="connsiteX146" fmla="*/ 4793235 w 4813331"/>
              <a:gd name="connsiteY146" fmla="*/ 959375 h 1311068"/>
              <a:gd name="connsiteX147" fmla="*/ 4813331 w 4813331"/>
              <a:gd name="connsiteY147" fmla="*/ 909133 h 1311068"/>
              <a:gd name="connsiteX0" fmla="*/ 29291 w 4813331"/>
              <a:gd name="connsiteY0" fmla="*/ 67355 h 1311068"/>
              <a:gd name="connsiteX1" fmla="*/ 37015 w 4813331"/>
              <a:gd name="connsiteY1" fmla="*/ 58374 h 1311068"/>
              <a:gd name="connsiteX2" fmla="*/ 56681 w 4813331"/>
              <a:gd name="connsiteY2" fmla="*/ 68206 h 1311068"/>
              <a:gd name="connsiteX3" fmla="*/ 251380 w 4813331"/>
              <a:gd name="connsiteY3" fmla="*/ 417597 h 1311068"/>
              <a:gd name="connsiteX4" fmla="*/ 261428 w 4813331"/>
              <a:gd name="connsiteY4" fmla="*/ 525104 h 1311068"/>
              <a:gd name="connsiteX5" fmla="*/ 263158 w 4813331"/>
              <a:gd name="connsiteY5" fmla="*/ 481161 h 1311068"/>
              <a:gd name="connsiteX6" fmla="*/ 291573 w 4813331"/>
              <a:gd name="connsiteY6" fmla="*/ 377403 h 1311068"/>
              <a:gd name="connsiteX7" fmla="*/ 301622 w 4813331"/>
              <a:gd name="connsiteY7" fmla="*/ 751677 h 1311068"/>
              <a:gd name="connsiteX8" fmla="*/ 341815 w 4813331"/>
              <a:gd name="connsiteY8" fmla="*/ 566162 h 1311068"/>
              <a:gd name="connsiteX9" fmla="*/ 351863 w 4813331"/>
              <a:gd name="connsiteY9" fmla="*/ 513896 h 1311068"/>
              <a:gd name="connsiteX10" fmla="*/ 361912 w 4813331"/>
              <a:gd name="connsiteY10" fmla="*/ 829176 h 1311068"/>
              <a:gd name="connsiteX11" fmla="*/ 432250 w 4813331"/>
              <a:gd name="connsiteY11" fmla="*/ 542588 h 1311068"/>
              <a:gd name="connsiteX12" fmla="*/ 472444 w 4813331"/>
              <a:gd name="connsiteY12" fmla="*/ 700121 h 1311068"/>
              <a:gd name="connsiteX13" fmla="*/ 502589 w 4813331"/>
              <a:gd name="connsiteY13" fmla="*/ 729833 h 1311068"/>
              <a:gd name="connsiteX14" fmla="*/ 532734 w 4813331"/>
              <a:gd name="connsiteY14" fmla="*/ 650742 h 1311068"/>
              <a:gd name="connsiteX15" fmla="*/ 582975 w 4813331"/>
              <a:gd name="connsiteY15" fmla="*/ 1019665 h 1311068"/>
              <a:gd name="connsiteX16" fmla="*/ 613120 w 4813331"/>
              <a:gd name="connsiteY16" fmla="*/ 999569 h 1311068"/>
              <a:gd name="connsiteX17" fmla="*/ 626950 w 4813331"/>
              <a:gd name="connsiteY17" fmla="*/ 982606 h 1311068"/>
              <a:gd name="connsiteX18" fmla="*/ 713604 w 4813331"/>
              <a:gd name="connsiteY18" fmla="*/ 949327 h 1311068"/>
              <a:gd name="connsiteX19" fmla="*/ 763846 w 4813331"/>
              <a:gd name="connsiteY19" fmla="*/ 1069907 h 1311068"/>
              <a:gd name="connsiteX20" fmla="*/ 834184 w 4813331"/>
              <a:gd name="connsiteY20" fmla="*/ 1120149 h 1311068"/>
              <a:gd name="connsiteX21" fmla="*/ 833429 w 4813331"/>
              <a:gd name="connsiteY21" fmla="*/ 1139922 h 1311068"/>
              <a:gd name="connsiteX22" fmla="*/ 964813 w 4813331"/>
              <a:gd name="connsiteY22" fmla="*/ 1230681 h 1311068"/>
              <a:gd name="connsiteX23" fmla="*/ 1005006 w 4813331"/>
              <a:gd name="connsiteY23" fmla="*/ 1210584 h 1311068"/>
              <a:gd name="connsiteX24" fmla="*/ 1045200 w 4813331"/>
              <a:gd name="connsiteY24" fmla="*/ 1150294 h 1311068"/>
              <a:gd name="connsiteX25" fmla="*/ 1055248 w 4813331"/>
              <a:gd name="connsiteY25" fmla="*/ 1039762 h 1311068"/>
              <a:gd name="connsiteX26" fmla="*/ 1145683 w 4813331"/>
              <a:gd name="connsiteY26" fmla="*/ 899085 h 1311068"/>
              <a:gd name="connsiteX27" fmla="*/ 1155731 w 4813331"/>
              <a:gd name="connsiteY27" fmla="*/ 848843 h 1311068"/>
              <a:gd name="connsiteX28" fmla="*/ 1195925 w 4813331"/>
              <a:gd name="connsiteY28" fmla="*/ 798602 h 1311068"/>
              <a:gd name="connsiteX29" fmla="*/ 1216022 w 4813331"/>
              <a:gd name="connsiteY29" fmla="*/ 768457 h 1311068"/>
              <a:gd name="connsiteX30" fmla="*/ 1226070 w 4813331"/>
              <a:gd name="connsiteY30" fmla="*/ 738311 h 1311068"/>
              <a:gd name="connsiteX31" fmla="*/ 1246167 w 4813331"/>
              <a:gd name="connsiteY31" fmla="*/ 688070 h 1311068"/>
              <a:gd name="connsiteX32" fmla="*/ 1266263 w 4813331"/>
              <a:gd name="connsiteY32" fmla="*/ 557441 h 1311068"/>
              <a:gd name="connsiteX33" fmla="*/ 1276312 w 4813331"/>
              <a:gd name="connsiteY33" fmla="*/ 748360 h 1311068"/>
              <a:gd name="connsiteX34" fmla="*/ 1296408 w 4813331"/>
              <a:gd name="connsiteY34" fmla="*/ 708166 h 1311068"/>
              <a:gd name="connsiteX35" fmla="*/ 1306457 w 4813331"/>
              <a:gd name="connsiteY35" fmla="*/ 678021 h 1311068"/>
              <a:gd name="connsiteX36" fmla="*/ 1356699 w 4813331"/>
              <a:gd name="connsiteY36" fmla="*/ 768457 h 1311068"/>
              <a:gd name="connsiteX37" fmla="*/ 1406940 w 4813331"/>
              <a:gd name="connsiteY37" fmla="*/ 828747 h 1311068"/>
              <a:gd name="connsiteX38" fmla="*/ 1437085 w 4813331"/>
              <a:gd name="connsiteY38" fmla="*/ 838795 h 1311068"/>
              <a:gd name="connsiteX39" fmla="*/ 1487327 w 4813331"/>
              <a:gd name="connsiteY39" fmla="*/ 728263 h 1311068"/>
              <a:gd name="connsiteX40" fmla="*/ 1547617 w 4813331"/>
              <a:gd name="connsiteY40" fmla="*/ 667973 h 1311068"/>
              <a:gd name="connsiteX41" fmla="*/ 1567714 w 4813331"/>
              <a:gd name="connsiteY41" fmla="*/ 627780 h 1311068"/>
              <a:gd name="connsiteX42" fmla="*/ 1597859 w 4813331"/>
              <a:gd name="connsiteY42" fmla="*/ 487103 h 1311068"/>
              <a:gd name="connsiteX43" fmla="*/ 1617956 w 4813331"/>
              <a:gd name="connsiteY43" fmla="*/ 517248 h 1311068"/>
              <a:gd name="connsiteX44" fmla="*/ 1628004 w 4813331"/>
              <a:gd name="connsiteY44" fmla="*/ 547393 h 1311068"/>
              <a:gd name="connsiteX45" fmla="*/ 1648101 w 4813331"/>
              <a:gd name="connsiteY45" fmla="*/ 617731 h 1311068"/>
              <a:gd name="connsiteX46" fmla="*/ 1698342 w 4813331"/>
              <a:gd name="connsiteY46" fmla="*/ 698118 h 1311068"/>
              <a:gd name="connsiteX47" fmla="*/ 1728488 w 4813331"/>
              <a:gd name="connsiteY47" fmla="*/ 858892 h 1311068"/>
              <a:gd name="connsiteX48" fmla="*/ 1758633 w 4813331"/>
              <a:gd name="connsiteY48" fmla="*/ 969424 h 1311068"/>
              <a:gd name="connsiteX49" fmla="*/ 1778729 w 4813331"/>
              <a:gd name="connsiteY49" fmla="*/ 1049810 h 1311068"/>
              <a:gd name="connsiteX50" fmla="*/ 1798826 w 4813331"/>
              <a:gd name="connsiteY50" fmla="*/ 1079955 h 1311068"/>
              <a:gd name="connsiteX51" fmla="*/ 1828971 w 4813331"/>
              <a:gd name="connsiteY51" fmla="*/ 1069907 h 1311068"/>
              <a:gd name="connsiteX52" fmla="*/ 1839019 w 4813331"/>
              <a:gd name="connsiteY52" fmla="*/ 1039762 h 1311068"/>
              <a:gd name="connsiteX53" fmla="*/ 1859116 w 4813331"/>
              <a:gd name="connsiteY53" fmla="*/ 1009617 h 1311068"/>
              <a:gd name="connsiteX54" fmla="*/ 1889261 w 4813331"/>
              <a:gd name="connsiteY54" fmla="*/ 959375 h 1311068"/>
              <a:gd name="connsiteX55" fmla="*/ 1929455 w 4813331"/>
              <a:gd name="connsiteY55" fmla="*/ 989520 h 1311068"/>
              <a:gd name="connsiteX56" fmla="*/ 2029938 w 4813331"/>
              <a:gd name="connsiteY56" fmla="*/ 1079955 h 1311068"/>
              <a:gd name="connsiteX57" fmla="*/ 2070131 w 4813331"/>
              <a:gd name="connsiteY57" fmla="*/ 1150294 h 1311068"/>
              <a:gd name="connsiteX58" fmla="*/ 2100277 w 4813331"/>
              <a:gd name="connsiteY58" fmla="*/ 1170391 h 1311068"/>
              <a:gd name="connsiteX59" fmla="*/ 2110325 w 4813331"/>
              <a:gd name="connsiteY59" fmla="*/ 1200536 h 1311068"/>
              <a:gd name="connsiteX60" fmla="*/ 2130422 w 4813331"/>
              <a:gd name="connsiteY60" fmla="*/ 1170391 h 1311068"/>
              <a:gd name="connsiteX61" fmla="*/ 2140470 w 4813331"/>
              <a:gd name="connsiteY61" fmla="*/ 1130197 h 1311068"/>
              <a:gd name="connsiteX62" fmla="*/ 2160567 w 4813331"/>
              <a:gd name="connsiteY62" fmla="*/ 1079955 h 1311068"/>
              <a:gd name="connsiteX63" fmla="*/ 2170615 w 4813331"/>
              <a:gd name="connsiteY63" fmla="*/ 1049810 h 1311068"/>
              <a:gd name="connsiteX64" fmla="*/ 2180663 w 4813331"/>
              <a:gd name="connsiteY64" fmla="*/ 889037 h 1311068"/>
              <a:gd name="connsiteX65" fmla="*/ 2210808 w 4813331"/>
              <a:gd name="connsiteY65" fmla="*/ 798602 h 1311068"/>
              <a:gd name="connsiteX66" fmla="*/ 2240953 w 4813331"/>
              <a:gd name="connsiteY66" fmla="*/ 748360 h 1311068"/>
              <a:gd name="connsiteX67" fmla="*/ 2251002 w 4813331"/>
              <a:gd name="connsiteY67" fmla="*/ 688070 h 1311068"/>
              <a:gd name="connsiteX68" fmla="*/ 2261050 w 4813331"/>
              <a:gd name="connsiteY68" fmla="*/ 718215 h 1311068"/>
              <a:gd name="connsiteX69" fmla="*/ 2271099 w 4813331"/>
              <a:gd name="connsiteY69" fmla="*/ 778505 h 1311068"/>
              <a:gd name="connsiteX70" fmla="*/ 2301244 w 4813331"/>
              <a:gd name="connsiteY70" fmla="*/ 848843 h 1311068"/>
              <a:gd name="connsiteX71" fmla="*/ 2311292 w 4813331"/>
              <a:gd name="connsiteY71" fmla="*/ 969424 h 1311068"/>
              <a:gd name="connsiteX72" fmla="*/ 2331389 w 4813331"/>
              <a:gd name="connsiteY72" fmla="*/ 1090004 h 1311068"/>
              <a:gd name="connsiteX73" fmla="*/ 2391679 w 4813331"/>
              <a:gd name="connsiteY73" fmla="*/ 1029714 h 1311068"/>
              <a:gd name="connsiteX74" fmla="*/ 2451969 w 4813331"/>
              <a:gd name="connsiteY74" fmla="*/ 989520 h 1311068"/>
              <a:gd name="connsiteX75" fmla="*/ 2502211 w 4813331"/>
              <a:gd name="connsiteY75" fmla="*/ 929230 h 1311068"/>
              <a:gd name="connsiteX76" fmla="*/ 2542404 w 4813331"/>
              <a:gd name="connsiteY76" fmla="*/ 868940 h 1311068"/>
              <a:gd name="connsiteX77" fmla="*/ 2612742 w 4813331"/>
              <a:gd name="connsiteY77" fmla="*/ 808650 h 1311068"/>
              <a:gd name="connsiteX78" fmla="*/ 2662984 w 4813331"/>
              <a:gd name="connsiteY78" fmla="*/ 818698 h 1311068"/>
              <a:gd name="connsiteX79" fmla="*/ 2713226 w 4813331"/>
              <a:gd name="connsiteY79" fmla="*/ 858892 h 1311068"/>
              <a:gd name="connsiteX80" fmla="*/ 2773516 w 4813331"/>
              <a:gd name="connsiteY80" fmla="*/ 889037 h 1311068"/>
              <a:gd name="connsiteX81" fmla="*/ 2803661 w 4813331"/>
              <a:gd name="connsiteY81" fmla="*/ 919182 h 1311068"/>
              <a:gd name="connsiteX82" fmla="*/ 2813710 w 4813331"/>
              <a:gd name="connsiteY82" fmla="*/ 949327 h 1311068"/>
              <a:gd name="connsiteX83" fmla="*/ 2894096 w 4813331"/>
              <a:gd name="connsiteY83" fmla="*/ 989520 h 1311068"/>
              <a:gd name="connsiteX84" fmla="*/ 2934290 w 4813331"/>
              <a:gd name="connsiteY84" fmla="*/ 1009617 h 1311068"/>
              <a:gd name="connsiteX85" fmla="*/ 2964435 w 4813331"/>
              <a:gd name="connsiteY85" fmla="*/ 979472 h 1311068"/>
              <a:gd name="connsiteX86" fmla="*/ 2994580 w 4813331"/>
              <a:gd name="connsiteY86" fmla="*/ 959375 h 1311068"/>
              <a:gd name="connsiteX87" fmla="*/ 3064918 w 4813331"/>
              <a:gd name="connsiteY87" fmla="*/ 889037 h 1311068"/>
              <a:gd name="connsiteX88" fmla="*/ 3074967 w 4813331"/>
              <a:gd name="connsiteY88" fmla="*/ 848843 h 1311068"/>
              <a:gd name="connsiteX89" fmla="*/ 3105112 w 4813331"/>
              <a:gd name="connsiteY89" fmla="*/ 768457 h 1311068"/>
              <a:gd name="connsiteX90" fmla="*/ 3115160 w 4813331"/>
              <a:gd name="connsiteY90" fmla="*/ 667973 h 1311068"/>
              <a:gd name="connsiteX91" fmla="*/ 3135257 w 4813331"/>
              <a:gd name="connsiteY91" fmla="*/ 617731 h 1311068"/>
              <a:gd name="connsiteX92" fmla="*/ 3145305 w 4813331"/>
              <a:gd name="connsiteY92" fmla="*/ 577538 h 1311068"/>
              <a:gd name="connsiteX93" fmla="*/ 3165402 w 4813331"/>
              <a:gd name="connsiteY93" fmla="*/ 547393 h 1311068"/>
              <a:gd name="connsiteX94" fmla="*/ 3195547 w 4813331"/>
              <a:gd name="connsiteY94" fmla="*/ 456958 h 1311068"/>
              <a:gd name="connsiteX95" fmla="*/ 3215644 w 4813331"/>
              <a:gd name="connsiteY95" fmla="*/ 426813 h 1311068"/>
              <a:gd name="connsiteX96" fmla="*/ 3235740 w 4813331"/>
              <a:gd name="connsiteY96" fmla="*/ 346426 h 1311068"/>
              <a:gd name="connsiteX97" fmla="*/ 3301039 w 4813331"/>
              <a:gd name="connsiteY97" fmla="*/ 137550 h 1311068"/>
              <a:gd name="connsiteX98" fmla="*/ 3296030 w 4813331"/>
              <a:gd name="connsiteY98" fmla="*/ 477054 h 1311068"/>
              <a:gd name="connsiteX99" fmla="*/ 3346272 w 4813331"/>
              <a:gd name="connsiteY99" fmla="*/ 607683 h 1311068"/>
              <a:gd name="connsiteX100" fmla="*/ 3356320 w 4813331"/>
              <a:gd name="connsiteY100" fmla="*/ 758408 h 1311068"/>
              <a:gd name="connsiteX101" fmla="*/ 3386466 w 4813331"/>
              <a:gd name="connsiteY101" fmla="*/ 929230 h 1311068"/>
              <a:gd name="connsiteX102" fmla="*/ 3426659 w 4813331"/>
              <a:gd name="connsiteY102" fmla="*/ 1049810 h 1311068"/>
              <a:gd name="connsiteX103" fmla="*/ 3436707 w 4813331"/>
              <a:gd name="connsiteY103" fmla="*/ 1090004 h 1311068"/>
              <a:gd name="connsiteX104" fmla="*/ 3446756 w 4813331"/>
              <a:gd name="connsiteY104" fmla="*/ 1220632 h 1311068"/>
              <a:gd name="connsiteX105" fmla="*/ 3466852 w 4813331"/>
              <a:gd name="connsiteY105" fmla="*/ 1280922 h 1311068"/>
              <a:gd name="connsiteX106" fmla="*/ 3476901 w 4813331"/>
              <a:gd name="connsiteY106" fmla="*/ 1311068 h 1311068"/>
              <a:gd name="connsiteX107" fmla="*/ 3537191 w 4813331"/>
              <a:gd name="connsiteY107" fmla="*/ 1230681 h 1311068"/>
              <a:gd name="connsiteX108" fmla="*/ 3587433 w 4813331"/>
              <a:gd name="connsiteY108" fmla="*/ 1150294 h 1311068"/>
              <a:gd name="connsiteX109" fmla="*/ 3607529 w 4813331"/>
              <a:gd name="connsiteY109" fmla="*/ 1079955 h 1311068"/>
              <a:gd name="connsiteX110" fmla="*/ 3617578 w 4813331"/>
              <a:gd name="connsiteY110" fmla="*/ 1019665 h 1311068"/>
              <a:gd name="connsiteX111" fmla="*/ 3647723 w 4813331"/>
              <a:gd name="connsiteY111" fmla="*/ 949327 h 1311068"/>
              <a:gd name="connsiteX112" fmla="*/ 3657771 w 4813331"/>
              <a:gd name="connsiteY112" fmla="*/ 848843 h 1311068"/>
              <a:gd name="connsiteX113" fmla="*/ 3687916 w 4813331"/>
              <a:gd name="connsiteY113" fmla="*/ 778505 h 1311068"/>
              <a:gd name="connsiteX114" fmla="*/ 3758255 w 4813331"/>
              <a:gd name="connsiteY114" fmla="*/ 868940 h 1311068"/>
              <a:gd name="connsiteX115" fmla="*/ 3778351 w 4813331"/>
              <a:gd name="connsiteY115" fmla="*/ 909133 h 1311068"/>
              <a:gd name="connsiteX116" fmla="*/ 3788400 w 4813331"/>
              <a:gd name="connsiteY116" fmla="*/ 1009617 h 1311068"/>
              <a:gd name="connsiteX117" fmla="*/ 3838641 w 4813331"/>
              <a:gd name="connsiteY117" fmla="*/ 1029714 h 1311068"/>
              <a:gd name="connsiteX118" fmla="*/ 4009463 w 4813331"/>
              <a:gd name="connsiteY118" fmla="*/ 1049810 h 1311068"/>
              <a:gd name="connsiteX119" fmla="*/ 4039608 w 4813331"/>
              <a:gd name="connsiteY119" fmla="*/ 1039762 h 1311068"/>
              <a:gd name="connsiteX120" fmla="*/ 4049657 w 4813331"/>
              <a:gd name="connsiteY120" fmla="*/ 959375 h 1311068"/>
              <a:gd name="connsiteX121" fmla="*/ 4059705 w 4813331"/>
              <a:gd name="connsiteY121" fmla="*/ 909133 h 1311068"/>
              <a:gd name="connsiteX122" fmla="*/ 4109947 w 4813331"/>
              <a:gd name="connsiteY122" fmla="*/ 878988 h 1311068"/>
              <a:gd name="connsiteX123" fmla="*/ 4130044 w 4813331"/>
              <a:gd name="connsiteY123" fmla="*/ 848843 h 1311068"/>
              <a:gd name="connsiteX124" fmla="*/ 4170237 w 4813331"/>
              <a:gd name="connsiteY124" fmla="*/ 808650 h 1311068"/>
              <a:gd name="connsiteX125" fmla="*/ 4180285 w 4813331"/>
              <a:gd name="connsiteY125" fmla="*/ 748360 h 1311068"/>
              <a:gd name="connsiteX126" fmla="*/ 4200382 w 4813331"/>
              <a:gd name="connsiteY126" fmla="*/ 718215 h 1311068"/>
              <a:gd name="connsiteX127" fmla="*/ 4230527 w 4813331"/>
              <a:gd name="connsiteY127" fmla="*/ 657925 h 1311068"/>
              <a:gd name="connsiteX128" fmla="*/ 4260672 w 4813331"/>
              <a:gd name="connsiteY128" fmla="*/ 667973 h 1311068"/>
              <a:gd name="connsiteX129" fmla="*/ 4290817 w 4813331"/>
              <a:gd name="connsiteY129" fmla="*/ 778505 h 1311068"/>
              <a:gd name="connsiteX130" fmla="*/ 4310914 w 4813331"/>
              <a:gd name="connsiteY130" fmla="*/ 848843 h 1311068"/>
              <a:gd name="connsiteX131" fmla="*/ 4331011 w 4813331"/>
              <a:gd name="connsiteY131" fmla="*/ 878988 h 1311068"/>
              <a:gd name="connsiteX132" fmla="*/ 4371204 w 4813331"/>
              <a:gd name="connsiteY132" fmla="*/ 818698 h 1311068"/>
              <a:gd name="connsiteX133" fmla="*/ 4431494 w 4813331"/>
              <a:gd name="connsiteY133" fmla="*/ 718215 h 1311068"/>
              <a:gd name="connsiteX134" fmla="*/ 4441542 w 4813331"/>
              <a:gd name="connsiteY134" fmla="*/ 527296 h 1311068"/>
              <a:gd name="connsiteX135" fmla="*/ 4451591 w 4813331"/>
              <a:gd name="connsiteY135" fmla="*/ 487103 h 1311068"/>
              <a:gd name="connsiteX136" fmla="*/ 4501833 w 4813331"/>
              <a:gd name="connsiteY136" fmla="*/ 597635 h 1311068"/>
              <a:gd name="connsiteX137" fmla="*/ 4511881 w 4813331"/>
              <a:gd name="connsiteY137" fmla="*/ 678021 h 1311068"/>
              <a:gd name="connsiteX138" fmla="*/ 4521929 w 4813331"/>
              <a:gd name="connsiteY138" fmla="*/ 808650 h 1311068"/>
              <a:gd name="connsiteX139" fmla="*/ 4552074 w 4813331"/>
              <a:gd name="connsiteY139" fmla="*/ 899085 h 1311068"/>
              <a:gd name="connsiteX140" fmla="*/ 4562123 w 4813331"/>
              <a:gd name="connsiteY140" fmla="*/ 929230 h 1311068"/>
              <a:gd name="connsiteX141" fmla="*/ 4572171 w 4813331"/>
              <a:gd name="connsiteY141" fmla="*/ 959375 h 1311068"/>
              <a:gd name="connsiteX142" fmla="*/ 4602316 w 4813331"/>
              <a:gd name="connsiteY142" fmla="*/ 989520 h 1311068"/>
              <a:gd name="connsiteX143" fmla="*/ 4612364 w 4813331"/>
              <a:gd name="connsiteY143" fmla="*/ 1130197 h 1311068"/>
              <a:gd name="connsiteX144" fmla="*/ 4652558 w 4813331"/>
              <a:gd name="connsiteY144" fmla="*/ 1150294 h 1311068"/>
              <a:gd name="connsiteX145" fmla="*/ 4712848 w 4813331"/>
              <a:gd name="connsiteY145" fmla="*/ 1090004 h 1311068"/>
              <a:gd name="connsiteX146" fmla="*/ 4753041 w 4813331"/>
              <a:gd name="connsiteY146" fmla="*/ 1019665 h 1311068"/>
              <a:gd name="connsiteX147" fmla="*/ 4793235 w 4813331"/>
              <a:gd name="connsiteY147" fmla="*/ 959375 h 1311068"/>
              <a:gd name="connsiteX148" fmla="*/ 4813331 w 4813331"/>
              <a:gd name="connsiteY148" fmla="*/ 909133 h 1311068"/>
              <a:gd name="connsiteX0" fmla="*/ 29291 w 4813331"/>
              <a:gd name="connsiteY0" fmla="*/ 67355 h 1311068"/>
              <a:gd name="connsiteX1" fmla="*/ 37015 w 4813331"/>
              <a:gd name="connsiteY1" fmla="*/ 58374 h 1311068"/>
              <a:gd name="connsiteX2" fmla="*/ 56681 w 4813331"/>
              <a:gd name="connsiteY2" fmla="*/ 68206 h 1311068"/>
              <a:gd name="connsiteX3" fmla="*/ 251380 w 4813331"/>
              <a:gd name="connsiteY3" fmla="*/ 417597 h 1311068"/>
              <a:gd name="connsiteX4" fmla="*/ 261428 w 4813331"/>
              <a:gd name="connsiteY4" fmla="*/ 525104 h 1311068"/>
              <a:gd name="connsiteX5" fmla="*/ 291573 w 4813331"/>
              <a:gd name="connsiteY5" fmla="*/ 377403 h 1311068"/>
              <a:gd name="connsiteX6" fmla="*/ 301622 w 4813331"/>
              <a:gd name="connsiteY6" fmla="*/ 751677 h 1311068"/>
              <a:gd name="connsiteX7" fmla="*/ 341815 w 4813331"/>
              <a:gd name="connsiteY7" fmla="*/ 566162 h 1311068"/>
              <a:gd name="connsiteX8" fmla="*/ 351863 w 4813331"/>
              <a:gd name="connsiteY8" fmla="*/ 513896 h 1311068"/>
              <a:gd name="connsiteX9" fmla="*/ 361912 w 4813331"/>
              <a:gd name="connsiteY9" fmla="*/ 829176 h 1311068"/>
              <a:gd name="connsiteX10" fmla="*/ 432250 w 4813331"/>
              <a:gd name="connsiteY10" fmla="*/ 542588 h 1311068"/>
              <a:gd name="connsiteX11" fmla="*/ 472444 w 4813331"/>
              <a:gd name="connsiteY11" fmla="*/ 700121 h 1311068"/>
              <a:gd name="connsiteX12" fmla="*/ 502589 w 4813331"/>
              <a:gd name="connsiteY12" fmla="*/ 729833 h 1311068"/>
              <a:gd name="connsiteX13" fmla="*/ 532734 w 4813331"/>
              <a:gd name="connsiteY13" fmla="*/ 650742 h 1311068"/>
              <a:gd name="connsiteX14" fmla="*/ 582975 w 4813331"/>
              <a:gd name="connsiteY14" fmla="*/ 1019665 h 1311068"/>
              <a:gd name="connsiteX15" fmla="*/ 613120 w 4813331"/>
              <a:gd name="connsiteY15" fmla="*/ 999569 h 1311068"/>
              <a:gd name="connsiteX16" fmla="*/ 626950 w 4813331"/>
              <a:gd name="connsiteY16" fmla="*/ 982606 h 1311068"/>
              <a:gd name="connsiteX17" fmla="*/ 713604 w 4813331"/>
              <a:gd name="connsiteY17" fmla="*/ 949327 h 1311068"/>
              <a:gd name="connsiteX18" fmla="*/ 763846 w 4813331"/>
              <a:gd name="connsiteY18" fmla="*/ 1069907 h 1311068"/>
              <a:gd name="connsiteX19" fmla="*/ 834184 w 4813331"/>
              <a:gd name="connsiteY19" fmla="*/ 1120149 h 1311068"/>
              <a:gd name="connsiteX20" fmla="*/ 833429 w 4813331"/>
              <a:gd name="connsiteY20" fmla="*/ 1139922 h 1311068"/>
              <a:gd name="connsiteX21" fmla="*/ 964813 w 4813331"/>
              <a:gd name="connsiteY21" fmla="*/ 1230681 h 1311068"/>
              <a:gd name="connsiteX22" fmla="*/ 1005006 w 4813331"/>
              <a:gd name="connsiteY22" fmla="*/ 1210584 h 1311068"/>
              <a:gd name="connsiteX23" fmla="*/ 1045200 w 4813331"/>
              <a:gd name="connsiteY23" fmla="*/ 1150294 h 1311068"/>
              <a:gd name="connsiteX24" fmla="*/ 1055248 w 4813331"/>
              <a:gd name="connsiteY24" fmla="*/ 1039762 h 1311068"/>
              <a:gd name="connsiteX25" fmla="*/ 1145683 w 4813331"/>
              <a:gd name="connsiteY25" fmla="*/ 899085 h 1311068"/>
              <a:gd name="connsiteX26" fmla="*/ 1155731 w 4813331"/>
              <a:gd name="connsiteY26" fmla="*/ 848843 h 1311068"/>
              <a:gd name="connsiteX27" fmla="*/ 1195925 w 4813331"/>
              <a:gd name="connsiteY27" fmla="*/ 798602 h 1311068"/>
              <a:gd name="connsiteX28" fmla="*/ 1216022 w 4813331"/>
              <a:gd name="connsiteY28" fmla="*/ 768457 h 1311068"/>
              <a:gd name="connsiteX29" fmla="*/ 1226070 w 4813331"/>
              <a:gd name="connsiteY29" fmla="*/ 738311 h 1311068"/>
              <a:gd name="connsiteX30" fmla="*/ 1246167 w 4813331"/>
              <a:gd name="connsiteY30" fmla="*/ 688070 h 1311068"/>
              <a:gd name="connsiteX31" fmla="*/ 1266263 w 4813331"/>
              <a:gd name="connsiteY31" fmla="*/ 557441 h 1311068"/>
              <a:gd name="connsiteX32" fmla="*/ 1276312 w 4813331"/>
              <a:gd name="connsiteY32" fmla="*/ 748360 h 1311068"/>
              <a:gd name="connsiteX33" fmla="*/ 1296408 w 4813331"/>
              <a:gd name="connsiteY33" fmla="*/ 708166 h 1311068"/>
              <a:gd name="connsiteX34" fmla="*/ 1306457 w 4813331"/>
              <a:gd name="connsiteY34" fmla="*/ 678021 h 1311068"/>
              <a:gd name="connsiteX35" fmla="*/ 1356699 w 4813331"/>
              <a:gd name="connsiteY35" fmla="*/ 768457 h 1311068"/>
              <a:gd name="connsiteX36" fmla="*/ 1406940 w 4813331"/>
              <a:gd name="connsiteY36" fmla="*/ 828747 h 1311068"/>
              <a:gd name="connsiteX37" fmla="*/ 1437085 w 4813331"/>
              <a:gd name="connsiteY37" fmla="*/ 838795 h 1311068"/>
              <a:gd name="connsiteX38" fmla="*/ 1487327 w 4813331"/>
              <a:gd name="connsiteY38" fmla="*/ 728263 h 1311068"/>
              <a:gd name="connsiteX39" fmla="*/ 1547617 w 4813331"/>
              <a:gd name="connsiteY39" fmla="*/ 667973 h 1311068"/>
              <a:gd name="connsiteX40" fmla="*/ 1567714 w 4813331"/>
              <a:gd name="connsiteY40" fmla="*/ 627780 h 1311068"/>
              <a:gd name="connsiteX41" fmla="*/ 1597859 w 4813331"/>
              <a:gd name="connsiteY41" fmla="*/ 487103 h 1311068"/>
              <a:gd name="connsiteX42" fmla="*/ 1617956 w 4813331"/>
              <a:gd name="connsiteY42" fmla="*/ 517248 h 1311068"/>
              <a:gd name="connsiteX43" fmla="*/ 1628004 w 4813331"/>
              <a:gd name="connsiteY43" fmla="*/ 547393 h 1311068"/>
              <a:gd name="connsiteX44" fmla="*/ 1648101 w 4813331"/>
              <a:gd name="connsiteY44" fmla="*/ 617731 h 1311068"/>
              <a:gd name="connsiteX45" fmla="*/ 1698342 w 4813331"/>
              <a:gd name="connsiteY45" fmla="*/ 698118 h 1311068"/>
              <a:gd name="connsiteX46" fmla="*/ 1728488 w 4813331"/>
              <a:gd name="connsiteY46" fmla="*/ 858892 h 1311068"/>
              <a:gd name="connsiteX47" fmla="*/ 1758633 w 4813331"/>
              <a:gd name="connsiteY47" fmla="*/ 969424 h 1311068"/>
              <a:gd name="connsiteX48" fmla="*/ 1778729 w 4813331"/>
              <a:gd name="connsiteY48" fmla="*/ 1049810 h 1311068"/>
              <a:gd name="connsiteX49" fmla="*/ 1798826 w 4813331"/>
              <a:gd name="connsiteY49" fmla="*/ 1079955 h 1311068"/>
              <a:gd name="connsiteX50" fmla="*/ 1828971 w 4813331"/>
              <a:gd name="connsiteY50" fmla="*/ 1069907 h 1311068"/>
              <a:gd name="connsiteX51" fmla="*/ 1839019 w 4813331"/>
              <a:gd name="connsiteY51" fmla="*/ 1039762 h 1311068"/>
              <a:gd name="connsiteX52" fmla="*/ 1859116 w 4813331"/>
              <a:gd name="connsiteY52" fmla="*/ 1009617 h 1311068"/>
              <a:gd name="connsiteX53" fmla="*/ 1889261 w 4813331"/>
              <a:gd name="connsiteY53" fmla="*/ 959375 h 1311068"/>
              <a:gd name="connsiteX54" fmla="*/ 1929455 w 4813331"/>
              <a:gd name="connsiteY54" fmla="*/ 989520 h 1311068"/>
              <a:gd name="connsiteX55" fmla="*/ 2029938 w 4813331"/>
              <a:gd name="connsiteY55" fmla="*/ 1079955 h 1311068"/>
              <a:gd name="connsiteX56" fmla="*/ 2070131 w 4813331"/>
              <a:gd name="connsiteY56" fmla="*/ 1150294 h 1311068"/>
              <a:gd name="connsiteX57" fmla="*/ 2100277 w 4813331"/>
              <a:gd name="connsiteY57" fmla="*/ 1170391 h 1311068"/>
              <a:gd name="connsiteX58" fmla="*/ 2110325 w 4813331"/>
              <a:gd name="connsiteY58" fmla="*/ 1200536 h 1311068"/>
              <a:gd name="connsiteX59" fmla="*/ 2130422 w 4813331"/>
              <a:gd name="connsiteY59" fmla="*/ 1170391 h 1311068"/>
              <a:gd name="connsiteX60" fmla="*/ 2140470 w 4813331"/>
              <a:gd name="connsiteY60" fmla="*/ 1130197 h 1311068"/>
              <a:gd name="connsiteX61" fmla="*/ 2160567 w 4813331"/>
              <a:gd name="connsiteY61" fmla="*/ 1079955 h 1311068"/>
              <a:gd name="connsiteX62" fmla="*/ 2170615 w 4813331"/>
              <a:gd name="connsiteY62" fmla="*/ 1049810 h 1311068"/>
              <a:gd name="connsiteX63" fmla="*/ 2180663 w 4813331"/>
              <a:gd name="connsiteY63" fmla="*/ 889037 h 1311068"/>
              <a:gd name="connsiteX64" fmla="*/ 2210808 w 4813331"/>
              <a:gd name="connsiteY64" fmla="*/ 798602 h 1311068"/>
              <a:gd name="connsiteX65" fmla="*/ 2240953 w 4813331"/>
              <a:gd name="connsiteY65" fmla="*/ 748360 h 1311068"/>
              <a:gd name="connsiteX66" fmla="*/ 2251002 w 4813331"/>
              <a:gd name="connsiteY66" fmla="*/ 688070 h 1311068"/>
              <a:gd name="connsiteX67" fmla="*/ 2261050 w 4813331"/>
              <a:gd name="connsiteY67" fmla="*/ 718215 h 1311068"/>
              <a:gd name="connsiteX68" fmla="*/ 2271099 w 4813331"/>
              <a:gd name="connsiteY68" fmla="*/ 778505 h 1311068"/>
              <a:gd name="connsiteX69" fmla="*/ 2301244 w 4813331"/>
              <a:gd name="connsiteY69" fmla="*/ 848843 h 1311068"/>
              <a:gd name="connsiteX70" fmla="*/ 2311292 w 4813331"/>
              <a:gd name="connsiteY70" fmla="*/ 969424 h 1311068"/>
              <a:gd name="connsiteX71" fmla="*/ 2331389 w 4813331"/>
              <a:gd name="connsiteY71" fmla="*/ 1090004 h 1311068"/>
              <a:gd name="connsiteX72" fmla="*/ 2391679 w 4813331"/>
              <a:gd name="connsiteY72" fmla="*/ 1029714 h 1311068"/>
              <a:gd name="connsiteX73" fmla="*/ 2451969 w 4813331"/>
              <a:gd name="connsiteY73" fmla="*/ 989520 h 1311068"/>
              <a:gd name="connsiteX74" fmla="*/ 2502211 w 4813331"/>
              <a:gd name="connsiteY74" fmla="*/ 929230 h 1311068"/>
              <a:gd name="connsiteX75" fmla="*/ 2542404 w 4813331"/>
              <a:gd name="connsiteY75" fmla="*/ 868940 h 1311068"/>
              <a:gd name="connsiteX76" fmla="*/ 2612742 w 4813331"/>
              <a:gd name="connsiteY76" fmla="*/ 808650 h 1311068"/>
              <a:gd name="connsiteX77" fmla="*/ 2662984 w 4813331"/>
              <a:gd name="connsiteY77" fmla="*/ 818698 h 1311068"/>
              <a:gd name="connsiteX78" fmla="*/ 2713226 w 4813331"/>
              <a:gd name="connsiteY78" fmla="*/ 858892 h 1311068"/>
              <a:gd name="connsiteX79" fmla="*/ 2773516 w 4813331"/>
              <a:gd name="connsiteY79" fmla="*/ 889037 h 1311068"/>
              <a:gd name="connsiteX80" fmla="*/ 2803661 w 4813331"/>
              <a:gd name="connsiteY80" fmla="*/ 919182 h 1311068"/>
              <a:gd name="connsiteX81" fmla="*/ 2813710 w 4813331"/>
              <a:gd name="connsiteY81" fmla="*/ 949327 h 1311068"/>
              <a:gd name="connsiteX82" fmla="*/ 2894096 w 4813331"/>
              <a:gd name="connsiteY82" fmla="*/ 989520 h 1311068"/>
              <a:gd name="connsiteX83" fmla="*/ 2934290 w 4813331"/>
              <a:gd name="connsiteY83" fmla="*/ 1009617 h 1311068"/>
              <a:gd name="connsiteX84" fmla="*/ 2964435 w 4813331"/>
              <a:gd name="connsiteY84" fmla="*/ 979472 h 1311068"/>
              <a:gd name="connsiteX85" fmla="*/ 2994580 w 4813331"/>
              <a:gd name="connsiteY85" fmla="*/ 959375 h 1311068"/>
              <a:gd name="connsiteX86" fmla="*/ 3064918 w 4813331"/>
              <a:gd name="connsiteY86" fmla="*/ 889037 h 1311068"/>
              <a:gd name="connsiteX87" fmla="*/ 3074967 w 4813331"/>
              <a:gd name="connsiteY87" fmla="*/ 848843 h 1311068"/>
              <a:gd name="connsiteX88" fmla="*/ 3105112 w 4813331"/>
              <a:gd name="connsiteY88" fmla="*/ 768457 h 1311068"/>
              <a:gd name="connsiteX89" fmla="*/ 3115160 w 4813331"/>
              <a:gd name="connsiteY89" fmla="*/ 667973 h 1311068"/>
              <a:gd name="connsiteX90" fmla="*/ 3135257 w 4813331"/>
              <a:gd name="connsiteY90" fmla="*/ 617731 h 1311068"/>
              <a:gd name="connsiteX91" fmla="*/ 3145305 w 4813331"/>
              <a:gd name="connsiteY91" fmla="*/ 577538 h 1311068"/>
              <a:gd name="connsiteX92" fmla="*/ 3165402 w 4813331"/>
              <a:gd name="connsiteY92" fmla="*/ 547393 h 1311068"/>
              <a:gd name="connsiteX93" fmla="*/ 3195547 w 4813331"/>
              <a:gd name="connsiteY93" fmla="*/ 456958 h 1311068"/>
              <a:gd name="connsiteX94" fmla="*/ 3215644 w 4813331"/>
              <a:gd name="connsiteY94" fmla="*/ 426813 h 1311068"/>
              <a:gd name="connsiteX95" fmla="*/ 3235740 w 4813331"/>
              <a:gd name="connsiteY95" fmla="*/ 346426 h 1311068"/>
              <a:gd name="connsiteX96" fmla="*/ 3301039 w 4813331"/>
              <a:gd name="connsiteY96" fmla="*/ 137550 h 1311068"/>
              <a:gd name="connsiteX97" fmla="*/ 3296030 w 4813331"/>
              <a:gd name="connsiteY97" fmla="*/ 477054 h 1311068"/>
              <a:gd name="connsiteX98" fmla="*/ 3346272 w 4813331"/>
              <a:gd name="connsiteY98" fmla="*/ 607683 h 1311068"/>
              <a:gd name="connsiteX99" fmla="*/ 3356320 w 4813331"/>
              <a:gd name="connsiteY99" fmla="*/ 758408 h 1311068"/>
              <a:gd name="connsiteX100" fmla="*/ 3386466 w 4813331"/>
              <a:gd name="connsiteY100" fmla="*/ 929230 h 1311068"/>
              <a:gd name="connsiteX101" fmla="*/ 3426659 w 4813331"/>
              <a:gd name="connsiteY101" fmla="*/ 1049810 h 1311068"/>
              <a:gd name="connsiteX102" fmla="*/ 3436707 w 4813331"/>
              <a:gd name="connsiteY102" fmla="*/ 1090004 h 1311068"/>
              <a:gd name="connsiteX103" fmla="*/ 3446756 w 4813331"/>
              <a:gd name="connsiteY103" fmla="*/ 1220632 h 1311068"/>
              <a:gd name="connsiteX104" fmla="*/ 3466852 w 4813331"/>
              <a:gd name="connsiteY104" fmla="*/ 1280922 h 1311068"/>
              <a:gd name="connsiteX105" fmla="*/ 3476901 w 4813331"/>
              <a:gd name="connsiteY105" fmla="*/ 1311068 h 1311068"/>
              <a:gd name="connsiteX106" fmla="*/ 3537191 w 4813331"/>
              <a:gd name="connsiteY106" fmla="*/ 1230681 h 1311068"/>
              <a:gd name="connsiteX107" fmla="*/ 3587433 w 4813331"/>
              <a:gd name="connsiteY107" fmla="*/ 1150294 h 1311068"/>
              <a:gd name="connsiteX108" fmla="*/ 3607529 w 4813331"/>
              <a:gd name="connsiteY108" fmla="*/ 1079955 h 1311068"/>
              <a:gd name="connsiteX109" fmla="*/ 3617578 w 4813331"/>
              <a:gd name="connsiteY109" fmla="*/ 1019665 h 1311068"/>
              <a:gd name="connsiteX110" fmla="*/ 3647723 w 4813331"/>
              <a:gd name="connsiteY110" fmla="*/ 949327 h 1311068"/>
              <a:gd name="connsiteX111" fmla="*/ 3657771 w 4813331"/>
              <a:gd name="connsiteY111" fmla="*/ 848843 h 1311068"/>
              <a:gd name="connsiteX112" fmla="*/ 3687916 w 4813331"/>
              <a:gd name="connsiteY112" fmla="*/ 778505 h 1311068"/>
              <a:gd name="connsiteX113" fmla="*/ 3758255 w 4813331"/>
              <a:gd name="connsiteY113" fmla="*/ 868940 h 1311068"/>
              <a:gd name="connsiteX114" fmla="*/ 3778351 w 4813331"/>
              <a:gd name="connsiteY114" fmla="*/ 909133 h 1311068"/>
              <a:gd name="connsiteX115" fmla="*/ 3788400 w 4813331"/>
              <a:gd name="connsiteY115" fmla="*/ 1009617 h 1311068"/>
              <a:gd name="connsiteX116" fmla="*/ 3838641 w 4813331"/>
              <a:gd name="connsiteY116" fmla="*/ 1029714 h 1311068"/>
              <a:gd name="connsiteX117" fmla="*/ 4009463 w 4813331"/>
              <a:gd name="connsiteY117" fmla="*/ 1049810 h 1311068"/>
              <a:gd name="connsiteX118" fmla="*/ 4039608 w 4813331"/>
              <a:gd name="connsiteY118" fmla="*/ 1039762 h 1311068"/>
              <a:gd name="connsiteX119" fmla="*/ 4049657 w 4813331"/>
              <a:gd name="connsiteY119" fmla="*/ 959375 h 1311068"/>
              <a:gd name="connsiteX120" fmla="*/ 4059705 w 4813331"/>
              <a:gd name="connsiteY120" fmla="*/ 909133 h 1311068"/>
              <a:gd name="connsiteX121" fmla="*/ 4109947 w 4813331"/>
              <a:gd name="connsiteY121" fmla="*/ 878988 h 1311068"/>
              <a:gd name="connsiteX122" fmla="*/ 4130044 w 4813331"/>
              <a:gd name="connsiteY122" fmla="*/ 848843 h 1311068"/>
              <a:gd name="connsiteX123" fmla="*/ 4170237 w 4813331"/>
              <a:gd name="connsiteY123" fmla="*/ 808650 h 1311068"/>
              <a:gd name="connsiteX124" fmla="*/ 4180285 w 4813331"/>
              <a:gd name="connsiteY124" fmla="*/ 748360 h 1311068"/>
              <a:gd name="connsiteX125" fmla="*/ 4200382 w 4813331"/>
              <a:gd name="connsiteY125" fmla="*/ 718215 h 1311068"/>
              <a:gd name="connsiteX126" fmla="*/ 4230527 w 4813331"/>
              <a:gd name="connsiteY126" fmla="*/ 657925 h 1311068"/>
              <a:gd name="connsiteX127" fmla="*/ 4260672 w 4813331"/>
              <a:gd name="connsiteY127" fmla="*/ 667973 h 1311068"/>
              <a:gd name="connsiteX128" fmla="*/ 4290817 w 4813331"/>
              <a:gd name="connsiteY128" fmla="*/ 778505 h 1311068"/>
              <a:gd name="connsiteX129" fmla="*/ 4310914 w 4813331"/>
              <a:gd name="connsiteY129" fmla="*/ 848843 h 1311068"/>
              <a:gd name="connsiteX130" fmla="*/ 4331011 w 4813331"/>
              <a:gd name="connsiteY130" fmla="*/ 878988 h 1311068"/>
              <a:gd name="connsiteX131" fmla="*/ 4371204 w 4813331"/>
              <a:gd name="connsiteY131" fmla="*/ 818698 h 1311068"/>
              <a:gd name="connsiteX132" fmla="*/ 4431494 w 4813331"/>
              <a:gd name="connsiteY132" fmla="*/ 718215 h 1311068"/>
              <a:gd name="connsiteX133" fmla="*/ 4441542 w 4813331"/>
              <a:gd name="connsiteY133" fmla="*/ 527296 h 1311068"/>
              <a:gd name="connsiteX134" fmla="*/ 4451591 w 4813331"/>
              <a:gd name="connsiteY134" fmla="*/ 487103 h 1311068"/>
              <a:gd name="connsiteX135" fmla="*/ 4501833 w 4813331"/>
              <a:gd name="connsiteY135" fmla="*/ 597635 h 1311068"/>
              <a:gd name="connsiteX136" fmla="*/ 4511881 w 4813331"/>
              <a:gd name="connsiteY136" fmla="*/ 678021 h 1311068"/>
              <a:gd name="connsiteX137" fmla="*/ 4521929 w 4813331"/>
              <a:gd name="connsiteY137" fmla="*/ 808650 h 1311068"/>
              <a:gd name="connsiteX138" fmla="*/ 4552074 w 4813331"/>
              <a:gd name="connsiteY138" fmla="*/ 899085 h 1311068"/>
              <a:gd name="connsiteX139" fmla="*/ 4562123 w 4813331"/>
              <a:gd name="connsiteY139" fmla="*/ 929230 h 1311068"/>
              <a:gd name="connsiteX140" fmla="*/ 4572171 w 4813331"/>
              <a:gd name="connsiteY140" fmla="*/ 959375 h 1311068"/>
              <a:gd name="connsiteX141" fmla="*/ 4602316 w 4813331"/>
              <a:gd name="connsiteY141" fmla="*/ 989520 h 1311068"/>
              <a:gd name="connsiteX142" fmla="*/ 4612364 w 4813331"/>
              <a:gd name="connsiteY142" fmla="*/ 1130197 h 1311068"/>
              <a:gd name="connsiteX143" fmla="*/ 4652558 w 4813331"/>
              <a:gd name="connsiteY143" fmla="*/ 1150294 h 1311068"/>
              <a:gd name="connsiteX144" fmla="*/ 4712848 w 4813331"/>
              <a:gd name="connsiteY144" fmla="*/ 1090004 h 1311068"/>
              <a:gd name="connsiteX145" fmla="*/ 4753041 w 4813331"/>
              <a:gd name="connsiteY145" fmla="*/ 1019665 h 1311068"/>
              <a:gd name="connsiteX146" fmla="*/ 4793235 w 4813331"/>
              <a:gd name="connsiteY146" fmla="*/ 959375 h 1311068"/>
              <a:gd name="connsiteX147" fmla="*/ 4813331 w 4813331"/>
              <a:gd name="connsiteY147" fmla="*/ 909133 h 1311068"/>
              <a:gd name="connsiteX0" fmla="*/ 29291 w 4813331"/>
              <a:gd name="connsiteY0" fmla="*/ 67355 h 1311068"/>
              <a:gd name="connsiteX1" fmla="*/ 37015 w 4813331"/>
              <a:gd name="connsiteY1" fmla="*/ 58374 h 1311068"/>
              <a:gd name="connsiteX2" fmla="*/ 56681 w 4813331"/>
              <a:gd name="connsiteY2" fmla="*/ 68206 h 1311068"/>
              <a:gd name="connsiteX3" fmla="*/ 251380 w 4813331"/>
              <a:gd name="connsiteY3" fmla="*/ 417597 h 1311068"/>
              <a:gd name="connsiteX4" fmla="*/ 291573 w 4813331"/>
              <a:gd name="connsiteY4" fmla="*/ 377403 h 1311068"/>
              <a:gd name="connsiteX5" fmla="*/ 301622 w 4813331"/>
              <a:gd name="connsiteY5" fmla="*/ 751677 h 1311068"/>
              <a:gd name="connsiteX6" fmla="*/ 341815 w 4813331"/>
              <a:gd name="connsiteY6" fmla="*/ 566162 h 1311068"/>
              <a:gd name="connsiteX7" fmla="*/ 351863 w 4813331"/>
              <a:gd name="connsiteY7" fmla="*/ 513896 h 1311068"/>
              <a:gd name="connsiteX8" fmla="*/ 361912 w 4813331"/>
              <a:gd name="connsiteY8" fmla="*/ 829176 h 1311068"/>
              <a:gd name="connsiteX9" fmla="*/ 432250 w 4813331"/>
              <a:gd name="connsiteY9" fmla="*/ 542588 h 1311068"/>
              <a:gd name="connsiteX10" fmla="*/ 472444 w 4813331"/>
              <a:gd name="connsiteY10" fmla="*/ 700121 h 1311068"/>
              <a:gd name="connsiteX11" fmla="*/ 502589 w 4813331"/>
              <a:gd name="connsiteY11" fmla="*/ 729833 h 1311068"/>
              <a:gd name="connsiteX12" fmla="*/ 532734 w 4813331"/>
              <a:gd name="connsiteY12" fmla="*/ 650742 h 1311068"/>
              <a:gd name="connsiteX13" fmla="*/ 582975 w 4813331"/>
              <a:gd name="connsiteY13" fmla="*/ 1019665 h 1311068"/>
              <a:gd name="connsiteX14" fmla="*/ 613120 w 4813331"/>
              <a:gd name="connsiteY14" fmla="*/ 999569 h 1311068"/>
              <a:gd name="connsiteX15" fmla="*/ 626950 w 4813331"/>
              <a:gd name="connsiteY15" fmla="*/ 982606 h 1311068"/>
              <a:gd name="connsiteX16" fmla="*/ 713604 w 4813331"/>
              <a:gd name="connsiteY16" fmla="*/ 949327 h 1311068"/>
              <a:gd name="connsiteX17" fmla="*/ 763846 w 4813331"/>
              <a:gd name="connsiteY17" fmla="*/ 1069907 h 1311068"/>
              <a:gd name="connsiteX18" fmla="*/ 834184 w 4813331"/>
              <a:gd name="connsiteY18" fmla="*/ 1120149 h 1311068"/>
              <a:gd name="connsiteX19" fmla="*/ 833429 w 4813331"/>
              <a:gd name="connsiteY19" fmla="*/ 1139922 h 1311068"/>
              <a:gd name="connsiteX20" fmla="*/ 964813 w 4813331"/>
              <a:gd name="connsiteY20" fmla="*/ 1230681 h 1311068"/>
              <a:gd name="connsiteX21" fmla="*/ 1005006 w 4813331"/>
              <a:gd name="connsiteY21" fmla="*/ 1210584 h 1311068"/>
              <a:gd name="connsiteX22" fmla="*/ 1045200 w 4813331"/>
              <a:gd name="connsiteY22" fmla="*/ 1150294 h 1311068"/>
              <a:gd name="connsiteX23" fmla="*/ 1055248 w 4813331"/>
              <a:gd name="connsiteY23" fmla="*/ 1039762 h 1311068"/>
              <a:gd name="connsiteX24" fmla="*/ 1145683 w 4813331"/>
              <a:gd name="connsiteY24" fmla="*/ 899085 h 1311068"/>
              <a:gd name="connsiteX25" fmla="*/ 1155731 w 4813331"/>
              <a:gd name="connsiteY25" fmla="*/ 848843 h 1311068"/>
              <a:gd name="connsiteX26" fmla="*/ 1195925 w 4813331"/>
              <a:gd name="connsiteY26" fmla="*/ 798602 h 1311068"/>
              <a:gd name="connsiteX27" fmla="*/ 1216022 w 4813331"/>
              <a:gd name="connsiteY27" fmla="*/ 768457 h 1311068"/>
              <a:gd name="connsiteX28" fmla="*/ 1226070 w 4813331"/>
              <a:gd name="connsiteY28" fmla="*/ 738311 h 1311068"/>
              <a:gd name="connsiteX29" fmla="*/ 1246167 w 4813331"/>
              <a:gd name="connsiteY29" fmla="*/ 688070 h 1311068"/>
              <a:gd name="connsiteX30" fmla="*/ 1266263 w 4813331"/>
              <a:gd name="connsiteY30" fmla="*/ 557441 h 1311068"/>
              <a:gd name="connsiteX31" fmla="*/ 1276312 w 4813331"/>
              <a:gd name="connsiteY31" fmla="*/ 748360 h 1311068"/>
              <a:gd name="connsiteX32" fmla="*/ 1296408 w 4813331"/>
              <a:gd name="connsiteY32" fmla="*/ 708166 h 1311068"/>
              <a:gd name="connsiteX33" fmla="*/ 1306457 w 4813331"/>
              <a:gd name="connsiteY33" fmla="*/ 678021 h 1311068"/>
              <a:gd name="connsiteX34" fmla="*/ 1356699 w 4813331"/>
              <a:gd name="connsiteY34" fmla="*/ 768457 h 1311068"/>
              <a:gd name="connsiteX35" fmla="*/ 1406940 w 4813331"/>
              <a:gd name="connsiteY35" fmla="*/ 828747 h 1311068"/>
              <a:gd name="connsiteX36" fmla="*/ 1437085 w 4813331"/>
              <a:gd name="connsiteY36" fmla="*/ 838795 h 1311068"/>
              <a:gd name="connsiteX37" fmla="*/ 1487327 w 4813331"/>
              <a:gd name="connsiteY37" fmla="*/ 728263 h 1311068"/>
              <a:gd name="connsiteX38" fmla="*/ 1547617 w 4813331"/>
              <a:gd name="connsiteY38" fmla="*/ 667973 h 1311068"/>
              <a:gd name="connsiteX39" fmla="*/ 1567714 w 4813331"/>
              <a:gd name="connsiteY39" fmla="*/ 627780 h 1311068"/>
              <a:gd name="connsiteX40" fmla="*/ 1597859 w 4813331"/>
              <a:gd name="connsiteY40" fmla="*/ 487103 h 1311068"/>
              <a:gd name="connsiteX41" fmla="*/ 1617956 w 4813331"/>
              <a:gd name="connsiteY41" fmla="*/ 517248 h 1311068"/>
              <a:gd name="connsiteX42" fmla="*/ 1628004 w 4813331"/>
              <a:gd name="connsiteY42" fmla="*/ 547393 h 1311068"/>
              <a:gd name="connsiteX43" fmla="*/ 1648101 w 4813331"/>
              <a:gd name="connsiteY43" fmla="*/ 617731 h 1311068"/>
              <a:gd name="connsiteX44" fmla="*/ 1698342 w 4813331"/>
              <a:gd name="connsiteY44" fmla="*/ 698118 h 1311068"/>
              <a:gd name="connsiteX45" fmla="*/ 1728488 w 4813331"/>
              <a:gd name="connsiteY45" fmla="*/ 858892 h 1311068"/>
              <a:gd name="connsiteX46" fmla="*/ 1758633 w 4813331"/>
              <a:gd name="connsiteY46" fmla="*/ 969424 h 1311068"/>
              <a:gd name="connsiteX47" fmla="*/ 1778729 w 4813331"/>
              <a:gd name="connsiteY47" fmla="*/ 1049810 h 1311068"/>
              <a:gd name="connsiteX48" fmla="*/ 1798826 w 4813331"/>
              <a:gd name="connsiteY48" fmla="*/ 1079955 h 1311068"/>
              <a:gd name="connsiteX49" fmla="*/ 1828971 w 4813331"/>
              <a:gd name="connsiteY49" fmla="*/ 1069907 h 1311068"/>
              <a:gd name="connsiteX50" fmla="*/ 1839019 w 4813331"/>
              <a:gd name="connsiteY50" fmla="*/ 1039762 h 1311068"/>
              <a:gd name="connsiteX51" fmla="*/ 1859116 w 4813331"/>
              <a:gd name="connsiteY51" fmla="*/ 1009617 h 1311068"/>
              <a:gd name="connsiteX52" fmla="*/ 1889261 w 4813331"/>
              <a:gd name="connsiteY52" fmla="*/ 959375 h 1311068"/>
              <a:gd name="connsiteX53" fmla="*/ 1929455 w 4813331"/>
              <a:gd name="connsiteY53" fmla="*/ 989520 h 1311068"/>
              <a:gd name="connsiteX54" fmla="*/ 2029938 w 4813331"/>
              <a:gd name="connsiteY54" fmla="*/ 1079955 h 1311068"/>
              <a:gd name="connsiteX55" fmla="*/ 2070131 w 4813331"/>
              <a:gd name="connsiteY55" fmla="*/ 1150294 h 1311068"/>
              <a:gd name="connsiteX56" fmla="*/ 2100277 w 4813331"/>
              <a:gd name="connsiteY56" fmla="*/ 1170391 h 1311068"/>
              <a:gd name="connsiteX57" fmla="*/ 2110325 w 4813331"/>
              <a:gd name="connsiteY57" fmla="*/ 1200536 h 1311068"/>
              <a:gd name="connsiteX58" fmla="*/ 2130422 w 4813331"/>
              <a:gd name="connsiteY58" fmla="*/ 1170391 h 1311068"/>
              <a:gd name="connsiteX59" fmla="*/ 2140470 w 4813331"/>
              <a:gd name="connsiteY59" fmla="*/ 1130197 h 1311068"/>
              <a:gd name="connsiteX60" fmla="*/ 2160567 w 4813331"/>
              <a:gd name="connsiteY60" fmla="*/ 1079955 h 1311068"/>
              <a:gd name="connsiteX61" fmla="*/ 2170615 w 4813331"/>
              <a:gd name="connsiteY61" fmla="*/ 1049810 h 1311068"/>
              <a:gd name="connsiteX62" fmla="*/ 2180663 w 4813331"/>
              <a:gd name="connsiteY62" fmla="*/ 889037 h 1311068"/>
              <a:gd name="connsiteX63" fmla="*/ 2210808 w 4813331"/>
              <a:gd name="connsiteY63" fmla="*/ 798602 h 1311068"/>
              <a:gd name="connsiteX64" fmla="*/ 2240953 w 4813331"/>
              <a:gd name="connsiteY64" fmla="*/ 748360 h 1311068"/>
              <a:gd name="connsiteX65" fmla="*/ 2251002 w 4813331"/>
              <a:gd name="connsiteY65" fmla="*/ 688070 h 1311068"/>
              <a:gd name="connsiteX66" fmla="*/ 2261050 w 4813331"/>
              <a:gd name="connsiteY66" fmla="*/ 718215 h 1311068"/>
              <a:gd name="connsiteX67" fmla="*/ 2271099 w 4813331"/>
              <a:gd name="connsiteY67" fmla="*/ 778505 h 1311068"/>
              <a:gd name="connsiteX68" fmla="*/ 2301244 w 4813331"/>
              <a:gd name="connsiteY68" fmla="*/ 848843 h 1311068"/>
              <a:gd name="connsiteX69" fmla="*/ 2311292 w 4813331"/>
              <a:gd name="connsiteY69" fmla="*/ 969424 h 1311068"/>
              <a:gd name="connsiteX70" fmla="*/ 2331389 w 4813331"/>
              <a:gd name="connsiteY70" fmla="*/ 1090004 h 1311068"/>
              <a:gd name="connsiteX71" fmla="*/ 2391679 w 4813331"/>
              <a:gd name="connsiteY71" fmla="*/ 1029714 h 1311068"/>
              <a:gd name="connsiteX72" fmla="*/ 2451969 w 4813331"/>
              <a:gd name="connsiteY72" fmla="*/ 989520 h 1311068"/>
              <a:gd name="connsiteX73" fmla="*/ 2502211 w 4813331"/>
              <a:gd name="connsiteY73" fmla="*/ 929230 h 1311068"/>
              <a:gd name="connsiteX74" fmla="*/ 2542404 w 4813331"/>
              <a:gd name="connsiteY74" fmla="*/ 868940 h 1311068"/>
              <a:gd name="connsiteX75" fmla="*/ 2612742 w 4813331"/>
              <a:gd name="connsiteY75" fmla="*/ 808650 h 1311068"/>
              <a:gd name="connsiteX76" fmla="*/ 2662984 w 4813331"/>
              <a:gd name="connsiteY76" fmla="*/ 818698 h 1311068"/>
              <a:gd name="connsiteX77" fmla="*/ 2713226 w 4813331"/>
              <a:gd name="connsiteY77" fmla="*/ 858892 h 1311068"/>
              <a:gd name="connsiteX78" fmla="*/ 2773516 w 4813331"/>
              <a:gd name="connsiteY78" fmla="*/ 889037 h 1311068"/>
              <a:gd name="connsiteX79" fmla="*/ 2803661 w 4813331"/>
              <a:gd name="connsiteY79" fmla="*/ 919182 h 1311068"/>
              <a:gd name="connsiteX80" fmla="*/ 2813710 w 4813331"/>
              <a:gd name="connsiteY80" fmla="*/ 949327 h 1311068"/>
              <a:gd name="connsiteX81" fmla="*/ 2894096 w 4813331"/>
              <a:gd name="connsiteY81" fmla="*/ 989520 h 1311068"/>
              <a:gd name="connsiteX82" fmla="*/ 2934290 w 4813331"/>
              <a:gd name="connsiteY82" fmla="*/ 1009617 h 1311068"/>
              <a:gd name="connsiteX83" fmla="*/ 2964435 w 4813331"/>
              <a:gd name="connsiteY83" fmla="*/ 979472 h 1311068"/>
              <a:gd name="connsiteX84" fmla="*/ 2994580 w 4813331"/>
              <a:gd name="connsiteY84" fmla="*/ 959375 h 1311068"/>
              <a:gd name="connsiteX85" fmla="*/ 3064918 w 4813331"/>
              <a:gd name="connsiteY85" fmla="*/ 889037 h 1311068"/>
              <a:gd name="connsiteX86" fmla="*/ 3074967 w 4813331"/>
              <a:gd name="connsiteY86" fmla="*/ 848843 h 1311068"/>
              <a:gd name="connsiteX87" fmla="*/ 3105112 w 4813331"/>
              <a:gd name="connsiteY87" fmla="*/ 768457 h 1311068"/>
              <a:gd name="connsiteX88" fmla="*/ 3115160 w 4813331"/>
              <a:gd name="connsiteY88" fmla="*/ 667973 h 1311068"/>
              <a:gd name="connsiteX89" fmla="*/ 3135257 w 4813331"/>
              <a:gd name="connsiteY89" fmla="*/ 617731 h 1311068"/>
              <a:gd name="connsiteX90" fmla="*/ 3145305 w 4813331"/>
              <a:gd name="connsiteY90" fmla="*/ 577538 h 1311068"/>
              <a:gd name="connsiteX91" fmla="*/ 3165402 w 4813331"/>
              <a:gd name="connsiteY91" fmla="*/ 547393 h 1311068"/>
              <a:gd name="connsiteX92" fmla="*/ 3195547 w 4813331"/>
              <a:gd name="connsiteY92" fmla="*/ 456958 h 1311068"/>
              <a:gd name="connsiteX93" fmla="*/ 3215644 w 4813331"/>
              <a:gd name="connsiteY93" fmla="*/ 426813 h 1311068"/>
              <a:gd name="connsiteX94" fmla="*/ 3235740 w 4813331"/>
              <a:gd name="connsiteY94" fmla="*/ 346426 h 1311068"/>
              <a:gd name="connsiteX95" fmla="*/ 3301039 w 4813331"/>
              <a:gd name="connsiteY95" fmla="*/ 137550 h 1311068"/>
              <a:gd name="connsiteX96" fmla="*/ 3296030 w 4813331"/>
              <a:gd name="connsiteY96" fmla="*/ 477054 h 1311068"/>
              <a:gd name="connsiteX97" fmla="*/ 3346272 w 4813331"/>
              <a:gd name="connsiteY97" fmla="*/ 607683 h 1311068"/>
              <a:gd name="connsiteX98" fmla="*/ 3356320 w 4813331"/>
              <a:gd name="connsiteY98" fmla="*/ 758408 h 1311068"/>
              <a:gd name="connsiteX99" fmla="*/ 3386466 w 4813331"/>
              <a:gd name="connsiteY99" fmla="*/ 929230 h 1311068"/>
              <a:gd name="connsiteX100" fmla="*/ 3426659 w 4813331"/>
              <a:gd name="connsiteY100" fmla="*/ 1049810 h 1311068"/>
              <a:gd name="connsiteX101" fmla="*/ 3436707 w 4813331"/>
              <a:gd name="connsiteY101" fmla="*/ 1090004 h 1311068"/>
              <a:gd name="connsiteX102" fmla="*/ 3446756 w 4813331"/>
              <a:gd name="connsiteY102" fmla="*/ 1220632 h 1311068"/>
              <a:gd name="connsiteX103" fmla="*/ 3466852 w 4813331"/>
              <a:gd name="connsiteY103" fmla="*/ 1280922 h 1311068"/>
              <a:gd name="connsiteX104" fmla="*/ 3476901 w 4813331"/>
              <a:gd name="connsiteY104" fmla="*/ 1311068 h 1311068"/>
              <a:gd name="connsiteX105" fmla="*/ 3537191 w 4813331"/>
              <a:gd name="connsiteY105" fmla="*/ 1230681 h 1311068"/>
              <a:gd name="connsiteX106" fmla="*/ 3587433 w 4813331"/>
              <a:gd name="connsiteY106" fmla="*/ 1150294 h 1311068"/>
              <a:gd name="connsiteX107" fmla="*/ 3607529 w 4813331"/>
              <a:gd name="connsiteY107" fmla="*/ 1079955 h 1311068"/>
              <a:gd name="connsiteX108" fmla="*/ 3617578 w 4813331"/>
              <a:gd name="connsiteY108" fmla="*/ 1019665 h 1311068"/>
              <a:gd name="connsiteX109" fmla="*/ 3647723 w 4813331"/>
              <a:gd name="connsiteY109" fmla="*/ 949327 h 1311068"/>
              <a:gd name="connsiteX110" fmla="*/ 3657771 w 4813331"/>
              <a:gd name="connsiteY110" fmla="*/ 848843 h 1311068"/>
              <a:gd name="connsiteX111" fmla="*/ 3687916 w 4813331"/>
              <a:gd name="connsiteY111" fmla="*/ 778505 h 1311068"/>
              <a:gd name="connsiteX112" fmla="*/ 3758255 w 4813331"/>
              <a:gd name="connsiteY112" fmla="*/ 868940 h 1311068"/>
              <a:gd name="connsiteX113" fmla="*/ 3778351 w 4813331"/>
              <a:gd name="connsiteY113" fmla="*/ 909133 h 1311068"/>
              <a:gd name="connsiteX114" fmla="*/ 3788400 w 4813331"/>
              <a:gd name="connsiteY114" fmla="*/ 1009617 h 1311068"/>
              <a:gd name="connsiteX115" fmla="*/ 3838641 w 4813331"/>
              <a:gd name="connsiteY115" fmla="*/ 1029714 h 1311068"/>
              <a:gd name="connsiteX116" fmla="*/ 4009463 w 4813331"/>
              <a:gd name="connsiteY116" fmla="*/ 1049810 h 1311068"/>
              <a:gd name="connsiteX117" fmla="*/ 4039608 w 4813331"/>
              <a:gd name="connsiteY117" fmla="*/ 1039762 h 1311068"/>
              <a:gd name="connsiteX118" fmla="*/ 4049657 w 4813331"/>
              <a:gd name="connsiteY118" fmla="*/ 959375 h 1311068"/>
              <a:gd name="connsiteX119" fmla="*/ 4059705 w 4813331"/>
              <a:gd name="connsiteY119" fmla="*/ 909133 h 1311068"/>
              <a:gd name="connsiteX120" fmla="*/ 4109947 w 4813331"/>
              <a:gd name="connsiteY120" fmla="*/ 878988 h 1311068"/>
              <a:gd name="connsiteX121" fmla="*/ 4130044 w 4813331"/>
              <a:gd name="connsiteY121" fmla="*/ 848843 h 1311068"/>
              <a:gd name="connsiteX122" fmla="*/ 4170237 w 4813331"/>
              <a:gd name="connsiteY122" fmla="*/ 808650 h 1311068"/>
              <a:gd name="connsiteX123" fmla="*/ 4180285 w 4813331"/>
              <a:gd name="connsiteY123" fmla="*/ 748360 h 1311068"/>
              <a:gd name="connsiteX124" fmla="*/ 4200382 w 4813331"/>
              <a:gd name="connsiteY124" fmla="*/ 718215 h 1311068"/>
              <a:gd name="connsiteX125" fmla="*/ 4230527 w 4813331"/>
              <a:gd name="connsiteY125" fmla="*/ 657925 h 1311068"/>
              <a:gd name="connsiteX126" fmla="*/ 4260672 w 4813331"/>
              <a:gd name="connsiteY126" fmla="*/ 667973 h 1311068"/>
              <a:gd name="connsiteX127" fmla="*/ 4290817 w 4813331"/>
              <a:gd name="connsiteY127" fmla="*/ 778505 h 1311068"/>
              <a:gd name="connsiteX128" fmla="*/ 4310914 w 4813331"/>
              <a:gd name="connsiteY128" fmla="*/ 848843 h 1311068"/>
              <a:gd name="connsiteX129" fmla="*/ 4331011 w 4813331"/>
              <a:gd name="connsiteY129" fmla="*/ 878988 h 1311068"/>
              <a:gd name="connsiteX130" fmla="*/ 4371204 w 4813331"/>
              <a:gd name="connsiteY130" fmla="*/ 818698 h 1311068"/>
              <a:gd name="connsiteX131" fmla="*/ 4431494 w 4813331"/>
              <a:gd name="connsiteY131" fmla="*/ 718215 h 1311068"/>
              <a:gd name="connsiteX132" fmla="*/ 4441542 w 4813331"/>
              <a:gd name="connsiteY132" fmla="*/ 527296 h 1311068"/>
              <a:gd name="connsiteX133" fmla="*/ 4451591 w 4813331"/>
              <a:gd name="connsiteY133" fmla="*/ 487103 h 1311068"/>
              <a:gd name="connsiteX134" fmla="*/ 4501833 w 4813331"/>
              <a:gd name="connsiteY134" fmla="*/ 597635 h 1311068"/>
              <a:gd name="connsiteX135" fmla="*/ 4511881 w 4813331"/>
              <a:gd name="connsiteY135" fmla="*/ 678021 h 1311068"/>
              <a:gd name="connsiteX136" fmla="*/ 4521929 w 4813331"/>
              <a:gd name="connsiteY136" fmla="*/ 808650 h 1311068"/>
              <a:gd name="connsiteX137" fmla="*/ 4552074 w 4813331"/>
              <a:gd name="connsiteY137" fmla="*/ 899085 h 1311068"/>
              <a:gd name="connsiteX138" fmla="*/ 4562123 w 4813331"/>
              <a:gd name="connsiteY138" fmla="*/ 929230 h 1311068"/>
              <a:gd name="connsiteX139" fmla="*/ 4572171 w 4813331"/>
              <a:gd name="connsiteY139" fmla="*/ 959375 h 1311068"/>
              <a:gd name="connsiteX140" fmla="*/ 4602316 w 4813331"/>
              <a:gd name="connsiteY140" fmla="*/ 989520 h 1311068"/>
              <a:gd name="connsiteX141" fmla="*/ 4612364 w 4813331"/>
              <a:gd name="connsiteY141" fmla="*/ 1130197 h 1311068"/>
              <a:gd name="connsiteX142" fmla="*/ 4652558 w 4813331"/>
              <a:gd name="connsiteY142" fmla="*/ 1150294 h 1311068"/>
              <a:gd name="connsiteX143" fmla="*/ 4712848 w 4813331"/>
              <a:gd name="connsiteY143" fmla="*/ 1090004 h 1311068"/>
              <a:gd name="connsiteX144" fmla="*/ 4753041 w 4813331"/>
              <a:gd name="connsiteY144" fmla="*/ 1019665 h 1311068"/>
              <a:gd name="connsiteX145" fmla="*/ 4793235 w 4813331"/>
              <a:gd name="connsiteY145" fmla="*/ 959375 h 1311068"/>
              <a:gd name="connsiteX146" fmla="*/ 4813331 w 4813331"/>
              <a:gd name="connsiteY146" fmla="*/ 909133 h 1311068"/>
              <a:gd name="connsiteX0" fmla="*/ 29291 w 4813331"/>
              <a:gd name="connsiteY0" fmla="*/ 67355 h 1311068"/>
              <a:gd name="connsiteX1" fmla="*/ 37015 w 4813331"/>
              <a:gd name="connsiteY1" fmla="*/ 58374 h 1311068"/>
              <a:gd name="connsiteX2" fmla="*/ 56681 w 4813331"/>
              <a:gd name="connsiteY2" fmla="*/ 68206 h 1311068"/>
              <a:gd name="connsiteX3" fmla="*/ 251380 w 4813331"/>
              <a:gd name="connsiteY3" fmla="*/ 417597 h 1311068"/>
              <a:gd name="connsiteX4" fmla="*/ 291573 w 4813331"/>
              <a:gd name="connsiteY4" fmla="*/ 377403 h 1311068"/>
              <a:gd name="connsiteX5" fmla="*/ 301622 w 4813331"/>
              <a:gd name="connsiteY5" fmla="*/ 751677 h 1311068"/>
              <a:gd name="connsiteX6" fmla="*/ 341815 w 4813331"/>
              <a:gd name="connsiteY6" fmla="*/ 566162 h 1311068"/>
              <a:gd name="connsiteX7" fmla="*/ 361912 w 4813331"/>
              <a:gd name="connsiteY7" fmla="*/ 829176 h 1311068"/>
              <a:gd name="connsiteX8" fmla="*/ 432250 w 4813331"/>
              <a:gd name="connsiteY8" fmla="*/ 542588 h 1311068"/>
              <a:gd name="connsiteX9" fmla="*/ 472444 w 4813331"/>
              <a:gd name="connsiteY9" fmla="*/ 700121 h 1311068"/>
              <a:gd name="connsiteX10" fmla="*/ 502589 w 4813331"/>
              <a:gd name="connsiteY10" fmla="*/ 729833 h 1311068"/>
              <a:gd name="connsiteX11" fmla="*/ 532734 w 4813331"/>
              <a:gd name="connsiteY11" fmla="*/ 650742 h 1311068"/>
              <a:gd name="connsiteX12" fmla="*/ 582975 w 4813331"/>
              <a:gd name="connsiteY12" fmla="*/ 1019665 h 1311068"/>
              <a:gd name="connsiteX13" fmla="*/ 613120 w 4813331"/>
              <a:gd name="connsiteY13" fmla="*/ 999569 h 1311068"/>
              <a:gd name="connsiteX14" fmla="*/ 626950 w 4813331"/>
              <a:gd name="connsiteY14" fmla="*/ 982606 h 1311068"/>
              <a:gd name="connsiteX15" fmla="*/ 713604 w 4813331"/>
              <a:gd name="connsiteY15" fmla="*/ 949327 h 1311068"/>
              <a:gd name="connsiteX16" fmla="*/ 763846 w 4813331"/>
              <a:gd name="connsiteY16" fmla="*/ 1069907 h 1311068"/>
              <a:gd name="connsiteX17" fmla="*/ 834184 w 4813331"/>
              <a:gd name="connsiteY17" fmla="*/ 1120149 h 1311068"/>
              <a:gd name="connsiteX18" fmla="*/ 833429 w 4813331"/>
              <a:gd name="connsiteY18" fmla="*/ 1139922 h 1311068"/>
              <a:gd name="connsiteX19" fmla="*/ 964813 w 4813331"/>
              <a:gd name="connsiteY19" fmla="*/ 1230681 h 1311068"/>
              <a:gd name="connsiteX20" fmla="*/ 1005006 w 4813331"/>
              <a:gd name="connsiteY20" fmla="*/ 1210584 h 1311068"/>
              <a:gd name="connsiteX21" fmla="*/ 1045200 w 4813331"/>
              <a:gd name="connsiteY21" fmla="*/ 1150294 h 1311068"/>
              <a:gd name="connsiteX22" fmla="*/ 1055248 w 4813331"/>
              <a:gd name="connsiteY22" fmla="*/ 1039762 h 1311068"/>
              <a:gd name="connsiteX23" fmla="*/ 1145683 w 4813331"/>
              <a:gd name="connsiteY23" fmla="*/ 899085 h 1311068"/>
              <a:gd name="connsiteX24" fmla="*/ 1155731 w 4813331"/>
              <a:gd name="connsiteY24" fmla="*/ 848843 h 1311068"/>
              <a:gd name="connsiteX25" fmla="*/ 1195925 w 4813331"/>
              <a:gd name="connsiteY25" fmla="*/ 798602 h 1311068"/>
              <a:gd name="connsiteX26" fmla="*/ 1216022 w 4813331"/>
              <a:gd name="connsiteY26" fmla="*/ 768457 h 1311068"/>
              <a:gd name="connsiteX27" fmla="*/ 1226070 w 4813331"/>
              <a:gd name="connsiteY27" fmla="*/ 738311 h 1311068"/>
              <a:gd name="connsiteX28" fmla="*/ 1246167 w 4813331"/>
              <a:gd name="connsiteY28" fmla="*/ 688070 h 1311068"/>
              <a:gd name="connsiteX29" fmla="*/ 1266263 w 4813331"/>
              <a:gd name="connsiteY29" fmla="*/ 557441 h 1311068"/>
              <a:gd name="connsiteX30" fmla="*/ 1276312 w 4813331"/>
              <a:gd name="connsiteY30" fmla="*/ 748360 h 1311068"/>
              <a:gd name="connsiteX31" fmla="*/ 1296408 w 4813331"/>
              <a:gd name="connsiteY31" fmla="*/ 708166 h 1311068"/>
              <a:gd name="connsiteX32" fmla="*/ 1306457 w 4813331"/>
              <a:gd name="connsiteY32" fmla="*/ 678021 h 1311068"/>
              <a:gd name="connsiteX33" fmla="*/ 1356699 w 4813331"/>
              <a:gd name="connsiteY33" fmla="*/ 768457 h 1311068"/>
              <a:gd name="connsiteX34" fmla="*/ 1406940 w 4813331"/>
              <a:gd name="connsiteY34" fmla="*/ 828747 h 1311068"/>
              <a:gd name="connsiteX35" fmla="*/ 1437085 w 4813331"/>
              <a:gd name="connsiteY35" fmla="*/ 838795 h 1311068"/>
              <a:gd name="connsiteX36" fmla="*/ 1487327 w 4813331"/>
              <a:gd name="connsiteY36" fmla="*/ 728263 h 1311068"/>
              <a:gd name="connsiteX37" fmla="*/ 1547617 w 4813331"/>
              <a:gd name="connsiteY37" fmla="*/ 667973 h 1311068"/>
              <a:gd name="connsiteX38" fmla="*/ 1567714 w 4813331"/>
              <a:gd name="connsiteY38" fmla="*/ 627780 h 1311068"/>
              <a:gd name="connsiteX39" fmla="*/ 1597859 w 4813331"/>
              <a:gd name="connsiteY39" fmla="*/ 487103 h 1311068"/>
              <a:gd name="connsiteX40" fmla="*/ 1617956 w 4813331"/>
              <a:gd name="connsiteY40" fmla="*/ 517248 h 1311068"/>
              <a:gd name="connsiteX41" fmla="*/ 1628004 w 4813331"/>
              <a:gd name="connsiteY41" fmla="*/ 547393 h 1311068"/>
              <a:gd name="connsiteX42" fmla="*/ 1648101 w 4813331"/>
              <a:gd name="connsiteY42" fmla="*/ 617731 h 1311068"/>
              <a:gd name="connsiteX43" fmla="*/ 1698342 w 4813331"/>
              <a:gd name="connsiteY43" fmla="*/ 698118 h 1311068"/>
              <a:gd name="connsiteX44" fmla="*/ 1728488 w 4813331"/>
              <a:gd name="connsiteY44" fmla="*/ 858892 h 1311068"/>
              <a:gd name="connsiteX45" fmla="*/ 1758633 w 4813331"/>
              <a:gd name="connsiteY45" fmla="*/ 969424 h 1311068"/>
              <a:gd name="connsiteX46" fmla="*/ 1778729 w 4813331"/>
              <a:gd name="connsiteY46" fmla="*/ 1049810 h 1311068"/>
              <a:gd name="connsiteX47" fmla="*/ 1798826 w 4813331"/>
              <a:gd name="connsiteY47" fmla="*/ 1079955 h 1311068"/>
              <a:gd name="connsiteX48" fmla="*/ 1828971 w 4813331"/>
              <a:gd name="connsiteY48" fmla="*/ 1069907 h 1311068"/>
              <a:gd name="connsiteX49" fmla="*/ 1839019 w 4813331"/>
              <a:gd name="connsiteY49" fmla="*/ 1039762 h 1311068"/>
              <a:gd name="connsiteX50" fmla="*/ 1859116 w 4813331"/>
              <a:gd name="connsiteY50" fmla="*/ 1009617 h 1311068"/>
              <a:gd name="connsiteX51" fmla="*/ 1889261 w 4813331"/>
              <a:gd name="connsiteY51" fmla="*/ 959375 h 1311068"/>
              <a:gd name="connsiteX52" fmla="*/ 1929455 w 4813331"/>
              <a:gd name="connsiteY52" fmla="*/ 989520 h 1311068"/>
              <a:gd name="connsiteX53" fmla="*/ 2029938 w 4813331"/>
              <a:gd name="connsiteY53" fmla="*/ 1079955 h 1311068"/>
              <a:gd name="connsiteX54" fmla="*/ 2070131 w 4813331"/>
              <a:gd name="connsiteY54" fmla="*/ 1150294 h 1311068"/>
              <a:gd name="connsiteX55" fmla="*/ 2100277 w 4813331"/>
              <a:gd name="connsiteY55" fmla="*/ 1170391 h 1311068"/>
              <a:gd name="connsiteX56" fmla="*/ 2110325 w 4813331"/>
              <a:gd name="connsiteY56" fmla="*/ 1200536 h 1311068"/>
              <a:gd name="connsiteX57" fmla="*/ 2130422 w 4813331"/>
              <a:gd name="connsiteY57" fmla="*/ 1170391 h 1311068"/>
              <a:gd name="connsiteX58" fmla="*/ 2140470 w 4813331"/>
              <a:gd name="connsiteY58" fmla="*/ 1130197 h 1311068"/>
              <a:gd name="connsiteX59" fmla="*/ 2160567 w 4813331"/>
              <a:gd name="connsiteY59" fmla="*/ 1079955 h 1311068"/>
              <a:gd name="connsiteX60" fmla="*/ 2170615 w 4813331"/>
              <a:gd name="connsiteY60" fmla="*/ 1049810 h 1311068"/>
              <a:gd name="connsiteX61" fmla="*/ 2180663 w 4813331"/>
              <a:gd name="connsiteY61" fmla="*/ 889037 h 1311068"/>
              <a:gd name="connsiteX62" fmla="*/ 2210808 w 4813331"/>
              <a:gd name="connsiteY62" fmla="*/ 798602 h 1311068"/>
              <a:gd name="connsiteX63" fmla="*/ 2240953 w 4813331"/>
              <a:gd name="connsiteY63" fmla="*/ 748360 h 1311068"/>
              <a:gd name="connsiteX64" fmla="*/ 2251002 w 4813331"/>
              <a:gd name="connsiteY64" fmla="*/ 688070 h 1311068"/>
              <a:gd name="connsiteX65" fmla="*/ 2261050 w 4813331"/>
              <a:gd name="connsiteY65" fmla="*/ 718215 h 1311068"/>
              <a:gd name="connsiteX66" fmla="*/ 2271099 w 4813331"/>
              <a:gd name="connsiteY66" fmla="*/ 778505 h 1311068"/>
              <a:gd name="connsiteX67" fmla="*/ 2301244 w 4813331"/>
              <a:gd name="connsiteY67" fmla="*/ 848843 h 1311068"/>
              <a:gd name="connsiteX68" fmla="*/ 2311292 w 4813331"/>
              <a:gd name="connsiteY68" fmla="*/ 969424 h 1311068"/>
              <a:gd name="connsiteX69" fmla="*/ 2331389 w 4813331"/>
              <a:gd name="connsiteY69" fmla="*/ 1090004 h 1311068"/>
              <a:gd name="connsiteX70" fmla="*/ 2391679 w 4813331"/>
              <a:gd name="connsiteY70" fmla="*/ 1029714 h 1311068"/>
              <a:gd name="connsiteX71" fmla="*/ 2451969 w 4813331"/>
              <a:gd name="connsiteY71" fmla="*/ 989520 h 1311068"/>
              <a:gd name="connsiteX72" fmla="*/ 2502211 w 4813331"/>
              <a:gd name="connsiteY72" fmla="*/ 929230 h 1311068"/>
              <a:gd name="connsiteX73" fmla="*/ 2542404 w 4813331"/>
              <a:gd name="connsiteY73" fmla="*/ 868940 h 1311068"/>
              <a:gd name="connsiteX74" fmla="*/ 2612742 w 4813331"/>
              <a:gd name="connsiteY74" fmla="*/ 808650 h 1311068"/>
              <a:gd name="connsiteX75" fmla="*/ 2662984 w 4813331"/>
              <a:gd name="connsiteY75" fmla="*/ 818698 h 1311068"/>
              <a:gd name="connsiteX76" fmla="*/ 2713226 w 4813331"/>
              <a:gd name="connsiteY76" fmla="*/ 858892 h 1311068"/>
              <a:gd name="connsiteX77" fmla="*/ 2773516 w 4813331"/>
              <a:gd name="connsiteY77" fmla="*/ 889037 h 1311068"/>
              <a:gd name="connsiteX78" fmla="*/ 2803661 w 4813331"/>
              <a:gd name="connsiteY78" fmla="*/ 919182 h 1311068"/>
              <a:gd name="connsiteX79" fmla="*/ 2813710 w 4813331"/>
              <a:gd name="connsiteY79" fmla="*/ 949327 h 1311068"/>
              <a:gd name="connsiteX80" fmla="*/ 2894096 w 4813331"/>
              <a:gd name="connsiteY80" fmla="*/ 989520 h 1311068"/>
              <a:gd name="connsiteX81" fmla="*/ 2934290 w 4813331"/>
              <a:gd name="connsiteY81" fmla="*/ 1009617 h 1311068"/>
              <a:gd name="connsiteX82" fmla="*/ 2964435 w 4813331"/>
              <a:gd name="connsiteY82" fmla="*/ 979472 h 1311068"/>
              <a:gd name="connsiteX83" fmla="*/ 2994580 w 4813331"/>
              <a:gd name="connsiteY83" fmla="*/ 959375 h 1311068"/>
              <a:gd name="connsiteX84" fmla="*/ 3064918 w 4813331"/>
              <a:gd name="connsiteY84" fmla="*/ 889037 h 1311068"/>
              <a:gd name="connsiteX85" fmla="*/ 3074967 w 4813331"/>
              <a:gd name="connsiteY85" fmla="*/ 848843 h 1311068"/>
              <a:gd name="connsiteX86" fmla="*/ 3105112 w 4813331"/>
              <a:gd name="connsiteY86" fmla="*/ 768457 h 1311068"/>
              <a:gd name="connsiteX87" fmla="*/ 3115160 w 4813331"/>
              <a:gd name="connsiteY87" fmla="*/ 667973 h 1311068"/>
              <a:gd name="connsiteX88" fmla="*/ 3135257 w 4813331"/>
              <a:gd name="connsiteY88" fmla="*/ 617731 h 1311068"/>
              <a:gd name="connsiteX89" fmla="*/ 3145305 w 4813331"/>
              <a:gd name="connsiteY89" fmla="*/ 577538 h 1311068"/>
              <a:gd name="connsiteX90" fmla="*/ 3165402 w 4813331"/>
              <a:gd name="connsiteY90" fmla="*/ 547393 h 1311068"/>
              <a:gd name="connsiteX91" fmla="*/ 3195547 w 4813331"/>
              <a:gd name="connsiteY91" fmla="*/ 456958 h 1311068"/>
              <a:gd name="connsiteX92" fmla="*/ 3215644 w 4813331"/>
              <a:gd name="connsiteY92" fmla="*/ 426813 h 1311068"/>
              <a:gd name="connsiteX93" fmla="*/ 3235740 w 4813331"/>
              <a:gd name="connsiteY93" fmla="*/ 346426 h 1311068"/>
              <a:gd name="connsiteX94" fmla="*/ 3301039 w 4813331"/>
              <a:gd name="connsiteY94" fmla="*/ 137550 h 1311068"/>
              <a:gd name="connsiteX95" fmla="*/ 3296030 w 4813331"/>
              <a:gd name="connsiteY95" fmla="*/ 477054 h 1311068"/>
              <a:gd name="connsiteX96" fmla="*/ 3346272 w 4813331"/>
              <a:gd name="connsiteY96" fmla="*/ 607683 h 1311068"/>
              <a:gd name="connsiteX97" fmla="*/ 3356320 w 4813331"/>
              <a:gd name="connsiteY97" fmla="*/ 758408 h 1311068"/>
              <a:gd name="connsiteX98" fmla="*/ 3386466 w 4813331"/>
              <a:gd name="connsiteY98" fmla="*/ 929230 h 1311068"/>
              <a:gd name="connsiteX99" fmla="*/ 3426659 w 4813331"/>
              <a:gd name="connsiteY99" fmla="*/ 1049810 h 1311068"/>
              <a:gd name="connsiteX100" fmla="*/ 3436707 w 4813331"/>
              <a:gd name="connsiteY100" fmla="*/ 1090004 h 1311068"/>
              <a:gd name="connsiteX101" fmla="*/ 3446756 w 4813331"/>
              <a:gd name="connsiteY101" fmla="*/ 1220632 h 1311068"/>
              <a:gd name="connsiteX102" fmla="*/ 3466852 w 4813331"/>
              <a:gd name="connsiteY102" fmla="*/ 1280922 h 1311068"/>
              <a:gd name="connsiteX103" fmla="*/ 3476901 w 4813331"/>
              <a:gd name="connsiteY103" fmla="*/ 1311068 h 1311068"/>
              <a:gd name="connsiteX104" fmla="*/ 3537191 w 4813331"/>
              <a:gd name="connsiteY104" fmla="*/ 1230681 h 1311068"/>
              <a:gd name="connsiteX105" fmla="*/ 3587433 w 4813331"/>
              <a:gd name="connsiteY105" fmla="*/ 1150294 h 1311068"/>
              <a:gd name="connsiteX106" fmla="*/ 3607529 w 4813331"/>
              <a:gd name="connsiteY106" fmla="*/ 1079955 h 1311068"/>
              <a:gd name="connsiteX107" fmla="*/ 3617578 w 4813331"/>
              <a:gd name="connsiteY107" fmla="*/ 1019665 h 1311068"/>
              <a:gd name="connsiteX108" fmla="*/ 3647723 w 4813331"/>
              <a:gd name="connsiteY108" fmla="*/ 949327 h 1311068"/>
              <a:gd name="connsiteX109" fmla="*/ 3657771 w 4813331"/>
              <a:gd name="connsiteY109" fmla="*/ 848843 h 1311068"/>
              <a:gd name="connsiteX110" fmla="*/ 3687916 w 4813331"/>
              <a:gd name="connsiteY110" fmla="*/ 778505 h 1311068"/>
              <a:gd name="connsiteX111" fmla="*/ 3758255 w 4813331"/>
              <a:gd name="connsiteY111" fmla="*/ 868940 h 1311068"/>
              <a:gd name="connsiteX112" fmla="*/ 3778351 w 4813331"/>
              <a:gd name="connsiteY112" fmla="*/ 909133 h 1311068"/>
              <a:gd name="connsiteX113" fmla="*/ 3788400 w 4813331"/>
              <a:gd name="connsiteY113" fmla="*/ 1009617 h 1311068"/>
              <a:gd name="connsiteX114" fmla="*/ 3838641 w 4813331"/>
              <a:gd name="connsiteY114" fmla="*/ 1029714 h 1311068"/>
              <a:gd name="connsiteX115" fmla="*/ 4009463 w 4813331"/>
              <a:gd name="connsiteY115" fmla="*/ 1049810 h 1311068"/>
              <a:gd name="connsiteX116" fmla="*/ 4039608 w 4813331"/>
              <a:gd name="connsiteY116" fmla="*/ 1039762 h 1311068"/>
              <a:gd name="connsiteX117" fmla="*/ 4049657 w 4813331"/>
              <a:gd name="connsiteY117" fmla="*/ 959375 h 1311068"/>
              <a:gd name="connsiteX118" fmla="*/ 4059705 w 4813331"/>
              <a:gd name="connsiteY118" fmla="*/ 909133 h 1311068"/>
              <a:gd name="connsiteX119" fmla="*/ 4109947 w 4813331"/>
              <a:gd name="connsiteY119" fmla="*/ 878988 h 1311068"/>
              <a:gd name="connsiteX120" fmla="*/ 4130044 w 4813331"/>
              <a:gd name="connsiteY120" fmla="*/ 848843 h 1311068"/>
              <a:gd name="connsiteX121" fmla="*/ 4170237 w 4813331"/>
              <a:gd name="connsiteY121" fmla="*/ 808650 h 1311068"/>
              <a:gd name="connsiteX122" fmla="*/ 4180285 w 4813331"/>
              <a:gd name="connsiteY122" fmla="*/ 748360 h 1311068"/>
              <a:gd name="connsiteX123" fmla="*/ 4200382 w 4813331"/>
              <a:gd name="connsiteY123" fmla="*/ 718215 h 1311068"/>
              <a:gd name="connsiteX124" fmla="*/ 4230527 w 4813331"/>
              <a:gd name="connsiteY124" fmla="*/ 657925 h 1311068"/>
              <a:gd name="connsiteX125" fmla="*/ 4260672 w 4813331"/>
              <a:gd name="connsiteY125" fmla="*/ 667973 h 1311068"/>
              <a:gd name="connsiteX126" fmla="*/ 4290817 w 4813331"/>
              <a:gd name="connsiteY126" fmla="*/ 778505 h 1311068"/>
              <a:gd name="connsiteX127" fmla="*/ 4310914 w 4813331"/>
              <a:gd name="connsiteY127" fmla="*/ 848843 h 1311068"/>
              <a:gd name="connsiteX128" fmla="*/ 4331011 w 4813331"/>
              <a:gd name="connsiteY128" fmla="*/ 878988 h 1311068"/>
              <a:gd name="connsiteX129" fmla="*/ 4371204 w 4813331"/>
              <a:gd name="connsiteY129" fmla="*/ 818698 h 1311068"/>
              <a:gd name="connsiteX130" fmla="*/ 4431494 w 4813331"/>
              <a:gd name="connsiteY130" fmla="*/ 718215 h 1311068"/>
              <a:gd name="connsiteX131" fmla="*/ 4441542 w 4813331"/>
              <a:gd name="connsiteY131" fmla="*/ 527296 h 1311068"/>
              <a:gd name="connsiteX132" fmla="*/ 4451591 w 4813331"/>
              <a:gd name="connsiteY132" fmla="*/ 487103 h 1311068"/>
              <a:gd name="connsiteX133" fmla="*/ 4501833 w 4813331"/>
              <a:gd name="connsiteY133" fmla="*/ 597635 h 1311068"/>
              <a:gd name="connsiteX134" fmla="*/ 4511881 w 4813331"/>
              <a:gd name="connsiteY134" fmla="*/ 678021 h 1311068"/>
              <a:gd name="connsiteX135" fmla="*/ 4521929 w 4813331"/>
              <a:gd name="connsiteY135" fmla="*/ 808650 h 1311068"/>
              <a:gd name="connsiteX136" fmla="*/ 4552074 w 4813331"/>
              <a:gd name="connsiteY136" fmla="*/ 899085 h 1311068"/>
              <a:gd name="connsiteX137" fmla="*/ 4562123 w 4813331"/>
              <a:gd name="connsiteY137" fmla="*/ 929230 h 1311068"/>
              <a:gd name="connsiteX138" fmla="*/ 4572171 w 4813331"/>
              <a:gd name="connsiteY138" fmla="*/ 959375 h 1311068"/>
              <a:gd name="connsiteX139" fmla="*/ 4602316 w 4813331"/>
              <a:gd name="connsiteY139" fmla="*/ 989520 h 1311068"/>
              <a:gd name="connsiteX140" fmla="*/ 4612364 w 4813331"/>
              <a:gd name="connsiteY140" fmla="*/ 1130197 h 1311068"/>
              <a:gd name="connsiteX141" fmla="*/ 4652558 w 4813331"/>
              <a:gd name="connsiteY141" fmla="*/ 1150294 h 1311068"/>
              <a:gd name="connsiteX142" fmla="*/ 4712848 w 4813331"/>
              <a:gd name="connsiteY142" fmla="*/ 1090004 h 1311068"/>
              <a:gd name="connsiteX143" fmla="*/ 4753041 w 4813331"/>
              <a:gd name="connsiteY143" fmla="*/ 1019665 h 1311068"/>
              <a:gd name="connsiteX144" fmla="*/ 4793235 w 4813331"/>
              <a:gd name="connsiteY144" fmla="*/ 959375 h 1311068"/>
              <a:gd name="connsiteX145" fmla="*/ 4813331 w 4813331"/>
              <a:gd name="connsiteY145" fmla="*/ 909133 h 1311068"/>
              <a:gd name="connsiteX0" fmla="*/ 29291 w 4813331"/>
              <a:gd name="connsiteY0" fmla="*/ 67355 h 1311068"/>
              <a:gd name="connsiteX1" fmla="*/ 37015 w 4813331"/>
              <a:gd name="connsiteY1" fmla="*/ 58374 h 1311068"/>
              <a:gd name="connsiteX2" fmla="*/ 56681 w 4813331"/>
              <a:gd name="connsiteY2" fmla="*/ 68206 h 1311068"/>
              <a:gd name="connsiteX3" fmla="*/ 251380 w 4813331"/>
              <a:gd name="connsiteY3" fmla="*/ 417597 h 1311068"/>
              <a:gd name="connsiteX4" fmla="*/ 301622 w 4813331"/>
              <a:gd name="connsiteY4" fmla="*/ 751677 h 1311068"/>
              <a:gd name="connsiteX5" fmla="*/ 341815 w 4813331"/>
              <a:gd name="connsiteY5" fmla="*/ 566162 h 1311068"/>
              <a:gd name="connsiteX6" fmla="*/ 361912 w 4813331"/>
              <a:gd name="connsiteY6" fmla="*/ 829176 h 1311068"/>
              <a:gd name="connsiteX7" fmla="*/ 432250 w 4813331"/>
              <a:gd name="connsiteY7" fmla="*/ 542588 h 1311068"/>
              <a:gd name="connsiteX8" fmla="*/ 472444 w 4813331"/>
              <a:gd name="connsiteY8" fmla="*/ 700121 h 1311068"/>
              <a:gd name="connsiteX9" fmla="*/ 502589 w 4813331"/>
              <a:gd name="connsiteY9" fmla="*/ 729833 h 1311068"/>
              <a:gd name="connsiteX10" fmla="*/ 532734 w 4813331"/>
              <a:gd name="connsiteY10" fmla="*/ 650742 h 1311068"/>
              <a:gd name="connsiteX11" fmla="*/ 582975 w 4813331"/>
              <a:gd name="connsiteY11" fmla="*/ 1019665 h 1311068"/>
              <a:gd name="connsiteX12" fmla="*/ 613120 w 4813331"/>
              <a:gd name="connsiteY12" fmla="*/ 999569 h 1311068"/>
              <a:gd name="connsiteX13" fmla="*/ 626950 w 4813331"/>
              <a:gd name="connsiteY13" fmla="*/ 982606 h 1311068"/>
              <a:gd name="connsiteX14" fmla="*/ 713604 w 4813331"/>
              <a:gd name="connsiteY14" fmla="*/ 949327 h 1311068"/>
              <a:gd name="connsiteX15" fmla="*/ 763846 w 4813331"/>
              <a:gd name="connsiteY15" fmla="*/ 1069907 h 1311068"/>
              <a:gd name="connsiteX16" fmla="*/ 834184 w 4813331"/>
              <a:gd name="connsiteY16" fmla="*/ 1120149 h 1311068"/>
              <a:gd name="connsiteX17" fmla="*/ 833429 w 4813331"/>
              <a:gd name="connsiteY17" fmla="*/ 1139922 h 1311068"/>
              <a:gd name="connsiteX18" fmla="*/ 964813 w 4813331"/>
              <a:gd name="connsiteY18" fmla="*/ 1230681 h 1311068"/>
              <a:gd name="connsiteX19" fmla="*/ 1005006 w 4813331"/>
              <a:gd name="connsiteY19" fmla="*/ 1210584 h 1311068"/>
              <a:gd name="connsiteX20" fmla="*/ 1045200 w 4813331"/>
              <a:gd name="connsiteY20" fmla="*/ 1150294 h 1311068"/>
              <a:gd name="connsiteX21" fmla="*/ 1055248 w 4813331"/>
              <a:gd name="connsiteY21" fmla="*/ 1039762 h 1311068"/>
              <a:gd name="connsiteX22" fmla="*/ 1145683 w 4813331"/>
              <a:gd name="connsiteY22" fmla="*/ 899085 h 1311068"/>
              <a:gd name="connsiteX23" fmla="*/ 1155731 w 4813331"/>
              <a:gd name="connsiteY23" fmla="*/ 848843 h 1311068"/>
              <a:gd name="connsiteX24" fmla="*/ 1195925 w 4813331"/>
              <a:gd name="connsiteY24" fmla="*/ 798602 h 1311068"/>
              <a:gd name="connsiteX25" fmla="*/ 1216022 w 4813331"/>
              <a:gd name="connsiteY25" fmla="*/ 768457 h 1311068"/>
              <a:gd name="connsiteX26" fmla="*/ 1226070 w 4813331"/>
              <a:gd name="connsiteY26" fmla="*/ 738311 h 1311068"/>
              <a:gd name="connsiteX27" fmla="*/ 1246167 w 4813331"/>
              <a:gd name="connsiteY27" fmla="*/ 688070 h 1311068"/>
              <a:gd name="connsiteX28" fmla="*/ 1266263 w 4813331"/>
              <a:gd name="connsiteY28" fmla="*/ 557441 h 1311068"/>
              <a:gd name="connsiteX29" fmla="*/ 1276312 w 4813331"/>
              <a:gd name="connsiteY29" fmla="*/ 748360 h 1311068"/>
              <a:gd name="connsiteX30" fmla="*/ 1296408 w 4813331"/>
              <a:gd name="connsiteY30" fmla="*/ 708166 h 1311068"/>
              <a:gd name="connsiteX31" fmla="*/ 1306457 w 4813331"/>
              <a:gd name="connsiteY31" fmla="*/ 678021 h 1311068"/>
              <a:gd name="connsiteX32" fmla="*/ 1356699 w 4813331"/>
              <a:gd name="connsiteY32" fmla="*/ 768457 h 1311068"/>
              <a:gd name="connsiteX33" fmla="*/ 1406940 w 4813331"/>
              <a:gd name="connsiteY33" fmla="*/ 828747 h 1311068"/>
              <a:gd name="connsiteX34" fmla="*/ 1437085 w 4813331"/>
              <a:gd name="connsiteY34" fmla="*/ 838795 h 1311068"/>
              <a:gd name="connsiteX35" fmla="*/ 1487327 w 4813331"/>
              <a:gd name="connsiteY35" fmla="*/ 728263 h 1311068"/>
              <a:gd name="connsiteX36" fmla="*/ 1547617 w 4813331"/>
              <a:gd name="connsiteY36" fmla="*/ 667973 h 1311068"/>
              <a:gd name="connsiteX37" fmla="*/ 1567714 w 4813331"/>
              <a:gd name="connsiteY37" fmla="*/ 627780 h 1311068"/>
              <a:gd name="connsiteX38" fmla="*/ 1597859 w 4813331"/>
              <a:gd name="connsiteY38" fmla="*/ 487103 h 1311068"/>
              <a:gd name="connsiteX39" fmla="*/ 1617956 w 4813331"/>
              <a:gd name="connsiteY39" fmla="*/ 517248 h 1311068"/>
              <a:gd name="connsiteX40" fmla="*/ 1628004 w 4813331"/>
              <a:gd name="connsiteY40" fmla="*/ 547393 h 1311068"/>
              <a:gd name="connsiteX41" fmla="*/ 1648101 w 4813331"/>
              <a:gd name="connsiteY41" fmla="*/ 617731 h 1311068"/>
              <a:gd name="connsiteX42" fmla="*/ 1698342 w 4813331"/>
              <a:gd name="connsiteY42" fmla="*/ 698118 h 1311068"/>
              <a:gd name="connsiteX43" fmla="*/ 1728488 w 4813331"/>
              <a:gd name="connsiteY43" fmla="*/ 858892 h 1311068"/>
              <a:gd name="connsiteX44" fmla="*/ 1758633 w 4813331"/>
              <a:gd name="connsiteY44" fmla="*/ 969424 h 1311068"/>
              <a:gd name="connsiteX45" fmla="*/ 1778729 w 4813331"/>
              <a:gd name="connsiteY45" fmla="*/ 1049810 h 1311068"/>
              <a:gd name="connsiteX46" fmla="*/ 1798826 w 4813331"/>
              <a:gd name="connsiteY46" fmla="*/ 1079955 h 1311068"/>
              <a:gd name="connsiteX47" fmla="*/ 1828971 w 4813331"/>
              <a:gd name="connsiteY47" fmla="*/ 1069907 h 1311068"/>
              <a:gd name="connsiteX48" fmla="*/ 1839019 w 4813331"/>
              <a:gd name="connsiteY48" fmla="*/ 1039762 h 1311068"/>
              <a:gd name="connsiteX49" fmla="*/ 1859116 w 4813331"/>
              <a:gd name="connsiteY49" fmla="*/ 1009617 h 1311068"/>
              <a:gd name="connsiteX50" fmla="*/ 1889261 w 4813331"/>
              <a:gd name="connsiteY50" fmla="*/ 959375 h 1311068"/>
              <a:gd name="connsiteX51" fmla="*/ 1929455 w 4813331"/>
              <a:gd name="connsiteY51" fmla="*/ 989520 h 1311068"/>
              <a:gd name="connsiteX52" fmla="*/ 2029938 w 4813331"/>
              <a:gd name="connsiteY52" fmla="*/ 1079955 h 1311068"/>
              <a:gd name="connsiteX53" fmla="*/ 2070131 w 4813331"/>
              <a:gd name="connsiteY53" fmla="*/ 1150294 h 1311068"/>
              <a:gd name="connsiteX54" fmla="*/ 2100277 w 4813331"/>
              <a:gd name="connsiteY54" fmla="*/ 1170391 h 1311068"/>
              <a:gd name="connsiteX55" fmla="*/ 2110325 w 4813331"/>
              <a:gd name="connsiteY55" fmla="*/ 1200536 h 1311068"/>
              <a:gd name="connsiteX56" fmla="*/ 2130422 w 4813331"/>
              <a:gd name="connsiteY56" fmla="*/ 1170391 h 1311068"/>
              <a:gd name="connsiteX57" fmla="*/ 2140470 w 4813331"/>
              <a:gd name="connsiteY57" fmla="*/ 1130197 h 1311068"/>
              <a:gd name="connsiteX58" fmla="*/ 2160567 w 4813331"/>
              <a:gd name="connsiteY58" fmla="*/ 1079955 h 1311068"/>
              <a:gd name="connsiteX59" fmla="*/ 2170615 w 4813331"/>
              <a:gd name="connsiteY59" fmla="*/ 1049810 h 1311068"/>
              <a:gd name="connsiteX60" fmla="*/ 2180663 w 4813331"/>
              <a:gd name="connsiteY60" fmla="*/ 889037 h 1311068"/>
              <a:gd name="connsiteX61" fmla="*/ 2210808 w 4813331"/>
              <a:gd name="connsiteY61" fmla="*/ 798602 h 1311068"/>
              <a:gd name="connsiteX62" fmla="*/ 2240953 w 4813331"/>
              <a:gd name="connsiteY62" fmla="*/ 748360 h 1311068"/>
              <a:gd name="connsiteX63" fmla="*/ 2251002 w 4813331"/>
              <a:gd name="connsiteY63" fmla="*/ 688070 h 1311068"/>
              <a:gd name="connsiteX64" fmla="*/ 2261050 w 4813331"/>
              <a:gd name="connsiteY64" fmla="*/ 718215 h 1311068"/>
              <a:gd name="connsiteX65" fmla="*/ 2271099 w 4813331"/>
              <a:gd name="connsiteY65" fmla="*/ 778505 h 1311068"/>
              <a:gd name="connsiteX66" fmla="*/ 2301244 w 4813331"/>
              <a:gd name="connsiteY66" fmla="*/ 848843 h 1311068"/>
              <a:gd name="connsiteX67" fmla="*/ 2311292 w 4813331"/>
              <a:gd name="connsiteY67" fmla="*/ 969424 h 1311068"/>
              <a:gd name="connsiteX68" fmla="*/ 2331389 w 4813331"/>
              <a:gd name="connsiteY68" fmla="*/ 1090004 h 1311068"/>
              <a:gd name="connsiteX69" fmla="*/ 2391679 w 4813331"/>
              <a:gd name="connsiteY69" fmla="*/ 1029714 h 1311068"/>
              <a:gd name="connsiteX70" fmla="*/ 2451969 w 4813331"/>
              <a:gd name="connsiteY70" fmla="*/ 989520 h 1311068"/>
              <a:gd name="connsiteX71" fmla="*/ 2502211 w 4813331"/>
              <a:gd name="connsiteY71" fmla="*/ 929230 h 1311068"/>
              <a:gd name="connsiteX72" fmla="*/ 2542404 w 4813331"/>
              <a:gd name="connsiteY72" fmla="*/ 868940 h 1311068"/>
              <a:gd name="connsiteX73" fmla="*/ 2612742 w 4813331"/>
              <a:gd name="connsiteY73" fmla="*/ 808650 h 1311068"/>
              <a:gd name="connsiteX74" fmla="*/ 2662984 w 4813331"/>
              <a:gd name="connsiteY74" fmla="*/ 818698 h 1311068"/>
              <a:gd name="connsiteX75" fmla="*/ 2713226 w 4813331"/>
              <a:gd name="connsiteY75" fmla="*/ 858892 h 1311068"/>
              <a:gd name="connsiteX76" fmla="*/ 2773516 w 4813331"/>
              <a:gd name="connsiteY76" fmla="*/ 889037 h 1311068"/>
              <a:gd name="connsiteX77" fmla="*/ 2803661 w 4813331"/>
              <a:gd name="connsiteY77" fmla="*/ 919182 h 1311068"/>
              <a:gd name="connsiteX78" fmla="*/ 2813710 w 4813331"/>
              <a:gd name="connsiteY78" fmla="*/ 949327 h 1311068"/>
              <a:gd name="connsiteX79" fmla="*/ 2894096 w 4813331"/>
              <a:gd name="connsiteY79" fmla="*/ 989520 h 1311068"/>
              <a:gd name="connsiteX80" fmla="*/ 2934290 w 4813331"/>
              <a:gd name="connsiteY80" fmla="*/ 1009617 h 1311068"/>
              <a:gd name="connsiteX81" fmla="*/ 2964435 w 4813331"/>
              <a:gd name="connsiteY81" fmla="*/ 979472 h 1311068"/>
              <a:gd name="connsiteX82" fmla="*/ 2994580 w 4813331"/>
              <a:gd name="connsiteY82" fmla="*/ 959375 h 1311068"/>
              <a:gd name="connsiteX83" fmla="*/ 3064918 w 4813331"/>
              <a:gd name="connsiteY83" fmla="*/ 889037 h 1311068"/>
              <a:gd name="connsiteX84" fmla="*/ 3074967 w 4813331"/>
              <a:gd name="connsiteY84" fmla="*/ 848843 h 1311068"/>
              <a:gd name="connsiteX85" fmla="*/ 3105112 w 4813331"/>
              <a:gd name="connsiteY85" fmla="*/ 768457 h 1311068"/>
              <a:gd name="connsiteX86" fmla="*/ 3115160 w 4813331"/>
              <a:gd name="connsiteY86" fmla="*/ 667973 h 1311068"/>
              <a:gd name="connsiteX87" fmla="*/ 3135257 w 4813331"/>
              <a:gd name="connsiteY87" fmla="*/ 617731 h 1311068"/>
              <a:gd name="connsiteX88" fmla="*/ 3145305 w 4813331"/>
              <a:gd name="connsiteY88" fmla="*/ 577538 h 1311068"/>
              <a:gd name="connsiteX89" fmla="*/ 3165402 w 4813331"/>
              <a:gd name="connsiteY89" fmla="*/ 547393 h 1311068"/>
              <a:gd name="connsiteX90" fmla="*/ 3195547 w 4813331"/>
              <a:gd name="connsiteY90" fmla="*/ 456958 h 1311068"/>
              <a:gd name="connsiteX91" fmla="*/ 3215644 w 4813331"/>
              <a:gd name="connsiteY91" fmla="*/ 426813 h 1311068"/>
              <a:gd name="connsiteX92" fmla="*/ 3235740 w 4813331"/>
              <a:gd name="connsiteY92" fmla="*/ 346426 h 1311068"/>
              <a:gd name="connsiteX93" fmla="*/ 3301039 w 4813331"/>
              <a:gd name="connsiteY93" fmla="*/ 137550 h 1311068"/>
              <a:gd name="connsiteX94" fmla="*/ 3296030 w 4813331"/>
              <a:gd name="connsiteY94" fmla="*/ 477054 h 1311068"/>
              <a:gd name="connsiteX95" fmla="*/ 3346272 w 4813331"/>
              <a:gd name="connsiteY95" fmla="*/ 607683 h 1311068"/>
              <a:gd name="connsiteX96" fmla="*/ 3356320 w 4813331"/>
              <a:gd name="connsiteY96" fmla="*/ 758408 h 1311068"/>
              <a:gd name="connsiteX97" fmla="*/ 3386466 w 4813331"/>
              <a:gd name="connsiteY97" fmla="*/ 929230 h 1311068"/>
              <a:gd name="connsiteX98" fmla="*/ 3426659 w 4813331"/>
              <a:gd name="connsiteY98" fmla="*/ 1049810 h 1311068"/>
              <a:gd name="connsiteX99" fmla="*/ 3436707 w 4813331"/>
              <a:gd name="connsiteY99" fmla="*/ 1090004 h 1311068"/>
              <a:gd name="connsiteX100" fmla="*/ 3446756 w 4813331"/>
              <a:gd name="connsiteY100" fmla="*/ 1220632 h 1311068"/>
              <a:gd name="connsiteX101" fmla="*/ 3466852 w 4813331"/>
              <a:gd name="connsiteY101" fmla="*/ 1280922 h 1311068"/>
              <a:gd name="connsiteX102" fmla="*/ 3476901 w 4813331"/>
              <a:gd name="connsiteY102" fmla="*/ 1311068 h 1311068"/>
              <a:gd name="connsiteX103" fmla="*/ 3537191 w 4813331"/>
              <a:gd name="connsiteY103" fmla="*/ 1230681 h 1311068"/>
              <a:gd name="connsiteX104" fmla="*/ 3587433 w 4813331"/>
              <a:gd name="connsiteY104" fmla="*/ 1150294 h 1311068"/>
              <a:gd name="connsiteX105" fmla="*/ 3607529 w 4813331"/>
              <a:gd name="connsiteY105" fmla="*/ 1079955 h 1311068"/>
              <a:gd name="connsiteX106" fmla="*/ 3617578 w 4813331"/>
              <a:gd name="connsiteY106" fmla="*/ 1019665 h 1311068"/>
              <a:gd name="connsiteX107" fmla="*/ 3647723 w 4813331"/>
              <a:gd name="connsiteY107" fmla="*/ 949327 h 1311068"/>
              <a:gd name="connsiteX108" fmla="*/ 3657771 w 4813331"/>
              <a:gd name="connsiteY108" fmla="*/ 848843 h 1311068"/>
              <a:gd name="connsiteX109" fmla="*/ 3687916 w 4813331"/>
              <a:gd name="connsiteY109" fmla="*/ 778505 h 1311068"/>
              <a:gd name="connsiteX110" fmla="*/ 3758255 w 4813331"/>
              <a:gd name="connsiteY110" fmla="*/ 868940 h 1311068"/>
              <a:gd name="connsiteX111" fmla="*/ 3778351 w 4813331"/>
              <a:gd name="connsiteY111" fmla="*/ 909133 h 1311068"/>
              <a:gd name="connsiteX112" fmla="*/ 3788400 w 4813331"/>
              <a:gd name="connsiteY112" fmla="*/ 1009617 h 1311068"/>
              <a:gd name="connsiteX113" fmla="*/ 3838641 w 4813331"/>
              <a:gd name="connsiteY113" fmla="*/ 1029714 h 1311068"/>
              <a:gd name="connsiteX114" fmla="*/ 4009463 w 4813331"/>
              <a:gd name="connsiteY114" fmla="*/ 1049810 h 1311068"/>
              <a:gd name="connsiteX115" fmla="*/ 4039608 w 4813331"/>
              <a:gd name="connsiteY115" fmla="*/ 1039762 h 1311068"/>
              <a:gd name="connsiteX116" fmla="*/ 4049657 w 4813331"/>
              <a:gd name="connsiteY116" fmla="*/ 959375 h 1311068"/>
              <a:gd name="connsiteX117" fmla="*/ 4059705 w 4813331"/>
              <a:gd name="connsiteY117" fmla="*/ 909133 h 1311068"/>
              <a:gd name="connsiteX118" fmla="*/ 4109947 w 4813331"/>
              <a:gd name="connsiteY118" fmla="*/ 878988 h 1311068"/>
              <a:gd name="connsiteX119" fmla="*/ 4130044 w 4813331"/>
              <a:gd name="connsiteY119" fmla="*/ 848843 h 1311068"/>
              <a:gd name="connsiteX120" fmla="*/ 4170237 w 4813331"/>
              <a:gd name="connsiteY120" fmla="*/ 808650 h 1311068"/>
              <a:gd name="connsiteX121" fmla="*/ 4180285 w 4813331"/>
              <a:gd name="connsiteY121" fmla="*/ 748360 h 1311068"/>
              <a:gd name="connsiteX122" fmla="*/ 4200382 w 4813331"/>
              <a:gd name="connsiteY122" fmla="*/ 718215 h 1311068"/>
              <a:gd name="connsiteX123" fmla="*/ 4230527 w 4813331"/>
              <a:gd name="connsiteY123" fmla="*/ 657925 h 1311068"/>
              <a:gd name="connsiteX124" fmla="*/ 4260672 w 4813331"/>
              <a:gd name="connsiteY124" fmla="*/ 667973 h 1311068"/>
              <a:gd name="connsiteX125" fmla="*/ 4290817 w 4813331"/>
              <a:gd name="connsiteY125" fmla="*/ 778505 h 1311068"/>
              <a:gd name="connsiteX126" fmla="*/ 4310914 w 4813331"/>
              <a:gd name="connsiteY126" fmla="*/ 848843 h 1311068"/>
              <a:gd name="connsiteX127" fmla="*/ 4331011 w 4813331"/>
              <a:gd name="connsiteY127" fmla="*/ 878988 h 1311068"/>
              <a:gd name="connsiteX128" fmla="*/ 4371204 w 4813331"/>
              <a:gd name="connsiteY128" fmla="*/ 818698 h 1311068"/>
              <a:gd name="connsiteX129" fmla="*/ 4431494 w 4813331"/>
              <a:gd name="connsiteY129" fmla="*/ 718215 h 1311068"/>
              <a:gd name="connsiteX130" fmla="*/ 4441542 w 4813331"/>
              <a:gd name="connsiteY130" fmla="*/ 527296 h 1311068"/>
              <a:gd name="connsiteX131" fmla="*/ 4451591 w 4813331"/>
              <a:gd name="connsiteY131" fmla="*/ 487103 h 1311068"/>
              <a:gd name="connsiteX132" fmla="*/ 4501833 w 4813331"/>
              <a:gd name="connsiteY132" fmla="*/ 597635 h 1311068"/>
              <a:gd name="connsiteX133" fmla="*/ 4511881 w 4813331"/>
              <a:gd name="connsiteY133" fmla="*/ 678021 h 1311068"/>
              <a:gd name="connsiteX134" fmla="*/ 4521929 w 4813331"/>
              <a:gd name="connsiteY134" fmla="*/ 808650 h 1311068"/>
              <a:gd name="connsiteX135" fmla="*/ 4552074 w 4813331"/>
              <a:gd name="connsiteY135" fmla="*/ 899085 h 1311068"/>
              <a:gd name="connsiteX136" fmla="*/ 4562123 w 4813331"/>
              <a:gd name="connsiteY136" fmla="*/ 929230 h 1311068"/>
              <a:gd name="connsiteX137" fmla="*/ 4572171 w 4813331"/>
              <a:gd name="connsiteY137" fmla="*/ 959375 h 1311068"/>
              <a:gd name="connsiteX138" fmla="*/ 4602316 w 4813331"/>
              <a:gd name="connsiteY138" fmla="*/ 989520 h 1311068"/>
              <a:gd name="connsiteX139" fmla="*/ 4612364 w 4813331"/>
              <a:gd name="connsiteY139" fmla="*/ 1130197 h 1311068"/>
              <a:gd name="connsiteX140" fmla="*/ 4652558 w 4813331"/>
              <a:gd name="connsiteY140" fmla="*/ 1150294 h 1311068"/>
              <a:gd name="connsiteX141" fmla="*/ 4712848 w 4813331"/>
              <a:gd name="connsiteY141" fmla="*/ 1090004 h 1311068"/>
              <a:gd name="connsiteX142" fmla="*/ 4753041 w 4813331"/>
              <a:gd name="connsiteY142" fmla="*/ 1019665 h 1311068"/>
              <a:gd name="connsiteX143" fmla="*/ 4793235 w 4813331"/>
              <a:gd name="connsiteY143" fmla="*/ 959375 h 1311068"/>
              <a:gd name="connsiteX144" fmla="*/ 4813331 w 4813331"/>
              <a:gd name="connsiteY144" fmla="*/ 909133 h 1311068"/>
              <a:gd name="connsiteX0" fmla="*/ 29291 w 4813331"/>
              <a:gd name="connsiteY0" fmla="*/ 67355 h 1311068"/>
              <a:gd name="connsiteX1" fmla="*/ 37015 w 4813331"/>
              <a:gd name="connsiteY1" fmla="*/ 58374 h 1311068"/>
              <a:gd name="connsiteX2" fmla="*/ 56681 w 4813331"/>
              <a:gd name="connsiteY2" fmla="*/ 68206 h 1311068"/>
              <a:gd name="connsiteX3" fmla="*/ 251380 w 4813331"/>
              <a:gd name="connsiteY3" fmla="*/ 417597 h 1311068"/>
              <a:gd name="connsiteX4" fmla="*/ 341815 w 4813331"/>
              <a:gd name="connsiteY4" fmla="*/ 566162 h 1311068"/>
              <a:gd name="connsiteX5" fmla="*/ 361912 w 4813331"/>
              <a:gd name="connsiteY5" fmla="*/ 829176 h 1311068"/>
              <a:gd name="connsiteX6" fmla="*/ 432250 w 4813331"/>
              <a:gd name="connsiteY6" fmla="*/ 542588 h 1311068"/>
              <a:gd name="connsiteX7" fmla="*/ 472444 w 4813331"/>
              <a:gd name="connsiteY7" fmla="*/ 700121 h 1311068"/>
              <a:gd name="connsiteX8" fmla="*/ 502589 w 4813331"/>
              <a:gd name="connsiteY8" fmla="*/ 729833 h 1311068"/>
              <a:gd name="connsiteX9" fmla="*/ 532734 w 4813331"/>
              <a:gd name="connsiteY9" fmla="*/ 650742 h 1311068"/>
              <a:gd name="connsiteX10" fmla="*/ 582975 w 4813331"/>
              <a:gd name="connsiteY10" fmla="*/ 1019665 h 1311068"/>
              <a:gd name="connsiteX11" fmla="*/ 613120 w 4813331"/>
              <a:gd name="connsiteY11" fmla="*/ 999569 h 1311068"/>
              <a:gd name="connsiteX12" fmla="*/ 626950 w 4813331"/>
              <a:gd name="connsiteY12" fmla="*/ 982606 h 1311068"/>
              <a:gd name="connsiteX13" fmla="*/ 713604 w 4813331"/>
              <a:gd name="connsiteY13" fmla="*/ 949327 h 1311068"/>
              <a:gd name="connsiteX14" fmla="*/ 763846 w 4813331"/>
              <a:gd name="connsiteY14" fmla="*/ 1069907 h 1311068"/>
              <a:gd name="connsiteX15" fmla="*/ 834184 w 4813331"/>
              <a:gd name="connsiteY15" fmla="*/ 1120149 h 1311068"/>
              <a:gd name="connsiteX16" fmla="*/ 833429 w 4813331"/>
              <a:gd name="connsiteY16" fmla="*/ 1139922 h 1311068"/>
              <a:gd name="connsiteX17" fmla="*/ 964813 w 4813331"/>
              <a:gd name="connsiteY17" fmla="*/ 1230681 h 1311068"/>
              <a:gd name="connsiteX18" fmla="*/ 1005006 w 4813331"/>
              <a:gd name="connsiteY18" fmla="*/ 1210584 h 1311068"/>
              <a:gd name="connsiteX19" fmla="*/ 1045200 w 4813331"/>
              <a:gd name="connsiteY19" fmla="*/ 1150294 h 1311068"/>
              <a:gd name="connsiteX20" fmla="*/ 1055248 w 4813331"/>
              <a:gd name="connsiteY20" fmla="*/ 1039762 h 1311068"/>
              <a:gd name="connsiteX21" fmla="*/ 1145683 w 4813331"/>
              <a:gd name="connsiteY21" fmla="*/ 899085 h 1311068"/>
              <a:gd name="connsiteX22" fmla="*/ 1155731 w 4813331"/>
              <a:gd name="connsiteY22" fmla="*/ 848843 h 1311068"/>
              <a:gd name="connsiteX23" fmla="*/ 1195925 w 4813331"/>
              <a:gd name="connsiteY23" fmla="*/ 798602 h 1311068"/>
              <a:gd name="connsiteX24" fmla="*/ 1216022 w 4813331"/>
              <a:gd name="connsiteY24" fmla="*/ 768457 h 1311068"/>
              <a:gd name="connsiteX25" fmla="*/ 1226070 w 4813331"/>
              <a:gd name="connsiteY25" fmla="*/ 738311 h 1311068"/>
              <a:gd name="connsiteX26" fmla="*/ 1246167 w 4813331"/>
              <a:gd name="connsiteY26" fmla="*/ 688070 h 1311068"/>
              <a:gd name="connsiteX27" fmla="*/ 1266263 w 4813331"/>
              <a:gd name="connsiteY27" fmla="*/ 557441 h 1311068"/>
              <a:gd name="connsiteX28" fmla="*/ 1276312 w 4813331"/>
              <a:gd name="connsiteY28" fmla="*/ 748360 h 1311068"/>
              <a:gd name="connsiteX29" fmla="*/ 1296408 w 4813331"/>
              <a:gd name="connsiteY29" fmla="*/ 708166 h 1311068"/>
              <a:gd name="connsiteX30" fmla="*/ 1306457 w 4813331"/>
              <a:gd name="connsiteY30" fmla="*/ 678021 h 1311068"/>
              <a:gd name="connsiteX31" fmla="*/ 1356699 w 4813331"/>
              <a:gd name="connsiteY31" fmla="*/ 768457 h 1311068"/>
              <a:gd name="connsiteX32" fmla="*/ 1406940 w 4813331"/>
              <a:gd name="connsiteY32" fmla="*/ 828747 h 1311068"/>
              <a:gd name="connsiteX33" fmla="*/ 1437085 w 4813331"/>
              <a:gd name="connsiteY33" fmla="*/ 838795 h 1311068"/>
              <a:gd name="connsiteX34" fmla="*/ 1487327 w 4813331"/>
              <a:gd name="connsiteY34" fmla="*/ 728263 h 1311068"/>
              <a:gd name="connsiteX35" fmla="*/ 1547617 w 4813331"/>
              <a:gd name="connsiteY35" fmla="*/ 667973 h 1311068"/>
              <a:gd name="connsiteX36" fmla="*/ 1567714 w 4813331"/>
              <a:gd name="connsiteY36" fmla="*/ 627780 h 1311068"/>
              <a:gd name="connsiteX37" fmla="*/ 1597859 w 4813331"/>
              <a:gd name="connsiteY37" fmla="*/ 487103 h 1311068"/>
              <a:gd name="connsiteX38" fmla="*/ 1617956 w 4813331"/>
              <a:gd name="connsiteY38" fmla="*/ 517248 h 1311068"/>
              <a:gd name="connsiteX39" fmla="*/ 1628004 w 4813331"/>
              <a:gd name="connsiteY39" fmla="*/ 547393 h 1311068"/>
              <a:gd name="connsiteX40" fmla="*/ 1648101 w 4813331"/>
              <a:gd name="connsiteY40" fmla="*/ 617731 h 1311068"/>
              <a:gd name="connsiteX41" fmla="*/ 1698342 w 4813331"/>
              <a:gd name="connsiteY41" fmla="*/ 698118 h 1311068"/>
              <a:gd name="connsiteX42" fmla="*/ 1728488 w 4813331"/>
              <a:gd name="connsiteY42" fmla="*/ 858892 h 1311068"/>
              <a:gd name="connsiteX43" fmla="*/ 1758633 w 4813331"/>
              <a:gd name="connsiteY43" fmla="*/ 969424 h 1311068"/>
              <a:gd name="connsiteX44" fmla="*/ 1778729 w 4813331"/>
              <a:gd name="connsiteY44" fmla="*/ 1049810 h 1311068"/>
              <a:gd name="connsiteX45" fmla="*/ 1798826 w 4813331"/>
              <a:gd name="connsiteY45" fmla="*/ 1079955 h 1311068"/>
              <a:gd name="connsiteX46" fmla="*/ 1828971 w 4813331"/>
              <a:gd name="connsiteY46" fmla="*/ 1069907 h 1311068"/>
              <a:gd name="connsiteX47" fmla="*/ 1839019 w 4813331"/>
              <a:gd name="connsiteY47" fmla="*/ 1039762 h 1311068"/>
              <a:gd name="connsiteX48" fmla="*/ 1859116 w 4813331"/>
              <a:gd name="connsiteY48" fmla="*/ 1009617 h 1311068"/>
              <a:gd name="connsiteX49" fmla="*/ 1889261 w 4813331"/>
              <a:gd name="connsiteY49" fmla="*/ 959375 h 1311068"/>
              <a:gd name="connsiteX50" fmla="*/ 1929455 w 4813331"/>
              <a:gd name="connsiteY50" fmla="*/ 989520 h 1311068"/>
              <a:gd name="connsiteX51" fmla="*/ 2029938 w 4813331"/>
              <a:gd name="connsiteY51" fmla="*/ 1079955 h 1311068"/>
              <a:gd name="connsiteX52" fmla="*/ 2070131 w 4813331"/>
              <a:gd name="connsiteY52" fmla="*/ 1150294 h 1311068"/>
              <a:gd name="connsiteX53" fmla="*/ 2100277 w 4813331"/>
              <a:gd name="connsiteY53" fmla="*/ 1170391 h 1311068"/>
              <a:gd name="connsiteX54" fmla="*/ 2110325 w 4813331"/>
              <a:gd name="connsiteY54" fmla="*/ 1200536 h 1311068"/>
              <a:gd name="connsiteX55" fmla="*/ 2130422 w 4813331"/>
              <a:gd name="connsiteY55" fmla="*/ 1170391 h 1311068"/>
              <a:gd name="connsiteX56" fmla="*/ 2140470 w 4813331"/>
              <a:gd name="connsiteY56" fmla="*/ 1130197 h 1311068"/>
              <a:gd name="connsiteX57" fmla="*/ 2160567 w 4813331"/>
              <a:gd name="connsiteY57" fmla="*/ 1079955 h 1311068"/>
              <a:gd name="connsiteX58" fmla="*/ 2170615 w 4813331"/>
              <a:gd name="connsiteY58" fmla="*/ 1049810 h 1311068"/>
              <a:gd name="connsiteX59" fmla="*/ 2180663 w 4813331"/>
              <a:gd name="connsiteY59" fmla="*/ 889037 h 1311068"/>
              <a:gd name="connsiteX60" fmla="*/ 2210808 w 4813331"/>
              <a:gd name="connsiteY60" fmla="*/ 798602 h 1311068"/>
              <a:gd name="connsiteX61" fmla="*/ 2240953 w 4813331"/>
              <a:gd name="connsiteY61" fmla="*/ 748360 h 1311068"/>
              <a:gd name="connsiteX62" fmla="*/ 2251002 w 4813331"/>
              <a:gd name="connsiteY62" fmla="*/ 688070 h 1311068"/>
              <a:gd name="connsiteX63" fmla="*/ 2261050 w 4813331"/>
              <a:gd name="connsiteY63" fmla="*/ 718215 h 1311068"/>
              <a:gd name="connsiteX64" fmla="*/ 2271099 w 4813331"/>
              <a:gd name="connsiteY64" fmla="*/ 778505 h 1311068"/>
              <a:gd name="connsiteX65" fmla="*/ 2301244 w 4813331"/>
              <a:gd name="connsiteY65" fmla="*/ 848843 h 1311068"/>
              <a:gd name="connsiteX66" fmla="*/ 2311292 w 4813331"/>
              <a:gd name="connsiteY66" fmla="*/ 969424 h 1311068"/>
              <a:gd name="connsiteX67" fmla="*/ 2331389 w 4813331"/>
              <a:gd name="connsiteY67" fmla="*/ 1090004 h 1311068"/>
              <a:gd name="connsiteX68" fmla="*/ 2391679 w 4813331"/>
              <a:gd name="connsiteY68" fmla="*/ 1029714 h 1311068"/>
              <a:gd name="connsiteX69" fmla="*/ 2451969 w 4813331"/>
              <a:gd name="connsiteY69" fmla="*/ 989520 h 1311068"/>
              <a:gd name="connsiteX70" fmla="*/ 2502211 w 4813331"/>
              <a:gd name="connsiteY70" fmla="*/ 929230 h 1311068"/>
              <a:gd name="connsiteX71" fmla="*/ 2542404 w 4813331"/>
              <a:gd name="connsiteY71" fmla="*/ 868940 h 1311068"/>
              <a:gd name="connsiteX72" fmla="*/ 2612742 w 4813331"/>
              <a:gd name="connsiteY72" fmla="*/ 808650 h 1311068"/>
              <a:gd name="connsiteX73" fmla="*/ 2662984 w 4813331"/>
              <a:gd name="connsiteY73" fmla="*/ 818698 h 1311068"/>
              <a:gd name="connsiteX74" fmla="*/ 2713226 w 4813331"/>
              <a:gd name="connsiteY74" fmla="*/ 858892 h 1311068"/>
              <a:gd name="connsiteX75" fmla="*/ 2773516 w 4813331"/>
              <a:gd name="connsiteY75" fmla="*/ 889037 h 1311068"/>
              <a:gd name="connsiteX76" fmla="*/ 2803661 w 4813331"/>
              <a:gd name="connsiteY76" fmla="*/ 919182 h 1311068"/>
              <a:gd name="connsiteX77" fmla="*/ 2813710 w 4813331"/>
              <a:gd name="connsiteY77" fmla="*/ 949327 h 1311068"/>
              <a:gd name="connsiteX78" fmla="*/ 2894096 w 4813331"/>
              <a:gd name="connsiteY78" fmla="*/ 989520 h 1311068"/>
              <a:gd name="connsiteX79" fmla="*/ 2934290 w 4813331"/>
              <a:gd name="connsiteY79" fmla="*/ 1009617 h 1311068"/>
              <a:gd name="connsiteX80" fmla="*/ 2964435 w 4813331"/>
              <a:gd name="connsiteY80" fmla="*/ 979472 h 1311068"/>
              <a:gd name="connsiteX81" fmla="*/ 2994580 w 4813331"/>
              <a:gd name="connsiteY81" fmla="*/ 959375 h 1311068"/>
              <a:gd name="connsiteX82" fmla="*/ 3064918 w 4813331"/>
              <a:gd name="connsiteY82" fmla="*/ 889037 h 1311068"/>
              <a:gd name="connsiteX83" fmla="*/ 3074967 w 4813331"/>
              <a:gd name="connsiteY83" fmla="*/ 848843 h 1311068"/>
              <a:gd name="connsiteX84" fmla="*/ 3105112 w 4813331"/>
              <a:gd name="connsiteY84" fmla="*/ 768457 h 1311068"/>
              <a:gd name="connsiteX85" fmla="*/ 3115160 w 4813331"/>
              <a:gd name="connsiteY85" fmla="*/ 667973 h 1311068"/>
              <a:gd name="connsiteX86" fmla="*/ 3135257 w 4813331"/>
              <a:gd name="connsiteY86" fmla="*/ 617731 h 1311068"/>
              <a:gd name="connsiteX87" fmla="*/ 3145305 w 4813331"/>
              <a:gd name="connsiteY87" fmla="*/ 577538 h 1311068"/>
              <a:gd name="connsiteX88" fmla="*/ 3165402 w 4813331"/>
              <a:gd name="connsiteY88" fmla="*/ 547393 h 1311068"/>
              <a:gd name="connsiteX89" fmla="*/ 3195547 w 4813331"/>
              <a:gd name="connsiteY89" fmla="*/ 456958 h 1311068"/>
              <a:gd name="connsiteX90" fmla="*/ 3215644 w 4813331"/>
              <a:gd name="connsiteY90" fmla="*/ 426813 h 1311068"/>
              <a:gd name="connsiteX91" fmla="*/ 3235740 w 4813331"/>
              <a:gd name="connsiteY91" fmla="*/ 346426 h 1311068"/>
              <a:gd name="connsiteX92" fmla="*/ 3301039 w 4813331"/>
              <a:gd name="connsiteY92" fmla="*/ 137550 h 1311068"/>
              <a:gd name="connsiteX93" fmla="*/ 3296030 w 4813331"/>
              <a:gd name="connsiteY93" fmla="*/ 477054 h 1311068"/>
              <a:gd name="connsiteX94" fmla="*/ 3346272 w 4813331"/>
              <a:gd name="connsiteY94" fmla="*/ 607683 h 1311068"/>
              <a:gd name="connsiteX95" fmla="*/ 3356320 w 4813331"/>
              <a:gd name="connsiteY95" fmla="*/ 758408 h 1311068"/>
              <a:gd name="connsiteX96" fmla="*/ 3386466 w 4813331"/>
              <a:gd name="connsiteY96" fmla="*/ 929230 h 1311068"/>
              <a:gd name="connsiteX97" fmla="*/ 3426659 w 4813331"/>
              <a:gd name="connsiteY97" fmla="*/ 1049810 h 1311068"/>
              <a:gd name="connsiteX98" fmla="*/ 3436707 w 4813331"/>
              <a:gd name="connsiteY98" fmla="*/ 1090004 h 1311068"/>
              <a:gd name="connsiteX99" fmla="*/ 3446756 w 4813331"/>
              <a:gd name="connsiteY99" fmla="*/ 1220632 h 1311068"/>
              <a:gd name="connsiteX100" fmla="*/ 3466852 w 4813331"/>
              <a:gd name="connsiteY100" fmla="*/ 1280922 h 1311068"/>
              <a:gd name="connsiteX101" fmla="*/ 3476901 w 4813331"/>
              <a:gd name="connsiteY101" fmla="*/ 1311068 h 1311068"/>
              <a:gd name="connsiteX102" fmla="*/ 3537191 w 4813331"/>
              <a:gd name="connsiteY102" fmla="*/ 1230681 h 1311068"/>
              <a:gd name="connsiteX103" fmla="*/ 3587433 w 4813331"/>
              <a:gd name="connsiteY103" fmla="*/ 1150294 h 1311068"/>
              <a:gd name="connsiteX104" fmla="*/ 3607529 w 4813331"/>
              <a:gd name="connsiteY104" fmla="*/ 1079955 h 1311068"/>
              <a:gd name="connsiteX105" fmla="*/ 3617578 w 4813331"/>
              <a:gd name="connsiteY105" fmla="*/ 1019665 h 1311068"/>
              <a:gd name="connsiteX106" fmla="*/ 3647723 w 4813331"/>
              <a:gd name="connsiteY106" fmla="*/ 949327 h 1311068"/>
              <a:gd name="connsiteX107" fmla="*/ 3657771 w 4813331"/>
              <a:gd name="connsiteY107" fmla="*/ 848843 h 1311068"/>
              <a:gd name="connsiteX108" fmla="*/ 3687916 w 4813331"/>
              <a:gd name="connsiteY108" fmla="*/ 778505 h 1311068"/>
              <a:gd name="connsiteX109" fmla="*/ 3758255 w 4813331"/>
              <a:gd name="connsiteY109" fmla="*/ 868940 h 1311068"/>
              <a:gd name="connsiteX110" fmla="*/ 3778351 w 4813331"/>
              <a:gd name="connsiteY110" fmla="*/ 909133 h 1311068"/>
              <a:gd name="connsiteX111" fmla="*/ 3788400 w 4813331"/>
              <a:gd name="connsiteY111" fmla="*/ 1009617 h 1311068"/>
              <a:gd name="connsiteX112" fmla="*/ 3838641 w 4813331"/>
              <a:gd name="connsiteY112" fmla="*/ 1029714 h 1311068"/>
              <a:gd name="connsiteX113" fmla="*/ 4009463 w 4813331"/>
              <a:gd name="connsiteY113" fmla="*/ 1049810 h 1311068"/>
              <a:gd name="connsiteX114" fmla="*/ 4039608 w 4813331"/>
              <a:gd name="connsiteY114" fmla="*/ 1039762 h 1311068"/>
              <a:gd name="connsiteX115" fmla="*/ 4049657 w 4813331"/>
              <a:gd name="connsiteY115" fmla="*/ 959375 h 1311068"/>
              <a:gd name="connsiteX116" fmla="*/ 4059705 w 4813331"/>
              <a:gd name="connsiteY116" fmla="*/ 909133 h 1311068"/>
              <a:gd name="connsiteX117" fmla="*/ 4109947 w 4813331"/>
              <a:gd name="connsiteY117" fmla="*/ 878988 h 1311068"/>
              <a:gd name="connsiteX118" fmla="*/ 4130044 w 4813331"/>
              <a:gd name="connsiteY118" fmla="*/ 848843 h 1311068"/>
              <a:gd name="connsiteX119" fmla="*/ 4170237 w 4813331"/>
              <a:gd name="connsiteY119" fmla="*/ 808650 h 1311068"/>
              <a:gd name="connsiteX120" fmla="*/ 4180285 w 4813331"/>
              <a:gd name="connsiteY120" fmla="*/ 748360 h 1311068"/>
              <a:gd name="connsiteX121" fmla="*/ 4200382 w 4813331"/>
              <a:gd name="connsiteY121" fmla="*/ 718215 h 1311068"/>
              <a:gd name="connsiteX122" fmla="*/ 4230527 w 4813331"/>
              <a:gd name="connsiteY122" fmla="*/ 657925 h 1311068"/>
              <a:gd name="connsiteX123" fmla="*/ 4260672 w 4813331"/>
              <a:gd name="connsiteY123" fmla="*/ 667973 h 1311068"/>
              <a:gd name="connsiteX124" fmla="*/ 4290817 w 4813331"/>
              <a:gd name="connsiteY124" fmla="*/ 778505 h 1311068"/>
              <a:gd name="connsiteX125" fmla="*/ 4310914 w 4813331"/>
              <a:gd name="connsiteY125" fmla="*/ 848843 h 1311068"/>
              <a:gd name="connsiteX126" fmla="*/ 4331011 w 4813331"/>
              <a:gd name="connsiteY126" fmla="*/ 878988 h 1311068"/>
              <a:gd name="connsiteX127" fmla="*/ 4371204 w 4813331"/>
              <a:gd name="connsiteY127" fmla="*/ 818698 h 1311068"/>
              <a:gd name="connsiteX128" fmla="*/ 4431494 w 4813331"/>
              <a:gd name="connsiteY128" fmla="*/ 718215 h 1311068"/>
              <a:gd name="connsiteX129" fmla="*/ 4441542 w 4813331"/>
              <a:gd name="connsiteY129" fmla="*/ 527296 h 1311068"/>
              <a:gd name="connsiteX130" fmla="*/ 4451591 w 4813331"/>
              <a:gd name="connsiteY130" fmla="*/ 487103 h 1311068"/>
              <a:gd name="connsiteX131" fmla="*/ 4501833 w 4813331"/>
              <a:gd name="connsiteY131" fmla="*/ 597635 h 1311068"/>
              <a:gd name="connsiteX132" fmla="*/ 4511881 w 4813331"/>
              <a:gd name="connsiteY132" fmla="*/ 678021 h 1311068"/>
              <a:gd name="connsiteX133" fmla="*/ 4521929 w 4813331"/>
              <a:gd name="connsiteY133" fmla="*/ 808650 h 1311068"/>
              <a:gd name="connsiteX134" fmla="*/ 4552074 w 4813331"/>
              <a:gd name="connsiteY134" fmla="*/ 899085 h 1311068"/>
              <a:gd name="connsiteX135" fmla="*/ 4562123 w 4813331"/>
              <a:gd name="connsiteY135" fmla="*/ 929230 h 1311068"/>
              <a:gd name="connsiteX136" fmla="*/ 4572171 w 4813331"/>
              <a:gd name="connsiteY136" fmla="*/ 959375 h 1311068"/>
              <a:gd name="connsiteX137" fmla="*/ 4602316 w 4813331"/>
              <a:gd name="connsiteY137" fmla="*/ 989520 h 1311068"/>
              <a:gd name="connsiteX138" fmla="*/ 4612364 w 4813331"/>
              <a:gd name="connsiteY138" fmla="*/ 1130197 h 1311068"/>
              <a:gd name="connsiteX139" fmla="*/ 4652558 w 4813331"/>
              <a:gd name="connsiteY139" fmla="*/ 1150294 h 1311068"/>
              <a:gd name="connsiteX140" fmla="*/ 4712848 w 4813331"/>
              <a:gd name="connsiteY140" fmla="*/ 1090004 h 1311068"/>
              <a:gd name="connsiteX141" fmla="*/ 4753041 w 4813331"/>
              <a:gd name="connsiteY141" fmla="*/ 1019665 h 1311068"/>
              <a:gd name="connsiteX142" fmla="*/ 4793235 w 4813331"/>
              <a:gd name="connsiteY142" fmla="*/ 959375 h 1311068"/>
              <a:gd name="connsiteX143" fmla="*/ 4813331 w 4813331"/>
              <a:gd name="connsiteY143" fmla="*/ 909133 h 1311068"/>
              <a:gd name="connsiteX0" fmla="*/ 29291 w 4813331"/>
              <a:gd name="connsiteY0" fmla="*/ 67355 h 1311068"/>
              <a:gd name="connsiteX1" fmla="*/ 37015 w 4813331"/>
              <a:gd name="connsiteY1" fmla="*/ 58374 h 1311068"/>
              <a:gd name="connsiteX2" fmla="*/ 56681 w 4813331"/>
              <a:gd name="connsiteY2" fmla="*/ 68206 h 1311068"/>
              <a:gd name="connsiteX3" fmla="*/ 251380 w 4813331"/>
              <a:gd name="connsiteY3" fmla="*/ 417597 h 1311068"/>
              <a:gd name="connsiteX4" fmla="*/ 341815 w 4813331"/>
              <a:gd name="connsiteY4" fmla="*/ 566162 h 1311068"/>
              <a:gd name="connsiteX5" fmla="*/ 361912 w 4813331"/>
              <a:gd name="connsiteY5" fmla="*/ 829176 h 1311068"/>
              <a:gd name="connsiteX6" fmla="*/ 472444 w 4813331"/>
              <a:gd name="connsiteY6" fmla="*/ 700121 h 1311068"/>
              <a:gd name="connsiteX7" fmla="*/ 502589 w 4813331"/>
              <a:gd name="connsiteY7" fmla="*/ 729833 h 1311068"/>
              <a:gd name="connsiteX8" fmla="*/ 532734 w 4813331"/>
              <a:gd name="connsiteY8" fmla="*/ 650742 h 1311068"/>
              <a:gd name="connsiteX9" fmla="*/ 582975 w 4813331"/>
              <a:gd name="connsiteY9" fmla="*/ 1019665 h 1311068"/>
              <a:gd name="connsiteX10" fmla="*/ 613120 w 4813331"/>
              <a:gd name="connsiteY10" fmla="*/ 999569 h 1311068"/>
              <a:gd name="connsiteX11" fmla="*/ 626950 w 4813331"/>
              <a:gd name="connsiteY11" fmla="*/ 982606 h 1311068"/>
              <a:gd name="connsiteX12" fmla="*/ 713604 w 4813331"/>
              <a:gd name="connsiteY12" fmla="*/ 949327 h 1311068"/>
              <a:gd name="connsiteX13" fmla="*/ 763846 w 4813331"/>
              <a:gd name="connsiteY13" fmla="*/ 1069907 h 1311068"/>
              <a:gd name="connsiteX14" fmla="*/ 834184 w 4813331"/>
              <a:gd name="connsiteY14" fmla="*/ 1120149 h 1311068"/>
              <a:gd name="connsiteX15" fmla="*/ 833429 w 4813331"/>
              <a:gd name="connsiteY15" fmla="*/ 1139922 h 1311068"/>
              <a:gd name="connsiteX16" fmla="*/ 964813 w 4813331"/>
              <a:gd name="connsiteY16" fmla="*/ 1230681 h 1311068"/>
              <a:gd name="connsiteX17" fmla="*/ 1005006 w 4813331"/>
              <a:gd name="connsiteY17" fmla="*/ 1210584 h 1311068"/>
              <a:gd name="connsiteX18" fmla="*/ 1045200 w 4813331"/>
              <a:gd name="connsiteY18" fmla="*/ 1150294 h 1311068"/>
              <a:gd name="connsiteX19" fmla="*/ 1055248 w 4813331"/>
              <a:gd name="connsiteY19" fmla="*/ 1039762 h 1311068"/>
              <a:gd name="connsiteX20" fmla="*/ 1145683 w 4813331"/>
              <a:gd name="connsiteY20" fmla="*/ 899085 h 1311068"/>
              <a:gd name="connsiteX21" fmla="*/ 1155731 w 4813331"/>
              <a:gd name="connsiteY21" fmla="*/ 848843 h 1311068"/>
              <a:gd name="connsiteX22" fmla="*/ 1195925 w 4813331"/>
              <a:gd name="connsiteY22" fmla="*/ 798602 h 1311068"/>
              <a:gd name="connsiteX23" fmla="*/ 1216022 w 4813331"/>
              <a:gd name="connsiteY23" fmla="*/ 768457 h 1311068"/>
              <a:gd name="connsiteX24" fmla="*/ 1226070 w 4813331"/>
              <a:gd name="connsiteY24" fmla="*/ 738311 h 1311068"/>
              <a:gd name="connsiteX25" fmla="*/ 1246167 w 4813331"/>
              <a:gd name="connsiteY25" fmla="*/ 688070 h 1311068"/>
              <a:gd name="connsiteX26" fmla="*/ 1266263 w 4813331"/>
              <a:gd name="connsiteY26" fmla="*/ 557441 h 1311068"/>
              <a:gd name="connsiteX27" fmla="*/ 1276312 w 4813331"/>
              <a:gd name="connsiteY27" fmla="*/ 748360 h 1311068"/>
              <a:gd name="connsiteX28" fmla="*/ 1296408 w 4813331"/>
              <a:gd name="connsiteY28" fmla="*/ 708166 h 1311068"/>
              <a:gd name="connsiteX29" fmla="*/ 1306457 w 4813331"/>
              <a:gd name="connsiteY29" fmla="*/ 678021 h 1311068"/>
              <a:gd name="connsiteX30" fmla="*/ 1356699 w 4813331"/>
              <a:gd name="connsiteY30" fmla="*/ 768457 h 1311068"/>
              <a:gd name="connsiteX31" fmla="*/ 1406940 w 4813331"/>
              <a:gd name="connsiteY31" fmla="*/ 828747 h 1311068"/>
              <a:gd name="connsiteX32" fmla="*/ 1437085 w 4813331"/>
              <a:gd name="connsiteY32" fmla="*/ 838795 h 1311068"/>
              <a:gd name="connsiteX33" fmla="*/ 1487327 w 4813331"/>
              <a:gd name="connsiteY33" fmla="*/ 728263 h 1311068"/>
              <a:gd name="connsiteX34" fmla="*/ 1547617 w 4813331"/>
              <a:gd name="connsiteY34" fmla="*/ 667973 h 1311068"/>
              <a:gd name="connsiteX35" fmla="*/ 1567714 w 4813331"/>
              <a:gd name="connsiteY35" fmla="*/ 627780 h 1311068"/>
              <a:gd name="connsiteX36" fmla="*/ 1597859 w 4813331"/>
              <a:gd name="connsiteY36" fmla="*/ 487103 h 1311068"/>
              <a:gd name="connsiteX37" fmla="*/ 1617956 w 4813331"/>
              <a:gd name="connsiteY37" fmla="*/ 517248 h 1311068"/>
              <a:gd name="connsiteX38" fmla="*/ 1628004 w 4813331"/>
              <a:gd name="connsiteY38" fmla="*/ 547393 h 1311068"/>
              <a:gd name="connsiteX39" fmla="*/ 1648101 w 4813331"/>
              <a:gd name="connsiteY39" fmla="*/ 617731 h 1311068"/>
              <a:gd name="connsiteX40" fmla="*/ 1698342 w 4813331"/>
              <a:gd name="connsiteY40" fmla="*/ 698118 h 1311068"/>
              <a:gd name="connsiteX41" fmla="*/ 1728488 w 4813331"/>
              <a:gd name="connsiteY41" fmla="*/ 858892 h 1311068"/>
              <a:gd name="connsiteX42" fmla="*/ 1758633 w 4813331"/>
              <a:gd name="connsiteY42" fmla="*/ 969424 h 1311068"/>
              <a:gd name="connsiteX43" fmla="*/ 1778729 w 4813331"/>
              <a:gd name="connsiteY43" fmla="*/ 1049810 h 1311068"/>
              <a:gd name="connsiteX44" fmla="*/ 1798826 w 4813331"/>
              <a:gd name="connsiteY44" fmla="*/ 1079955 h 1311068"/>
              <a:gd name="connsiteX45" fmla="*/ 1828971 w 4813331"/>
              <a:gd name="connsiteY45" fmla="*/ 1069907 h 1311068"/>
              <a:gd name="connsiteX46" fmla="*/ 1839019 w 4813331"/>
              <a:gd name="connsiteY46" fmla="*/ 1039762 h 1311068"/>
              <a:gd name="connsiteX47" fmla="*/ 1859116 w 4813331"/>
              <a:gd name="connsiteY47" fmla="*/ 1009617 h 1311068"/>
              <a:gd name="connsiteX48" fmla="*/ 1889261 w 4813331"/>
              <a:gd name="connsiteY48" fmla="*/ 959375 h 1311068"/>
              <a:gd name="connsiteX49" fmla="*/ 1929455 w 4813331"/>
              <a:gd name="connsiteY49" fmla="*/ 989520 h 1311068"/>
              <a:gd name="connsiteX50" fmla="*/ 2029938 w 4813331"/>
              <a:gd name="connsiteY50" fmla="*/ 1079955 h 1311068"/>
              <a:gd name="connsiteX51" fmla="*/ 2070131 w 4813331"/>
              <a:gd name="connsiteY51" fmla="*/ 1150294 h 1311068"/>
              <a:gd name="connsiteX52" fmla="*/ 2100277 w 4813331"/>
              <a:gd name="connsiteY52" fmla="*/ 1170391 h 1311068"/>
              <a:gd name="connsiteX53" fmla="*/ 2110325 w 4813331"/>
              <a:gd name="connsiteY53" fmla="*/ 1200536 h 1311068"/>
              <a:gd name="connsiteX54" fmla="*/ 2130422 w 4813331"/>
              <a:gd name="connsiteY54" fmla="*/ 1170391 h 1311068"/>
              <a:gd name="connsiteX55" fmla="*/ 2140470 w 4813331"/>
              <a:gd name="connsiteY55" fmla="*/ 1130197 h 1311068"/>
              <a:gd name="connsiteX56" fmla="*/ 2160567 w 4813331"/>
              <a:gd name="connsiteY56" fmla="*/ 1079955 h 1311068"/>
              <a:gd name="connsiteX57" fmla="*/ 2170615 w 4813331"/>
              <a:gd name="connsiteY57" fmla="*/ 1049810 h 1311068"/>
              <a:gd name="connsiteX58" fmla="*/ 2180663 w 4813331"/>
              <a:gd name="connsiteY58" fmla="*/ 889037 h 1311068"/>
              <a:gd name="connsiteX59" fmla="*/ 2210808 w 4813331"/>
              <a:gd name="connsiteY59" fmla="*/ 798602 h 1311068"/>
              <a:gd name="connsiteX60" fmla="*/ 2240953 w 4813331"/>
              <a:gd name="connsiteY60" fmla="*/ 748360 h 1311068"/>
              <a:gd name="connsiteX61" fmla="*/ 2251002 w 4813331"/>
              <a:gd name="connsiteY61" fmla="*/ 688070 h 1311068"/>
              <a:gd name="connsiteX62" fmla="*/ 2261050 w 4813331"/>
              <a:gd name="connsiteY62" fmla="*/ 718215 h 1311068"/>
              <a:gd name="connsiteX63" fmla="*/ 2271099 w 4813331"/>
              <a:gd name="connsiteY63" fmla="*/ 778505 h 1311068"/>
              <a:gd name="connsiteX64" fmla="*/ 2301244 w 4813331"/>
              <a:gd name="connsiteY64" fmla="*/ 848843 h 1311068"/>
              <a:gd name="connsiteX65" fmla="*/ 2311292 w 4813331"/>
              <a:gd name="connsiteY65" fmla="*/ 969424 h 1311068"/>
              <a:gd name="connsiteX66" fmla="*/ 2331389 w 4813331"/>
              <a:gd name="connsiteY66" fmla="*/ 1090004 h 1311068"/>
              <a:gd name="connsiteX67" fmla="*/ 2391679 w 4813331"/>
              <a:gd name="connsiteY67" fmla="*/ 1029714 h 1311068"/>
              <a:gd name="connsiteX68" fmla="*/ 2451969 w 4813331"/>
              <a:gd name="connsiteY68" fmla="*/ 989520 h 1311068"/>
              <a:gd name="connsiteX69" fmla="*/ 2502211 w 4813331"/>
              <a:gd name="connsiteY69" fmla="*/ 929230 h 1311068"/>
              <a:gd name="connsiteX70" fmla="*/ 2542404 w 4813331"/>
              <a:gd name="connsiteY70" fmla="*/ 868940 h 1311068"/>
              <a:gd name="connsiteX71" fmla="*/ 2612742 w 4813331"/>
              <a:gd name="connsiteY71" fmla="*/ 808650 h 1311068"/>
              <a:gd name="connsiteX72" fmla="*/ 2662984 w 4813331"/>
              <a:gd name="connsiteY72" fmla="*/ 818698 h 1311068"/>
              <a:gd name="connsiteX73" fmla="*/ 2713226 w 4813331"/>
              <a:gd name="connsiteY73" fmla="*/ 858892 h 1311068"/>
              <a:gd name="connsiteX74" fmla="*/ 2773516 w 4813331"/>
              <a:gd name="connsiteY74" fmla="*/ 889037 h 1311068"/>
              <a:gd name="connsiteX75" fmla="*/ 2803661 w 4813331"/>
              <a:gd name="connsiteY75" fmla="*/ 919182 h 1311068"/>
              <a:gd name="connsiteX76" fmla="*/ 2813710 w 4813331"/>
              <a:gd name="connsiteY76" fmla="*/ 949327 h 1311068"/>
              <a:gd name="connsiteX77" fmla="*/ 2894096 w 4813331"/>
              <a:gd name="connsiteY77" fmla="*/ 989520 h 1311068"/>
              <a:gd name="connsiteX78" fmla="*/ 2934290 w 4813331"/>
              <a:gd name="connsiteY78" fmla="*/ 1009617 h 1311068"/>
              <a:gd name="connsiteX79" fmla="*/ 2964435 w 4813331"/>
              <a:gd name="connsiteY79" fmla="*/ 979472 h 1311068"/>
              <a:gd name="connsiteX80" fmla="*/ 2994580 w 4813331"/>
              <a:gd name="connsiteY80" fmla="*/ 959375 h 1311068"/>
              <a:gd name="connsiteX81" fmla="*/ 3064918 w 4813331"/>
              <a:gd name="connsiteY81" fmla="*/ 889037 h 1311068"/>
              <a:gd name="connsiteX82" fmla="*/ 3074967 w 4813331"/>
              <a:gd name="connsiteY82" fmla="*/ 848843 h 1311068"/>
              <a:gd name="connsiteX83" fmla="*/ 3105112 w 4813331"/>
              <a:gd name="connsiteY83" fmla="*/ 768457 h 1311068"/>
              <a:gd name="connsiteX84" fmla="*/ 3115160 w 4813331"/>
              <a:gd name="connsiteY84" fmla="*/ 667973 h 1311068"/>
              <a:gd name="connsiteX85" fmla="*/ 3135257 w 4813331"/>
              <a:gd name="connsiteY85" fmla="*/ 617731 h 1311068"/>
              <a:gd name="connsiteX86" fmla="*/ 3145305 w 4813331"/>
              <a:gd name="connsiteY86" fmla="*/ 577538 h 1311068"/>
              <a:gd name="connsiteX87" fmla="*/ 3165402 w 4813331"/>
              <a:gd name="connsiteY87" fmla="*/ 547393 h 1311068"/>
              <a:gd name="connsiteX88" fmla="*/ 3195547 w 4813331"/>
              <a:gd name="connsiteY88" fmla="*/ 456958 h 1311068"/>
              <a:gd name="connsiteX89" fmla="*/ 3215644 w 4813331"/>
              <a:gd name="connsiteY89" fmla="*/ 426813 h 1311068"/>
              <a:gd name="connsiteX90" fmla="*/ 3235740 w 4813331"/>
              <a:gd name="connsiteY90" fmla="*/ 346426 h 1311068"/>
              <a:gd name="connsiteX91" fmla="*/ 3301039 w 4813331"/>
              <a:gd name="connsiteY91" fmla="*/ 137550 h 1311068"/>
              <a:gd name="connsiteX92" fmla="*/ 3296030 w 4813331"/>
              <a:gd name="connsiteY92" fmla="*/ 477054 h 1311068"/>
              <a:gd name="connsiteX93" fmla="*/ 3346272 w 4813331"/>
              <a:gd name="connsiteY93" fmla="*/ 607683 h 1311068"/>
              <a:gd name="connsiteX94" fmla="*/ 3356320 w 4813331"/>
              <a:gd name="connsiteY94" fmla="*/ 758408 h 1311068"/>
              <a:gd name="connsiteX95" fmla="*/ 3386466 w 4813331"/>
              <a:gd name="connsiteY95" fmla="*/ 929230 h 1311068"/>
              <a:gd name="connsiteX96" fmla="*/ 3426659 w 4813331"/>
              <a:gd name="connsiteY96" fmla="*/ 1049810 h 1311068"/>
              <a:gd name="connsiteX97" fmla="*/ 3436707 w 4813331"/>
              <a:gd name="connsiteY97" fmla="*/ 1090004 h 1311068"/>
              <a:gd name="connsiteX98" fmla="*/ 3446756 w 4813331"/>
              <a:gd name="connsiteY98" fmla="*/ 1220632 h 1311068"/>
              <a:gd name="connsiteX99" fmla="*/ 3466852 w 4813331"/>
              <a:gd name="connsiteY99" fmla="*/ 1280922 h 1311068"/>
              <a:gd name="connsiteX100" fmla="*/ 3476901 w 4813331"/>
              <a:gd name="connsiteY100" fmla="*/ 1311068 h 1311068"/>
              <a:gd name="connsiteX101" fmla="*/ 3537191 w 4813331"/>
              <a:gd name="connsiteY101" fmla="*/ 1230681 h 1311068"/>
              <a:gd name="connsiteX102" fmla="*/ 3587433 w 4813331"/>
              <a:gd name="connsiteY102" fmla="*/ 1150294 h 1311068"/>
              <a:gd name="connsiteX103" fmla="*/ 3607529 w 4813331"/>
              <a:gd name="connsiteY103" fmla="*/ 1079955 h 1311068"/>
              <a:gd name="connsiteX104" fmla="*/ 3617578 w 4813331"/>
              <a:gd name="connsiteY104" fmla="*/ 1019665 h 1311068"/>
              <a:gd name="connsiteX105" fmla="*/ 3647723 w 4813331"/>
              <a:gd name="connsiteY105" fmla="*/ 949327 h 1311068"/>
              <a:gd name="connsiteX106" fmla="*/ 3657771 w 4813331"/>
              <a:gd name="connsiteY106" fmla="*/ 848843 h 1311068"/>
              <a:gd name="connsiteX107" fmla="*/ 3687916 w 4813331"/>
              <a:gd name="connsiteY107" fmla="*/ 778505 h 1311068"/>
              <a:gd name="connsiteX108" fmla="*/ 3758255 w 4813331"/>
              <a:gd name="connsiteY108" fmla="*/ 868940 h 1311068"/>
              <a:gd name="connsiteX109" fmla="*/ 3778351 w 4813331"/>
              <a:gd name="connsiteY109" fmla="*/ 909133 h 1311068"/>
              <a:gd name="connsiteX110" fmla="*/ 3788400 w 4813331"/>
              <a:gd name="connsiteY110" fmla="*/ 1009617 h 1311068"/>
              <a:gd name="connsiteX111" fmla="*/ 3838641 w 4813331"/>
              <a:gd name="connsiteY111" fmla="*/ 1029714 h 1311068"/>
              <a:gd name="connsiteX112" fmla="*/ 4009463 w 4813331"/>
              <a:gd name="connsiteY112" fmla="*/ 1049810 h 1311068"/>
              <a:gd name="connsiteX113" fmla="*/ 4039608 w 4813331"/>
              <a:gd name="connsiteY113" fmla="*/ 1039762 h 1311068"/>
              <a:gd name="connsiteX114" fmla="*/ 4049657 w 4813331"/>
              <a:gd name="connsiteY114" fmla="*/ 959375 h 1311068"/>
              <a:gd name="connsiteX115" fmla="*/ 4059705 w 4813331"/>
              <a:gd name="connsiteY115" fmla="*/ 909133 h 1311068"/>
              <a:gd name="connsiteX116" fmla="*/ 4109947 w 4813331"/>
              <a:gd name="connsiteY116" fmla="*/ 878988 h 1311068"/>
              <a:gd name="connsiteX117" fmla="*/ 4130044 w 4813331"/>
              <a:gd name="connsiteY117" fmla="*/ 848843 h 1311068"/>
              <a:gd name="connsiteX118" fmla="*/ 4170237 w 4813331"/>
              <a:gd name="connsiteY118" fmla="*/ 808650 h 1311068"/>
              <a:gd name="connsiteX119" fmla="*/ 4180285 w 4813331"/>
              <a:gd name="connsiteY119" fmla="*/ 748360 h 1311068"/>
              <a:gd name="connsiteX120" fmla="*/ 4200382 w 4813331"/>
              <a:gd name="connsiteY120" fmla="*/ 718215 h 1311068"/>
              <a:gd name="connsiteX121" fmla="*/ 4230527 w 4813331"/>
              <a:gd name="connsiteY121" fmla="*/ 657925 h 1311068"/>
              <a:gd name="connsiteX122" fmla="*/ 4260672 w 4813331"/>
              <a:gd name="connsiteY122" fmla="*/ 667973 h 1311068"/>
              <a:gd name="connsiteX123" fmla="*/ 4290817 w 4813331"/>
              <a:gd name="connsiteY123" fmla="*/ 778505 h 1311068"/>
              <a:gd name="connsiteX124" fmla="*/ 4310914 w 4813331"/>
              <a:gd name="connsiteY124" fmla="*/ 848843 h 1311068"/>
              <a:gd name="connsiteX125" fmla="*/ 4331011 w 4813331"/>
              <a:gd name="connsiteY125" fmla="*/ 878988 h 1311068"/>
              <a:gd name="connsiteX126" fmla="*/ 4371204 w 4813331"/>
              <a:gd name="connsiteY126" fmla="*/ 818698 h 1311068"/>
              <a:gd name="connsiteX127" fmla="*/ 4431494 w 4813331"/>
              <a:gd name="connsiteY127" fmla="*/ 718215 h 1311068"/>
              <a:gd name="connsiteX128" fmla="*/ 4441542 w 4813331"/>
              <a:gd name="connsiteY128" fmla="*/ 527296 h 1311068"/>
              <a:gd name="connsiteX129" fmla="*/ 4451591 w 4813331"/>
              <a:gd name="connsiteY129" fmla="*/ 487103 h 1311068"/>
              <a:gd name="connsiteX130" fmla="*/ 4501833 w 4813331"/>
              <a:gd name="connsiteY130" fmla="*/ 597635 h 1311068"/>
              <a:gd name="connsiteX131" fmla="*/ 4511881 w 4813331"/>
              <a:gd name="connsiteY131" fmla="*/ 678021 h 1311068"/>
              <a:gd name="connsiteX132" fmla="*/ 4521929 w 4813331"/>
              <a:gd name="connsiteY132" fmla="*/ 808650 h 1311068"/>
              <a:gd name="connsiteX133" fmla="*/ 4552074 w 4813331"/>
              <a:gd name="connsiteY133" fmla="*/ 899085 h 1311068"/>
              <a:gd name="connsiteX134" fmla="*/ 4562123 w 4813331"/>
              <a:gd name="connsiteY134" fmla="*/ 929230 h 1311068"/>
              <a:gd name="connsiteX135" fmla="*/ 4572171 w 4813331"/>
              <a:gd name="connsiteY135" fmla="*/ 959375 h 1311068"/>
              <a:gd name="connsiteX136" fmla="*/ 4602316 w 4813331"/>
              <a:gd name="connsiteY136" fmla="*/ 989520 h 1311068"/>
              <a:gd name="connsiteX137" fmla="*/ 4612364 w 4813331"/>
              <a:gd name="connsiteY137" fmla="*/ 1130197 h 1311068"/>
              <a:gd name="connsiteX138" fmla="*/ 4652558 w 4813331"/>
              <a:gd name="connsiteY138" fmla="*/ 1150294 h 1311068"/>
              <a:gd name="connsiteX139" fmla="*/ 4712848 w 4813331"/>
              <a:gd name="connsiteY139" fmla="*/ 1090004 h 1311068"/>
              <a:gd name="connsiteX140" fmla="*/ 4753041 w 4813331"/>
              <a:gd name="connsiteY140" fmla="*/ 1019665 h 1311068"/>
              <a:gd name="connsiteX141" fmla="*/ 4793235 w 4813331"/>
              <a:gd name="connsiteY141" fmla="*/ 959375 h 1311068"/>
              <a:gd name="connsiteX142" fmla="*/ 4813331 w 4813331"/>
              <a:gd name="connsiteY142" fmla="*/ 909133 h 1311068"/>
              <a:gd name="connsiteX0" fmla="*/ 29291 w 4813331"/>
              <a:gd name="connsiteY0" fmla="*/ 67355 h 1311068"/>
              <a:gd name="connsiteX1" fmla="*/ 37015 w 4813331"/>
              <a:gd name="connsiteY1" fmla="*/ 58374 h 1311068"/>
              <a:gd name="connsiteX2" fmla="*/ 56681 w 4813331"/>
              <a:gd name="connsiteY2" fmla="*/ 68206 h 1311068"/>
              <a:gd name="connsiteX3" fmla="*/ 251380 w 4813331"/>
              <a:gd name="connsiteY3" fmla="*/ 417597 h 1311068"/>
              <a:gd name="connsiteX4" fmla="*/ 341815 w 4813331"/>
              <a:gd name="connsiteY4" fmla="*/ 566162 h 1311068"/>
              <a:gd name="connsiteX5" fmla="*/ 361912 w 4813331"/>
              <a:gd name="connsiteY5" fmla="*/ 829176 h 1311068"/>
              <a:gd name="connsiteX6" fmla="*/ 472444 w 4813331"/>
              <a:gd name="connsiteY6" fmla="*/ 700121 h 1311068"/>
              <a:gd name="connsiteX7" fmla="*/ 502589 w 4813331"/>
              <a:gd name="connsiteY7" fmla="*/ 729833 h 1311068"/>
              <a:gd name="connsiteX8" fmla="*/ 582975 w 4813331"/>
              <a:gd name="connsiteY8" fmla="*/ 1019665 h 1311068"/>
              <a:gd name="connsiteX9" fmla="*/ 613120 w 4813331"/>
              <a:gd name="connsiteY9" fmla="*/ 999569 h 1311068"/>
              <a:gd name="connsiteX10" fmla="*/ 626950 w 4813331"/>
              <a:gd name="connsiteY10" fmla="*/ 982606 h 1311068"/>
              <a:gd name="connsiteX11" fmla="*/ 713604 w 4813331"/>
              <a:gd name="connsiteY11" fmla="*/ 949327 h 1311068"/>
              <a:gd name="connsiteX12" fmla="*/ 763846 w 4813331"/>
              <a:gd name="connsiteY12" fmla="*/ 1069907 h 1311068"/>
              <a:gd name="connsiteX13" fmla="*/ 834184 w 4813331"/>
              <a:gd name="connsiteY13" fmla="*/ 1120149 h 1311068"/>
              <a:gd name="connsiteX14" fmla="*/ 833429 w 4813331"/>
              <a:gd name="connsiteY14" fmla="*/ 1139922 h 1311068"/>
              <a:gd name="connsiteX15" fmla="*/ 964813 w 4813331"/>
              <a:gd name="connsiteY15" fmla="*/ 1230681 h 1311068"/>
              <a:gd name="connsiteX16" fmla="*/ 1005006 w 4813331"/>
              <a:gd name="connsiteY16" fmla="*/ 1210584 h 1311068"/>
              <a:gd name="connsiteX17" fmla="*/ 1045200 w 4813331"/>
              <a:gd name="connsiteY17" fmla="*/ 1150294 h 1311068"/>
              <a:gd name="connsiteX18" fmla="*/ 1055248 w 4813331"/>
              <a:gd name="connsiteY18" fmla="*/ 1039762 h 1311068"/>
              <a:gd name="connsiteX19" fmla="*/ 1145683 w 4813331"/>
              <a:gd name="connsiteY19" fmla="*/ 899085 h 1311068"/>
              <a:gd name="connsiteX20" fmla="*/ 1155731 w 4813331"/>
              <a:gd name="connsiteY20" fmla="*/ 848843 h 1311068"/>
              <a:gd name="connsiteX21" fmla="*/ 1195925 w 4813331"/>
              <a:gd name="connsiteY21" fmla="*/ 798602 h 1311068"/>
              <a:gd name="connsiteX22" fmla="*/ 1216022 w 4813331"/>
              <a:gd name="connsiteY22" fmla="*/ 768457 h 1311068"/>
              <a:gd name="connsiteX23" fmla="*/ 1226070 w 4813331"/>
              <a:gd name="connsiteY23" fmla="*/ 738311 h 1311068"/>
              <a:gd name="connsiteX24" fmla="*/ 1246167 w 4813331"/>
              <a:gd name="connsiteY24" fmla="*/ 688070 h 1311068"/>
              <a:gd name="connsiteX25" fmla="*/ 1266263 w 4813331"/>
              <a:gd name="connsiteY25" fmla="*/ 557441 h 1311068"/>
              <a:gd name="connsiteX26" fmla="*/ 1276312 w 4813331"/>
              <a:gd name="connsiteY26" fmla="*/ 748360 h 1311068"/>
              <a:gd name="connsiteX27" fmla="*/ 1296408 w 4813331"/>
              <a:gd name="connsiteY27" fmla="*/ 708166 h 1311068"/>
              <a:gd name="connsiteX28" fmla="*/ 1306457 w 4813331"/>
              <a:gd name="connsiteY28" fmla="*/ 678021 h 1311068"/>
              <a:gd name="connsiteX29" fmla="*/ 1356699 w 4813331"/>
              <a:gd name="connsiteY29" fmla="*/ 768457 h 1311068"/>
              <a:gd name="connsiteX30" fmla="*/ 1406940 w 4813331"/>
              <a:gd name="connsiteY30" fmla="*/ 828747 h 1311068"/>
              <a:gd name="connsiteX31" fmla="*/ 1437085 w 4813331"/>
              <a:gd name="connsiteY31" fmla="*/ 838795 h 1311068"/>
              <a:gd name="connsiteX32" fmla="*/ 1487327 w 4813331"/>
              <a:gd name="connsiteY32" fmla="*/ 728263 h 1311068"/>
              <a:gd name="connsiteX33" fmla="*/ 1547617 w 4813331"/>
              <a:gd name="connsiteY33" fmla="*/ 667973 h 1311068"/>
              <a:gd name="connsiteX34" fmla="*/ 1567714 w 4813331"/>
              <a:gd name="connsiteY34" fmla="*/ 627780 h 1311068"/>
              <a:gd name="connsiteX35" fmla="*/ 1597859 w 4813331"/>
              <a:gd name="connsiteY35" fmla="*/ 487103 h 1311068"/>
              <a:gd name="connsiteX36" fmla="*/ 1617956 w 4813331"/>
              <a:gd name="connsiteY36" fmla="*/ 517248 h 1311068"/>
              <a:gd name="connsiteX37" fmla="*/ 1628004 w 4813331"/>
              <a:gd name="connsiteY37" fmla="*/ 547393 h 1311068"/>
              <a:gd name="connsiteX38" fmla="*/ 1648101 w 4813331"/>
              <a:gd name="connsiteY38" fmla="*/ 617731 h 1311068"/>
              <a:gd name="connsiteX39" fmla="*/ 1698342 w 4813331"/>
              <a:gd name="connsiteY39" fmla="*/ 698118 h 1311068"/>
              <a:gd name="connsiteX40" fmla="*/ 1728488 w 4813331"/>
              <a:gd name="connsiteY40" fmla="*/ 858892 h 1311068"/>
              <a:gd name="connsiteX41" fmla="*/ 1758633 w 4813331"/>
              <a:gd name="connsiteY41" fmla="*/ 969424 h 1311068"/>
              <a:gd name="connsiteX42" fmla="*/ 1778729 w 4813331"/>
              <a:gd name="connsiteY42" fmla="*/ 1049810 h 1311068"/>
              <a:gd name="connsiteX43" fmla="*/ 1798826 w 4813331"/>
              <a:gd name="connsiteY43" fmla="*/ 1079955 h 1311068"/>
              <a:gd name="connsiteX44" fmla="*/ 1828971 w 4813331"/>
              <a:gd name="connsiteY44" fmla="*/ 1069907 h 1311068"/>
              <a:gd name="connsiteX45" fmla="*/ 1839019 w 4813331"/>
              <a:gd name="connsiteY45" fmla="*/ 1039762 h 1311068"/>
              <a:gd name="connsiteX46" fmla="*/ 1859116 w 4813331"/>
              <a:gd name="connsiteY46" fmla="*/ 1009617 h 1311068"/>
              <a:gd name="connsiteX47" fmla="*/ 1889261 w 4813331"/>
              <a:gd name="connsiteY47" fmla="*/ 959375 h 1311068"/>
              <a:gd name="connsiteX48" fmla="*/ 1929455 w 4813331"/>
              <a:gd name="connsiteY48" fmla="*/ 989520 h 1311068"/>
              <a:gd name="connsiteX49" fmla="*/ 2029938 w 4813331"/>
              <a:gd name="connsiteY49" fmla="*/ 1079955 h 1311068"/>
              <a:gd name="connsiteX50" fmla="*/ 2070131 w 4813331"/>
              <a:gd name="connsiteY50" fmla="*/ 1150294 h 1311068"/>
              <a:gd name="connsiteX51" fmla="*/ 2100277 w 4813331"/>
              <a:gd name="connsiteY51" fmla="*/ 1170391 h 1311068"/>
              <a:gd name="connsiteX52" fmla="*/ 2110325 w 4813331"/>
              <a:gd name="connsiteY52" fmla="*/ 1200536 h 1311068"/>
              <a:gd name="connsiteX53" fmla="*/ 2130422 w 4813331"/>
              <a:gd name="connsiteY53" fmla="*/ 1170391 h 1311068"/>
              <a:gd name="connsiteX54" fmla="*/ 2140470 w 4813331"/>
              <a:gd name="connsiteY54" fmla="*/ 1130197 h 1311068"/>
              <a:gd name="connsiteX55" fmla="*/ 2160567 w 4813331"/>
              <a:gd name="connsiteY55" fmla="*/ 1079955 h 1311068"/>
              <a:gd name="connsiteX56" fmla="*/ 2170615 w 4813331"/>
              <a:gd name="connsiteY56" fmla="*/ 1049810 h 1311068"/>
              <a:gd name="connsiteX57" fmla="*/ 2180663 w 4813331"/>
              <a:gd name="connsiteY57" fmla="*/ 889037 h 1311068"/>
              <a:gd name="connsiteX58" fmla="*/ 2210808 w 4813331"/>
              <a:gd name="connsiteY58" fmla="*/ 798602 h 1311068"/>
              <a:gd name="connsiteX59" fmla="*/ 2240953 w 4813331"/>
              <a:gd name="connsiteY59" fmla="*/ 748360 h 1311068"/>
              <a:gd name="connsiteX60" fmla="*/ 2251002 w 4813331"/>
              <a:gd name="connsiteY60" fmla="*/ 688070 h 1311068"/>
              <a:gd name="connsiteX61" fmla="*/ 2261050 w 4813331"/>
              <a:gd name="connsiteY61" fmla="*/ 718215 h 1311068"/>
              <a:gd name="connsiteX62" fmla="*/ 2271099 w 4813331"/>
              <a:gd name="connsiteY62" fmla="*/ 778505 h 1311068"/>
              <a:gd name="connsiteX63" fmla="*/ 2301244 w 4813331"/>
              <a:gd name="connsiteY63" fmla="*/ 848843 h 1311068"/>
              <a:gd name="connsiteX64" fmla="*/ 2311292 w 4813331"/>
              <a:gd name="connsiteY64" fmla="*/ 969424 h 1311068"/>
              <a:gd name="connsiteX65" fmla="*/ 2331389 w 4813331"/>
              <a:gd name="connsiteY65" fmla="*/ 1090004 h 1311068"/>
              <a:gd name="connsiteX66" fmla="*/ 2391679 w 4813331"/>
              <a:gd name="connsiteY66" fmla="*/ 1029714 h 1311068"/>
              <a:gd name="connsiteX67" fmla="*/ 2451969 w 4813331"/>
              <a:gd name="connsiteY67" fmla="*/ 989520 h 1311068"/>
              <a:gd name="connsiteX68" fmla="*/ 2502211 w 4813331"/>
              <a:gd name="connsiteY68" fmla="*/ 929230 h 1311068"/>
              <a:gd name="connsiteX69" fmla="*/ 2542404 w 4813331"/>
              <a:gd name="connsiteY69" fmla="*/ 868940 h 1311068"/>
              <a:gd name="connsiteX70" fmla="*/ 2612742 w 4813331"/>
              <a:gd name="connsiteY70" fmla="*/ 808650 h 1311068"/>
              <a:gd name="connsiteX71" fmla="*/ 2662984 w 4813331"/>
              <a:gd name="connsiteY71" fmla="*/ 818698 h 1311068"/>
              <a:gd name="connsiteX72" fmla="*/ 2713226 w 4813331"/>
              <a:gd name="connsiteY72" fmla="*/ 858892 h 1311068"/>
              <a:gd name="connsiteX73" fmla="*/ 2773516 w 4813331"/>
              <a:gd name="connsiteY73" fmla="*/ 889037 h 1311068"/>
              <a:gd name="connsiteX74" fmla="*/ 2803661 w 4813331"/>
              <a:gd name="connsiteY74" fmla="*/ 919182 h 1311068"/>
              <a:gd name="connsiteX75" fmla="*/ 2813710 w 4813331"/>
              <a:gd name="connsiteY75" fmla="*/ 949327 h 1311068"/>
              <a:gd name="connsiteX76" fmla="*/ 2894096 w 4813331"/>
              <a:gd name="connsiteY76" fmla="*/ 989520 h 1311068"/>
              <a:gd name="connsiteX77" fmla="*/ 2934290 w 4813331"/>
              <a:gd name="connsiteY77" fmla="*/ 1009617 h 1311068"/>
              <a:gd name="connsiteX78" fmla="*/ 2964435 w 4813331"/>
              <a:gd name="connsiteY78" fmla="*/ 979472 h 1311068"/>
              <a:gd name="connsiteX79" fmla="*/ 2994580 w 4813331"/>
              <a:gd name="connsiteY79" fmla="*/ 959375 h 1311068"/>
              <a:gd name="connsiteX80" fmla="*/ 3064918 w 4813331"/>
              <a:gd name="connsiteY80" fmla="*/ 889037 h 1311068"/>
              <a:gd name="connsiteX81" fmla="*/ 3074967 w 4813331"/>
              <a:gd name="connsiteY81" fmla="*/ 848843 h 1311068"/>
              <a:gd name="connsiteX82" fmla="*/ 3105112 w 4813331"/>
              <a:gd name="connsiteY82" fmla="*/ 768457 h 1311068"/>
              <a:gd name="connsiteX83" fmla="*/ 3115160 w 4813331"/>
              <a:gd name="connsiteY83" fmla="*/ 667973 h 1311068"/>
              <a:gd name="connsiteX84" fmla="*/ 3135257 w 4813331"/>
              <a:gd name="connsiteY84" fmla="*/ 617731 h 1311068"/>
              <a:gd name="connsiteX85" fmla="*/ 3145305 w 4813331"/>
              <a:gd name="connsiteY85" fmla="*/ 577538 h 1311068"/>
              <a:gd name="connsiteX86" fmla="*/ 3165402 w 4813331"/>
              <a:gd name="connsiteY86" fmla="*/ 547393 h 1311068"/>
              <a:gd name="connsiteX87" fmla="*/ 3195547 w 4813331"/>
              <a:gd name="connsiteY87" fmla="*/ 456958 h 1311068"/>
              <a:gd name="connsiteX88" fmla="*/ 3215644 w 4813331"/>
              <a:gd name="connsiteY88" fmla="*/ 426813 h 1311068"/>
              <a:gd name="connsiteX89" fmla="*/ 3235740 w 4813331"/>
              <a:gd name="connsiteY89" fmla="*/ 346426 h 1311068"/>
              <a:gd name="connsiteX90" fmla="*/ 3301039 w 4813331"/>
              <a:gd name="connsiteY90" fmla="*/ 137550 h 1311068"/>
              <a:gd name="connsiteX91" fmla="*/ 3296030 w 4813331"/>
              <a:gd name="connsiteY91" fmla="*/ 477054 h 1311068"/>
              <a:gd name="connsiteX92" fmla="*/ 3346272 w 4813331"/>
              <a:gd name="connsiteY92" fmla="*/ 607683 h 1311068"/>
              <a:gd name="connsiteX93" fmla="*/ 3356320 w 4813331"/>
              <a:gd name="connsiteY93" fmla="*/ 758408 h 1311068"/>
              <a:gd name="connsiteX94" fmla="*/ 3386466 w 4813331"/>
              <a:gd name="connsiteY94" fmla="*/ 929230 h 1311068"/>
              <a:gd name="connsiteX95" fmla="*/ 3426659 w 4813331"/>
              <a:gd name="connsiteY95" fmla="*/ 1049810 h 1311068"/>
              <a:gd name="connsiteX96" fmla="*/ 3436707 w 4813331"/>
              <a:gd name="connsiteY96" fmla="*/ 1090004 h 1311068"/>
              <a:gd name="connsiteX97" fmla="*/ 3446756 w 4813331"/>
              <a:gd name="connsiteY97" fmla="*/ 1220632 h 1311068"/>
              <a:gd name="connsiteX98" fmla="*/ 3466852 w 4813331"/>
              <a:gd name="connsiteY98" fmla="*/ 1280922 h 1311068"/>
              <a:gd name="connsiteX99" fmla="*/ 3476901 w 4813331"/>
              <a:gd name="connsiteY99" fmla="*/ 1311068 h 1311068"/>
              <a:gd name="connsiteX100" fmla="*/ 3537191 w 4813331"/>
              <a:gd name="connsiteY100" fmla="*/ 1230681 h 1311068"/>
              <a:gd name="connsiteX101" fmla="*/ 3587433 w 4813331"/>
              <a:gd name="connsiteY101" fmla="*/ 1150294 h 1311068"/>
              <a:gd name="connsiteX102" fmla="*/ 3607529 w 4813331"/>
              <a:gd name="connsiteY102" fmla="*/ 1079955 h 1311068"/>
              <a:gd name="connsiteX103" fmla="*/ 3617578 w 4813331"/>
              <a:gd name="connsiteY103" fmla="*/ 1019665 h 1311068"/>
              <a:gd name="connsiteX104" fmla="*/ 3647723 w 4813331"/>
              <a:gd name="connsiteY104" fmla="*/ 949327 h 1311068"/>
              <a:gd name="connsiteX105" fmla="*/ 3657771 w 4813331"/>
              <a:gd name="connsiteY105" fmla="*/ 848843 h 1311068"/>
              <a:gd name="connsiteX106" fmla="*/ 3687916 w 4813331"/>
              <a:gd name="connsiteY106" fmla="*/ 778505 h 1311068"/>
              <a:gd name="connsiteX107" fmla="*/ 3758255 w 4813331"/>
              <a:gd name="connsiteY107" fmla="*/ 868940 h 1311068"/>
              <a:gd name="connsiteX108" fmla="*/ 3778351 w 4813331"/>
              <a:gd name="connsiteY108" fmla="*/ 909133 h 1311068"/>
              <a:gd name="connsiteX109" fmla="*/ 3788400 w 4813331"/>
              <a:gd name="connsiteY109" fmla="*/ 1009617 h 1311068"/>
              <a:gd name="connsiteX110" fmla="*/ 3838641 w 4813331"/>
              <a:gd name="connsiteY110" fmla="*/ 1029714 h 1311068"/>
              <a:gd name="connsiteX111" fmla="*/ 4009463 w 4813331"/>
              <a:gd name="connsiteY111" fmla="*/ 1049810 h 1311068"/>
              <a:gd name="connsiteX112" fmla="*/ 4039608 w 4813331"/>
              <a:gd name="connsiteY112" fmla="*/ 1039762 h 1311068"/>
              <a:gd name="connsiteX113" fmla="*/ 4049657 w 4813331"/>
              <a:gd name="connsiteY113" fmla="*/ 959375 h 1311068"/>
              <a:gd name="connsiteX114" fmla="*/ 4059705 w 4813331"/>
              <a:gd name="connsiteY114" fmla="*/ 909133 h 1311068"/>
              <a:gd name="connsiteX115" fmla="*/ 4109947 w 4813331"/>
              <a:gd name="connsiteY115" fmla="*/ 878988 h 1311068"/>
              <a:gd name="connsiteX116" fmla="*/ 4130044 w 4813331"/>
              <a:gd name="connsiteY116" fmla="*/ 848843 h 1311068"/>
              <a:gd name="connsiteX117" fmla="*/ 4170237 w 4813331"/>
              <a:gd name="connsiteY117" fmla="*/ 808650 h 1311068"/>
              <a:gd name="connsiteX118" fmla="*/ 4180285 w 4813331"/>
              <a:gd name="connsiteY118" fmla="*/ 748360 h 1311068"/>
              <a:gd name="connsiteX119" fmla="*/ 4200382 w 4813331"/>
              <a:gd name="connsiteY119" fmla="*/ 718215 h 1311068"/>
              <a:gd name="connsiteX120" fmla="*/ 4230527 w 4813331"/>
              <a:gd name="connsiteY120" fmla="*/ 657925 h 1311068"/>
              <a:gd name="connsiteX121" fmla="*/ 4260672 w 4813331"/>
              <a:gd name="connsiteY121" fmla="*/ 667973 h 1311068"/>
              <a:gd name="connsiteX122" fmla="*/ 4290817 w 4813331"/>
              <a:gd name="connsiteY122" fmla="*/ 778505 h 1311068"/>
              <a:gd name="connsiteX123" fmla="*/ 4310914 w 4813331"/>
              <a:gd name="connsiteY123" fmla="*/ 848843 h 1311068"/>
              <a:gd name="connsiteX124" fmla="*/ 4331011 w 4813331"/>
              <a:gd name="connsiteY124" fmla="*/ 878988 h 1311068"/>
              <a:gd name="connsiteX125" fmla="*/ 4371204 w 4813331"/>
              <a:gd name="connsiteY125" fmla="*/ 818698 h 1311068"/>
              <a:gd name="connsiteX126" fmla="*/ 4431494 w 4813331"/>
              <a:gd name="connsiteY126" fmla="*/ 718215 h 1311068"/>
              <a:gd name="connsiteX127" fmla="*/ 4441542 w 4813331"/>
              <a:gd name="connsiteY127" fmla="*/ 527296 h 1311068"/>
              <a:gd name="connsiteX128" fmla="*/ 4451591 w 4813331"/>
              <a:gd name="connsiteY128" fmla="*/ 487103 h 1311068"/>
              <a:gd name="connsiteX129" fmla="*/ 4501833 w 4813331"/>
              <a:gd name="connsiteY129" fmla="*/ 597635 h 1311068"/>
              <a:gd name="connsiteX130" fmla="*/ 4511881 w 4813331"/>
              <a:gd name="connsiteY130" fmla="*/ 678021 h 1311068"/>
              <a:gd name="connsiteX131" fmla="*/ 4521929 w 4813331"/>
              <a:gd name="connsiteY131" fmla="*/ 808650 h 1311068"/>
              <a:gd name="connsiteX132" fmla="*/ 4552074 w 4813331"/>
              <a:gd name="connsiteY132" fmla="*/ 899085 h 1311068"/>
              <a:gd name="connsiteX133" fmla="*/ 4562123 w 4813331"/>
              <a:gd name="connsiteY133" fmla="*/ 929230 h 1311068"/>
              <a:gd name="connsiteX134" fmla="*/ 4572171 w 4813331"/>
              <a:gd name="connsiteY134" fmla="*/ 959375 h 1311068"/>
              <a:gd name="connsiteX135" fmla="*/ 4602316 w 4813331"/>
              <a:gd name="connsiteY135" fmla="*/ 989520 h 1311068"/>
              <a:gd name="connsiteX136" fmla="*/ 4612364 w 4813331"/>
              <a:gd name="connsiteY136" fmla="*/ 1130197 h 1311068"/>
              <a:gd name="connsiteX137" fmla="*/ 4652558 w 4813331"/>
              <a:gd name="connsiteY137" fmla="*/ 1150294 h 1311068"/>
              <a:gd name="connsiteX138" fmla="*/ 4712848 w 4813331"/>
              <a:gd name="connsiteY138" fmla="*/ 1090004 h 1311068"/>
              <a:gd name="connsiteX139" fmla="*/ 4753041 w 4813331"/>
              <a:gd name="connsiteY139" fmla="*/ 1019665 h 1311068"/>
              <a:gd name="connsiteX140" fmla="*/ 4793235 w 4813331"/>
              <a:gd name="connsiteY140" fmla="*/ 959375 h 1311068"/>
              <a:gd name="connsiteX141" fmla="*/ 4813331 w 4813331"/>
              <a:gd name="connsiteY141" fmla="*/ 909133 h 1311068"/>
              <a:gd name="connsiteX0" fmla="*/ 184635 w 4968675"/>
              <a:gd name="connsiteY0" fmla="*/ 67355 h 1311068"/>
              <a:gd name="connsiteX1" fmla="*/ 192359 w 4968675"/>
              <a:gd name="connsiteY1" fmla="*/ 58374 h 1311068"/>
              <a:gd name="connsiteX2" fmla="*/ 0 w 4968675"/>
              <a:gd name="connsiteY2" fmla="*/ 0 h 1311068"/>
              <a:gd name="connsiteX3" fmla="*/ 406724 w 4968675"/>
              <a:gd name="connsiteY3" fmla="*/ 417597 h 1311068"/>
              <a:gd name="connsiteX4" fmla="*/ 497159 w 4968675"/>
              <a:gd name="connsiteY4" fmla="*/ 566162 h 1311068"/>
              <a:gd name="connsiteX5" fmla="*/ 517256 w 4968675"/>
              <a:gd name="connsiteY5" fmla="*/ 829176 h 1311068"/>
              <a:gd name="connsiteX6" fmla="*/ 627788 w 4968675"/>
              <a:gd name="connsiteY6" fmla="*/ 700121 h 1311068"/>
              <a:gd name="connsiteX7" fmla="*/ 657933 w 4968675"/>
              <a:gd name="connsiteY7" fmla="*/ 729833 h 1311068"/>
              <a:gd name="connsiteX8" fmla="*/ 738319 w 4968675"/>
              <a:gd name="connsiteY8" fmla="*/ 1019665 h 1311068"/>
              <a:gd name="connsiteX9" fmla="*/ 768464 w 4968675"/>
              <a:gd name="connsiteY9" fmla="*/ 999569 h 1311068"/>
              <a:gd name="connsiteX10" fmla="*/ 782294 w 4968675"/>
              <a:gd name="connsiteY10" fmla="*/ 982606 h 1311068"/>
              <a:gd name="connsiteX11" fmla="*/ 868948 w 4968675"/>
              <a:gd name="connsiteY11" fmla="*/ 949327 h 1311068"/>
              <a:gd name="connsiteX12" fmla="*/ 919190 w 4968675"/>
              <a:gd name="connsiteY12" fmla="*/ 1069907 h 1311068"/>
              <a:gd name="connsiteX13" fmla="*/ 989528 w 4968675"/>
              <a:gd name="connsiteY13" fmla="*/ 1120149 h 1311068"/>
              <a:gd name="connsiteX14" fmla="*/ 988773 w 4968675"/>
              <a:gd name="connsiteY14" fmla="*/ 1139922 h 1311068"/>
              <a:gd name="connsiteX15" fmla="*/ 1120157 w 4968675"/>
              <a:gd name="connsiteY15" fmla="*/ 1230681 h 1311068"/>
              <a:gd name="connsiteX16" fmla="*/ 1160350 w 4968675"/>
              <a:gd name="connsiteY16" fmla="*/ 1210584 h 1311068"/>
              <a:gd name="connsiteX17" fmla="*/ 1200544 w 4968675"/>
              <a:gd name="connsiteY17" fmla="*/ 1150294 h 1311068"/>
              <a:gd name="connsiteX18" fmla="*/ 1210592 w 4968675"/>
              <a:gd name="connsiteY18" fmla="*/ 1039762 h 1311068"/>
              <a:gd name="connsiteX19" fmla="*/ 1301027 w 4968675"/>
              <a:gd name="connsiteY19" fmla="*/ 899085 h 1311068"/>
              <a:gd name="connsiteX20" fmla="*/ 1311075 w 4968675"/>
              <a:gd name="connsiteY20" fmla="*/ 848843 h 1311068"/>
              <a:gd name="connsiteX21" fmla="*/ 1351269 w 4968675"/>
              <a:gd name="connsiteY21" fmla="*/ 798602 h 1311068"/>
              <a:gd name="connsiteX22" fmla="*/ 1371366 w 4968675"/>
              <a:gd name="connsiteY22" fmla="*/ 768457 h 1311068"/>
              <a:gd name="connsiteX23" fmla="*/ 1381414 w 4968675"/>
              <a:gd name="connsiteY23" fmla="*/ 738311 h 1311068"/>
              <a:gd name="connsiteX24" fmla="*/ 1401511 w 4968675"/>
              <a:gd name="connsiteY24" fmla="*/ 688070 h 1311068"/>
              <a:gd name="connsiteX25" fmla="*/ 1421607 w 4968675"/>
              <a:gd name="connsiteY25" fmla="*/ 557441 h 1311068"/>
              <a:gd name="connsiteX26" fmla="*/ 1431656 w 4968675"/>
              <a:gd name="connsiteY26" fmla="*/ 748360 h 1311068"/>
              <a:gd name="connsiteX27" fmla="*/ 1451752 w 4968675"/>
              <a:gd name="connsiteY27" fmla="*/ 708166 h 1311068"/>
              <a:gd name="connsiteX28" fmla="*/ 1461801 w 4968675"/>
              <a:gd name="connsiteY28" fmla="*/ 678021 h 1311068"/>
              <a:gd name="connsiteX29" fmla="*/ 1512043 w 4968675"/>
              <a:gd name="connsiteY29" fmla="*/ 768457 h 1311068"/>
              <a:gd name="connsiteX30" fmla="*/ 1562284 w 4968675"/>
              <a:gd name="connsiteY30" fmla="*/ 828747 h 1311068"/>
              <a:gd name="connsiteX31" fmla="*/ 1592429 w 4968675"/>
              <a:gd name="connsiteY31" fmla="*/ 838795 h 1311068"/>
              <a:gd name="connsiteX32" fmla="*/ 1642671 w 4968675"/>
              <a:gd name="connsiteY32" fmla="*/ 728263 h 1311068"/>
              <a:gd name="connsiteX33" fmla="*/ 1702961 w 4968675"/>
              <a:gd name="connsiteY33" fmla="*/ 667973 h 1311068"/>
              <a:gd name="connsiteX34" fmla="*/ 1723058 w 4968675"/>
              <a:gd name="connsiteY34" fmla="*/ 627780 h 1311068"/>
              <a:gd name="connsiteX35" fmla="*/ 1753203 w 4968675"/>
              <a:gd name="connsiteY35" fmla="*/ 487103 h 1311068"/>
              <a:gd name="connsiteX36" fmla="*/ 1773300 w 4968675"/>
              <a:gd name="connsiteY36" fmla="*/ 517248 h 1311068"/>
              <a:gd name="connsiteX37" fmla="*/ 1783348 w 4968675"/>
              <a:gd name="connsiteY37" fmla="*/ 547393 h 1311068"/>
              <a:gd name="connsiteX38" fmla="*/ 1803445 w 4968675"/>
              <a:gd name="connsiteY38" fmla="*/ 617731 h 1311068"/>
              <a:gd name="connsiteX39" fmla="*/ 1853686 w 4968675"/>
              <a:gd name="connsiteY39" fmla="*/ 698118 h 1311068"/>
              <a:gd name="connsiteX40" fmla="*/ 1883832 w 4968675"/>
              <a:gd name="connsiteY40" fmla="*/ 858892 h 1311068"/>
              <a:gd name="connsiteX41" fmla="*/ 1913977 w 4968675"/>
              <a:gd name="connsiteY41" fmla="*/ 969424 h 1311068"/>
              <a:gd name="connsiteX42" fmla="*/ 1934073 w 4968675"/>
              <a:gd name="connsiteY42" fmla="*/ 1049810 h 1311068"/>
              <a:gd name="connsiteX43" fmla="*/ 1954170 w 4968675"/>
              <a:gd name="connsiteY43" fmla="*/ 1079955 h 1311068"/>
              <a:gd name="connsiteX44" fmla="*/ 1984315 w 4968675"/>
              <a:gd name="connsiteY44" fmla="*/ 1069907 h 1311068"/>
              <a:gd name="connsiteX45" fmla="*/ 1994363 w 4968675"/>
              <a:gd name="connsiteY45" fmla="*/ 1039762 h 1311068"/>
              <a:gd name="connsiteX46" fmla="*/ 2014460 w 4968675"/>
              <a:gd name="connsiteY46" fmla="*/ 1009617 h 1311068"/>
              <a:gd name="connsiteX47" fmla="*/ 2044605 w 4968675"/>
              <a:gd name="connsiteY47" fmla="*/ 959375 h 1311068"/>
              <a:gd name="connsiteX48" fmla="*/ 2084799 w 4968675"/>
              <a:gd name="connsiteY48" fmla="*/ 989520 h 1311068"/>
              <a:gd name="connsiteX49" fmla="*/ 2185282 w 4968675"/>
              <a:gd name="connsiteY49" fmla="*/ 1079955 h 1311068"/>
              <a:gd name="connsiteX50" fmla="*/ 2225475 w 4968675"/>
              <a:gd name="connsiteY50" fmla="*/ 1150294 h 1311068"/>
              <a:gd name="connsiteX51" fmla="*/ 2255621 w 4968675"/>
              <a:gd name="connsiteY51" fmla="*/ 1170391 h 1311068"/>
              <a:gd name="connsiteX52" fmla="*/ 2265669 w 4968675"/>
              <a:gd name="connsiteY52" fmla="*/ 1200536 h 1311068"/>
              <a:gd name="connsiteX53" fmla="*/ 2285766 w 4968675"/>
              <a:gd name="connsiteY53" fmla="*/ 1170391 h 1311068"/>
              <a:gd name="connsiteX54" fmla="*/ 2295814 w 4968675"/>
              <a:gd name="connsiteY54" fmla="*/ 1130197 h 1311068"/>
              <a:gd name="connsiteX55" fmla="*/ 2315911 w 4968675"/>
              <a:gd name="connsiteY55" fmla="*/ 1079955 h 1311068"/>
              <a:gd name="connsiteX56" fmla="*/ 2325959 w 4968675"/>
              <a:gd name="connsiteY56" fmla="*/ 1049810 h 1311068"/>
              <a:gd name="connsiteX57" fmla="*/ 2336007 w 4968675"/>
              <a:gd name="connsiteY57" fmla="*/ 889037 h 1311068"/>
              <a:gd name="connsiteX58" fmla="*/ 2366152 w 4968675"/>
              <a:gd name="connsiteY58" fmla="*/ 798602 h 1311068"/>
              <a:gd name="connsiteX59" fmla="*/ 2396297 w 4968675"/>
              <a:gd name="connsiteY59" fmla="*/ 748360 h 1311068"/>
              <a:gd name="connsiteX60" fmla="*/ 2406346 w 4968675"/>
              <a:gd name="connsiteY60" fmla="*/ 688070 h 1311068"/>
              <a:gd name="connsiteX61" fmla="*/ 2416394 w 4968675"/>
              <a:gd name="connsiteY61" fmla="*/ 718215 h 1311068"/>
              <a:gd name="connsiteX62" fmla="*/ 2426443 w 4968675"/>
              <a:gd name="connsiteY62" fmla="*/ 778505 h 1311068"/>
              <a:gd name="connsiteX63" fmla="*/ 2456588 w 4968675"/>
              <a:gd name="connsiteY63" fmla="*/ 848843 h 1311068"/>
              <a:gd name="connsiteX64" fmla="*/ 2466636 w 4968675"/>
              <a:gd name="connsiteY64" fmla="*/ 969424 h 1311068"/>
              <a:gd name="connsiteX65" fmla="*/ 2486733 w 4968675"/>
              <a:gd name="connsiteY65" fmla="*/ 1090004 h 1311068"/>
              <a:gd name="connsiteX66" fmla="*/ 2547023 w 4968675"/>
              <a:gd name="connsiteY66" fmla="*/ 1029714 h 1311068"/>
              <a:gd name="connsiteX67" fmla="*/ 2607313 w 4968675"/>
              <a:gd name="connsiteY67" fmla="*/ 989520 h 1311068"/>
              <a:gd name="connsiteX68" fmla="*/ 2657555 w 4968675"/>
              <a:gd name="connsiteY68" fmla="*/ 929230 h 1311068"/>
              <a:gd name="connsiteX69" fmla="*/ 2697748 w 4968675"/>
              <a:gd name="connsiteY69" fmla="*/ 868940 h 1311068"/>
              <a:gd name="connsiteX70" fmla="*/ 2768086 w 4968675"/>
              <a:gd name="connsiteY70" fmla="*/ 808650 h 1311068"/>
              <a:gd name="connsiteX71" fmla="*/ 2818328 w 4968675"/>
              <a:gd name="connsiteY71" fmla="*/ 818698 h 1311068"/>
              <a:gd name="connsiteX72" fmla="*/ 2868570 w 4968675"/>
              <a:gd name="connsiteY72" fmla="*/ 858892 h 1311068"/>
              <a:gd name="connsiteX73" fmla="*/ 2928860 w 4968675"/>
              <a:gd name="connsiteY73" fmla="*/ 889037 h 1311068"/>
              <a:gd name="connsiteX74" fmla="*/ 2959005 w 4968675"/>
              <a:gd name="connsiteY74" fmla="*/ 919182 h 1311068"/>
              <a:gd name="connsiteX75" fmla="*/ 2969054 w 4968675"/>
              <a:gd name="connsiteY75" fmla="*/ 949327 h 1311068"/>
              <a:gd name="connsiteX76" fmla="*/ 3049440 w 4968675"/>
              <a:gd name="connsiteY76" fmla="*/ 989520 h 1311068"/>
              <a:gd name="connsiteX77" fmla="*/ 3089634 w 4968675"/>
              <a:gd name="connsiteY77" fmla="*/ 1009617 h 1311068"/>
              <a:gd name="connsiteX78" fmla="*/ 3119779 w 4968675"/>
              <a:gd name="connsiteY78" fmla="*/ 979472 h 1311068"/>
              <a:gd name="connsiteX79" fmla="*/ 3149924 w 4968675"/>
              <a:gd name="connsiteY79" fmla="*/ 959375 h 1311068"/>
              <a:gd name="connsiteX80" fmla="*/ 3220262 w 4968675"/>
              <a:gd name="connsiteY80" fmla="*/ 889037 h 1311068"/>
              <a:gd name="connsiteX81" fmla="*/ 3230311 w 4968675"/>
              <a:gd name="connsiteY81" fmla="*/ 848843 h 1311068"/>
              <a:gd name="connsiteX82" fmla="*/ 3260456 w 4968675"/>
              <a:gd name="connsiteY82" fmla="*/ 768457 h 1311068"/>
              <a:gd name="connsiteX83" fmla="*/ 3270504 w 4968675"/>
              <a:gd name="connsiteY83" fmla="*/ 667973 h 1311068"/>
              <a:gd name="connsiteX84" fmla="*/ 3290601 w 4968675"/>
              <a:gd name="connsiteY84" fmla="*/ 617731 h 1311068"/>
              <a:gd name="connsiteX85" fmla="*/ 3300649 w 4968675"/>
              <a:gd name="connsiteY85" fmla="*/ 577538 h 1311068"/>
              <a:gd name="connsiteX86" fmla="*/ 3320746 w 4968675"/>
              <a:gd name="connsiteY86" fmla="*/ 547393 h 1311068"/>
              <a:gd name="connsiteX87" fmla="*/ 3350891 w 4968675"/>
              <a:gd name="connsiteY87" fmla="*/ 456958 h 1311068"/>
              <a:gd name="connsiteX88" fmla="*/ 3370988 w 4968675"/>
              <a:gd name="connsiteY88" fmla="*/ 426813 h 1311068"/>
              <a:gd name="connsiteX89" fmla="*/ 3391084 w 4968675"/>
              <a:gd name="connsiteY89" fmla="*/ 346426 h 1311068"/>
              <a:gd name="connsiteX90" fmla="*/ 3456383 w 4968675"/>
              <a:gd name="connsiteY90" fmla="*/ 137550 h 1311068"/>
              <a:gd name="connsiteX91" fmla="*/ 3451374 w 4968675"/>
              <a:gd name="connsiteY91" fmla="*/ 477054 h 1311068"/>
              <a:gd name="connsiteX92" fmla="*/ 3501616 w 4968675"/>
              <a:gd name="connsiteY92" fmla="*/ 607683 h 1311068"/>
              <a:gd name="connsiteX93" fmla="*/ 3511664 w 4968675"/>
              <a:gd name="connsiteY93" fmla="*/ 758408 h 1311068"/>
              <a:gd name="connsiteX94" fmla="*/ 3541810 w 4968675"/>
              <a:gd name="connsiteY94" fmla="*/ 929230 h 1311068"/>
              <a:gd name="connsiteX95" fmla="*/ 3582003 w 4968675"/>
              <a:gd name="connsiteY95" fmla="*/ 1049810 h 1311068"/>
              <a:gd name="connsiteX96" fmla="*/ 3592051 w 4968675"/>
              <a:gd name="connsiteY96" fmla="*/ 1090004 h 1311068"/>
              <a:gd name="connsiteX97" fmla="*/ 3602100 w 4968675"/>
              <a:gd name="connsiteY97" fmla="*/ 1220632 h 1311068"/>
              <a:gd name="connsiteX98" fmla="*/ 3622196 w 4968675"/>
              <a:gd name="connsiteY98" fmla="*/ 1280922 h 1311068"/>
              <a:gd name="connsiteX99" fmla="*/ 3632245 w 4968675"/>
              <a:gd name="connsiteY99" fmla="*/ 1311068 h 1311068"/>
              <a:gd name="connsiteX100" fmla="*/ 3692535 w 4968675"/>
              <a:gd name="connsiteY100" fmla="*/ 1230681 h 1311068"/>
              <a:gd name="connsiteX101" fmla="*/ 3742777 w 4968675"/>
              <a:gd name="connsiteY101" fmla="*/ 1150294 h 1311068"/>
              <a:gd name="connsiteX102" fmla="*/ 3762873 w 4968675"/>
              <a:gd name="connsiteY102" fmla="*/ 1079955 h 1311068"/>
              <a:gd name="connsiteX103" fmla="*/ 3772922 w 4968675"/>
              <a:gd name="connsiteY103" fmla="*/ 1019665 h 1311068"/>
              <a:gd name="connsiteX104" fmla="*/ 3803067 w 4968675"/>
              <a:gd name="connsiteY104" fmla="*/ 949327 h 1311068"/>
              <a:gd name="connsiteX105" fmla="*/ 3813115 w 4968675"/>
              <a:gd name="connsiteY105" fmla="*/ 848843 h 1311068"/>
              <a:gd name="connsiteX106" fmla="*/ 3843260 w 4968675"/>
              <a:gd name="connsiteY106" fmla="*/ 778505 h 1311068"/>
              <a:gd name="connsiteX107" fmla="*/ 3913599 w 4968675"/>
              <a:gd name="connsiteY107" fmla="*/ 868940 h 1311068"/>
              <a:gd name="connsiteX108" fmla="*/ 3933695 w 4968675"/>
              <a:gd name="connsiteY108" fmla="*/ 909133 h 1311068"/>
              <a:gd name="connsiteX109" fmla="*/ 3943744 w 4968675"/>
              <a:gd name="connsiteY109" fmla="*/ 1009617 h 1311068"/>
              <a:gd name="connsiteX110" fmla="*/ 3993985 w 4968675"/>
              <a:gd name="connsiteY110" fmla="*/ 1029714 h 1311068"/>
              <a:gd name="connsiteX111" fmla="*/ 4164807 w 4968675"/>
              <a:gd name="connsiteY111" fmla="*/ 1049810 h 1311068"/>
              <a:gd name="connsiteX112" fmla="*/ 4194952 w 4968675"/>
              <a:gd name="connsiteY112" fmla="*/ 1039762 h 1311068"/>
              <a:gd name="connsiteX113" fmla="*/ 4205001 w 4968675"/>
              <a:gd name="connsiteY113" fmla="*/ 959375 h 1311068"/>
              <a:gd name="connsiteX114" fmla="*/ 4215049 w 4968675"/>
              <a:gd name="connsiteY114" fmla="*/ 909133 h 1311068"/>
              <a:gd name="connsiteX115" fmla="*/ 4265291 w 4968675"/>
              <a:gd name="connsiteY115" fmla="*/ 878988 h 1311068"/>
              <a:gd name="connsiteX116" fmla="*/ 4285388 w 4968675"/>
              <a:gd name="connsiteY116" fmla="*/ 848843 h 1311068"/>
              <a:gd name="connsiteX117" fmla="*/ 4325581 w 4968675"/>
              <a:gd name="connsiteY117" fmla="*/ 808650 h 1311068"/>
              <a:gd name="connsiteX118" fmla="*/ 4335629 w 4968675"/>
              <a:gd name="connsiteY118" fmla="*/ 748360 h 1311068"/>
              <a:gd name="connsiteX119" fmla="*/ 4355726 w 4968675"/>
              <a:gd name="connsiteY119" fmla="*/ 718215 h 1311068"/>
              <a:gd name="connsiteX120" fmla="*/ 4385871 w 4968675"/>
              <a:gd name="connsiteY120" fmla="*/ 657925 h 1311068"/>
              <a:gd name="connsiteX121" fmla="*/ 4416016 w 4968675"/>
              <a:gd name="connsiteY121" fmla="*/ 667973 h 1311068"/>
              <a:gd name="connsiteX122" fmla="*/ 4446161 w 4968675"/>
              <a:gd name="connsiteY122" fmla="*/ 778505 h 1311068"/>
              <a:gd name="connsiteX123" fmla="*/ 4466258 w 4968675"/>
              <a:gd name="connsiteY123" fmla="*/ 848843 h 1311068"/>
              <a:gd name="connsiteX124" fmla="*/ 4486355 w 4968675"/>
              <a:gd name="connsiteY124" fmla="*/ 878988 h 1311068"/>
              <a:gd name="connsiteX125" fmla="*/ 4526548 w 4968675"/>
              <a:gd name="connsiteY125" fmla="*/ 818698 h 1311068"/>
              <a:gd name="connsiteX126" fmla="*/ 4586838 w 4968675"/>
              <a:gd name="connsiteY126" fmla="*/ 718215 h 1311068"/>
              <a:gd name="connsiteX127" fmla="*/ 4596886 w 4968675"/>
              <a:gd name="connsiteY127" fmla="*/ 527296 h 1311068"/>
              <a:gd name="connsiteX128" fmla="*/ 4606935 w 4968675"/>
              <a:gd name="connsiteY128" fmla="*/ 487103 h 1311068"/>
              <a:gd name="connsiteX129" fmla="*/ 4657177 w 4968675"/>
              <a:gd name="connsiteY129" fmla="*/ 597635 h 1311068"/>
              <a:gd name="connsiteX130" fmla="*/ 4667225 w 4968675"/>
              <a:gd name="connsiteY130" fmla="*/ 678021 h 1311068"/>
              <a:gd name="connsiteX131" fmla="*/ 4677273 w 4968675"/>
              <a:gd name="connsiteY131" fmla="*/ 808650 h 1311068"/>
              <a:gd name="connsiteX132" fmla="*/ 4707418 w 4968675"/>
              <a:gd name="connsiteY132" fmla="*/ 899085 h 1311068"/>
              <a:gd name="connsiteX133" fmla="*/ 4717467 w 4968675"/>
              <a:gd name="connsiteY133" fmla="*/ 929230 h 1311068"/>
              <a:gd name="connsiteX134" fmla="*/ 4727515 w 4968675"/>
              <a:gd name="connsiteY134" fmla="*/ 959375 h 1311068"/>
              <a:gd name="connsiteX135" fmla="*/ 4757660 w 4968675"/>
              <a:gd name="connsiteY135" fmla="*/ 989520 h 1311068"/>
              <a:gd name="connsiteX136" fmla="*/ 4767708 w 4968675"/>
              <a:gd name="connsiteY136" fmla="*/ 1130197 h 1311068"/>
              <a:gd name="connsiteX137" fmla="*/ 4807902 w 4968675"/>
              <a:gd name="connsiteY137" fmla="*/ 1150294 h 1311068"/>
              <a:gd name="connsiteX138" fmla="*/ 4868192 w 4968675"/>
              <a:gd name="connsiteY138" fmla="*/ 1090004 h 1311068"/>
              <a:gd name="connsiteX139" fmla="*/ 4908385 w 4968675"/>
              <a:gd name="connsiteY139" fmla="*/ 1019665 h 1311068"/>
              <a:gd name="connsiteX140" fmla="*/ 4948579 w 4968675"/>
              <a:gd name="connsiteY140" fmla="*/ 959375 h 1311068"/>
              <a:gd name="connsiteX141" fmla="*/ 4968675 w 4968675"/>
              <a:gd name="connsiteY141" fmla="*/ 909133 h 1311068"/>
              <a:gd name="connsiteX0" fmla="*/ 221650 w 5005690"/>
              <a:gd name="connsiteY0" fmla="*/ 125729 h 1369442"/>
              <a:gd name="connsiteX1" fmla="*/ 37015 w 5005690"/>
              <a:gd name="connsiteY1" fmla="*/ 58374 h 1369442"/>
              <a:gd name="connsiteX2" fmla="*/ 443739 w 5005690"/>
              <a:gd name="connsiteY2" fmla="*/ 475971 h 1369442"/>
              <a:gd name="connsiteX3" fmla="*/ 534174 w 5005690"/>
              <a:gd name="connsiteY3" fmla="*/ 624536 h 1369442"/>
              <a:gd name="connsiteX4" fmla="*/ 554271 w 5005690"/>
              <a:gd name="connsiteY4" fmla="*/ 887550 h 1369442"/>
              <a:gd name="connsiteX5" fmla="*/ 664803 w 5005690"/>
              <a:gd name="connsiteY5" fmla="*/ 758495 h 1369442"/>
              <a:gd name="connsiteX6" fmla="*/ 694948 w 5005690"/>
              <a:gd name="connsiteY6" fmla="*/ 788207 h 1369442"/>
              <a:gd name="connsiteX7" fmla="*/ 775334 w 5005690"/>
              <a:gd name="connsiteY7" fmla="*/ 1078039 h 1369442"/>
              <a:gd name="connsiteX8" fmla="*/ 805479 w 5005690"/>
              <a:gd name="connsiteY8" fmla="*/ 1057943 h 1369442"/>
              <a:gd name="connsiteX9" fmla="*/ 819309 w 5005690"/>
              <a:gd name="connsiteY9" fmla="*/ 1040980 h 1369442"/>
              <a:gd name="connsiteX10" fmla="*/ 905963 w 5005690"/>
              <a:gd name="connsiteY10" fmla="*/ 1007701 h 1369442"/>
              <a:gd name="connsiteX11" fmla="*/ 956205 w 5005690"/>
              <a:gd name="connsiteY11" fmla="*/ 1128281 h 1369442"/>
              <a:gd name="connsiteX12" fmla="*/ 1026543 w 5005690"/>
              <a:gd name="connsiteY12" fmla="*/ 1178523 h 1369442"/>
              <a:gd name="connsiteX13" fmla="*/ 1025788 w 5005690"/>
              <a:gd name="connsiteY13" fmla="*/ 1198296 h 1369442"/>
              <a:gd name="connsiteX14" fmla="*/ 1157172 w 5005690"/>
              <a:gd name="connsiteY14" fmla="*/ 1289055 h 1369442"/>
              <a:gd name="connsiteX15" fmla="*/ 1197365 w 5005690"/>
              <a:gd name="connsiteY15" fmla="*/ 1268958 h 1369442"/>
              <a:gd name="connsiteX16" fmla="*/ 1237559 w 5005690"/>
              <a:gd name="connsiteY16" fmla="*/ 1208668 h 1369442"/>
              <a:gd name="connsiteX17" fmla="*/ 1247607 w 5005690"/>
              <a:gd name="connsiteY17" fmla="*/ 1098136 h 1369442"/>
              <a:gd name="connsiteX18" fmla="*/ 1338042 w 5005690"/>
              <a:gd name="connsiteY18" fmla="*/ 957459 h 1369442"/>
              <a:gd name="connsiteX19" fmla="*/ 1348090 w 5005690"/>
              <a:gd name="connsiteY19" fmla="*/ 907217 h 1369442"/>
              <a:gd name="connsiteX20" fmla="*/ 1388284 w 5005690"/>
              <a:gd name="connsiteY20" fmla="*/ 856976 h 1369442"/>
              <a:gd name="connsiteX21" fmla="*/ 1408381 w 5005690"/>
              <a:gd name="connsiteY21" fmla="*/ 826831 h 1369442"/>
              <a:gd name="connsiteX22" fmla="*/ 1418429 w 5005690"/>
              <a:gd name="connsiteY22" fmla="*/ 796685 h 1369442"/>
              <a:gd name="connsiteX23" fmla="*/ 1438526 w 5005690"/>
              <a:gd name="connsiteY23" fmla="*/ 746444 h 1369442"/>
              <a:gd name="connsiteX24" fmla="*/ 1458622 w 5005690"/>
              <a:gd name="connsiteY24" fmla="*/ 615815 h 1369442"/>
              <a:gd name="connsiteX25" fmla="*/ 1468671 w 5005690"/>
              <a:gd name="connsiteY25" fmla="*/ 806734 h 1369442"/>
              <a:gd name="connsiteX26" fmla="*/ 1488767 w 5005690"/>
              <a:gd name="connsiteY26" fmla="*/ 766540 h 1369442"/>
              <a:gd name="connsiteX27" fmla="*/ 1498816 w 5005690"/>
              <a:gd name="connsiteY27" fmla="*/ 736395 h 1369442"/>
              <a:gd name="connsiteX28" fmla="*/ 1549058 w 5005690"/>
              <a:gd name="connsiteY28" fmla="*/ 826831 h 1369442"/>
              <a:gd name="connsiteX29" fmla="*/ 1599299 w 5005690"/>
              <a:gd name="connsiteY29" fmla="*/ 887121 h 1369442"/>
              <a:gd name="connsiteX30" fmla="*/ 1629444 w 5005690"/>
              <a:gd name="connsiteY30" fmla="*/ 897169 h 1369442"/>
              <a:gd name="connsiteX31" fmla="*/ 1679686 w 5005690"/>
              <a:gd name="connsiteY31" fmla="*/ 786637 h 1369442"/>
              <a:gd name="connsiteX32" fmla="*/ 1739976 w 5005690"/>
              <a:gd name="connsiteY32" fmla="*/ 726347 h 1369442"/>
              <a:gd name="connsiteX33" fmla="*/ 1760073 w 5005690"/>
              <a:gd name="connsiteY33" fmla="*/ 686154 h 1369442"/>
              <a:gd name="connsiteX34" fmla="*/ 1790218 w 5005690"/>
              <a:gd name="connsiteY34" fmla="*/ 545477 h 1369442"/>
              <a:gd name="connsiteX35" fmla="*/ 1810315 w 5005690"/>
              <a:gd name="connsiteY35" fmla="*/ 575622 h 1369442"/>
              <a:gd name="connsiteX36" fmla="*/ 1820363 w 5005690"/>
              <a:gd name="connsiteY36" fmla="*/ 605767 h 1369442"/>
              <a:gd name="connsiteX37" fmla="*/ 1840460 w 5005690"/>
              <a:gd name="connsiteY37" fmla="*/ 676105 h 1369442"/>
              <a:gd name="connsiteX38" fmla="*/ 1890701 w 5005690"/>
              <a:gd name="connsiteY38" fmla="*/ 756492 h 1369442"/>
              <a:gd name="connsiteX39" fmla="*/ 1920847 w 5005690"/>
              <a:gd name="connsiteY39" fmla="*/ 917266 h 1369442"/>
              <a:gd name="connsiteX40" fmla="*/ 1950992 w 5005690"/>
              <a:gd name="connsiteY40" fmla="*/ 1027798 h 1369442"/>
              <a:gd name="connsiteX41" fmla="*/ 1971088 w 5005690"/>
              <a:gd name="connsiteY41" fmla="*/ 1108184 h 1369442"/>
              <a:gd name="connsiteX42" fmla="*/ 1991185 w 5005690"/>
              <a:gd name="connsiteY42" fmla="*/ 1138329 h 1369442"/>
              <a:gd name="connsiteX43" fmla="*/ 2021330 w 5005690"/>
              <a:gd name="connsiteY43" fmla="*/ 1128281 h 1369442"/>
              <a:gd name="connsiteX44" fmla="*/ 2031378 w 5005690"/>
              <a:gd name="connsiteY44" fmla="*/ 1098136 h 1369442"/>
              <a:gd name="connsiteX45" fmla="*/ 2051475 w 5005690"/>
              <a:gd name="connsiteY45" fmla="*/ 1067991 h 1369442"/>
              <a:gd name="connsiteX46" fmla="*/ 2081620 w 5005690"/>
              <a:gd name="connsiteY46" fmla="*/ 1017749 h 1369442"/>
              <a:gd name="connsiteX47" fmla="*/ 2121814 w 5005690"/>
              <a:gd name="connsiteY47" fmla="*/ 1047894 h 1369442"/>
              <a:gd name="connsiteX48" fmla="*/ 2222297 w 5005690"/>
              <a:gd name="connsiteY48" fmla="*/ 1138329 h 1369442"/>
              <a:gd name="connsiteX49" fmla="*/ 2262490 w 5005690"/>
              <a:gd name="connsiteY49" fmla="*/ 1208668 h 1369442"/>
              <a:gd name="connsiteX50" fmla="*/ 2292636 w 5005690"/>
              <a:gd name="connsiteY50" fmla="*/ 1228765 h 1369442"/>
              <a:gd name="connsiteX51" fmla="*/ 2302684 w 5005690"/>
              <a:gd name="connsiteY51" fmla="*/ 1258910 h 1369442"/>
              <a:gd name="connsiteX52" fmla="*/ 2322781 w 5005690"/>
              <a:gd name="connsiteY52" fmla="*/ 1228765 h 1369442"/>
              <a:gd name="connsiteX53" fmla="*/ 2332829 w 5005690"/>
              <a:gd name="connsiteY53" fmla="*/ 1188571 h 1369442"/>
              <a:gd name="connsiteX54" fmla="*/ 2352926 w 5005690"/>
              <a:gd name="connsiteY54" fmla="*/ 1138329 h 1369442"/>
              <a:gd name="connsiteX55" fmla="*/ 2362974 w 5005690"/>
              <a:gd name="connsiteY55" fmla="*/ 1108184 h 1369442"/>
              <a:gd name="connsiteX56" fmla="*/ 2373022 w 5005690"/>
              <a:gd name="connsiteY56" fmla="*/ 947411 h 1369442"/>
              <a:gd name="connsiteX57" fmla="*/ 2403167 w 5005690"/>
              <a:gd name="connsiteY57" fmla="*/ 856976 h 1369442"/>
              <a:gd name="connsiteX58" fmla="*/ 2433312 w 5005690"/>
              <a:gd name="connsiteY58" fmla="*/ 806734 h 1369442"/>
              <a:gd name="connsiteX59" fmla="*/ 2443361 w 5005690"/>
              <a:gd name="connsiteY59" fmla="*/ 746444 h 1369442"/>
              <a:gd name="connsiteX60" fmla="*/ 2453409 w 5005690"/>
              <a:gd name="connsiteY60" fmla="*/ 776589 h 1369442"/>
              <a:gd name="connsiteX61" fmla="*/ 2463458 w 5005690"/>
              <a:gd name="connsiteY61" fmla="*/ 836879 h 1369442"/>
              <a:gd name="connsiteX62" fmla="*/ 2493603 w 5005690"/>
              <a:gd name="connsiteY62" fmla="*/ 907217 h 1369442"/>
              <a:gd name="connsiteX63" fmla="*/ 2503651 w 5005690"/>
              <a:gd name="connsiteY63" fmla="*/ 1027798 h 1369442"/>
              <a:gd name="connsiteX64" fmla="*/ 2523748 w 5005690"/>
              <a:gd name="connsiteY64" fmla="*/ 1148378 h 1369442"/>
              <a:gd name="connsiteX65" fmla="*/ 2584038 w 5005690"/>
              <a:gd name="connsiteY65" fmla="*/ 1088088 h 1369442"/>
              <a:gd name="connsiteX66" fmla="*/ 2644328 w 5005690"/>
              <a:gd name="connsiteY66" fmla="*/ 1047894 h 1369442"/>
              <a:gd name="connsiteX67" fmla="*/ 2694570 w 5005690"/>
              <a:gd name="connsiteY67" fmla="*/ 987604 h 1369442"/>
              <a:gd name="connsiteX68" fmla="*/ 2734763 w 5005690"/>
              <a:gd name="connsiteY68" fmla="*/ 927314 h 1369442"/>
              <a:gd name="connsiteX69" fmla="*/ 2805101 w 5005690"/>
              <a:gd name="connsiteY69" fmla="*/ 867024 h 1369442"/>
              <a:gd name="connsiteX70" fmla="*/ 2855343 w 5005690"/>
              <a:gd name="connsiteY70" fmla="*/ 877072 h 1369442"/>
              <a:gd name="connsiteX71" fmla="*/ 2905585 w 5005690"/>
              <a:gd name="connsiteY71" fmla="*/ 917266 h 1369442"/>
              <a:gd name="connsiteX72" fmla="*/ 2965875 w 5005690"/>
              <a:gd name="connsiteY72" fmla="*/ 947411 h 1369442"/>
              <a:gd name="connsiteX73" fmla="*/ 2996020 w 5005690"/>
              <a:gd name="connsiteY73" fmla="*/ 977556 h 1369442"/>
              <a:gd name="connsiteX74" fmla="*/ 3006069 w 5005690"/>
              <a:gd name="connsiteY74" fmla="*/ 1007701 h 1369442"/>
              <a:gd name="connsiteX75" fmla="*/ 3086455 w 5005690"/>
              <a:gd name="connsiteY75" fmla="*/ 1047894 h 1369442"/>
              <a:gd name="connsiteX76" fmla="*/ 3126649 w 5005690"/>
              <a:gd name="connsiteY76" fmla="*/ 1067991 h 1369442"/>
              <a:gd name="connsiteX77" fmla="*/ 3156794 w 5005690"/>
              <a:gd name="connsiteY77" fmla="*/ 1037846 h 1369442"/>
              <a:gd name="connsiteX78" fmla="*/ 3186939 w 5005690"/>
              <a:gd name="connsiteY78" fmla="*/ 1017749 h 1369442"/>
              <a:gd name="connsiteX79" fmla="*/ 3257277 w 5005690"/>
              <a:gd name="connsiteY79" fmla="*/ 947411 h 1369442"/>
              <a:gd name="connsiteX80" fmla="*/ 3267326 w 5005690"/>
              <a:gd name="connsiteY80" fmla="*/ 907217 h 1369442"/>
              <a:gd name="connsiteX81" fmla="*/ 3297471 w 5005690"/>
              <a:gd name="connsiteY81" fmla="*/ 826831 h 1369442"/>
              <a:gd name="connsiteX82" fmla="*/ 3307519 w 5005690"/>
              <a:gd name="connsiteY82" fmla="*/ 726347 h 1369442"/>
              <a:gd name="connsiteX83" fmla="*/ 3327616 w 5005690"/>
              <a:gd name="connsiteY83" fmla="*/ 676105 h 1369442"/>
              <a:gd name="connsiteX84" fmla="*/ 3337664 w 5005690"/>
              <a:gd name="connsiteY84" fmla="*/ 635912 h 1369442"/>
              <a:gd name="connsiteX85" fmla="*/ 3357761 w 5005690"/>
              <a:gd name="connsiteY85" fmla="*/ 605767 h 1369442"/>
              <a:gd name="connsiteX86" fmla="*/ 3387906 w 5005690"/>
              <a:gd name="connsiteY86" fmla="*/ 515332 h 1369442"/>
              <a:gd name="connsiteX87" fmla="*/ 3408003 w 5005690"/>
              <a:gd name="connsiteY87" fmla="*/ 485187 h 1369442"/>
              <a:gd name="connsiteX88" fmla="*/ 3428099 w 5005690"/>
              <a:gd name="connsiteY88" fmla="*/ 404800 h 1369442"/>
              <a:gd name="connsiteX89" fmla="*/ 3493398 w 5005690"/>
              <a:gd name="connsiteY89" fmla="*/ 195924 h 1369442"/>
              <a:gd name="connsiteX90" fmla="*/ 3488389 w 5005690"/>
              <a:gd name="connsiteY90" fmla="*/ 535428 h 1369442"/>
              <a:gd name="connsiteX91" fmla="*/ 3538631 w 5005690"/>
              <a:gd name="connsiteY91" fmla="*/ 666057 h 1369442"/>
              <a:gd name="connsiteX92" fmla="*/ 3548679 w 5005690"/>
              <a:gd name="connsiteY92" fmla="*/ 816782 h 1369442"/>
              <a:gd name="connsiteX93" fmla="*/ 3578825 w 5005690"/>
              <a:gd name="connsiteY93" fmla="*/ 987604 h 1369442"/>
              <a:gd name="connsiteX94" fmla="*/ 3619018 w 5005690"/>
              <a:gd name="connsiteY94" fmla="*/ 1108184 h 1369442"/>
              <a:gd name="connsiteX95" fmla="*/ 3629066 w 5005690"/>
              <a:gd name="connsiteY95" fmla="*/ 1148378 h 1369442"/>
              <a:gd name="connsiteX96" fmla="*/ 3639115 w 5005690"/>
              <a:gd name="connsiteY96" fmla="*/ 1279006 h 1369442"/>
              <a:gd name="connsiteX97" fmla="*/ 3659211 w 5005690"/>
              <a:gd name="connsiteY97" fmla="*/ 1339296 h 1369442"/>
              <a:gd name="connsiteX98" fmla="*/ 3669260 w 5005690"/>
              <a:gd name="connsiteY98" fmla="*/ 1369442 h 1369442"/>
              <a:gd name="connsiteX99" fmla="*/ 3729550 w 5005690"/>
              <a:gd name="connsiteY99" fmla="*/ 1289055 h 1369442"/>
              <a:gd name="connsiteX100" fmla="*/ 3779792 w 5005690"/>
              <a:gd name="connsiteY100" fmla="*/ 1208668 h 1369442"/>
              <a:gd name="connsiteX101" fmla="*/ 3799888 w 5005690"/>
              <a:gd name="connsiteY101" fmla="*/ 1138329 h 1369442"/>
              <a:gd name="connsiteX102" fmla="*/ 3809937 w 5005690"/>
              <a:gd name="connsiteY102" fmla="*/ 1078039 h 1369442"/>
              <a:gd name="connsiteX103" fmla="*/ 3840082 w 5005690"/>
              <a:gd name="connsiteY103" fmla="*/ 1007701 h 1369442"/>
              <a:gd name="connsiteX104" fmla="*/ 3850130 w 5005690"/>
              <a:gd name="connsiteY104" fmla="*/ 907217 h 1369442"/>
              <a:gd name="connsiteX105" fmla="*/ 3880275 w 5005690"/>
              <a:gd name="connsiteY105" fmla="*/ 836879 h 1369442"/>
              <a:gd name="connsiteX106" fmla="*/ 3950614 w 5005690"/>
              <a:gd name="connsiteY106" fmla="*/ 927314 h 1369442"/>
              <a:gd name="connsiteX107" fmla="*/ 3970710 w 5005690"/>
              <a:gd name="connsiteY107" fmla="*/ 967507 h 1369442"/>
              <a:gd name="connsiteX108" fmla="*/ 3980759 w 5005690"/>
              <a:gd name="connsiteY108" fmla="*/ 1067991 h 1369442"/>
              <a:gd name="connsiteX109" fmla="*/ 4031000 w 5005690"/>
              <a:gd name="connsiteY109" fmla="*/ 1088088 h 1369442"/>
              <a:gd name="connsiteX110" fmla="*/ 4201822 w 5005690"/>
              <a:gd name="connsiteY110" fmla="*/ 1108184 h 1369442"/>
              <a:gd name="connsiteX111" fmla="*/ 4231967 w 5005690"/>
              <a:gd name="connsiteY111" fmla="*/ 1098136 h 1369442"/>
              <a:gd name="connsiteX112" fmla="*/ 4242016 w 5005690"/>
              <a:gd name="connsiteY112" fmla="*/ 1017749 h 1369442"/>
              <a:gd name="connsiteX113" fmla="*/ 4252064 w 5005690"/>
              <a:gd name="connsiteY113" fmla="*/ 967507 h 1369442"/>
              <a:gd name="connsiteX114" fmla="*/ 4302306 w 5005690"/>
              <a:gd name="connsiteY114" fmla="*/ 937362 h 1369442"/>
              <a:gd name="connsiteX115" fmla="*/ 4322403 w 5005690"/>
              <a:gd name="connsiteY115" fmla="*/ 907217 h 1369442"/>
              <a:gd name="connsiteX116" fmla="*/ 4362596 w 5005690"/>
              <a:gd name="connsiteY116" fmla="*/ 867024 h 1369442"/>
              <a:gd name="connsiteX117" fmla="*/ 4372644 w 5005690"/>
              <a:gd name="connsiteY117" fmla="*/ 806734 h 1369442"/>
              <a:gd name="connsiteX118" fmla="*/ 4392741 w 5005690"/>
              <a:gd name="connsiteY118" fmla="*/ 776589 h 1369442"/>
              <a:gd name="connsiteX119" fmla="*/ 4422886 w 5005690"/>
              <a:gd name="connsiteY119" fmla="*/ 716299 h 1369442"/>
              <a:gd name="connsiteX120" fmla="*/ 4453031 w 5005690"/>
              <a:gd name="connsiteY120" fmla="*/ 726347 h 1369442"/>
              <a:gd name="connsiteX121" fmla="*/ 4483176 w 5005690"/>
              <a:gd name="connsiteY121" fmla="*/ 836879 h 1369442"/>
              <a:gd name="connsiteX122" fmla="*/ 4503273 w 5005690"/>
              <a:gd name="connsiteY122" fmla="*/ 907217 h 1369442"/>
              <a:gd name="connsiteX123" fmla="*/ 4523370 w 5005690"/>
              <a:gd name="connsiteY123" fmla="*/ 937362 h 1369442"/>
              <a:gd name="connsiteX124" fmla="*/ 4563563 w 5005690"/>
              <a:gd name="connsiteY124" fmla="*/ 877072 h 1369442"/>
              <a:gd name="connsiteX125" fmla="*/ 4623853 w 5005690"/>
              <a:gd name="connsiteY125" fmla="*/ 776589 h 1369442"/>
              <a:gd name="connsiteX126" fmla="*/ 4633901 w 5005690"/>
              <a:gd name="connsiteY126" fmla="*/ 585670 h 1369442"/>
              <a:gd name="connsiteX127" fmla="*/ 4643950 w 5005690"/>
              <a:gd name="connsiteY127" fmla="*/ 545477 h 1369442"/>
              <a:gd name="connsiteX128" fmla="*/ 4694192 w 5005690"/>
              <a:gd name="connsiteY128" fmla="*/ 656009 h 1369442"/>
              <a:gd name="connsiteX129" fmla="*/ 4704240 w 5005690"/>
              <a:gd name="connsiteY129" fmla="*/ 736395 h 1369442"/>
              <a:gd name="connsiteX130" fmla="*/ 4714288 w 5005690"/>
              <a:gd name="connsiteY130" fmla="*/ 867024 h 1369442"/>
              <a:gd name="connsiteX131" fmla="*/ 4744433 w 5005690"/>
              <a:gd name="connsiteY131" fmla="*/ 957459 h 1369442"/>
              <a:gd name="connsiteX132" fmla="*/ 4754482 w 5005690"/>
              <a:gd name="connsiteY132" fmla="*/ 987604 h 1369442"/>
              <a:gd name="connsiteX133" fmla="*/ 4764530 w 5005690"/>
              <a:gd name="connsiteY133" fmla="*/ 1017749 h 1369442"/>
              <a:gd name="connsiteX134" fmla="*/ 4794675 w 5005690"/>
              <a:gd name="connsiteY134" fmla="*/ 1047894 h 1369442"/>
              <a:gd name="connsiteX135" fmla="*/ 4804723 w 5005690"/>
              <a:gd name="connsiteY135" fmla="*/ 1188571 h 1369442"/>
              <a:gd name="connsiteX136" fmla="*/ 4844917 w 5005690"/>
              <a:gd name="connsiteY136" fmla="*/ 1208668 h 1369442"/>
              <a:gd name="connsiteX137" fmla="*/ 4905207 w 5005690"/>
              <a:gd name="connsiteY137" fmla="*/ 1148378 h 1369442"/>
              <a:gd name="connsiteX138" fmla="*/ 4945400 w 5005690"/>
              <a:gd name="connsiteY138" fmla="*/ 1078039 h 1369442"/>
              <a:gd name="connsiteX139" fmla="*/ 4985594 w 5005690"/>
              <a:gd name="connsiteY139" fmla="*/ 1017749 h 1369442"/>
              <a:gd name="connsiteX140" fmla="*/ 5005690 w 5005690"/>
              <a:gd name="connsiteY140" fmla="*/ 967507 h 1369442"/>
              <a:gd name="connsiteX0" fmla="*/ 0 w 4968675"/>
              <a:gd name="connsiteY0" fmla="*/ 0 h 1311068"/>
              <a:gd name="connsiteX1" fmla="*/ 406724 w 4968675"/>
              <a:gd name="connsiteY1" fmla="*/ 417597 h 1311068"/>
              <a:gd name="connsiteX2" fmla="*/ 497159 w 4968675"/>
              <a:gd name="connsiteY2" fmla="*/ 566162 h 1311068"/>
              <a:gd name="connsiteX3" fmla="*/ 517256 w 4968675"/>
              <a:gd name="connsiteY3" fmla="*/ 829176 h 1311068"/>
              <a:gd name="connsiteX4" fmla="*/ 627788 w 4968675"/>
              <a:gd name="connsiteY4" fmla="*/ 700121 h 1311068"/>
              <a:gd name="connsiteX5" fmla="*/ 657933 w 4968675"/>
              <a:gd name="connsiteY5" fmla="*/ 729833 h 1311068"/>
              <a:gd name="connsiteX6" fmla="*/ 738319 w 4968675"/>
              <a:gd name="connsiteY6" fmla="*/ 1019665 h 1311068"/>
              <a:gd name="connsiteX7" fmla="*/ 768464 w 4968675"/>
              <a:gd name="connsiteY7" fmla="*/ 999569 h 1311068"/>
              <a:gd name="connsiteX8" fmla="*/ 782294 w 4968675"/>
              <a:gd name="connsiteY8" fmla="*/ 982606 h 1311068"/>
              <a:gd name="connsiteX9" fmla="*/ 868948 w 4968675"/>
              <a:gd name="connsiteY9" fmla="*/ 949327 h 1311068"/>
              <a:gd name="connsiteX10" fmla="*/ 919190 w 4968675"/>
              <a:gd name="connsiteY10" fmla="*/ 1069907 h 1311068"/>
              <a:gd name="connsiteX11" fmla="*/ 989528 w 4968675"/>
              <a:gd name="connsiteY11" fmla="*/ 1120149 h 1311068"/>
              <a:gd name="connsiteX12" fmla="*/ 988773 w 4968675"/>
              <a:gd name="connsiteY12" fmla="*/ 1139922 h 1311068"/>
              <a:gd name="connsiteX13" fmla="*/ 1120157 w 4968675"/>
              <a:gd name="connsiteY13" fmla="*/ 1230681 h 1311068"/>
              <a:gd name="connsiteX14" fmla="*/ 1160350 w 4968675"/>
              <a:gd name="connsiteY14" fmla="*/ 1210584 h 1311068"/>
              <a:gd name="connsiteX15" fmla="*/ 1200544 w 4968675"/>
              <a:gd name="connsiteY15" fmla="*/ 1150294 h 1311068"/>
              <a:gd name="connsiteX16" fmla="*/ 1210592 w 4968675"/>
              <a:gd name="connsiteY16" fmla="*/ 1039762 h 1311068"/>
              <a:gd name="connsiteX17" fmla="*/ 1301027 w 4968675"/>
              <a:gd name="connsiteY17" fmla="*/ 899085 h 1311068"/>
              <a:gd name="connsiteX18" fmla="*/ 1311075 w 4968675"/>
              <a:gd name="connsiteY18" fmla="*/ 848843 h 1311068"/>
              <a:gd name="connsiteX19" fmla="*/ 1351269 w 4968675"/>
              <a:gd name="connsiteY19" fmla="*/ 798602 h 1311068"/>
              <a:gd name="connsiteX20" fmla="*/ 1371366 w 4968675"/>
              <a:gd name="connsiteY20" fmla="*/ 768457 h 1311068"/>
              <a:gd name="connsiteX21" fmla="*/ 1381414 w 4968675"/>
              <a:gd name="connsiteY21" fmla="*/ 738311 h 1311068"/>
              <a:gd name="connsiteX22" fmla="*/ 1401511 w 4968675"/>
              <a:gd name="connsiteY22" fmla="*/ 688070 h 1311068"/>
              <a:gd name="connsiteX23" fmla="*/ 1421607 w 4968675"/>
              <a:gd name="connsiteY23" fmla="*/ 557441 h 1311068"/>
              <a:gd name="connsiteX24" fmla="*/ 1431656 w 4968675"/>
              <a:gd name="connsiteY24" fmla="*/ 748360 h 1311068"/>
              <a:gd name="connsiteX25" fmla="*/ 1451752 w 4968675"/>
              <a:gd name="connsiteY25" fmla="*/ 708166 h 1311068"/>
              <a:gd name="connsiteX26" fmla="*/ 1461801 w 4968675"/>
              <a:gd name="connsiteY26" fmla="*/ 678021 h 1311068"/>
              <a:gd name="connsiteX27" fmla="*/ 1512043 w 4968675"/>
              <a:gd name="connsiteY27" fmla="*/ 768457 h 1311068"/>
              <a:gd name="connsiteX28" fmla="*/ 1562284 w 4968675"/>
              <a:gd name="connsiteY28" fmla="*/ 828747 h 1311068"/>
              <a:gd name="connsiteX29" fmla="*/ 1592429 w 4968675"/>
              <a:gd name="connsiteY29" fmla="*/ 838795 h 1311068"/>
              <a:gd name="connsiteX30" fmla="*/ 1642671 w 4968675"/>
              <a:gd name="connsiteY30" fmla="*/ 728263 h 1311068"/>
              <a:gd name="connsiteX31" fmla="*/ 1702961 w 4968675"/>
              <a:gd name="connsiteY31" fmla="*/ 667973 h 1311068"/>
              <a:gd name="connsiteX32" fmla="*/ 1723058 w 4968675"/>
              <a:gd name="connsiteY32" fmla="*/ 627780 h 1311068"/>
              <a:gd name="connsiteX33" fmla="*/ 1753203 w 4968675"/>
              <a:gd name="connsiteY33" fmla="*/ 487103 h 1311068"/>
              <a:gd name="connsiteX34" fmla="*/ 1773300 w 4968675"/>
              <a:gd name="connsiteY34" fmla="*/ 517248 h 1311068"/>
              <a:gd name="connsiteX35" fmla="*/ 1783348 w 4968675"/>
              <a:gd name="connsiteY35" fmla="*/ 547393 h 1311068"/>
              <a:gd name="connsiteX36" fmla="*/ 1803445 w 4968675"/>
              <a:gd name="connsiteY36" fmla="*/ 617731 h 1311068"/>
              <a:gd name="connsiteX37" fmla="*/ 1853686 w 4968675"/>
              <a:gd name="connsiteY37" fmla="*/ 698118 h 1311068"/>
              <a:gd name="connsiteX38" fmla="*/ 1883832 w 4968675"/>
              <a:gd name="connsiteY38" fmla="*/ 858892 h 1311068"/>
              <a:gd name="connsiteX39" fmla="*/ 1913977 w 4968675"/>
              <a:gd name="connsiteY39" fmla="*/ 969424 h 1311068"/>
              <a:gd name="connsiteX40" fmla="*/ 1934073 w 4968675"/>
              <a:gd name="connsiteY40" fmla="*/ 1049810 h 1311068"/>
              <a:gd name="connsiteX41" fmla="*/ 1954170 w 4968675"/>
              <a:gd name="connsiteY41" fmla="*/ 1079955 h 1311068"/>
              <a:gd name="connsiteX42" fmla="*/ 1984315 w 4968675"/>
              <a:gd name="connsiteY42" fmla="*/ 1069907 h 1311068"/>
              <a:gd name="connsiteX43" fmla="*/ 1994363 w 4968675"/>
              <a:gd name="connsiteY43" fmla="*/ 1039762 h 1311068"/>
              <a:gd name="connsiteX44" fmla="*/ 2014460 w 4968675"/>
              <a:gd name="connsiteY44" fmla="*/ 1009617 h 1311068"/>
              <a:gd name="connsiteX45" fmla="*/ 2044605 w 4968675"/>
              <a:gd name="connsiteY45" fmla="*/ 959375 h 1311068"/>
              <a:gd name="connsiteX46" fmla="*/ 2084799 w 4968675"/>
              <a:gd name="connsiteY46" fmla="*/ 989520 h 1311068"/>
              <a:gd name="connsiteX47" fmla="*/ 2185282 w 4968675"/>
              <a:gd name="connsiteY47" fmla="*/ 1079955 h 1311068"/>
              <a:gd name="connsiteX48" fmla="*/ 2225475 w 4968675"/>
              <a:gd name="connsiteY48" fmla="*/ 1150294 h 1311068"/>
              <a:gd name="connsiteX49" fmla="*/ 2255621 w 4968675"/>
              <a:gd name="connsiteY49" fmla="*/ 1170391 h 1311068"/>
              <a:gd name="connsiteX50" fmla="*/ 2265669 w 4968675"/>
              <a:gd name="connsiteY50" fmla="*/ 1200536 h 1311068"/>
              <a:gd name="connsiteX51" fmla="*/ 2285766 w 4968675"/>
              <a:gd name="connsiteY51" fmla="*/ 1170391 h 1311068"/>
              <a:gd name="connsiteX52" fmla="*/ 2295814 w 4968675"/>
              <a:gd name="connsiteY52" fmla="*/ 1130197 h 1311068"/>
              <a:gd name="connsiteX53" fmla="*/ 2315911 w 4968675"/>
              <a:gd name="connsiteY53" fmla="*/ 1079955 h 1311068"/>
              <a:gd name="connsiteX54" fmla="*/ 2325959 w 4968675"/>
              <a:gd name="connsiteY54" fmla="*/ 1049810 h 1311068"/>
              <a:gd name="connsiteX55" fmla="*/ 2336007 w 4968675"/>
              <a:gd name="connsiteY55" fmla="*/ 889037 h 1311068"/>
              <a:gd name="connsiteX56" fmla="*/ 2366152 w 4968675"/>
              <a:gd name="connsiteY56" fmla="*/ 798602 h 1311068"/>
              <a:gd name="connsiteX57" fmla="*/ 2396297 w 4968675"/>
              <a:gd name="connsiteY57" fmla="*/ 748360 h 1311068"/>
              <a:gd name="connsiteX58" fmla="*/ 2406346 w 4968675"/>
              <a:gd name="connsiteY58" fmla="*/ 688070 h 1311068"/>
              <a:gd name="connsiteX59" fmla="*/ 2416394 w 4968675"/>
              <a:gd name="connsiteY59" fmla="*/ 718215 h 1311068"/>
              <a:gd name="connsiteX60" fmla="*/ 2426443 w 4968675"/>
              <a:gd name="connsiteY60" fmla="*/ 778505 h 1311068"/>
              <a:gd name="connsiteX61" fmla="*/ 2456588 w 4968675"/>
              <a:gd name="connsiteY61" fmla="*/ 848843 h 1311068"/>
              <a:gd name="connsiteX62" fmla="*/ 2466636 w 4968675"/>
              <a:gd name="connsiteY62" fmla="*/ 969424 h 1311068"/>
              <a:gd name="connsiteX63" fmla="*/ 2486733 w 4968675"/>
              <a:gd name="connsiteY63" fmla="*/ 1090004 h 1311068"/>
              <a:gd name="connsiteX64" fmla="*/ 2547023 w 4968675"/>
              <a:gd name="connsiteY64" fmla="*/ 1029714 h 1311068"/>
              <a:gd name="connsiteX65" fmla="*/ 2607313 w 4968675"/>
              <a:gd name="connsiteY65" fmla="*/ 989520 h 1311068"/>
              <a:gd name="connsiteX66" fmla="*/ 2657555 w 4968675"/>
              <a:gd name="connsiteY66" fmla="*/ 929230 h 1311068"/>
              <a:gd name="connsiteX67" fmla="*/ 2697748 w 4968675"/>
              <a:gd name="connsiteY67" fmla="*/ 868940 h 1311068"/>
              <a:gd name="connsiteX68" fmla="*/ 2768086 w 4968675"/>
              <a:gd name="connsiteY68" fmla="*/ 808650 h 1311068"/>
              <a:gd name="connsiteX69" fmla="*/ 2818328 w 4968675"/>
              <a:gd name="connsiteY69" fmla="*/ 818698 h 1311068"/>
              <a:gd name="connsiteX70" fmla="*/ 2868570 w 4968675"/>
              <a:gd name="connsiteY70" fmla="*/ 858892 h 1311068"/>
              <a:gd name="connsiteX71" fmla="*/ 2928860 w 4968675"/>
              <a:gd name="connsiteY71" fmla="*/ 889037 h 1311068"/>
              <a:gd name="connsiteX72" fmla="*/ 2959005 w 4968675"/>
              <a:gd name="connsiteY72" fmla="*/ 919182 h 1311068"/>
              <a:gd name="connsiteX73" fmla="*/ 2969054 w 4968675"/>
              <a:gd name="connsiteY73" fmla="*/ 949327 h 1311068"/>
              <a:gd name="connsiteX74" fmla="*/ 3049440 w 4968675"/>
              <a:gd name="connsiteY74" fmla="*/ 989520 h 1311068"/>
              <a:gd name="connsiteX75" fmla="*/ 3089634 w 4968675"/>
              <a:gd name="connsiteY75" fmla="*/ 1009617 h 1311068"/>
              <a:gd name="connsiteX76" fmla="*/ 3119779 w 4968675"/>
              <a:gd name="connsiteY76" fmla="*/ 979472 h 1311068"/>
              <a:gd name="connsiteX77" fmla="*/ 3149924 w 4968675"/>
              <a:gd name="connsiteY77" fmla="*/ 959375 h 1311068"/>
              <a:gd name="connsiteX78" fmla="*/ 3220262 w 4968675"/>
              <a:gd name="connsiteY78" fmla="*/ 889037 h 1311068"/>
              <a:gd name="connsiteX79" fmla="*/ 3230311 w 4968675"/>
              <a:gd name="connsiteY79" fmla="*/ 848843 h 1311068"/>
              <a:gd name="connsiteX80" fmla="*/ 3260456 w 4968675"/>
              <a:gd name="connsiteY80" fmla="*/ 768457 h 1311068"/>
              <a:gd name="connsiteX81" fmla="*/ 3270504 w 4968675"/>
              <a:gd name="connsiteY81" fmla="*/ 667973 h 1311068"/>
              <a:gd name="connsiteX82" fmla="*/ 3290601 w 4968675"/>
              <a:gd name="connsiteY82" fmla="*/ 617731 h 1311068"/>
              <a:gd name="connsiteX83" fmla="*/ 3300649 w 4968675"/>
              <a:gd name="connsiteY83" fmla="*/ 577538 h 1311068"/>
              <a:gd name="connsiteX84" fmla="*/ 3320746 w 4968675"/>
              <a:gd name="connsiteY84" fmla="*/ 547393 h 1311068"/>
              <a:gd name="connsiteX85" fmla="*/ 3350891 w 4968675"/>
              <a:gd name="connsiteY85" fmla="*/ 456958 h 1311068"/>
              <a:gd name="connsiteX86" fmla="*/ 3370988 w 4968675"/>
              <a:gd name="connsiteY86" fmla="*/ 426813 h 1311068"/>
              <a:gd name="connsiteX87" fmla="*/ 3391084 w 4968675"/>
              <a:gd name="connsiteY87" fmla="*/ 346426 h 1311068"/>
              <a:gd name="connsiteX88" fmla="*/ 3456383 w 4968675"/>
              <a:gd name="connsiteY88" fmla="*/ 137550 h 1311068"/>
              <a:gd name="connsiteX89" fmla="*/ 3451374 w 4968675"/>
              <a:gd name="connsiteY89" fmla="*/ 477054 h 1311068"/>
              <a:gd name="connsiteX90" fmla="*/ 3501616 w 4968675"/>
              <a:gd name="connsiteY90" fmla="*/ 607683 h 1311068"/>
              <a:gd name="connsiteX91" fmla="*/ 3511664 w 4968675"/>
              <a:gd name="connsiteY91" fmla="*/ 758408 h 1311068"/>
              <a:gd name="connsiteX92" fmla="*/ 3541810 w 4968675"/>
              <a:gd name="connsiteY92" fmla="*/ 929230 h 1311068"/>
              <a:gd name="connsiteX93" fmla="*/ 3582003 w 4968675"/>
              <a:gd name="connsiteY93" fmla="*/ 1049810 h 1311068"/>
              <a:gd name="connsiteX94" fmla="*/ 3592051 w 4968675"/>
              <a:gd name="connsiteY94" fmla="*/ 1090004 h 1311068"/>
              <a:gd name="connsiteX95" fmla="*/ 3602100 w 4968675"/>
              <a:gd name="connsiteY95" fmla="*/ 1220632 h 1311068"/>
              <a:gd name="connsiteX96" fmla="*/ 3622196 w 4968675"/>
              <a:gd name="connsiteY96" fmla="*/ 1280922 h 1311068"/>
              <a:gd name="connsiteX97" fmla="*/ 3632245 w 4968675"/>
              <a:gd name="connsiteY97" fmla="*/ 1311068 h 1311068"/>
              <a:gd name="connsiteX98" fmla="*/ 3692535 w 4968675"/>
              <a:gd name="connsiteY98" fmla="*/ 1230681 h 1311068"/>
              <a:gd name="connsiteX99" fmla="*/ 3742777 w 4968675"/>
              <a:gd name="connsiteY99" fmla="*/ 1150294 h 1311068"/>
              <a:gd name="connsiteX100" fmla="*/ 3762873 w 4968675"/>
              <a:gd name="connsiteY100" fmla="*/ 1079955 h 1311068"/>
              <a:gd name="connsiteX101" fmla="*/ 3772922 w 4968675"/>
              <a:gd name="connsiteY101" fmla="*/ 1019665 h 1311068"/>
              <a:gd name="connsiteX102" fmla="*/ 3803067 w 4968675"/>
              <a:gd name="connsiteY102" fmla="*/ 949327 h 1311068"/>
              <a:gd name="connsiteX103" fmla="*/ 3813115 w 4968675"/>
              <a:gd name="connsiteY103" fmla="*/ 848843 h 1311068"/>
              <a:gd name="connsiteX104" fmla="*/ 3843260 w 4968675"/>
              <a:gd name="connsiteY104" fmla="*/ 778505 h 1311068"/>
              <a:gd name="connsiteX105" fmla="*/ 3913599 w 4968675"/>
              <a:gd name="connsiteY105" fmla="*/ 868940 h 1311068"/>
              <a:gd name="connsiteX106" fmla="*/ 3933695 w 4968675"/>
              <a:gd name="connsiteY106" fmla="*/ 909133 h 1311068"/>
              <a:gd name="connsiteX107" fmla="*/ 3943744 w 4968675"/>
              <a:gd name="connsiteY107" fmla="*/ 1009617 h 1311068"/>
              <a:gd name="connsiteX108" fmla="*/ 3993985 w 4968675"/>
              <a:gd name="connsiteY108" fmla="*/ 1029714 h 1311068"/>
              <a:gd name="connsiteX109" fmla="*/ 4164807 w 4968675"/>
              <a:gd name="connsiteY109" fmla="*/ 1049810 h 1311068"/>
              <a:gd name="connsiteX110" fmla="*/ 4194952 w 4968675"/>
              <a:gd name="connsiteY110" fmla="*/ 1039762 h 1311068"/>
              <a:gd name="connsiteX111" fmla="*/ 4205001 w 4968675"/>
              <a:gd name="connsiteY111" fmla="*/ 959375 h 1311068"/>
              <a:gd name="connsiteX112" fmla="*/ 4215049 w 4968675"/>
              <a:gd name="connsiteY112" fmla="*/ 909133 h 1311068"/>
              <a:gd name="connsiteX113" fmla="*/ 4265291 w 4968675"/>
              <a:gd name="connsiteY113" fmla="*/ 878988 h 1311068"/>
              <a:gd name="connsiteX114" fmla="*/ 4285388 w 4968675"/>
              <a:gd name="connsiteY114" fmla="*/ 848843 h 1311068"/>
              <a:gd name="connsiteX115" fmla="*/ 4325581 w 4968675"/>
              <a:gd name="connsiteY115" fmla="*/ 808650 h 1311068"/>
              <a:gd name="connsiteX116" fmla="*/ 4335629 w 4968675"/>
              <a:gd name="connsiteY116" fmla="*/ 748360 h 1311068"/>
              <a:gd name="connsiteX117" fmla="*/ 4355726 w 4968675"/>
              <a:gd name="connsiteY117" fmla="*/ 718215 h 1311068"/>
              <a:gd name="connsiteX118" fmla="*/ 4385871 w 4968675"/>
              <a:gd name="connsiteY118" fmla="*/ 657925 h 1311068"/>
              <a:gd name="connsiteX119" fmla="*/ 4416016 w 4968675"/>
              <a:gd name="connsiteY119" fmla="*/ 667973 h 1311068"/>
              <a:gd name="connsiteX120" fmla="*/ 4446161 w 4968675"/>
              <a:gd name="connsiteY120" fmla="*/ 778505 h 1311068"/>
              <a:gd name="connsiteX121" fmla="*/ 4466258 w 4968675"/>
              <a:gd name="connsiteY121" fmla="*/ 848843 h 1311068"/>
              <a:gd name="connsiteX122" fmla="*/ 4486355 w 4968675"/>
              <a:gd name="connsiteY122" fmla="*/ 878988 h 1311068"/>
              <a:gd name="connsiteX123" fmla="*/ 4526548 w 4968675"/>
              <a:gd name="connsiteY123" fmla="*/ 818698 h 1311068"/>
              <a:gd name="connsiteX124" fmla="*/ 4586838 w 4968675"/>
              <a:gd name="connsiteY124" fmla="*/ 718215 h 1311068"/>
              <a:gd name="connsiteX125" fmla="*/ 4596886 w 4968675"/>
              <a:gd name="connsiteY125" fmla="*/ 527296 h 1311068"/>
              <a:gd name="connsiteX126" fmla="*/ 4606935 w 4968675"/>
              <a:gd name="connsiteY126" fmla="*/ 487103 h 1311068"/>
              <a:gd name="connsiteX127" fmla="*/ 4657177 w 4968675"/>
              <a:gd name="connsiteY127" fmla="*/ 597635 h 1311068"/>
              <a:gd name="connsiteX128" fmla="*/ 4667225 w 4968675"/>
              <a:gd name="connsiteY128" fmla="*/ 678021 h 1311068"/>
              <a:gd name="connsiteX129" fmla="*/ 4677273 w 4968675"/>
              <a:gd name="connsiteY129" fmla="*/ 808650 h 1311068"/>
              <a:gd name="connsiteX130" fmla="*/ 4707418 w 4968675"/>
              <a:gd name="connsiteY130" fmla="*/ 899085 h 1311068"/>
              <a:gd name="connsiteX131" fmla="*/ 4717467 w 4968675"/>
              <a:gd name="connsiteY131" fmla="*/ 929230 h 1311068"/>
              <a:gd name="connsiteX132" fmla="*/ 4727515 w 4968675"/>
              <a:gd name="connsiteY132" fmla="*/ 959375 h 1311068"/>
              <a:gd name="connsiteX133" fmla="*/ 4757660 w 4968675"/>
              <a:gd name="connsiteY133" fmla="*/ 989520 h 1311068"/>
              <a:gd name="connsiteX134" fmla="*/ 4767708 w 4968675"/>
              <a:gd name="connsiteY134" fmla="*/ 1130197 h 1311068"/>
              <a:gd name="connsiteX135" fmla="*/ 4807902 w 4968675"/>
              <a:gd name="connsiteY135" fmla="*/ 1150294 h 1311068"/>
              <a:gd name="connsiteX136" fmla="*/ 4868192 w 4968675"/>
              <a:gd name="connsiteY136" fmla="*/ 1090004 h 1311068"/>
              <a:gd name="connsiteX137" fmla="*/ 4908385 w 4968675"/>
              <a:gd name="connsiteY137" fmla="*/ 1019665 h 1311068"/>
              <a:gd name="connsiteX138" fmla="*/ 4948579 w 4968675"/>
              <a:gd name="connsiteY138" fmla="*/ 959375 h 1311068"/>
              <a:gd name="connsiteX139" fmla="*/ 4968675 w 4968675"/>
              <a:gd name="connsiteY139" fmla="*/ 909133 h 1311068"/>
              <a:gd name="connsiteX0" fmla="*/ 55536 w 5024211"/>
              <a:gd name="connsiteY0" fmla="*/ 80498 h 1391566"/>
              <a:gd name="connsiteX1" fmla="*/ 67787 w 5024211"/>
              <a:gd name="connsiteY1" fmla="*/ 69599 h 1391566"/>
              <a:gd name="connsiteX2" fmla="*/ 462260 w 5024211"/>
              <a:gd name="connsiteY2" fmla="*/ 498095 h 1391566"/>
              <a:gd name="connsiteX3" fmla="*/ 552695 w 5024211"/>
              <a:gd name="connsiteY3" fmla="*/ 646660 h 1391566"/>
              <a:gd name="connsiteX4" fmla="*/ 572792 w 5024211"/>
              <a:gd name="connsiteY4" fmla="*/ 909674 h 1391566"/>
              <a:gd name="connsiteX5" fmla="*/ 683324 w 5024211"/>
              <a:gd name="connsiteY5" fmla="*/ 780619 h 1391566"/>
              <a:gd name="connsiteX6" fmla="*/ 713469 w 5024211"/>
              <a:gd name="connsiteY6" fmla="*/ 810331 h 1391566"/>
              <a:gd name="connsiteX7" fmla="*/ 793855 w 5024211"/>
              <a:gd name="connsiteY7" fmla="*/ 1100163 h 1391566"/>
              <a:gd name="connsiteX8" fmla="*/ 824000 w 5024211"/>
              <a:gd name="connsiteY8" fmla="*/ 1080067 h 1391566"/>
              <a:gd name="connsiteX9" fmla="*/ 837830 w 5024211"/>
              <a:gd name="connsiteY9" fmla="*/ 1063104 h 1391566"/>
              <a:gd name="connsiteX10" fmla="*/ 924484 w 5024211"/>
              <a:gd name="connsiteY10" fmla="*/ 1029825 h 1391566"/>
              <a:gd name="connsiteX11" fmla="*/ 974726 w 5024211"/>
              <a:gd name="connsiteY11" fmla="*/ 1150405 h 1391566"/>
              <a:gd name="connsiteX12" fmla="*/ 1045064 w 5024211"/>
              <a:gd name="connsiteY12" fmla="*/ 1200647 h 1391566"/>
              <a:gd name="connsiteX13" fmla="*/ 1044309 w 5024211"/>
              <a:gd name="connsiteY13" fmla="*/ 1220420 h 1391566"/>
              <a:gd name="connsiteX14" fmla="*/ 1175693 w 5024211"/>
              <a:gd name="connsiteY14" fmla="*/ 1311179 h 1391566"/>
              <a:gd name="connsiteX15" fmla="*/ 1215886 w 5024211"/>
              <a:gd name="connsiteY15" fmla="*/ 1291082 h 1391566"/>
              <a:gd name="connsiteX16" fmla="*/ 1256080 w 5024211"/>
              <a:gd name="connsiteY16" fmla="*/ 1230792 h 1391566"/>
              <a:gd name="connsiteX17" fmla="*/ 1266128 w 5024211"/>
              <a:gd name="connsiteY17" fmla="*/ 1120260 h 1391566"/>
              <a:gd name="connsiteX18" fmla="*/ 1356563 w 5024211"/>
              <a:gd name="connsiteY18" fmla="*/ 979583 h 1391566"/>
              <a:gd name="connsiteX19" fmla="*/ 1366611 w 5024211"/>
              <a:gd name="connsiteY19" fmla="*/ 929341 h 1391566"/>
              <a:gd name="connsiteX20" fmla="*/ 1406805 w 5024211"/>
              <a:gd name="connsiteY20" fmla="*/ 879100 h 1391566"/>
              <a:gd name="connsiteX21" fmla="*/ 1426902 w 5024211"/>
              <a:gd name="connsiteY21" fmla="*/ 848955 h 1391566"/>
              <a:gd name="connsiteX22" fmla="*/ 1436950 w 5024211"/>
              <a:gd name="connsiteY22" fmla="*/ 818809 h 1391566"/>
              <a:gd name="connsiteX23" fmla="*/ 1457047 w 5024211"/>
              <a:gd name="connsiteY23" fmla="*/ 768568 h 1391566"/>
              <a:gd name="connsiteX24" fmla="*/ 1477143 w 5024211"/>
              <a:gd name="connsiteY24" fmla="*/ 637939 h 1391566"/>
              <a:gd name="connsiteX25" fmla="*/ 1487192 w 5024211"/>
              <a:gd name="connsiteY25" fmla="*/ 828858 h 1391566"/>
              <a:gd name="connsiteX26" fmla="*/ 1507288 w 5024211"/>
              <a:gd name="connsiteY26" fmla="*/ 788664 h 1391566"/>
              <a:gd name="connsiteX27" fmla="*/ 1517337 w 5024211"/>
              <a:gd name="connsiteY27" fmla="*/ 758519 h 1391566"/>
              <a:gd name="connsiteX28" fmla="*/ 1567579 w 5024211"/>
              <a:gd name="connsiteY28" fmla="*/ 848955 h 1391566"/>
              <a:gd name="connsiteX29" fmla="*/ 1617820 w 5024211"/>
              <a:gd name="connsiteY29" fmla="*/ 909245 h 1391566"/>
              <a:gd name="connsiteX30" fmla="*/ 1647965 w 5024211"/>
              <a:gd name="connsiteY30" fmla="*/ 919293 h 1391566"/>
              <a:gd name="connsiteX31" fmla="*/ 1698207 w 5024211"/>
              <a:gd name="connsiteY31" fmla="*/ 808761 h 1391566"/>
              <a:gd name="connsiteX32" fmla="*/ 1758497 w 5024211"/>
              <a:gd name="connsiteY32" fmla="*/ 748471 h 1391566"/>
              <a:gd name="connsiteX33" fmla="*/ 1778594 w 5024211"/>
              <a:gd name="connsiteY33" fmla="*/ 708278 h 1391566"/>
              <a:gd name="connsiteX34" fmla="*/ 1808739 w 5024211"/>
              <a:gd name="connsiteY34" fmla="*/ 567601 h 1391566"/>
              <a:gd name="connsiteX35" fmla="*/ 1828836 w 5024211"/>
              <a:gd name="connsiteY35" fmla="*/ 597746 h 1391566"/>
              <a:gd name="connsiteX36" fmla="*/ 1838884 w 5024211"/>
              <a:gd name="connsiteY36" fmla="*/ 627891 h 1391566"/>
              <a:gd name="connsiteX37" fmla="*/ 1858981 w 5024211"/>
              <a:gd name="connsiteY37" fmla="*/ 698229 h 1391566"/>
              <a:gd name="connsiteX38" fmla="*/ 1909222 w 5024211"/>
              <a:gd name="connsiteY38" fmla="*/ 778616 h 1391566"/>
              <a:gd name="connsiteX39" fmla="*/ 1939368 w 5024211"/>
              <a:gd name="connsiteY39" fmla="*/ 939390 h 1391566"/>
              <a:gd name="connsiteX40" fmla="*/ 1969513 w 5024211"/>
              <a:gd name="connsiteY40" fmla="*/ 1049922 h 1391566"/>
              <a:gd name="connsiteX41" fmla="*/ 1989609 w 5024211"/>
              <a:gd name="connsiteY41" fmla="*/ 1130308 h 1391566"/>
              <a:gd name="connsiteX42" fmla="*/ 2009706 w 5024211"/>
              <a:gd name="connsiteY42" fmla="*/ 1160453 h 1391566"/>
              <a:gd name="connsiteX43" fmla="*/ 2039851 w 5024211"/>
              <a:gd name="connsiteY43" fmla="*/ 1150405 h 1391566"/>
              <a:gd name="connsiteX44" fmla="*/ 2049899 w 5024211"/>
              <a:gd name="connsiteY44" fmla="*/ 1120260 h 1391566"/>
              <a:gd name="connsiteX45" fmla="*/ 2069996 w 5024211"/>
              <a:gd name="connsiteY45" fmla="*/ 1090115 h 1391566"/>
              <a:gd name="connsiteX46" fmla="*/ 2100141 w 5024211"/>
              <a:gd name="connsiteY46" fmla="*/ 1039873 h 1391566"/>
              <a:gd name="connsiteX47" fmla="*/ 2140335 w 5024211"/>
              <a:gd name="connsiteY47" fmla="*/ 1070018 h 1391566"/>
              <a:gd name="connsiteX48" fmla="*/ 2240818 w 5024211"/>
              <a:gd name="connsiteY48" fmla="*/ 1160453 h 1391566"/>
              <a:gd name="connsiteX49" fmla="*/ 2281011 w 5024211"/>
              <a:gd name="connsiteY49" fmla="*/ 1230792 h 1391566"/>
              <a:gd name="connsiteX50" fmla="*/ 2311157 w 5024211"/>
              <a:gd name="connsiteY50" fmla="*/ 1250889 h 1391566"/>
              <a:gd name="connsiteX51" fmla="*/ 2321205 w 5024211"/>
              <a:gd name="connsiteY51" fmla="*/ 1281034 h 1391566"/>
              <a:gd name="connsiteX52" fmla="*/ 2341302 w 5024211"/>
              <a:gd name="connsiteY52" fmla="*/ 1250889 h 1391566"/>
              <a:gd name="connsiteX53" fmla="*/ 2351350 w 5024211"/>
              <a:gd name="connsiteY53" fmla="*/ 1210695 h 1391566"/>
              <a:gd name="connsiteX54" fmla="*/ 2371447 w 5024211"/>
              <a:gd name="connsiteY54" fmla="*/ 1160453 h 1391566"/>
              <a:gd name="connsiteX55" fmla="*/ 2381495 w 5024211"/>
              <a:gd name="connsiteY55" fmla="*/ 1130308 h 1391566"/>
              <a:gd name="connsiteX56" fmla="*/ 2391543 w 5024211"/>
              <a:gd name="connsiteY56" fmla="*/ 969535 h 1391566"/>
              <a:gd name="connsiteX57" fmla="*/ 2421688 w 5024211"/>
              <a:gd name="connsiteY57" fmla="*/ 879100 h 1391566"/>
              <a:gd name="connsiteX58" fmla="*/ 2451833 w 5024211"/>
              <a:gd name="connsiteY58" fmla="*/ 828858 h 1391566"/>
              <a:gd name="connsiteX59" fmla="*/ 2461882 w 5024211"/>
              <a:gd name="connsiteY59" fmla="*/ 768568 h 1391566"/>
              <a:gd name="connsiteX60" fmla="*/ 2471930 w 5024211"/>
              <a:gd name="connsiteY60" fmla="*/ 798713 h 1391566"/>
              <a:gd name="connsiteX61" fmla="*/ 2481979 w 5024211"/>
              <a:gd name="connsiteY61" fmla="*/ 859003 h 1391566"/>
              <a:gd name="connsiteX62" fmla="*/ 2512124 w 5024211"/>
              <a:gd name="connsiteY62" fmla="*/ 929341 h 1391566"/>
              <a:gd name="connsiteX63" fmla="*/ 2522172 w 5024211"/>
              <a:gd name="connsiteY63" fmla="*/ 1049922 h 1391566"/>
              <a:gd name="connsiteX64" fmla="*/ 2542269 w 5024211"/>
              <a:gd name="connsiteY64" fmla="*/ 1170502 h 1391566"/>
              <a:gd name="connsiteX65" fmla="*/ 2602559 w 5024211"/>
              <a:gd name="connsiteY65" fmla="*/ 1110212 h 1391566"/>
              <a:gd name="connsiteX66" fmla="*/ 2662849 w 5024211"/>
              <a:gd name="connsiteY66" fmla="*/ 1070018 h 1391566"/>
              <a:gd name="connsiteX67" fmla="*/ 2713091 w 5024211"/>
              <a:gd name="connsiteY67" fmla="*/ 1009728 h 1391566"/>
              <a:gd name="connsiteX68" fmla="*/ 2753284 w 5024211"/>
              <a:gd name="connsiteY68" fmla="*/ 949438 h 1391566"/>
              <a:gd name="connsiteX69" fmla="*/ 2823622 w 5024211"/>
              <a:gd name="connsiteY69" fmla="*/ 889148 h 1391566"/>
              <a:gd name="connsiteX70" fmla="*/ 2873864 w 5024211"/>
              <a:gd name="connsiteY70" fmla="*/ 899196 h 1391566"/>
              <a:gd name="connsiteX71" fmla="*/ 2924106 w 5024211"/>
              <a:gd name="connsiteY71" fmla="*/ 939390 h 1391566"/>
              <a:gd name="connsiteX72" fmla="*/ 2984396 w 5024211"/>
              <a:gd name="connsiteY72" fmla="*/ 969535 h 1391566"/>
              <a:gd name="connsiteX73" fmla="*/ 3014541 w 5024211"/>
              <a:gd name="connsiteY73" fmla="*/ 999680 h 1391566"/>
              <a:gd name="connsiteX74" fmla="*/ 3024590 w 5024211"/>
              <a:gd name="connsiteY74" fmla="*/ 1029825 h 1391566"/>
              <a:gd name="connsiteX75" fmla="*/ 3104976 w 5024211"/>
              <a:gd name="connsiteY75" fmla="*/ 1070018 h 1391566"/>
              <a:gd name="connsiteX76" fmla="*/ 3145170 w 5024211"/>
              <a:gd name="connsiteY76" fmla="*/ 1090115 h 1391566"/>
              <a:gd name="connsiteX77" fmla="*/ 3175315 w 5024211"/>
              <a:gd name="connsiteY77" fmla="*/ 1059970 h 1391566"/>
              <a:gd name="connsiteX78" fmla="*/ 3205460 w 5024211"/>
              <a:gd name="connsiteY78" fmla="*/ 1039873 h 1391566"/>
              <a:gd name="connsiteX79" fmla="*/ 3275798 w 5024211"/>
              <a:gd name="connsiteY79" fmla="*/ 969535 h 1391566"/>
              <a:gd name="connsiteX80" fmla="*/ 3285847 w 5024211"/>
              <a:gd name="connsiteY80" fmla="*/ 929341 h 1391566"/>
              <a:gd name="connsiteX81" fmla="*/ 3315992 w 5024211"/>
              <a:gd name="connsiteY81" fmla="*/ 848955 h 1391566"/>
              <a:gd name="connsiteX82" fmla="*/ 3326040 w 5024211"/>
              <a:gd name="connsiteY82" fmla="*/ 748471 h 1391566"/>
              <a:gd name="connsiteX83" fmla="*/ 3346137 w 5024211"/>
              <a:gd name="connsiteY83" fmla="*/ 698229 h 1391566"/>
              <a:gd name="connsiteX84" fmla="*/ 3356185 w 5024211"/>
              <a:gd name="connsiteY84" fmla="*/ 658036 h 1391566"/>
              <a:gd name="connsiteX85" fmla="*/ 3376282 w 5024211"/>
              <a:gd name="connsiteY85" fmla="*/ 627891 h 1391566"/>
              <a:gd name="connsiteX86" fmla="*/ 3406427 w 5024211"/>
              <a:gd name="connsiteY86" fmla="*/ 537456 h 1391566"/>
              <a:gd name="connsiteX87" fmla="*/ 3426524 w 5024211"/>
              <a:gd name="connsiteY87" fmla="*/ 507311 h 1391566"/>
              <a:gd name="connsiteX88" fmla="*/ 3446620 w 5024211"/>
              <a:gd name="connsiteY88" fmla="*/ 426924 h 1391566"/>
              <a:gd name="connsiteX89" fmla="*/ 3511919 w 5024211"/>
              <a:gd name="connsiteY89" fmla="*/ 218048 h 1391566"/>
              <a:gd name="connsiteX90" fmla="*/ 3506910 w 5024211"/>
              <a:gd name="connsiteY90" fmla="*/ 557552 h 1391566"/>
              <a:gd name="connsiteX91" fmla="*/ 3557152 w 5024211"/>
              <a:gd name="connsiteY91" fmla="*/ 688181 h 1391566"/>
              <a:gd name="connsiteX92" fmla="*/ 3567200 w 5024211"/>
              <a:gd name="connsiteY92" fmla="*/ 838906 h 1391566"/>
              <a:gd name="connsiteX93" fmla="*/ 3597346 w 5024211"/>
              <a:gd name="connsiteY93" fmla="*/ 1009728 h 1391566"/>
              <a:gd name="connsiteX94" fmla="*/ 3637539 w 5024211"/>
              <a:gd name="connsiteY94" fmla="*/ 1130308 h 1391566"/>
              <a:gd name="connsiteX95" fmla="*/ 3647587 w 5024211"/>
              <a:gd name="connsiteY95" fmla="*/ 1170502 h 1391566"/>
              <a:gd name="connsiteX96" fmla="*/ 3657636 w 5024211"/>
              <a:gd name="connsiteY96" fmla="*/ 1301130 h 1391566"/>
              <a:gd name="connsiteX97" fmla="*/ 3677732 w 5024211"/>
              <a:gd name="connsiteY97" fmla="*/ 1361420 h 1391566"/>
              <a:gd name="connsiteX98" fmla="*/ 3687781 w 5024211"/>
              <a:gd name="connsiteY98" fmla="*/ 1391566 h 1391566"/>
              <a:gd name="connsiteX99" fmla="*/ 3748071 w 5024211"/>
              <a:gd name="connsiteY99" fmla="*/ 1311179 h 1391566"/>
              <a:gd name="connsiteX100" fmla="*/ 3798313 w 5024211"/>
              <a:gd name="connsiteY100" fmla="*/ 1230792 h 1391566"/>
              <a:gd name="connsiteX101" fmla="*/ 3818409 w 5024211"/>
              <a:gd name="connsiteY101" fmla="*/ 1160453 h 1391566"/>
              <a:gd name="connsiteX102" fmla="*/ 3828458 w 5024211"/>
              <a:gd name="connsiteY102" fmla="*/ 1100163 h 1391566"/>
              <a:gd name="connsiteX103" fmla="*/ 3858603 w 5024211"/>
              <a:gd name="connsiteY103" fmla="*/ 1029825 h 1391566"/>
              <a:gd name="connsiteX104" fmla="*/ 3868651 w 5024211"/>
              <a:gd name="connsiteY104" fmla="*/ 929341 h 1391566"/>
              <a:gd name="connsiteX105" fmla="*/ 3898796 w 5024211"/>
              <a:gd name="connsiteY105" fmla="*/ 859003 h 1391566"/>
              <a:gd name="connsiteX106" fmla="*/ 3969135 w 5024211"/>
              <a:gd name="connsiteY106" fmla="*/ 949438 h 1391566"/>
              <a:gd name="connsiteX107" fmla="*/ 3989231 w 5024211"/>
              <a:gd name="connsiteY107" fmla="*/ 989631 h 1391566"/>
              <a:gd name="connsiteX108" fmla="*/ 3999280 w 5024211"/>
              <a:gd name="connsiteY108" fmla="*/ 1090115 h 1391566"/>
              <a:gd name="connsiteX109" fmla="*/ 4049521 w 5024211"/>
              <a:gd name="connsiteY109" fmla="*/ 1110212 h 1391566"/>
              <a:gd name="connsiteX110" fmla="*/ 4220343 w 5024211"/>
              <a:gd name="connsiteY110" fmla="*/ 1130308 h 1391566"/>
              <a:gd name="connsiteX111" fmla="*/ 4250488 w 5024211"/>
              <a:gd name="connsiteY111" fmla="*/ 1120260 h 1391566"/>
              <a:gd name="connsiteX112" fmla="*/ 4260537 w 5024211"/>
              <a:gd name="connsiteY112" fmla="*/ 1039873 h 1391566"/>
              <a:gd name="connsiteX113" fmla="*/ 4270585 w 5024211"/>
              <a:gd name="connsiteY113" fmla="*/ 989631 h 1391566"/>
              <a:gd name="connsiteX114" fmla="*/ 4320827 w 5024211"/>
              <a:gd name="connsiteY114" fmla="*/ 959486 h 1391566"/>
              <a:gd name="connsiteX115" fmla="*/ 4340924 w 5024211"/>
              <a:gd name="connsiteY115" fmla="*/ 929341 h 1391566"/>
              <a:gd name="connsiteX116" fmla="*/ 4381117 w 5024211"/>
              <a:gd name="connsiteY116" fmla="*/ 889148 h 1391566"/>
              <a:gd name="connsiteX117" fmla="*/ 4391165 w 5024211"/>
              <a:gd name="connsiteY117" fmla="*/ 828858 h 1391566"/>
              <a:gd name="connsiteX118" fmla="*/ 4411262 w 5024211"/>
              <a:gd name="connsiteY118" fmla="*/ 798713 h 1391566"/>
              <a:gd name="connsiteX119" fmla="*/ 4441407 w 5024211"/>
              <a:gd name="connsiteY119" fmla="*/ 738423 h 1391566"/>
              <a:gd name="connsiteX120" fmla="*/ 4471552 w 5024211"/>
              <a:gd name="connsiteY120" fmla="*/ 748471 h 1391566"/>
              <a:gd name="connsiteX121" fmla="*/ 4501697 w 5024211"/>
              <a:gd name="connsiteY121" fmla="*/ 859003 h 1391566"/>
              <a:gd name="connsiteX122" fmla="*/ 4521794 w 5024211"/>
              <a:gd name="connsiteY122" fmla="*/ 929341 h 1391566"/>
              <a:gd name="connsiteX123" fmla="*/ 4541891 w 5024211"/>
              <a:gd name="connsiteY123" fmla="*/ 959486 h 1391566"/>
              <a:gd name="connsiteX124" fmla="*/ 4582084 w 5024211"/>
              <a:gd name="connsiteY124" fmla="*/ 899196 h 1391566"/>
              <a:gd name="connsiteX125" fmla="*/ 4642374 w 5024211"/>
              <a:gd name="connsiteY125" fmla="*/ 798713 h 1391566"/>
              <a:gd name="connsiteX126" fmla="*/ 4652422 w 5024211"/>
              <a:gd name="connsiteY126" fmla="*/ 607794 h 1391566"/>
              <a:gd name="connsiteX127" fmla="*/ 4662471 w 5024211"/>
              <a:gd name="connsiteY127" fmla="*/ 567601 h 1391566"/>
              <a:gd name="connsiteX128" fmla="*/ 4712713 w 5024211"/>
              <a:gd name="connsiteY128" fmla="*/ 678133 h 1391566"/>
              <a:gd name="connsiteX129" fmla="*/ 4722761 w 5024211"/>
              <a:gd name="connsiteY129" fmla="*/ 758519 h 1391566"/>
              <a:gd name="connsiteX130" fmla="*/ 4732809 w 5024211"/>
              <a:gd name="connsiteY130" fmla="*/ 889148 h 1391566"/>
              <a:gd name="connsiteX131" fmla="*/ 4762954 w 5024211"/>
              <a:gd name="connsiteY131" fmla="*/ 979583 h 1391566"/>
              <a:gd name="connsiteX132" fmla="*/ 4773003 w 5024211"/>
              <a:gd name="connsiteY132" fmla="*/ 1009728 h 1391566"/>
              <a:gd name="connsiteX133" fmla="*/ 4783051 w 5024211"/>
              <a:gd name="connsiteY133" fmla="*/ 1039873 h 1391566"/>
              <a:gd name="connsiteX134" fmla="*/ 4813196 w 5024211"/>
              <a:gd name="connsiteY134" fmla="*/ 1070018 h 1391566"/>
              <a:gd name="connsiteX135" fmla="*/ 4823244 w 5024211"/>
              <a:gd name="connsiteY135" fmla="*/ 1210695 h 1391566"/>
              <a:gd name="connsiteX136" fmla="*/ 4863438 w 5024211"/>
              <a:gd name="connsiteY136" fmla="*/ 1230792 h 1391566"/>
              <a:gd name="connsiteX137" fmla="*/ 4923728 w 5024211"/>
              <a:gd name="connsiteY137" fmla="*/ 1170502 h 1391566"/>
              <a:gd name="connsiteX138" fmla="*/ 4963921 w 5024211"/>
              <a:gd name="connsiteY138" fmla="*/ 1100163 h 1391566"/>
              <a:gd name="connsiteX139" fmla="*/ 5004115 w 5024211"/>
              <a:gd name="connsiteY139" fmla="*/ 1039873 h 1391566"/>
              <a:gd name="connsiteX140" fmla="*/ 5024211 w 5024211"/>
              <a:gd name="connsiteY140" fmla="*/ 989631 h 1391566"/>
              <a:gd name="connsiteX0" fmla="*/ 67787 w 5036462"/>
              <a:gd name="connsiteY0" fmla="*/ 150097 h 1461165"/>
              <a:gd name="connsiteX1" fmla="*/ 67787 w 5036462"/>
              <a:gd name="connsiteY1" fmla="*/ 69599 h 1461165"/>
              <a:gd name="connsiteX2" fmla="*/ 474511 w 5036462"/>
              <a:gd name="connsiteY2" fmla="*/ 567694 h 1461165"/>
              <a:gd name="connsiteX3" fmla="*/ 564946 w 5036462"/>
              <a:gd name="connsiteY3" fmla="*/ 716259 h 1461165"/>
              <a:gd name="connsiteX4" fmla="*/ 585043 w 5036462"/>
              <a:gd name="connsiteY4" fmla="*/ 979273 h 1461165"/>
              <a:gd name="connsiteX5" fmla="*/ 695575 w 5036462"/>
              <a:gd name="connsiteY5" fmla="*/ 850218 h 1461165"/>
              <a:gd name="connsiteX6" fmla="*/ 725720 w 5036462"/>
              <a:gd name="connsiteY6" fmla="*/ 879930 h 1461165"/>
              <a:gd name="connsiteX7" fmla="*/ 806106 w 5036462"/>
              <a:gd name="connsiteY7" fmla="*/ 1169762 h 1461165"/>
              <a:gd name="connsiteX8" fmla="*/ 836251 w 5036462"/>
              <a:gd name="connsiteY8" fmla="*/ 1149666 h 1461165"/>
              <a:gd name="connsiteX9" fmla="*/ 850081 w 5036462"/>
              <a:gd name="connsiteY9" fmla="*/ 1132703 h 1461165"/>
              <a:gd name="connsiteX10" fmla="*/ 936735 w 5036462"/>
              <a:gd name="connsiteY10" fmla="*/ 1099424 h 1461165"/>
              <a:gd name="connsiteX11" fmla="*/ 986977 w 5036462"/>
              <a:gd name="connsiteY11" fmla="*/ 1220004 h 1461165"/>
              <a:gd name="connsiteX12" fmla="*/ 1057315 w 5036462"/>
              <a:gd name="connsiteY12" fmla="*/ 1270246 h 1461165"/>
              <a:gd name="connsiteX13" fmla="*/ 1056560 w 5036462"/>
              <a:gd name="connsiteY13" fmla="*/ 1290019 h 1461165"/>
              <a:gd name="connsiteX14" fmla="*/ 1187944 w 5036462"/>
              <a:gd name="connsiteY14" fmla="*/ 1380778 h 1461165"/>
              <a:gd name="connsiteX15" fmla="*/ 1228137 w 5036462"/>
              <a:gd name="connsiteY15" fmla="*/ 1360681 h 1461165"/>
              <a:gd name="connsiteX16" fmla="*/ 1268331 w 5036462"/>
              <a:gd name="connsiteY16" fmla="*/ 1300391 h 1461165"/>
              <a:gd name="connsiteX17" fmla="*/ 1278379 w 5036462"/>
              <a:gd name="connsiteY17" fmla="*/ 1189859 h 1461165"/>
              <a:gd name="connsiteX18" fmla="*/ 1368814 w 5036462"/>
              <a:gd name="connsiteY18" fmla="*/ 1049182 h 1461165"/>
              <a:gd name="connsiteX19" fmla="*/ 1378862 w 5036462"/>
              <a:gd name="connsiteY19" fmla="*/ 998940 h 1461165"/>
              <a:gd name="connsiteX20" fmla="*/ 1419056 w 5036462"/>
              <a:gd name="connsiteY20" fmla="*/ 948699 h 1461165"/>
              <a:gd name="connsiteX21" fmla="*/ 1439153 w 5036462"/>
              <a:gd name="connsiteY21" fmla="*/ 918554 h 1461165"/>
              <a:gd name="connsiteX22" fmla="*/ 1449201 w 5036462"/>
              <a:gd name="connsiteY22" fmla="*/ 888408 h 1461165"/>
              <a:gd name="connsiteX23" fmla="*/ 1469298 w 5036462"/>
              <a:gd name="connsiteY23" fmla="*/ 838167 h 1461165"/>
              <a:gd name="connsiteX24" fmla="*/ 1489394 w 5036462"/>
              <a:gd name="connsiteY24" fmla="*/ 707538 h 1461165"/>
              <a:gd name="connsiteX25" fmla="*/ 1499443 w 5036462"/>
              <a:gd name="connsiteY25" fmla="*/ 898457 h 1461165"/>
              <a:gd name="connsiteX26" fmla="*/ 1519539 w 5036462"/>
              <a:gd name="connsiteY26" fmla="*/ 858263 h 1461165"/>
              <a:gd name="connsiteX27" fmla="*/ 1529588 w 5036462"/>
              <a:gd name="connsiteY27" fmla="*/ 828118 h 1461165"/>
              <a:gd name="connsiteX28" fmla="*/ 1579830 w 5036462"/>
              <a:gd name="connsiteY28" fmla="*/ 918554 h 1461165"/>
              <a:gd name="connsiteX29" fmla="*/ 1630071 w 5036462"/>
              <a:gd name="connsiteY29" fmla="*/ 978844 h 1461165"/>
              <a:gd name="connsiteX30" fmla="*/ 1660216 w 5036462"/>
              <a:gd name="connsiteY30" fmla="*/ 988892 h 1461165"/>
              <a:gd name="connsiteX31" fmla="*/ 1710458 w 5036462"/>
              <a:gd name="connsiteY31" fmla="*/ 878360 h 1461165"/>
              <a:gd name="connsiteX32" fmla="*/ 1770748 w 5036462"/>
              <a:gd name="connsiteY32" fmla="*/ 818070 h 1461165"/>
              <a:gd name="connsiteX33" fmla="*/ 1790845 w 5036462"/>
              <a:gd name="connsiteY33" fmla="*/ 777877 h 1461165"/>
              <a:gd name="connsiteX34" fmla="*/ 1820990 w 5036462"/>
              <a:gd name="connsiteY34" fmla="*/ 637200 h 1461165"/>
              <a:gd name="connsiteX35" fmla="*/ 1841087 w 5036462"/>
              <a:gd name="connsiteY35" fmla="*/ 667345 h 1461165"/>
              <a:gd name="connsiteX36" fmla="*/ 1851135 w 5036462"/>
              <a:gd name="connsiteY36" fmla="*/ 697490 h 1461165"/>
              <a:gd name="connsiteX37" fmla="*/ 1871232 w 5036462"/>
              <a:gd name="connsiteY37" fmla="*/ 767828 h 1461165"/>
              <a:gd name="connsiteX38" fmla="*/ 1921473 w 5036462"/>
              <a:gd name="connsiteY38" fmla="*/ 848215 h 1461165"/>
              <a:gd name="connsiteX39" fmla="*/ 1951619 w 5036462"/>
              <a:gd name="connsiteY39" fmla="*/ 1008989 h 1461165"/>
              <a:gd name="connsiteX40" fmla="*/ 1981764 w 5036462"/>
              <a:gd name="connsiteY40" fmla="*/ 1119521 h 1461165"/>
              <a:gd name="connsiteX41" fmla="*/ 2001860 w 5036462"/>
              <a:gd name="connsiteY41" fmla="*/ 1199907 h 1461165"/>
              <a:gd name="connsiteX42" fmla="*/ 2021957 w 5036462"/>
              <a:gd name="connsiteY42" fmla="*/ 1230052 h 1461165"/>
              <a:gd name="connsiteX43" fmla="*/ 2052102 w 5036462"/>
              <a:gd name="connsiteY43" fmla="*/ 1220004 h 1461165"/>
              <a:gd name="connsiteX44" fmla="*/ 2062150 w 5036462"/>
              <a:gd name="connsiteY44" fmla="*/ 1189859 h 1461165"/>
              <a:gd name="connsiteX45" fmla="*/ 2082247 w 5036462"/>
              <a:gd name="connsiteY45" fmla="*/ 1159714 h 1461165"/>
              <a:gd name="connsiteX46" fmla="*/ 2112392 w 5036462"/>
              <a:gd name="connsiteY46" fmla="*/ 1109472 h 1461165"/>
              <a:gd name="connsiteX47" fmla="*/ 2152586 w 5036462"/>
              <a:gd name="connsiteY47" fmla="*/ 1139617 h 1461165"/>
              <a:gd name="connsiteX48" fmla="*/ 2253069 w 5036462"/>
              <a:gd name="connsiteY48" fmla="*/ 1230052 h 1461165"/>
              <a:gd name="connsiteX49" fmla="*/ 2293262 w 5036462"/>
              <a:gd name="connsiteY49" fmla="*/ 1300391 h 1461165"/>
              <a:gd name="connsiteX50" fmla="*/ 2323408 w 5036462"/>
              <a:gd name="connsiteY50" fmla="*/ 1320488 h 1461165"/>
              <a:gd name="connsiteX51" fmla="*/ 2333456 w 5036462"/>
              <a:gd name="connsiteY51" fmla="*/ 1350633 h 1461165"/>
              <a:gd name="connsiteX52" fmla="*/ 2353553 w 5036462"/>
              <a:gd name="connsiteY52" fmla="*/ 1320488 h 1461165"/>
              <a:gd name="connsiteX53" fmla="*/ 2363601 w 5036462"/>
              <a:gd name="connsiteY53" fmla="*/ 1280294 h 1461165"/>
              <a:gd name="connsiteX54" fmla="*/ 2383698 w 5036462"/>
              <a:gd name="connsiteY54" fmla="*/ 1230052 h 1461165"/>
              <a:gd name="connsiteX55" fmla="*/ 2393746 w 5036462"/>
              <a:gd name="connsiteY55" fmla="*/ 1199907 h 1461165"/>
              <a:gd name="connsiteX56" fmla="*/ 2403794 w 5036462"/>
              <a:gd name="connsiteY56" fmla="*/ 1039134 h 1461165"/>
              <a:gd name="connsiteX57" fmla="*/ 2433939 w 5036462"/>
              <a:gd name="connsiteY57" fmla="*/ 948699 h 1461165"/>
              <a:gd name="connsiteX58" fmla="*/ 2464084 w 5036462"/>
              <a:gd name="connsiteY58" fmla="*/ 898457 h 1461165"/>
              <a:gd name="connsiteX59" fmla="*/ 2474133 w 5036462"/>
              <a:gd name="connsiteY59" fmla="*/ 838167 h 1461165"/>
              <a:gd name="connsiteX60" fmla="*/ 2484181 w 5036462"/>
              <a:gd name="connsiteY60" fmla="*/ 868312 h 1461165"/>
              <a:gd name="connsiteX61" fmla="*/ 2494230 w 5036462"/>
              <a:gd name="connsiteY61" fmla="*/ 928602 h 1461165"/>
              <a:gd name="connsiteX62" fmla="*/ 2524375 w 5036462"/>
              <a:gd name="connsiteY62" fmla="*/ 998940 h 1461165"/>
              <a:gd name="connsiteX63" fmla="*/ 2534423 w 5036462"/>
              <a:gd name="connsiteY63" fmla="*/ 1119521 h 1461165"/>
              <a:gd name="connsiteX64" fmla="*/ 2554520 w 5036462"/>
              <a:gd name="connsiteY64" fmla="*/ 1240101 h 1461165"/>
              <a:gd name="connsiteX65" fmla="*/ 2614810 w 5036462"/>
              <a:gd name="connsiteY65" fmla="*/ 1179811 h 1461165"/>
              <a:gd name="connsiteX66" fmla="*/ 2675100 w 5036462"/>
              <a:gd name="connsiteY66" fmla="*/ 1139617 h 1461165"/>
              <a:gd name="connsiteX67" fmla="*/ 2725342 w 5036462"/>
              <a:gd name="connsiteY67" fmla="*/ 1079327 h 1461165"/>
              <a:gd name="connsiteX68" fmla="*/ 2765535 w 5036462"/>
              <a:gd name="connsiteY68" fmla="*/ 1019037 h 1461165"/>
              <a:gd name="connsiteX69" fmla="*/ 2835873 w 5036462"/>
              <a:gd name="connsiteY69" fmla="*/ 958747 h 1461165"/>
              <a:gd name="connsiteX70" fmla="*/ 2886115 w 5036462"/>
              <a:gd name="connsiteY70" fmla="*/ 968795 h 1461165"/>
              <a:gd name="connsiteX71" fmla="*/ 2936357 w 5036462"/>
              <a:gd name="connsiteY71" fmla="*/ 1008989 h 1461165"/>
              <a:gd name="connsiteX72" fmla="*/ 2996647 w 5036462"/>
              <a:gd name="connsiteY72" fmla="*/ 1039134 h 1461165"/>
              <a:gd name="connsiteX73" fmla="*/ 3026792 w 5036462"/>
              <a:gd name="connsiteY73" fmla="*/ 1069279 h 1461165"/>
              <a:gd name="connsiteX74" fmla="*/ 3036841 w 5036462"/>
              <a:gd name="connsiteY74" fmla="*/ 1099424 h 1461165"/>
              <a:gd name="connsiteX75" fmla="*/ 3117227 w 5036462"/>
              <a:gd name="connsiteY75" fmla="*/ 1139617 h 1461165"/>
              <a:gd name="connsiteX76" fmla="*/ 3157421 w 5036462"/>
              <a:gd name="connsiteY76" fmla="*/ 1159714 h 1461165"/>
              <a:gd name="connsiteX77" fmla="*/ 3187566 w 5036462"/>
              <a:gd name="connsiteY77" fmla="*/ 1129569 h 1461165"/>
              <a:gd name="connsiteX78" fmla="*/ 3217711 w 5036462"/>
              <a:gd name="connsiteY78" fmla="*/ 1109472 h 1461165"/>
              <a:gd name="connsiteX79" fmla="*/ 3288049 w 5036462"/>
              <a:gd name="connsiteY79" fmla="*/ 1039134 h 1461165"/>
              <a:gd name="connsiteX80" fmla="*/ 3298098 w 5036462"/>
              <a:gd name="connsiteY80" fmla="*/ 998940 h 1461165"/>
              <a:gd name="connsiteX81" fmla="*/ 3328243 w 5036462"/>
              <a:gd name="connsiteY81" fmla="*/ 918554 h 1461165"/>
              <a:gd name="connsiteX82" fmla="*/ 3338291 w 5036462"/>
              <a:gd name="connsiteY82" fmla="*/ 818070 h 1461165"/>
              <a:gd name="connsiteX83" fmla="*/ 3358388 w 5036462"/>
              <a:gd name="connsiteY83" fmla="*/ 767828 h 1461165"/>
              <a:gd name="connsiteX84" fmla="*/ 3368436 w 5036462"/>
              <a:gd name="connsiteY84" fmla="*/ 727635 h 1461165"/>
              <a:gd name="connsiteX85" fmla="*/ 3388533 w 5036462"/>
              <a:gd name="connsiteY85" fmla="*/ 697490 h 1461165"/>
              <a:gd name="connsiteX86" fmla="*/ 3418678 w 5036462"/>
              <a:gd name="connsiteY86" fmla="*/ 607055 h 1461165"/>
              <a:gd name="connsiteX87" fmla="*/ 3438775 w 5036462"/>
              <a:gd name="connsiteY87" fmla="*/ 576910 h 1461165"/>
              <a:gd name="connsiteX88" fmla="*/ 3458871 w 5036462"/>
              <a:gd name="connsiteY88" fmla="*/ 496523 h 1461165"/>
              <a:gd name="connsiteX89" fmla="*/ 3524170 w 5036462"/>
              <a:gd name="connsiteY89" fmla="*/ 287647 h 1461165"/>
              <a:gd name="connsiteX90" fmla="*/ 3519161 w 5036462"/>
              <a:gd name="connsiteY90" fmla="*/ 627151 h 1461165"/>
              <a:gd name="connsiteX91" fmla="*/ 3569403 w 5036462"/>
              <a:gd name="connsiteY91" fmla="*/ 757780 h 1461165"/>
              <a:gd name="connsiteX92" fmla="*/ 3579451 w 5036462"/>
              <a:gd name="connsiteY92" fmla="*/ 908505 h 1461165"/>
              <a:gd name="connsiteX93" fmla="*/ 3609597 w 5036462"/>
              <a:gd name="connsiteY93" fmla="*/ 1079327 h 1461165"/>
              <a:gd name="connsiteX94" fmla="*/ 3649790 w 5036462"/>
              <a:gd name="connsiteY94" fmla="*/ 1199907 h 1461165"/>
              <a:gd name="connsiteX95" fmla="*/ 3659838 w 5036462"/>
              <a:gd name="connsiteY95" fmla="*/ 1240101 h 1461165"/>
              <a:gd name="connsiteX96" fmla="*/ 3669887 w 5036462"/>
              <a:gd name="connsiteY96" fmla="*/ 1370729 h 1461165"/>
              <a:gd name="connsiteX97" fmla="*/ 3689983 w 5036462"/>
              <a:gd name="connsiteY97" fmla="*/ 1431019 h 1461165"/>
              <a:gd name="connsiteX98" fmla="*/ 3700032 w 5036462"/>
              <a:gd name="connsiteY98" fmla="*/ 1461165 h 1461165"/>
              <a:gd name="connsiteX99" fmla="*/ 3760322 w 5036462"/>
              <a:gd name="connsiteY99" fmla="*/ 1380778 h 1461165"/>
              <a:gd name="connsiteX100" fmla="*/ 3810564 w 5036462"/>
              <a:gd name="connsiteY100" fmla="*/ 1300391 h 1461165"/>
              <a:gd name="connsiteX101" fmla="*/ 3830660 w 5036462"/>
              <a:gd name="connsiteY101" fmla="*/ 1230052 h 1461165"/>
              <a:gd name="connsiteX102" fmla="*/ 3840709 w 5036462"/>
              <a:gd name="connsiteY102" fmla="*/ 1169762 h 1461165"/>
              <a:gd name="connsiteX103" fmla="*/ 3870854 w 5036462"/>
              <a:gd name="connsiteY103" fmla="*/ 1099424 h 1461165"/>
              <a:gd name="connsiteX104" fmla="*/ 3880902 w 5036462"/>
              <a:gd name="connsiteY104" fmla="*/ 998940 h 1461165"/>
              <a:gd name="connsiteX105" fmla="*/ 3911047 w 5036462"/>
              <a:gd name="connsiteY105" fmla="*/ 928602 h 1461165"/>
              <a:gd name="connsiteX106" fmla="*/ 3981386 w 5036462"/>
              <a:gd name="connsiteY106" fmla="*/ 1019037 h 1461165"/>
              <a:gd name="connsiteX107" fmla="*/ 4001482 w 5036462"/>
              <a:gd name="connsiteY107" fmla="*/ 1059230 h 1461165"/>
              <a:gd name="connsiteX108" fmla="*/ 4011531 w 5036462"/>
              <a:gd name="connsiteY108" fmla="*/ 1159714 h 1461165"/>
              <a:gd name="connsiteX109" fmla="*/ 4061772 w 5036462"/>
              <a:gd name="connsiteY109" fmla="*/ 1179811 h 1461165"/>
              <a:gd name="connsiteX110" fmla="*/ 4232594 w 5036462"/>
              <a:gd name="connsiteY110" fmla="*/ 1199907 h 1461165"/>
              <a:gd name="connsiteX111" fmla="*/ 4262739 w 5036462"/>
              <a:gd name="connsiteY111" fmla="*/ 1189859 h 1461165"/>
              <a:gd name="connsiteX112" fmla="*/ 4272788 w 5036462"/>
              <a:gd name="connsiteY112" fmla="*/ 1109472 h 1461165"/>
              <a:gd name="connsiteX113" fmla="*/ 4282836 w 5036462"/>
              <a:gd name="connsiteY113" fmla="*/ 1059230 h 1461165"/>
              <a:gd name="connsiteX114" fmla="*/ 4333078 w 5036462"/>
              <a:gd name="connsiteY114" fmla="*/ 1029085 h 1461165"/>
              <a:gd name="connsiteX115" fmla="*/ 4353175 w 5036462"/>
              <a:gd name="connsiteY115" fmla="*/ 998940 h 1461165"/>
              <a:gd name="connsiteX116" fmla="*/ 4393368 w 5036462"/>
              <a:gd name="connsiteY116" fmla="*/ 958747 h 1461165"/>
              <a:gd name="connsiteX117" fmla="*/ 4403416 w 5036462"/>
              <a:gd name="connsiteY117" fmla="*/ 898457 h 1461165"/>
              <a:gd name="connsiteX118" fmla="*/ 4423513 w 5036462"/>
              <a:gd name="connsiteY118" fmla="*/ 868312 h 1461165"/>
              <a:gd name="connsiteX119" fmla="*/ 4453658 w 5036462"/>
              <a:gd name="connsiteY119" fmla="*/ 808022 h 1461165"/>
              <a:gd name="connsiteX120" fmla="*/ 4483803 w 5036462"/>
              <a:gd name="connsiteY120" fmla="*/ 818070 h 1461165"/>
              <a:gd name="connsiteX121" fmla="*/ 4513948 w 5036462"/>
              <a:gd name="connsiteY121" fmla="*/ 928602 h 1461165"/>
              <a:gd name="connsiteX122" fmla="*/ 4534045 w 5036462"/>
              <a:gd name="connsiteY122" fmla="*/ 998940 h 1461165"/>
              <a:gd name="connsiteX123" fmla="*/ 4554142 w 5036462"/>
              <a:gd name="connsiteY123" fmla="*/ 1029085 h 1461165"/>
              <a:gd name="connsiteX124" fmla="*/ 4594335 w 5036462"/>
              <a:gd name="connsiteY124" fmla="*/ 968795 h 1461165"/>
              <a:gd name="connsiteX125" fmla="*/ 4654625 w 5036462"/>
              <a:gd name="connsiteY125" fmla="*/ 868312 h 1461165"/>
              <a:gd name="connsiteX126" fmla="*/ 4664673 w 5036462"/>
              <a:gd name="connsiteY126" fmla="*/ 677393 h 1461165"/>
              <a:gd name="connsiteX127" fmla="*/ 4674722 w 5036462"/>
              <a:gd name="connsiteY127" fmla="*/ 637200 h 1461165"/>
              <a:gd name="connsiteX128" fmla="*/ 4724964 w 5036462"/>
              <a:gd name="connsiteY128" fmla="*/ 747732 h 1461165"/>
              <a:gd name="connsiteX129" fmla="*/ 4735012 w 5036462"/>
              <a:gd name="connsiteY129" fmla="*/ 828118 h 1461165"/>
              <a:gd name="connsiteX130" fmla="*/ 4745060 w 5036462"/>
              <a:gd name="connsiteY130" fmla="*/ 958747 h 1461165"/>
              <a:gd name="connsiteX131" fmla="*/ 4775205 w 5036462"/>
              <a:gd name="connsiteY131" fmla="*/ 1049182 h 1461165"/>
              <a:gd name="connsiteX132" fmla="*/ 4785254 w 5036462"/>
              <a:gd name="connsiteY132" fmla="*/ 1079327 h 1461165"/>
              <a:gd name="connsiteX133" fmla="*/ 4795302 w 5036462"/>
              <a:gd name="connsiteY133" fmla="*/ 1109472 h 1461165"/>
              <a:gd name="connsiteX134" fmla="*/ 4825447 w 5036462"/>
              <a:gd name="connsiteY134" fmla="*/ 1139617 h 1461165"/>
              <a:gd name="connsiteX135" fmla="*/ 4835495 w 5036462"/>
              <a:gd name="connsiteY135" fmla="*/ 1280294 h 1461165"/>
              <a:gd name="connsiteX136" fmla="*/ 4875689 w 5036462"/>
              <a:gd name="connsiteY136" fmla="*/ 1300391 h 1461165"/>
              <a:gd name="connsiteX137" fmla="*/ 4935979 w 5036462"/>
              <a:gd name="connsiteY137" fmla="*/ 1240101 h 1461165"/>
              <a:gd name="connsiteX138" fmla="*/ 4976172 w 5036462"/>
              <a:gd name="connsiteY138" fmla="*/ 1169762 h 1461165"/>
              <a:gd name="connsiteX139" fmla="*/ 5016366 w 5036462"/>
              <a:gd name="connsiteY139" fmla="*/ 1109472 h 1461165"/>
              <a:gd name="connsiteX140" fmla="*/ 5036462 w 5036462"/>
              <a:gd name="connsiteY140" fmla="*/ 1059230 h 1461165"/>
              <a:gd name="connsiteX0" fmla="*/ 25091 w 4993766"/>
              <a:gd name="connsiteY0" fmla="*/ 80498 h 1391566"/>
              <a:gd name="connsiteX1" fmla="*/ 25091 w 4993766"/>
              <a:gd name="connsiteY1" fmla="*/ 0 h 1391566"/>
              <a:gd name="connsiteX2" fmla="*/ 431815 w 4993766"/>
              <a:gd name="connsiteY2" fmla="*/ 498095 h 1391566"/>
              <a:gd name="connsiteX3" fmla="*/ 522250 w 4993766"/>
              <a:gd name="connsiteY3" fmla="*/ 646660 h 1391566"/>
              <a:gd name="connsiteX4" fmla="*/ 542347 w 4993766"/>
              <a:gd name="connsiteY4" fmla="*/ 909674 h 1391566"/>
              <a:gd name="connsiteX5" fmla="*/ 652879 w 4993766"/>
              <a:gd name="connsiteY5" fmla="*/ 780619 h 1391566"/>
              <a:gd name="connsiteX6" fmla="*/ 683024 w 4993766"/>
              <a:gd name="connsiteY6" fmla="*/ 810331 h 1391566"/>
              <a:gd name="connsiteX7" fmla="*/ 763410 w 4993766"/>
              <a:gd name="connsiteY7" fmla="*/ 1100163 h 1391566"/>
              <a:gd name="connsiteX8" fmla="*/ 793555 w 4993766"/>
              <a:gd name="connsiteY8" fmla="*/ 1080067 h 1391566"/>
              <a:gd name="connsiteX9" fmla="*/ 807385 w 4993766"/>
              <a:gd name="connsiteY9" fmla="*/ 1063104 h 1391566"/>
              <a:gd name="connsiteX10" fmla="*/ 894039 w 4993766"/>
              <a:gd name="connsiteY10" fmla="*/ 1029825 h 1391566"/>
              <a:gd name="connsiteX11" fmla="*/ 944281 w 4993766"/>
              <a:gd name="connsiteY11" fmla="*/ 1150405 h 1391566"/>
              <a:gd name="connsiteX12" fmla="*/ 1014619 w 4993766"/>
              <a:gd name="connsiteY12" fmla="*/ 1200647 h 1391566"/>
              <a:gd name="connsiteX13" fmla="*/ 1013864 w 4993766"/>
              <a:gd name="connsiteY13" fmla="*/ 1220420 h 1391566"/>
              <a:gd name="connsiteX14" fmla="*/ 1145248 w 4993766"/>
              <a:gd name="connsiteY14" fmla="*/ 1311179 h 1391566"/>
              <a:gd name="connsiteX15" fmla="*/ 1185441 w 4993766"/>
              <a:gd name="connsiteY15" fmla="*/ 1291082 h 1391566"/>
              <a:gd name="connsiteX16" fmla="*/ 1225635 w 4993766"/>
              <a:gd name="connsiteY16" fmla="*/ 1230792 h 1391566"/>
              <a:gd name="connsiteX17" fmla="*/ 1235683 w 4993766"/>
              <a:gd name="connsiteY17" fmla="*/ 1120260 h 1391566"/>
              <a:gd name="connsiteX18" fmla="*/ 1326118 w 4993766"/>
              <a:gd name="connsiteY18" fmla="*/ 979583 h 1391566"/>
              <a:gd name="connsiteX19" fmla="*/ 1336166 w 4993766"/>
              <a:gd name="connsiteY19" fmla="*/ 929341 h 1391566"/>
              <a:gd name="connsiteX20" fmla="*/ 1376360 w 4993766"/>
              <a:gd name="connsiteY20" fmla="*/ 879100 h 1391566"/>
              <a:gd name="connsiteX21" fmla="*/ 1396457 w 4993766"/>
              <a:gd name="connsiteY21" fmla="*/ 848955 h 1391566"/>
              <a:gd name="connsiteX22" fmla="*/ 1406505 w 4993766"/>
              <a:gd name="connsiteY22" fmla="*/ 818809 h 1391566"/>
              <a:gd name="connsiteX23" fmla="*/ 1426602 w 4993766"/>
              <a:gd name="connsiteY23" fmla="*/ 768568 h 1391566"/>
              <a:gd name="connsiteX24" fmla="*/ 1446698 w 4993766"/>
              <a:gd name="connsiteY24" fmla="*/ 637939 h 1391566"/>
              <a:gd name="connsiteX25" fmla="*/ 1456747 w 4993766"/>
              <a:gd name="connsiteY25" fmla="*/ 828858 h 1391566"/>
              <a:gd name="connsiteX26" fmla="*/ 1476843 w 4993766"/>
              <a:gd name="connsiteY26" fmla="*/ 788664 h 1391566"/>
              <a:gd name="connsiteX27" fmla="*/ 1486892 w 4993766"/>
              <a:gd name="connsiteY27" fmla="*/ 758519 h 1391566"/>
              <a:gd name="connsiteX28" fmla="*/ 1537134 w 4993766"/>
              <a:gd name="connsiteY28" fmla="*/ 848955 h 1391566"/>
              <a:gd name="connsiteX29" fmla="*/ 1587375 w 4993766"/>
              <a:gd name="connsiteY29" fmla="*/ 909245 h 1391566"/>
              <a:gd name="connsiteX30" fmla="*/ 1617520 w 4993766"/>
              <a:gd name="connsiteY30" fmla="*/ 919293 h 1391566"/>
              <a:gd name="connsiteX31" fmla="*/ 1667762 w 4993766"/>
              <a:gd name="connsiteY31" fmla="*/ 808761 h 1391566"/>
              <a:gd name="connsiteX32" fmla="*/ 1728052 w 4993766"/>
              <a:gd name="connsiteY32" fmla="*/ 748471 h 1391566"/>
              <a:gd name="connsiteX33" fmla="*/ 1748149 w 4993766"/>
              <a:gd name="connsiteY33" fmla="*/ 708278 h 1391566"/>
              <a:gd name="connsiteX34" fmla="*/ 1778294 w 4993766"/>
              <a:gd name="connsiteY34" fmla="*/ 567601 h 1391566"/>
              <a:gd name="connsiteX35" fmla="*/ 1798391 w 4993766"/>
              <a:gd name="connsiteY35" fmla="*/ 597746 h 1391566"/>
              <a:gd name="connsiteX36" fmla="*/ 1808439 w 4993766"/>
              <a:gd name="connsiteY36" fmla="*/ 627891 h 1391566"/>
              <a:gd name="connsiteX37" fmla="*/ 1828536 w 4993766"/>
              <a:gd name="connsiteY37" fmla="*/ 698229 h 1391566"/>
              <a:gd name="connsiteX38" fmla="*/ 1878777 w 4993766"/>
              <a:gd name="connsiteY38" fmla="*/ 778616 h 1391566"/>
              <a:gd name="connsiteX39" fmla="*/ 1908923 w 4993766"/>
              <a:gd name="connsiteY39" fmla="*/ 939390 h 1391566"/>
              <a:gd name="connsiteX40" fmla="*/ 1939068 w 4993766"/>
              <a:gd name="connsiteY40" fmla="*/ 1049922 h 1391566"/>
              <a:gd name="connsiteX41" fmla="*/ 1959164 w 4993766"/>
              <a:gd name="connsiteY41" fmla="*/ 1130308 h 1391566"/>
              <a:gd name="connsiteX42" fmla="*/ 1979261 w 4993766"/>
              <a:gd name="connsiteY42" fmla="*/ 1160453 h 1391566"/>
              <a:gd name="connsiteX43" fmla="*/ 2009406 w 4993766"/>
              <a:gd name="connsiteY43" fmla="*/ 1150405 h 1391566"/>
              <a:gd name="connsiteX44" fmla="*/ 2019454 w 4993766"/>
              <a:gd name="connsiteY44" fmla="*/ 1120260 h 1391566"/>
              <a:gd name="connsiteX45" fmla="*/ 2039551 w 4993766"/>
              <a:gd name="connsiteY45" fmla="*/ 1090115 h 1391566"/>
              <a:gd name="connsiteX46" fmla="*/ 2069696 w 4993766"/>
              <a:gd name="connsiteY46" fmla="*/ 1039873 h 1391566"/>
              <a:gd name="connsiteX47" fmla="*/ 2109890 w 4993766"/>
              <a:gd name="connsiteY47" fmla="*/ 1070018 h 1391566"/>
              <a:gd name="connsiteX48" fmla="*/ 2210373 w 4993766"/>
              <a:gd name="connsiteY48" fmla="*/ 1160453 h 1391566"/>
              <a:gd name="connsiteX49" fmla="*/ 2250566 w 4993766"/>
              <a:gd name="connsiteY49" fmla="*/ 1230792 h 1391566"/>
              <a:gd name="connsiteX50" fmla="*/ 2280712 w 4993766"/>
              <a:gd name="connsiteY50" fmla="*/ 1250889 h 1391566"/>
              <a:gd name="connsiteX51" fmla="*/ 2290760 w 4993766"/>
              <a:gd name="connsiteY51" fmla="*/ 1281034 h 1391566"/>
              <a:gd name="connsiteX52" fmla="*/ 2310857 w 4993766"/>
              <a:gd name="connsiteY52" fmla="*/ 1250889 h 1391566"/>
              <a:gd name="connsiteX53" fmla="*/ 2320905 w 4993766"/>
              <a:gd name="connsiteY53" fmla="*/ 1210695 h 1391566"/>
              <a:gd name="connsiteX54" fmla="*/ 2341002 w 4993766"/>
              <a:gd name="connsiteY54" fmla="*/ 1160453 h 1391566"/>
              <a:gd name="connsiteX55" fmla="*/ 2351050 w 4993766"/>
              <a:gd name="connsiteY55" fmla="*/ 1130308 h 1391566"/>
              <a:gd name="connsiteX56" fmla="*/ 2361098 w 4993766"/>
              <a:gd name="connsiteY56" fmla="*/ 969535 h 1391566"/>
              <a:gd name="connsiteX57" fmla="*/ 2391243 w 4993766"/>
              <a:gd name="connsiteY57" fmla="*/ 879100 h 1391566"/>
              <a:gd name="connsiteX58" fmla="*/ 2421388 w 4993766"/>
              <a:gd name="connsiteY58" fmla="*/ 828858 h 1391566"/>
              <a:gd name="connsiteX59" fmla="*/ 2431437 w 4993766"/>
              <a:gd name="connsiteY59" fmla="*/ 768568 h 1391566"/>
              <a:gd name="connsiteX60" fmla="*/ 2441485 w 4993766"/>
              <a:gd name="connsiteY60" fmla="*/ 798713 h 1391566"/>
              <a:gd name="connsiteX61" fmla="*/ 2451534 w 4993766"/>
              <a:gd name="connsiteY61" fmla="*/ 859003 h 1391566"/>
              <a:gd name="connsiteX62" fmla="*/ 2481679 w 4993766"/>
              <a:gd name="connsiteY62" fmla="*/ 929341 h 1391566"/>
              <a:gd name="connsiteX63" fmla="*/ 2491727 w 4993766"/>
              <a:gd name="connsiteY63" fmla="*/ 1049922 h 1391566"/>
              <a:gd name="connsiteX64" fmla="*/ 2511824 w 4993766"/>
              <a:gd name="connsiteY64" fmla="*/ 1170502 h 1391566"/>
              <a:gd name="connsiteX65" fmla="*/ 2572114 w 4993766"/>
              <a:gd name="connsiteY65" fmla="*/ 1110212 h 1391566"/>
              <a:gd name="connsiteX66" fmla="*/ 2632404 w 4993766"/>
              <a:gd name="connsiteY66" fmla="*/ 1070018 h 1391566"/>
              <a:gd name="connsiteX67" fmla="*/ 2682646 w 4993766"/>
              <a:gd name="connsiteY67" fmla="*/ 1009728 h 1391566"/>
              <a:gd name="connsiteX68" fmla="*/ 2722839 w 4993766"/>
              <a:gd name="connsiteY68" fmla="*/ 949438 h 1391566"/>
              <a:gd name="connsiteX69" fmla="*/ 2793177 w 4993766"/>
              <a:gd name="connsiteY69" fmla="*/ 889148 h 1391566"/>
              <a:gd name="connsiteX70" fmla="*/ 2843419 w 4993766"/>
              <a:gd name="connsiteY70" fmla="*/ 899196 h 1391566"/>
              <a:gd name="connsiteX71" fmla="*/ 2893661 w 4993766"/>
              <a:gd name="connsiteY71" fmla="*/ 939390 h 1391566"/>
              <a:gd name="connsiteX72" fmla="*/ 2953951 w 4993766"/>
              <a:gd name="connsiteY72" fmla="*/ 969535 h 1391566"/>
              <a:gd name="connsiteX73" fmla="*/ 2984096 w 4993766"/>
              <a:gd name="connsiteY73" fmla="*/ 999680 h 1391566"/>
              <a:gd name="connsiteX74" fmla="*/ 2994145 w 4993766"/>
              <a:gd name="connsiteY74" fmla="*/ 1029825 h 1391566"/>
              <a:gd name="connsiteX75" fmla="*/ 3074531 w 4993766"/>
              <a:gd name="connsiteY75" fmla="*/ 1070018 h 1391566"/>
              <a:gd name="connsiteX76" fmla="*/ 3114725 w 4993766"/>
              <a:gd name="connsiteY76" fmla="*/ 1090115 h 1391566"/>
              <a:gd name="connsiteX77" fmla="*/ 3144870 w 4993766"/>
              <a:gd name="connsiteY77" fmla="*/ 1059970 h 1391566"/>
              <a:gd name="connsiteX78" fmla="*/ 3175015 w 4993766"/>
              <a:gd name="connsiteY78" fmla="*/ 1039873 h 1391566"/>
              <a:gd name="connsiteX79" fmla="*/ 3245353 w 4993766"/>
              <a:gd name="connsiteY79" fmla="*/ 969535 h 1391566"/>
              <a:gd name="connsiteX80" fmla="*/ 3255402 w 4993766"/>
              <a:gd name="connsiteY80" fmla="*/ 929341 h 1391566"/>
              <a:gd name="connsiteX81" fmla="*/ 3285547 w 4993766"/>
              <a:gd name="connsiteY81" fmla="*/ 848955 h 1391566"/>
              <a:gd name="connsiteX82" fmla="*/ 3295595 w 4993766"/>
              <a:gd name="connsiteY82" fmla="*/ 748471 h 1391566"/>
              <a:gd name="connsiteX83" fmla="*/ 3315692 w 4993766"/>
              <a:gd name="connsiteY83" fmla="*/ 698229 h 1391566"/>
              <a:gd name="connsiteX84" fmla="*/ 3325740 w 4993766"/>
              <a:gd name="connsiteY84" fmla="*/ 658036 h 1391566"/>
              <a:gd name="connsiteX85" fmla="*/ 3345837 w 4993766"/>
              <a:gd name="connsiteY85" fmla="*/ 627891 h 1391566"/>
              <a:gd name="connsiteX86" fmla="*/ 3375982 w 4993766"/>
              <a:gd name="connsiteY86" fmla="*/ 537456 h 1391566"/>
              <a:gd name="connsiteX87" fmla="*/ 3396079 w 4993766"/>
              <a:gd name="connsiteY87" fmla="*/ 507311 h 1391566"/>
              <a:gd name="connsiteX88" fmla="*/ 3416175 w 4993766"/>
              <a:gd name="connsiteY88" fmla="*/ 426924 h 1391566"/>
              <a:gd name="connsiteX89" fmla="*/ 3481474 w 4993766"/>
              <a:gd name="connsiteY89" fmla="*/ 218048 h 1391566"/>
              <a:gd name="connsiteX90" fmla="*/ 3476465 w 4993766"/>
              <a:gd name="connsiteY90" fmla="*/ 557552 h 1391566"/>
              <a:gd name="connsiteX91" fmla="*/ 3526707 w 4993766"/>
              <a:gd name="connsiteY91" fmla="*/ 688181 h 1391566"/>
              <a:gd name="connsiteX92" fmla="*/ 3536755 w 4993766"/>
              <a:gd name="connsiteY92" fmla="*/ 838906 h 1391566"/>
              <a:gd name="connsiteX93" fmla="*/ 3566901 w 4993766"/>
              <a:gd name="connsiteY93" fmla="*/ 1009728 h 1391566"/>
              <a:gd name="connsiteX94" fmla="*/ 3607094 w 4993766"/>
              <a:gd name="connsiteY94" fmla="*/ 1130308 h 1391566"/>
              <a:gd name="connsiteX95" fmla="*/ 3617142 w 4993766"/>
              <a:gd name="connsiteY95" fmla="*/ 1170502 h 1391566"/>
              <a:gd name="connsiteX96" fmla="*/ 3627191 w 4993766"/>
              <a:gd name="connsiteY96" fmla="*/ 1301130 h 1391566"/>
              <a:gd name="connsiteX97" fmla="*/ 3647287 w 4993766"/>
              <a:gd name="connsiteY97" fmla="*/ 1361420 h 1391566"/>
              <a:gd name="connsiteX98" fmla="*/ 3657336 w 4993766"/>
              <a:gd name="connsiteY98" fmla="*/ 1391566 h 1391566"/>
              <a:gd name="connsiteX99" fmla="*/ 3717626 w 4993766"/>
              <a:gd name="connsiteY99" fmla="*/ 1311179 h 1391566"/>
              <a:gd name="connsiteX100" fmla="*/ 3767868 w 4993766"/>
              <a:gd name="connsiteY100" fmla="*/ 1230792 h 1391566"/>
              <a:gd name="connsiteX101" fmla="*/ 3787964 w 4993766"/>
              <a:gd name="connsiteY101" fmla="*/ 1160453 h 1391566"/>
              <a:gd name="connsiteX102" fmla="*/ 3798013 w 4993766"/>
              <a:gd name="connsiteY102" fmla="*/ 1100163 h 1391566"/>
              <a:gd name="connsiteX103" fmla="*/ 3828158 w 4993766"/>
              <a:gd name="connsiteY103" fmla="*/ 1029825 h 1391566"/>
              <a:gd name="connsiteX104" fmla="*/ 3838206 w 4993766"/>
              <a:gd name="connsiteY104" fmla="*/ 929341 h 1391566"/>
              <a:gd name="connsiteX105" fmla="*/ 3868351 w 4993766"/>
              <a:gd name="connsiteY105" fmla="*/ 859003 h 1391566"/>
              <a:gd name="connsiteX106" fmla="*/ 3938690 w 4993766"/>
              <a:gd name="connsiteY106" fmla="*/ 949438 h 1391566"/>
              <a:gd name="connsiteX107" fmla="*/ 3958786 w 4993766"/>
              <a:gd name="connsiteY107" fmla="*/ 989631 h 1391566"/>
              <a:gd name="connsiteX108" fmla="*/ 3968835 w 4993766"/>
              <a:gd name="connsiteY108" fmla="*/ 1090115 h 1391566"/>
              <a:gd name="connsiteX109" fmla="*/ 4019076 w 4993766"/>
              <a:gd name="connsiteY109" fmla="*/ 1110212 h 1391566"/>
              <a:gd name="connsiteX110" fmla="*/ 4189898 w 4993766"/>
              <a:gd name="connsiteY110" fmla="*/ 1130308 h 1391566"/>
              <a:gd name="connsiteX111" fmla="*/ 4220043 w 4993766"/>
              <a:gd name="connsiteY111" fmla="*/ 1120260 h 1391566"/>
              <a:gd name="connsiteX112" fmla="*/ 4230092 w 4993766"/>
              <a:gd name="connsiteY112" fmla="*/ 1039873 h 1391566"/>
              <a:gd name="connsiteX113" fmla="*/ 4240140 w 4993766"/>
              <a:gd name="connsiteY113" fmla="*/ 989631 h 1391566"/>
              <a:gd name="connsiteX114" fmla="*/ 4290382 w 4993766"/>
              <a:gd name="connsiteY114" fmla="*/ 959486 h 1391566"/>
              <a:gd name="connsiteX115" fmla="*/ 4310479 w 4993766"/>
              <a:gd name="connsiteY115" fmla="*/ 929341 h 1391566"/>
              <a:gd name="connsiteX116" fmla="*/ 4350672 w 4993766"/>
              <a:gd name="connsiteY116" fmla="*/ 889148 h 1391566"/>
              <a:gd name="connsiteX117" fmla="*/ 4360720 w 4993766"/>
              <a:gd name="connsiteY117" fmla="*/ 828858 h 1391566"/>
              <a:gd name="connsiteX118" fmla="*/ 4380817 w 4993766"/>
              <a:gd name="connsiteY118" fmla="*/ 798713 h 1391566"/>
              <a:gd name="connsiteX119" fmla="*/ 4410962 w 4993766"/>
              <a:gd name="connsiteY119" fmla="*/ 738423 h 1391566"/>
              <a:gd name="connsiteX120" fmla="*/ 4441107 w 4993766"/>
              <a:gd name="connsiteY120" fmla="*/ 748471 h 1391566"/>
              <a:gd name="connsiteX121" fmla="*/ 4471252 w 4993766"/>
              <a:gd name="connsiteY121" fmla="*/ 859003 h 1391566"/>
              <a:gd name="connsiteX122" fmla="*/ 4491349 w 4993766"/>
              <a:gd name="connsiteY122" fmla="*/ 929341 h 1391566"/>
              <a:gd name="connsiteX123" fmla="*/ 4511446 w 4993766"/>
              <a:gd name="connsiteY123" fmla="*/ 959486 h 1391566"/>
              <a:gd name="connsiteX124" fmla="*/ 4551639 w 4993766"/>
              <a:gd name="connsiteY124" fmla="*/ 899196 h 1391566"/>
              <a:gd name="connsiteX125" fmla="*/ 4611929 w 4993766"/>
              <a:gd name="connsiteY125" fmla="*/ 798713 h 1391566"/>
              <a:gd name="connsiteX126" fmla="*/ 4621977 w 4993766"/>
              <a:gd name="connsiteY126" fmla="*/ 607794 h 1391566"/>
              <a:gd name="connsiteX127" fmla="*/ 4632026 w 4993766"/>
              <a:gd name="connsiteY127" fmla="*/ 567601 h 1391566"/>
              <a:gd name="connsiteX128" fmla="*/ 4682268 w 4993766"/>
              <a:gd name="connsiteY128" fmla="*/ 678133 h 1391566"/>
              <a:gd name="connsiteX129" fmla="*/ 4692316 w 4993766"/>
              <a:gd name="connsiteY129" fmla="*/ 758519 h 1391566"/>
              <a:gd name="connsiteX130" fmla="*/ 4702364 w 4993766"/>
              <a:gd name="connsiteY130" fmla="*/ 889148 h 1391566"/>
              <a:gd name="connsiteX131" fmla="*/ 4732509 w 4993766"/>
              <a:gd name="connsiteY131" fmla="*/ 979583 h 1391566"/>
              <a:gd name="connsiteX132" fmla="*/ 4742558 w 4993766"/>
              <a:gd name="connsiteY132" fmla="*/ 1009728 h 1391566"/>
              <a:gd name="connsiteX133" fmla="*/ 4752606 w 4993766"/>
              <a:gd name="connsiteY133" fmla="*/ 1039873 h 1391566"/>
              <a:gd name="connsiteX134" fmla="*/ 4782751 w 4993766"/>
              <a:gd name="connsiteY134" fmla="*/ 1070018 h 1391566"/>
              <a:gd name="connsiteX135" fmla="*/ 4792799 w 4993766"/>
              <a:gd name="connsiteY135" fmla="*/ 1210695 h 1391566"/>
              <a:gd name="connsiteX136" fmla="*/ 4832993 w 4993766"/>
              <a:gd name="connsiteY136" fmla="*/ 1230792 h 1391566"/>
              <a:gd name="connsiteX137" fmla="*/ 4893283 w 4993766"/>
              <a:gd name="connsiteY137" fmla="*/ 1170502 h 1391566"/>
              <a:gd name="connsiteX138" fmla="*/ 4933476 w 4993766"/>
              <a:gd name="connsiteY138" fmla="*/ 1100163 h 1391566"/>
              <a:gd name="connsiteX139" fmla="*/ 4973670 w 4993766"/>
              <a:gd name="connsiteY139" fmla="*/ 1039873 h 1391566"/>
              <a:gd name="connsiteX140" fmla="*/ 4993766 w 4993766"/>
              <a:gd name="connsiteY140" fmla="*/ 989631 h 1391566"/>
              <a:gd name="connsiteX0" fmla="*/ 110954 w 5079629"/>
              <a:gd name="connsiteY0" fmla="*/ 80498 h 1391566"/>
              <a:gd name="connsiteX1" fmla="*/ 110954 w 5079629"/>
              <a:gd name="connsiteY1" fmla="*/ 0 h 1391566"/>
              <a:gd name="connsiteX2" fmla="*/ 67787 w 5079629"/>
              <a:gd name="connsiteY2" fmla="*/ 374399 h 1391566"/>
              <a:gd name="connsiteX3" fmla="*/ 517678 w 5079629"/>
              <a:gd name="connsiteY3" fmla="*/ 498095 h 1391566"/>
              <a:gd name="connsiteX4" fmla="*/ 608113 w 5079629"/>
              <a:gd name="connsiteY4" fmla="*/ 646660 h 1391566"/>
              <a:gd name="connsiteX5" fmla="*/ 628210 w 5079629"/>
              <a:gd name="connsiteY5" fmla="*/ 909674 h 1391566"/>
              <a:gd name="connsiteX6" fmla="*/ 738742 w 5079629"/>
              <a:gd name="connsiteY6" fmla="*/ 780619 h 1391566"/>
              <a:gd name="connsiteX7" fmla="*/ 768887 w 5079629"/>
              <a:gd name="connsiteY7" fmla="*/ 810331 h 1391566"/>
              <a:gd name="connsiteX8" fmla="*/ 849273 w 5079629"/>
              <a:gd name="connsiteY8" fmla="*/ 1100163 h 1391566"/>
              <a:gd name="connsiteX9" fmla="*/ 879418 w 5079629"/>
              <a:gd name="connsiteY9" fmla="*/ 1080067 h 1391566"/>
              <a:gd name="connsiteX10" fmla="*/ 893248 w 5079629"/>
              <a:gd name="connsiteY10" fmla="*/ 1063104 h 1391566"/>
              <a:gd name="connsiteX11" fmla="*/ 979902 w 5079629"/>
              <a:gd name="connsiteY11" fmla="*/ 1029825 h 1391566"/>
              <a:gd name="connsiteX12" fmla="*/ 1030144 w 5079629"/>
              <a:gd name="connsiteY12" fmla="*/ 1150405 h 1391566"/>
              <a:gd name="connsiteX13" fmla="*/ 1100482 w 5079629"/>
              <a:gd name="connsiteY13" fmla="*/ 1200647 h 1391566"/>
              <a:gd name="connsiteX14" fmla="*/ 1099727 w 5079629"/>
              <a:gd name="connsiteY14" fmla="*/ 1220420 h 1391566"/>
              <a:gd name="connsiteX15" fmla="*/ 1231111 w 5079629"/>
              <a:gd name="connsiteY15" fmla="*/ 1311179 h 1391566"/>
              <a:gd name="connsiteX16" fmla="*/ 1271304 w 5079629"/>
              <a:gd name="connsiteY16" fmla="*/ 1291082 h 1391566"/>
              <a:gd name="connsiteX17" fmla="*/ 1311498 w 5079629"/>
              <a:gd name="connsiteY17" fmla="*/ 1230792 h 1391566"/>
              <a:gd name="connsiteX18" fmla="*/ 1321546 w 5079629"/>
              <a:gd name="connsiteY18" fmla="*/ 1120260 h 1391566"/>
              <a:gd name="connsiteX19" fmla="*/ 1411981 w 5079629"/>
              <a:gd name="connsiteY19" fmla="*/ 979583 h 1391566"/>
              <a:gd name="connsiteX20" fmla="*/ 1422029 w 5079629"/>
              <a:gd name="connsiteY20" fmla="*/ 929341 h 1391566"/>
              <a:gd name="connsiteX21" fmla="*/ 1462223 w 5079629"/>
              <a:gd name="connsiteY21" fmla="*/ 879100 h 1391566"/>
              <a:gd name="connsiteX22" fmla="*/ 1482320 w 5079629"/>
              <a:gd name="connsiteY22" fmla="*/ 848955 h 1391566"/>
              <a:gd name="connsiteX23" fmla="*/ 1492368 w 5079629"/>
              <a:gd name="connsiteY23" fmla="*/ 818809 h 1391566"/>
              <a:gd name="connsiteX24" fmla="*/ 1512465 w 5079629"/>
              <a:gd name="connsiteY24" fmla="*/ 768568 h 1391566"/>
              <a:gd name="connsiteX25" fmla="*/ 1532561 w 5079629"/>
              <a:gd name="connsiteY25" fmla="*/ 637939 h 1391566"/>
              <a:gd name="connsiteX26" fmla="*/ 1542610 w 5079629"/>
              <a:gd name="connsiteY26" fmla="*/ 828858 h 1391566"/>
              <a:gd name="connsiteX27" fmla="*/ 1562706 w 5079629"/>
              <a:gd name="connsiteY27" fmla="*/ 788664 h 1391566"/>
              <a:gd name="connsiteX28" fmla="*/ 1572755 w 5079629"/>
              <a:gd name="connsiteY28" fmla="*/ 758519 h 1391566"/>
              <a:gd name="connsiteX29" fmla="*/ 1622997 w 5079629"/>
              <a:gd name="connsiteY29" fmla="*/ 848955 h 1391566"/>
              <a:gd name="connsiteX30" fmla="*/ 1673238 w 5079629"/>
              <a:gd name="connsiteY30" fmla="*/ 909245 h 1391566"/>
              <a:gd name="connsiteX31" fmla="*/ 1703383 w 5079629"/>
              <a:gd name="connsiteY31" fmla="*/ 919293 h 1391566"/>
              <a:gd name="connsiteX32" fmla="*/ 1753625 w 5079629"/>
              <a:gd name="connsiteY32" fmla="*/ 808761 h 1391566"/>
              <a:gd name="connsiteX33" fmla="*/ 1813915 w 5079629"/>
              <a:gd name="connsiteY33" fmla="*/ 748471 h 1391566"/>
              <a:gd name="connsiteX34" fmla="*/ 1834012 w 5079629"/>
              <a:gd name="connsiteY34" fmla="*/ 708278 h 1391566"/>
              <a:gd name="connsiteX35" fmla="*/ 1864157 w 5079629"/>
              <a:gd name="connsiteY35" fmla="*/ 567601 h 1391566"/>
              <a:gd name="connsiteX36" fmla="*/ 1884254 w 5079629"/>
              <a:gd name="connsiteY36" fmla="*/ 597746 h 1391566"/>
              <a:gd name="connsiteX37" fmla="*/ 1894302 w 5079629"/>
              <a:gd name="connsiteY37" fmla="*/ 627891 h 1391566"/>
              <a:gd name="connsiteX38" fmla="*/ 1914399 w 5079629"/>
              <a:gd name="connsiteY38" fmla="*/ 698229 h 1391566"/>
              <a:gd name="connsiteX39" fmla="*/ 1964640 w 5079629"/>
              <a:gd name="connsiteY39" fmla="*/ 778616 h 1391566"/>
              <a:gd name="connsiteX40" fmla="*/ 1994786 w 5079629"/>
              <a:gd name="connsiteY40" fmla="*/ 939390 h 1391566"/>
              <a:gd name="connsiteX41" fmla="*/ 2024931 w 5079629"/>
              <a:gd name="connsiteY41" fmla="*/ 1049922 h 1391566"/>
              <a:gd name="connsiteX42" fmla="*/ 2045027 w 5079629"/>
              <a:gd name="connsiteY42" fmla="*/ 1130308 h 1391566"/>
              <a:gd name="connsiteX43" fmla="*/ 2065124 w 5079629"/>
              <a:gd name="connsiteY43" fmla="*/ 1160453 h 1391566"/>
              <a:gd name="connsiteX44" fmla="*/ 2095269 w 5079629"/>
              <a:gd name="connsiteY44" fmla="*/ 1150405 h 1391566"/>
              <a:gd name="connsiteX45" fmla="*/ 2105317 w 5079629"/>
              <a:gd name="connsiteY45" fmla="*/ 1120260 h 1391566"/>
              <a:gd name="connsiteX46" fmla="*/ 2125414 w 5079629"/>
              <a:gd name="connsiteY46" fmla="*/ 1090115 h 1391566"/>
              <a:gd name="connsiteX47" fmla="*/ 2155559 w 5079629"/>
              <a:gd name="connsiteY47" fmla="*/ 1039873 h 1391566"/>
              <a:gd name="connsiteX48" fmla="*/ 2195753 w 5079629"/>
              <a:gd name="connsiteY48" fmla="*/ 1070018 h 1391566"/>
              <a:gd name="connsiteX49" fmla="*/ 2296236 w 5079629"/>
              <a:gd name="connsiteY49" fmla="*/ 1160453 h 1391566"/>
              <a:gd name="connsiteX50" fmla="*/ 2336429 w 5079629"/>
              <a:gd name="connsiteY50" fmla="*/ 1230792 h 1391566"/>
              <a:gd name="connsiteX51" fmla="*/ 2366575 w 5079629"/>
              <a:gd name="connsiteY51" fmla="*/ 1250889 h 1391566"/>
              <a:gd name="connsiteX52" fmla="*/ 2376623 w 5079629"/>
              <a:gd name="connsiteY52" fmla="*/ 1281034 h 1391566"/>
              <a:gd name="connsiteX53" fmla="*/ 2396720 w 5079629"/>
              <a:gd name="connsiteY53" fmla="*/ 1250889 h 1391566"/>
              <a:gd name="connsiteX54" fmla="*/ 2406768 w 5079629"/>
              <a:gd name="connsiteY54" fmla="*/ 1210695 h 1391566"/>
              <a:gd name="connsiteX55" fmla="*/ 2426865 w 5079629"/>
              <a:gd name="connsiteY55" fmla="*/ 1160453 h 1391566"/>
              <a:gd name="connsiteX56" fmla="*/ 2436913 w 5079629"/>
              <a:gd name="connsiteY56" fmla="*/ 1130308 h 1391566"/>
              <a:gd name="connsiteX57" fmla="*/ 2446961 w 5079629"/>
              <a:gd name="connsiteY57" fmla="*/ 969535 h 1391566"/>
              <a:gd name="connsiteX58" fmla="*/ 2477106 w 5079629"/>
              <a:gd name="connsiteY58" fmla="*/ 879100 h 1391566"/>
              <a:gd name="connsiteX59" fmla="*/ 2507251 w 5079629"/>
              <a:gd name="connsiteY59" fmla="*/ 828858 h 1391566"/>
              <a:gd name="connsiteX60" fmla="*/ 2517300 w 5079629"/>
              <a:gd name="connsiteY60" fmla="*/ 768568 h 1391566"/>
              <a:gd name="connsiteX61" fmla="*/ 2527348 w 5079629"/>
              <a:gd name="connsiteY61" fmla="*/ 798713 h 1391566"/>
              <a:gd name="connsiteX62" fmla="*/ 2537397 w 5079629"/>
              <a:gd name="connsiteY62" fmla="*/ 859003 h 1391566"/>
              <a:gd name="connsiteX63" fmla="*/ 2567542 w 5079629"/>
              <a:gd name="connsiteY63" fmla="*/ 929341 h 1391566"/>
              <a:gd name="connsiteX64" fmla="*/ 2577590 w 5079629"/>
              <a:gd name="connsiteY64" fmla="*/ 1049922 h 1391566"/>
              <a:gd name="connsiteX65" fmla="*/ 2597687 w 5079629"/>
              <a:gd name="connsiteY65" fmla="*/ 1170502 h 1391566"/>
              <a:gd name="connsiteX66" fmla="*/ 2657977 w 5079629"/>
              <a:gd name="connsiteY66" fmla="*/ 1110212 h 1391566"/>
              <a:gd name="connsiteX67" fmla="*/ 2718267 w 5079629"/>
              <a:gd name="connsiteY67" fmla="*/ 1070018 h 1391566"/>
              <a:gd name="connsiteX68" fmla="*/ 2768509 w 5079629"/>
              <a:gd name="connsiteY68" fmla="*/ 1009728 h 1391566"/>
              <a:gd name="connsiteX69" fmla="*/ 2808702 w 5079629"/>
              <a:gd name="connsiteY69" fmla="*/ 949438 h 1391566"/>
              <a:gd name="connsiteX70" fmla="*/ 2879040 w 5079629"/>
              <a:gd name="connsiteY70" fmla="*/ 889148 h 1391566"/>
              <a:gd name="connsiteX71" fmla="*/ 2929282 w 5079629"/>
              <a:gd name="connsiteY71" fmla="*/ 899196 h 1391566"/>
              <a:gd name="connsiteX72" fmla="*/ 2979524 w 5079629"/>
              <a:gd name="connsiteY72" fmla="*/ 939390 h 1391566"/>
              <a:gd name="connsiteX73" fmla="*/ 3039814 w 5079629"/>
              <a:gd name="connsiteY73" fmla="*/ 969535 h 1391566"/>
              <a:gd name="connsiteX74" fmla="*/ 3069959 w 5079629"/>
              <a:gd name="connsiteY74" fmla="*/ 999680 h 1391566"/>
              <a:gd name="connsiteX75" fmla="*/ 3080008 w 5079629"/>
              <a:gd name="connsiteY75" fmla="*/ 1029825 h 1391566"/>
              <a:gd name="connsiteX76" fmla="*/ 3160394 w 5079629"/>
              <a:gd name="connsiteY76" fmla="*/ 1070018 h 1391566"/>
              <a:gd name="connsiteX77" fmla="*/ 3200588 w 5079629"/>
              <a:gd name="connsiteY77" fmla="*/ 1090115 h 1391566"/>
              <a:gd name="connsiteX78" fmla="*/ 3230733 w 5079629"/>
              <a:gd name="connsiteY78" fmla="*/ 1059970 h 1391566"/>
              <a:gd name="connsiteX79" fmla="*/ 3260878 w 5079629"/>
              <a:gd name="connsiteY79" fmla="*/ 1039873 h 1391566"/>
              <a:gd name="connsiteX80" fmla="*/ 3331216 w 5079629"/>
              <a:gd name="connsiteY80" fmla="*/ 969535 h 1391566"/>
              <a:gd name="connsiteX81" fmla="*/ 3341265 w 5079629"/>
              <a:gd name="connsiteY81" fmla="*/ 929341 h 1391566"/>
              <a:gd name="connsiteX82" fmla="*/ 3371410 w 5079629"/>
              <a:gd name="connsiteY82" fmla="*/ 848955 h 1391566"/>
              <a:gd name="connsiteX83" fmla="*/ 3381458 w 5079629"/>
              <a:gd name="connsiteY83" fmla="*/ 748471 h 1391566"/>
              <a:gd name="connsiteX84" fmla="*/ 3401555 w 5079629"/>
              <a:gd name="connsiteY84" fmla="*/ 698229 h 1391566"/>
              <a:gd name="connsiteX85" fmla="*/ 3411603 w 5079629"/>
              <a:gd name="connsiteY85" fmla="*/ 658036 h 1391566"/>
              <a:gd name="connsiteX86" fmla="*/ 3431700 w 5079629"/>
              <a:gd name="connsiteY86" fmla="*/ 627891 h 1391566"/>
              <a:gd name="connsiteX87" fmla="*/ 3461845 w 5079629"/>
              <a:gd name="connsiteY87" fmla="*/ 537456 h 1391566"/>
              <a:gd name="connsiteX88" fmla="*/ 3481942 w 5079629"/>
              <a:gd name="connsiteY88" fmla="*/ 507311 h 1391566"/>
              <a:gd name="connsiteX89" fmla="*/ 3502038 w 5079629"/>
              <a:gd name="connsiteY89" fmla="*/ 426924 h 1391566"/>
              <a:gd name="connsiteX90" fmla="*/ 3567337 w 5079629"/>
              <a:gd name="connsiteY90" fmla="*/ 218048 h 1391566"/>
              <a:gd name="connsiteX91" fmla="*/ 3562328 w 5079629"/>
              <a:gd name="connsiteY91" fmla="*/ 557552 h 1391566"/>
              <a:gd name="connsiteX92" fmla="*/ 3612570 w 5079629"/>
              <a:gd name="connsiteY92" fmla="*/ 688181 h 1391566"/>
              <a:gd name="connsiteX93" fmla="*/ 3622618 w 5079629"/>
              <a:gd name="connsiteY93" fmla="*/ 838906 h 1391566"/>
              <a:gd name="connsiteX94" fmla="*/ 3652764 w 5079629"/>
              <a:gd name="connsiteY94" fmla="*/ 1009728 h 1391566"/>
              <a:gd name="connsiteX95" fmla="*/ 3692957 w 5079629"/>
              <a:gd name="connsiteY95" fmla="*/ 1130308 h 1391566"/>
              <a:gd name="connsiteX96" fmla="*/ 3703005 w 5079629"/>
              <a:gd name="connsiteY96" fmla="*/ 1170502 h 1391566"/>
              <a:gd name="connsiteX97" fmla="*/ 3713054 w 5079629"/>
              <a:gd name="connsiteY97" fmla="*/ 1301130 h 1391566"/>
              <a:gd name="connsiteX98" fmla="*/ 3733150 w 5079629"/>
              <a:gd name="connsiteY98" fmla="*/ 1361420 h 1391566"/>
              <a:gd name="connsiteX99" fmla="*/ 3743199 w 5079629"/>
              <a:gd name="connsiteY99" fmla="*/ 1391566 h 1391566"/>
              <a:gd name="connsiteX100" fmla="*/ 3803489 w 5079629"/>
              <a:gd name="connsiteY100" fmla="*/ 1311179 h 1391566"/>
              <a:gd name="connsiteX101" fmla="*/ 3853731 w 5079629"/>
              <a:gd name="connsiteY101" fmla="*/ 1230792 h 1391566"/>
              <a:gd name="connsiteX102" fmla="*/ 3873827 w 5079629"/>
              <a:gd name="connsiteY102" fmla="*/ 1160453 h 1391566"/>
              <a:gd name="connsiteX103" fmla="*/ 3883876 w 5079629"/>
              <a:gd name="connsiteY103" fmla="*/ 1100163 h 1391566"/>
              <a:gd name="connsiteX104" fmla="*/ 3914021 w 5079629"/>
              <a:gd name="connsiteY104" fmla="*/ 1029825 h 1391566"/>
              <a:gd name="connsiteX105" fmla="*/ 3924069 w 5079629"/>
              <a:gd name="connsiteY105" fmla="*/ 929341 h 1391566"/>
              <a:gd name="connsiteX106" fmla="*/ 3954214 w 5079629"/>
              <a:gd name="connsiteY106" fmla="*/ 859003 h 1391566"/>
              <a:gd name="connsiteX107" fmla="*/ 4024553 w 5079629"/>
              <a:gd name="connsiteY107" fmla="*/ 949438 h 1391566"/>
              <a:gd name="connsiteX108" fmla="*/ 4044649 w 5079629"/>
              <a:gd name="connsiteY108" fmla="*/ 989631 h 1391566"/>
              <a:gd name="connsiteX109" fmla="*/ 4054698 w 5079629"/>
              <a:gd name="connsiteY109" fmla="*/ 1090115 h 1391566"/>
              <a:gd name="connsiteX110" fmla="*/ 4104939 w 5079629"/>
              <a:gd name="connsiteY110" fmla="*/ 1110212 h 1391566"/>
              <a:gd name="connsiteX111" fmla="*/ 4275761 w 5079629"/>
              <a:gd name="connsiteY111" fmla="*/ 1130308 h 1391566"/>
              <a:gd name="connsiteX112" fmla="*/ 4305906 w 5079629"/>
              <a:gd name="connsiteY112" fmla="*/ 1120260 h 1391566"/>
              <a:gd name="connsiteX113" fmla="*/ 4315955 w 5079629"/>
              <a:gd name="connsiteY113" fmla="*/ 1039873 h 1391566"/>
              <a:gd name="connsiteX114" fmla="*/ 4326003 w 5079629"/>
              <a:gd name="connsiteY114" fmla="*/ 989631 h 1391566"/>
              <a:gd name="connsiteX115" fmla="*/ 4376245 w 5079629"/>
              <a:gd name="connsiteY115" fmla="*/ 959486 h 1391566"/>
              <a:gd name="connsiteX116" fmla="*/ 4396342 w 5079629"/>
              <a:gd name="connsiteY116" fmla="*/ 929341 h 1391566"/>
              <a:gd name="connsiteX117" fmla="*/ 4436535 w 5079629"/>
              <a:gd name="connsiteY117" fmla="*/ 889148 h 1391566"/>
              <a:gd name="connsiteX118" fmla="*/ 4446583 w 5079629"/>
              <a:gd name="connsiteY118" fmla="*/ 828858 h 1391566"/>
              <a:gd name="connsiteX119" fmla="*/ 4466680 w 5079629"/>
              <a:gd name="connsiteY119" fmla="*/ 798713 h 1391566"/>
              <a:gd name="connsiteX120" fmla="*/ 4496825 w 5079629"/>
              <a:gd name="connsiteY120" fmla="*/ 738423 h 1391566"/>
              <a:gd name="connsiteX121" fmla="*/ 4526970 w 5079629"/>
              <a:gd name="connsiteY121" fmla="*/ 748471 h 1391566"/>
              <a:gd name="connsiteX122" fmla="*/ 4557115 w 5079629"/>
              <a:gd name="connsiteY122" fmla="*/ 859003 h 1391566"/>
              <a:gd name="connsiteX123" fmla="*/ 4577212 w 5079629"/>
              <a:gd name="connsiteY123" fmla="*/ 929341 h 1391566"/>
              <a:gd name="connsiteX124" fmla="*/ 4597309 w 5079629"/>
              <a:gd name="connsiteY124" fmla="*/ 959486 h 1391566"/>
              <a:gd name="connsiteX125" fmla="*/ 4637502 w 5079629"/>
              <a:gd name="connsiteY125" fmla="*/ 899196 h 1391566"/>
              <a:gd name="connsiteX126" fmla="*/ 4697792 w 5079629"/>
              <a:gd name="connsiteY126" fmla="*/ 798713 h 1391566"/>
              <a:gd name="connsiteX127" fmla="*/ 4707840 w 5079629"/>
              <a:gd name="connsiteY127" fmla="*/ 607794 h 1391566"/>
              <a:gd name="connsiteX128" fmla="*/ 4717889 w 5079629"/>
              <a:gd name="connsiteY128" fmla="*/ 567601 h 1391566"/>
              <a:gd name="connsiteX129" fmla="*/ 4768131 w 5079629"/>
              <a:gd name="connsiteY129" fmla="*/ 678133 h 1391566"/>
              <a:gd name="connsiteX130" fmla="*/ 4778179 w 5079629"/>
              <a:gd name="connsiteY130" fmla="*/ 758519 h 1391566"/>
              <a:gd name="connsiteX131" fmla="*/ 4788227 w 5079629"/>
              <a:gd name="connsiteY131" fmla="*/ 889148 h 1391566"/>
              <a:gd name="connsiteX132" fmla="*/ 4818372 w 5079629"/>
              <a:gd name="connsiteY132" fmla="*/ 979583 h 1391566"/>
              <a:gd name="connsiteX133" fmla="*/ 4828421 w 5079629"/>
              <a:gd name="connsiteY133" fmla="*/ 1009728 h 1391566"/>
              <a:gd name="connsiteX134" fmla="*/ 4838469 w 5079629"/>
              <a:gd name="connsiteY134" fmla="*/ 1039873 h 1391566"/>
              <a:gd name="connsiteX135" fmla="*/ 4868614 w 5079629"/>
              <a:gd name="connsiteY135" fmla="*/ 1070018 h 1391566"/>
              <a:gd name="connsiteX136" fmla="*/ 4878662 w 5079629"/>
              <a:gd name="connsiteY136" fmla="*/ 1210695 h 1391566"/>
              <a:gd name="connsiteX137" fmla="*/ 4918856 w 5079629"/>
              <a:gd name="connsiteY137" fmla="*/ 1230792 h 1391566"/>
              <a:gd name="connsiteX138" fmla="*/ 4979146 w 5079629"/>
              <a:gd name="connsiteY138" fmla="*/ 1170502 h 1391566"/>
              <a:gd name="connsiteX139" fmla="*/ 5019339 w 5079629"/>
              <a:gd name="connsiteY139" fmla="*/ 1100163 h 1391566"/>
              <a:gd name="connsiteX140" fmla="*/ 5059533 w 5079629"/>
              <a:gd name="connsiteY140" fmla="*/ 1039873 h 1391566"/>
              <a:gd name="connsiteX141" fmla="*/ 5079629 w 5079629"/>
              <a:gd name="connsiteY141" fmla="*/ 989631 h 1391566"/>
              <a:gd name="connsiteX0" fmla="*/ 25091 w 4993766"/>
              <a:gd name="connsiteY0" fmla="*/ 163514 h 1474582"/>
              <a:gd name="connsiteX1" fmla="*/ 25091 w 4993766"/>
              <a:gd name="connsiteY1" fmla="*/ 83016 h 1474582"/>
              <a:gd name="connsiteX2" fmla="*/ 201993 w 4993766"/>
              <a:gd name="connsiteY2" fmla="*/ 83016 h 1474582"/>
              <a:gd name="connsiteX3" fmla="*/ 431815 w 4993766"/>
              <a:gd name="connsiteY3" fmla="*/ 581111 h 1474582"/>
              <a:gd name="connsiteX4" fmla="*/ 522250 w 4993766"/>
              <a:gd name="connsiteY4" fmla="*/ 729676 h 1474582"/>
              <a:gd name="connsiteX5" fmla="*/ 542347 w 4993766"/>
              <a:gd name="connsiteY5" fmla="*/ 992690 h 1474582"/>
              <a:gd name="connsiteX6" fmla="*/ 652879 w 4993766"/>
              <a:gd name="connsiteY6" fmla="*/ 863635 h 1474582"/>
              <a:gd name="connsiteX7" fmla="*/ 683024 w 4993766"/>
              <a:gd name="connsiteY7" fmla="*/ 893347 h 1474582"/>
              <a:gd name="connsiteX8" fmla="*/ 763410 w 4993766"/>
              <a:gd name="connsiteY8" fmla="*/ 1183179 h 1474582"/>
              <a:gd name="connsiteX9" fmla="*/ 793555 w 4993766"/>
              <a:gd name="connsiteY9" fmla="*/ 1163083 h 1474582"/>
              <a:gd name="connsiteX10" fmla="*/ 807385 w 4993766"/>
              <a:gd name="connsiteY10" fmla="*/ 1146120 h 1474582"/>
              <a:gd name="connsiteX11" fmla="*/ 894039 w 4993766"/>
              <a:gd name="connsiteY11" fmla="*/ 1112841 h 1474582"/>
              <a:gd name="connsiteX12" fmla="*/ 944281 w 4993766"/>
              <a:gd name="connsiteY12" fmla="*/ 1233421 h 1474582"/>
              <a:gd name="connsiteX13" fmla="*/ 1014619 w 4993766"/>
              <a:gd name="connsiteY13" fmla="*/ 1283663 h 1474582"/>
              <a:gd name="connsiteX14" fmla="*/ 1013864 w 4993766"/>
              <a:gd name="connsiteY14" fmla="*/ 1303436 h 1474582"/>
              <a:gd name="connsiteX15" fmla="*/ 1145248 w 4993766"/>
              <a:gd name="connsiteY15" fmla="*/ 1394195 h 1474582"/>
              <a:gd name="connsiteX16" fmla="*/ 1185441 w 4993766"/>
              <a:gd name="connsiteY16" fmla="*/ 1374098 h 1474582"/>
              <a:gd name="connsiteX17" fmla="*/ 1225635 w 4993766"/>
              <a:gd name="connsiteY17" fmla="*/ 1313808 h 1474582"/>
              <a:gd name="connsiteX18" fmla="*/ 1235683 w 4993766"/>
              <a:gd name="connsiteY18" fmla="*/ 1203276 h 1474582"/>
              <a:gd name="connsiteX19" fmla="*/ 1326118 w 4993766"/>
              <a:gd name="connsiteY19" fmla="*/ 1062599 h 1474582"/>
              <a:gd name="connsiteX20" fmla="*/ 1336166 w 4993766"/>
              <a:gd name="connsiteY20" fmla="*/ 1012357 h 1474582"/>
              <a:gd name="connsiteX21" fmla="*/ 1376360 w 4993766"/>
              <a:gd name="connsiteY21" fmla="*/ 962116 h 1474582"/>
              <a:gd name="connsiteX22" fmla="*/ 1396457 w 4993766"/>
              <a:gd name="connsiteY22" fmla="*/ 931971 h 1474582"/>
              <a:gd name="connsiteX23" fmla="*/ 1406505 w 4993766"/>
              <a:gd name="connsiteY23" fmla="*/ 901825 h 1474582"/>
              <a:gd name="connsiteX24" fmla="*/ 1426602 w 4993766"/>
              <a:gd name="connsiteY24" fmla="*/ 851584 h 1474582"/>
              <a:gd name="connsiteX25" fmla="*/ 1446698 w 4993766"/>
              <a:gd name="connsiteY25" fmla="*/ 720955 h 1474582"/>
              <a:gd name="connsiteX26" fmla="*/ 1456747 w 4993766"/>
              <a:gd name="connsiteY26" fmla="*/ 911874 h 1474582"/>
              <a:gd name="connsiteX27" fmla="*/ 1476843 w 4993766"/>
              <a:gd name="connsiteY27" fmla="*/ 871680 h 1474582"/>
              <a:gd name="connsiteX28" fmla="*/ 1486892 w 4993766"/>
              <a:gd name="connsiteY28" fmla="*/ 841535 h 1474582"/>
              <a:gd name="connsiteX29" fmla="*/ 1537134 w 4993766"/>
              <a:gd name="connsiteY29" fmla="*/ 931971 h 1474582"/>
              <a:gd name="connsiteX30" fmla="*/ 1587375 w 4993766"/>
              <a:gd name="connsiteY30" fmla="*/ 992261 h 1474582"/>
              <a:gd name="connsiteX31" fmla="*/ 1617520 w 4993766"/>
              <a:gd name="connsiteY31" fmla="*/ 1002309 h 1474582"/>
              <a:gd name="connsiteX32" fmla="*/ 1667762 w 4993766"/>
              <a:gd name="connsiteY32" fmla="*/ 891777 h 1474582"/>
              <a:gd name="connsiteX33" fmla="*/ 1728052 w 4993766"/>
              <a:gd name="connsiteY33" fmla="*/ 831487 h 1474582"/>
              <a:gd name="connsiteX34" fmla="*/ 1748149 w 4993766"/>
              <a:gd name="connsiteY34" fmla="*/ 791294 h 1474582"/>
              <a:gd name="connsiteX35" fmla="*/ 1778294 w 4993766"/>
              <a:gd name="connsiteY35" fmla="*/ 650617 h 1474582"/>
              <a:gd name="connsiteX36" fmla="*/ 1798391 w 4993766"/>
              <a:gd name="connsiteY36" fmla="*/ 680762 h 1474582"/>
              <a:gd name="connsiteX37" fmla="*/ 1808439 w 4993766"/>
              <a:gd name="connsiteY37" fmla="*/ 710907 h 1474582"/>
              <a:gd name="connsiteX38" fmla="*/ 1828536 w 4993766"/>
              <a:gd name="connsiteY38" fmla="*/ 781245 h 1474582"/>
              <a:gd name="connsiteX39" fmla="*/ 1878777 w 4993766"/>
              <a:gd name="connsiteY39" fmla="*/ 861632 h 1474582"/>
              <a:gd name="connsiteX40" fmla="*/ 1908923 w 4993766"/>
              <a:gd name="connsiteY40" fmla="*/ 1022406 h 1474582"/>
              <a:gd name="connsiteX41" fmla="*/ 1939068 w 4993766"/>
              <a:gd name="connsiteY41" fmla="*/ 1132938 h 1474582"/>
              <a:gd name="connsiteX42" fmla="*/ 1959164 w 4993766"/>
              <a:gd name="connsiteY42" fmla="*/ 1213324 h 1474582"/>
              <a:gd name="connsiteX43" fmla="*/ 1979261 w 4993766"/>
              <a:gd name="connsiteY43" fmla="*/ 1243469 h 1474582"/>
              <a:gd name="connsiteX44" fmla="*/ 2009406 w 4993766"/>
              <a:gd name="connsiteY44" fmla="*/ 1233421 h 1474582"/>
              <a:gd name="connsiteX45" fmla="*/ 2019454 w 4993766"/>
              <a:gd name="connsiteY45" fmla="*/ 1203276 h 1474582"/>
              <a:gd name="connsiteX46" fmla="*/ 2039551 w 4993766"/>
              <a:gd name="connsiteY46" fmla="*/ 1173131 h 1474582"/>
              <a:gd name="connsiteX47" fmla="*/ 2069696 w 4993766"/>
              <a:gd name="connsiteY47" fmla="*/ 1122889 h 1474582"/>
              <a:gd name="connsiteX48" fmla="*/ 2109890 w 4993766"/>
              <a:gd name="connsiteY48" fmla="*/ 1153034 h 1474582"/>
              <a:gd name="connsiteX49" fmla="*/ 2210373 w 4993766"/>
              <a:gd name="connsiteY49" fmla="*/ 1243469 h 1474582"/>
              <a:gd name="connsiteX50" fmla="*/ 2250566 w 4993766"/>
              <a:gd name="connsiteY50" fmla="*/ 1313808 h 1474582"/>
              <a:gd name="connsiteX51" fmla="*/ 2280712 w 4993766"/>
              <a:gd name="connsiteY51" fmla="*/ 1333905 h 1474582"/>
              <a:gd name="connsiteX52" fmla="*/ 2290760 w 4993766"/>
              <a:gd name="connsiteY52" fmla="*/ 1364050 h 1474582"/>
              <a:gd name="connsiteX53" fmla="*/ 2310857 w 4993766"/>
              <a:gd name="connsiteY53" fmla="*/ 1333905 h 1474582"/>
              <a:gd name="connsiteX54" fmla="*/ 2320905 w 4993766"/>
              <a:gd name="connsiteY54" fmla="*/ 1293711 h 1474582"/>
              <a:gd name="connsiteX55" fmla="*/ 2341002 w 4993766"/>
              <a:gd name="connsiteY55" fmla="*/ 1243469 h 1474582"/>
              <a:gd name="connsiteX56" fmla="*/ 2351050 w 4993766"/>
              <a:gd name="connsiteY56" fmla="*/ 1213324 h 1474582"/>
              <a:gd name="connsiteX57" fmla="*/ 2361098 w 4993766"/>
              <a:gd name="connsiteY57" fmla="*/ 1052551 h 1474582"/>
              <a:gd name="connsiteX58" fmla="*/ 2391243 w 4993766"/>
              <a:gd name="connsiteY58" fmla="*/ 962116 h 1474582"/>
              <a:gd name="connsiteX59" fmla="*/ 2421388 w 4993766"/>
              <a:gd name="connsiteY59" fmla="*/ 911874 h 1474582"/>
              <a:gd name="connsiteX60" fmla="*/ 2431437 w 4993766"/>
              <a:gd name="connsiteY60" fmla="*/ 851584 h 1474582"/>
              <a:gd name="connsiteX61" fmla="*/ 2441485 w 4993766"/>
              <a:gd name="connsiteY61" fmla="*/ 881729 h 1474582"/>
              <a:gd name="connsiteX62" fmla="*/ 2451534 w 4993766"/>
              <a:gd name="connsiteY62" fmla="*/ 942019 h 1474582"/>
              <a:gd name="connsiteX63" fmla="*/ 2481679 w 4993766"/>
              <a:gd name="connsiteY63" fmla="*/ 1012357 h 1474582"/>
              <a:gd name="connsiteX64" fmla="*/ 2491727 w 4993766"/>
              <a:gd name="connsiteY64" fmla="*/ 1132938 h 1474582"/>
              <a:gd name="connsiteX65" fmla="*/ 2511824 w 4993766"/>
              <a:gd name="connsiteY65" fmla="*/ 1253518 h 1474582"/>
              <a:gd name="connsiteX66" fmla="*/ 2572114 w 4993766"/>
              <a:gd name="connsiteY66" fmla="*/ 1193228 h 1474582"/>
              <a:gd name="connsiteX67" fmla="*/ 2632404 w 4993766"/>
              <a:gd name="connsiteY67" fmla="*/ 1153034 h 1474582"/>
              <a:gd name="connsiteX68" fmla="*/ 2682646 w 4993766"/>
              <a:gd name="connsiteY68" fmla="*/ 1092744 h 1474582"/>
              <a:gd name="connsiteX69" fmla="*/ 2722839 w 4993766"/>
              <a:gd name="connsiteY69" fmla="*/ 1032454 h 1474582"/>
              <a:gd name="connsiteX70" fmla="*/ 2793177 w 4993766"/>
              <a:gd name="connsiteY70" fmla="*/ 972164 h 1474582"/>
              <a:gd name="connsiteX71" fmla="*/ 2843419 w 4993766"/>
              <a:gd name="connsiteY71" fmla="*/ 982212 h 1474582"/>
              <a:gd name="connsiteX72" fmla="*/ 2893661 w 4993766"/>
              <a:gd name="connsiteY72" fmla="*/ 1022406 h 1474582"/>
              <a:gd name="connsiteX73" fmla="*/ 2953951 w 4993766"/>
              <a:gd name="connsiteY73" fmla="*/ 1052551 h 1474582"/>
              <a:gd name="connsiteX74" fmla="*/ 2984096 w 4993766"/>
              <a:gd name="connsiteY74" fmla="*/ 1082696 h 1474582"/>
              <a:gd name="connsiteX75" fmla="*/ 2994145 w 4993766"/>
              <a:gd name="connsiteY75" fmla="*/ 1112841 h 1474582"/>
              <a:gd name="connsiteX76" fmla="*/ 3074531 w 4993766"/>
              <a:gd name="connsiteY76" fmla="*/ 1153034 h 1474582"/>
              <a:gd name="connsiteX77" fmla="*/ 3114725 w 4993766"/>
              <a:gd name="connsiteY77" fmla="*/ 1173131 h 1474582"/>
              <a:gd name="connsiteX78" fmla="*/ 3144870 w 4993766"/>
              <a:gd name="connsiteY78" fmla="*/ 1142986 h 1474582"/>
              <a:gd name="connsiteX79" fmla="*/ 3175015 w 4993766"/>
              <a:gd name="connsiteY79" fmla="*/ 1122889 h 1474582"/>
              <a:gd name="connsiteX80" fmla="*/ 3245353 w 4993766"/>
              <a:gd name="connsiteY80" fmla="*/ 1052551 h 1474582"/>
              <a:gd name="connsiteX81" fmla="*/ 3255402 w 4993766"/>
              <a:gd name="connsiteY81" fmla="*/ 1012357 h 1474582"/>
              <a:gd name="connsiteX82" fmla="*/ 3285547 w 4993766"/>
              <a:gd name="connsiteY82" fmla="*/ 931971 h 1474582"/>
              <a:gd name="connsiteX83" fmla="*/ 3295595 w 4993766"/>
              <a:gd name="connsiteY83" fmla="*/ 831487 h 1474582"/>
              <a:gd name="connsiteX84" fmla="*/ 3315692 w 4993766"/>
              <a:gd name="connsiteY84" fmla="*/ 781245 h 1474582"/>
              <a:gd name="connsiteX85" fmla="*/ 3325740 w 4993766"/>
              <a:gd name="connsiteY85" fmla="*/ 741052 h 1474582"/>
              <a:gd name="connsiteX86" fmla="*/ 3345837 w 4993766"/>
              <a:gd name="connsiteY86" fmla="*/ 710907 h 1474582"/>
              <a:gd name="connsiteX87" fmla="*/ 3375982 w 4993766"/>
              <a:gd name="connsiteY87" fmla="*/ 620472 h 1474582"/>
              <a:gd name="connsiteX88" fmla="*/ 3396079 w 4993766"/>
              <a:gd name="connsiteY88" fmla="*/ 590327 h 1474582"/>
              <a:gd name="connsiteX89" fmla="*/ 3416175 w 4993766"/>
              <a:gd name="connsiteY89" fmla="*/ 509940 h 1474582"/>
              <a:gd name="connsiteX90" fmla="*/ 3481474 w 4993766"/>
              <a:gd name="connsiteY90" fmla="*/ 301064 h 1474582"/>
              <a:gd name="connsiteX91" fmla="*/ 3476465 w 4993766"/>
              <a:gd name="connsiteY91" fmla="*/ 640568 h 1474582"/>
              <a:gd name="connsiteX92" fmla="*/ 3526707 w 4993766"/>
              <a:gd name="connsiteY92" fmla="*/ 771197 h 1474582"/>
              <a:gd name="connsiteX93" fmla="*/ 3536755 w 4993766"/>
              <a:gd name="connsiteY93" fmla="*/ 921922 h 1474582"/>
              <a:gd name="connsiteX94" fmla="*/ 3566901 w 4993766"/>
              <a:gd name="connsiteY94" fmla="*/ 1092744 h 1474582"/>
              <a:gd name="connsiteX95" fmla="*/ 3607094 w 4993766"/>
              <a:gd name="connsiteY95" fmla="*/ 1213324 h 1474582"/>
              <a:gd name="connsiteX96" fmla="*/ 3617142 w 4993766"/>
              <a:gd name="connsiteY96" fmla="*/ 1253518 h 1474582"/>
              <a:gd name="connsiteX97" fmla="*/ 3627191 w 4993766"/>
              <a:gd name="connsiteY97" fmla="*/ 1384146 h 1474582"/>
              <a:gd name="connsiteX98" fmla="*/ 3647287 w 4993766"/>
              <a:gd name="connsiteY98" fmla="*/ 1444436 h 1474582"/>
              <a:gd name="connsiteX99" fmla="*/ 3657336 w 4993766"/>
              <a:gd name="connsiteY99" fmla="*/ 1474582 h 1474582"/>
              <a:gd name="connsiteX100" fmla="*/ 3717626 w 4993766"/>
              <a:gd name="connsiteY100" fmla="*/ 1394195 h 1474582"/>
              <a:gd name="connsiteX101" fmla="*/ 3767868 w 4993766"/>
              <a:gd name="connsiteY101" fmla="*/ 1313808 h 1474582"/>
              <a:gd name="connsiteX102" fmla="*/ 3787964 w 4993766"/>
              <a:gd name="connsiteY102" fmla="*/ 1243469 h 1474582"/>
              <a:gd name="connsiteX103" fmla="*/ 3798013 w 4993766"/>
              <a:gd name="connsiteY103" fmla="*/ 1183179 h 1474582"/>
              <a:gd name="connsiteX104" fmla="*/ 3828158 w 4993766"/>
              <a:gd name="connsiteY104" fmla="*/ 1112841 h 1474582"/>
              <a:gd name="connsiteX105" fmla="*/ 3838206 w 4993766"/>
              <a:gd name="connsiteY105" fmla="*/ 1012357 h 1474582"/>
              <a:gd name="connsiteX106" fmla="*/ 3868351 w 4993766"/>
              <a:gd name="connsiteY106" fmla="*/ 942019 h 1474582"/>
              <a:gd name="connsiteX107" fmla="*/ 3938690 w 4993766"/>
              <a:gd name="connsiteY107" fmla="*/ 1032454 h 1474582"/>
              <a:gd name="connsiteX108" fmla="*/ 3958786 w 4993766"/>
              <a:gd name="connsiteY108" fmla="*/ 1072647 h 1474582"/>
              <a:gd name="connsiteX109" fmla="*/ 3968835 w 4993766"/>
              <a:gd name="connsiteY109" fmla="*/ 1173131 h 1474582"/>
              <a:gd name="connsiteX110" fmla="*/ 4019076 w 4993766"/>
              <a:gd name="connsiteY110" fmla="*/ 1193228 h 1474582"/>
              <a:gd name="connsiteX111" fmla="*/ 4189898 w 4993766"/>
              <a:gd name="connsiteY111" fmla="*/ 1213324 h 1474582"/>
              <a:gd name="connsiteX112" fmla="*/ 4220043 w 4993766"/>
              <a:gd name="connsiteY112" fmla="*/ 1203276 h 1474582"/>
              <a:gd name="connsiteX113" fmla="*/ 4230092 w 4993766"/>
              <a:gd name="connsiteY113" fmla="*/ 1122889 h 1474582"/>
              <a:gd name="connsiteX114" fmla="*/ 4240140 w 4993766"/>
              <a:gd name="connsiteY114" fmla="*/ 1072647 h 1474582"/>
              <a:gd name="connsiteX115" fmla="*/ 4290382 w 4993766"/>
              <a:gd name="connsiteY115" fmla="*/ 1042502 h 1474582"/>
              <a:gd name="connsiteX116" fmla="*/ 4310479 w 4993766"/>
              <a:gd name="connsiteY116" fmla="*/ 1012357 h 1474582"/>
              <a:gd name="connsiteX117" fmla="*/ 4350672 w 4993766"/>
              <a:gd name="connsiteY117" fmla="*/ 972164 h 1474582"/>
              <a:gd name="connsiteX118" fmla="*/ 4360720 w 4993766"/>
              <a:gd name="connsiteY118" fmla="*/ 911874 h 1474582"/>
              <a:gd name="connsiteX119" fmla="*/ 4380817 w 4993766"/>
              <a:gd name="connsiteY119" fmla="*/ 881729 h 1474582"/>
              <a:gd name="connsiteX120" fmla="*/ 4410962 w 4993766"/>
              <a:gd name="connsiteY120" fmla="*/ 821439 h 1474582"/>
              <a:gd name="connsiteX121" fmla="*/ 4441107 w 4993766"/>
              <a:gd name="connsiteY121" fmla="*/ 831487 h 1474582"/>
              <a:gd name="connsiteX122" fmla="*/ 4471252 w 4993766"/>
              <a:gd name="connsiteY122" fmla="*/ 942019 h 1474582"/>
              <a:gd name="connsiteX123" fmla="*/ 4491349 w 4993766"/>
              <a:gd name="connsiteY123" fmla="*/ 1012357 h 1474582"/>
              <a:gd name="connsiteX124" fmla="*/ 4511446 w 4993766"/>
              <a:gd name="connsiteY124" fmla="*/ 1042502 h 1474582"/>
              <a:gd name="connsiteX125" fmla="*/ 4551639 w 4993766"/>
              <a:gd name="connsiteY125" fmla="*/ 982212 h 1474582"/>
              <a:gd name="connsiteX126" fmla="*/ 4611929 w 4993766"/>
              <a:gd name="connsiteY126" fmla="*/ 881729 h 1474582"/>
              <a:gd name="connsiteX127" fmla="*/ 4621977 w 4993766"/>
              <a:gd name="connsiteY127" fmla="*/ 690810 h 1474582"/>
              <a:gd name="connsiteX128" fmla="*/ 4632026 w 4993766"/>
              <a:gd name="connsiteY128" fmla="*/ 650617 h 1474582"/>
              <a:gd name="connsiteX129" fmla="*/ 4682268 w 4993766"/>
              <a:gd name="connsiteY129" fmla="*/ 761149 h 1474582"/>
              <a:gd name="connsiteX130" fmla="*/ 4692316 w 4993766"/>
              <a:gd name="connsiteY130" fmla="*/ 841535 h 1474582"/>
              <a:gd name="connsiteX131" fmla="*/ 4702364 w 4993766"/>
              <a:gd name="connsiteY131" fmla="*/ 972164 h 1474582"/>
              <a:gd name="connsiteX132" fmla="*/ 4732509 w 4993766"/>
              <a:gd name="connsiteY132" fmla="*/ 1062599 h 1474582"/>
              <a:gd name="connsiteX133" fmla="*/ 4742558 w 4993766"/>
              <a:gd name="connsiteY133" fmla="*/ 1092744 h 1474582"/>
              <a:gd name="connsiteX134" fmla="*/ 4752606 w 4993766"/>
              <a:gd name="connsiteY134" fmla="*/ 1122889 h 1474582"/>
              <a:gd name="connsiteX135" fmla="*/ 4782751 w 4993766"/>
              <a:gd name="connsiteY135" fmla="*/ 1153034 h 1474582"/>
              <a:gd name="connsiteX136" fmla="*/ 4792799 w 4993766"/>
              <a:gd name="connsiteY136" fmla="*/ 1293711 h 1474582"/>
              <a:gd name="connsiteX137" fmla="*/ 4832993 w 4993766"/>
              <a:gd name="connsiteY137" fmla="*/ 1313808 h 1474582"/>
              <a:gd name="connsiteX138" fmla="*/ 4893283 w 4993766"/>
              <a:gd name="connsiteY138" fmla="*/ 1253518 h 1474582"/>
              <a:gd name="connsiteX139" fmla="*/ 4933476 w 4993766"/>
              <a:gd name="connsiteY139" fmla="*/ 1183179 h 1474582"/>
              <a:gd name="connsiteX140" fmla="*/ 4973670 w 4993766"/>
              <a:gd name="connsiteY140" fmla="*/ 1122889 h 1474582"/>
              <a:gd name="connsiteX141" fmla="*/ 4993766 w 4993766"/>
              <a:gd name="connsiteY141" fmla="*/ 1072647 h 1474582"/>
              <a:gd name="connsiteX0" fmla="*/ 0 w 4968675"/>
              <a:gd name="connsiteY0" fmla="*/ 150097 h 1461165"/>
              <a:gd name="connsiteX1" fmla="*/ 176902 w 4968675"/>
              <a:gd name="connsiteY1" fmla="*/ 69599 h 1461165"/>
              <a:gd name="connsiteX2" fmla="*/ 406724 w 4968675"/>
              <a:gd name="connsiteY2" fmla="*/ 567694 h 1461165"/>
              <a:gd name="connsiteX3" fmla="*/ 497159 w 4968675"/>
              <a:gd name="connsiteY3" fmla="*/ 716259 h 1461165"/>
              <a:gd name="connsiteX4" fmla="*/ 517256 w 4968675"/>
              <a:gd name="connsiteY4" fmla="*/ 979273 h 1461165"/>
              <a:gd name="connsiteX5" fmla="*/ 627788 w 4968675"/>
              <a:gd name="connsiteY5" fmla="*/ 850218 h 1461165"/>
              <a:gd name="connsiteX6" fmla="*/ 657933 w 4968675"/>
              <a:gd name="connsiteY6" fmla="*/ 879930 h 1461165"/>
              <a:gd name="connsiteX7" fmla="*/ 738319 w 4968675"/>
              <a:gd name="connsiteY7" fmla="*/ 1169762 h 1461165"/>
              <a:gd name="connsiteX8" fmla="*/ 768464 w 4968675"/>
              <a:gd name="connsiteY8" fmla="*/ 1149666 h 1461165"/>
              <a:gd name="connsiteX9" fmla="*/ 782294 w 4968675"/>
              <a:gd name="connsiteY9" fmla="*/ 1132703 h 1461165"/>
              <a:gd name="connsiteX10" fmla="*/ 868948 w 4968675"/>
              <a:gd name="connsiteY10" fmla="*/ 1099424 h 1461165"/>
              <a:gd name="connsiteX11" fmla="*/ 919190 w 4968675"/>
              <a:gd name="connsiteY11" fmla="*/ 1220004 h 1461165"/>
              <a:gd name="connsiteX12" fmla="*/ 989528 w 4968675"/>
              <a:gd name="connsiteY12" fmla="*/ 1270246 h 1461165"/>
              <a:gd name="connsiteX13" fmla="*/ 988773 w 4968675"/>
              <a:gd name="connsiteY13" fmla="*/ 1290019 h 1461165"/>
              <a:gd name="connsiteX14" fmla="*/ 1120157 w 4968675"/>
              <a:gd name="connsiteY14" fmla="*/ 1380778 h 1461165"/>
              <a:gd name="connsiteX15" fmla="*/ 1160350 w 4968675"/>
              <a:gd name="connsiteY15" fmla="*/ 1360681 h 1461165"/>
              <a:gd name="connsiteX16" fmla="*/ 1200544 w 4968675"/>
              <a:gd name="connsiteY16" fmla="*/ 1300391 h 1461165"/>
              <a:gd name="connsiteX17" fmla="*/ 1210592 w 4968675"/>
              <a:gd name="connsiteY17" fmla="*/ 1189859 h 1461165"/>
              <a:gd name="connsiteX18" fmla="*/ 1301027 w 4968675"/>
              <a:gd name="connsiteY18" fmla="*/ 1049182 h 1461165"/>
              <a:gd name="connsiteX19" fmla="*/ 1311075 w 4968675"/>
              <a:gd name="connsiteY19" fmla="*/ 998940 h 1461165"/>
              <a:gd name="connsiteX20" fmla="*/ 1351269 w 4968675"/>
              <a:gd name="connsiteY20" fmla="*/ 948699 h 1461165"/>
              <a:gd name="connsiteX21" fmla="*/ 1371366 w 4968675"/>
              <a:gd name="connsiteY21" fmla="*/ 918554 h 1461165"/>
              <a:gd name="connsiteX22" fmla="*/ 1381414 w 4968675"/>
              <a:gd name="connsiteY22" fmla="*/ 888408 h 1461165"/>
              <a:gd name="connsiteX23" fmla="*/ 1401511 w 4968675"/>
              <a:gd name="connsiteY23" fmla="*/ 838167 h 1461165"/>
              <a:gd name="connsiteX24" fmla="*/ 1421607 w 4968675"/>
              <a:gd name="connsiteY24" fmla="*/ 707538 h 1461165"/>
              <a:gd name="connsiteX25" fmla="*/ 1431656 w 4968675"/>
              <a:gd name="connsiteY25" fmla="*/ 898457 h 1461165"/>
              <a:gd name="connsiteX26" fmla="*/ 1451752 w 4968675"/>
              <a:gd name="connsiteY26" fmla="*/ 858263 h 1461165"/>
              <a:gd name="connsiteX27" fmla="*/ 1461801 w 4968675"/>
              <a:gd name="connsiteY27" fmla="*/ 828118 h 1461165"/>
              <a:gd name="connsiteX28" fmla="*/ 1512043 w 4968675"/>
              <a:gd name="connsiteY28" fmla="*/ 918554 h 1461165"/>
              <a:gd name="connsiteX29" fmla="*/ 1562284 w 4968675"/>
              <a:gd name="connsiteY29" fmla="*/ 978844 h 1461165"/>
              <a:gd name="connsiteX30" fmla="*/ 1592429 w 4968675"/>
              <a:gd name="connsiteY30" fmla="*/ 988892 h 1461165"/>
              <a:gd name="connsiteX31" fmla="*/ 1642671 w 4968675"/>
              <a:gd name="connsiteY31" fmla="*/ 878360 h 1461165"/>
              <a:gd name="connsiteX32" fmla="*/ 1702961 w 4968675"/>
              <a:gd name="connsiteY32" fmla="*/ 818070 h 1461165"/>
              <a:gd name="connsiteX33" fmla="*/ 1723058 w 4968675"/>
              <a:gd name="connsiteY33" fmla="*/ 777877 h 1461165"/>
              <a:gd name="connsiteX34" fmla="*/ 1753203 w 4968675"/>
              <a:gd name="connsiteY34" fmla="*/ 637200 h 1461165"/>
              <a:gd name="connsiteX35" fmla="*/ 1773300 w 4968675"/>
              <a:gd name="connsiteY35" fmla="*/ 667345 h 1461165"/>
              <a:gd name="connsiteX36" fmla="*/ 1783348 w 4968675"/>
              <a:gd name="connsiteY36" fmla="*/ 697490 h 1461165"/>
              <a:gd name="connsiteX37" fmla="*/ 1803445 w 4968675"/>
              <a:gd name="connsiteY37" fmla="*/ 767828 h 1461165"/>
              <a:gd name="connsiteX38" fmla="*/ 1853686 w 4968675"/>
              <a:gd name="connsiteY38" fmla="*/ 848215 h 1461165"/>
              <a:gd name="connsiteX39" fmla="*/ 1883832 w 4968675"/>
              <a:gd name="connsiteY39" fmla="*/ 1008989 h 1461165"/>
              <a:gd name="connsiteX40" fmla="*/ 1913977 w 4968675"/>
              <a:gd name="connsiteY40" fmla="*/ 1119521 h 1461165"/>
              <a:gd name="connsiteX41" fmla="*/ 1934073 w 4968675"/>
              <a:gd name="connsiteY41" fmla="*/ 1199907 h 1461165"/>
              <a:gd name="connsiteX42" fmla="*/ 1954170 w 4968675"/>
              <a:gd name="connsiteY42" fmla="*/ 1230052 h 1461165"/>
              <a:gd name="connsiteX43" fmla="*/ 1984315 w 4968675"/>
              <a:gd name="connsiteY43" fmla="*/ 1220004 h 1461165"/>
              <a:gd name="connsiteX44" fmla="*/ 1994363 w 4968675"/>
              <a:gd name="connsiteY44" fmla="*/ 1189859 h 1461165"/>
              <a:gd name="connsiteX45" fmla="*/ 2014460 w 4968675"/>
              <a:gd name="connsiteY45" fmla="*/ 1159714 h 1461165"/>
              <a:gd name="connsiteX46" fmla="*/ 2044605 w 4968675"/>
              <a:gd name="connsiteY46" fmla="*/ 1109472 h 1461165"/>
              <a:gd name="connsiteX47" fmla="*/ 2084799 w 4968675"/>
              <a:gd name="connsiteY47" fmla="*/ 1139617 h 1461165"/>
              <a:gd name="connsiteX48" fmla="*/ 2185282 w 4968675"/>
              <a:gd name="connsiteY48" fmla="*/ 1230052 h 1461165"/>
              <a:gd name="connsiteX49" fmla="*/ 2225475 w 4968675"/>
              <a:gd name="connsiteY49" fmla="*/ 1300391 h 1461165"/>
              <a:gd name="connsiteX50" fmla="*/ 2255621 w 4968675"/>
              <a:gd name="connsiteY50" fmla="*/ 1320488 h 1461165"/>
              <a:gd name="connsiteX51" fmla="*/ 2265669 w 4968675"/>
              <a:gd name="connsiteY51" fmla="*/ 1350633 h 1461165"/>
              <a:gd name="connsiteX52" fmla="*/ 2285766 w 4968675"/>
              <a:gd name="connsiteY52" fmla="*/ 1320488 h 1461165"/>
              <a:gd name="connsiteX53" fmla="*/ 2295814 w 4968675"/>
              <a:gd name="connsiteY53" fmla="*/ 1280294 h 1461165"/>
              <a:gd name="connsiteX54" fmla="*/ 2315911 w 4968675"/>
              <a:gd name="connsiteY54" fmla="*/ 1230052 h 1461165"/>
              <a:gd name="connsiteX55" fmla="*/ 2325959 w 4968675"/>
              <a:gd name="connsiteY55" fmla="*/ 1199907 h 1461165"/>
              <a:gd name="connsiteX56" fmla="*/ 2336007 w 4968675"/>
              <a:gd name="connsiteY56" fmla="*/ 1039134 h 1461165"/>
              <a:gd name="connsiteX57" fmla="*/ 2366152 w 4968675"/>
              <a:gd name="connsiteY57" fmla="*/ 948699 h 1461165"/>
              <a:gd name="connsiteX58" fmla="*/ 2396297 w 4968675"/>
              <a:gd name="connsiteY58" fmla="*/ 898457 h 1461165"/>
              <a:gd name="connsiteX59" fmla="*/ 2406346 w 4968675"/>
              <a:gd name="connsiteY59" fmla="*/ 838167 h 1461165"/>
              <a:gd name="connsiteX60" fmla="*/ 2416394 w 4968675"/>
              <a:gd name="connsiteY60" fmla="*/ 868312 h 1461165"/>
              <a:gd name="connsiteX61" fmla="*/ 2426443 w 4968675"/>
              <a:gd name="connsiteY61" fmla="*/ 928602 h 1461165"/>
              <a:gd name="connsiteX62" fmla="*/ 2456588 w 4968675"/>
              <a:gd name="connsiteY62" fmla="*/ 998940 h 1461165"/>
              <a:gd name="connsiteX63" fmla="*/ 2466636 w 4968675"/>
              <a:gd name="connsiteY63" fmla="*/ 1119521 h 1461165"/>
              <a:gd name="connsiteX64" fmla="*/ 2486733 w 4968675"/>
              <a:gd name="connsiteY64" fmla="*/ 1240101 h 1461165"/>
              <a:gd name="connsiteX65" fmla="*/ 2547023 w 4968675"/>
              <a:gd name="connsiteY65" fmla="*/ 1179811 h 1461165"/>
              <a:gd name="connsiteX66" fmla="*/ 2607313 w 4968675"/>
              <a:gd name="connsiteY66" fmla="*/ 1139617 h 1461165"/>
              <a:gd name="connsiteX67" fmla="*/ 2657555 w 4968675"/>
              <a:gd name="connsiteY67" fmla="*/ 1079327 h 1461165"/>
              <a:gd name="connsiteX68" fmla="*/ 2697748 w 4968675"/>
              <a:gd name="connsiteY68" fmla="*/ 1019037 h 1461165"/>
              <a:gd name="connsiteX69" fmla="*/ 2768086 w 4968675"/>
              <a:gd name="connsiteY69" fmla="*/ 958747 h 1461165"/>
              <a:gd name="connsiteX70" fmla="*/ 2818328 w 4968675"/>
              <a:gd name="connsiteY70" fmla="*/ 968795 h 1461165"/>
              <a:gd name="connsiteX71" fmla="*/ 2868570 w 4968675"/>
              <a:gd name="connsiteY71" fmla="*/ 1008989 h 1461165"/>
              <a:gd name="connsiteX72" fmla="*/ 2928860 w 4968675"/>
              <a:gd name="connsiteY72" fmla="*/ 1039134 h 1461165"/>
              <a:gd name="connsiteX73" fmla="*/ 2959005 w 4968675"/>
              <a:gd name="connsiteY73" fmla="*/ 1069279 h 1461165"/>
              <a:gd name="connsiteX74" fmla="*/ 2969054 w 4968675"/>
              <a:gd name="connsiteY74" fmla="*/ 1099424 h 1461165"/>
              <a:gd name="connsiteX75" fmla="*/ 3049440 w 4968675"/>
              <a:gd name="connsiteY75" fmla="*/ 1139617 h 1461165"/>
              <a:gd name="connsiteX76" fmla="*/ 3089634 w 4968675"/>
              <a:gd name="connsiteY76" fmla="*/ 1159714 h 1461165"/>
              <a:gd name="connsiteX77" fmla="*/ 3119779 w 4968675"/>
              <a:gd name="connsiteY77" fmla="*/ 1129569 h 1461165"/>
              <a:gd name="connsiteX78" fmla="*/ 3149924 w 4968675"/>
              <a:gd name="connsiteY78" fmla="*/ 1109472 h 1461165"/>
              <a:gd name="connsiteX79" fmla="*/ 3220262 w 4968675"/>
              <a:gd name="connsiteY79" fmla="*/ 1039134 h 1461165"/>
              <a:gd name="connsiteX80" fmla="*/ 3230311 w 4968675"/>
              <a:gd name="connsiteY80" fmla="*/ 998940 h 1461165"/>
              <a:gd name="connsiteX81" fmla="*/ 3260456 w 4968675"/>
              <a:gd name="connsiteY81" fmla="*/ 918554 h 1461165"/>
              <a:gd name="connsiteX82" fmla="*/ 3270504 w 4968675"/>
              <a:gd name="connsiteY82" fmla="*/ 818070 h 1461165"/>
              <a:gd name="connsiteX83" fmla="*/ 3290601 w 4968675"/>
              <a:gd name="connsiteY83" fmla="*/ 767828 h 1461165"/>
              <a:gd name="connsiteX84" fmla="*/ 3300649 w 4968675"/>
              <a:gd name="connsiteY84" fmla="*/ 727635 h 1461165"/>
              <a:gd name="connsiteX85" fmla="*/ 3320746 w 4968675"/>
              <a:gd name="connsiteY85" fmla="*/ 697490 h 1461165"/>
              <a:gd name="connsiteX86" fmla="*/ 3350891 w 4968675"/>
              <a:gd name="connsiteY86" fmla="*/ 607055 h 1461165"/>
              <a:gd name="connsiteX87" fmla="*/ 3370988 w 4968675"/>
              <a:gd name="connsiteY87" fmla="*/ 576910 h 1461165"/>
              <a:gd name="connsiteX88" fmla="*/ 3391084 w 4968675"/>
              <a:gd name="connsiteY88" fmla="*/ 496523 h 1461165"/>
              <a:gd name="connsiteX89" fmla="*/ 3456383 w 4968675"/>
              <a:gd name="connsiteY89" fmla="*/ 287647 h 1461165"/>
              <a:gd name="connsiteX90" fmla="*/ 3451374 w 4968675"/>
              <a:gd name="connsiteY90" fmla="*/ 627151 h 1461165"/>
              <a:gd name="connsiteX91" fmla="*/ 3501616 w 4968675"/>
              <a:gd name="connsiteY91" fmla="*/ 757780 h 1461165"/>
              <a:gd name="connsiteX92" fmla="*/ 3511664 w 4968675"/>
              <a:gd name="connsiteY92" fmla="*/ 908505 h 1461165"/>
              <a:gd name="connsiteX93" fmla="*/ 3541810 w 4968675"/>
              <a:gd name="connsiteY93" fmla="*/ 1079327 h 1461165"/>
              <a:gd name="connsiteX94" fmla="*/ 3582003 w 4968675"/>
              <a:gd name="connsiteY94" fmla="*/ 1199907 h 1461165"/>
              <a:gd name="connsiteX95" fmla="*/ 3592051 w 4968675"/>
              <a:gd name="connsiteY95" fmla="*/ 1240101 h 1461165"/>
              <a:gd name="connsiteX96" fmla="*/ 3602100 w 4968675"/>
              <a:gd name="connsiteY96" fmla="*/ 1370729 h 1461165"/>
              <a:gd name="connsiteX97" fmla="*/ 3622196 w 4968675"/>
              <a:gd name="connsiteY97" fmla="*/ 1431019 h 1461165"/>
              <a:gd name="connsiteX98" fmla="*/ 3632245 w 4968675"/>
              <a:gd name="connsiteY98" fmla="*/ 1461165 h 1461165"/>
              <a:gd name="connsiteX99" fmla="*/ 3692535 w 4968675"/>
              <a:gd name="connsiteY99" fmla="*/ 1380778 h 1461165"/>
              <a:gd name="connsiteX100" fmla="*/ 3742777 w 4968675"/>
              <a:gd name="connsiteY100" fmla="*/ 1300391 h 1461165"/>
              <a:gd name="connsiteX101" fmla="*/ 3762873 w 4968675"/>
              <a:gd name="connsiteY101" fmla="*/ 1230052 h 1461165"/>
              <a:gd name="connsiteX102" fmla="*/ 3772922 w 4968675"/>
              <a:gd name="connsiteY102" fmla="*/ 1169762 h 1461165"/>
              <a:gd name="connsiteX103" fmla="*/ 3803067 w 4968675"/>
              <a:gd name="connsiteY103" fmla="*/ 1099424 h 1461165"/>
              <a:gd name="connsiteX104" fmla="*/ 3813115 w 4968675"/>
              <a:gd name="connsiteY104" fmla="*/ 998940 h 1461165"/>
              <a:gd name="connsiteX105" fmla="*/ 3843260 w 4968675"/>
              <a:gd name="connsiteY105" fmla="*/ 928602 h 1461165"/>
              <a:gd name="connsiteX106" fmla="*/ 3913599 w 4968675"/>
              <a:gd name="connsiteY106" fmla="*/ 1019037 h 1461165"/>
              <a:gd name="connsiteX107" fmla="*/ 3933695 w 4968675"/>
              <a:gd name="connsiteY107" fmla="*/ 1059230 h 1461165"/>
              <a:gd name="connsiteX108" fmla="*/ 3943744 w 4968675"/>
              <a:gd name="connsiteY108" fmla="*/ 1159714 h 1461165"/>
              <a:gd name="connsiteX109" fmla="*/ 3993985 w 4968675"/>
              <a:gd name="connsiteY109" fmla="*/ 1179811 h 1461165"/>
              <a:gd name="connsiteX110" fmla="*/ 4164807 w 4968675"/>
              <a:gd name="connsiteY110" fmla="*/ 1199907 h 1461165"/>
              <a:gd name="connsiteX111" fmla="*/ 4194952 w 4968675"/>
              <a:gd name="connsiteY111" fmla="*/ 1189859 h 1461165"/>
              <a:gd name="connsiteX112" fmla="*/ 4205001 w 4968675"/>
              <a:gd name="connsiteY112" fmla="*/ 1109472 h 1461165"/>
              <a:gd name="connsiteX113" fmla="*/ 4215049 w 4968675"/>
              <a:gd name="connsiteY113" fmla="*/ 1059230 h 1461165"/>
              <a:gd name="connsiteX114" fmla="*/ 4265291 w 4968675"/>
              <a:gd name="connsiteY114" fmla="*/ 1029085 h 1461165"/>
              <a:gd name="connsiteX115" fmla="*/ 4285388 w 4968675"/>
              <a:gd name="connsiteY115" fmla="*/ 998940 h 1461165"/>
              <a:gd name="connsiteX116" fmla="*/ 4325581 w 4968675"/>
              <a:gd name="connsiteY116" fmla="*/ 958747 h 1461165"/>
              <a:gd name="connsiteX117" fmla="*/ 4335629 w 4968675"/>
              <a:gd name="connsiteY117" fmla="*/ 898457 h 1461165"/>
              <a:gd name="connsiteX118" fmla="*/ 4355726 w 4968675"/>
              <a:gd name="connsiteY118" fmla="*/ 868312 h 1461165"/>
              <a:gd name="connsiteX119" fmla="*/ 4385871 w 4968675"/>
              <a:gd name="connsiteY119" fmla="*/ 808022 h 1461165"/>
              <a:gd name="connsiteX120" fmla="*/ 4416016 w 4968675"/>
              <a:gd name="connsiteY120" fmla="*/ 818070 h 1461165"/>
              <a:gd name="connsiteX121" fmla="*/ 4446161 w 4968675"/>
              <a:gd name="connsiteY121" fmla="*/ 928602 h 1461165"/>
              <a:gd name="connsiteX122" fmla="*/ 4466258 w 4968675"/>
              <a:gd name="connsiteY122" fmla="*/ 998940 h 1461165"/>
              <a:gd name="connsiteX123" fmla="*/ 4486355 w 4968675"/>
              <a:gd name="connsiteY123" fmla="*/ 1029085 h 1461165"/>
              <a:gd name="connsiteX124" fmla="*/ 4526548 w 4968675"/>
              <a:gd name="connsiteY124" fmla="*/ 968795 h 1461165"/>
              <a:gd name="connsiteX125" fmla="*/ 4586838 w 4968675"/>
              <a:gd name="connsiteY125" fmla="*/ 868312 h 1461165"/>
              <a:gd name="connsiteX126" fmla="*/ 4596886 w 4968675"/>
              <a:gd name="connsiteY126" fmla="*/ 677393 h 1461165"/>
              <a:gd name="connsiteX127" fmla="*/ 4606935 w 4968675"/>
              <a:gd name="connsiteY127" fmla="*/ 637200 h 1461165"/>
              <a:gd name="connsiteX128" fmla="*/ 4657177 w 4968675"/>
              <a:gd name="connsiteY128" fmla="*/ 747732 h 1461165"/>
              <a:gd name="connsiteX129" fmla="*/ 4667225 w 4968675"/>
              <a:gd name="connsiteY129" fmla="*/ 828118 h 1461165"/>
              <a:gd name="connsiteX130" fmla="*/ 4677273 w 4968675"/>
              <a:gd name="connsiteY130" fmla="*/ 958747 h 1461165"/>
              <a:gd name="connsiteX131" fmla="*/ 4707418 w 4968675"/>
              <a:gd name="connsiteY131" fmla="*/ 1049182 h 1461165"/>
              <a:gd name="connsiteX132" fmla="*/ 4717467 w 4968675"/>
              <a:gd name="connsiteY132" fmla="*/ 1079327 h 1461165"/>
              <a:gd name="connsiteX133" fmla="*/ 4727515 w 4968675"/>
              <a:gd name="connsiteY133" fmla="*/ 1109472 h 1461165"/>
              <a:gd name="connsiteX134" fmla="*/ 4757660 w 4968675"/>
              <a:gd name="connsiteY134" fmla="*/ 1139617 h 1461165"/>
              <a:gd name="connsiteX135" fmla="*/ 4767708 w 4968675"/>
              <a:gd name="connsiteY135" fmla="*/ 1280294 h 1461165"/>
              <a:gd name="connsiteX136" fmla="*/ 4807902 w 4968675"/>
              <a:gd name="connsiteY136" fmla="*/ 1300391 h 1461165"/>
              <a:gd name="connsiteX137" fmla="*/ 4868192 w 4968675"/>
              <a:gd name="connsiteY137" fmla="*/ 1240101 h 1461165"/>
              <a:gd name="connsiteX138" fmla="*/ 4908385 w 4968675"/>
              <a:gd name="connsiteY138" fmla="*/ 1169762 h 1461165"/>
              <a:gd name="connsiteX139" fmla="*/ 4948579 w 4968675"/>
              <a:gd name="connsiteY139" fmla="*/ 1109472 h 1461165"/>
              <a:gd name="connsiteX140" fmla="*/ 4968675 w 4968675"/>
              <a:gd name="connsiteY140" fmla="*/ 1059230 h 1461165"/>
              <a:gd name="connsiteX0" fmla="*/ 0 w 5068393"/>
              <a:gd name="connsiteY0" fmla="*/ 1295760 h 1461165"/>
              <a:gd name="connsiteX1" fmla="*/ 276620 w 5068393"/>
              <a:gd name="connsiteY1" fmla="*/ 69599 h 1461165"/>
              <a:gd name="connsiteX2" fmla="*/ 506442 w 5068393"/>
              <a:gd name="connsiteY2" fmla="*/ 567694 h 1461165"/>
              <a:gd name="connsiteX3" fmla="*/ 596877 w 5068393"/>
              <a:gd name="connsiteY3" fmla="*/ 716259 h 1461165"/>
              <a:gd name="connsiteX4" fmla="*/ 616974 w 5068393"/>
              <a:gd name="connsiteY4" fmla="*/ 979273 h 1461165"/>
              <a:gd name="connsiteX5" fmla="*/ 727506 w 5068393"/>
              <a:gd name="connsiteY5" fmla="*/ 850218 h 1461165"/>
              <a:gd name="connsiteX6" fmla="*/ 757651 w 5068393"/>
              <a:gd name="connsiteY6" fmla="*/ 879930 h 1461165"/>
              <a:gd name="connsiteX7" fmla="*/ 838037 w 5068393"/>
              <a:gd name="connsiteY7" fmla="*/ 1169762 h 1461165"/>
              <a:gd name="connsiteX8" fmla="*/ 868182 w 5068393"/>
              <a:gd name="connsiteY8" fmla="*/ 1149666 h 1461165"/>
              <a:gd name="connsiteX9" fmla="*/ 882012 w 5068393"/>
              <a:gd name="connsiteY9" fmla="*/ 1132703 h 1461165"/>
              <a:gd name="connsiteX10" fmla="*/ 968666 w 5068393"/>
              <a:gd name="connsiteY10" fmla="*/ 1099424 h 1461165"/>
              <a:gd name="connsiteX11" fmla="*/ 1018908 w 5068393"/>
              <a:gd name="connsiteY11" fmla="*/ 1220004 h 1461165"/>
              <a:gd name="connsiteX12" fmla="*/ 1089246 w 5068393"/>
              <a:gd name="connsiteY12" fmla="*/ 1270246 h 1461165"/>
              <a:gd name="connsiteX13" fmla="*/ 1088491 w 5068393"/>
              <a:gd name="connsiteY13" fmla="*/ 1290019 h 1461165"/>
              <a:gd name="connsiteX14" fmla="*/ 1219875 w 5068393"/>
              <a:gd name="connsiteY14" fmla="*/ 1380778 h 1461165"/>
              <a:gd name="connsiteX15" fmla="*/ 1260068 w 5068393"/>
              <a:gd name="connsiteY15" fmla="*/ 1360681 h 1461165"/>
              <a:gd name="connsiteX16" fmla="*/ 1300262 w 5068393"/>
              <a:gd name="connsiteY16" fmla="*/ 1300391 h 1461165"/>
              <a:gd name="connsiteX17" fmla="*/ 1310310 w 5068393"/>
              <a:gd name="connsiteY17" fmla="*/ 1189859 h 1461165"/>
              <a:gd name="connsiteX18" fmla="*/ 1400745 w 5068393"/>
              <a:gd name="connsiteY18" fmla="*/ 1049182 h 1461165"/>
              <a:gd name="connsiteX19" fmla="*/ 1410793 w 5068393"/>
              <a:gd name="connsiteY19" fmla="*/ 998940 h 1461165"/>
              <a:gd name="connsiteX20" fmla="*/ 1450987 w 5068393"/>
              <a:gd name="connsiteY20" fmla="*/ 948699 h 1461165"/>
              <a:gd name="connsiteX21" fmla="*/ 1471084 w 5068393"/>
              <a:gd name="connsiteY21" fmla="*/ 918554 h 1461165"/>
              <a:gd name="connsiteX22" fmla="*/ 1481132 w 5068393"/>
              <a:gd name="connsiteY22" fmla="*/ 888408 h 1461165"/>
              <a:gd name="connsiteX23" fmla="*/ 1501229 w 5068393"/>
              <a:gd name="connsiteY23" fmla="*/ 838167 h 1461165"/>
              <a:gd name="connsiteX24" fmla="*/ 1521325 w 5068393"/>
              <a:gd name="connsiteY24" fmla="*/ 707538 h 1461165"/>
              <a:gd name="connsiteX25" fmla="*/ 1531374 w 5068393"/>
              <a:gd name="connsiteY25" fmla="*/ 898457 h 1461165"/>
              <a:gd name="connsiteX26" fmla="*/ 1551470 w 5068393"/>
              <a:gd name="connsiteY26" fmla="*/ 858263 h 1461165"/>
              <a:gd name="connsiteX27" fmla="*/ 1561519 w 5068393"/>
              <a:gd name="connsiteY27" fmla="*/ 828118 h 1461165"/>
              <a:gd name="connsiteX28" fmla="*/ 1611761 w 5068393"/>
              <a:gd name="connsiteY28" fmla="*/ 918554 h 1461165"/>
              <a:gd name="connsiteX29" fmla="*/ 1662002 w 5068393"/>
              <a:gd name="connsiteY29" fmla="*/ 978844 h 1461165"/>
              <a:gd name="connsiteX30" fmla="*/ 1692147 w 5068393"/>
              <a:gd name="connsiteY30" fmla="*/ 988892 h 1461165"/>
              <a:gd name="connsiteX31" fmla="*/ 1742389 w 5068393"/>
              <a:gd name="connsiteY31" fmla="*/ 878360 h 1461165"/>
              <a:gd name="connsiteX32" fmla="*/ 1802679 w 5068393"/>
              <a:gd name="connsiteY32" fmla="*/ 818070 h 1461165"/>
              <a:gd name="connsiteX33" fmla="*/ 1822776 w 5068393"/>
              <a:gd name="connsiteY33" fmla="*/ 777877 h 1461165"/>
              <a:gd name="connsiteX34" fmla="*/ 1852921 w 5068393"/>
              <a:gd name="connsiteY34" fmla="*/ 637200 h 1461165"/>
              <a:gd name="connsiteX35" fmla="*/ 1873018 w 5068393"/>
              <a:gd name="connsiteY35" fmla="*/ 667345 h 1461165"/>
              <a:gd name="connsiteX36" fmla="*/ 1883066 w 5068393"/>
              <a:gd name="connsiteY36" fmla="*/ 697490 h 1461165"/>
              <a:gd name="connsiteX37" fmla="*/ 1903163 w 5068393"/>
              <a:gd name="connsiteY37" fmla="*/ 767828 h 1461165"/>
              <a:gd name="connsiteX38" fmla="*/ 1953404 w 5068393"/>
              <a:gd name="connsiteY38" fmla="*/ 848215 h 1461165"/>
              <a:gd name="connsiteX39" fmla="*/ 1983550 w 5068393"/>
              <a:gd name="connsiteY39" fmla="*/ 1008989 h 1461165"/>
              <a:gd name="connsiteX40" fmla="*/ 2013695 w 5068393"/>
              <a:gd name="connsiteY40" fmla="*/ 1119521 h 1461165"/>
              <a:gd name="connsiteX41" fmla="*/ 2033791 w 5068393"/>
              <a:gd name="connsiteY41" fmla="*/ 1199907 h 1461165"/>
              <a:gd name="connsiteX42" fmla="*/ 2053888 w 5068393"/>
              <a:gd name="connsiteY42" fmla="*/ 1230052 h 1461165"/>
              <a:gd name="connsiteX43" fmla="*/ 2084033 w 5068393"/>
              <a:gd name="connsiteY43" fmla="*/ 1220004 h 1461165"/>
              <a:gd name="connsiteX44" fmla="*/ 2094081 w 5068393"/>
              <a:gd name="connsiteY44" fmla="*/ 1189859 h 1461165"/>
              <a:gd name="connsiteX45" fmla="*/ 2114178 w 5068393"/>
              <a:gd name="connsiteY45" fmla="*/ 1159714 h 1461165"/>
              <a:gd name="connsiteX46" fmla="*/ 2144323 w 5068393"/>
              <a:gd name="connsiteY46" fmla="*/ 1109472 h 1461165"/>
              <a:gd name="connsiteX47" fmla="*/ 2184517 w 5068393"/>
              <a:gd name="connsiteY47" fmla="*/ 1139617 h 1461165"/>
              <a:gd name="connsiteX48" fmla="*/ 2285000 w 5068393"/>
              <a:gd name="connsiteY48" fmla="*/ 1230052 h 1461165"/>
              <a:gd name="connsiteX49" fmla="*/ 2325193 w 5068393"/>
              <a:gd name="connsiteY49" fmla="*/ 1300391 h 1461165"/>
              <a:gd name="connsiteX50" fmla="*/ 2355339 w 5068393"/>
              <a:gd name="connsiteY50" fmla="*/ 1320488 h 1461165"/>
              <a:gd name="connsiteX51" fmla="*/ 2365387 w 5068393"/>
              <a:gd name="connsiteY51" fmla="*/ 1350633 h 1461165"/>
              <a:gd name="connsiteX52" fmla="*/ 2385484 w 5068393"/>
              <a:gd name="connsiteY52" fmla="*/ 1320488 h 1461165"/>
              <a:gd name="connsiteX53" fmla="*/ 2395532 w 5068393"/>
              <a:gd name="connsiteY53" fmla="*/ 1280294 h 1461165"/>
              <a:gd name="connsiteX54" fmla="*/ 2415629 w 5068393"/>
              <a:gd name="connsiteY54" fmla="*/ 1230052 h 1461165"/>
              <a:gd name="connsiteX55" fmla="*/ 2425677 w 5068393"/>
              <a:gd name="connsiteY55" fmla="*/ 1199907 h 1461165"/>
              <a:gd name="connsiteX56" fmla="*/ 2435725 w 5068393"/>
              <a:gd name="connsiteY56" fmla="*/ 1039134 h 1461165"/>
              <a:gd name="connsiteX57" fmla="*/ 2465870 w 5068393"/>
              <a:gd name="connsiteY57" fmla="*/ 948699 h 1461165"/>
              <a:gd name="connsiteX58" fmla="*/ 2496015 w 5068393"/>
              <a:gd name="connsiteY58" fmla="*/ 898457 h 1461165"/>
              <a:gd name="connsiteX59" fmla="*/ 2506064 w 5068393"/>
              <a:gd name="connsiteY59" fmla="*/ 838167 h 1461165"/>
              <a:gd name="connsiteX60" fmla="*/ 2516112 w 5068393"/>
              <a:gd name="connsiteY60" fmla="*/ 868312 h 1461165"/>
              <a:gd name="connsiteX61" fmla="*/ 2526161 w 5068393"/>
              <a:gd name="connsiteY61" fmla="*/ 928602 h 1461165"/>
              <a:gd name="connsiteX62" fmla="*/ 2556306 w 5068393"/>
              <a:gd name="connsiteY62" fmla="*/ 998940 h 1461165"/>
              <a:gd name="connsiteX63" fmla="*/ 2566354 w 5068393"/>
              <a:gd name="connsiteY63" fmla="*/ 1119521 h 1461165"/>
              <a:gd name="connsiteX64" fmla="*/ 2586451 w 5068393"/>
              <a:gd name="connsiteY64" fmla="*/ 1240101 h 1461165"/>
              <a:gd name="connsiteX65" fmla="*/ 2646741 w 5068393"/>
              <a:gd name="connsiteY65" fmla="*/ 1179811 h 1461165"/>
              <a:gd name="connsiteX66" fmla="*/ 2707031 w 5068393"/>
              <a:gd name="connsiteY66" fmla="*/ 1139617 h 1461165"/>
              <a:gd name="connsiteX67" fmla="*/ 2757273 w 5068393"/>
              <a:gd name="connsiteY67" fmla="*/ 1079327 h 1461165"/>
              <a:gd name="connsiteX68" fmla="*/ 2797466 w 5068393"/>
              <a:gd name="connsiteY68" fmla="*/ 1019037 h 1461165"/>
              <a:gd name="connsiteX69" fmla="*/ 2867804 w 5068393"/>
              <a:gd name="connsiteY69" fmla="*/ 958747 h 1461165"/>
              <a:gd name="connsiteX70" fmla="*/ 2918046 w 5068393"/>
              <a:gd name="connsiteY70" fmla="*/ 968795 h 1461165"/>
              <a:gd name="connsiteX71" fmla="*/ 2968288 w 5068393"/>
              <a:gd name="connsiteY71" fmla="*/ 1008989 h 1461165"/>
              <a:gd name="connsiteX72" fmla="*/ 3028578 w 5068393"/>
              <a:gd name="connsiteY72" fmla="*/ 1039134 h 1461165"/>
              <a:gd name="connsiteX73" fmla="*/ 3058723 w 5068393"/>
              <a:gd name="connsiteY73" fmla="*/ 1069279 h 1461165"/>
              <a:gd name="connsiteX74" fmla="*/ 3068772 w 5068393"/>
              <a:gd name="connsiteY74" fmla="*/ 1099424 h 1461165"/>
              <a:gd name="connsiteX75" fmla="*/ 3149158 w 5068393"/>
              <a:gd name="connsiteY75" fmla="*/ 1139617 h 1461165"/>
              <a:gd name="connsiteX76" fmla="*/ 3189352 w 5068393"/>
              <a:gd name="connsiteY76" fmla="*/ 1159714 h 1461165"/>
              <a:gd name="connsiteX77" fmla="*/ 3219497 w 5068393"/>
              <a:gd name="connsiteY77" fmla="*/ 1129569 h 1461165"/>
              <a:gd name="connsiteX78" fmla="*/ 3249642 w 5068393"/>
              <a:gd name="connsiteY78" fmla="*/ 1109472 h 1461165"/>
              <a:gd name="connsiteX79" fmla="*/ 3319980 w 5068393"/>
              <a:gd name="connsiteY79" fmla="*/ 1039134 h 1461165"/>
              <a:gd name="connsiteX80" fmla="*/ 3330029 w 5068393"/>
              <a:gd name="connsiteY80" fmla="*/ 998940 h 1461165"/>
              <a:gd name="connsiteX81" fmla="*/ 3360174 w 5068393"/>
              <a:gd name="connsiteY81" fmla="*/ 918554 h 1461165"/>
              <a:gd name="connsiteX82" fmla="*/ 3370222 w 5068393"/>
              <a:gd name="connsiteY82" fmla="*/ 818070 h 1461165"/>
              <a:gd name="connsiteX83" fmla="*/ 3390319 w 5068393"/>
              <a:gd name="connsiteY83" fmla="*/ 767828 h 1461165"/>
              <a:gd name="connsiteX84" fmla="*/ 3400367 w 5068393"/>
              <a:gd name="connsiteY84" fmla="*/ 727635 h 1461165"/>
              <a:gd name="connsiteX85" fmla="*/ 3420464 w 5068393"/>
              <a:gd name="connsiteY85" fmla="*/ 697490 h 1461165"/>
              <a:gd name="connsiteX86" fmla="*/ 3450609 w 5068393"/>
              <a:gd name="connsiteY86" fmla="*/ 607055 h 1461165"/>
              <a:gd name="connsiteX87" fmla="*/ 3470706 w 5068393"/>
              <a:gd name="connsiteY87" fmla="*/ 576910 h 1461165"/>
              <a:gd name="connsiteX88" fmla="*/ 3490802 w 5068393"/>
              <a:gd name="connsiteY88" fmla="*/ 496523 h 1461165"/>
              <a:gd name="connsiteX89" fmla="*/ 3556101 w 5068393"/>
              <a:gd name="connsiteY89" fmla="*/ 287647 h 1461165"/>
              <a:gd name="connsiteX90" fmla="*/ 3551092 w 5068393"/>
              <a:gd name="connsiteY90" fmla="*/ 627151 h 1461165"/>
              <a:gd name="connsiteX91" fmla="*/ 3601334 w 5068393"/>
              <a:gd name="connsiteY91" fmla="*/ 757780 h 1461165"/>
              <a:gd name="connsiteX92" fmla="*/ 3611382 w 5068393"/>
              <a:gd name="connsiteY92" fmla="*/ 908505 h 1461165"/>
              <a:gd name="connsiteX93" fmla="*/ 3641528 w 5068393"/>
              <a:gd name="connsiteY93" fmla="*/ 1079327 h 1461165"/>
              <a:gd name="connsiteX94" fmla="*/ 3681721 w 5068393"/>
              <a:gd name="connsiteY94" fmla="*/ 1199907 h 1461165"/>
              <a:gd name="connsiteX95" fmla="*/ 3691769 w 5068393"/>
              <a:gd name="connsiteY95" fmla="*/ 1240101 h 1461165"/>
              <a:gd name="connsiteX96" fmla="*/ 3701818 w 5068393"/>
              <a:gd name="connsiteY96" fmla="*/ 1370729 h 1461165"/>
              <a:gd name="connsiteX97" fmla="*/ 3721914 w 5068393"/>
              <a:gd name="connsiteY97" fmla="*/ 1431019 h 1461165"/>
              <a:gd name="connsiteX98" fmla="*/ 3731963 w 5068393"/>
              <a:gd name="connsiteY98" fmla="*/ 1461165 h 1461165"/>
              <a:gd name="connsiteX99" fmla="*/ 3792253 w 5068393"/>
              <a:gd name="connsiteY99" fmla="*/ 1380778 h 1461165"/>
              <a:gd name="connsiteX100" fmla="*/ 3842495 w 5068393"/>
              <a:gd name="connsiteY100" fmla="*/ 1300391 h 1461165"/>
              <a:gd name="connsiteX101" fmla="*/ 3862591 w 5068393"/>
              <a:gd name="connsiteY101" fmla="*/ 1230052 h 1461165"/>
              <a:gd name="connsiteX102" fmla="*/ 3872640 w 5068393"/>
              <a:gd name="connsiteY102" fmla="*/ 1169762 h 1461165"/>
              <a:gd name="connsiteX103" fmla="*/ 3902785 w 5068393"/>
              <a:gd name="connsiteY103" fmla="*/ 1099424 h 1461165"/>
              <a:gd name="connsiteX104" fmla="*/ 3912833 w 5068393"/>
              <a:gd name="connsiteY104" fmla="*/ 998940 h 1461165"/>
              <a:gd name="connsiteX105" fmla="*/ 3942978 w 5068393"/>
              <a:gd name="connsiteY105" fmla="*/ 928602 h 1461165"/>
              <a:gd name="connsiteX106" fmla="*/ 4013317 w 5068393"/>
              <a:gd name="connsiteY106" fmla="*/ 1019037 h 1461165"/>
              <a:gd name="connsiteX107" fmla="*/ 4033413 w 5068393"/>
              <a:gd name="connsiteY107" fmla="*/ 1059230 h 1461165"/>
              <a:gd name="connsiteX108" fmla="*/ 4043462 w 5068393"/>
              <a:gd name="connsiteY108" fmla="*/ 1159714 h 1461165"/>
              <a:gd name="connsiteX109" fmla="*/ 4093703 w 5068393"/>
              <a:gd name="connsiteY109" fmla="*/ 1179811 h 1461165"/>
              <a:gd name="connsiteX110" fmla="*/ 4264525 w 5068393"/>
              <a:gd name="connsiteY110" fmla="*/ 1199907 h 1461165"/>
              <a:gd name="connsiteX111" fmla="*/ 4294670 w 5068393"/>
              <a:gd name="connsiteY111" fmla="*/ 1189859 h 1461165"/>
              <a:gd name="connsiteX112" fmla="*/ 4304719 w 5068393"/>
              <a:gd name="connsiteY112" fmla="*/ 1109472 h 1461165"/>
              <a:gd name="connsiteX113" fmla="*/ 4314767 w 5068393"/>
              <a:gd name="connsiteY113" fmla="*/ 1059230 h 1461165"/>
              <a:gd name="connsiteX114" fmla="*/ 4365009 w 5068393"/>
              <a:gd name="connsiteY114" fmla="*/ 1029085 h 1461165"/>
              <a:gd name="connsiteX115" fmla="*/ 4385106 w 5068393"/>
              <a:gd name="connsiteY115" fmla="*/ 998940 h 1461165"/>
              <a:gd name="connsiteX116" fmla="*/ 4425299 w 5068393"/>
              <a:gd name="connsiteY116" fmla="*/ 958747 h 1461165"/>
              <a:gd name="connsiteX117" fmla="*/ 4435347 w 5068393"/>
              <a:gd name="connsiteY117" fmla="*/ 898457 h 1461165"/>
              <a:gd name="connsiteX118" fmla="*/ 4455444 w 5068393"/>
              <a:gd name="connsiteY118" fmla="*/ 868312 h 1461165"/>
              <a:gd name="connsiteX119" fmla="*/ 4485589 w 5068393"/>
              <a:gd name="connsiteY119" fmla="*/ 808022 h 1461165"/>
              <a:gd name="connsiteX120" fmla="*/ 4515734 w 5068393"/>
              <a:gd name="connsiteY120" fmla="*/ 818070 h 1461165"/>
              <a:gd name="connsiteX121" fmla="*/ 4545879 w 5068393"/>
              <a:gd name="connsiteY121" fmla="*/ 928602 h 1461165"/>
              <a:gd name="connsiteX122" fmla="*/ 4565976 w 5068393"/>
              <a:gd name="connsiteY122" fmla="*/ 998940 h 1461165"/>
              <a:gd name="connsiteX123" fmla="*/ 4586073 w 5068393"/>
              <a:gd name="connsiteY123" fmla="*/ 1029085 h 1461165"/>
              <a:gd name="connsiteX124" fmla="*/ 4626266 w 5068393"/>
              <a:gd name="connsiteY124" fmla="*/ 968795 h 1461165"/>
              <a:gd name="connsiteX125" fmla="*/ 4686556 w 5068393"/>
              <a:gd name="connsiteY125" fmla="*/ 868312 h 1461165"/>
              <a:gd name="connsiteX126" fmla="*/ 4696604 w 5068393"/>
              <a:gd name="connsiteY126" fmla="*/ 677393 h 1461165"/>
              <a:gd name="connsiteX127" fmla="*/ 4706653 w 5068393"/>
              <a:gd name="connsiteY127" fmla="*/ 637200 h 1461165"/>
              <a:gd name="connsiteX128" fmla="*/ 4756895 w 5068393"/>
              <a:gd name="connsiteY128" fmla="*/ 747732 h 1461165"/>
              <a:gd name="connsiteX129" fmla="*/ 4766943 w 5068393"/>
              <a:gd name="connsiteY129" fmla="*/ 828118 h 1461165"/>
              <a:gd name="connsiteX130" fmla="*/ 4776991 w 5068393"/>
              <a:gd name="connsiteY130" fmla="*/ 958747 h 1461165"/>
              <a:gd name="connsiteX131" fmla="*/ 4807136 w 5068393"/>
              <a:gd name="connsiteY131" fmla="*/ 1049182 h 1461165"/>
              <a:gd name="connsiteX132" fmla="*/ 4817185 w 5068393"/>
              <a:gd name="connsiteY132" fmla="*/ 1079327 h 1461165"/>
              <a:gd name="connsiteX133" fmla="*/ 4827233 w 5068393"/>
              <a:gd name="connsiteY133" fmla="*/ 1109472 h 1461165"/>
              <a:gd name="connsiteX134" fmla="*/ 4857378 w 5068393"/>
              <a:gd name="connsiteY134" fmla="*/ 1139617 h 1461165"/>
              <a:gd name="connsiteX135" fmla="*/ 4867426 w 5068393"/>
              <a:gd name="connsiteY135" fmla="*/ 1280294 h 1461165"/>
              <a:gd name="connsiteX136" fmla="*/ 4907620 w 5068393"/>
              <a:gd name="connsiteY136" fmla="*/ 1300391 h 1461165"/>
              <a:gd name="connsiteX137" fmla="*/ 4967910 w 5068393"/>
              <a:gd name="connsiteY137" fmla="*/ 1240101 h 1461165"/>
              <a:gd name="connsiteX138" fmla="*/ 5008103 w 5068393"/>
              <a:gd name="connsiteY138" fmla="*/ 1169762 h 1461165"/>
              <a:gd name="connsiteX139" fmla="*/ 5048297 w 5068393"/>
              <a:gd name="connsiteY139" fmla="*/ 1109472 h 1461165"/>
              <a:gd name="connsiteX140" fmla="*/ 5068393 w 5068393"/>
              <a:gd name="connsiteY140" fmla="*/ 1059230 h 1461165"/>
              <a:gd name="connsiteX0" fmla="*/ 0 w 5068393"/>
              <a:gd name="connsiteY0" fmla="*/ 1226161 h 1391566"/>
              <a:gd name="connsiteX1" fmla="*/ 98114 w 5068393"/>
              <a:gd name="connsiteY1" fmla="*/ 706908 h 1391566"/>
              <a:gd name="connsiteX2" fmla="*/ 276620 w 5068393"/>
              <a:gd name="connsiteY2" fmla="*/ 0 h 1391566"/>
              <a:gd name="connsiteX3" fmla="*/ 506442 w 5068393"/>
              <a:gd name="connsiteY3" fmla="*/ 498095 h 1391566"/>
              <a:gd name="connsiteX4" fmla="*/ 596877 w 5068393"/>
              <a:gd name="connsiteY4" fmla="*/ 646660 h 1391566"/>
              <a:gd name="connsiteX5" fmla="*/ 616974 w 5068393"/>
              <a:gd name="connsiteY5" fmla="*/ 909674 h 1391566"/>
              <a:gd name="connsiteX6" fmla="*/ 727506 w 5068393"/>
              <a:gd name="connsiteY6" fmla="*/ 780619 h 1391566"/>
              <a:gd name="connsiteX7" fmla="*/ 757651 w 5068393"/>
              <a:gd name="connsiteY7" fmla="*/ 810331 h 1391566"/>
              <a:gd name="connsiteX8" fmla="*/ 838037 w 5068393"/>
              <a:gd name="connsiteY8" fmla="*/ 1100163 h 1391566"/>
              <a:gd name="connsiteX9" fmla="*/ 868182 w 5068393"/>
              <a:gd name="connsiteY9" fmla="*/ 1080067 h 1391566"/>
              <a:gd name="connsiteX10" fmla="*/ 882012 w 5068393"/>
              <a:gd name="connsiteY10" fmla="*/ 1063104 h 1391566"/>
              <a:gd name="connsiteX11" fmla="*/ 968666 w 5068393"/>
              <a:gd name="connsiteY11" fmla="*/ 1029825 h 1391566"/>
              <a:gd name="connsiteX12" fmla="*/ 1018908 w 5068393"/>
              <a:gd name="connsiteY12" fmla="*/ 1150405 h 1391566"/>
              <a:gd name="connsiteX13" fmla="*/ 1089246 w 5068393"/>
              <a:gd name="connsiteY13" fmla="*/ 1200647 h 1391566"/>
              <a:gd name="connsiteX14" fmla="*/ 1088491 w 5068393"/>
              <a:gd name="connsiteY14" fmla="*/ 1220420 h 1391566"/>
              <a:gd name="connsiteX15" fmla="*/ 1219875 w 5068393"/>
              <a:gd name="connsiteY15" fmla="*/ 1311179 h 1391566"/>
              <a:gd name="connsiteX16" fmla="*/ 1260068 w 5068393"/>
              <a:gd name="connsiteY16" fmla="*/ 1291082 h 1391566"/>
              <a:gd name="connsiteX17" fmla="*/ 1300262 w 5068393"/>
              <a:gd name="connsiteY17" fmla="*/ 1230792 h 1391566"/>
              <a:gd name="connsiteX18" fmla="*/ 1310310 w 5068393"/>
              <a:gd name="connsiteY18" fmla="*/ 1120260 h 1391566"/>
              <a:gd name="connsiteX19" fmla="*/ 1400745 w 5068393"/>
              <a:gd name="connsiteY19" fmla="*/ 979583 h 1391566"/>
              <a:gd name="connsiteX20" fmla="*/ 1410793 w 5068393"/>
              <a:gd name="connsiteY20" fmla="*/ 929341 h 1391566"/>
              <a:gd name="connsiteX21" fmla="*/ 1450987 w 5068393"/>
              <a:gd name="connsiteY21" fmla="*/ 879100 h 1391566"/>
              <a:gd name="connsiteX22" fmla="*/ 1471084 w 5068393"/>
              <a:gd name="connsiteY22" fmla="*/ 848955 h 1391566"/>
              <a:gd name="connsiteX23" fmla="*/ 1481132 w 5068393"/>
              <a:gd name="connsiteY23" fmla="*/ 818809 h 1391566"/>
              <a:gd name="connsiteX24" fmla="*/ 1501229 w 5068393"/>
              <a:gd name="connsiteY24" fmla="*/ 768568 h 1391566"/>
              <a:gd name="connsiteX25" fmla="*/ 1521325 w 5068393"/>
              <a:gd name="connsiteY25" fmla="*/ 637939 h 1391566"/>
              <a:gd name="connsiteX26" fmla="*/ 1531374 w 5068393"/>
              <a:gd name="connsiteY26" fmla="*/ 828858 h 1391566"/>
              <a:gd name="connsiteX27" fmla="*/ 1551470 w 5068393"/>
              <a:gd name="connsiteY27" fmla="*/ 788664 h 1391566"/>
              <a:gd name="connsiteX28" fmla="*/ 1561519 w 5068393"/>
              <a:gd name="connsiteY28" fmla="*/ 758519 h 1391566"/>
              <a:gd name="connsiteX29" fmla="*/ 1611761 w 5068393"/>
              <a:gd name="connsiteY29" fmla="*/ 848955 h 1391566"/>
              <a:gd name="connsiteX30" fmla="*/ 1662002 w 5068393"/>
              <a:gd name="connsiteY30" fmla="*/ 909245 h 1391566"/>
              <a:gd name="connsiteX31" fmla="*/ 1692147 w 5068393"/>
              <a:gd name="connsiteY31" fmla="*/ 919293 h 1391566"/>
              <a:gd name="connsiteX32" fmla="*/ 1742389 w 5068393"/>
              <a:gd name="connsiteY32" fmla="*/ 808761 h 1391566"/>
              <a:gd name="connsiteX33" fmla="*/ 1802679 w 5068393"/>
              <a:gd name="connsiteY33" fmla="*/ 748471 h 1391566"/>
              <a:gd name="connsiteX34" fmla="*/ 1822776 w 5068393"/>
              <a:gd name="connsiteY34" fmla="*/ 708278 h 1391566"/>
              <a:gd name="connsiteX35" fmla="*/ 1852921 w 5068393"/>
              <a:gd name="connsiteY35" fmla="*/ 567601 h 1391566"/>
              <a:gd name="connsiteX36" fmla="*/ 1873018 w 5068393"/>
              <a:gd name="connsiteY36" fmla="*/ 597746 h 1391566"/>
              <a:gd name="connsiteX37" fmla="*/ 1883066 w 5068393"/>
              <a:gd name="connsiteY37" fmla="*/ 627891 h 1391566"/>
              <a:gd name="connsiteX38" fmla="*/ 1903163 w 5068393"/>
              <a:gd name="connsiteY38" fmla="*/ 698229 h 1391566"/>
              <a:gd name="connsiteX39" fmla="*/ 1953404 w 5068393"/>
              <a:gd name="connsiteY39" fmla="*/ 778616 h 1391566"/>
              <a:gd name="connsiteX40" fmla="*/ 1983550 w 5068393"/>
              <a:gd name="connsiteY40" fmla="*/ 939390 h 1391566"/>
              <a:gd name="connsiteX41" fmla="*/ 2013695 w 5068393"/>
              <a:gd name="connsiteY41" fmla="*/ 1049922 h 1391566"/>
              <a:gd name="connsiteX42" fmla="*/ 2033791 w 5068393"/>
              <a:gd name="connsiteY42" fmla="*/ 1130308 h 1391566"/>
              <a:gd name="connsiteX43" fmla="*/ 2053888 w 5068393"/>
              <a:gd name="connsiteY43" fmla="*/ 1160453 h 1391566"/>
              <a:gd name="connsiteX44" fmla="*/ 2084033 w 5068393"/>
              <a:gd name="connsiteY44" fmla="*/ 1150405 h 1391566"/>
              <a:gd name="connsiteX45" fmla="*/ 2094081 w 5068393"/>
              <a:gd name="connsiteY45" fmla="*/ 1120260 h 1391566"/>
              <a:gd name="connsiteX46" fmla="*/ 2114178 w 5068393"/>
              <a:gd name="connsiteY46" fmla="*/ 1090115 h 1391566"/>
              <a:gd name="connsiteX47" fmla="*/ 2144323 w 5068393"/>
              <a:gd name="connsiteY47" fmla="*/ 1039873 h 1391566"/>
              <a:gd name="connsiteX48" fmla="*/ 2184517 w 5068393"/>
              <a:gd name="connsiteY48" fmla="*/ 1070018 h 1391566"/>
              <a:gd name="connsiteX49" fmla="*/ 2285000 w 5068393"/>
              <a:gd name="connsiteY49" fmla="*/ 1160453 h 1391566"/>
              <a:gd name="connsiteX50" fmla="*/ 2325193 w 5068393"/>
              <a:gd name="connsiteY50" fmla="*/ 1230792 h 1391566"/>
              <a:gd name="connsiteX51" fmla="*/ 2355339 w 5068393"/>
              <a:gd name="connsiteY51" fmla="*/ 1250889 h 1391566"/>
              <a:gd name="connsiteX52" fmla="*/ 2365387 w 5068393"/>
              <a:gd name="connsiteY52" fmla="*/ 1281034 h 1391566"/>
              <a:gd name="connsiteX53" fmla="*/ 2385484 w 5068393"/>
              <a:gd name="connsiteY53" fmla="*/ 1250889 h 1391566"/>
              <a:gd name="connsiteX54" fmla="*/ 2395532 w 5068393"/>
              <a:gd name="connsiteY54" fmla="*/ 1210695 h 1391566"/>
              <a:gd name="connsiteX55" fmla="*/ 2415629 w 5068393"/>
              <a:gd name="connsiteY55" fmla="*/ 1160453 h 1391566"/>
              <a:gd name="connsiteX56" fmla="*/ 2425677 w 5068393"/>
              <a:gd name="connsiteY56" fmla="*/ 1130308 h 1391566"/>
              <a:gd name="connsiteX57" fmla="*/ 2435725 w 5068393"/>
              <a:gd name="connsiteY57" fmla="*/ 969535 h 1391566"/>
              <a:gd name="connsiteX58" fmla="*/ 2465870 w 5068393"/>
              <a:gd name="connsiteY58" fmla="*/ 879100 h 1391566"/>
              <a:gd name="connsiteX59" fmla="*/ 2496015 w 5068393"/>
              <a:gd name="connsiteY59" fmla="*/ 828858 h 1391566"/>
              <a:gd name="connsiteX60" fmla="*/ 2506064 w 5068393"/>
              <a:gd name="connsiteY60" fmla="*/ 768568 h 1391566"/>
              <a:gd name="connsiteX61" fmla="*/ 2516112 w 5068393"/>
              <a:gd name="connsiteY61" fmla="*/ 798713 h 1391566"/>
              <a:gd name="connsiteX62" fmla="*/ 2526161 w 5068393"/>
              <a:gd name="connsiteY62" fmla="*/ 859003 h 1391566"/>
              <a:gd name="connsiteX63" fmla="*/ 2556306 w 5068393"/>
              <a:gd name="connsiteY63" fmla="*/ 929341 h 1391566"/>
              <a:gd name="connsiteX64" fmla="*/ 2566354 w 5068393"/>
              <a:gd name="connsiteY64" fmla="*/ 1049922 h 1391566"/>
              <a:gd name="connsiteX65" fmla="*/ 2586451 w 5068393"/>
              <a:gd name="connsiteY65" fmla="*/ 1170502 h 1391566"/>
              <a:gd name="connsiteX66" fmla="*/ 2646741 w 5068393"/>
              <a:gd name="connsiteY66" fmla="*/ 1110212 h 1391566"/>
              <a:gd name="connsiteX67" fmla="*/ 2707031 w 5068393"/>
              <a:gd name="connsiteY67" fmla="*/ 1070018 h 1391566"/>
              <a:gd name="connsiteX68" fmla="*/ 2757273 w 5068393"/>
              <a:gd name="connsiteY68" fmla="*/ 1009728 h 1391566"/>
              <a:gd name="connsiteX69" fmla="*/ 2797466 w 5068393"/>
              <a:gd name="connsiteY69" fmla="*/ 949438 h 1391566"/>
              <a:gd name="connsiteX70" fmla="*/ 2867804 w 5068393"/>
              <a:gd name="connsiteY70" fmla="*/ 889148 h 1391566"/>
              <a:gd name="connsiteX71" fmla="*/ 2918046 w 5068393"/>
              <a:gd name="connsiteY71" fmla="*/ 899196 h 1391566"/>
              <a:gd name="connsiteX72" fmla="*/ 2968288 w 5068393"/>
              <a:gd name="connsiteY72" fmla="*/ 939390 h 1391566"/>
              <a:gd name="connsiteX73" fmla="*/ 3028578 w 5068393"/>
              <a:gd name="connsiteY73" fmla="*/ 969535 h 1391566"/>
              <a:gd name="connsiteX74" fmla="*/ 3058723 w 5068393"/>
              <a:gd name="connsiteY74" fmla="*/ 999680 h 1391566"/>
              <a:gd name="connsiteX75" fmla="*/ 3068772 w 5068393"/>
              <a:gd name="connsiteY75" fmla="*/ 1029825 h 1391566"/>
              <a:gd name="connsiteX76" fmla="*/ 3149158 w 5068393"/>
              <a:gd name="connsiteY76" fmla="*/ 1070018 h 1391566"/>
              <a:gd name="connsiteX77" fmla="*/ 3189352 w 5068393"/>
              <a:gd name="connsiteY77" fmla="*/ 1090115 h 1391566"/>
              <a:gd name="connsiteX78" fmla="*/ 3219497 w 5068393"/>
              <a:gd name="connsiteY78" fmla="*/ 1059970 h 1391566"/>
              <a:gd name="connsiteX79" fmla="*/ 3249642 w 5068393"/>
              <a:gd name="connsiteY79" fmla="*/ 1039873 h 1391566"/>
              <a:gd name="connsiteX80" fmla="*/ 3319980 w 5068393"/>
              <a:gd name="connsiteY80" fmla="*/ 969535 h 1391566"/>
              <a:gd name="connsiteX81" fmla="*/ 3330029 w 5068393"/>
              <a:gd name="connsiteY81" fmla="*/ 929341 h 1391566"/>
              <a:gd name="connsiteX82" fmla="*/ 3360174 w 5068393"/>
              <a:gd name="connsiteY82" fmla="*/ 848955 h 1391566"/>
              <a:gd name="connsiteX83" fmla="*/ 3370222 w 5068393"/>
              <a:gd name="connsiteY83" fmla="*/ 748471 h 1391566"/>
              <a:gd name="connsiteX84" fmla="*/ 3390319 w 5068393"/>
              <a:gd name="connsiteY84" fmla="*/ 698229 h 1391566"/>
              <a:gd name="connsiteX85" fmla="*/ 3400367 w 5068393"/>
              <a:gd name="connsiteY85" fmla="*/ 658036 h 1391566"/>
              <a:gd name="connsiteX86" fmla="*/ 3420464 w 5068393"/>
              <a:gd name="connsiteY86" fmla="*/ 627891 h 1391566"/>
              <a:gd name="connsiteX87" fmla="*/ 3450609 w 5068393"/>
              <a:gd name="connsiteY87" fmla="*/ 537456 h 1391566"/>
              <a:gd name="connsiteX88" fmla="*/ 3470706 w 5068393"/>
              <a:gd name="connsiteY88" fmla="*/ 507311 h 1391566"/>
              <a:gd name="connsiteX89" fmla="*/ 3490802 w 5068393"/>
              <a:gd name="connsiteY89" fmla="*/ 426924 h 1391566"/>
              <a:gd name="connsiteX90" fmla="*/ 3556101 w 5068393"/>
              <a:gd name="connsiteY90" fmla="*/ 218048 h 1391566"/>
              <a:gd name="connsiteX91" fmla="*/ 3551092 w 5068393"/>
              <a:gd name="connsiteY91" fmla="*/ 557552 h 1391566"/>
              <a:gd name="connsiteX92" fmla="*/ 3601334 w 5068393"/>
              <a:gd name="connsiteY92" fmla="*/ 688181 h 1391566"/>
              <a:gd name="connsiteX93" fmla="*/ 3611382 w 5068393"/>
              <a:gd name="connsiteY93" fmla="*/ 838906 h 1391566"/>
              <a:gd name="connsiteX94" fmla="*/ 3641528 w 5068393"/>
              <a:gd name="connsiteY94" fmla="*/ 1009728 h 1391566"/>
              <a:gd name="connsiteX95" fmla="*/ 3681721 w 5068393"/>
              <a:gd name="connsiteY95" fmla="*/ 1130308 h 1391566"/>
              <a:gd name="connsiteX96" fmla="*/ 3691769 w 5068393"/>
              <a:gd name="connsiteY96" fmla="*/ 1170502 h 1391566"/>
              <a:gd name="connsiteX97" fmla="*/ 3701818 w 5068393"/>
              <a:gd name="connsiteY97" fmla="*/ 1301130 h 1391566"/>
              <a:gd name="connsiteX98" fmla="*/ 3721914 w 5068393"/>
              <a:gd name="connsiteY98" fmla="*/ 1361420 h 1391566"/>
              <a:gd name="connsiteX99" fmla="*/ 3731963 w 5068393"/>
              <a:gd name="connsiteY99" fmla="*/ 1391566 h 1391566"/>
              <a:gd name="connsiteX100" fmla="*/ 3792253 w 5068393"/>
              <a:gd name="connsiteY100" fmla="*/ 1311179 h 1391566"/>
              <a:gd name="connsiteX101" fmla="*/ 3842495 w 5068393"/>
              <a:gd name="connsiteY101" fmla="*/ 1230792 h 1391566"/>
              <a:gd name="connsiteX102" fmla="*/ 3862591 w 5068393"/>
              <a:gd name="connsiteY102" fmla="*/ 1160453 h 1391566"/>
              <a:gd name="connsiteX103" fmla="*/ 3872640 w 5068393"/>
              <a:gd name="connsiteY103" fmla="*/ 1100163 h 1391566"/>
              <a:gd name="connsiteX104" fmla="*/ 3902785 w 5068393"/>
              <a:gd name="connsiteY104" fmla="*/ 1029825 h 1391566"/>
              <a:gd name="connsiteX105" fmla="*/ 3912833 w 5068393"/>
              <a:gd name="connsiteY105" fmla="*/ 929341 h 1391566"/>
              <a:gd name="connsiteX106" fmla="*/ 3942978 w 5068393"/>
              <a:gd name="connsiteY106" fmla="*/ 859003 h 1391566"/>
              <a:gd name="connsiteX107" fmla="*/ 4013317 w 5068393"/>
              <a:gd name="connsiteY107" fmla="*/ 949438 h 1391566"/>
              <a:gd name="connsiteX108" fmla="*/ 4033413 w 5068393"/>
              <a:gd name="connsiteY108" fmla="*/ 989631 h 1391566"/>
              <a:gd name="connsiteX109" fmla="*/ 4043462 w 5068393"/>
              <a:gd name="connsiteY109" fmla="*/ 1090115 h 1391566"/>
              <a:gd name="connsiteX110" fmla="*/ 4093703 w 5068393"/>
              <a:gd name="connsiteY110" fmla="*/ 1110212 h 1391566"/>
              <a:gd name="connsiteX111" fmla="*/ 4264525 w 5068393"/>
              <a:gd name="connsiteY111" fmla="*/ 1130308 h 1391566"/>
              <a:gd name="connsiteX112" fmla="*/ 4294670 w 5068393"/>
              <a:gd name="connsiteY112" fmla="*/ 1120260 h 1391566"/>
              <a:gd name="connsiteX113" fmla="*/ 4304719 w 5068393"/>
              <a:gd name="connsiteY113" fmla="*/ 1039873 h 1391566"/>
              <a:gd name="connsiteX114" fmla="*/ 4314767 w 5068393"/>
              <a:gd name="connsiteY114" fmla="*/ 989631 h 1391566"/>
              <a:gd name="connsiteX115" fmla="*/ 4365009 w 5068393"/>
              <a:gd name="connsiteY115" fmla="*/ 959486 h 1391566"/>
              <a:gd name="connsiteX116" fmla="*/ 4385106 w 5068393"/>
              <a:gd name="connsiteY116" fmla="*/ 929341 h 1391566"/>
              <a:gd name="connsiteX117" fmla="*/ 4425299 w 5068393"/>
              <a:gd name="connsiteY117" fmla="*/ 889148 h 1391566"/>
              <a:gd name="connsiteX118" fmla="*/ 4435347 w 5068393"/>
              <a:gd name="connsiteY118" fmla="*/ 828858 h 1391566"/>
              <a:gd name="connsiteX119" fmla="*/ 4455444 w 5068393"/>
              <a:gd name="connsiteY119" fmla="*/ 798713 h 1391566"/>
              <a:gd name="connsiteX120" fmla="*/ 4485589 w 5068393"/>
              <a:gd name="connsiteY120" fmla="*/ 738423 h 1391566"/>
              <a:gd name="connsiteX121" fmla="*/ 4515734 w 5068393"/>
              <a:gd name="connsiteY121" fmla="*/ 748471 h 1391566"/>
              <a:gd name="connsiteX122" fmla="*/ 4545879 w 5068393"/>
              <a:gd name="connsiteY122" fmla="*/ 859003 h 1391566"/>
              <a:gd name="connsiteX123" fmla="*/ 4565976 w 5068393"/>
              <a:gd name="connsiteY123" fmla="*/ 929341 h 1391566"/>
              <a:gd name="connsiteX124" fmla="*/ 4586073 w 5068393"/>
              <a:gd name="connsiteY124" fmla="*/ 959486 h 1391566"/>
              <a:gd name="connsiteX125" fmla="*/ 4626266 w 5068393"/>
              <a:gd name="connsiteY125" fmla="*/ 899196 h 1391566"/>
              <a:gd name="connsiteX126" fmla="*/ 4686556 w 5068393"/>
              <a:gd name="connsiteY126" fmla="*/ 798713 h 1391566"/>
              <a:gd name="connsiteX127" fmla="*/ 4696604 w 5068393"/>
              <a:gd name="connsiteY127" fmla="*/ 607794 h 1391566"/>
              <a:gd name="connsiteX128" fmla="*/ 4706653 w 5068393"/>
              <a:gd name="connsiteY128" fmla="*/ 567601 h 1391566"/>
              <a:gd name="connsiteX129" fmla="*/ 4756895 w 5068393"/>
              <a:gd name="connsiteY129" fmla="*/ 678133 h 1391566"/>
              <a:gd name="connsiteX130" fmla="*/ 4766943 w 5068393"/>
              <a:gd name="connsiteY130" fmla="*/ 758519 h 1391566"/>
              <a:gd name="connsiteX131" fmla="*/ 4776991 w 5068393"/>
              <a:gd name="connsiteY131" fmla="*/ 889148 h 1391566"/>
              <a:gd name="connsiteX132" fmla="*/ 4807136 w 5068393"/>
              <a:gd name="connsiteY132" fmla="*/ 979583 h 1391566"/>
              <a:gd name="connsiteX133" fmla="*/ 4817185 w 5068393"/>
              <a:gd name="connsiteY133" fmla="*/ 1009728 h 1391566"/>
              <a:gd name="connsiteX134" fmla="*/ 4827233 w 5068393"/>
              <a:gd name="connsiteY134" fmla="*/ 1039873 h 1391566"/>
              <a:gd name="connsiteX135" fmla="*/ 4857378 w 5068393"/>
              <a:gd name="connsiteY135" fmla="*/ 1070018 h 1391566"/>
              <a:gd name="connsiteX136" fmla="*/ 4867426 w 5068393"/>
              <a:gd name="connsiteY136" fmla="*/ 1210695 h 1391566"/>
              <a:gd name="connsiteX137" fmla="*/ 4907620 w 5068393"/>
              <a:gd name="connsiteY137" fmla="*/ 1230792 h 1391566"/>
              <a:gd name="connsiteX138" fmla="*/ 4967910 w 5068393"/>
              <a:gd name="connsiteY138" fmla="*/ 1170502 h 1391566"/>
              <a:gd name="connsiteX139" fmla="*/ 5008103 w 5068393"/>
              <a:gd name="connsiteY139" fmla="*/ 1100163 h 1391566"/>
              <a:gd name="connsiteX140" fmla="*/ 5048297 w 5068393"/>
              <a:gd name="connsiteY140" fmla="*/ 1039873 h 1391566"/>
              <a:gd name="connsiteX141" fmla="*/ 5068393 w 5068393"/>
              <a:gd name="connsiteY141" fmla="*/ 989631 h 1391566"/>
              <a:gd name="connsiteX0" fmla="*/ 0 w 5068393"/>
              <a:gd name="connsiteY0" fmla="*/ 2420679 h 2420679"/>
              <a:gd name="connsiteX1" fmla="*/ 98114 w 5068393"/>
              <a:gd name="connsiteY1" fmla="*/ 706908 h 2420679"/>
              <a:gd name="connsiteX2" fmla="*/ 276620 w 5068393"/>
              <a:gd name="connsiteY2" fmla="*/ 0 h 2420679"/>
              <a:gd name="connsiteX3" fmla="*/ 506442 w 5068393"/>
              <a:gd name="connsiteY3" fmla="*/ 498095 h 2420679"/>
              <a:gd name="connsiteX4" fmla="*/ 596877 w 5068393"/>
              <a:gd name="connsiteY4" fmla="*/ 646660 h 2420679"/>
              <a:gd name="connsiteX5" fmla="*/ 616974 w 5068393"/>
              <a:gd name="connsiteY5" fmla="*/ 909674 h 2420679"/>
              <a:gd name="connsiteX6" fmla="*/ 727506 w 5068393"/>
              <a:gd name="connsiteY6" fmla="*/ 780619 h 2420679"/>
              <a:gd name="connsiteX7" fmla="*/ 757651 w 5068393"/>
              <a:gd name="connsiteY7" fmla="*/ 810331 h 2420679"/>
              <a:gd name="connsiteX8" fmla="*/ 838037 w 5068393"/>
              <a:gd name="connsiteY8" fmla="*/ 1100163 h 2420679"/>
              <a:gd name="connsiteX9" fmla="*/ 868182 w 5068393"/>
              <a:gd name="connsiteY9" fmla="*/ 1080067 h 2420679"/>
              <a:gd name="connsiteX10" fmla="*/ 882012 w 5068393"/>
              <a:gd name="connsiteY10" fmla="*/ 1063104 h 2420679"/>
              <a:gd name="connsiteX11" fmla="*/ 968666 w 5068393"/>
              <a:gd name="connsiteY11" fmla="*/ 1029825 h 2420679"/>
              <a:gd name="connsiteX12" fmla="*/ 1018908 w 5068393"/>
              <a:gd name="connsiteY12" fmla="*/ 1150405 h 2420679"/>
              <a:gd name="connsiteX13" fmla="*/ 1089246 w 5068393"/>
              <a:gd name="connsiteY13" fmla="*/ 1200647 h 2420679"/>
              <a:gd name="connsiteX14" fmla="*/ 1088491 w 5068393"/>
              <a:gd name="connsiteY14" fmla="*/ 1220420 h 2420679"/>
              <a:gd name="connsiteX15" fmla="*/ 1219875 w 5068393"/>
              <a:gd name="connsiteY15" fmla="*/ 1311179 h 2420679"/>
              <a:gd name="connsiteX16" fmla="*/ 1260068 w 5068393"/>
              <a:gd name="connsiteY16" fmla="*/ 1291082 h 2420679"/>
              <a:gd name="connsiteX17" fmla="*/ 1300262 w 5068393"/>
              <a:gd name="connsiteY17" fmla="*/ 1230792 h 2420679"/>
              <a:gd name="connsiteX18" fmla="*/ 1310310 w 5068393"/>
              <a:gd name="connsiteY18" fmla="*/ 1120260 h 2420679"/>
              <a:gd name="connsiteX19" fmla="*/ 1400745 w 5068393"/>
              <a:gd name="connsiteY19" fmla="*/ 979583 h 2420679"/>
              <a:gd name="connsiteX20" fmla="*/ 1410793 w 5068393"/>
              <a:gd name="connsiteY20" fmla="*/ 929341 h 2420679"/>
              <a:gd name="connsiteX21" fmla="*/ 1450987 w 5068393"/>
              <a:gd name="connsiteY21" fmla="*/ 879100 h 2420679"/>
              <a:gd name="connsiteX22" fmla="*/ 1471084 w 5068393"/>
              <a:gd name="connsiteY22" fmla="*/ 848955 h 2420679"/>
              <a:gd name="connsiteX23" fmla="*/ 1481132 w 5068393"/>
              <a:gd name="connsiteY23" fmla="*/ 818809 h 2420679"/>
              <a:gd name="connsiteX24" fmla="*/ 1501229 w 5068393"/>
              <a:gd name="connsiteY24" fmla="*/ 768568 h 2420679"/>
              <a:gd name="connsiteX25" fmla="*/ 1521325 w 5068393"/>
              <a:gd name="connsiteY25" fmla="*/ 637939 h 2420679"/>
              <a:gd name="connsiteX26" fmla="*/ 1531374 w 5068393"/>
              <a:gd name="connsiteY26" fmla="*/ 828858 h 2420679"/>
              <a:gd name="connsiteX27" fmla="*/ 1551470 w 5068393"/>
              <a:gd name="connsiteY27" fmla="*/ 788664 h 2420679"/>
              <a:gd name="connsiteX28" fmla="*/ 1561519 w 5068393"/>
              <a:gd name="connsiteY28" fmla="*/ 758519 h 2420679"/>
              <a:gd name="connsiteX29" fmla="*/ 1611761 w 5068393"/>
              <a:gd name="connsiteY29" fmla="*/ 848955 h 2420679"/>
              <a:gd name="connsiteX30" fmla="*/ 1662002 w 5068393"/>
              <a:gd name="connsiteY30" fmla="*/ 909245 h 2420679"/>
              <a:gd name="connsiteX31" fmla="*/ 1692147 w 5068393"/>
              <a:gd name="connsiteY31" fmla="*/ 919293 h 2420679"/>
              <a:gd name="connsiteX32" fmla="*/ 1742389 w 5068393"/>
              <a:gd name="connsiteY32" fmla="*/ 808761 h 2420679"/>
              <a:gd name="connsiteX33" fmla="*/ 1802679 w 5068393"/>
              <a:gd name="connsiteY33" fmla="*/ 748471 h 2420679"/>
              <a:gd name="connsiteX34" fmla="*/ 1822776 w 5068393"/>
              <a:gd name="connsiteY34" fmla="*/ 708278 h 2420679"/>
              <a:gd name="connsiteX35" fmla="*/ 1852921 w 5068393"/>
              <a:gd name="connsiteY35" fmla="*/ 567601 h 2420679"/>
              <a:gd name="connsiteX36" fmla="*/ 1873018 w 5068393"/>
              <a:gd name="connsiteY36" fmla="*/ 597746 h 2420679"/>
              <a:gd name="connsiteX37" fmla="*/ 1883066 w 5068393"/>
              <a:gd name="connsiteY37" fmla="*/ 627891 h 2420679"/>
              <a:gd name="connsiteX38" fmla="*/ 1903163 w 5068393"/>
              <a:gd name="connsiteY38" fmla="*/ 698229 h 2420679"/>
              <a:gd name="connsiteX39" fmla="*/ 1953404 w 5068393"/>
              <a:gd name="connsiteY39" fmla="*/ 778616 h 2420679"/>
              <a:gd name="connsiteX40" fmla="*/ 1983550 w 5068393"/>
              <a:gd name="connsiteY40" fmla="*/ 939390 h 2420679"/>
              <a:gd name="connsiteX41" fmla="*/ 2013695 w 5068393"/>
              <a:gd name="connsiteY41" fmla="*/ 1049922 h 2420679"/>
              <a:gd name="connsiteX42" fmla="*/ 2033791 w 5068393"/>
              <a:gd name="connsiteY42" fmla="*/ 1130308 h 2420679"/>
              <a:gd name="connsiteX43" fmla="*/ 2053888 w 5068393"/>
              <a:gd name="connsiteY43" fmla="*/ 1160453 h 2420679"/>
              <a:gd name="connsiteX44" fmla="*/ 2084033 w 5068393"/>
              <a:gd name="connsiteY44" fmla="*/ 1150405 h 2420679"/>
              <a:gd name="connsiteX45" fmla="*/ 2094081 w 5068393"/>
              <a:gd name="connsiteY45" fmla="*/ 1120260 h 2420679"/>
              <a:gd name="connsiteX46" fmla="*/ 2114178 w 5068393"/>
              <a:gd name="connsiteY46" fmla="*/ 1090115 h 2420679"/>
              <a:gd name="connsiteX47" fmla="*/ 2144323 w 5068393"/>
              <a:gd name="connsiteY47" fmla="*/ 1039873 h 2420679"/>
              <a:gd name="connsiteX48" fmla="*/ 2184517 w 5068393"/>
              <a:gd name="connsiteY48" fmla="*/ 1070018 h 2420679"/>
              <a:gd name="connsiteX49" fmla="*/ 2285000 w 5068393"/>
              <a:gd name="connsiteY49" fmla="*/ 1160453 h 2420679"/>
              <a:gd name="connsiteX50" fmla="*/ 2325193 w 5068393"/>
              <a:gd name="connsiteY50" fmla="*/ 1230792 h 2420679"/>
              <a:gd name="connsiteX51" fmla="*/ 2355339 w 5068393"/>
              <a:gd name="connsiteY51" fmla="*/ 1250889 h 2420679"/>
              <a:gd name="connsiteX52" fmla="*/ 2365387 w 5068393"/>
              <a:gd name="connsiteY52" fmla="*/ 1281034 h 2420679"/>
              <a:gd name="connsiteX53" fmla="*/ 2385484 w 5068393"/>
              <a:gd name="connsiteY53" fmla="*/ 1250889 h 2420679"/>
              <a:gd name="connsiteX54" fmla="*/ 2395532 w 5068393"/>
              <a:gd name="connsiteY54" fmla="*/ 1210695 h 2420679"/>
              <a:gd name="connsiteX55" fmla="*/ 2415629 w 5068393"/>
              <a:gd name="connsiteY55" fmla="*/ 1160453 h 2420679"/>
              <a:gd name="connsiteX56" fmla="*/ 2425677 w 5068393"/>
              <a:gd name="connsiteY56" fmla="*/ 1130308 h 2420679"/>
              <a:gd name="connsiteX57" fmla="*/ 2435725 w 5068393"/>
              <a:gd name="connsiteY57" fmla="*/ 969535 h 2420679"/>
              <a:gd name="connsiteX58" fmla="*/ 2465870 w 5068393"/>
              <a:gd name="connsiteY58" fmla="*/ 879100 h 2420679"/>
              <a:gd name="connsiteX59" fmla="*/ 2496015 w 5068393"/>
              <a:gd name="connsiteY59" fmla="*/ 828858 h 2420679"/>
              <a:gd name="connsiteX60" fmla="*/ 2506064 w 5068393"/>
              <a:gd name="connsiteY60" fmla="*/ 768568 h 2420679"/>
              <a:gd name="connsiteX61" fmla="*/ 2516112 w 5068393"/>
              <a:gd name="connsiteY61" fmla="*/ 798713 h 2420679"/>
              <a:gd name="connsiteX62" fmla="*/ 2526161 w 5068393"/>
              <a:gd name="connsiteY62" fmla="*/ 859003 h 2420679"/>
              <a:gd name="connsiteX63" fmla="*/ 2556306 w 5068393"/>
              <a:gd name="connsiteY63" fmla="*/ 929341 h 2420679"/>
              <a:gd name="connsiteX64" fmla="*/ 2566354 w 5068393"/>
              <a:gd name="connsiteY64" fmla="*/ 1049922 h 2420679"/>
              <a:gd name="connsiteX65" fmla="*/ 2586451 w 5068393"/>
              <a:gd name="connsiteY65" fmla="*/ 1170502 h 2420679"/>
              <a:gd name="connsiteX66" fmla="*/ 2646741 w 5068393"/>
              <a:gd name="connsiteY66" fmla="*/ 1110212 h 2420679"/>
              <a:gd name="connsiteX67" fmla="*/ 2707031 w 5068393"/>
              <a:gd name="connsiteY67" fmla="*/ 1070018 h 2420679"/>
              <a:gd name="connsiteX68" fmla="*/ 2757273 w 5068393"/>
              <a:gd name="connsiteY68" fmla="*/ 1009728 h 2420679"/>
              <a:gd name="connsiteX69" fmla="*/ 2797466 w 5068393"/>
              <a:gd name="connsiteY69" fmla="*/ 949438 h 2420679"/>
              <a:gd name="connsiteX70" fmla="*/ 2867804 w 5068393"/>
              <a:gd name="connsiteY70" fmla="*/ 889148 h 2420679"/>
              <a:gd name="connsiteX71" fmla="*/ 2918046 w 5068393"/>
              <a:gd name="connsiteY71" fmla="*/ 899196 h 2420679"/>
              <a:gd name="connsiteX72" fmla="*/ 2968288 w 5068393"/>
              <a:gd name="connsiteY72" fmla="*/ 939390 h 2420679"/>
              <a:gd name="connsiteX73" fmla="*/ 3028578 w 5068393"/>
              <a:gd name="connsiteY73" fmla="*/ 969535 h 2420679"/>
              <a:gd name="connsiteX74" fmla="*/ 3058723 w 5068393"/>
              <a:gd name="connsiteY74" fmla="*/ 999680 h 2420679"/>
              <a:gd name="connsiteX75" fmla="*/ 3068772 w 5068393"/>
              <a:gd name="connsiteY75" fmla="*/ 1029825 h 2420679"/>
              <a:gd name="connsiteX76" fmla="*/ 3149158 w 5068393"/>
              <a:gd name="connsiteY76" fmla="*/ 1070018 h 2420679"/>
              <a:gd name="connsiteX77" fmla="*/ 3189352 w 5068393"/>
              <a:gd name="connsiteY77" fmla="*/ 1090115 h 2420679"/>
              <a:gd name="connsiteX78" fmla="*/ 3219497 w 5068393"/>
              <a:gd name="connsiteY78" fmla="*/ 1059970 h 2420679"/>
              <a:gd name="connsiteX79" fmla="*/ 3249642 w 5068393"/>
              <a:gd name="connsiteY79" fmla="*/ 1039873 h 2420679"/>
              <a:gd name="connsiteX80" fmla="*/ 3319980 w 5068393"/>
              <a:gd name="connsiteY80" fmla="*/ 969535 h 2420679"/>
              <a:gd name="connsiteX81" fmla="*/ 3330029 w 5068393"/>
              <a:gd name="connsiteY81" fmla="*/ 929341 h 2420679"/>
              <a:gd name="connsiteX82" fmla="*/ 3360174 w 5068393"/>
              <a:gd name="connsiteY82" fmla="*/ 848955 h 2420679"/>
              <a:gd name="connsiteX83" fmla="*/ 3370222 w 5068393"/>
              <a:gd name="connsiteY83" fmla="*/ 748471 h 2420679"/>
              <a:gd name="connsiteX84" fmla="*/ 3390319 w 5068393"/>
              <a:gd name="connsiteY84" fmla="*/ 698229 h 2420679"/>
              <a:gd name="connsiteX85" fmla="*/ 3400367 w 5068393"/>
              <a:gd name="connsiteY85" fmla="*/ 658036 h 2420679"/>
              <a:gd name="connsiteX86" fmla="*/ 3420464 w 5068393"/>
              <a:gd name="connsiteY86" fmla="*/ 627891 h 2420679"/>
              <a:gd name="connsiteX87" fmla="*/ 3450609 w 5068393"/>
              <a:gd name="connsiteY87" fmla="*/ 537456 h 2420679"/>
              <a:gd name="connsiteX88" fmla="*/ 3470706 w 5068393"/>
              <a:gd name="connsiteY88" fmla="*/ 507311 h 2420679"/>
              <a:gd name="connsiteX89" fmla="*/ 3490802 w 5068393"/>
              <a:gd name="connsiteY89" fmla="*/ 426924 h 2420679"/>
              <a:gd name="connsiteX90" fmla="*/ 3556101 w 5068393"/>
              <a:gd name="connsiteY90" fmla="*/ 218048 h 2420679"/>
              <a:gd name="connsiteX91" fmla="*/ 3551092 w 5068393"/>
              <a:gd name="connsiteY91" fmla="*/ 557552 h 2420679"/>
              <a:gd name="connsiteX92" fmla="*/ 3601334 w 5068393"/>
              <a:gd name="connsiteY92" fmla="*/ 688181 h 2420679"/>
              <a:gd name="connsiteX93" fmla="*/ 3611382 w 5068393"/>
              <a:gd name="connsiteY93" fmla="*/ 838906 h 2420679"/>
              <a:gd name="connsiteX94" fmla="*/ 3641528 w 5068393"/>
              <a:gd name="connsiteY94" fmla="*/ 1009728 h 2420679"/>
              <a:gd name="connsiteX95" fmla="*/ 3681721 w 5068393"/>
              <a:gd name="connsiteY95" fmla="*/ 1130308 h 2420679"/>
              <a:gd name="connsiteX96" fmla="*/ 3691769 w 5068393"/>
              <a:gd name="connsiteY96" fmla="*/ 1170502 h 2420679"/>
              <a:gd name="connsiteX97" fmla="*/ 3701818 w 5068393"/>
              <a:gd name="connsiteY97" fmla="*/ 1301130 h 2420679"/>
              <a:gd name="connsiteX98" fmla="*/ 3721914 w 5068393"/>
              <a:gd name="connsiteY98" fmla="*/ 1361420 h 2420679"/>
              <a:gd name="connsiteX99" fmla="*/ 3731963 w 5068393"/>
              <a:gd name="connsiteY99" fmla="*/ 1391566 h 2420679"/>
              <a:gd name="connsiteX100" fmla="*/ 3792253 w 5068393"/>
              <a:gd name="connsiteY100" fmla="*/ 1311179 h 2420679"/>
              <a:gd name="connsiteX101" fmla="*/ 3842495 w 5068393"/>
              <a:gd name="connsiteY101" fmla="*/ 1230792 h 2420679"/>
              <a:gd name="connsiteX102" fmla="*/ 3862591 w 5068393"/>
              <a:gd name="connsiteY102" fmla="*/ 1160453 h 2420679"/>
              <a:gd name="connsiteX103" fmla="*/ 3872640 w 5068393"/>
              <a:gd name="connsiteY103" fmla="*/ 1100163 h 2420679"/>
              <a:gd name="connsiteX104" fmla="*/ 3902785 w 5068393"/>
              <a:gd name="connsiteY104" fmla="*/ 1029825 h 2420679"/>
              <a:gd name="connsiteX105" fmla="*/ 3912833 w 5068393"/>
              <a:gd name="connsiteY105" fmla="*/ 929341 h 2420679"/>
              <a:gd name="connsiteX106" fmla="*/ 3942978 w 5068393"/>
              <a:gd name="connsiteY106" fmla="*/ 859003 h 2420679"/>
              <a:gd name="connsiteX107" fmla="*/ 4013317 w 5068393"/>
              <a:gd name="connsiteY107" fmla="*/ 949438 h 2420679"/>
              <a:gd name="connsiteX108" fmla="*/ 4033413 w 5068393"/>
              <a:gd name="connsiteY108" fmla="*/ 989631 h 2420679"/>
              <a:gd name="connsiteX109" fmla="*/ 4043462 w 5068393"/>
              <a:gd name="connsiteY109" fmla="*/ 1090115 h 2420679"/>
              <a:gd name="connsiteX110" fmla="*/ 4093703 w 5068393"/>
              <a:gd name="connsiteY110" fmla="*/ 1110212 h 2420679"/>
              <a:gd name="connsiteX111" fmla="*/ 4264525 w 5068393"/>
              <a:gd name="connsiteY111" fmla="*/ 1130308 h 2420679"/>
              <a:gd name="connsiteX112" fmla="*/ 4294670 w 5068393"/>
              <a:gd name="connsiteY112" fmla="*/ 1120260 h 2420679"/>
              <a:gd name="connsiteX113" fmla="*/ 4304719 w 5068393"/>
              <a:gd name="connsiteY113" fmla="*/ 1039873 h 2420679"/>
              <a:gd name="connsiteX114" fmla="*/ 4314767 w 5068393"/>
              <a:gd name="connsiteY114" fmla="*/ 989631 h 2420679"/>
              <a:gd name="connsiteX115" fmla="*/ 4365009 w 5068393"/>
              <a:gd name="connsiteY115" fmla="*/ 959486 h 2420679"/>
              <a:gd name="connsiteX116" fmla="*/ 4385106 w 5068393"/>
              <a:gd name="connsiteY116" fmla="*/ 929341 h 2420679"/>
              <a:gd name="connsiteX117" fmla="*/ 4425299 w 5068393"/>
              <a:gd name="connsiteY117" fmla="*/ 889148 h 2420679"/>
              <a:gd name="connsiteX118" fmla="*/ 4435347 w 5068393"/>
              <a:gd name="connsiteY118" fmla="*/ 828858 h 2420679"/>
              <a:gd name="connsiteX119" fmla="*/ 4455444 w 5068393"/>
              <a:gd name="connsiteY119" fmla="*/ 798713 h 2420679"/>
              <a:gd name="connsiteX120" fmla="*/ 4485589 w 5068393"/>
              <a:gd name="connsiteY120" fmla="*/ 738423 h 2420679"/>
              <a:gd name="connsiteX121" fmla="*/ 4515734 w 5068393"/>
              <a:gd name="connsiteY121" fmla="*/ 748471 h 2420679"/>
              <a:gd name="connsiteX122" fmla="*/ 4545879 w 5068393"/>
              <a:gd name="connsiteY122" fmla="*/ 859003 h 2420679"/>
              <a:gd name="connsiteX123" fmla="*/ 4565976 w 5068393"/>
              <a:gd name="connsiteY123" fmla="*/ 929341 h 2420679"/>
              <a:gd name="connsiteX124" fmla="*/ 4586073 w 5068393"/>
              <a:gd name="connsiteY124" fmla="*/ 959486 h 2420679"/>
              <a:gd name="connsiteX125" fmla="*/ 4626266 w 5068393"/>
              <a:gd name="connsiteY125" fmla="*/ 899196 h 2420679"/>
              <a:gd name="connsiteX126" fmla="*/ 4686556 w 5068393"/>
              <a:gd name="connsiteY126" fmla="*/ 798713 h 2420679"/>
              <a:gd name="connsiteX127" fmla="*/ 4696604 w 5068393"/>
              <a:gd name="connsiteY127" fmla="*/ 607794 h 2420679"/>
              <a:gd name="connsiteX128" fmla="*/ 4706653 w 5068393"/>
              <a:gd name="connsiteY128" fmla="*/ 567601 h 2420679"/>
              <a:gd name="connsiteX129" fmla="*/ 4756895 w 5068393"/>
              <a:gd name="connsiteY129" fmla="*/ 678133 h 2420679"/>
              <a:gd name="connsiteX130" fmla="*/ 4766943 w 5068393"/>
              <a:gd name="connsiteY130" fmla="*/ 758519 h 2420679"/>
              <a:gd name="connsiteX131" fmla="*/ 4776991 w 5068393"/>
              <a:gd name="connsiteY131" fmla="*/ 889148 h 2420679"/>
              <a:gd name="connsiteX132" fmla="*/ 4807136 w 5068393"/>
              <a:gd name="connsiteY132" fmla="*/ 979583 h 2420679"/>
              <a:gd name="connsiteX133" fmla="*/ 4817185 w 5068393"/>
              <a:gd name="connsiteY133" fmla="*/ 1009728 h 2420679"/>
              <a:gd name="connsiteX134" fmla="*/ 4827233 w 5068393"/>
              <a:gd name="connsiteY134" fmla="*/ 1039873 h 2420679"/>
              <a:gd name="connsiteX135" fmla="*/ 4857378 w 5068393"/>
              <a:gd name="connsiteY135" fmla="*/ 1070018 h 2420679"/>
              <a:gd name="connsiteX136" fmla="*/ 4867426 w 5068393"/>
              <a:gd name="connsiteY136" fmla="*/ 1210695 h 2420679"/>
              <a:gd name="connsiteX137" fmla="*/ 4907620 w 5068393"/>
              <a:gd name="connsiteY137" fmla="*/ 1230792 h 2420679"/>
              <a:gd name="connsiteX138" fmla="*/ 4967910 w 5068393"/>
              <a:gd name="connsiteY138" fmla="*/ 1170502 h 2420679"/>
              <a:gd name="connsiteX139" fmla="*/ 5008103 w 5068393"/>
              <a:gd name="connsiteY139" fmla="*/ 1100163 h 2420679"/>
              <a:gd name="connsiteX140" fmla="*/ 5048297 w 5068393"/>
              <a:gd name="connsiteY140" fmla="*/ 1039873 h 2420679"/>
              <a:gd name="connsiteX141" fmla="*/ 5068393 w 5068393"/>
              <a:gd name="connsiteY141" fmla="*/ 989631 h 2420679"/>
              <a:gd name="connsiteX0" fmla="*/ 0 w 5068393"/>
              <a:gd name="connsiteY0" fmla="*/ 2606077 h 2606077"/>
              <a:gd name="connsiteX1" fmla="*/ 168519 w 5068393"/>
              <a:gd name="connsiteY1" fmla="*/ 403446 h 2606077"/>
              <a:gd name="connsiteX2" fmla="*/ 276620 w 5068393"/>
              <a:gd name="connsiteY2" fmla="*/ 185398 h 2606077"/>
              <a:gd name="connsiteX3" fmla="*/ 506442 w 5068393"/>
              <a:gd name="connsiteY3" fmla="*/ 683493 h 2606077"/>
              <a:gd name="connsiteX4" fmla="*/ 596877 w 5068393"/>
              <a:gd name="connsiteY4" fmla="*/ 832058 h 2606077"/>
              <a:gd name="connsiteX5" fmla="*/ 616974 w 5068393"/>
              <a:gd name="connsiteY5" fmla="*/ 1095072 h 2606077"/>
              <a:gd name="connsiteX6" fmla="*/ 727506 w 5068393"/>
              <a:gd name="connsiteY6" fmla="*/ 966017 h 2606077"/>
              <a:gd name="connsiteX7" fmla="*/ 757651 w 5068393"/>
              <a:gd name="connsiteY7" fmla="*/ 995729 h 2606077"/>
              <a:gd name="connsiteX8" fmla="*/ 838037 w 5068393"/>
              <a:gd name="connsiteY8" fmla="*/ 1285561 h 2606077"/>
              <a:gd name="connsiteX9" fmla="*/ 868182 w 5068393"/>
              <a:gd name="connsiteY9" fmla="*/ 1265465 h 2606077"/>
              <a:gd name="connsiteX10" fmla="*/ 882012 w 5068393"/>
              <a:gd name="connsiteY10" fmla="*/ 1248502 h 2606077"/>
              <a:gd name="connsiteX11" fmla="*/ 968666 w 5068393"/>
              <a:gd name="connsiteY11" fmla="*/ 1215223 h 2606077"/>
              <a:gd name="connsiteX12" fmla="*/ 1018908 w 5068393"/>
              <a:gd name="connsiteY12" fmla="*/ 1335803 h 2606077"/>
              <a:gd name="connsiteX13" fmla="*/ 1089246 w 5068393"/>
              <a:gd name="connsiteY13" fmla="*/ 1386045 h 2606077"/>
              <a:gd name="connsiteX14" fmla="*/ 1088491 w 5068393"/>
              <a:gd name="connsiteY14" fmla="*/ 1405818 h 2606077"/>
              <a:gd name="connsiteX15" fmla="*/ 1219875 w 5068393"/>
              <a:gd name="connsiteY15" fmla="*/ 1496577 h 2606077"/>
              <a:gd name="connsiteX16" fmla="*/ 1260068 w 5068393"/>
              <a:gd name="connsiteY16" fmla="*/ 1476480 h 2606077"/>
              <a:gd name="connsiteX17" fmla="*/ 1300262 w 5068393"/>
              <a:gd name="connsiteY17" fmla="*/ 1416190 h 2606077"/>
              <a:gd name="connsiteX18" fmla="*/ 1310310 w 5068393"/>
              <a:gd name="connsiteY18" fmla="*/ 1305658 h 2606077"/>
              <a:gd name="connsiteX19" fmla="*/ 1400745 w 5068393"/>
              <a:gd name="connsiteY19" fmla="*/ 1164981 h 2606077"/>
              <a:gd name="connsiteX20" fmla="*/ 1410793 w 5068393"/>
              <a:gd name="connsiteY20" fmla="*/ 1114739 h 2606077"/>
              <a:gd name="connsiteX21" fmla="*/ 1450987 w 5068393"/>
              <a:gd name="connsiteY21" fmla="*/ 1064498 h 2606077"/>
              <a:gd name="connsiteX22" fmla="*/ 1471084 w 5068393"/>
              <a:gd name="connsiteY22" fmla="*/ 1034353 h 2606077"/>
              <a:gd name="connsiteX23" fmla="*/ 1481132 w 5068393"/>
              <a:gd name="connsiteY23" fmla="*/ 1004207 h 2606077"/>
              <a:gd name="connsiteX24" fmla="*/ 1501229 w 5068393"/>
              <a:gd name="connsiteY24" fmla="*/ 953966 h 2606077"/>
              <a:gd name="connsiteX25" fmla="*/ 1521325 w 5068393"/>
              <a:gd name="connsiteY25" fmla="*/ 823337 h 2606077"/>
              <a:gd name="connsiteX26" fmla="*/ 1531374 w 5068393"/>
              <a:gd name="connsiteY26" fmla="*/ 1014256 h 2606077"/>
              <a:gd name="connsiteX27" fmla="*/ 1551470 w 5068393"/>
              <a:gd name="connsiteY27" fmla="*/ 974062 h 2606077"/>
              <a:gd name="connsiteX28" fmla="*/ 1561519 w 5068393"/>
              <a:gd name="connsiteY28" fmla="*/ 943917 h 2606077"/>
              <a:gd name="connsiteX29" fmla="*/ 1611761 w 5068393"/>
              <a:gd name="connsiteY29" fmla="*/ 1034353 h 2606077"/>
              <a:gd name="connsiteX30" fmla="*/ 1662002 w 5068393"/>
              <a:gd name="connsiteY30" fmla="*/ 1094643 h 2606077"/>
              <a:gd name="connsiteX31" fmla="*/ 1692147 w 5068393"/>
              <a:gd name="connsiteY31" fmla="*/ 1104691 h 2606077"/>
              <a:gd name="connsiteX32" fmla="*/ 1742389 w 5068393"/>
              <a:gd name="connsiteY32" fmla="*/ 994159 h 2606077"/>
              <a:gd name="connsiteX33" fmla="*/ 1802679 w 5068393"/>
              <a:gd name="connsiteY33" fmla="*/ 933869 h 2606077"/>
              <a:gd name="connsiteX34" fmla="*/ 1822776 w 5068393"/>
              <a:gd name="connsiteY34" fmla="*/ 893676 h 2606077"/>
              <a:gd name="connsiteX35" fmla="*/ 1852921 w 5068393"/>
              <a:gd name="connsiteY35" fmla="*/ 752999 h 2606077"/>
              <a:gd name="connsiteX36" fmla="*/ 1873018 w 5068393"/>
              <a:gd name="connsiteY36" fmla="*/ 783144 h 2606077"/>
              <a:gd name="connsiteX37" fmla="*/ 1883066 w 5068393"/>
              <a:gd name="connsiteY37" fmla="*/ 813289 h 2606077"/>
              <a:gd name="connsiteX38" fmla="*/ 1903163 w 5068393"/>
              <a:gd name="connsiteY38" fmla="*/ 883627 h 2606077"/>
              <a:gd name="connsiteX39" fmla="*/ 1953404 w 5068393"/>
              <a:gd name="connsiteY39" fmla="*/ 964014 h 2606077"/>
              <a:gd name="connsiteX40" fmla="*/ 1983550 w 5068393"/>
              <a:gd name="connsiteY40" fmla="*/ 1124788 h 2606077"/>
              <a:gd name="connsiteX41" fmla="*/ 2013695 w 5068393"/>
              <a:gd name="connsiteY41" fmla="*/ 1235320 h 2606077"/>
              <a:gd name="connsiteX42" fmla="*/ 2033791 w 5068393"/>
              <a:gd name="connsiteY42" fmla="*/ 1315706 h 2606077"/>
              <a:gd name="connsiteX43" fmla="*/ 2053888 w 5068393"/>
              <a:gd name="connsiteY43" fmla="*/ 1345851 h 2606077"/>
              <a:gd name="connsiteX44" fmla="*/ 2084033 w 5068393"/>
              <a:gd name="connsiteY44" fmla="*/ 1335803 h 2606077"/>
              <a:gd name="connsiteX45" fmla="*/ 2094081 w 5068393"/>
              <a:gd name="connsiteY45" fmla="*/ 1305658 h 2606077"/>
              <a:gd name="connsiteX46" fmla="*/ 2114178 w 5068393"/>
              <a:gd name="connsiteY46" fmla="*/ 1275513 h 2606077"/>
              <a:gd name="connsiteX47" fmla="*/ 2144323 w 5068393"/>
              <a:gd name="connsiteY47" fmla="*/ 1225271 h 2606077"/>
              <a:gd name="connsiteX48" fmla="*/ 2184517 w 5068393"/>
              <a:gd name="connsiteY48" fmla="*/ 1255416 h 2606077"/>
              <a:gd name="connsiteX49" fmla="*/ 2285000 w 5068393"/>
              <a:gd name="connsiteY49" fmla="*/ 1345851 h 2606077"/>
              <a:gd name="connsiteX50" fmla="*/ 2325193 w 5068393"/>
              <a:gd name="connsiteY50" fmla="*/ 1416190 h 2606077"/>
              <a:gd name="connsiteX51" fmla="*/ 2355339 w 5068393"/>
              <a:gd name="connsiteY51" fmla="*/ 1436287 h 2606077"/>
              <a:gd name="connsiteX52" fmla="*/ 2365387 w 5068393"/>
              <a:gd name="connsiteY52" fmla="*/ 1466432 h 2606077"/>
              <a:gd name="connsiteX53" fmla="*/ 2385484 w 5068393"/>
              <a:gd name="connsiteY53" fmla="*/ 1436287 h 2606077"/>
              <a:gd name="connsiteX54" fmla="*/ 2395532 w 5068393"/>
              <a:gd name="connsiteY54" fmla="*/ 1396093 h 2606077"/>
              <a:gd name="connsiteX55" fmla="*/ 2415629 w 5068393"/>
              <a:gd name="connsiteY55" fmla="*/ 1345851 h 2606077"/>
              <a:gd name="connsiteX56" fmla="*/ 2425677 w 5068393"/>
              <a:gd name="connsiteY56" fmla="*/ 1315706 h 2606077"/>
              <a:gd name="connsiteX57" fmla="*/ 2435725 w 5068393"/>
              <a:gd name="connsiteY57" fmla="*/ 1154933 h 2606077"/>
              <a:gd name="connsiteX58" fmla="*/ 2465870 w 5068393"/>
              <a:gd name="connsiteY58" fmla="*/ 1064498 h 2606077"/>
              <a:gd name="connsiteX59" fmla="*/ 2496015 w 5068393"/>
              <a:gd name="connsiteY59" fmla="*/ 1014256 h 2606077"/>
              <a:gd name="connsiteX60" fmla="*/ 2506064 w 5068393"/>
              <a:gd name="connsiteY60" fmla="*/ 953966 h 2606077"/>
              <a:gd name="connsiteX61" fmla="*/ 2516112 w 5068393"/>
              <a:gd name="connsiteY61" fmla="*/ 984111 h 2606077"/>
              <a:gd name="connsiteX62" fmla="*/ 2526161 w 5068393"/>
              <a:gd name="connsiteY62" fmla="*/ 1044401 h 2606077"/>
              <a:gd name="connsiteX63" fmla="*/ 2556306 w 5068393"/>
              <a:gd name="connsiteY63" fmla="*/ 1114739 h 2606077"/>
              <a:gd name="connsiteX64" fmla="*/ 2566354 w 5068393"/>
              <a:gd name="connsiteY64" fmla="*/ 1235320 h 2606077"/>
              <a:gd name="connsiteX65" fmla="*/ 2586451 w 5068393"/>
              <a:gd name="connsiteY65" fmla="*/ 1355900 h 2606077"/>
              <a:gd name="connsiteX66" fmla="*/ 2646741 w 5068393"/>
              <a:gd name="connsiteY66" fmla="*/ 1295610 h 2606077"/>
              <a:gd name="connsiteX67" fmla="*/ 2707031 w 5068393"/>
              <a:gd name="connsiteY67" fmla="*/ 1255416 h 2606077"/>
              <a:gd name="connsiteX68" fmla="*/ 2757273 w 5068393"/>
              <a:gd name="connsiteY68" fmla="*/ 1195126 h 2606077"/>
              <a:gd name="connsiteX69" fmla="*/ 2797466 w 5068393"/>
              <a:gd name="connsiteY69" fmla="*/ 1134836 h 2606077"/>
              <a:gd name="connsiteX70" fmla="*/ 2867804 w 5068393"/>
              <a:gd name="connsiteY70" fmla="*/ 1074546 h 2606077"/>
              <a:gd name="connsiteX71" fmla="*/ 2918046 w 5068393"/>
              <a:gd name="connsiteY71" fmla="*/ 1084594 h 2606077"/>
              <a:gd name="connsiteX72" fmla="*/ 2968288 w 5068393"/>
              <a:gd name="connsiteY72" fmla="*/ 1124788 h 2606077"/>
              <a:gd name="connsiteX73" fmla="*/ 3028578 w 5068393"/>
              <a:gd name="connsiteY73" fmla="*/ 1154933 h 2606077"/>
              <a:gd name="connsiteX74" fmla="*/ 3058723 w 5068393"/>
              <a:gd name="connsiteY74" fmla="*/ 1185078 h 2606077"/>
              <a:gd name="connsiteX75" fmla="*/ 3068772 w 5068393"/>
              <a:gd name="connsiteY75" fmla="*/ 1215223 h 2606077"/>
              <a:gd name="connsiteX76" fmla="*/ 3149158 w 5068393"/>
              <a:gd name="connsiteY76" fmla="*/ 1255416 h 2606077"/>
              <a:gd name="connsiteX77" fmla="*/ 3189352 w 5068393"/>
              <a:gd name="connsiteY77" fmla="*/ 1275513 h 2606077"/>
              <a:gd name="connsiteX78" fmla="*/ 3219497 w 5068393"/>
              <a:gd name="connsiteY78" fmla="*/ 1245368 h 2606077"/>
              <a:gd name="connsiteX79" fmla="*/ 3249642 w 5068393"/>
              <a:gd name="connsiteY79" fmla="*/ 1225271 h 2606077"/>
              <a:gd name="connsiteX80" fmla="*/ 3319980 w 5068393"/>
              <a:gd name="connsiteY80" fmla="*/ 1154933 h 2606077"/>
              <a:gd name="connsiteX81" fmla="*/ 3330029 w 5068393"/>
              <a:gd name="connsiteY81" fmla="*/ 1114739 h 2606077"/>
              <a:gd name="connsiteX82" fmla="*/ 3360174 w 5068393"/>
              <a:gd name="connsiteY82" fmla="*/ 1034353 h 2606077"/>
              <a:gd name="connsiteX83" fmla="*/ 3370222 w 5068393"/>
              <a:gd name="connsiteY83" fmla="*/ 933869 h 2606077"/>
              <a:gd name="connsiteX84" fmla="*/ 3390319 w 5068393"/>
              <a:gd name="connsiteY84" fmla="*/ 883627 h 2606077"/>
              <a:gd name="connsiteX85" fmla="*/ 3400367 w 5068393"/>
              <a:gd name="connsiteY85" fmla="*/ 843434 h 2606077"/>
              <a:gd name="connsiteX86" fmla="*/ 3420464 w 5068393"/>
              <a:gd name="connsiteY86" fmla="*/ 813289 h 2606077"/>
              <a:gd name="connsiteX87" fmla="*/ 3450609 w 5068393"/>
              <a:gd name="connsiteY87" fmla="*/ 722854 h 2606077"/>
              <a:gd name="connsiteX88" fmla="*/ 3470706 w 5068393"/>
              <a:gd name="connsiteY88" fmla="*/ 692709 h 2606077"/>
              <a:gd name="connsiteX89" fmla="*/ 3490802 w 5068393"/>
              <a:gd name="connsiteY89" fmla="*/ 612322 h 2606077"/>
              <a:gd name="connsiteX90" fmla="*/ 3556101 w 5068393"/>
              <a:gd name="connsiteY90" fmla="*/ 403446 h 2606077"/>
              <a:gd name="connsiteX91" fmla="*/ 3551092 w 5068393"/>
              <a:gd name="connsiteY91" fmla="*/ 742950 h 2606077"/>
              <a:gd name="connsiteX92" fmla="*/ 3601334 w 5068393"/>
              <a:gd name="connsiteY92" fmla="*/ 873579 h 2606077"/>
              <a:gd name="connsiteX93" fmla="*/ 3611382 w 5068393"/>
              <a:gd name="connsiteY93" fmla="*/ 1024304 h 2606077"/>
              <a:gd name="connsiteX94" fmla="*/ 3641528 w 5068393"/>
              <a:gd name="connsiteY94" fmla="*/ 1195126 h 2606077"/>
              <a:gd name="connsiteX95" fmla="*/ 3681721 w 5068393"/>
              <a:gd name="connsiteY95" fmla="*/ 1315706 h 2606077"/>
              <a:gd name="connsiteX96" fmla="*/ 3691769 w 5068393"/>
              <a:gd name="connsiteY96" fmla="*/ 1355900 h 2606077"/>
              <a:gd name="connsiteX97" fmla="*/ 3701818 w 5068393"/>
              <a:gd name="connsiteY97" fmla="*/ 1486528 h 2606077"/>
              <a:gd name="connsiteX98" fmla="*/ 3721914 w 5068393"/>
              <a:gd name="connsiteY98" fmla="*/ 1546818 h 2606077"/>
              <a:gd name="connsiteX99" fmla="*/ 3731963 w 5068393"/>
              <a:gd name="connsiteY99" fmla="*/ 1576964 h 2606077"/>
              <a:gd name="connsiteX100" fmla="*/ 3792253 w 5068393"/>
              <a:gd name="connsiteY100" fmla="*/ 1496577 h 2606077"/>
              <a:gd name="connsiteX101" fmla="*/ 3842495 w 5068393"/>
              <a:gd name="connsiteY101" fmla="*/ 1416190 h 2606077"/>
              <a:gd name="connsiteX102" fmla="*/ 3862591 w 5068393"/>
              <a:gd name="connsiteY102" fmla="*/ 1345851 h 2606077"/>
              <a:gd name="connsiteX103" fmla="*/ 3872640 w 5068393"/>
              <a:gd name="connsiteY103" fmla="*/ 1285561 h 2606077"/>
              <a:gd name="connsiteX104" fmla="*/ 3902785 w 5068393"/>
              <a:gd name="connsiteY104" fmla="*/ 1215223 h 2606077"/>
              <a:gd name="connsiteX105" fmla="*/ 3912833 w 5068393"/>
              <a:gd name="connsiteY105" fmla="*/ 1114739 h 2606077"/>
              <a:gd name="connsiteX106" fmla="*/ 3942978 w 5068393"/>
              <a:gd name="connsiteY106" fmla="*/ 1044401 h 2606077"/>
              <a:gd name="connsiteX107" fmla="*/ 4013317 w 5068393"/>
              <a:gd name="connsiteY107" fmla="*/ 1134836 h 2606077"/>
              <a:gd name="connsiteX108" fmla="*/ 4033413 w 5068393"/>
              <a:gd name="connsiteY108" fmla="*/ 1175029 h 2606077"/>
              <a:gd name="connsiteX109" fmla="*/ 4043462 w 5068393"/>
              <a:gd name="connsiteY109" fmla="*/ 1275513 h 2606077"/>
              <a:gd name="connsiteX110" fmla="*/ 4093703 w 5068393"/>
              <a:gd name="connsiteY110" fmla="*/ 1295610 h 2606077"/>
              <a:gd name="connsiteX111" fmla="*/ 4264525 w 5068393"/>
              <a:gd name="connsiteY111" fmla="*/ 1315706 h 2606077"/>
              <a:gd name="connsiteX112" fmla="*/ 4294670 w 5068393"/>
              <a:gd name="connsiteY112" fmla="*/ 1305658 h 2606077"/>
              <a:gd name="connsiteX113" fmla="*/ 4304719 w 5068393"/>
              <a:gd name="connsiteY113" fmla="*/ 1225271 h 2606077"/>
              <a:gd name="connsiteX114" fmla="*/ 4314767 w 5068393"/>
              <a:gd name="connsiteY114" fmla="*/ 1175029 h 2606077"/>
              <a:gd name="connsiteX115" fmla="*/ 4365009 w 5068393"/>
              <a:gd name="connsiteY115" fmla="*/ 1144884 h 2606077"/>
              <a:gd name="connsiteX116" fmla="*/ 4385106 w 5068393"/>
              <a:gd name="connsiteY116" fmla="*/ 1114739 h 2606077"/>
              <a:gd name="connsiteX117" fmla="*/ 4425299 w 5068393"/>
              <a:gd name="connsiteY117" fmla="*/ 1074546 h 2606077"/>
              <a:gd name="connsiteX118" fmla="*/ 4435347 w 5068393"/>
              <a:gd name="connsiteY118" fmla="*/ 1014256 h 2606077"/>
              <a:gd name="connsiteX119" fmla="*/ 4455444 w 5068393"/>
              <a:gd name="connsiteY119" fmla="*/ 984111 h 2606077"/>
              <a:gd name="connsiteX120" fmla="*/ 4485589 w 5068393"/>
              <a:gd name="connsiteY120" fmla="*/ 923821 h 2606077"/>
              <a:gd name="connsiteX121" fmla="*/ 4515734 w 5068393"/>
              <a:gd name="connsiteY121" fmla="*/ 933869 h 2606077"/>
              <a:gd name="connsiteX122" fmla="*/ 4545879 w 5068393"/>
              <a:gd name="connsiteY122" fmla="*/ 1044401 h 2606077"/>
              <a:gd name="connsiteX123" fmla="*/ 4565976 w 5068393"/>
              <a:gd name="connsiteY123" fmla="*/ 1114739 h 2606077"/>
              <a:gd name="connsiteX124" fmla="*/ 4586073 w 5068393"/>
              <a:gd name="connsiteY124" fmla="*/ 1144884 h 2606077"/>
              <a:gd name="connsiteX125" fmla="*/ 4626266 w 5068393"/>
              <a:gd name="connsiteY125" fmla="*/ 1084594 h 2606077"/>
              <a:gd name="connsiteX126" fmla="*/ 4686556 w 5068393"/>
              <a:gd name="connsiteY126" fmla="*/ 984111 h 2606077"/>
              <a:gd name="connsiteX127" fmla="*/ 4696604 w 5068393"/>
              <a:gd name="connsiteY127" fmla="*/ 793192 h 2606077"/>
              <a:gd name="connsiteX128" fmla="*/ 4706653 w 5068393"/>
              <a:gd name="connsiteY128" fmla="*/ 752999 h 2606077"/>
              <a:gd name="connsiteX129" fmla="*/ 4756895 w 5068393"/>
              <a:gd name="connsiteY129" fmla="*/ 863531 h 2606077"/>
              <a:gd name="connsiteX130" fmla="*/ 4766943 w 5068393"/>
              <a:gd name="connsiteY130" fmla="*/ 943917 h 2606077"/>
              <a:gd name="connsiteX131" fmla="*/ 4776991 w 5068393"/>
              <a:gd name="connsiteY131" fmla="*/ 1074546 h 2606077"/>
              <a:gd name="connsiteX132" fmla="*/ 4807136 w 5068393"/>
              <a:gd name="connsiteY132" fmla="*/ 1164981 h 2606077"/>
              <a:gd name="connsiteX133" fmla="*/ 4817185 w 5068393"/>
              <a:gd name="connsiteY133" fmla="*/ 1195126 h 2606077"/>
              <a:gd name="connsiteX134" fmla="*/ 4827233 w 5068393"/>
              <a:gd name="connsiteY134" fmla="*/ 1225271 h 2606077"/>
              <a:gd name="connsiteX135" fmla="*/ 4857378 w 5068393"/>
              <a:gd name="connsiteY135" fmla="*/ 1255416 h 2606077"/>
              <a:gd name="connsiteX136" fmla="*/ 4867426 w 5068393"/>
              <a:gd name="connsiteY136" fmla="*/ 1396093 h 2606077"/>
              <a:gd name="connsiteX137" fmla="*/ 4907620 w 5068393"/>
              <a:gd name="connsiteY137" fmla="*/ 1416190 h 2606077"/>
              <a:gd name="connsiteX138" fmla="*/ 4967910 w 5068393"/>
              <a:gd name="connsiteY138" fmla="*/ 1355900 h 2606077"/>
              <a:gd name="connsiteX139" fmla="*/ 5008103 w 5068393"/>
              <a:gd name="connsiteY139" fmla="*/ 1285561 h 2606077"/>
              <a:gd name="connsiteX140" fmla="*/ 5048297 w 5068393"/>
              <a:gd name="connsiteY140" fmla="*/ 1225271 h 2606077"/>
              <a:gd name="connsiteX141" fmla="*/ 5068393 w 5068393"/>
              <a:gd name="connsiteY141" fmla="*/ 1175029 h 2606077"/>
              <a:gd name="connsiteX0" fmla="*/ 0 w 5068393"/>
              <a:gd name="connsiteY0" fmla="*/ 2420679 h 2420679"/>
              <a:gd name="connsiteX1" fmla="*/ 196228 w 5068393"/>
              <a:gd name="connsiteY1" fmla="*/ 1024562 h 2420679"/>
              <a:gd name="connsiteX2" fmla="*/ 168519 w 5068393"/>
              <a:gd name="connsiteY2" fmla="*/ 218048 h 2420679"/>
              <a:gd name="connsiteX3" fmla="*/ 276620 w 5068393"/>
              <a:gd name="connsiteY3" fmla="*/ 0 h 2420679"/>
              <a:gd name="connsiteX4" fmla="*/ 506442 w 5068393"/>
              <a:gd name="connsiteY4" fmla="*/ 498095 h 2420679"/>
              <a:gd name="connsiteX5" fmla="*/ 596877 w 5068393"/>
              <a:gd name="connsiteY5" fmla="*/ 646660 h 2420679"/>
              <a:gd name="connsiteX6" fmla="*/ 616974 w 5068393"/>
              <a:gd name="connsiteY6" fmla="*/ 909674 h 2420679"/>
              <a:gd name="connsiteX7" fmla="*/ 727506 w 5068393"/>
              <a:gd name="connsiteY7" fmla="*/ 780619 h 2420679"/>
              <a:gd name="connsiteX8" fmla="*/ 757651 w 5068393"/>
              <a:gd name="connsiteY8" fmla="*/ 810331 h 2420679"/>
              <a:gd name="connsiteX9" fmla="*/ 838037 w 5068393"/>
              <a:gd name="connsiteY9" fmla="*/ 1100163 h 2420679"/>
              <a:gd name="connsiteX10" fmla="*/ 868182 w 5068393"/>
              <a:gd name="connsiteY10" fmla="*/ 1080067 h 2420679"/>
              <a:gd name="connsiteX11" fmla="*/ 882012 w 5068393"/>
              <a:gd name="connsiteY11" fmla="*/ 1063104 h 2420679"/>
              <a:gd name="connsiteX12" fmla="*/ 968666 w 5068393"/>
              <a:gd name="connsiteY12" fmla="*/ 1029825 h 2420679"/>
              <a:gd name="connsiteX13" fmla="*/ 1018908 w 5068393"/>
              <a:gd name="connsiteY13" fmla="*/ 1150405 h 2420679"/>
              <a:gd name="connsiteX14" fmla="*/ 1089246 w 5068393"/>
              <a:gd name="connsiteY14" fmla="*/ 1200647 h 2420679"/>
              <a:gd name="connsiteX15" fmla="*/ 1088491 w 5068393"/>
              <a:gd name="connsiteY15" fmla="*/ 1220420 h 2420679"/>
              <a:gd name="connsiteX16" fmla="*/ 1219875 w 5068393"/>
              <a:gd name="connsiteY16" fmla="*/ 1311179 h 2420679"/>
              <a:gd name="connsiteX17" fmla="*/ 1260068 w 5068393"/>
              <a:gd name="connsiteY17" fmla="*/ 1291082 h 2420679"/>
              <a:gd name="connsiteX18" fmla="*/ 1300262 w 5068393"/>
              <a:gd name="connsiteY18" fmla="*/ 1230792 h 2420679"/>
              <a:gd name="connsiteX19" fmla="*/ 1310310 w 5068393"/>
              <a:gd name="connsiteY19" fmla="*/ 1120260 h 2420679"/>
              <a:gd name="connsiteX20" fmla="*/ 1400745 w 5068393"/>
              <a:gd name="connsiteY20" fmla="*/ 979583 h 2420679"/>
              <a:gd name="connsiteX21" fmla="*/ 1410793 w 5068393"/>
              <a:gd name="connsiteY21" fmla="*/ 929341 h 2420679"/>
              <a:gd name="connsiteX22" fmla="*/ 1450987 w 5068393"/>
              <a:gd name="connsiteY22" fmla="*/ 879100 h 2420679"/>
              <a:gd name="connsiteX23" fmla="*/ 1471084 w 5068393"/>
              <a:gd name="connsiteY23" fmla="*/ 848955 h 2420679"/>
              <a:gd name="connsiteX24" fmla="*/ 1481132 w 5068393"/>
              <a:gd name="connsiteY24" fmla="*/ 818809 h 2420679"/>
              <a:gd name="connsiteX25" fmla="*/ 1501229 w 5068393"/>
              <a:gd name="connsiteY25" fmla="*/ 768568 h 2420679"/>
              <a:gd name="connsiteX26" fmla="*/ 1521325 w 5068393"/>
              <a:gd name="connsiteY26" fmla="*/ 637939 h 2420679"/>
              <a:gd name="connsiteX27" fmla="*/ 1531374 w 5068393"/>
              <a:gd name="connsiteY27" fmla="*/ 828858 h 2420679"/>
              <a:gd name="connsiteX28" fmla="*/ 1551470 w 5068393"/>
              <a:gd name="connsiteY28" fmla="*/ 788664 h 2420679"/>
              <a:gd name="connsiteX29" fmla="*/ 1561519 w 5068393"/>
              <a:gd name="connsiteY29" fmla="*/ 758519 h 2420679"/>
              <a:gd name="connsiteX30" fmla="*/ 1611761 w 5068393"/>
              <a:gd name="connsiteY30" fmla="*/ 848955 h 2420679"/>
              <a:gd name="connsiteX31" fmla="*/ 1662002 w 5068393"/>
              <a:gd name="connsiteY31" fmla="*/ 909245 h 2420679"/>
              <a:gd name="connsiteX32" fmla="*/ 1692147 w 5068393"/>
              <a:gd name="connsiteY32" fmla="*/ 919293 h 2420679"/>
              <a:gd name="connsiteX33" fmla="*/ 1742389 w 5068393"/>
              <a:gd name="connsiteY33" fmla="*/ 808761 h 2420679"/>
              <a:gd name="connsiteX34" fmla="*/ 1802679 w 5068393"/>
              <a:gd name="connsiteY34" fmla="*/ 748471 h 2420679"/>
              <a:gd name="connsiteX35" fmla="*/ 1822776 w 5068393"/>
              <a:gd name="connsiteY35" fmla="*/ 708278 h 2420679"/>
              <a:gd name="connsiteX36" fmla="*/ 1852921 w 5068393"/>
              <a:gd name="connsiteY36" fmla="*/ 567601 h 2420679"/>
              <a:gd name="connsiteX37" fmla="*/ 1873018 w 5068393"/>
              <a:gd name="connsiteY37" fmla="*/ 597746 h 2420679"/>
              <a:gd name="connsiteX38" fmla="*/ 1883066 w 5068393"/>
              <a:gd name="connsiteY38" fmla="*/ 627891 h 2420679"/>
              <a:gd name="connsiteX39" fmla="*/ 1903163 w 5068393"/>
              <a:gd name="connsiteY39" fmla="*/ 698229 h 2420679"/>
              <a:gd name="connsiteX40" fmla="*/ 1953404 w 5068393"/>
              <a:gd name="connsiteY40" fmla="*/ 778616 h 2420679"/>
              <a:gd name="connsiteX41" fmla="*/ 1983550 w 5068393"/>
              <a:gd name="connsiteY41" fmla="*/ 939390 h 2420679"/>
              <a:gd name="connsiteX42" fmla="*/ 2013695 w 5068393"/>
              <a:gd name="connsiteY42" fmla="*/ 1049922 h 2420679"/>
              <a:gd name="connsiteX43" fmla="*/ 2033791 w 5068393"/>
              <a:gd name="connsiteY43" fmla="*/ 1130308 h 2420679"/>
              <a:gd name="connsiteX44" fmla="*/ 2053888 w 5068393"/>
              <a:gd name="connsiteY44" fmla="*/ 1160453 h 2420679"/>
              <a:gd name="connsiteX45" fmla="*/ 2084033 w 5068393"/>
              <a:gd name="connsiteY45" fmla="*/ 1150405 h 2420679"/>
              <a:gd name="connsiteX46" fmla="*/ 2094081 w 5068393"/>
              <a:gd name="connsiteY46" fmla="*/ 1120260 h 2420679"/>
              <a:gd name="connsiteX47" fmla="*/ 2114178 w 5068393"/>
              <a:gd name="connsiteY47" fmla="*/ 1090115 h 2420679"/>
              <a:gd name="connsiteX48" fmla="*/ 2144323 w 5068393"/>
              <a:gd name="connsiteY48" fmla="*/ 1039873 h 2420679"/>
              <a:gd name="connsiteX49" fmla="*/ 2184517 w 5068393"/>
              <a:gd name="connsiteY49" fmla="*/ 1070018 h 2420679"/>
              <a:gd name="connsiteX50" fmla="*/ 2285000 w 5068393"/>
              <a:gd name="connsiteY50" fmla="*/ 1160453 h 2420679"/>
              <a:gd name="connsiteX51" fmla="*/ 2325193 w 5068393"/>
              <a:gd name="connsiteY51" fmla="*/ 1230792 h 2420679"/>
              <a:gd name="connsiteX52" fmla="*/ 2355339 w 5068393"/>
              <a:gd name="connsiteY52" fmla="*/ 1250889 h 2420679"/>
              <a:gd name="connsiteX53" fmla="*/ 2365387 w 5068393"/>
              <a:gd name="connsiteY53" fmla="*/ 1281034 h 2420679"/>
              <a:gd name="connsiteX54" fmla="*/ 2385484 w 5068393"/>
              <a:gd name="connsiteY54" fmla="*/ 1250889 h 2420679"/>
              <a:gd name="connsiteX55" fmla="*/ 2395532 w 5068393"/>
              <a:gd name="connsiteY55" fmla="*/ 1210695 h 2420679"/>
              <a:gd name="connsiteX56" fmla="*/ 2415629 w 5068393"/>
              <a:gd name="connsiteY56" fmla="*/ 1160453 h 2420679"/>
              <a:gd name="connsiteX57" fmla="*/ 2425677 w 5068393"/>
              <a:gd name="connsiteY57" fmla="*/ 1130308 h 2420679"/>
              <a:gd name="connsiteX58" fmla="*/ 2435725 w 5068393"/>
              <a:gd name="connsiteY58" fmla="*/ 969535 h 2420679"/>
              <a:gd name="connsiteX59" fmla="*/ 2465870 w 5068393"/>
              <a:gd name="connsiteY59" fmla="*/ 879100 h 2420679"/>
              <a:gd name="connsiteX60" fmla="*/ 2496015 w 5068393"/>
              <a:gd name="connsiteY60" fmla="*/ 828858 h 2420679"/>
              <a:gd name="connsiteX61" fmla="*/ 2506064 w 5068393"/>
              <a:gd name="connsiteY61" fmla="*/ 768568 h 2420679"/>
              <a:gd name="connsiteX62" fmla="*/ 2516112 w 5068393"/>
              <a:gd name="connsiteY62" fmla="*/ 798713 h 2420679"/>
              <a:gd name="connsiteX63" fmla="*/ 2526161 w 5068393"/>
              <a:gd name="connsiteY63" fmla="*/ 859003 h 2420679"/>
              <a:gd name="connsiteX64" fmla="*/ 2556306 w 5068393"/>
              <a:gd name="connsiteY64" fmla="*/ 929341 h 2420679"/>
              <a:gd name="connsiteX65" fmla="*/ 2566354 w 5068393"/>
              <a:gd name="connsiteY65" fmla="*/ 1049922 h 2420679"/>
              <a:gd name="connsiteX66" fmla="*/ 2586451 w 5068393"/>
              <a:gd name="connsiteY66" fmla="*/ 1170502 h 2420679"/>
              <a:gd name="connsiteX67" fmla="*/ 2646741 w 5068393"/>
              <a:gd name="connsiteY67" fmla="*/ 1110212 h 2420679"/>
              <a:gd name="connsiteX68" fmla="*/ 2707031 w 5068393"/>
              <a:gd name="connsiteY68" fmla="*/ 1070018 h 2420679"/>
              <a:gd name="connsiteX69" fmla="*/ 2757273 w 5068393"/>
              <a:gd name="connsiteY69" fmla="*/ 1009728 h 2420679"/>
              <a:gd name="connsiteX70" fmla="*/ 2797466 w 5068393"/>
              <a:gd name="connsiteY70" fmla="*/ 949438 h 2420679"/>
              <a:gd name="connsiteX71" fmla="*/ 2867804 w 5068393"/>
              <a:gd name="connsiteY71" fmla="*/ 889148 h 2420679"/>
              <a:gd name="connsiteX72" fmla="*/ 2918046 w 5068393"/>
              <a:gd name="connsiteY72" fmla="*/ 899196 h 2420679"/>
              <a:gd name="connsiteX73" fmla="*/ 2968288 w 5068393"/>
              <a:gd name="connsiteY73" fmla="*/ 939390 h 2420679"/>
              <a:gd name="connsiteX74" fmla="*/ 3028578 w 5068393"/>
              <a:gd name="connsiteY74" fmla="*/ 969535 h 2420679"/>
              <a:gd name="connsiteX75" fmla="*/ 3058723 w 5068393"/>
              <a:gd name="connsiteY75" fmla="*/ 999680 h 2420679"/>
              <a:gd name="connsiteX76" fmla="*/ 3068772 w 5068393"/>
              <a:gd name="connsiteY76" fmla="*/ 1029825 h 2420679"/>
              <a:gd name="connsiteX77" fmla="*/ 3149158 w 5068393"/>
              <a:gd name="connsiteY77" fmla="*/ 1070018 h 2420679"/>
              <a:gd name="connsiteX78" fmla="*/ 3189352 w 5068393"/>
              <a:gd name="connsiteY78" fmla="*/ 1090115 h 2420679"/>
              <a:gd name="connsiteX79" fmla="*/ 3219497 w 5068393"/>
              <a:gd name="connsiteY79" fmla="*/ 1059970 h 2420679"/>
              <a:gd name="connsiteX80" fmla="*/ 3249642 w 5068393"/>
              <a:gd name="connsiteY80" fmla="*/ 1039873 h 2420679"/>
              <a:gd name="connsiteX81" fmla="*/ 3319980 w 5068393"/>
              <a:gd name="connsiteY81" fmla="*/ 969535 h 2420679"/>
              <a:gd name="connsiteX82" fmla="*/ 3330029 w 5068393"/>
              <a:gd name="connsiteY82" fmla="*/ 929341 h 2420679"/>
              <a:gd name="connsiteX83" fmla="*/ 3360174 w 5068393"/>
              <a:gd name="connsiteY83" fmla="*/ 848955 h 2420679"/>
              <a:gd name="connsiteX84" fmla="*/ 3370222 w 5068393"/>
              <a:gd name="connsiteY84" fmla="*/ 748471 h 2420679"/>
              <a:gd name="connsiteX85" fmla="*/ 3390319 w 5068393"/>
              <a:gd name="connsiteY85" fmla="*/ 698229 h 2420679"/>
              <a:gd name="connsiteX86" fmla="*/ 3400367 w 5068393"/>
              <a:gd name="connsiteY86" fmla="*/ 658036 h 2420679"/>
              <a:gd name="connsiteX87" fmla="*/ 3420464 w 5068393"/>
              <a:gd name="connsiteY87" fmla="*/ 627891 h 2420679"/>
              <a:gd name="connsiteX88" fmla="*/ 3450609 w 5068393"/>
              <a:gd name="connsiteY88" fmla="*/ 537456 h 2420679"/>
              <a:gd name="connsiteX89" fmla="*/ 3470706 w 5068393"/>
              <a:gd name="connsiteY89" fmla="*/ 507311 h 2420679"/>
              <a:gd name="connsiteX90" fmla="*/ 3490802 w 5068393"/>
              <a:gd name="connsiteY90" fmla="*/ 426924 h 2420679"/>
              <a:gd name="connsiteX91" fmla="*/ 3556101 w 5068393"/>
              <a:gd name="connsiteY91" fmla="*/ 218048 h 2420679"/>
              <a:gd name="connsiteX92" fmla="*/ 3551092 w 5068393"/>
              <a:gd name="connsiteY92" fmla="*/ 557552 h 2420679"/>
              <a:gd name="connsiteX93" fmla="*/ 3601334 w 5068393"/>
              <a:gd name="connsiteY93" fmla="*/ 688181 h 2420679"/>
              <a:gd name="connsiteX94" fmla="*/ 3611382 w 5068393"/>
              <a:gd name="connsiteY94" fmla="*/ 838906 h 2420679"/>
              <a:gd name="connsiteX95" fmla="*/ 3641528 w 5068393"/>
              <a:gd name="connsiteY95" fmla="*/ 1009728 h 2420679"/>
              <a:gd name="connsiteX96" fmla="*/ 3681721 w 5068393"/>
              <a:gd name="connsiteY96" fmla="*/ 1130308 h 2420679"/>
              <a:gd name="connsiteX97" fmla="*/ 3691769 w 5068393"/>
              <a:gd name="connsiteY97" fmla="*/ 1170502 h 2420679"/>
              <a:gd name="connsiteX98" fmla="*/ 3701818 w 5068393"/>
              <a:gd name="connsiteY98" fmla="*/ 1301130 h 2420679"/>
              <a:gd name="connsiteX99" fmla="*/ 3721914 w 5068393"/>
              <a:gd name="connsiteY99" fmla="*/ 1361420 h 2420679"/>
              <a:gd name="connsiteX100" fmla="*/ 3731963 w 5068393"/>
              <a:gd name="connsiteY100" fmla="*/ 1391566 h 2420679"/>
              <a:gd name="connsiteX101" fmla="*/ 3792253 w 5068393"/>
              <a:gd name="connsiteY101" fmla="*/ 1311179 h 2420679"/>
              <a:gd name="connsiteX102" fmla="*/ 3842495 w 5068393"/>
              <a:gd name="connsiteY102" fmla="*/ 1230792 h 2420679"/>
              <a:gd name="connsiteX103" fmla="*/ 3862591 w 5068393"/>
              <a:gd name="connsiteY103" fmla="*/ 1160453 h 2420679"/>
              <a:gd name="connsiteX104" fmla="*/ 3872640 w 5068393"/>
              <a:gd name="connsiteY104" fmla="*/ 1100163 h 2420679"/>
              <a:gd name="connsiteX105" fmla="*/ 3902785 w 5068393"/>
              <a:gd name="connsiteY105" fmla="*/ 1029825 h 2420679"/>
              <a:gd name="connsiteX106" fmla="*/ 3912833 w 5068393"/>
              <a:gd name="connsiteY106" fmla="*/ 929341 h 2420679"/>
              <a:gd name="connsiteX107" fmla="*/ 3942978 w 5068393"/>
              <a:gd name="connsiteY107" fmla="*/ 859003 h 2420679"/>
              <a:gd name="connsiteX108" fmla="*/ 4013317 w 5068393"/>
              <a:gd name="connsiteY108" fmla="*/ 949438 h 2420679"/>
              <a:gd name="connsiteX109" fmla="*/ 4033413 w 5068393"/>
              <a:gd name="connsiteY109" fmla="*/ 989631 h 2420679"/>
              <a:gd name="connsiteX110" fmla="*/ 4043462 w 5068393"/>
              <a:gd name="connsiteY110" fmla="*/ 1090115 h 2420679"/>
              <a:gd name="connsiteX111" fmla="*/ 4093703 w 5068393"/>
              <a:gd name="connsiteY111" fmla="*/ 1110212 h 2420679"/>
              <a:gd name="connsiteX112" fmla="*/ 4264525 w 5068393"/>
              <a:gd name="connsiteY112" fmla="*/ 1130308 h 2420679"/>
              <a:gd name="connsiteX113" fmla="*/ 4294670 w 5068393"/>
              <a:gd name="connsiteY113" fmla="*/ 1120260 h 2420679"/>
              <a:gd name="connsiteX114" fmla="*/ 4304719 w 5068393"/>
              <a:gd name="connsiteY114" fmla="*/ 1039873 h 2420679"/>
              <a:gd name="connsiteX115" fmla="*/ 4314767 w 5068393"/>
              <a:gd name="connsiteY115" fmla="*/ 989631 h 2420679"/>
              <a:gd name="connsiteX116" fmla="*/ 4365009 w 5068393"/>
              <a:gd name="connsiteY116" fmla="*/ 959486 h 2420679"/>
              <a:gd name="connsiteX117" fmla="*/ 4385106 w 5068393"/>
              <a:gd name="connsiteY117" fmla="*/ 929341 h 2420679"/>
              <a:gd name="connsiteX118" fmla="*/ 4425299 w 5068393"/>
              <a:gd name="connsiteY118" fmla="*/ 889148 h 2420679"/>
              <a:gd name="connsiteX119" fmla="*/ 4435347 w 5068393"/>
              <a:gd name="connsiteY119" fmla="*/ 828858 h 2420679"/>
              <a:gd name="connsiteX120" fmla="*/ 4455444 w 5068393"/>
              <a:gd name="connsiteY120" fmla="*/ 798713 h 2420679"/>
              <a:gd name="connsiteX121" fmla="*/ 4485589 w 5068393"/>
              <a:gd name="connsiteY121" fmla="*/ 738423 h 2420679"/>
              <a:gd name="connsiteX122" fmla="*/ 4515734 w 5068393"/>
              <a:gd name="connsiteY122" fmla="*/ 748471 h 2420679"/>
              <a:gd name="connsiteX123" fmla="*/ 4545879 w 5068393"/>
              <a:gd name="connsiteY123" fmla="*/ 859003 h 2420679"/>
              <a:gd name="connsiteX124" fmla="*/ 4565976 w 5068393"/>
              <a:gd name="connsiteY124" fmla="*/ 929341 h 2420679"/>
              <a:gd name="connsiteX125" fmla="*/ 4586073 w 5068393"/>
              <a:gd name="connsiteY125" fmla="*/ 959486 h 2420679"/>
              <a:gd name="connsiteX126" fmla="*/ 4626266 w 5068393"/>
              <a:gd name="connsiteY126" fmla="*/ 899196 h 2420679"/>
              <a:gd name="connsiteX127" fmla="*/ 4686556 w 5068393"/>
              <a:gd name="connsiteY127" fmla="*/ 798713 h 2420679"/>
              <a:gd name="connsiteX128" fmla="*/ 4696604 w 5068393"/>
              <a:gd name="connsiteY128" fmla="*/ 607794 h 2420679"/>
              <a:gd name="connsiteX129" fmla="*/ 4706653 w 5068393"/>
              <a:gd name="connsiteY129" fmla="*/ 567601 h 2420679"/>
              <a:gd name="connsiteX130" fmla="*/ 4756895 w 5068393"/>
              <a:gd name="connsiteY130" fmla="*/ 678133 h 2420679"/>
              <a:gd name="connsiteX131" fmla="*/ 4766943 w 5068393"/>
              <a:gd name="connsiteY131" fmla="*/ 758519 h 2420679"/>
              <a:gd name="connsiteX132" fmla="*/ 4776991 w 5068393"/>
              <a:gd name="connsiteY132" fmla="*/ 889148 h 2420679"/>
              <a:gd name="connsiteX133" fmla="*/ 4807136 w 5068393"/>
              <a:gd name="connsiteY133" fmla="*/ 979583 h 2420679"/>
              <a:gd name="connsiteX134" fmla="*/ 4817185 w 5068393"/>
              <a:gd name="connsiteY134" fmla="*/ 1009728 h 2420679"/>
              <a:gd name="connsiteX135" fmla="*/ 4827233 w 5068393"/>
              <a:gd name="connsiteY135" fmla="*/ 1039873 h 2420679"/>
              <a:gd name="connsiteX136" fmla="*/ 4857378 w 5068393"/>
              <a:gd name="connsiteY136" fmla="*/ 1070018 h 2420679"/>
              <a:gd name="connsiteX137" fmla="*/ 4867426 w 5068393"/>
              <a:gd name="connsiteY137" fmla="*/ 1210695 h 2420679"/>
              <a:gd name="connsiteX138" fmla="*/ 4907620 w 5068393"/>
              <a:gd name="connsiteY138" fmla="*/ 1230792 h 2420679"/>
              <a:gd name="connsiteX139" fmla="*/ 4967910 w 5068393"/>
              <a:gd name="connsiteY139" fmla="*/ 1170502 h 2420679"/>
              <a:gd name="connsiteX140" fmla="*/ 5008103 w 5068393"/>
              <a:gd name="connsiteY140" fmla="*/ 1100163 h 2420679"/>
              <a:gd name="connsiteX141" fmla="*/ 5048297 w 5068393"/>
              <a:gd name="connsiteY141" fmla="*/ 1039873 h 2420679"/>
              <a:gd name="connsiteX142" fmla="*/ 5068393 w 5068393"/>
              <a:gd name="connsiteY142" fmla="*/ 989631 h 2420679"/>
              <a:gd name="connsiteX0" fmla="*/ 28086 w 5096479"/>
              <a:gd name="connsiteY0" fmla="*/ 2420679 h 2420679"/>
              <a:gd name="connsiteX1" fmla="*/ 28086 w 5096479"/>
              <a:gd name="connsiteY1" fmla="*/ 1024562 h 2420679"/>
              <a:gd name="connsiteX2" fmla="*/ 196605 w 5096479"/>
              <a:gd name="connsiteY2" fmla="*/ 218048 h 2420679"/>
              <a:gd name="connsiteX3" fmla="*/ 304706 w 5096479"/>
              <a:gd name="connsiteY3" fmla="*/ 0 h 2420679"/>
              <a:gd name="connsiteX4" fmla="*/ 534528 w 5096479"/>
              <a:gd name="connsiteY4" fmla="*/ 498095 h 2420679"/>
              <a:gd name="connsiteX5" fmla="*/ 624963 w 5096479"/>
              <a:gd name="connsiteY5" fmla="*/ 646660 h 2420679"/>
              <a:gd name="connsiteX6" fmla="*/ 645060 w 5096479"/>
              <a:gd name="connsiteY6" fmla="*/ 909674 h 2420679"/>
              <a:gd name="connsiteX7" fmla="*/ 755592 w 5096479"/>
              <a:gd name="connsiteY7" fmla="*/ 780619 h 2420679"/>
              <a:gd name="connsiteX8" fmla="*/ 785737 w 5096479"/>
              <a:gd name="connsiteY8" fmla="*/ 810331 h 2420679"/>
              <a:gd name="connsiteX9" fmla="*/ 866123 w 5096479"/>
              <a:gd name="connsiteY9" fmla="*/ 1100163 h 2420679"/>
              <a:gd name="connsiteX10" fmla="*/ 896268 w 5096479"/>
              <a:gd name="connsiteY10" fmla="*/ 1080067 h 2420679"/>
              <a:gd name="connsiteX11" fmla="*/ 910098 w 5096479"/>
              <a:gd name="connsiteY11" fmla="*/ 1063104 h 2420679"/>
              <a:gd name="connsiteX12" fmla="*/ 996752 w 5096479"/>
              <a:gd name="connsiteY12" fmla="*/ 1029825 h 2420679"/>
              <a:gd name="connsiteX13" fmla="*/ 1046994 w 5096479"/>
              <a:gd name="connsiteY13" fmla="*/ 1150405 h 2420679"/>
              <a:gd name="connsiteX14" fmla="*/ 1117332 w 5096479"/>
              <a:gd name="connsiteY14" fmla="*/ 1200647 h 2420679"/>
              <a:gd name="connsiteX15" fmla="*/ 1116577 w 5096479"/>
              <a:gd name="connsiteY15" fmla="*/ 1220420 h 2420679"/>
              <a:gd name="connsiteX16" fmla="*/ 1247961 w 5096479"/>
              <a:gd name="connsiteY16" fmla="*/ 1311179 h 2420679"/>
              <a:gd name="connsiteX17" fmla="*/ 1288154 w 5096479"/>
              <a:gd name="connsiteY17" fmla="*/ 1291082 h 2420679"/>
              <a:gd name="connsiteX18" fmla="*/ 1328348 w 5096479"/>
              <a:gd name="connsiteY18" fmla="*/ 1230792 h 2420679"/>
              <a:gd name="connsiteX19" fmla="*/ 1338396 w 5096479"/>
              <a:gd name="connsiteY19" fmla="*/ 1120260 h 2420679"/>
              <a:gd name="connsiteX20" fmla="*/ 1428831 w 5096479"/>
              <a:gd name="connsiteY20" fmla="*/ 979583 h 2420679"/>
              <a:gd name="connsiteX21" fmla="*/ 1438879 w 5096479"/>
              <a:gd name="connsiteY21" fmla="*/ 929341 h 2420679"/>
              <a:gd name="connsiteX22" fmla="*/ 1479073 w 5096479"/>
              <a:gd name="connsiteY22" fmla="*/ 879100 h 2420679"/>
              <a:gd name="connsiteX23" fmla="*/ 1499170 w 5096479"/>
              <a:gd name="connsiteY23" fmla="*/ 848955 h 2420679"/>
              <a:gd name="connsiteX24" fmla="*/ 1509218 w 5096479"/>
              <a:gd name="connsiteY24" fmla="*/ 818809 h 2420679"/>
              <a:gd name="connsiteX25" fmla="*/ 1529315 w 5096479"/>
              <a:gd name="connsiteY25" fmla="*/ 768568 h 2420679"/>
              <a:gd name="connsiteX26" fmla="*/ 1549411 w 5096479"/>
              <a:gd name="connsiteY26" fmla="*/ 637939 h 2420679"/>
              <a:gd name="connsiteX27" fmla="*/ 1559460 w 5096479"/>
              <a:gd name="connsiteY27" fmla="*/ 828858 h 2420679"/>
              <a:gd name="connsiteX28" fmla="*/ 1579556 w 5096479"/>
              <a:gd name="connsiteY28" fmla="*/ 788664 h 2420679"/>
              <a:gd name="connsiteX29" fmla="*/ 1589605 w 5096479"/>
              <a:gd name="connsiteY29" fmla="*/ 758519 h 2420679"/>
              <a:gd name="connsiteX30" fmla="*/ 1639847 w 5096479"/>
              <a:gd name="connsiteY30" fmla="*/ 848955 h 2420679"/>
              <a:gd name="connsiteX31" fmla="*/ 1690088 w 5096479"/>
              <a:gd name="connsiteY31" fmla="*/ 909245 h 2420679"/>
              <a:gd name="connsiteX32" fmla="*/ 1720233 w 5096479"/>
              <a:gd name="connsiteY32" fmla="*/ 919293 h 2420679"/>
              <a:gd name="connsiteX33" fmla="*/ 1770475 w 5096479"/>
              <a:gd name="connsiteY33" fmla="*/ 808761 h 2420679"/>
              <a:gd name="connsiteX34" fmla="*/ 1830765 w 5096479"/>
              <a:gd name="connsiteY34" fmla="*/ 748471 h 2420679"/>
              <a:gd name="connsiteX35" fmla="*/ 1850862 w 5096479"/>
              <a:gd name="connsiteY35" fmla="*/ 708278 h 2420679"/>
              <a:gd name="connsiteX36" fmla="*/ 1881007 w 5096479"/>
              <a:gd name="connsiteY36" fmla="*/ 567601 h 2420679"/>
              <a:gd name="connsiteX37" fmla="*/ 1901104 w 5096479"/>
              <a:gd name="connsiteY37" fmla="*/ 597746 h 2420679"/>
              <a:gd name="connsiteX38" fmla="*/ 1911152 w 5096479"/>
              <a:gd name="connsiteY38" fmla="*/ 627891 h 2420679"/>
              <a:gd name="connsiteX39" fmla="*/ 1931249 w 5096479"/>
              <a:gd name="connsiteY39" fmla="*/ 698229 h 2420679"/>
              <a:gd name="connsiteX40" fmla="*/ 1981490 w 5096479"/>
              <a:gd name="connsiteY40" fmla="*/ 778616 h 2420679"/>
              <a:gd name="connsiteX41" fmla="*/ 2011636 w 5096479"/>
              <a:gd name="connsiteY41" fmla="*/ 939390 h 2420679"/>
              <a:gd name="connsiteX42" fmla="*/ 2041781 w 5096479"/>
              <a:gd name="connsiteY42" fmla="*/ 1049922 h 2420679"/>
              <a:gd name="connsiteX43" fmla="*/ 2061877 w 5096479"/>
              <a:gd name="connsiteY43" fmla="*/ 1130308 h 2420679"/>
              <a:gd name="connsiteX44" fmla="*/ 2081974 w 5096479"/>
              <a:gd name="connsiteY44" fmla="*/ 1160453 h 2420679"/>
              <a:gd name="connsiteX45" fmla="*/ 2112119 w 5096479"/>
              <a:gd name="connsiteY45" fmla="*/ 1150405 h 2420679"/>
              <a:gd name="connsiteX46" fmla="*/ 2122167 w 5096479"/>
              <a:gd name="connsiteY46" fmla="*/ 1120260 h 2420679"/>
              <a:gd name="connsiteX47" fmla="*/ 2142264 w 5096479"/>
              <a:gd name="connsiteY47" fmla="*/ 1090115 h 2420679"/>
              <a:gd name="connsiteX48" fmla="*/ 2172409 w 5096479"/>
              <a:gd name="connsiteY48" fmla="*/ 1039873 h 2420679"/>
              <a:gd name="connsiteX49" fmla="*/ 2212603 w 5096479"/>
              <a:gd name="connsiteY49" fmla="*/ 1070018 h 2420679"/>
              <a:gd name="connsiteX50" fmla="*/ 2313086 w 5096479"/>
              <a:gd name="connsiteY50" fmla="*/ 1160453 h 2420679"/>
              <a:gd name="connsiteX51" fmla="*/ 2353279 w 5096479"/>
              <a:gd name="connsiteY51" fmla="*/ 1230792 h 2420679"/>
              <a:gd name="connsiteX52" fmla="*/ 2383425 w 5096479"/>
              <a:gd name="connsiteY52" fmla="*/ 1250889 h 2420679"/>
              <a:gd name="connsiteX53" fmla="*/ 2393473 w 5096479"/>
              <a:gd name="connsiteY53" fmla="*/ 1281034 h 2420679"/>
              <a:gd name="connsiteX54" fmla="*/ 2413570 w 5096479"/>
              <a:gd name="connsiteY54" fmla="*/ 1250889 h 2420679"/>
              <a:gd name="connsiteX55" fmla="*/ 2423618 w 5096479"/>
              <a:gd name="connsiteY55" fmla="*/ 1210695 h 2420679"/>
              <a:gd name="connsiteX56" fmla="*/ 2443715 w 5096479"/>
              <a:gd name="connsiteY56" fmla="*/ 1160453 h 2420679"/>
              <a:gd name="connsiteX57" fmla="*/ 2453763 w 5096479"/>
              <a:gd name="connsiteY57" fmla="*/ 1130308 h 2420679"/>
              <a:gd name="connsiteX58" fmla="*/ 2463811 w 5096479"/>
              <a:gd name="connsiteY58" fmla="*/ 969535 h 2420679"/>
              <a:gd name="connsiteX59" fmla="*/ 2493956 w 5096479"/>
              <a:gd name="connsiteY59" fmla="*/ 879100 h 2420679"/>
              <a:gd name="connsiteX60" fmla="*/ 2524101 w 5096479"/>
              <a:gd name="connsiteY60" fmla="*/ 828858 h 2420679"/>
              <a:gd name="connsiteX61" fmla="*/ 2534150 w 5096479"/>
              <a:gd name="connsiteY61" fmla="*/ 768568 h 2420679"/>
              <a:gd name="connsiteX62" fmla="*/ 2544198 w 5096479"/>
              <a:gd name="connsiteY62" fmla="*/ 798713 h 2420679"/>
              <a:gd name="connsiteX63" fmla="*/ 2554247 w 5096479"/>
              <a:gd name="connsiteY63" fmla="*/ 859003 h 2420679"/>
              <a:gd name="connsiteX64" fmla="*/ 2584392 w 5096479"/>
              <a:gd name="connsiteY64" fmla="*/ 929341 h 2420679"/>
              <a:gd name="connsiteX65" fmla="*/ 2594440 w 5096479"/>
              <a:gd name="connsiteY65" fmla="*/ 1049922 h 2420679"/>
              <a:gd name="connsiteX66" fmla="*/ 2614537 w 5096479"/>
              <a:gd name="connsiteY66" fmla="*/ 1170502 h 2420679"/>
              <a:gd name="connsiteX67" fmla="*/ 2674827 w 5096479"/>
              <a:gd name="connsiteY67" fmla="*/ 1110212 h 2420679"/>
              <a:gd name="connsiteX68" fmla="*/ 2735117 w 5096479"/>
              <a:gd name="connsiteY68" fmla="*/ 1070018 h 2420679"/>
              <a:gd name="connsiteX69" fmla="*/ 2785359 w 5096479"/>
              <a:gd name="connsiteY69" fmla="*/ 1009728 h 2420679"/>
              <a:gd name="connsiteX70" fmla="*/ 2825552 w 5096479"/>
              <a:gd name="connsiteY70" fmla="*/ 949438 h 2420679"/>
              <a:gd name="connsiteX71" fmla="*/ 2895890 w 5096479"/>
              <a:gd name="connsiteY71" fmla="*/ 889148 h 2420679"/>
              <a:gd name="connsiteX72" fmla="*/ 2946132 w 5096479"/>
              <a:gd name="connsiteY72" fmla="*/ 899196 h 2420679"/>
              <a:gd name="connsiteX73" fmla="*/ 2996374 w 5096479"/>
              <a:gd name="connsiteY73" fmla="*/ 939390 h 2420679"/>
              <a:gd name="connsiteX74" fmla="*/ 3056664 w 5096479"/>
              <a:gd name="connsiteY74" fmla="*/ 969535 h 2420679"/>
              <a:gd name="connsiteX75" fmla="*/ 3086809 w 5096479"/>
              <a:gd name="connsiteY75" fmla="*/ 999680 h 2420679"/>
              <a:gd name="connsiteX76" fmla="*/ 3096858 w 5096479"/>
              <a:gd name="connsiteY76" fmla="*/ 1029825 h 2420679"/>
              <a:gd name="connsiteX77" fmla="*/ 3177244 w 5096479"/>
              <a:gd name="connsiteY77" fmla="*/ 1070018 h 2420679"/>
              <a:gd name="connsiteX78" fmla="*/ 3217438 w 5096479"/>
              <a:gd name="connsiteY78" fmla="*/ 1090115 h 2420679"/>
              <a:gd name="connsiteX79" fmla="*/ 3247583 w 5096479"/>
              <a:gd name="connsiteY79" fmla="*/ 1059970 h 2420679"/>
              <a:gd name="connsiteX80" fmla="*/ 3277728 w 5096479"/>
              <a:gd name="connsiteY80" fmla="*/ 1039873 h 2420679"/>
              <a:gd name="connsiteX81" fmla="*/ 3348066 w 5096479"/>
              <a:gd name="connsiteY81" fmla="*/ 969535 h 2420679"/>
              <a:gd name="connsiteX82" fmla="*/ 3358115 w 5096479"/>
              <a:gd name="connsiteY82" fmla="*/ 929341 h 2420679"/>
              <a:gd name="connsiteX83" fmla="*/ 3388260 w 5096479"/>
              <a:gd name="connsiteY83" fmla="*/ 848955 h 2420679"/>
              <a:gd name="connsiteX84" fmla="*/ 3398308 w 5096479"/>
              <a:gd name="connsiteY84" fmla="*/ 748471 h 2420679"/>
              <a:gd name="connsiteX85" fmla="*/ 3418405 w 5096479"/>
              <a:gd name="connsiteY85" fmla="*/ 698229 h 2420679"/>
              <a:gd name="connsiteX86" fmla="*/ 3428453 w 5096479"/>
              <a:gd name="connsiteY86" fmla="*/ 658036 h 2420679"/>
              <a:gd name="connsiteX87" fmla="*/ 3448550 w 5096479"/>
              <a:gd name="connsiteY87" fmla="*/ 627891 h 2420679"/>
              <a:gd name="connsiteX88" fmla="*/ 3478695 w 5096479"/>
              <a:gd name="connsiteY88" fmla="*/ 537456 h 2420679"/>
              <a:gd name="connsiteX89" fmla="*/ 3498792 w 5096479"/>
              <a:gd name="connsiteY89" fmla="*/ 507311 h 2420679"/>
              <a:gd name="connsiteX90" fmla="*/ 3518888 w 5096479"/>
              <a:gd name="connsiteY90" fmla="*/ 426924 h 2420679"/>
              <a:gd name="connsiteX91" fmla="*/ 3584187 w 5096479"/>
              <a:gd name="connsiteY91" fmla="*/ 218048 h 2420679"/>
              <a:gd name="connsiteX92" fmla="*/ 3579178 w 5096479"/>
              <a:gd name="connsiteY92" fmla="*/ 557552 h 2420679"/>
              <a:gd name="connsiteX93" fmla="*/ 3629420 w 5096479"/>
              <a:gd name="connsiteY93" fmla="*/ 688181 h 2420679"/>
              <a:gd name="connsiteX94" fmla="*/ 3639468 w 5096479"/>
              <a:gd name="connsiteY94" fmla="*/ 838906 h 2420679"/>
              <a:gd name="connsiteX95" fmla="*/ 3669614 w 5096479"/>
              <a:gd name="connsiteY95" fmla="*/ 1009728 h 2420679"/>
              <a:gd name="connsiteX96" fmla="*/ 3709807 w 5096479"/>
              <a:gd name="connsiteY96" fmla="*/ 1130308 h 2420679"/>
              <a:gd name="connsiteX97" fmla="*/ 3719855 w 5096479"/>
              <a:gd name="connsiteY97" fmla="*/ 1170502 h 2420679"/>
              <a:gd name="connsiteX98" fmla="*/ 3729904 w 5096479"/>
              <a:gd name="connsiteY98" fmla="*/ 1301130 h 2420679"/>
              <a:gd name="connsiteX99" fmla="*/ 3750000 w 5096479"/>
              <a:gd name="connsiteY99" fmla="*/ 1361420 h 2420679"/>
              <a:gd name="connsiteX100" fmla="*/ 3760049 w 5096479"/>
              <a:gd name="connsiteY100" fmla="*/ 1391566 h 2420679"/>
              <a:gd name="connsiteX101" fmla="*/ 3820339 w 5096479"/>
              <a:gd name="connsiteY101" fmla="*/ 1311179 h 2420679"/>
              <a:gd name="connsiteX102" fmla="*/ 3870581 w 5096479"/>
              <a:gd name="connsiteY102" fmla="*/ 1230792 h 2420679"/>
              <a:gd name="connsiteX103" fmla="*/ 3890677 w 5096479"/>
              <a:gd name="connsiteY103" fmla="*/ 1160453 h 2420679"/>
              <a:gd name="connsiteX104" fmla="*/ 3900726 w 5096479"/>
              <a:gd name="connsiteY104" fmla="*/ 1100163 h 2420679"/>
              <a:gd name="connsiteX105" fmla="*/ 3930871 w 5096479"/>
              <a:gd name="connsiteY105" fmla="*/ 1029825 h 2420679"/>
              <a:gd name="connsiteX106" fmla="*/ 3940919 w 5096479"/>
              <a:gd name="connsiteY106" fmla="*/ 929341 h 2420679"/>
              <a:gd name="connsiteX107" fmla="*/ 3971064 w 5096479"/>
              <a:gd name="connsiteY107" fmla="*/ 859003 h 2420679"/>
              <a:gd name="connsiteX108" fmla="*/ 4041403 w 5096479"/>
              <a:gd name="connsiteY108" fmla="*/ 949438 h 2420679"/>
              <a:gd name="connsiteX109" fmla="*/ 4061499 w 5096479"/>
              <a:gd name="connsiteY109" fmla="*/ 989631 h 2420679"/>
              <a:gd name="connsiteX110" fmla="*/ 4071548 w 5096479"/>
              <a:gd name="connsiteY110" fmla="*/ 1090115 h 2420679"/>
              <a:gd name="connsiteX111" fmla="*/ 4121789 w 5096479"/>
              <a:gd name="connsiteY111" fmla="*/ 1110212 h 2420679"/>
              <a:gd name="connsiteX112" fmla="*/ 4292611 w 5096479"/>
              <a:gd name="connsiteY112" fmla="*/ 1130308 h 2420679"/>
              <a:gd name="connsiteX113" fmla="*/ 4322756 w 5096479"/>
              <a:gd name="connsiteY113" fmla="*/ 1120260 h 2420679"/>
              <a:gd name="connsiteX114" fmla="*/ 4332805 w 5096479"/>
              <a:gd name="connsiteY114" fmla="*/ 1039873 h 2420679"/>
              <a:gd name="connsiteX115" fmla="*/ 4342853 w 5096479"/>
              <a:gd name="connsiteY115" fmla="*/ 989631 h 2420679"/>
              <a:gd name="connsiteX116" fmla="*/ 4393095 w 5096479"/>
              <a:gd name="connsiteY116" fmla="*/ 959486 h 2420679"/>
              <a:gd name="connsiteX117" fmla="*/ 4413192 w 5096479"/>
              <a:gd name="connsiteY117" fmla="*/ 929341 h 2420679"/>
              <a:gd name="connsiteX118" fmla="*/ 4453385 w 5096479"/>
              <a:gd name="connsiteY118" fmla="*/ 889148 h 2420679"/>
              <a:gd name="connsiteX119" fmla="*/ 4463433 w 5096479"/>
              <a:gd name="connsiteY119" fmla="*/ 828858 h 2420679"/>
              <a:gd name="connsiteX120" fmla="*/ 4483530 w 5096479"/>
              <a:gd name="connsiteY120" fmla="*/ 798713 h 2420679"/>
              <a:gd name="connsiteX121" fmla="*/ 4513675 w 5096479"/>
              <a:gd name="connsiteY121" fmla="*/ 738423 h 2420679"/>
              <a:gd name="connsiteX122" fmla="*/ 4543820 w 5096479"/>
              <a:gd name="connsiteY122" fmla="*/ 748471 h 2420679"/>
              <a:gd name="connsiteX123" fmla="*/ 4573965 w 5096479"/>
              <a:gd name="connsiteY123" fmla="*/ 859003 h 2420679"/>
              <a:gd name="connsiteX124" fmla="*/ 4594062 w 5096479"/>
              <a:gd name="connsiteY124" fmla="*/ 929341 h 2420679"/>
              <a:gd name="connsiteX125" fmla="*/ 4614159 w 5096479"/>
              <a:gd name="connsiteY125" fmla="*/ 959486 h 2420679"/>
              <a:gd name="connsiteX126" fmla="*/ 4654352 w 5096479"/>
              <a:gd name="connsiteY126" fmla="*/ 899196 h 2420679"/>
              <a:gd name="connsiteX127" fmla="*/ 4714642 w 5096479"/>
              <a:gd name="connsiteY127" fmla="*/ 798713 h 2420679"/>
              <a:gd name="connsiteX128" fmla="*/ 4724690 w 5096479"/>
              <a:gd name="connsiteY128" fmla="*/ 607794 h 2420679"/>
              <a:gd name="connsiteX129" fmla="*/ 4734739 w 5096479"/>
              <a:gd name="connsiteY129" fmla="*/ 567601 h 2420679"/>
              <a:gd name="connsiteX130" fmla="*/ 4784981 w 5096479"/>
              <a:gd name="connsiteY130" fmla="*/ 678133 h 2420679"/>
              <a:gd name="connsiteX131" fmla="*/ 4795029 w 5096479"/>
              <a:gd name="connsiteY131" fmla="*/ 758519 h 2420679"/>
              <a:gd name="connsiteX132" fmla="*/ 4805077 w 5096479"/>
              <a:gd name="connsiteY132" fmla="*/ 889148 h 2420679"/>
              <a:gd name="connsiteX133" fmla="*/ 4835222 w 5096479"/>
              <a:gd name="connsiteY133" fmla="*/ 979583 h 2420679"/>
              <a:gd name="connsiteX134" fmla="*/ 4845271 w 5096479"/>
              <a:gd name="connsiteY134" fmla="*/ 1009728 h 2420679"/>
              <a:gd name="connsiteX135" fmla="*/ 4855319 w 5096479"/>
              <a:gd name="connsiteY135" fmla="*/ 1039873 h 2420679"/>
              <a:gd name="connsiteX136" fmla="*/ 4885464 w 5096479"/>
              <a:gd name="connsiteY136" fmla="*/ 1070018 h 2420679"/>
              <a:gd name="connsiteX137" fmla="*/ 4895512 w 5096479"/>
              <a:gd name="connsiteY137" fmla="*/ 1210695 h 2420679"/>
              <a:gd name="connsiteX138" fmla="*/ 4935706 w 5096479"/>
              <a:gd name="connsiteY138" fmla="*/ 1230792 h 2420679"/>
              <a:gd name="connsiteX139" fmla="*/ 4995996 w 5096479"/>
              <a:gd name="connsiteY139" fmla="*/ 1170502 h 2420679"/>
              <a:gd name="connsiteX140" fmla="*/ 5036189 w 5096479"/>
              <a:gd name="connsiteY140" fmla="*/ 1100163 h 2420679"/>
              <a:gd name="connsiteX141" fmla="*/ 5076383 w 5096479"/>
              <a:gd name="connsiteY141" fmla="*/ 1039873 h 2420679"/>
              <a:gd name="connsiteX142" fmla="*/ 5096479 w 5096479"/>
              <a:gd name="connsiteY142" fmla="*/ 989631 h 2420679"/>
              <a:gd name="connsiteX0" fmla="*/ 28086 w 5096479"/>
              <a:gd name="connsiteY0" fmla="*/ 2420679 h 2420679"/>
              <a:gd name="connsiteX1" fmla="*/ 28086 w 5096479"/>
              <a:gd name="connsiteY1" fmla="*/ 1024562 h 2420679"/>
              <a:gd name="connsiteX2" fmla="*/ 43073 w 5096479"/>
              <a:gd name="connsiteY2" fmla="*/ 997853 h 2420679"/>
              <a:gd name="connsiteX3" fmla="*/ 196605 w 5096479"/>
              <a:gd name="connsiteY3" fmla="*/ 218048 h 2420679"/>
              <a:gd name="connsiteX4" fmla="*/ 304706 w 5096479"/>
              <a:gd name="connsiteY4" fmla="*/ 0 h 2420679"/>
              <a:gd name="connsiteX5" fmla="*/ 534528 w 5096479"/>
              <a:gd name="connsiteY5" fmla="*/ 498095 h 2420679"/>
              <a:gd name="connsiteX6" fmla="*/ 624963 w 5096479"/>
              <a:gd name="connsiteY6" fmla="*/ 646660 h 2420679"/>
              <a:gd name="connsiteX7" fmla="*/ 645060 w 5096479"/>
              <a:gd name="connsiteY7" fmla="*/ 909674 h 2420679"/>
              <a:gd name="connsiteX8" fmla="*/ 755592 w 5096479"/>
              <a:gd name="connsiteY8" fmla="*/ 780619 h 2420679"/>
              <a:gd name="connsiteX9" fmla="*/ 785737 w 5096479"/>
              <a:gd name="connsiteY9" fmla="*/ 810331 h 2420679"/>
              <a:gd name="connsiteX10" fmla="*/ 866123 w 5096479"/>
              <a:gd name="connsiteY10" fmla="*/ 1100163 h 2420679"/>
              <a:gd name="connsiteX11" fmla="*/ 896268 w 5096479"/>
              <a:gd name="connsiteY11" fmla="*/ 1080067 h 2420679"/>
              <a:gd name="connsiteX12" fmla="*/ 910098 w 5096479"/>
              <a:gd name="connsiteY12" fmla="*/ 1063104 h 2420679"/>
              <a:gd name="connsiteX13" fmla="*/ 996752 w 5096479"/>
              <a:gd name="connsiteY13" fmla="*/ 1029825 h 2420679"/>
              <a:gd name="connsiteX14" fmla="*/ 1046994 w 5096479"/>
              <a:gd name="connsiteY14" fmla="*/ 1150405 h 2420679"/>
              <a:gd name="connsiteX15" fmla="*/ 1117332 w 5096479"/>
              <a:gd name="connsiteY15" fmla="*/ 1200647 h 2420679"/>
              <a:gd name="connsiteX16" fmla="*/ 1116577 w 5096479"/>
              <a:gd name="connsiteY16" fmla="*/ 1220420 h 2420679"/>
              <a:gd name="connsiteX17" fmla="*/ 1247961 w 5096479"/>
              <a:gd name="connsiteY17" fmla="*/ 1311179 h 2420679"/>
              <a:gd name="connsiteX18" fmla="*/ 1288154 w 5096479"/>
              <a:gd name="connsiteY18" fmla="*/ 1291082 h 2420679"/>
              <a:gd name="connsiteX19" fmla="*/ 1328348 w 5096479"/>
              <a:gd name="connsiteY19" fmla="*/ 1230792 h 2420679"/>
              <a:gd name="connsiteX20" fmla="*/ 1338396 w 5096479"/>
              <a:gd name="connsiteY20" fmla="*/ 1120260 h 2420679"/>
              <a:gd name="connsiteX21" fmla="*/ 1428831 w 5096479"/>
              <a:gd name="connsiteY21" fmla="*/ 979583 h 2420679"/>
              <a:gd name="connsiteX22" fmla="*/ 1438879 w 5096479"/>
              <a:gd name="connsiteY22" fmla="*/ 929341 h 2420679"/>
              <a:gd name="connsiteX23" fmla="*/ 1479073 w 5096479"/>
              <a:gd name="connsiteY23" fmla="*/ 879100 h 2420679"/>
              <a:gd name="connsiteX24" fmla="*/ 1499170 w 5096479"/>
              <a:gd name="connsiteY24" fmla="*/ 848955 h 2420679"/>
              <a:gd name="connsiteX25" fmla="*/ 1509218 w 5096479"/>
              <a:gd name="connsiteY25" fmla="*/ 818809 h 2420679"/>
              <a:gd name="connsiteX26" fmla="*/ 1529315 w 5096479"/>
              <a:gd name="connsiteY26" fmla="*/ 768568 h 2420679"/>
              <a:gd name="connsiteX27" fmla="*/ 1549411 w 5096479"/>
              <a:gd name="connsiteY27" fmla="*/ 637939 h 2420679"/>
              <a:gd name="connsiteX28" fmla="*/ 1559460 w 5096479"/>
              <a:gd name="connsiteY28" fmla="*/ 828858 h 2420679"/>
              <a:gd name="connsiteX29" fmla="*/ 1579556 w 5096479"/>
              <a:gd name="connsiteY29" fmla="*/ 788664 h 2420679"/>
              <a:gd name="connsiteX30" fmla="*/ 1589605 w 5096479"/>
              <a:gd name="connsiteY30" fmla="*/ 758519 h 2420679"/>
              <a:gd name="connsiteX31" fmla="*/ 1639847 w 5096479"/>
              <a:gd name="connsiteY31" fmla="*/ 848955 h 2420679"/>
              <a:gd name="connsiteX32" fmla="*/ 1690088 w 5096479"/>
              <a:gd name="connsiteY32" fmla="*/ 909245 h 2420679"/>
              <a:gd name="connsiteX33" fmla="*/ 1720233 w 5096479"/>
              <a:gd name="connsiteY33" fmla="*/ 919293 h 2420679"/>
              <a:gd name="connsiteX34" fmla="*/ 1770475 w 5096479"/>
              <a:gd name="connsiteY34" fmla="*/ 808761 h 2420679"/>
              <a:gd name="connsiteX35" fmla="*/ 1830765 w 5096479"/>
              <a:gd name="connsiteY35" fmla="*/ 748471 h 2420679"/>
              <a:gd name="connsiteX36" fmla="*/ 1850862 w 5096479"/>
              <a:gd name="connsiteY36" fmla="*/ 708278 h 2420679"/>
              <a:gd name="connsiteX37" fmla="*/ 1881007 w 5096479"/>
              <a:gd name="connsiteY37" fmla="*/ 567601 h 2420679"/>
              <a:gd name="connsiteX38" fmla="*/ 1901104 w 5096479"/>
              <a:gd name="connsiteY38" fmla="*/ 597746 h 2420679"/>
              <a:gd name="connsiteX39" fmla="*/ 1911152 w 5096479"/>
              <a:gd name="connsiteY39" fmla="*/ 627891 h 2420679"/>
              <a:gd name="connsiteX40" fmla="*/ 1931249 w 5096479"/>
              <a:gd name="connsiteY40" fmla="*/ 698229 h 2420679"/>
              <a:gd name="connsiteX41" fmla="*/ 1981490 w 5096479"/>
              <a:gd name="connsiteY41" fmla="*/ 778616 h 2420679"/>
              <a:gd name="connsiteX42" fmla="*/ 2011636 w 5096479"/>
              <a:gd name="connsiteY42" fmla="*/ 939390 h 2420679"/>
              <a:gd name="connsiteX43" fmla="*/ 2041781 w 5096479"/>
              <a:gd name="connsiteY43" fmla="*/ 1049922 h 2420679"/>
              <a:gd name="connsiteX44" fmla="*/ 2061877 w 5096479"/>
              <a:gd name="connsiteY44" fmla="*/ 1130308 h 2420679"/>
              <a:gd name="connsiteX45" fmla="*/ 2081974 w 5096479"/>
              <a:gd name="connsiteY45" fmla="*/ 1160453 h 2420679"/>
              <a:gd name="connsiteX46" fmla="*/ 2112119 w 5096479"/>
              <a:gd name="connsiteY46" fmla="*/ 1150405 h 2420679"/>
              <a:gd name="connsiteX47" fmla="*/ 2122167 w 5096479"/>
              <a:gd name="connsiteY47" fmla="*/ 1120260 h 2420679"/>
              <a:gd name="connsiteX48" fmla="*/ 2142264 w 5096479"/>
              <a:gd name="connsiteY48" fmla="*/ 1090115 h 2420679"/>
              <a:gd name="connsiteX49" fmla="*/ 2172409 w 5096479"/>
              <a:gd name="connsiteY49" fmla="*/ 1039873 h 2420679"/>
              <a:gd name="connsiteX50" fmla="*/ 2212603 w 5096479"/>
              <a:gd name="connsiteY50" fmla="*/ 1070018 h 2420679"/>
              <a:gd name="connsiteX51" fmla="*/ 2313086 w 5096479"/>
              <a:gd name="connsiteY51" fmla="*/ 1160453 h 2420679"/>
              <a:gd name="connsiteX52" fmla="*/ 2353279 w 5096479"/>
              <a:gd name="connsiteY52" fmla="*/ 1230792 h 2420679"/>
              <a:gd name="connsiteX53" fmla="*/ 2383425 w 5096479"/>
              <a:gd name="connsiteY53" fmla="*/ 1250889 h 2420679"/>
              <a:gd name="connsiteX54" fmla="*/ 2393473 w 5096479"/>
              <a:gd name="connsiteY54" fmla="*/ 1281034 h 2420679"/>
              <a:gd name="connsiteX55" fmla="*/ 2413570 w 5096479"/>
              <a:gd name="connsiteY55" fmla="*/ 1250889 h 2420679"/>
              <a:gd name="connsiteX56" fmla="*/ 2423618 w 5096479"/>
              <a:gd name="connsiteY56" fmla="*/ 1210695 h 2420679"/>
              <a:gd name="connsiteX57" fmla="*/ 2443715 w 5096479"/>
              <a:gd name="connsiteY57" fmla="*/ 1160453 h 2420679"/>
              <a:gd name="connsiteX58" fmla="*/ 2453763 w 5096479"/>
              <a:gd name="connsiteY58" fmla="*/ 1130308 h 2420679"/>
              <a:gd name="connsiteX59" fmla="*/ 2463811 w 5096479"/>
              <a:gd name="connsiteY59" fmla="*/ 969535 h 2420679"/>
              <a:gd name="connsiteX60" fmla="*/ 2493956 w 5096479"/>
              <a:gd name="connsiteY60" fmla="*/ 879100 h 2420679"/>
              <a:gd name="connsiteX61" fmla="*/ 2524101 w 5096479"/>
              <a:gd name="connsiteY61" fmla="*/ 828858 h 2420679"/>
              <a:gd name="connsiteX62" fmla="*/ 2534150 w 5096479"/>
              <a:gd name="connsiteY62" fmla="*/ 768568 h 2420679"/>
              <a:gd name="connsiteX63" fmla="*/ 2544198 w 5096479"/>
              <a:gd name="connsiteY63" fmla="*/ 798713 h 2420679"/>
              <a:gd name="connsiteX64" fmla="*/ 2554247 w 5096479"/>
              <a:gd name="connsiteY64" fmla="*/ 859003 h 2420679"/>
              <a:gd name="connsiteX65" fmla="*/ 2584392 w 5096479"/>
              <a:gd name="connsiteY65" fmla="*/ 929341 h 2420679"/>
              <a:gd name="connsiteX66" fmla="*/ 2594440 w 5096479"/>
              <a:gd name="connsiteY66" fmla="*/ 1049922 h 2420679"/>
              <a:gd name="connsiteX67" fmla="*/ 2614537 w 5096479"/>
              <a:gd name="connsiteY67" fmla="*/ 1170502 h 2420679"/>
              <a:gd name="connsiteX68" fmla="*/ 2674827 w 5096479"/>
              <a:gd name="connsiteY68" fmla="*/ 1110212 h 2420679"/>
              <a:gd name="connsiteX69" fmla="*/ 2735117 w 5096479"/>
              <a:gd name="connsiteY69" fmla="*/ 1070018 h 2420679"/>
              <a:gd name="connsiteX70" fmla="*/ 2785359 w 5096479"/>
              <a:gd name="connsiteY70" fmla="*/ 1009728 h 2420679"/>
              <a:gd name="connsiteX71" fmla="*/ 2825552 w 5096479"/>
              <a:gd name="connsiteY71" fmla="*/ 949438 h 2420679"/>
              <a:gd name="connsiteX72" fmla="*/ 2895890 w 5096479"/>
              <a:gd name="connsiteY72" fmla="*/ 889148 h 2420679"/>
              <a:gd name="connsiteX73" fmla="*/ 2946132 w 5096479"/>
              <a:gd name="connsiteY73" fmla="*/ 899196 h 2420679"/>
              <a:gd name="connsiteX74" fmla="*/ 2996374 w 5096479"/>
              <a:gd name="connsiteY74" fmla="*/ 939390 h 2420679"/>
              <a:gd name="connsiteX75" fmla="*/ 3056664 w 5096479"/>
              <a:gd name="connsiteY75" fmla="*/ 969535 h 2420679"/>
              <a:gd name="connsiteX76" fmla="*/ 3086809 w 5096479"/>
              <a:gd name="connsiteY76" fmla="*/ 999680 h 2420679"/>
              <a:gd name="connsiteX77" fmla="*/ 3096858 w 5096479"/>
              <a:gd name="connsiteY77" fmla="*/ 1029825 h 2420679"/>
              <a:gd name="connsiteX78" fmla="*/ 3177244 w 5096479"/>
              <a:gd name="connsiteY78" fmla="*/ 1070018 h 2420679"/>
              <a:gd name="connsiteX79" fmla="*/ 3217438 w 5096479"/>
              <a:gd name="connsiteY79" fmla="*/ 1090115 h 2420679"/>
              <a:gd name="connsiteX80" fmla="*/ 3247583 w 5096479"/>
              <a:gd name="connsiteY80" fmla="*/ 1059970 h 2420679"/>
              <a:gd name="connsiteX81" fmla="*/ 3277728 w 5096479"/>
              <a:gd name="connsiteY81" fmla="*/ 1039873 h 2420679"/>
              <a:gd name="connsiteX82" fmla="*/ 3348066 w 5096479"/>
              <a:gd name="connsiteY82" fmla="*/ 969535 h 2420679"/>
              <a:gd name="connsiteX83" fmla="*/ 3358115 w 5096479"/>
              <a:gd name="connsiteY83" fmla="*/ 929341 h 2420679"/>
              <a:gd name="connsiteX84" fmla="*/ 3388260 w 5096479"/>
              <a:gd name="connsiteY84" fmla="*/ 848955 h 2420679"/>
              <a:gd name="connsiteX85" fmla="*/ 3398308 w 5096479"/>
              <a:gd name="connsiteY85" fmla="*/ 748471 h 2420679"/>
              <a:gd name="connsiteX86" fmla="*/ 3418405 w 5096479"/>
              <a:gd name="connsiteY86" fmla="*/ 698229 h 2420679"/>
              <a:gd name="connsiteX87" fmla="*/ 3428453 w 5096479"/>
              <a:gd name="connsiteY87" fmla="*/ 658036 h 2420679"/>
              <a:gd name="connsiteX88" fmla="*/ 3448550 w 5096479"/>
              <a:gd name="connsiteY88" fmla="*/ 627891 h 2420679"/>
              <a:gd name="connsiteX89" fmla="*/ 3478695 w 5096479"/>
              <a:gd name="connsiteY89" fmla="*/ 537456 h 2420679"/>
              <a:gd name="connsiteX90" fmla="*/ 3498792 w 5096479"/>
              <a:gd name="connsiteY90" fmla="*/ 507311 h 2420679"/>
              <a:gd name="connsiteX91" fmla="*/ 3518888 w 5096479"/>
              <a:gd name="connsiteY91" fmla="*/ 426924 h 2420679"/>
              <a:gd name="connsiteX92" fmla="*/ 3584187 w 5096479"/>
              <a:gd name="connsiteY92" fmla="*/ 218048 h 2420679"/>
              <a:gd name="connsiteX93" fmla="*/ 3579178 w 5096479"/>
              <a:gd name="connsiteY93" fmla="*/ 557552 h 2420679"/>
              <a:gd name="connsiteX94" fmla="*/ 3629420 w 5096479"/>
              <a:gd name="connsiteY94" fmla="*/ 688181 h 2420679"/>
              <a:gd name="connsiteX95" fmla="*/ 3639468 w 5096479"/>
              <a:gd name="connsiteY95" fmla="*/ 838906 h 2420679"/>
              <a:gd name="connsiteX96" fmla="*/ 3669614 w 5096479"/>
              <a:gd name="connsiteY96" fmla="*/ 1009728 h 2420679"/>
              <a:gd name="connsiteX97" fmla="*/ 3709807 w 5096479"/>
              <a:gd name="connsiteY97" fmla="*/ 1130308 h 2420679"/>
              <a:gd name="connsiteX98" fmla="*/ 3719855 w 5096479"/>
              <a:gd name="connsiteY98" fmla="*/ 1170502 h 2420679"/>
              <a:gd name="connsiteX99" fmla="*/ 3729904 w 5096479"/>
              <a:gd name="connsiteY99" fmla="*/ 1301130 h 2420679"/>
              <a:gd name="connsiteX100" fmla="*/ 3750000 w 5096479"/>
              <a:gd name="connsiteY100" fmla="*/ 1361420 h 2420679"/>
              <a:gd name="connsiteX101" fmla="*/ 3760049 w 5096479"/>
              <a:gd name="connsiteY101" fmla="*/ 1391566 h 2420679"/>
              <a:gd name="connsiteX102" fmla="*/ 3820339 w 5096479"/>
              <a:gd name="connsiteY102" fmla="*/ 1311179 h 2420679"/>
              <a:gd name="connsiteX103" fmla="*/ 3870581 w 5096479"/>
              <a:gd name="connsiteY103" fmla="*/ 1230792 h 2420679"/>
              <a:gd name="connsiteX104" fmla="*/ 3890677 w 5096479"/>
              <a:gd name="connsiteY104" fmla="*/ 1160453 h 2420679"/>
              <a:gd name="connsiteX105" fmla="*/ 3900726 w 5096479"/>
              <a:gd name="connsiteY105" fmla="*/ 1100163 h 2420679"/>
              <a:gd name="connsiteX106" fmla="*/ 3930871 w 5096479"/>
              <a:gd name="connsiteY106" fmla="*/ 1029825 h 2420679"/>
              <a:gd name="connsiteX107" fmla="*/ 3940919 w 5096479"/>
              <a:gd name="connsiteY107" fmla="*/ 929341 h 2420679"/>
              <a:gd name="connsiteX108" fmla="*/ 3971064 w 5096479"/>
              <a:gd name="connsiteY108" fmla="*/ 859003 h 2420679"/>
              <a:gd name="connsiteX109" fmla="*/ 4041403 w 5096479"/>
              <a:gd name="connsiteY109" fmla="*/ 949438 h 2420679"/>
              <a:gd name="connsiteX110" fmla="*/ 4061499 w 5096479"/>
              <a:gd name="connsiteY110" fmla="*/ 989631 h 2420679"/>
              <a:gd name="connsiteX111" fmla="*/ 4071548 w 5096479"/>
              <a:gd name="connsiteY111" fmla="*/ 1090115 h 2420679"/>
              <a:gd name="connsiteX112" fmla="*/ 4121789 w 5096479"/>
              <a:gd name="connsiteY112" fmla="*/ 1110212 h 2420679"/>
              <a:gd name="connsiteX113" fmla="*/ 4292611 w 5096479"/>
              <a:gd name="connsiteY113" fmla="*/ 1130308 h 2420679"/>
              <a:gd name="connsiteX114" fmla="*/ 4322756 w 5096479"/>
              <a:gd name="connsiteY114" fmla="*/ 1120260 h 2420679"/>
              <a:gd name="connsiteX115" fmla="*/ 4332805 w 5096479"/>
              <a:gd name="connsiteY115" fmla="*/ 1039873 h 2420679"/>
              <a:gd name="connsiteX116" fmla="*/ 4342853 w 5096479"/>
              <a:gd name="connsiteY116" fmla="*/ 989631 h 2420679"/>
              <a:gd name="connsiteX117" fmla="*/ 4393095 w 5096479"/>
              <a:gd name="connsiteY117" fmla="*/ 959486 h 2420679"/>
              <a:gd name="connsiteX118" fmla="*/ 4413192 w 5096479"/>
              <a:gd name="connsiteY118" fmla="*/ 929341 h 2420679"/>
              <a:gd name="connsiteX119" fmla="*/ 4453385 w 5096479"/>
              <a:gd name="connsiteY119" fmla="*/ 889148 h 2420679"/>
              <a:gd name="connsiteX120" fmla="*/ 4463433 w 5096479"/>
              <a:gd name="connsiteY120" fmla="*/ 828858 h 2420679"/>
              <a:gd name="connsiteX121" fmla="*/ 4483530 w 5096479"/>
              <a:gd name="connsiteY121" fmla="*/ 798713 h 2420679"/>
              <a:gd name="connsiteX122" fmla="*/ 4513675 w 5096479"/>
              <a:gd name="connsiteY122" fmla="*/ 738423 h 2420679"/>
              <a:gd name="connsiteX123" fmla="*/ 4543820 w 5096479"/>
              <a:gd name="connsiteY123" fmla="*/ 748471 h 2420679"/>
              <a:gd name="connsiteX124" fmla="*/ 4573965 w 5096479"/>
              <a:gd name="connsiteY124" fmla="*/ 859003 h 2420679"/>
              <a:gd name="connsiteX125" fmla="*/ 4594062 w 5096479"/>
              <a:gd name="connsiteY125" fmla="*/ 929341 h 2420679"/>
              <a:gd name="connsiteX126" fmla="*/ 4614159 w 5096479"/>
              <a:gd name="connsiteY126" fmla="*/ 959486 h 2420679"/>
              <a:gd name="connsiteX127" fmla="*/ 4654352 w 5096479"/>
              <a:gd name="connsiteY127" fmla="*/ 899196 h 2420679"/>
              <a:gd name="connsiteX128" fmla="*/ 4714642 w 5096479"/>
              <a:gd name="connsiteY128" fmla="*/ 798713 h 2420679"/>
              <a:gd name="connsiteX129" fmla="*/ 4724690 w 5096479"/>
              <a:gd name="connsiteY129" fmla="*/ 607794 h 2420679"/>
              <a:gd name="connsiteX130" fmla="*/ 4734739 w 5096479"/>
              <a:gd name="connsiteY130" fmla="*/ 567601 h 2420679"/>
              <a:gd name="connsiteX131" fmla="*/ 4784981 w 5096479"/>
              <a:gd name="connsiteY131" fmla="*/ 678133 h 2420679"/>
              <a:gd name="connsiteX132" fmla="*/ 4795029 w 5096479"/>
              <a:gd name="connsiteY132" fmla="*/ 758519 h 2420679"/>
              <a:gd name="connsiteX133" fmla="*/ 4805077 w 5096479"/>
              <a:gd name="connsiteY133" fmla="*/ 889148 h 2420679"/>
              <a:gd name="connsiteX134" fmla="*/ 4835222 w 5096479"/>
              <a:gd name="connsiteY134" fmla="*/ 979583 h 2420679"/>
              <a:gd name="connsiteX135" fmla="*/ 4845271 w 5096479"/>
              <a:gd name="connsiteY135" fmla="*/ 1009728 h 2420679"/>
              <a:gd name="connsiteX136" fmla="*/ 4855319 w 5096479"/>
              <a:gd name="connsiteY136" fmla="*/ 1039873 h 2420679"/>
              <a:gd name="connsiteX137" fmla="*/ 4885464 w 5096479"/>
              <a:gd name="connsiteY137" fmla="*/ 1070018 h 2420679"/>
              <a:gd name="connsiteX138" fmla="*/ 4895512 w 5096479"/>
              <a:gd name="connsiteY138" fmla="*/ 1210695 h 2420679"/>
              <a:gd name="connsiteX139" fmla="*/ 4935706 w 5096479"/>
              <a:gd name="connsiteY139" fmla="*/ 1230792 h 2420679"/>
              <a:gd name="connsiteX140" fmla="*/ 4995996 w 5096479"/>
              <a:gd name="connsiteY140" fmla="*/ 1170502 h 2420679"/>
              <a:gd name="connsiteX141" fmla="*/ 5036189 w 5096479"/>
              <a:gd name="connsiteY141" fmla="*/ 1100163 h 2420679"/>
              <a:gd name="connsiteX142" fmla="*/ 5076383 w 5096479"/>
              <a:gd name="connsiteY142" fmla="*/ 1039873 h 2420679"/>
              <a:gd name="connsiteX143" fmla="*/ 5096479 w 5096479"/>
              <a:gd name="connsiteY143" fmla="*/ 989631 h 2420679"/>
              <a:gd name="connsiteX0" fmla="*/ 28086 w 5096479"/>
              <a:gd name="connsiteY0" fmla="*/ 2420679 h 2420679"/>
              <a:gd name="connsiteX1" fmla="*/ 28086 w 5096479"/>
              <a:gd name="connsiteY1" fmla="*/ 1024562 h 2420679"/>
              <a:gd name="connsiteX2" fmla="*/ 28086 w 5096479"/>
              <a:gd name="connsiteY2" fmla="*/ 764495 h 2420679"/>
              <a:gd name="connsiteX3" fmla="*/ 196605 w 5096479"/>
              <a:gd name="connsiteY3" fmla="*/ 218048 h 2420679"/>
              <a:gd name="connsiteX4" fmla="*/ 304706 w 5096479"/>
              <a:gd name="connsiteY4" fmla="*/ 0 h 2420679"/>
              <a:gd name="connsiteX5" fmla="*/ 534528 w 5096479"/>
              <a:gd name="connsiteY5" fmla="*/ 498095 h 2420679"/>
              <a:gd name="connsiteX6" fmla="*/ 624963 w 5096479"/>
              <a:gd name="connsiteY6" fmla="*/ 646660 h 2420679"/>
              <a:gd name="connsiteX7" fmla="*/ 645060 w 5096479"/>
              <a:gd name="connsiteY7" fmla="*/ 909674 h 2420679"/>
              <a:gd name="connsiteX8" fmla="*/ 755592 w 5096479"/>
              <a:gd name="connsiteY8" fmla="*/ 780619 h 2420679"/>
              <a:gd name="connsiteX9" fmla="*/ 785737 w 5096479"/>
              <a:gd name="connsiteY9" fmla="*/ 810331 h 2420679"/>
              <a:gd name="connsiteX10" fmla="*/ 866123 w 5096479"/>
              <a:gd name="connsiteY10" fmla="*/ 1100163 h 2420679"/>
              <a:gd name="connsiteX11" fmla="*/ 896268 w 5096479"/>
              <a:gd name="connsiteY11" fmla="*/ 1080067 h 2420679"/>
              <a:gd name="connsiteX12" fmla="*/ 910098 w 5096479"/>
              <a:gd name="connsiteY12" fmla="*/ 1063104 h 2420679"/>
              <a:gd name="connsiteX13" fmla="*/ 996752 w 5096479"/>
              <a:gd name="connsiteY13" fmla="*/ 1029825 h 2420679"/>
              <a:gd name="connsiteX14" fmla="*/ 1046994 w 5096479"/>
              <a:gd name="connsiteY14" fmla="*/ 1150405 h 2420679"/>
              <a:gd name="connsiteX15" fmla="*/ 1117332 w 5096479"/>
              <a:gd name="connsiteY15" fmla="*/ 1200647 h 2420679"/>
              <a:gd name="connsiteX16" fmla="*/ 1116577 w 5096479"/>
              <a:gd name="connsiteY16" fmla="*/ 1220420 h 2420679"/>
              <a:gd name="connsiteX17" fmla="*/ 1247961 w 5096479"/>
              <a:gd name="connsiteY17" fmla="*/ 1311179 h 2420679"/>
              <a:gd name="connsiteX18" fmla="*/ 1288154 w 5096479"/>
              <a:gd name="connsiteY18" fmla="*/ 1291082 h 2420679"/>
              <a:gd name="connsiteX19" fmla="*/ 1328348 w 5096479"/>
              <a:gd name="connsiteY19" fmla="*/ 1230792 h 2420679"/>
              <a:gd name="connsiteX20" fmla="*/ 1338396 w 5096479"/>
              <a:gd name="connsiteY20" fmla="*/ 1120260 h 2420679"/>
              <a:gd name="connsiteX21" fmla="*/ 1428831 w 5096479"/>
              <a:gd name="connsiteY21" fmla="*/ 979583 h 2420679"/>
              <a:gd name="connsiteX22" fmla="*/ 1438879 w 5096479"/>
              <a:gd name="connsiteY22" fmla="*/ 929341 h 2420679"/>
              <a:gd name="connsiteX23" fmla="*/ 1479073 w 5096479"/>
              <a:gd name="connsiteY23" fmla="*/ 879100 h 2420679"/>
              <a:gd name="connsiteX24" fmla="*/ 1499170 w 5096479"/>
              <a:gd name="connsiteY24" fmla="*/ 848955 h 2420679"/>
              <a:gd name="connsiteX25" fmla="*/ 1509218 w 5096479"/>
              <a:gd name="connsiteY25" fmla="*/ 818809 h 2420679"/>
              <a:gd name="connsiteX26" fmla="*/ 1529315 w 5096479"/>
              <a:gd name="connsiteY26" fmla="*/ 768568 h 2420679"/>
              <a:gd name="connsiteX27" fmla="*/ 1549411 w 5096479"/>
              <a:gd name="connsiteY27" fmla="*/ 637939 h 2420679"/>
              <a:gd name="connsiteX28" fmla="*/ 1559460 w 5096479"/>
              <a:gd name="connsiteY28" fmla="*/ 828858 h 2420679"/>
              <a:gd name="connsiteX29" fmla="*/ 1579556 w 5096479"/>
              <a:gd name="connsiteY29" fmla="*/ 788664 h 2420679"/>
              <a:gd name="connsiteX30" fmla="*/ 1589605 w 5096479"/>
              <a:gd name="connsiteY30" fmla="*/ 758519 h 2420679"/>
              <a:gd name="connsiteX31" fmla="*/ 1639847 w 5096479"/>
              <a:gd name="connsiteY31" fmla="*/ 848955 h 2420679"/>
              <a:gd name="connsiteX32" fmla="*/ 1690088 w 5096479"/>
              <a:gd name="connsiteY32" fmla="*/ 909245 h 2420679"/>
              <a:gd name="connsiteX33" fmla="*/ 1720233 w 5096479"/>
              <a:gd name="connsiteY33" fmla="*/ 919293 h 2420679"/>
              <a:gd name="connsiteX34" fmla="*/ 1770475 w 5096479"/>
              <a:gd name="connsiteY34" fmla="*/ 808761 h 2420679"/>
              <a:gd name="connsiteX35" fmla="*/ 1830765 w 5096479"/>
              <a:gd name="connsiteY35" fmla="*/ 748471 h 2420679"/>
              <a:gd name="connsiteX36" fmla="*/ 1850862 w 5096479"/>
              <a:gd name="connsiteY36" fmla="*/ 708278 h 2420679"/>
              <a:gd name="connsiteX37" fmla="*/ 1881007 w 5096479"/>
              <a:gd name="connsiteY37" fmla="*/ 567601 h 2420679"/>
              <a:gd name="connsiteX38" fmla="*/ 1901104 w 5096479"/>
              <a:gd name="connsiteY38" fmla="*/ 597746 h 2420679"/>
              <a:gd name="connsiteX39" fmla="*/ 1911152 w 5096479"/>
              <a:gd name="connsiteY39" fmla="*/ 627891 h 2420679"/>
              <a:gd name="connsiteX40" fmla="*/ 1931249 w 5096479"/>
              <a:gd name="connsiteY40" fmla="*/ 698229 h 2420679"/>
              <a:gd name="connsiteX41" fmla="*/ 1981490 w 5096479"/>
              <a:gd name="connsiteY41" fmla="*/ 778616 h 2420679"/>
              <a:gd name="connsiteX42" fmla="*/ 2011636 w 5096479"/>
              <a:gd name="connsiteY42" fmla="*/ 939390 h 2420679"/>
              <a:gd name="connsiteX43" fmla="*/ 2041781 w 5096479"/>
              <a:gd name="connsiteY43" fmla="*/ 1049922 h 2420679"/>
              <a:gd name="connsiteX44" fmla="*/ 2061877 w 5096479"/>
              <a:gd name="connsiteY44" fmla="*/ 1130308 h 2420679"/>
              <a:gd name="connsiteX45" fmla="*/ 2081974 w 5096479"/>
              <a:gd name="connsiteY45" fmla="*/ 1160453 h 2420679"/>
              <a:gd name="connsiteX46" fmla="*/ 2112119 w 5096479"/>
              <a:gd name="connsiteY46" fmla="*/ 1150405 h 2420679"/>
              <a:gd name="connsiteX47" fmla="*/ 2122167 w 5096479"/>
              <a:gd name="connsiteY47" fmla="*/ 1120260 h 2420679"/>
              <a:gd name="connsiteX48" fmla="*/ 2142264 w 5096479"/>
              <a:gd name="connsiteY48" fmla="*/ 1090115 h 2420679"/>
              <a:gd name="connsiteX49" fmla="*/ 2172409 w 5096479"/>
              <a:gd name="connsiteY49" fmla="*/ 1039873 h 2420679"/>
              <a:gd name="connsiteX50" fmla="*/ 2212603 w 5096479"/>
              <a:gd name="connsiteY50" fmla="*/ 1070018 h 2420679"/>
              <a:gd name="connsiteX51" fmla="*/ 2313086 w 5096479"/>
              <a:gd name="connsiteY51" fmla="*/ 1160453 h 2420679"/>
              <a:gd name="connsiteX52" fmla="*/ 2353279 w 5096479"/>
              <a:gd name="connsiteY52" fmla="*/ 1230792 h 2420679"/>
              <a:gd name="connsiteX53" fmla="*/ 2383425 w 5096479"/>
              <a:gd name="connsiteY53" fmla="*/ 1250889 h 2420679"/>
              <a:gd name="connsiteX54" fmla="*/ 2393473 w 5096479"/>
              <a:gd name="connsiteY54" fmla="*/ 1281034 h 2420679"/>
              <a:gd name="connsiteX55" fmla="*/ 2413570 w 5096479"/>
              <a:gd name="connsiteY55" fmla="*/ 1250889 h 2420679"/>
              <a:gd name="connsiteX56" fmla="*/ 2423618 w 5096479"/>
              <a:gd name="connsiteY56" fmla="*/ 1210695 h 2420679"/>
              <a:gd name="connsiteX57" fmla="*/ 2443715 w 5096479"/>
              <a:gd name="connsiteY57" fmla="*/ 1160453 h 2420679"/>
              <a:gd name="connsiteX58" fmla="*/ 2453763 w 5096479"/>
              <a:gd name="connsiteY58" fmla="*/ 1130308 h 2420679"/>
              <a:gd name="connsiteX59" fmla="*/ 2463811 w 5096479"/>
              <a:gd name="connsiteY59" fmla="*/ 969535 h 2420679"/>
              <a:gd name="connsiteX60" fmla="*/ 2493956 w 5096479"/>
              <a:gd name="connsiteY60" fmla="*/ 879100 h 2420679"/>
              <a:gd name="connsiteX61" fmla="*/ 2524101 w 5096479"/>
              <a:gd name="connsiteY61" fmla="*/ 828858 h 2420679"/>
              <a:gd name="connsiteX62" fmla="*/ 2534150 w 5096479"/>
              <a:gd name="connsiteY62" fmla="*/ 768568 h 2420679"/>
              <a:gd name="connsiteX63" fmla="*/ 2544198 w 5096479"/>
              <a:gd name="connsiteY63" fmla="*/ 798713 h 2420679"/>
              <a:gd name="connsiteX64" fmla="*/ 2554247 w 5096479"/>
              <a:gd name="connsiteY64" fmla="*/ 859003 h 2420679"/>
              <a:gd name="connsiteX65" fmla="*/ 2584392 w 5096479"/>
              <a:gd name="connsiteY65" fmla="*/ 929341 h 2420679"/>
              <a:gd name="connsiteX66" fmla="*/ 2594440 w 5096479"/>
              <a:gd name="connsiteY66" fmla="*/ 1049922 h 2420679"/>
              <a:gd name="connsiteX67" fmla="*/ 2614537 w 5096479"/>
              <a:gd name="connsiteY67" fmla="*/ 1170502 h 2420679"/>
              <a:gd name="connsiteX68" fmla="*/ 2674827 w 5096479"/>
              <a:gd name="connsiteY68" fmla="*/ 1110212 h 2420679"/>
              <a:gd name="connsiteX69" fmla="*/ 2735117 w 5096479"/>
              <a:gd name="connsiteY69" fmla="*/ 1070018 h 2420679"/>
              <a:gd name="connsiteX70" fmla="*/ 2785359 w 5096479"/>
              <a:gd name="connsiteY70" fmla="*/ 1009728 h 2420679"/>
              <a:gd name="connsiteX71" fmla="*/ 2825552 w 5096479"/>
              <a:gd name="connsiteY71" fmla="*/ 949438 h 2420679"/>
              <a:gd name="connsiteX72" fmla="*/ 2895890 w 5096479"/>
              <a:gd name="connsiteY72" fmla="*/ 889148 h 2420679"/>
              <a:gd name="connsiteX73" fmla="*/ 2946132 w 5096479"/>
              <a:gd name="connsiteY73" fmla="*/ 899196 h 2420679"/>
              <a:gd name="connsiteX74" fmla="*/ 2996374 w 5096479"/>
              <a:gd name="connsiteY74" fmla="*/ 939390 h 2420679"/>
              <a:gd name="connsiteX75" fmla="*/ 3056664 w 5096479"/>
              <a:gd name="connsiteY75" fmla="*/ 969535 h 2420679"/>
              <a:gd name="connsiteX76" fmla="*/ 3086809 w 5096479"/>
              <a:gd name="connsiteY76" fmla="*/ 999680 h 2420679"/>
              <a:gd name="connsiteX77" fmla="*/ 3096858 w 5096479"/>
              <a:gd name="connsiteY77" fmla="*/ 1029825 h 2420679"/>
              <a:gd name="connsiteX78" fmla="*/ 3177244 w 5096479"/>
              <a:gd name="connsiteY78" fmla="*/ 1070018 h 2420679"/>
              <a:gd name="connsiteX79" fmla="*/ 3217438 w 5096479"/>
              <a:gd name="connsiteY79" fmla="*/ 1090115 h 2420679"/>
              <a:gd name="connsiteX80" fmla="*/ 3247583 w 5096479"/>
              <a:gd name="connsiteY80" fmla="*/ 1059970 h 2420679"/>
              <a:gd name="connsiteX81" fmla="*/ 3277728 w 5096479"/>
              <a:gd name="connsiteY81" fmla="*/ 1039873 h 2420679"/>
              <a:gd name="connsiteX82" fmla="*/ 3348066 w 5096479"/>
              <a:gd name="connsiteY82" fmla="*/ 969535 h 2420679"/>
              <a:gd name="connsiteX83" fmla="*/ 3358115 w 5096479"/>
              <a:gd name="connsiteY83" fmla="*/ 929341 h 2420679"/>
              <a:gd name="connsiteX84" fmla="*/ 3388260 w 5096479"/>
              <a:gd name="connsiteY84" fmla="*/ 848955 h 2420679"/>
              <a:gd name="connsiteX85" fmla="*/ 3398308 w 5096479"/>
              <a:gd name="connsiteY85" fmla="*/ 748471 h 2420679"/>
              <a:gd name="connsiteX86" fmla="*/ 3418405 w 5096479"/>
              <a:gd name="connsiteY86" fmla="*/ 698229 h 2420679"/>
              <a:gd name="connsiteX87" fmla="*/ 3428453 w 5096479"/>
              <a:gd name="connsiteY87" fmla="*/ 658036 h 2420679"/>
              <a:gd name="connsiteX88" fmla="*/ 3448550 w 5096479"/>
              <a:gd name="connsiteY88" fmla="*/ 627891 h 2420679"/>
              <a:gd name="connsiteX89" fmla="*/ 3478695 w 5096479"/>
              <a:gd name="connsiteY89" fmla="*/ 537456 h 2420679"/>
              <a:gd name="connsiteX90" fmla="*/ 3498792 w 5096479"/>
              <a:gd name="connsiteY90" fmla="*/ 507311 h 2420679"/>
              <a:gd name="connsiteX91" fmla="*/ 3518888 w 5096479"/>
              <a:gd name="connsiteY91" fmla="*/ 426924 h 2420679"/>
              <a:gd name="connsiteX92" fmla="*/ 3584187 w 5096479"/>
              <a:gd name="connsiteY92" fmla="*/ 218048 h 2420679"/>
              <a:gd name="connsiteX93" fmla="*/ 3579178 w 5096479"/>
              <a:gd name="connsiteY93" fmla="*/ 557552 h 2420679"/>
              <a:gd name="connsiteX94" fmla="*/ 3629420 w 5096479"/>
              <a:gd name="connsiteY94" fmla="*/ 688181 h 2420679"/>
              <a:gd name="connsiteX95" fmla="*/ 3639468 w 5096479"/>
              <a:gd name="connsiteY95" fmla="*/ 838906 h 2420679"/>
              <a:gd name="connsiteX96" fmla="*/ 3669614 w 5096479"/>
              <a:gd name="connsiteY96" fmla="*/ 1009728 h 2420679"/>
              <a:gd name="connsiteX97" fmla="*/ 3709807 w 5096479"/>
              <a:gd name="connsiteY97" fmla="*/ 1130308 h 2420679"/>
              <a:gd name="connsiteX98" fmla="*/ 3719855 w 5096479"/>
              <a:gd name="connsiteY98" fmla="*/ 1170502 h 2420679"/>
              <a:gd name="connsiteX99" fmla="*/ 3729904 w 5096479"/>
              <a:gd name="connsiteY99" fmla="*/ 1301130 h 2420679"/>
              <a:gd name="connsiteX100" fmla="*/ 3750000 w 5096479"/>
              <a:gd name="connsiteY100" fmla="*/ 1361420 h 2420679"/>
              <a:gd name="connsiteX101" fmla="*/ 3760049 w 5096479"/>
              <a:gd name="connsiteY101" fmla="*/ 1391566 h 2420679"/>
              <a:gd name="connsiteX102" fmla="*/ 3820339 w 5096479"/>
              <a:gd name="connsiteY102" fmla="*/ 1311179 h 2420679"/>
              <a:gd name="connsiteX103" fmla="*/ 3870581 w 5096479"/>
              <a:gd name="connsiteY103" fmla="*/ 1230792 h 2420679"/>
              <a:gd name="connsiteX104" fmla="*/ 3890677 w 5096479"/>
              <a:gd name="connsiteY104" fmla="*/ 1160453 h 2420679"/>
              <a:gd name="connsiteX105" fmla="*/ 3900726 w 5096479"/>
              <a:gd name="connsiteY105" fmla="*/ 1100163 h 2420679"/>
              <a:gd name="connsiteX106" fmla="*/ 3930871 w 5096479"/>
              <a:gd name="connsiteY106" fmla="*/ 1029825 h 2420679"/>
              <a:gd name="connsiteX107" fmla="*/ 3940919 w 5096479"/>
              <a:gd name="connsiteY107" fmla="*/ 929341 h 2420679"/>
              <a:gd name="connsiteX108" fmla="*/ 3971064 w 5096479"/>
              <a:gd name="connsiteY108" fmla="*/ 859003 h 2420679"/>
              <a:gd name="connsiteX109" fmla="*/ 4041403 w 5096479"/>
              <a:gd name="connsiteY109" fmla="*/ 949438 h 2420679"/>
              <a:gd name="connsiteX110" fmla="*/ 4061499 w 5096479"/>
              <a:gd name="connsiteY110" fmla="*/ 989631 h 2420679"/>
              <a:gd name="connsiteX111" fmla="*/ 4071548 w 5096479"/>
              <a:gd name="connsiteY111" fmla="*/ 1090115 h 2420679"/>
              <a:gd name="connsiteX112" fmla="*/ 4121789 w 5096479"/>
              <a:gd name="connsiteY112" fmla="*/ 1110212 h 2420679"/>
              <a:gd name="connsiteX113" fmla="*/ 4292611 w 5096479"/>
              <a:gd name="connsiteY113" fmla="*/ 1130308 h 2420679"/>
              <a:gd name="connsiteX114" fmla="*/ 4322756 w 5096479"/>
              <a:gd name="connsiteY114" fmla="*/ 1120260 h 2420679"/>
              <a:gd name="connsiteX115" fmla="*/ 4332805 w 5096479"/>
              <a:gd name="connsiteY115" fmla="*/ 1039873 h 2420679"/>
              <a:gd name="connsiteX116" fmla="*/ 4342853 w 5096479"/>
              <a:gd name="connsiteY116" fmla="*/ 989631 h 2420679"/>
              <a:gd name="connsiteX117" fmla="*/ 4393095 w 5096479"/>
              <a:gd name="connsiteY117" fmla="*/ 959486 h 2420679"/>
              <a:gd name="connsiteX118" fmla="*/ 4413192 w 5096479"/>
              <a:gd name="connsiteY118" fmla="*/ 929341 h 2420679"/>
              <a:gd name="connsiteX119" fmla="*/ 4453385 w 5096479"/>
              <a:gd name="connsiteY119" fmla="*/ 889148 h 2420679"/>
              <a:gd name="connsiteX120" fmla="*/ 4463433 w 5096479"/>
              <a:gd name="connsiteY120" fmla="*/ 828858 h 2420679"/>
              <a:gd name="connsiteX121" fmla="*/ 4483530 w 5096479"/>
              <a:gd name="connsiteY121" fmla="*/ 798713 h 2420679"/>
              <a:gd name="connsiteX122" fmla="*/ 4513675 w 5096479"/>
              <a:gd name="connsiteY122" fmla="*/ 738423 h 2420679"/>
              <a:gd name="connsiteX123" fmla="*/ 4543820 w 5096479"/>
              <a:gd name="connsiteY123" fmla="*/ 748471 h 2420679"/>
              <a:gd name="connsiteX124" fmla="*/ 4573965 w 5096479"/>
              <a:gd name="connsiteY124" fmla="*/ 859003 h 2420679"/>
              <a:gd name="connsiteX125" fmla="*/ 4594062 w 5096479"/>
              <a:gd name="connsiteY125" fmla="*/ 929341 h 2420679"/>
              <a:gd name="connsiteX126" fmla="*/ 4614159 w 5096479"/>
              <a:gd name="connsiteY126" fmla="*/ 959486 h 2420679"/>
              <a:gd name="connsiteX127" fmla="*/ 4654352 w 5096479"/>
              <a:gd name="connsiteY127" fmla="*/ 899196 h 2420679"/>
              <a:gd name="connsiteX128" fmla="*/ 4714642 w 5096479"/>
              <a:gd name="connsiteY128" fmla="*/ 798713 h 2420679"/>
              <a:gd name="connsiteX129" fmla="*/ 4724690 w 5096479"/>
              <a:gd name="connsiteY129" fmla="*/ 607794 h 2420679"/>
              <a:gd name="connsiteX130" fmla="*/ 4734739 w 5096479"/>
              <a:gd name="connsiteY130" fmla="*/ 567601 h 2420679"/>
              <a:gd name="connsiteX131" fmla="*/ 4784981 w 5096479"/>
              <a:gd name="connsiteY131" fmla="*/ 678133 h 2420679"/>
              <a:gd name="connsiteX132" fmla="*/ 4795029 w 5096479"/>
              <a:gd name="connsiteY132" fmla="*/ 758519 h 2420679"/>
              <a:gd name="connsiteX133" fmla="*/ 4805077 w 5096479"/>
              <a:gd name="connsiteY133" fmla="*/ 889148 h 2420679"/>
              <a:gd name="connsiteX134" fmla="*/ 4835222 w 5096479"/>
              <a:gd name="connsiteY134" fmla="*/ 979583 h 2420679"/>
              <a:gd name="connsiteX135" fmla="*/ 4845271 w 5096479"/>
              <a:gd name="connsiteY135" fmla="*/ 1009728 h 2420679"/>
              <a:gd name="connsiteX136" fmla="*/ 4855319 w 5096479"/>
              <a:gd name="connsiteY136" fmla="*/ 1039873 h 2420679"/>
              <a:gd name="connsiteX137" fmla="*/ 4885464 w 5096479"/>
              <a:gd name="connsiteY137" fmla="*/ 1070018 h 2420679"/>
              <a:gd name="connsiteX138" fmla="*/ 4895512 w 5096479"/>
              <a:gd name="connsiteY138" fmla="*/ 1210695 h 2420679"/>
              <a:gd name="connsiteX139" fmla="*/ 4935706 w 5096479"/>
              <a:gd name="connsiteY139" fmla="*/ 1230792 h 2420679"/>
              <a:gd name="connsiteX140" fmla="*/ 4995996 w 5096479"/>
              <a:gd name="connsiteY140" fmla="*/ 1170502 h 2420679"/>
              <a:gd name="connsiteX141" fmla="*/ 5036189 w 5096479"/>
              <a:gd name="connsiteY141" fmla="*/ 1100163 h 2420679"/>
              <a:gd name="connsiteX142" fmla="*/ 5076383 w 5096479"/>
              <a:gd name="connsiteY142" fmla="*/ 1039873 h 2420679"/>
              <a:gd name="connsiteX143" fmla="*/ 5096479 w 5096479"/>
              <a:gd name="connsiteY143" fmla="*/ 989631 h 2420679"/>
              <a:gd name="connsiteX0" fmla="*/ 2120 w 5070513"/>
              <a:gd name="connsiteY0" fmla="*/ 2420679 h 2420679"/>
              <a:gd name="connsiteX1" fmla="*/ 183362 w 5070513"/>
              <a:gd name="connsiteY1" fmla="*/ 1484575 h 2420679"/>
              <a:gd name="connsiteX2" fmla="*/ 2120 w 5070513"/>
              <a:gd name="connsiteY2" fmla="*/ 764495 h 2420679"/>
              <a:gd name="connsiteX3" fmla="*/ 170639 w 5070513"/>
              <a:gd name="connsiteY3" fmla="*/ 218048 h 2420679"/>
              <a:gd name="connsiteX4" fmla="*/ 278740 w 5070513"/>
              <a:gd name="connsiteY4" fmla="*/ 0 h 2420679"/>
              <a:gd name="connsiteX5" fmla="*/ 508562 w 5070513"/>
              <a:gd name="connsiteY5" fmla="*/ 498095 h 2420679"/>
              <a:gd name="connsiteX6" fmla="*/ 598997 w 5070513"/>
              <a:gd name="connsiteY6" fmla="*/ 646660 h 2420679"/>
              <a:gd name="connsiteX7" fmla="*/ 619094 w 5070513"/>
              <a:gd name="connsiteY7" fmla="*/ 909674 h 2420679"/>
              <a:gd name="connsiteX8" fmla="*/ 729626 w 5070513"/>
              <a:gd name="connsiteY8" fmla="*/ 780619 h 2420679"/>
              <a:gd name="connsiteX9" fmla="*/ 759771 w 5070513"/>
              <a:gd name="connsiteY9" fmla="*/ 810331 h 2420679"/>
              <a:gd name="connsiteX10" fmla="*/ 840157 w 5070513"/>
              <a:gd name="connsiteY10" fmla="*/ 1100163 h 2420679"/>
              <a:gd name="connsiteX11" fmla="*/ 870302 w 5070513"/>
              <a:gd name="connsiteY11" fmla="*/ 1080067 h 2420679"/>
              <a:gd name="connsiteX12" fmla="*/ 884132 w 5070513"/>
              <a:gd name="connsiteY12" fmla="*/ 1063104 h 2420679"/>
              <a:gd name="connsiteX13" fmla="*/ 970786 w 5070513"/>
              <a:gd name="connsiteY13" fmla="*/ 1029825 h 2420679"/>
              <a:gd name="connsiteX14" fmla="*/ 1021028 w 5070513"/>
              <a:gd name="connsiteY14" fmla="*/ 1150405 h 2420679"/>
              <a:gd name="connsiteX15" fmla="*/ 1091366 w 5070513"/>
              <a:gd name="connsiteY15" fmla="*/ 1200647 h 2420679"/>
              <a:gd name="connsiteX16" fmla="*/ 1090611 w 5070513"/>
              <a:gd name="connsiteY16" fmla="*/ 1220420 h 2420679"/>
              <a:gd name="connsiteX17" fmla="*/ 1221995 w 5070513"/>
              <a:gd name="connsiteY17" fmla="*/ 1311179 h 2420679"/>
              <a:gd name="connsiteX18" fmla="*/ 1262188 w 5070513"/>
              <a:gd name="connsiteY18" fmla="*/ 1291082 h 2420679"/>
              <a:gd name="connsiteX19" fmla="*/ 1302382 w 5070513"/>
              <a:gd name="connsiteY19" fmla="*/ 1230792 h 2420679"/>
              <a:gd name="connsiteX20" fmla="*/ 1312430 w 5070513"/>
              <a:gd name="connsiteY20" fmla="*/ 1120260 h 2420679"/>
              <a:gd name="connsiteX21" fmla="*/ 1402865 w 5070513"/>
              <a:gd name="connsiteY21" fmla="*/ 979583 h 2420679"/>
              <a:gd name="connsiteX22" fmla="*/ 1412913 w 5070513"/>
              <a:gd name="connsiteY22" fmla="*/ 929341 h 2420679"/>
              <a:gd name="connsiteX23" fmla="*/ 1453107 w 5070513"/>
              <a:gd name="connsiteY23" fmla="*/ 879100 h 2420679"/>
              <a:gd name="connsiteX24" fmla="*/ 1473204 w 5070513"/>
              <a:gd name="connsiteY24" fmla="*/ 848955 h 2420679"/>
              <a:gd name="connsiteX25" fmla="*/ 1483252 w 5070513"/>
              <a:gd name="connsiteY25" fmla="*/ 818809 h 2420679"/>
              <a:gd name="connsiteX26" fmla="*/ 1503349 w 5070513"/>
              <a:gd name="connsiteY26" fmla="*/ 768568 h 2420679"/>
              <a:gd name="connsiteX27" fmla="*/ 1523445 w 5070513"/>
              <a:gd name="connsiteY27" fmla="*/ 637939 h 2420679"/>
              <a:gd name="connsiteX28" fmla="*/ 1533494 w 5070513"/>
              <a:gd name="connsiteY28" fmla="*/ 828858 h 2420679"/>
              <a:gd name="connsiteX29" fmla="*/ 1553590 w 5070513"/>
              <a:gd name="connsiteY29" fmla="*/ 788664 h 2420679"/>
              <a:gd name="connsiteX30" fmla="*/ 1563639 w 5070513"/>
              <a:gd name="connsiteY30" fmla="*/ 758519 h 2420679"/>
              <a:gd name="connsiteX31" fmla="*/ 1613881 w 5070513"/>
              <a:gd name="connsiteY31" fmla="*/ 848955 h 2420679"/>
              <a:gd name="connsiteX32" fmla="*/ 1664122 w 5070513"/>
              <a:gd name="connsiteY32" fmla="*/ 909245 h 2420679"/>
              <a:gd name="connsiteX33" fmla="*/ 1694267 w 5070513"/>
              <a:gd name="connsiteY33" fmla="*/ 919293 h 2420679"/>
              <a:gd name="connsiteX34" fmla="*/ 1744509 w 5070513"/>
              <a:gd name="connsiteY34" fmla="*/ 808761 h 2420679"/>
              <a:gd name="connsiteX35" fmla="*/ 1804799 w 5070513"/>
              <a:gd name="connsiteY35" fmla="*/ 748471 h 2420679"/>
              <a:gd name="connsiteX36" fmla="*/ 1824896 w 5070513"/>
              <a:gd name="connsiteY36" fmla="*/ 708278 h 2420679"/>
              <a:gd name="connsiteX37" fmla="*/ 1855041 w 5070513"/>
              <a:gd name="connsiteY37" fmla="*/ 567601 h 2420679"/>
              <a:gd name="connsiteX38" fmla="*/ 1875138 w 5070513"/>
              <a:gd name="connsiteY38" fmla="*/ 597746 h 2420679"/>
              <a:gd name="connsiteX39" fmla="*/ 1885186 w 5070513"/>
              <a:gd name="connsiteY39" fmla="*/ 627891 h 2420679"/>
              <a:gd name="connsiteX40" fmla="*/ 1905283 w 5070513"/>
              <a:gd name="connsiteY40" fmla="*/ 698229 h 2420679"/>
              <a:gd name="connsiteX41" fmla="*/ 1955524 w 5070513"/>
              <a:gd name="connsiteY41" fmla="*/ 778616 h 2420679"/>
              <a:gd name="connsiteX42" fmla="*/ 1985670 w 5070513"/>
              <a:gd name="connsiteY42" fmla="*/ 939390 h 2420679"/>
              <a:gd name="connsiteX43" fmla="*/ 2015815 w 5070513"/>
              <a:gd name="connsiteY43" fmla="*/ 1049922 h 2420679"/>
              <a:gd name="connsiteX44" fmla="*/ 2035911 w 5070513"/>
              <a:gd name="connsiteY44" fmla="*/ 1130308 h 2420679"/>
              <a:gd name="connsiteX45" fmla="*/ 2056008 w 5070513"/>
              <a:gd name="connsiteY45" fmla="*/ 1160453 h 2420679"/>
              <a:gd name="connsiteX46" fmla="*/ 2086153 w 5070513"/>
              <a:gd name="connsiteY46" fmla="*/ 1150405 h 2420679"/>
              <a:gd name="connsiteX47" fmla="*/ 2096201 w 5070513"/>
              <a:gd name="connsiteY47" fmla="*/ 1120260 h 2420679"/>
              <a:gd name="connsiteX48" fmla="*/ 2116298 w 5070513"/>
              <a:gd name="connsiteY48" fmla="*/ 1090115 h 2420679"/>
              <a:gd name="connsiteX49" fmla="*/ 2146443 w 5070513"/>
              <a:gd name="connsiteY49" fmla="*/ 1039873 h 2420679"/>
              <a:gd name="connsiteX50" fmla="*/ 2186637 w 5070513"/>
              <a:gd name="connsiteY50" fmla="*/ 1070018 h 2420679"/>
              <a:gd name="connsiteX51" fmla="*/ 2287120 w 5070513"/>
              <a:gd name="connsiteY51" fmla="*/ 1160453 h 2420679"/>
              <a:gd name="connsiteX52" fmla="*/ 2327313 w 5070513"/>
              <a:gd name="connsiteY52" fmla="*/ 1230792 h 2420679"/>
              <a:gd name="connsiteX53" fmla="*/ 2357459 w 5070513"/>
              <a:gd name="connsiteY53" fmla="*/ 1250889 h 2420679"/>
              <a:gd name="connsiteX54" fmla="*/ 2367507 w 5070513"/>
              <a:gd name="connsiteY54" fmla="*/ 1281034 h 2420679"/>
              <a:gd name="connsiteX55" fmla="*/ 2387604 w 5070513"/>
              <a:gd name="connsiteY55" fmla="*/ 1250889 h 2420679"/>
              <a:gd name="connsiteX56" fmla="*/ 2397652 w 5070513"/>
              <a:gd name="connsiteY56" fmla="*/ 1210695 h 2420679"/>
              <a:gd name="connsiteX57" fmla="*/ 2417749 w 5070513"/>
              <a:gd name="connsiteY57" fmla="*/ 1160453 h 2420679"/>
              <a:gd name="connsiteX58" fmla="*/ 2427797 w 5070513"/>
              <a:gd name="connsiteY58" fmla="*/ 1130308 h 2420679"/>
              <a:gd name="connsiteX59" fmla="*/ 2437845 w 5070513"/>
              <a:gd name="connsiteY59" fmla="*/ 969535 h 2420679"/>
              <a:gd name="connsiteX60" fmla="*/ 2467990 w 5070513"/>
              <a:gd name="connsiteY60" fmla="*/ 879100 h 2420679"/>
              <a:gd name="connsiteX61" fmla="*/ 2498135 w 5070513"/>
              <a:gd name="connsiteY61" fmla="*/ 828858 h 2420679"/>
              <a:gd name="connsiteX62" fmla="*/ 2508184 w 5070513"/>
              <a:gd name="connsiteY62" fmla="*/ 768568 h 2420679"/>
              <a:gd name="connsiteX63" fmla="*/ 2518232 w 5070513"/>
              <a:gd name="connsiteY63" fmla="*/ 798713 h 2420679"/>
              <a:gd name="connsiteX64" fmla="*/ 2528281 w 5070513"/>
              <a:gd name="connsiteY64" fmla="*/ 859003 h 2420679"/>
              <a:gd name="connsiteX65" fmla="*/ 2558426 w 5070513"/>
              <a:gd name="connsiteY65" fmla="*/ 929341 h 2420679"/>
              <a:gd name="connsiteX66" fmla="*/ 2568474 w 5070513"/>
              <a:gd name="connsiteY66" fmla="*/ 1049922 h 2420679"/>
              <a:gd name="connsiteX67" fmla="*/ 2588571 w 5070513"/>
              <a:gd name="connsiteY67" fmla="*/ 1170502 h 2420679"/>
              <a:gd name="connsiteX68" fmla="*/ 2648861 w 5070513"/>
              <a:gd name="connsiteY68" fmla="*/ 1110212 h 2420679"/>
              <a:gd name="connsiteX69" fmla="*/ 2709151 w 5070513"/>
              <a:gd name="connsiteY69" fmla="*/ 1070018 h 2420679"/>
              <a:gd name="connsiteX70" fmla="*/ 2759393 w 5070513"/>
              <a:gd name="connsiteY70" fmla="*/ 1009728 h 2420679"/>
              <a:gd name="connsiteX71" fmla="*/ 2799586 w 5070513"/>
              <a:gd name="connsiteY71" fmla="*/ 949438 h 2420679"/>
              <a:gd name="connsiteX72" fmla="*/ 2869924 w 5070513"/>
              <a:gd name="connsiteY72" fmla="*/ 889148 h 2420679"/>
              <a:gd name="connsiteX73" fmla="*/ 2920166 w 5070513"/>
              <a:gd name="connsiteY73" fmla="*/ 899196 h 2420679"/>
              <a:gd name="connsiteX74" fmla="*/ 2970408 w 5070513"/>
              <a:gd name="connsiteY74" fmla="*/ 939390 h 2420679"/>
              <a:gd name="connsiteX75" fmla="*/ 3030698 w 5070513"/>
              <a:gd name="connsiteY75" fmla="*/ 969535 h 2420679"/>
              <a:gd name="connsiteX76" fmla="*/ 3060843 w 5070513"/>
              <a:gd name="connsiteY76" fmla="*/ 999680 h 2420679"/>
              <a:gd name="connsiteX77" fmla="*/ 3070892 w 5070513"/>
              <a:gd name="connsiteY77" fmla="*/ 1029825 h 2420679"/>
              <a:gd name="connsiteX78" fmla="*/ 3151278 w 5070513"/>
              <a:gd name="connsiteY78" fmla="*/ 1070018 h 2420679"/>
              <a:gd name="connsiteX79" fmla="*/ 3191472 w 5070513"/>
              <a:gd name="connsiteY79" fmla="*/ 1090115 h 2420679"/>
              <a:gd name="connsiteX80" fmla="*/ 3221617 w 5070513"/>
              <a:gd name="connsiteY80" fmla="*/ 1059970 h 2420679"/>
              <a:gd name="connsiteX81" fmla="*/ 3251762 w 5070513"/>
              <a:gd name="connsiteY81" fmla="*/ 1039873 h 2420679"/>
              <a:gd name="connsiteX82" fmla="*/ 3322100 w 5070513"/>
              <a:gd name="connsiteY82" fmla="*/ 969535 h 2420679"/>
              <a:gd name="connsiteX83" fmla="*/ 3332149 w 5070513"/>
              <a:gd name="connsiteY83" fmla="*/ 929341 h 2420679"/>
              <a:gd name="connsiteX84" fmla="*/ 3362294 w 5070513"/>
              <a:gd name="connsiteY84" fmla="*/ 848955 h 2420679"/>
              <a:gd name="connsiteX85" fmla="*/ 3372342 w 5070513"/>
              <a:gd name="connsiteY85" fmla="*/ 748471 h 2420679"/>
              <a:gd name="connsiteX86" fmla="*/ 3392439 w 5070513"/>
              <a:gd name="connsiteY86" fmla="*/ 698229 h 2420679"/>
              <a:gd name="connsiteX87" fmla="*/ 3402487 w 5070513"/>
              <a:gd name="connsiteY87" fmla="*/ 658036 h 2420679"/>
              <a:gd name="connsiteX88" fmla="*/ 3422584 w 5070513"/>
              <a:gd name="connsiteY88" fmla="*/ 627891 h 2420679"/>
              <a:gd name="connsiteX89" fmla="*/ 3452729 w 5070513"/>
              <a:gd name="connsiteY89" fmla="*/ 537456 h 2420679"/>
              <a:gd name="connsiteX90" fmla="*/ 3472826 w 5070513"/>
              <a:gd name="connsiteY90" fmla="*/ 507311 h 2420679"/>
              <a:gd name="connsiteX91" fmla="*/ 3492922 w 5070513"/>
              <a:gd name="connsiteY91" fmla="*/ 426924 h 2420679"/>
              <a:gd name="connsiteX92" fmla="*/ 3558221 w 5070513"/>
              <a:gd name="connsiteY92" fmla="*/ 218048 h 2420679"/>
              <a:gd name="connsiteX93" fmla="*/ 3553212 w 5070513"/>
              <a:gd name="connsiteY93" fmla="*/ 557552 h 2420679"/>
              <a:gd name="connsiteX94" fmla="*/ 3603454 w 5070513"/>
              <a:gd name="connsiteY94" fmla="*/ 688181 h 2420679"/>
              <a:gd name="connsiteX95" fmla="*/ 3613502 w 5070513"/>
              <a:gd name="connsiteY95" fmla="*/ 838906 h 2420679"/>
              <a:gd name="connsiteX96" fmla="*/ 3643648 w 5070513"/>
              <a:gd name="connsiteY96" fmla="*/ 1009728 h 2420679"/>
              <a:gd name="connsiteX97" fmla="*/ 3683841 w 5070513"/>
              <a:gd name="connsiteY97" fmla="*/ 1130308 h 2420679"/>
              <a:gd name="connsiteX98" fmla="*/ 3693889 w 5070513"/>
              <a:gd name="connsiteY98" fmla="*/ 1170502 h 2420679"/>
              <a:gd name="connsiteX99" fmla="*/ 3703938 w 5070513"/>
              <a:gd name="connsiteY99" fmla="*/ 1301130 h 2420679"/>
              <a:gd name="connsiteX100" fmla="*/ 3724034 w 5070513"/>
              <a:gd name="connsiteY100" fmla="*/ 1361420 h 2420679"/>
              <a:gd name="connsiteX101" fmla="*/ 3734083 w 5070513"/>
              <a:gd name="connsiteY101" fmla="*/ 1391566 h 2420679"/>
              <a:gd name="connsiteX102" fmla="*/ 3794373 w 5070513"/>
              <a:gd name="connsiteY102" fmla="*/ 1311179 h 2420679"/>
              <a:gd name="connsiteX103" fmla="*/ 3844615 w 5070513"/>
              <a:gd name="connsiteY103" fmla="*/ 1230792 h 2420679"/>
              <a:gd name="connsiteX104" fmla="*/ 3864711 w 5070513"/>
              <a:gd name="connsiteY104" fmla="*/ 1160453 h 2420679"/>
              <a:gd name="connsiteX105" fmla="*/ 3874760 w 5070513"/>
              <a:gd name="connsiteY105" fmla="*/ 1100163 h 2420679"/>
              <a:gd name="connsiteX106" fmla="*/ 3904905 w 5070513"/>
              <a:gd name="connsiteY106" fmla="*/ 1029825 h 2420679"/>
              <a:gd name="connsiteX107" fmla="*/ 3914953 w 5070513"/>
              <a:gd name="connsiteY107" fmla="*/ 929341 h 2420679"/>
              <a:gd name="connsiteX108" fmla="*/ 3945098 w 5070513"/>
              <a:gd name="connsiteY108" fmla="*/ 859003 h 2420679"/>
              <a:gd name="connsiteX109" fmla="*/ 4015437 w 5070513"/>
              <a:gd name="connsiteY109" fmla="*/ 949438 h 2420679"/>
              <a:gd name="connsiteX110" fmla="*/ 4035533 w 5070513"/>
              <a:gd name="connsiteY110" fmla="*/ 989631 h 2420679"/>
              <a:gd name="connsiteX111" fmla="*/ 4045582 w 5070513"/>
              <a:gd name="connsiteY111" fmla="*/ 1090115 h 2420679"/>
              <a:gd name="connsiteX112" fmla="*/ 4095823 w 5070513"/>
              <a:gd name="connsiteY112" fmla="*/ 1110212 h 2420679"/>
              <a:gd name="connsiteX113" fmla="*/ 4266645 w 5070513"/>
              <a:gd name="connsiteY113" fmla="*/ 1130308 h 2420679"/>
              <a:gd name="connsiteX114" fmla="*/ 4296790 w 5070513"/>
              <a:gd name="connsiteY114" fmla="*/ 1120260 h 2420679"/>
              <a:gd name="connsiteX115" fmla="*/ 4306839 w 5070513"/>
              <a:gd name="connsiteY115" fmla="*/ 1039873 h 2420679"/>
              <a:gd name="connsiteX116" fmla="*/ 4316887 w 5070513"/>
              <a:gd name="connsiteY116" fmla="*/ 989631 h 2420679"/>
              <a:gd name="connsiteX117" fmla="*/ 4367129 w 5070513"/>
              <a:gd name="connsiteY117" fmla="*/ 959486 h 2420679"/>
              <a:gd name="connsiteX118" fmla="*/ 4387226 w 5070513"/>
              <a:gd name="connsiteY118" fmla="*/ 929341 h 2420679"/>
              <a:gd name="connsiteX119" fmla="*/ 4427419 w 5070513"/>
              <a:gd name="connsiteY119" fmla="*/ 889148 h 2420679"/>
              <a:gd name="connsiteX120" fmla="*/ 4437467 w 5070513"/>
              <a:gd name="connsiteY120" fmla="*/ 828858 h 2420679"/>
              <a:gd name="connsiteX121" fmla="*/ 4457564 w 5070513"/>
              <a:gd name="connsiteY121" fmla="*/ 798713 h 2420679"/>
              <a:gd name="connsiteX122" fmla="*/ 4487709 w 5070513"/>
              <a:gd name="connsiteY122" fmla="*/ 738423 h 2420679"/>
              <a:gd name="connsiteX123" fmla="*/ 4517854 w 5070513"/>
              <a:gd name="connsiteY123" fmla="*/ 748471 h 2420679"/>
              <a:gd name="connsiteX124" fmla="*/ 4547999 w 5070513"/>
              <a:gd name="connsiteY124" fmla="*/ 859003 h 2420679"/>
              <a:gd name="connsiteX125" fmla="*/ 4568096 w 5070513"/>
              <a:gd name="connsiteY125" fmla="*/ 929341 h 2420679"/>
              <a:gd name="connsiteX126" fmla="*/ 4588193 w 5070513"/>
              <a:gd name="connsiteY126" fmla="*/ 959486 h 2420679"/>
              <a:gd name="connsiteX127" fmla="*/ 4628386 w 5070513"/>
              <a:gd name="connsiteY127" fmla="*/ 899196 h 2420679"/>
              <a:gd name="connsiteX128" fmla="*/ 4688676 w 5070513"/>
              <a:gd name="connsiteY128" fmla="*/ 798713 h 2420679"/>
              <a:gd name="connsiteX129" fmla="*/ 4698724 w 5070513"/>
              <a:gd name="connsiteY129" fmla="*/ 607794 h 2420679"/>
              <a:gd name="connsiteX130" fmla="*/ 4708773 w 5070513"/>
              <a:gd name="connsiteY130" fmla="*/ 567601 h 2420679"/>
              <a:gd name="connsiteX131" fmla="*/ 4759015 w 5070513"/>
              <a:gd name="connsiteY131" fmla="*/ 678133 h 2420679"/>
              <a:gd name="connsiteX132" fmla="*/ 4769063 w 5070513"/>
              <a:gd name="connsiteY132" fmla="*/ 758519 h 2420679"/>
              <a:gd name="connsiteX133" fmla="*/ 4779111 w 5070513"/>
              <a:gd name="connsiteY133" fmla="*/ 889148 h 2420679"/>
              <a:gd name="connsiteX134" fmla="*/ 4809256 w 5070513"/>
              <a:gd name="connsiteY134" fmla="*/ 979583 h 2420679"/>
              <a:gd name="connsiteX135" fmla="*/ 4819305 w 5070513"/>
              <a:gd name="connsiteY135" fmla="*/ 1009728 h 2420679"/>
              <a:gd name="connsiteX136" fmla="*/ 4829353 w 5070513"/>
              <a:gd name="connsiteY136" fmla="*/ 1039873 h 2420679"/>
              <a:gd name="connsiteX137" fmla="*/ 4859498 w 5070513"/>
              <a:gd name="connsiteY137" fmla="*/ 1070018 h 2420679"/>
              <a:gd name="connsiteX138" fmla="*/ 4869546 w 5070513"/>
              <a:gd name="connsiteY138" fmla="*/ 1210695 h 2420679"/>
              <a:gd name="connsiteX139" fmla="*/ 4909740 w 5070513"/>
              <a:gd name="connsiteY139" fmla="*/ 1230792 h 2420679"/>
              <a:gd name="connsiteX140" fmla="*/ 4970030 w 5070513"/>
              <a:gd name="connsiteY140" fmla="*/ 1170502 h 2420679"/>
              <a:gd name="connsiteX141" fmla="*/ 5010223 w 5070513"/>
              <a:gd name="connsiteY141" fmla="*/ 1100163 h 2420679"/>
              <a:gd name="connsiteX142" fmla="*/ 5050417 w 5070513"/>
              <a:gd name="connsiteY142" fmla="*/ 1039873 h 2420679"/>
              <a:gd name="connsiteX143" fmla="*/ 5070513 w 5070513"/>
              <a:gd name="connsiteY143" fmla="*/ 989631 h 2420679"/>
              <a:gd name="connsiteX0" fmla="*/ 0 w 5068393"/>
              <a:gd name="connsiteY0" fmla="*/ 2420679 h 2420679"/>
              <a:gd name="connsiteX1" fmla="*/ 181242 w 5068393"/>
              <a:gd name="connsiteY1" fmla="*/ 1484575 h 2420679"/>
              <a:gd name="connsiteX2" fmla="*/ 167387 w 5068393"/>
              <a:gd name="connsiteY2" fmla="*/ 764495 h 2420679"/>
              <a:gd name="connsiteX3" fmla="*/ 168519 w 5068393"/>
              <a:gd name="connsiteY3" fmla="*/ 218048 h 2420679"/>
              <a:gd name="connsiteX4" fmla="*/ 276620 w 5068393"/>
              <a:gd name="connsiteY4" fmla="*/ 0 h 2420679"/>
              <a:gd name="connsiteX5" fmla="*/ 506442 w 5068393"/>
              <a:gd name="connsiteY5" fmla="*/ 498095 h 2420679"/>
              <a:gd name="connsiteX6" fmla="*/ 596877 w 5068393"/>
              <a:gd name="connsiteY6" fmla="*/ 646660 h 2420679"/>
              <a:gd name="connsiteX7" fmla="*/ 616974 w 5068393"/>
              <a:gd name="connsiteY7" fmla="*/ 909674 h 2420679"/>
              <a:gd name="connsiteX8" fmla="*/ 727506 w 5068393"/>
              <a:gd name="connsiteY8" fmla="*/ 780619 h 2420679"/>
              <a:gd name="connsiteX9" fmla="*/ 757651 w 5068393"/>
              <a:gd name="connsiteY9" fmla="*/ 810331 h 2420679"/>
              <a:gd name="connsiteX10" fmla="*/ 838037 w 5068393"/>
              <a:gd name="connsiteY10" fmla="*/ 1100163 h 2420679"/>
              <a:gd name="connsiteX11" fmla="*/ 868182 w 5068393"/>
              <a:gd name="connsiteY11" fmla="*/ 1080067 h 2420679"/>
              <a:gd name="connsiteX12" fmla="*/ 882012 w 5068393"/>
              <a:gd name="connsiteY12" fmla="*/ 1063104 h 2420679"/>
              <a:gd name="connsiteX13" fmla="*/ 968666 w 5068393"/>
              <a:gd name="connsiteY13" fmla="*/ 1029825 h 2420679"/>
              <a:gd name="connsiteX14" fmla="*/ 1018908 w 5068393"/>
              <a:gd name="connsiteY14" fmla="*/ 1150405 h 2420679"/>
              <a:gd name="connsiteX15" fmla="*/ 1089246 w 5068393"/>
              <a:gd name="connsiteY15" fmla="*/ 1200647 h 2420679"/>
              <a:gd name="connsiteX16" fmla="*/ 1088491 w 5068393"/>
              <a:gd name="connsiteY16" fmla="*/ 1220420 h 2420679"/>
              <a:gd name="connsiteX17" fmla="*/ 1219875 w 5068393"/>
              <a:gd name="connsiteY17" fmla="*/ 1311179 h 2420679"/>
              <a:gd name="connsiteX18" fmla="*/ 1260068 w 5068393"/>
              <a:gd name="connsiteY18" fmla="*/ 1291082 h 2420679"/>
              <a:gd name="connsiteX19" fmla="*/ 1300262 w 5068393"/>
              <a:gd name="connsiteY19" fmla="*/ 1230792 h 2420679"/>
              <a:gd name="connsiteX20" fmla="*/ 1310310 w 5068393"/>
              <a:gd name="connsiteY20" fmla="*/ 1120260 h 2420679"/>
              <a:gd name="connsiteX21" fmla="*/ 1400745 w 5068393"/>
              <a:gd name="connsiteY21" fmla="*/ 979583 h 2420679"/>
              <a:gd name="connsiteX22" fmla="*/ 1410793 w 5068393"/>
              <a:gd name="connsiteY22" fmla="*/ 929341 h 2420679"/>
              <a:gd name="connsiteX23" fmla="*/ 1450987 w 5068393"/>
              <a:gd name="connsiteY23" fmla="*/ 879100 h 2420679"/>
              <a:gd name="connsiteX24" fmla="*/ 1471084 w 5068393"/>
              <a:gd name="connsiteY24" fmla="*/ 848955 h 2420679"/>
              <a:gd name="connsiteX25" fmla="*/ 1481132 w 5068393"/>
              <a:gd name="connsiteY25" fmla="*/ 818809 h 2420679"/>
              <a:gd name="connsiteX26" fmla="*/ 1501229 w 5068393"/>
              <a:gd name="connsiteY26" fmla="*/ 768568 h 2420679"/>
              <a:gd name="connsiteX27" fmla="*/ 1521325 w 5068393"/>
              <a:gd name="connsiteY27" fmla="*/ 637939 h 2420679"/>
              <a:gd name="connsiteX28" fmla="*/ 1531374 w 5068393"/>
              <a:gd name="connsiteY28" fmla="*/ 828858 h 2420679"/>
              <a:gd name="connsiteX29" fmla="*/ 1551470 w 5068393"/>
              <a:gd name="connsiteY29" fmla="*/ 788664 h 2420679"/>
              <a:gd name="connsiteX30" fmla="*/ 1561519 w 5068393"/>
              <a:gd name="connsiteY30" fmla="*/ 758519 h 2420679"/>
              <a:gd name="connsiteX31" fmla="*/ 1611761 w 5068393"/>
              <a:gd name="connsiteY31" fmla="*/ 848955 h 2420679"/>
              <a:gd name="connsiteX32" fmla="*/ 1662002 w 5068393"/>
              <a:gd name="connsiteY32" fmla="*/ 909245 h 2420679"/>
              <a:gd name="connsiteX33" fmla="*/ 1692147 w 5068393"/>
              <a:gd name="connsiteY33" fmla="*/ 919293 h 2420679"/>
              <a:gd name="connsiteX34" fmla="*/ 1742389 w 5068393"/>
              <a:gd name="connsiteY34" fmla="*/ 808761 h 2420679"/>
              <a:gd name="connsiteX35" fmla="*/ 1802679 w 5068393"/>
              <a:gd name="connsiteY35" fmla="*/ 748471 h 2420679"/>
              <a:gd name="connsiteX36" fmla="*/ 1822776 w 5068393"/>
              <a:gd name="connsiteY36" fmla="*/ 708278 h 2420679"/>
              <a:gd name="connsiteX37" fmla="*/ 1852921 w 5068393"/>
              <a:gd name="connsiteY37" fmla="*/ 567601 h 2420679"/>
              <a:gd name="connsiteX38" fmla="*/ 1873018 w 5068393"/>
              <a:gd name="connsiteY38" fmla="*/ 597746 h 2420679"/>
              <a:gd name="connsiteX39" fmla="*/ 1883066 w 5068393"/>
              <a:gd name="connsiteY39" fmla="*/ 627891 h 2420679"/>
              <a:gd name="connsiteX40" fmla="*/ 1903163 w 5068393"/>
              <a:gd name="connsiteY40" fmla="*/ 698229 h 2420679"/>
              <a:gd name="connsiteX41" fmla="*/ 1953404 w 5068393"/>
              <a:gd name="connsiteY41" fmla="*/ 778616 h 2420679"/>
              <a:gd name="connsiteX42" fmla="*/ 1983550 w 5068393"/>
              <a:gd name="connsiteY42" fmla="*/ 939390 h 2420679"/>
              <a:gd name="connsiteX43" fmla="*/ 2013695 w 5068393"/>
              <a:gd name="connsiteY43" fmla="*/ 1049922 h 2420679"/>
              <a:gd name="connsiteX44" fmla="*/ 2033791 w 5068393"/>
              <a:gd name="connsiteY44" fmla="*/ 1130308 h 2420679"/>
              <a:gd name="connsiteX45" fmla="*/ 2053888 w 5068393"/>
              <a:gd name="connsiteY45" fmla="*/ 1160453 h 2420679"/>
              <a:gd name="connsiteX46" fmla="*/ 2084033 w 5068393"/>
              <a:gd name="connsiteY46" fmla="*/ 1150405 h 2420679"/>
              <a:gd name="connsiteX47" fmla="*/ 2094081 w 5068393"/>
              <a:gd name="connsiteY47" fmla="*/ 1120260 h 2420679"/>
              <a:gd name="connsiteX48" fmla="*/ 2114178 w 5068393"/>
              <a:gd name="connsiteY48" fmla="*/ 1090115 h 2420679"/>
              <a:gd name="connsiteX49" fmla="*/ 2144323 w 5068393"/>
              <a:gd name="connsiteY49" fmla="*/ 1039873 h 2420679"/>
              <a:gd name="connsiteX50" fmla="*/ 2184517 w 5068393"/>
              <a:gd name="connsiteY50" fmla="*/ 1070018 h 2420679"/>
              <a:gd name="connsiteX51" fmla="*/ 2285000 w 5068393"/>
              <a:gd name="connsiteY51" fmla="*/ 1160453 h 2420679"/>
              <a:gd name="connsiteX52" fmla="*/ 2325193 w 5068393"/>
              <a:gd name="connsiteY52" fmla="*/ 1230792 h 2420679"/>
              <a:gd name="connsiteX53" fmla="*/ 2355339 w 5068393"/>
              <a:gd name="connsiteY53" fmla="*/ 1250889 h 2420679"/>
              <a:gd name="connsiteX54" fmla="*/ 2365387 w 5068393"/>
              <a:gd name="connsiteY54" fmla="*/ 1281034 h 2420679"/>
              <a:gd name="connsiteX55" fmla="*/ 2385484 w 5068393"/>
              <a:gd name="connsiteY55" fmla="*/ 1250889 h 2420679"/>
              <a:gd name="connsiteX56" fmla="*/ 2395532 w 5068393"/>
              <a:gd name="connsiteY56" fmla="*/ 1210695 h 2420679"/>
              <a:gd name="connsiteX57" fmla="*/ 2415629 w 5068393"/>
              <a:gd name="connsiteY57" fmla="*/ 1160453 h 2420679"/>
              <a:gd name="connsiteX58" fmla="*/ 2425677 w 5068393"/>
              <a:gd name="connsiteY58" fmla="*/ 1130308 h 2420679"/>
              <a:gd name="connsiteX59" fmla="*/ 2435725 w 5068393"/>
              <a:gd name="connsiteY59" fmla="*/ 969535 h 2420679"/>
              <a:gd name="connsiteX60" fmla="*/ 2465870 w 5068393"/>
              <a:gd name="connsiteY60" fmla="*/ 879100 h 2420679"/>
              <a:gd name="connsiteX61" fmla="*/ 2496015 w 5068393"/>
              <a:gd name="connsiteY61" fmla="*/ 828858 h 2420679"/>
              <a:gd name="connsiteX62" fmla="*/ 2506064 w 5068393"/>
              <a:gd name="connsiteY62" fmla="*/ 768568 h 2420679"/>
              <a:gd name="connsiteX63" fmla="*/ 2516112 w 5068393"/>
              <a:gd name="connsiteY63" fmla="*/ 798713 h 2420679"/>
              <a:gd name="connsiteX64" fmla="*/ 2526161 w 5068393"/>
              <a:gd name="connsiteY64" fmla="*/ 859003 h 2420679"/>
              <a:gd name="connsiteX65" fmla="*/ 2556306 w 5068393"/>
              <a:gd name="connsiteY65" fmla="*/ 929341 h 2420679"/>
              <a:gd name="connsiteX66" fmla="*/ 2566354 w 5068393"/>
              <a:gd name="connsiteY66" fmla="*/ 1049922 h 2420679"/>
              <a:gd name="connsiteX67" fmla="*/ 2586451 w 5068393"/>
              <a:gd name="connsiteY67" fmla="*/ 1170502 h 2420679"/>
              <a:gd name="connsiteX68" fmla="*/ 2646741 w 5068393"/>
              <a:gd name="connsiteY68" fmla="*/ 1110212 h 2420679"/>
              <a:gd name="connsiteX69" fmla="*/ 2707031 w 5068393"/>
              <a:gd name="connsiteY69" fmla="*/ 1070018 h 2420679"/>
              <a:gd name="connsiteX70" fmla="*/ 2757273 w 5068393"/>
              <a:gd name="connsiteY70" fmla="*/ 1009728 h 2420679"/>
              <a:gd name="connsiteX71" fmla="*/ 2797466 w 5068393"/>
              <a:gd name="connsiteY71" fmla="*/ 949438 h 2420679"/>
              <a:gd name="connsiteX72" fmla="*/ 2867804 w 5068393"/>
              <a:gd name="connsiteY72" fmla="*/ 889148 h 2420679"/>
              <a:gd name="connsiteX73" fmla="*/ 2918046 w 5068393"/>
              <a:gd name="connsiteY73" fmla="*/ 899196 h 2420679"/>
              <a:gd name="connsiteX74" fmla="*/ 2968288 w 5068393"/>
              <a:gd name="connsiteY74" fmla="*/ 939390 h 2420679"/>
              <a:gd name="connsiteX75" fmla="*/ 3028578 w 5068393"/>
              <a:gd name="connsiteY75" fmla="*/ 969535 h 2420679"/>
              <a:gd name="connsiteX76" fmla="*/ 3058723 w 5068393"/>
              <a:gd name="connsiteY76" fmla="*/ 999680 h 2420679"/>
              <a:gd name="connsiteX77" fmla="*/ 3068772 w 5068393"/>
              <a:gd name="connsiteY77" fmla="*/ 1029825 h 2420679"/>
              <a:gd name="connsiteX78" fmla="*/ 3149158 w 5068393"/>
              <a:gd name="connsiteY78" fmla="*/ 1070018 h 2420679"/>
              <a:gd name="connsiteX79" fmla="*/ 3189352 w 5068393"/>
              <a:gd name="connsiteY79" fmla="*/ 1090115 h 2420679"/>
              <a:gd name="connsiteX80" fmla="*/ 3219497 w 5068393"/>
              <a:gd name="connsiteY80" fmla="*/ 1059970 h 2420679"/>
              <a:gd name="connsiteX81" fmla="*/ 3249642 w 5068393"/>
              <a:gd name="connsiteY81" fmla="*/ 1039873 h 2420679"/>
              <a:gd name="connsiteX82" fmla="*/ 3319980 w 5068393"/>
              <a:gd name="connsiteY82" fmla="*/ 969535 h 2420679"/>
              <a:gd name="connsiteX83" fmla="*/ 3330029 w 5068393"/>
              <a:gd name="connsiteY83" fmla="*/ 929341 h 2420679"/>
              <a:gd name="connsiteX84" fmla="*/ 3360174 w 5068393"/>
              <a:gd name="connsiteY84" fmla="*/ 848955 h 2420679"/>
              <a:gd name="connsiteX85" fmla="*/ 3370222 w 5068393"/>
              <a:gd name="connsiteY85" fmla="*/ 748471 h 2420679"/>
              <a:gd name="connsiteX86" fmla="*/ 3390319 w 5068393"/>
              <a:gd name="connsiteY86" fmla="*/ 698229 h 2420679"/>
              <a:gd name="connsiteX87" fmla="*/ 3400367 w 5068393"/>
              <a:gd name="connsiteY87" fmla="*/ 658036 h 2420679"/>
              <a:gd name="connsiteX88" fmla="*/ 3420464 w 5068393"/>
              <a:gd name="connsiteY88" fmla="*/ 627891 h 2420679"/>
              <a:gd name="connsiteX89" fmla="*/ 3450609 w 5068393"/>
              <a:gd name="connsiteY89" fmla="*/ 537456 h 2420679"/>
              <a:gd name="connsiteX90" fmla="*/ 3470706 w 5068393"/>
              <a:gd name="connsiteY90" fmla="*/ 507311 h 2420679"/>
              <a:gd name="connsiteX91" fmla="*/ 3490802 w 5068393"/>
              <a:gd name="connsiteY91" fmla="*/ 426924 h 2420679"/>
              <a:gd name="connsiteX92" fmla="*/ 3556101 w 5068393"/>
              <a:gd name="connsiteY92" fmla="*/ 218048 h 2420679"/>
              <a:gd name="connsiteX93" fmla="*/ 3551092 w 5068393"/>
              <a:gd name="connsiteY93" fmla="*/ 557552 h 2420679"/>
              <a:gd name="connsiteX94" fmla="*/ 3601334 w 5068393"/>
              <a:gd name="connsiteY94" fmla="*/ 688181 h 2420679"/>
              <a:gd name="connsiteX95" fmla="*/ 3611382 w 5068393"/>
              <a:gd name="connsiteY95" fmla="*/ 838906 h 2420679"/>
              <a:gd name="connsiteX96" fmla="*/ 3641528 w 5068393"/>
              <a:gd name="connsiteY96" fmla="*/ 1009728 h 2420679"/>
              <a:gd name="connsiteX97" fmla="*/ 3681721 w 5068393"/>
              <a:gd name="connsiteY97" fmla="*/ 1130308 h 2420679"/>
              <a:gd name="connsiteX98" fmla="*/ 3691769 w 5068393"/>
              <a:gd name="connsiteY98" fmla="*/ 1170502 h 2420679"/>
              <a:gd name="connsiteX99" fmla="*/ 3701818 w 5068393"/>
              <a:gd name="connsiteY99" fmla="*/ 1301130 h 2420679"/>
              <a:gd name="connsiteX100" fmla="*/ 3721914 w 5068393"/>
              <a:gd name="connsiteY100" fmla="*/ 1361420 h 2420679"/>
              <a:gd name="connsiteX101" fmla="*/ 3731963 w 5068393"/>
              <a:gd name="connsiteY101" fmla="*/ 1391566 h 2420679"/>
              <a:gd name="connsiteX102" fmla="*/ 3792253 w 5068393"/>
              <a:gd name="connsiteY102" fmla="*/ 1311179 h 2420679"/>
              <a:gd name="connsiteX103" fmla="*/ 3842495 w 5068393"/>
              <a:gd name="connsiteY103" fmla="*/ 1230792 h 2420679"/>
              <a:gd name="connsiteX104" fmla="*/ 3862591 w 5068393"/>
              <a:gd name="connsiteY104" fmla="*/ 1160453 h 2420679"/>
              <a:gd name="connsiteX105" fmla="*/ 3872640 w 5068393"/>
              <a:gd name="connsiteY105" fmla="*/ 1100163 h 2420679"/>
              <a:gd name="connsiteX106" fmla="*/ 3902785 w 5068393"/>
              <a:gd name="connsiteY106" fmla="*/ 1029825 h 2420679"/>
              <a:gd name="connsiteX107" fmla="*/ 3912833 w 5068393"/>
              <a:gd name="connsiteY107" fmla="*/ 929341 h 2420679"/>
              <a:gd name="connsiteX108" fmla="*/ 3942978 w 5068393"/>
              <a:gd name="connsiteY108" fmla="*/ 859003 h 2420679"/>
              <a:gd name="connsiteX109" fmla="*/ 4013317 w 5068393"/>
              <a:gd name="connsiteY109" fmla="*/ 949438 h 2420679"/>
              <a:gd name="connsiteX110" fmla="*/ 4033413 w 5068393"/>
              <a:gd name="connsiteY110" fmla="*/ 989631 h 2420679"/>
              <a:gd name="connsiteX111" fmla="*/ 4043462 w 5068393"/>
              <a:gd name="connsiteY111" fmla="*/ 1090115 h 2420679"/>
              <a:gd name="connsiteX112" fmla="*/ 4093703 w 5068393"/>
              <a:gd name="connsiteY112" fmla="*/ 1110212 h 2420679"/>
              <a:gd name="connsiteX113" fmla="*/ 4264525 w 5068393"/>
              <a:gd name="connsiteY113" fmla="*/ 1130308 h 2420679"/>
              <a:gd name="connsiteX114" fmla="*/ 4294670 w 5068393"/>
              <a:gd name="connsiteY114" fmla="*/ 1120260 h 2420679"/>
              <a:gd name="connsiteX115" fmla="*/ 4304719 w 5068393"/>
              <a:gd name="connsiteY115" fmla="*/ 1039873 h 2420679"/>
              <a:gd name="connsiteX116" fmla="*/ 4314767 w 5068393"/>
              <a:gd name="connsiteY116" fmla="*/ 989631 h 2420679"/>
              <a:gd name="connsiteX117" fmla="*/ 4365009 w 5068393"/>
              <a:gd name="connsiteY117" fmla="*/ 959486 h 2420679"/>
              <a:gd name="connsiteX118" fmla="*/ 4385106 w 5068393"/>
              <a:gd name="connsiteY118" fmla="*/ 929341 h 2420679"/>
              <a:gd name="connsiteX119" fmla="*/ 4425299 w 5068393"/>
              <a:gd name="connsiteY119" fmla="*/ 889148 h 2420679"/>
              <a:gd name="connsiteX120" fmla="*/ 4435347 w 5068393"/>
              <a:gd name="connsiteY120" fmla="*/ 828858 h 2420679"/>
              <a:gd name="connsiteX121" fmla="*/ 4455444 w 5068393"/>
              <a:gd name="connsiteY121" fmla="*/ 798713 h 2420679"/>
              <a:gd name="connsiteX122" fmla="*/ 4485589 w 5068393"/>
              <a:gd name="connsiteY122" fmla="*/ 738423 h 2420679"/>
              <a:gd name="connsiteX123" fmla="*/ 4515734 w 5068393"/>
              <a:gd name="connsiteY123" fmla="*/ 748471 h 2420679"/>
              <a:gd name="connsiteX124" fmla="*/ 4545879 w 5068393"/>
              <a:gd name="connsiteY124" fmla="*/ 859003 h 2420679"/>
              <a:gd name="connsiteX125" fmla="*/ 4565976 w 5068393"/>
              <a:gd name="connsiteY125" fmla="*/ 929341 h 2420679"/>
              <a:gd name="connsiteX126" fmla="*/ 4586073 w 5068393"/>
              <a:gd name="connsiteY126" fmla="*/ 959486 h 2420679"/>
              <a:gd name="connsiteX127" fmla="*/ 4626266 w 5068393"/>
              <a:gd name="connsiteY127" fmla="*/ 899196 h 2420679"/>
              <a:gd name="connsiteX128" fmla="*/ 4686556 w 5068393"/>
              <a:gd name="connsiteY128" fmla="*/ 798713 h 2420679"/>
              <a:gd name="connsiteX129" fmla="*/ 4696604 w 5068393"/>
              <a:gd name="connsiteY129" fmla="*/ 607794 h 2420679"/>
              <a:gd name="connsiteX130" fmla="*/ 4706653 w 5068393"/>
              <a:gd name="connsiteY130" fmla="*/ 567601 h 2420679"/>
              <a:gd name="connsiteX131" fmla="*/ 4756895 w 5068393"/>
              <a:gd name="connsiteY131" fmla="*/ 678133 h 2420679"/>
              <a:gd name="connsiteX132" fmla="*/ 4766943 w 5068393"/>
              <a:gd name="connsiteY132" fmla="*/ 758519 h 2420679"/>
              <a:gd name="connsiteX133" fmla="*/ 4776991 w 5068393"/>
              <a:gd name="connsiteY133" fmla="*/ 889148 h 2420679"/>
              <a:gd name="connsiteX134" fmla="*/ 4807136 w 5068393"/>
              <a:gd name="connsiteY134" fmla="*/ 979583 h 2420679"/>
              <a:gd name="connsiteX135" fmla="*/ 4817185 w 5068393"/>
              <a:gd name="connsiteY135" fmla="*/ 1009728 h 2420679"/>
              <a:gd name="connsiteX136" fmla="*/ 4827233 w 5068393"/>
              <a:gd name="connsiteY136" fmla="*/ 1039873 h 2420679"/>
              <a:gd name="connsiteX137" fmla="*/ 4857378 w 5068393"/>
              <a:gd name="connsiteY137" fmla="*/ 1070018 h 2420679"/>
              <a:gd name="connsiteX138" fmla="*/ 4867426 w 5068393"/>
              <a:gd name="connsiteY138" fmla="*/ 1210695 h 2420679"/>
              <a:gd name="connsiteX139" fmla="*/ 4907620 w 5068393"/>
              <a:gd name="connsiteY139" fmla="*/ 1230792 h 2420679"/>
              <a:gd name="connsiteX140" fmla="*/ 4967910 w 5068393"/>
              <a:gd name="connsiteY140" fmla="*/ 1170502 h 2420679"/>
              <a:gd name="connsiteX141" fmla="*/ 5008103 w 5068393"/>
              <a:gd name="connsiteY141" fmla="*/ 1100163 h 2420679"/>
              <a:gd name="connsiteX142" fmla="*/ 5048297 w 5068393"/>
              <a:gd name="connsiteY142" fmla="*/ 1039873 h 2420679"/>
              <a:gd name="connsiteX143" fmla="*/ 5068393 w 5068393"/>
              <a:gd name="connsiteY143" fmla="*/ 989631 h 2420679"/>
              <a:gd name="connsiteX0" fmla="*/ 0 w 5068393"/>
              <a:gd name="connsiteY0" fmla="*/ 2420679 h 2420679"/>
              <a:gd name="connsiteX1" fmla="*/ 167387 w 5068393"/>
              <a:gd name="connsiteY1" fmla="*/ 764495 h 2420679"/>
              <a:gd name="connsiteX2" fmla="*/ 168519 w 5068393"/>
              <a:gd name="connsiteY2" fmla="*/ 218048 h 2420679"/>
              <a:gd name="connsiteX3" fmla="*/ 276620 w 5068393"/>
              <a:gd name="connsiteY3" fmla="*/ 0 h 2420679"/>
              <a:gd name="connsiteX4" fmla="*/ 506442 w 5068393"/>
              <a:gd name="connsiteY4" fmla="*/ 498095 h 2420679"/>
              <a:gd name="connsiteX5" fmla="*/ 596877 w 5068393"/>
              <a:gd name="connsiteY5" fmla="*/ 646660 h 2420679"/>
              <a:gd name="connsiteX6" fmla="*/ 616974 w 5068393"/>
              <a:gd name="connsiteY6" fmla="*/ 909674 h 2420679"/>
              <a:gd name="connsiteX7" fmla="*/ 727506 w 5068393"/>
              <a:gd name="connsiteY7" fmla="*/ 780619 h 2420679"/>
              <a:gd name="connsiteX8" fmla="*/ 757651 w 5068393"/>
              <a:gd name="connsiteY8" fmla="*/ 810331 h 2420679"/>
              <a:gd name="connsiteX9" fmla="*/ 838037 w 5068393"/>
              <a:gd name="connsiteY9" fmla="*/ 1100163 h 2420679"/>
              <a:gd name="connsiteX10" fmla="*/ 868182 w 5068393"/>
              <a:gd name="connsiteY10" fmla="*/ 1080067 h 2420679"/>
              <a:gd name="connsiteX11" fmla="*/ 882012 w 5068393"/>
              <a:gd name="connsiteY11" fmla="*/ 1063104 h 2420679"/>
              <a:gd name="connsiteX12" fmla="*/ 968666 w 5068393"/>
              <a:gd name="connsiteY12" fmla="*/ 1029825 h 2420679"/>
              <a:gd name="connsiteX13" fmla="*/ 1018908 w 5068393"/>
              <a:gd name="connsiteY13" fmla="*/ 1150405 h 2420679"/>
              <a:gd name="connsiteX14" fmla="*/ 1089246 w 5068393"/>
              <a:gd name="connsiteY14" fmla="*/ 1200647 h 2420679"/>
              <a:gd name="connsiteX15" fmla="*/ 1088491 w 5068393"/>
              <a:gd name="connsiteY15" fmla="*/ 1220420 h 2420679"/>
              <a:gd name="connsiteX16" fmla="*/ 1219875 w 5068393"/>
              <a:gd name="connsiteY16" fmla="*/ 1311179 h 2420679"/>
              <a:gd name="connsiteX17" fmla="*/ 1260068 w 5068393"/>
              <a:gd name="connsiteY17" fmla="*/ 1291082 h 2420679"/>
              <a:gd name="connsiteX18" fmla="*/ 1300262 w 5068393"/>
              <a:gd name="connsiteY18" fmla="*/ 1230792 h 2420679"/>
              <a:gd name="connsiteX19" fmla="*/ 1310310 w 5068393"/>
              <a:gd name="connsiteY19" fmla="*/ 1120260 h 2420679"/>
              <a:gd name="connsiteX20" fmla="*/ 1400745 w 5068393"/>
              <a:gd name="connsiteY20" fmla="*/ 979583 h 2420679"/>
              <a:gd name="connsiteX21" fmla="*/ 1410793 w 5068393"/>
              <a:gd name="connsiteY21" fmla="*/ 929341 h 2420679"/>
              <a:gd name="connsiteX22" fmla="*/ 1450987 w 5068393"/>
              <a:gd name="connsiteY22" fmla="*/ 879100 h 2420679"/>
              <a:gd name="connsiteX23" fmla="*/ 1471084 w 5068393"/>
              <a:gd name="connsiteY23" fmla="*/ 848955 h 2420679"/>
              <a:gd name="connsiteX24" fmla="*/ 1481132 w 5068393"/>
              <a:gd name="connsiteY24" fmla="*/ 818809 h 2420679"/>
              <a:gd name="connsiteX25" fmla="*/ 1501229 w 5068393"/>
              <a:gd name="connsiteY25" fmla="*/ 768568 h 2420679"/>
              <a:gd name="connsiteX26" fmla="*/ 1521325 w 5068393"/>
              <a:gd name="connsiteY26" fmla="*/ 637939 h 2420679"/>
              <a:gd name="connsiteX27" fmla="*/ 1531374 w 5068393"/>
              <a:gd name="connsiteY27" fmla="*/ 828858 h 2420679"/>
              <a:gd name="connsiteX28" fmla="*/ 1551470 w 5068393"/>
              <a:gd name="connsiteY28" fmla="*/ 788664 h 2420679"/>
              <a:gd name="connsiteX29" fmla="*/ 1561519 w 5068393"/>
              <a:gd name="connsiteY29" fmla="*/ 758519 h 2420679"/>
              <a:gd name="connsiteX30" fmla="*/ 1611761 w 5068393"/>
              <a:gd name="connsiteY30" fmla="*/ 848955 h 2420679"/>
              <a:gd name="connsiteX31" fmla="*/ 1662002 w 5068393"/>
              <a:gd name="connsiteY31" fmla="*/ 909245 h 2420679"/>
              <a:gd name="connsiteX32" fmla="*/ 1692147 w 5068393"/>
              <a:gd name="connsiteY32" fmla="*/ 919293 h 2420679"/>
              <a:gd name="connsiteX33" fmla="*/ 1742389 w 5068393"/>
              <a:gd name="connsiteY33" fmla="*/ 808761 h 2420679"/>
              <a:gd name="connsiteX34" fmla="*/ 1802679 w 5068393"/>
              <a:gd name="connsiteY34" fmla="*/ 748471 h 2420679"/>
              <a:gd name="connsiteX35" fmla="*/ 1822776 w 5068393"/>
              <a:gd name="connsiteY35" fmla="*/ 708278 h 2420679"/>
              <a:gd name="connsiteX36" fmla="*/ 1852921 w 5068393"/>
              <a:gd name="connsiteY36" fmla="*/ 567601 h 2420679"/>
              <a:gd name="connsiteX37" fmla="*/ 1873018 w 5068393"/>
              <a:gd name="connsiteY37" fmla="*/ 597746 h 2420679"/>
              <a:gd name="connsiteX38" fmla="*/ 1883066 w 5068393"/>
              <a:gd name="connsiteY38" fmla="*/ 627891 h 2420679"/>
              <a:gd name="connsiteX39" fmla="*/ 1903163 w 5068393"/>
              <a:gd name="connsiteY39" fmla="*/ 698229 h 2420679"/>
              <a:gd name="connsiteX40" fmla="*/ 1953404 w 5068393"/>
              <a:gd name="connsiteY40" fmla="*/ 778616 h 2420679"/>
              <a:gd name="connsiteX41" fmla="*/ 1983550 w 5068393"/>
              <a:gd name="connsiteY41" fmla="*/ 939390 h 2420679"/>
              <a:gd name="connsiteX42" fmla="*/ 2013695 w 5068393"/>
              <a:gd name="connsiteY42" fmla="*/ 1049922 h 2420679"/>
              <a:gd name="connsiteX43" fmla="*/ 2033791 w 5068393"/>
              <a:gd name="connsiteY43" fmla="*/ 1130308 h 2420679"/>
              <a:gd name="connsiteX44" fmla="*/ 2053888 w 5068393"/>
              <a:gd name="connsiteY44" fmla="*/ 1160453 h 2420679"/>
              <a:gd name="connsiteX45" fmla="*/ 2084033 w 5068393"/>
              <a:gd name="connsiteY45" fmla="*/ 1150405 h 2420679"/>
              <a:gd name="connsiteX46" fmla="*/ 2094081 w 5068393"/>
              <a:gd name="connsiteY46" fmla="*/ 1120260 h 2420679"/>
              <a:gd name="connsiteX47" fmla="*/ 2114178 w 5068393"/>
              <a:gd name="connsiteY47" fmla="*/ 1090115 h 2420679"/>
              <a:gd name="connsiteX48" fmla="*/ 2144323 w 5068393"/>
              <a:gd name="connsiteY48" fmla="*/ 1039873 h 2420679"/>
              <a:gd name="connsiteX49" fmla="*/ 2184517 w 5068393"/>
              <a:gd name="connsiteY49" fmla="*/ 1070018 h 2420679"/>
              <a:gd name="connsiteX50" fmla="*/ 2285000 w 5068393"/>
              <a:gd name="connsiteY50" fmla="*/ 1160453 h 2420679"/>
              <a:gd name="connsiteX51" fmla="*/ 2325193 w 5068393"/>
              <a:gd name="connsiteY51" fmla="*/ 1230792 h 2420679"/>
              <a:gd name="connsiteX52" fmla="*/ 2355339 w 5068393"/>
              <a:gd name="connsiteY52" fmla="*/ 1250889 h 2420679"/>
              <a:gd name="connsiteX53" fmla="*/ 2365387 w 5068393"/>
              <a:gd name="connsiteY53" fmla="*/ 1281034 h 2420679"/>
              <a:gd name="connsiteX54" fmla="*/ 2385484 w 5068393"/>
              <a:gd name="connsiteY54" fmla="*/ 1250889 h 2420679"/>
              <a:gd name="connsiteX55" fmla="*/ 2395532 w 5068393"/>
              <a:gd name="connsiteY55" fmla="*/ 1210695 h 2420679"/>
              <a:gd name="connsiteX56" fmla="*/ 2415629 w 5068393"/>
              <a:gd name="connsiteY56" fmla="*/ 1160453 h 2420679"/>
              <a:gd name="connsiteX57" fmla="*/ 2425677 w 5068393"/>
              <a:gd name="connsiteY57" fmla="*/ 1130308 h 2420679"/>
              <a:gd name="connsiteX58" fmla="*/ 2435725 w 5068393"/>
              <a:gd name="connsiteY58" fmla="*/ 969535 h 2420679"/>
              <a:gd name="connsiteX59" fmla="*/ 2465870 w 5068393"/>
              <a:gd name="connsiteY59" fmla="*/ 879100 h 2420679"/>
              <a:gd name="connsiteX60" fmla="*/ 2496015 w 5068393"/>
              <a:gd name="connsiteY60" fmla="*/ 828858 h 2420679"/>
              <a:gd name="connsiteX61" fmla="*/ 2506064 w 5068393"/>
              <a:gd name="connsiteY61" fmla="*/ 768568 h 2420679"/>
              <a:gd name="connsiteX62" fmla="*/ 2516112 w 5068393"/>
              <a:gd name="connsiteY62" fmla="*/ 798713 h 2420679"/>
              <a:gd name="connsiteX63" fmla="*/ 2526161 w 5068393"/>
              <a:gd name="connsiteY63" fmla="*/ 859003 h 2420679"/>
              <a:gd name="connsiteX64" fmla="*/ 2556306 w 5068393"/>
              <a:gd name="connsiteY64" fmla="*/ 929341 h 2420679"/>
              <a:gd name="connsiteX65" fmla="*/ 2566354 w 5068393"/>
              <a:gd name="connsiteY65" fmla="*/ 1049922 h 2420679"/>
              <a:gd name="connsiteX66" fmla="*/ 2586451 w 5068393"/>
              <a:gd name="connsiteY66" fmla="*/ 1170502 h 2420679"/>
              <a:gd name="connsiteX67" fmla="*/ 2646741 w 5068393"/>
              <a:gd name="connsiteY67" fmla="*/ 1110212 h 2420679"/>
              <a:gd name="connsiteX68" fmla="*/ 2707031 w 5068393"/>
              <a:gd name="connsiteY68" fmla="*/ 1070018 h 2420679"/>
              <a:gd name="connsiteX69" fmla="*/ 2757273 w 5068393"/>
              <a:gd name="connsiteY69" fmla="*/ 1009728 h 2420679"/>
              <a:gd name="connsiteX70" fmla="*/ 2797466 w 5068393"/>
              <a:gd name="connsiteY70" fmla="*/ 949438 h 2420679"/>
              <a:gd name="connsiteX71" fmla="*/ 2867804 w 5068393"/>
              <a:gd name="connsiteY71" fmla="*/ 889148 h 2420679"/>
              <a:gd name="connsiteX72" fmla="*/ 2918046 w 5068393"/>
              <a:gd name="connsiteY72" fmla="*/ 899196 h 2420679"/>
              <a:gd name="connsiteX73" fmla="*/ 2968288 w 5068393"/>
              <a:gd name="connsiteY73" fmla="*/ 939390 h 2420679"/>
              <a:gd name="connsiteX74" fmla="*/ 3028578 w 5068393"/>
              <a:gd name="connsiteY74" fmla="*/ 969535 h 2420679"/>
              <a:gd name="connsiteX75" fmla="*/ 3058723 w 5068393"/>
              <a:gd name="connsiteY75" fmla="*/ 999680 h 2420679"/>
              <a:gd name="connsiteX76" fmla="*/ 3068772 w 5068393"/>
              <a:gd name="connsiteY76" fmla="*/ 1029825 h 2420679"/>
              <a:gd name="connsiteX77" fmla="*/ 3149158 w 5068393"/>
              <a:gd name="connsiteY77" fmla="*/ 1070018 h 2420679"/>
              <a:gd name="connsiteX78" fmla="*/ 3189352 w 5068393"/>
              <a:gd name="connsiteY78" fmla="*/ 1090115 h 2420679"/>
              <a:gd name="connsiteX79" fmla="*/ 3219497 w 5068393"/>
              <a:gd name="connsiteY79" fmla="*/ 1059970 h 2420679"/>
              <a:gd name="connsiteX80" fmla="*/ 3249642 w 5068393"/>
              <a:gd name="connsiteY80" fmla="*/ 1039873 h 2420679"/>
              <a:gd name="connsiteX81" fmla="*/ 3319980 w 5068393"/>
              <a:gd name="connsiteY81" fmla="*/ 969535 h 2420679"/>
              <a:gd name="connsiteX82" fmla="*/ 3330029 w 5068393"/>
              <a:gd name="connsiteY82" fmla="*/ 929341 h 2420679"/>
              <a:gd name="connsiteX83" fmla="*/ 3360174 w 5068393"/>
              <a:gd name="connsiteY83" fmla="*/ 848955 h 2420679"/>
              <a:gd name="connsiteX84" fmla="*/ 3370222 w 5068393"/>
              <a:gd name="connsiteY84" fmla="*/ 748471 h 2420679"/>
              <a:gd name="connsiteX85" fmla="*/ 3390319 w 5068393"/>
              <a:gd name="connsiteY85" fmla="*/ 698229 h 2420679"/>
              <a:gd name="connsiteX86" fmla="*/ 3400367 w 5068393"/>
              <a:gd name="connsiteY86" fmla="*/ 658036 h 2420679"/>
              <a:gd name="connsiteX87" fmla="*/ 3420464 w 5068393"/>
              <a:gd name="connsiteY87" fmla="*/ 627891 h 2420679"/>
              <a:gd name="connsiteX88" fmla="*/ 3450609 w 5068393"/>
              <a:gd name="connsiteY88" fmla="*/ 537456 h 2420679"/>
              <a:gd name="connsiteX89" fmla="*/ 3470706 w 5068393"/>
              <a:gd name="connsiteY89" fmla="*/ 507311 h 2420679"/>
              <a:gd name="connsiteX90" fmla="*/ 3490802 w 5068393"/>
              <a:gd name="connsiteY90" fmla="*/ 426924 h 2420679"/>
              <a:gd name="connsiteX91" fmla="*/ 3556101 w 5068393"/>
              <a:gd name="connsiteY91" fmla="*/ 218048 h 2420679"/>
              <a:gd name="connsiteX92" fmla="*/ 3551092 w 5068393"/>
              <a:gd name="connsiteY92" fmla="*/ 557552 h 2420679"/>
              <a:gd name="connsiteX93" fmla="*/ 3601334 w 5068393"/>
              <a:gd name="connsiteY93" fmla="*/ 688181 h 2420679"/>
              <a:gd name="connsiteX94" fmla="*/ 3611382 w 5068393"/>
              <a:gd name="connsiteY94" fmla="*/ 838906 h 2420679"/>
              <a:gd name="connsiteX95" fmla="*/ 3641528 w 5068393"/>
              <a:gd name="connsiteY95" fmla="*/ 1009728 h 2420679"/>
              <a:gd name="connsiteX96" fmla="*/ 3681721 w 5068393"/>
              <a:gd name="connsiteY96" fmla="*/ 1130308 h 2420679"/>
              <a:gd name="connsiteX97" fmla="*/ 3691769 w 5068393"/>
              <a:gd name="connsiteY97" fmla="*/ 1170502 h 2420679"/>
              <a:gd name="connsiteX98" fmla="*/ 3701818 w 5068393"/>
              <a:gd name="connsiteY98" fmla="*/ 1301130 h 2420679"/>
              <a:gd name="connsiteX99" fmla="*/ 3721914 w 5068393"/>
              <a:gd name="connsiteY99" fmla="*/ 1361420 h 2420679"/>
              <a:gd name="connsiteX100" fmla="*/ 3731963 w 5068393"/>
              <a:gd name="connsiteY100" fmla="*/ 1391566 h 2420679"/>
              <a:gd name="connsiteX101" fmla="*/ 3792253 w 5068393"/>
              <a:gd name="connsiteY101" fmla="*/ 1311179 h 2420679"/>
              <a:gd name="connsiteX102" fmla="*/ 3842495 w 5068393"/>
              <a:gd name="connsiteY102" fmla="*/ 1230792 h 2420679"/>
              <a:gd name="connsiteX103" fmla="*/ 3862591 w 5068393"/>
              <a:gd name="connsiteY103" fmla="*/ 1160453 h 2420679"/>
              <a:gd name="connsiteX104" fmla="*/ 3872640 w 5068393"/>
              <a:gd name="connsiteY104" fmla="*/ 1100163 h 2420679"/>
              <a:gd name="connsiteX105" fmla="*/ 3902785 w 5068393"/>
              <a:gd name="connsiteY105" fmla="*/ 1029825 h 2420679"/>
              <a:gd name="connsiteX106" fmla="*/ 3912833 w 5068393"/>
              <a:gd name="connsiteY106" fmla="*/ 929341 h 2420679"/>
              <a:gd name="connsiteX107" fmla="*/ 3942978 w 5068393"/>
              <a:gd name="connsiteY107" fmla="*/ 859003 h 2420679"/>
              <a:gd name="connsiteX108" fmla="*/ 4013317 w 5068393"/>
              <a:gd name="connsiteY108" fmla="*/ 949438 h 2420679"/>
              <a:gd name="connsiteX109" fmla="*/ 4033413 w 5068393"/>
              <a:gd name="connsiteY109" fmla="*/ 989631 h 2420679"/>
              <a:gd name="connsiteX110" fmla="*/ 4043462 w 5068393"/>
              <a:gd name="connsiteY110" fmla="*/ 1090115 h 2420679"/>
              <a:gd name="connsiteX111" fmla="*/ 4093703 w 5068393"/>
              <a:gd name="connsiteY111" fmla="*/ 1110212 h 2420679"/>
              <a:gd name="connsiteX112" fmla="*/ 4264525 w 5068393"/>
              <a:gd name="connsiteY112" fmla="*/ 1130308 h 2420679"/>
              <a:gd name="connsiteX113" fmla="*/ 4294670 w 5068393"/>
              <a:gd name="connsiteY113" fmla="*/ 1120260 h 2420679"/>
              <a:gd name="connsiteX114" fmla="*/ 4304719 w 5068393"/>
              <a:gd name="connsiteY114" fmla="*/ 1039873 h 2420679"/>
              <a:gd name="connsiteX115" fmla="*/ 4314767 w 5068393"/>
              <a:gd name="connsiteY115" fmla="*/ 989631 h 2420679"/>
              <a:gd name="connsiteX116" fmla="*/ 4365009 w 5068393"/>
              <a:gd name="connsiteY116" fmla="*/ 959486 h 2420679"/>
              <a:gd name="connsiteX117" fmla="*/ 4385106 w 5068393"/>
              <a:gd name="connsiteY117" fmla="*/ 929341 h 2420679"/>
              <a:gd name="connsiteX118" fmla="*/ 4425299 w 5068393"/>
              <a:gd name="connsiteY118" fmla="*/ 889148 h 2420679"/>
              <a:gd name="connsiteX119" fmla="*/ 4435347 w 5068393"/>
              <a:gd name="connsiteY119" fmla="*/ 828858 h 2420679"/>
              <a:gd name="connsiteX120" fmla="*/ 4455444 w 5068393"/>
              <a:gd name="connsiteY120" fmla="*/ 798713 h 2420679"/>
              <a:gd name="connsiteX121" fmla="*/ 4485589 w 5068393"/>
              <a:gd name="connsiteY121" fmla="*/ 738423 h 2420679"/>
              <a:gd name="connsiteX122" fmla="*/ 4515734 w 5068393"/>
              <a:gd name="connsiteY122" fmla="*/ 748471 h 2420679"/>
              <a:gd name="connsiteX123" fmla="*/ 4545879 w 5068393"/>
              <a:gd name="connsiteY123" fmla="*/ 859003 h 2420679"/>
              <a:gd name="connsiteX124" fmla="*/ 4565976 w 5068393"/>
              <a:gd name="connsiteY124" fmla="*/ 929341 h 2420679"/>
              <a:gd name="connsiteX125" fmla="*/ 4586073 w 5068393"/>
              <a:gd name="connsiteY125" fmla="*/ 959486 h 2420679"/>
              <a:gd name="connsiteX126" fmla="*/ 4626266 w 5068393"/>
              <a:gd name="connsiteY126" fmla="*/ 899196 h 2420679"/>
              <a:gd name="connsiteX127" fmla="*/ 4686556 w 5068393"/>
              <a:gd name="connsiteY127" fmla="*/ 798713 h 2420679"/>
              <a:gd name="connsiteX128" fmla="*/ 4696604 w 5068393"/>
              <a:gd name="connsiteY128" fmla="*/ 607794 h 2420679"/>
              <a:gd name="connsiteX129" fmla="*/ 4706653 w 5068393"/>
              <a:gd name="connsiteY129" fmla="*/ 567601 h 2420679"/>
              <a:gd name="connsiteX130" fmla="*/ 4756895 w 5068393"/>
              <a:gd name="connsiteY130" fmla="*/ 678133 h 2420679"/>
              <a:gd name="connsiteX131" fmla="*/ 4766943 w 5068393"/>
              <a:gd name="connsiteY131" fmla="*/ 758519 h 2420679"/>
              <a:gd name="connsiteX132" fmla="*/ 4776991 w 5068393"/>
              <a:gd name="connsiteY132" fmla="*/ 889148 h 2420679"/>
              <a:gd name="connsiteX133" fmla="*/ 4807136 w 5068393"/>
              <a:gd name="connsiteY133" fmla="*/ 979583 h 2420679"/>
              <a:gd name="connsiteX134" fmla="*/ 4817185 w 5068393"/>
              <a:gd name="connsiteY134" fmla="*/ 1009728 h 2420679"/>
              <a:gd name="connsiteX135" fmla="*/ 4827233 w 5068393"/>
              <a:gd name="connsiteY135" fmla="*/ 1039873 h 2420679"/>
              <a:gd name="connsiteX136" fmla="*/ 4857378 w 5068393"/>
              <a:gd name="connsiteY136" fmla="*/ 1070018 h 2420679"/>
              <a:gd name="connsiteX137" fmla="*/ 4867426 w 5068393"/>
              <a:gd name="connsiteY137" fmla="*/ 1210695 h 2420679"/>
              <a:gd name="connsiteX138" fmla="*/ 4907620 w 5068393"/>
              <a:gd name="connsiteY138" fmla="*/ 1230792 h 2420679"/>
              <a:gd name="connsiteX139" fmla="*/ 4967910 w 5068393"/>
              <a:gd name="connsiteY139" fmla="*/ 1170502 h 2420679"/>
              <a:gd name="connsiteX140" fmla="*/ 5008103 w 5068393"/>
              <a:gd name="connsiteY140" fmla="*/ 1100163 h 2420679"/>
              <a:gd name="connsiteX141" fmla="*/ 5048297 w 5068393"/>
              <a:gd name="connsiteY141" fmla="*/ 1039873 h 2420679"/>
              <a:gd name="connsiteX142" fmla="*/ 5068393 w 5068393"/>
              <a:gd name="connsiteY142" fmla="*/ 989631 h 2420679"/>
              <a:gd name="connsiteX0" fmla="*/ 0 w 5068393"/>
              <a:gd name="connsiteY0" fmla="*/ 2420679 h 2420679"/>
              <a:gd name="connsiteX1" fmla="*/ 181241 w 5068393"/>
              <a:gd name="connsiteY1" fmla="*/ 837297 h 2420679"/>
              <a:gd name="connsiteX2" fmla="*/ 168519 w 5068393"/>
              <a:gd name="connsiteY2" fmla="*/ 218048 h 2420679"/>
              <a:gd name="connsiteX3" fmla="*/ 276620 w 5068393"/>
              <a:gd name="connsiteY3" fmla="*/ 0 h 2420679"/>
              <a:gd name="connsiteX4" fmla="*/ 506442 w 5068393"/>
              <a:gd name="connsiteY4" fmla="*/ 498095 h 2420679"/>
              <a:gd name="connsiteX5" fmla="*/ 596877 w 5068393"/>
              <a:gd name="connsiteY5" fmla="*/ 646660 h 2420679"/>
              <a:gd name="connsiteX6" fmla="*/ 616974 w 5068393"/>
              <a:gd name="connsiteY6" fmla="*/ 909674 h 2420679"/>
              <a:gd name="connsiteX7" fmla="*/ 727506 w 5068393"/>
              <a:gd name="connsiteY7" fmla="*/ 780619 h 2420679"/>
              <a:gd name="connsiteX8" fmla="*/ 757651 w 5068393"/>
              <a:gd name="connsiteY8" fmla="*/ 810331 h 2420679"/>
              <a:gd name="connsiteX9" fmla="*/ 838037 w 5068393"/>
              <a:gd name="connsiteY9" fmla="*/ 1100163 h 2420679"/>
              <a:gd name="connsiteX10" fmla="*/ 868182 w 5068393"/>
              <a:gd name="connsiteY10" fmla="*/ 1080067 h 2420679"/>
              <a:gd name="connsiteX11" fmla="*/ 882012 w 5068393"/>
              <a:gd name="connsiteY11" fmla="*/ 1063104 h 2420679"/>
              <a:gd name="connsiteX12" fmla="*/ 968666 w 5068393"/>
              <a:gd name="connsiteY12" fmla="*/ 1029825 h 2420679"/>
              <a:gd name="connsiteX13" fmla="*/ 1018908 w 5068393"/>
              <a:gd name="connsiteY13" fmla="*/ 1150405 h 2420679"/>
              <a:gd name="connsiteX14" fmla="*/ 1089246 w 5068393"/>
              <a:gd name="connsiteY14" fmla="*/ 1200647 h 2420679"/>
              <a:gd name="connsiteX15" fmla="*/ 1088491 w 5068393"/>
              <a:gd name="connsiteY15" fmla="*/ 1220420 h 2420679"/>
              <a:gd name="connsiteX16" fmla="*/ 1219875 w 5068393"/>
              <a:gd name="connsiteY16" fmla="*/ 1311179 h 2420679"/>
              <a:gd name="connsiteX17" fmla="*/ 1260068 w 5068393"/>
              <a:gd name="connsiteY17" fmla="*/ 1291082 h 2420679"/>
              <a:gd name="connsiteX18" fmla="*/ 1300262 w 5068393"/>
              <a:gd name="connsiteY18" fmla="*/ 1230792 h 2420679"/>
              <a:gd name="connsiteX19" fmla="*/ 1310310 w 5068393"/>
              <a:gd name="connsiteY19" fmla="*/ 1120260 h 2420679"/>
              <a:gd name="connsiteX20" fmla="*/ 1400745 w 5068393"/>
              <a:gd name="connsiteY20" fmla="*/ 979583 h 2420679"/>
              <a:gd name="connsiteX21" fmla="*/ 1410793 w 5068393"/>
              <a:gd name="connsiteY21" fmla="*/ 929341 h 2420679"/>
              <a:gd name="connsiteX22" fmla="*/ 1450987 w 5068393"/>
              <a:gd name="connsiteY22" fmla="*/ 879100 h 2420679"/>
              <a:gd name="connsiteX23" fmla="*/ 1471084 w 5068393"/>
              <a:gd name="connsiteY23" fmla="*/ 848955 h 2420679"/>
              <a:gd name="connsiteX24" fmla="*/ 1481132 w 5068393"/>
              <a:gd name="connsiteY24" fmla="*/ 818809 h 2420679"/>
              <a:gd name="connsiteX25" fmla="*/ 1501229 w 5068393"/>
              <a:gd name="connsiteY25" fmla="*/ 768568 h 2420679"/>
              <a:gd name="connsiteX26" fmla="*/ 1521325 w 5068393"/>
              <a:gd name="connsiteY26" fmla="*/ 637939 h 2420679"/>
              <a:gd name="connsiteX27" fmla="*/ 1531374 w 5068393"/>
              <a:gd name="connsiteY27" fmla="*/ 828858 h 2420679"/>
              <a:gd name="connsiteX28" fmla="*/ 1551470 w 5068393"/>
              <a:gd name="connsiteY28" fmla="*/ 788664 h 2420679"/>
              <a:gd name="connsiteX29" fmla="*/ 1561519 w 5068393"/>
              <a:gd name="connsiteY29" fmla="*/ 758519 h 2420679"/>
              <a:gd name="connsiteX30" fmla="*/ 1611761 w 5068393"/>
              <a:gd name="connsiteY30" fmla="*/ 848955 h 2420679"/>
              <a:gd name="connsiteX31" fmla="*/ 1662002 w 5068393"/>
              <a:gd name="connsiteY31" fmla="*/ 909245 h 2420679"/>
              <a:gd name="connsiteX32" fmla="*/ 1692147 w 5068393"/>
              <a:gd name="connsiteY32" fmla="*/ 919293 h 2420679"/>
              <a:gd name="connsiteX33" fmla="*/ 1742389 w 5068393"/>
              <a:gd name="connsiteY33" fmla="*/ 808761 h 2420679"/>
              <a:gd name="connsiteX34" fmla="*/ 1802679 w 5068393"/>
              <a:gd name="connsiteY34" fmla="*/ 748471 h 2420679"/>
              <a:gd name="connsiteX35" fmla="*/ 1822776 w 5068393"/>
              <a:gd name="connsiteY35" fmla="*/ 708278 h 2420679"/>
              <a:gd name="connsiteX36" fmla="*/ 1852921 w 5068393"/>
              <a:gd name="connsiteY36" fmla="*/ 567601 h 2420679"/>
              <a:gd name="connsiteX37" fmla="*/ 1873018 w 5068393"/>
              <a:gd name="connsiteY37" fmla="*/ 597746 h 2420679"/>
              <a:gd name="connsiteX38" fmla="*/ 1883066 w 5068393"/>
              <a:gd name="connsiteY38" fmla="*/ 627891 h 2420679"/>
              <a:gd name="connsiteX39" fmla="*/ 1903163 w 5068393"/>
              <a:gd name="connsiteY39" fmla="*/ 698229 h 2420679"/>
              <a:gd name="connsiteX40" fmla="*/ 1953404 w 5068393"/>
              <a:gd name="connsiteY40" fmla="*/ 778616 h 2420679"/>
              <a:gd name="connsiteX41" fmla="*/ 1983550 w 5068393"/>
              <a:gd name="connsiteY41" fmla="*/ 939390 h 2420679"/>
              <a:gd name="connsiteX42" fmla="*/ 2013695 w 5068393"/>
              <a:gd name="connsiteY42" fmla="*/ 1049922 h 2420679"/>
              <a:gd name="connsiteX43" fmla="*/ 2033791 w 5068393"/>
              <a:gd name="connsiteY43" fmla="*/ 1130308 h 2420679"/>
              <a:gd name="connsiteX44" fmla="*/ 2053888 w 5068393"/>
              <a:gd name="connsiteY44" fmla="*/ 1160453 h 2420679"/>
              <a:gd name="connsiteX45" fmla="*/ 2084033 w 5068393"/>
              <a:gd name="connsiteY45" fmla="*/ 1150405 h 2420679"/>
              <a:gd name="connsiteX46" fmla="*/ 2094081 w 5068393"/>
              <a:gd name="connsiteY46" fmla="*/ 1120260 h 2420679"/>
              <a:gd name="connsiteX47" fmla="*/ 2114178 w 5068393"/>
              <a:gd name="connsiteY47" fmla="*/ 1090115 h 2420679"/>
              <a:gd name="connsiteX48" fmla="*/ 2144323 w 5068393"/>
              <a:gd name="connsiteY48" fmla="*/ 1039873 h 2420679"/>
              <a:gd name="connsiteX49" fmla="*/ 2184517 w 5068393"/>
              <a:gd name="connsiteY49" fmla="*/ 1070018 h 2420679"/>
              <a:gd name="connsiteX50" fmla="*/ 2285000 w 5068393"/>
              <a:gd name="connsiteY50" fmla="*/ 1160453 h 2420679"/>
              <a:gd name="connsiteX51" fmla="*/ 2325193 w 5068393"/>
              <a:gd name="connsiteY51" fmla="*/ 1230792 h 2420679"/>
              <a:gd name="connsiteX52" fmla="*/ 2355339 w 5068393"/>
              <a:gd name="connsiteY52" fmla="*/ 1250889 h 2420679"/>
              <a:gd name="connsiteX53" fmla="*/ 2365387 w 5068393"/>
              <a:gd name="connsiteY53" fmla="*/ 1281034 h 2420679"/>
              <a:gd name="connsiteX54" fmla="*/ 2385484 w 5068393"/>
              <a:gd name="connsiteY54" fmla="*/ 1250889 h 2420679"/>
              <a:gd name="connsiteX55" fmla="*/ 2395532 w 5068393"/>
              <a:gd name="connsiteY55" fmla="*/ 1210695 h 2420679"/>
              <a:gd name="connsiteX56" fmla="*/ 2415629 w 5068393"/>
              <a:gd name="connsiteY56" fmla="*/ 1160453 h 2420679"/>
              <a:gd name="connsiteX57" fmla="*/ 2425677 w 5068393"/>
              <a:gd name="connsiteY57" fmla="*/ 1130308 h 2420679"/>
              <a:gd name="connsiteX58" fmla="*/ 2435725 w 5068393"/>
              <a:gd name="connsiteY58" fmla="*/ 969535 h 2420679"/>
              <a:gd name="connsiteX59" fmla="*/ 2465870 w 5068393"/>
              <a:gd name="connsiteY59" fmla="*/ 879100 h 2420679"/>
              <a:gd name="connsiteX60" fmla="*/ 2496015 w 5068393"/>
              <a:gd name="connsiteY60" fmla="*/ 828858 h 2420679"/>
              <a:gd name="connsiteX61" fmla="*/ 2506064 w 5068393"/>
              <a:gd name="connsiteY61" fmla="*/ 768568 h 2420679"/>
              <a:gd name="connsiteX62" fmla="*/ 2516112 w 5068393"/>
              <a:gd name="connsiteY62" fmla="*/ 798713 h 2420679"/>
              <a:gd name="connsiteX63" fmla="*/ 2526161 w 5068393"/>
              <a:gd name="connsiteY63" fmla="*/ 859003 h 2420679"/>
              <a:gd name="connsiteX64" fmla="*/ 2556306 w 5068393"/>
              <a:gd name="connsiteY64" fmla="*/ 929341 h 2420679"/>
              <a:gd name="connsiteX65" fmla="*/ 2566354 w 5068393"/>
              <a:gd name="connsiteY65" fmla="*/ 1049922 h 2420679"/>
              <a:gd name="connsiteX66" fmla="*/ 2586451 w 5068393"/>
              <a:gd name="connsiteY66" fmla="*/ 1170502 h 2420679"/>
              <a:gd name="connsiteX67" fmla="*/ 2646741 w 5068393"/>
              <a:gd name="connsiteY67" fmla="*/ 1110212 h 2420679"/>
              <a:gd name="connsiteX68" fmla="*/ 2707031 w 5068393"/>
              <a:gd name="connsiteY68" fmla="*/ 1070018 h 2420679"/>
              <a:gd name="connsiteX69" fmla="*/ 2757273 w 5068393"/>
              <a:gd name="connsiteY69" fmla="*/ 1009728 h 2420679"/>
              <a:gd name="connsiteX70" fmla="*/ 2797466 w 5068393"/>
              <a:gd name="connsiteY70" fmla="*/ 949438 h 2420679"/>
              <a:gd name="connsiteX71" fmla="*/ 2867804 w 5068393"/>
              <a:gd name="connsiteY71" fmla="*/ 889148 h 2420679"/>
              <a:gd name="connsiteX72" fmla="*/ 2918046 w 5068393"/>
              <a:gd name="connsiteY72" fmla="*/ 899196 h 2420679"/>
              <a:gd name="connsiteX73" fmla="*/ 2968288 w 5068393"/>
              <a:gd name="connsiteY73" fmla="*/ 939390 h 2420679"/>
              <a:gd name="connsiteX74" fmla="*/ 3028578 w 5068393"/>
              <a:gd name="connsiteY74" fmla="*/ 969535 h 2420679"/>
              <a:gd name="connsiteX75" fmla="*/ 3058723 w 5068393"/>
              <a:gd name="connsiteY75" fmla="*/ 999680 h 2420679"/>
              <a:gd name="connsiteX76" fmla="*/ 3068772 w 5068393"/>
              <a:gd name="connsiteY76" fmla="*/ 1029825 h 2420679"/>
              <a:gd name="connsiteX77" fmla="*/ 3149158 w 5068393"/>
              <a:gd name="connsiteY77" fmla="*/ 1070018 h 2420679"/>
              <a:gd name="connsiteX78" fmla="*/ 3189352 w 5068393"/>
              <a:gd name="connsiteY78" fmla="*/ 1090115 h 2420679"/>
              <a:gd name="connsiteX79" fmla="*/ 3219497 w 5068393"/>
              <a:gd name="connsiteY79" fmla="*/ 1059970 h 2420679"/>
              <a:gd name="connsiteX80" fmla="*/ 3249642 w 5068393"/>
              <a:gd name="connsiteY80" fmla="*/ 1039873 h 2420679"/>
              <a:gd name="connsiteX81" fmla="*/ 3319980 w 5068393"/>
              <a:gd name="connsiteY81" fmla="*/ 969535 h 2420679"/>
              <a:gd name="connsiteX82" fmla="*/ 3330029 w 5068393"/>
              <a:gd name="connsiteY82" fmla="*/ 929341 h 2420679"/>
              <a:gd name="connsiteX83" fmla="*/ 3360174 w 5068393"/>
              <a:gd name="connsiteY83" fmla="*/ 848955 h 2420679"/>
              <a:gd name="connsiteX84" fmla="*/ 3370222 w 5068393"/>
              <a:gd name="connsiteY84" fmla="*/ 748471 h 2420679"/>
              <a:gd name="connsiteX85" fmla="*/ 3390319 w 5068393"/>
              <a:gd name="connsiteY85" fmla="*/ 698229 h 2420679"/>
              <a:gd name="connsiteX86" fmla="*/ 3400367 w 5068393"/>
              <a:gd name="connsiteY86" fmla="*/ 658036 h 2420679"/>
              <a:gd name="connsiteX87" fmla="*/ 3420464 w 5068393"/>
              <a:gd name="connsiteY87" fmla="*/ 627891 h 2420679"/>
              <a:gd name="connsiteX88" fmla="*/ 3450609 w 5068393"/>
              <a:gd name="connsiteY88" fmla="*/ 537456 h 2420679"/>
              <a:gd name="connsiteX89" fmla="*/ 3470706 w 5068393"/>
              <a:gd name="connsiteY89" fmla="*/ 507311 h 2420679"/>
              <a:gd name="connsiteX90" fmla="*/ 3490802 w 5068393"/>
              <a:gd name="connsiteY90" fmla="*/ 426924 h 2420679"/>
              <a:gd name="connsiteX91" fmla="*/ 3556101 w 5068393"/>
              <a:gd name="connsiteY91" fmla="*/ 218048 h 2420679"/>
              <a:gd name="connsiteX92" fmla="*/ 3551092 w 5068393"/>
              <a:gd name="connsiteY92" fmla="*/ 557552 h 2420679"/>
              <a:gd name="connsiteX93" fmla="*/ 3601334 w 5068393"/>
              <a:gd name="connsiteY93" fmla="*/ 688181 h 2420679"/>
              <a:gd name="connsiteX94" fmla="*/ 3611382 w 5068393"/>
              <a:gd name="connsiteY94" fmla="*/ 838906 h 2420679"/>
              <a:gd name="connsiteX95" fmla="*/ 3641528 w 5068393"/>
              <a:gd name="connsiteY95" fmla="*/ 1009728 h 2420679"/>
              <a:gd name="connsiteX96" fmla="*/ 3681721 w 5068393"/>
              <a:gd name="connsiteY96" fmla="*/ 1130308 h 2420679"/>
              <a:gd name="connsiteX97" fmla="*/ 3691769 w 5068393"/>
              <a:gd name="connsiteY97" fmla="*/ 1170502 h 2420679"/>
              <a:gd name="connsiteX98" fmla="*/ 3701818 w 5068393"/>
              <a:gd name="connsiteY98" fmla="*/ 1301130 h 2420679"/>
              <a:gd name="connsiteX99" fmla="*/ 3721914 w 5068393"/>
              <a:gd name="connsiteY99" fmla="*/ 1361420 h 2420679"/>
              <a:gd name="connsiteX100" fmla="*/ 3731963 w 5068393"/>
              <a:gd name="connsiteY100" fmla="*/ 1391566 h 2420679"/>
              <a:gd name="connsiteX101" fmla="*/ 3792253 w 5068393"/>
              <a:gd name="connsiteY101" fmla="*/ 1311179 h 2420679"/>
              <a:gd name="connsiteX102" fmla="*/ 3842495 w 5068393"/>
              <a:gd name="connsiteY102" fmla="*/ 1230792 h 2420679"/>
              <a:gd name="connsiteX103" fmla="*/ 3862591 w 5068393"/>
              <a:gd name="connsiteY103" fmla="*/ 1160453 h 2420679"/>
              <a:gd name="connsiteX104" fmla="*/ 3872640 w 5068393"/>
              <a:gd name="connsiteY104" fmla="*/ 1100163 h 2420679"/>
              <a:gd name="connsiteX105" fmla="*/ 3902785 w 5068393"/>
              <a:gd name="connsiteY105" fmla="*/ 1029825 h 2420679"/>
              <a:gd name="connsiteX106" fmla="*/ 3912833 w 5068393"/>
              <a:gd name="connsiteY106" fmla="*/ 929341 h 2420679"/>
              <a:gd name="connsiteX107" fmla="*/ 3942978 w 5068393"/>
              <a:gd name="connsiteY107" fmla="*/ 859003 h 2420679"/>
              <a:gd name="connsiteX108" fmla="*/ 4013317 w 5068393"/>
              <a:gd name="connsiteY108" fmla="*/ 949438 h 2420679"/>
              <a:gd name="connsiteX109" fmla="*/ 4033413 w 5068393"/>
              <a:gd name="connsiteY109" fmla="*/ 989631 h 2420679"/>
              <a:gd name="connsiteX110" fmla="*/ 4043462 w 5068393"/>
              <a:gd name="connsiteY110" fmla="*/ 1090115 h 2420679"/>
              <a:gd name="connsiteX111" fmla="*/ 4093703 w 5068393"/>
              <a:gd name="connsiteY111" fmla="*/ 1110212 h 2420679"/>
              <a:gd name="connsiteX112" fmla="*/ 4264525 w 5068393"/>
              <a:gd name="connsiteY112" fmla="*/ 1130308 h 2420679"/>
              <a:gd name="connsiteX113" fmla="*/ 4294670 w 5068393"/>
              <a:gd name="connsiteY113" fmla="*/ 1120260 h 2420679"/>
              <a:gd name="connsiteX114" fmla="*/ 4304719 w 5068393"/>
              <a:gd name="connsiteY114" fmla="*/ 1039873 h 2420679"/>
              <a:gd name="connsiteX115" fmla="*/ 4314767 w 5068393"/>
              <a:gd name="connsiteY115" fmla="*/ 989631 h 2420679"/>
              <a:gd name="connsiteX116" fmla="*/ 4365009 w 5068393"/>
              <a:gd name="connsiteY116" fmla="*/ 959486 h 2420679"/>
              <a:gd name="connsiteX117" fmla="*/ 4385106 w 5068393"/>
              <a:gd name="connsiteY117" fmla="*/ 929341 h 2420679"/>
              <a:gd name="connsiteX118" fmla="*/ 4425299 w 5068393"/>
              <a:gd name="connsiteY118" fmla="*/ 889148 h 2420679"/>
              <a:gd name="connsiteX119" fmla="*/ 4435347 w 5068393"/>
              <a:gd name="connsiteY119" fmla="*/ 828858 h 2420679"/>
              <a:gd name="connsiteX120" fmla="*/ 4455444 w 5068393"/>
              <a:gd name="connsiteY120" fmla="*/ 798713 h 2420679"/>
              <a:gd name="connsiteX121" fmla="*/ 4485589 w 5068393"/>
              <a:gd name="connsiteY121" fmla="*/ 738423 h 2420679"/>
              <a:gd name="connsiteX122" fmla="*/ 4515734 w 5068393"/>
              <a:gd name="connsiteY122" fmla="*/ 748471 h 2420679"/>
              <a:gd name="connsiteX123" fmla="*/ 4545879 w 5068393"/>
              <a:gd name="connsiteY123" fmla="*/ 859003 h 2420679"/>
              <a:gd name="connsiteX124" fmla="*/ 4565976 w 5068393"/>
              <a:gd name="connsiteY124" fmla="*/ 929341 h 2420679"/>
              <a:gd name="connsiteX125" fmla="*/ 4586073 w 5068393"/>
              <a:gd name="connsiteY125" fmla="*/ 959486 h 2420679"/>
              <a:gd name="connsiteX126" fmla="*/ 4626266 w 5068393"/>
              <a:gd name="connsiteY126" fmla="*/ 899196 h 2420679"/>
              <a:gd name="connsiteX127" fmla="*/ 4686556 w 5068393"/>
              <a:gd name="connsiteY127" fmla="*/ 798713 h 2420679"/>
              <a:gd name="connsiteX128" fmla="*/ 4696604 w 5068393"/>
              <a:gd name="connsiteY128" fmla="*/ 607794 h 2420679"/>
              <a:gd name="connsiteX129" fmla="*/ 4706653 w 5068393"/>
              <a:gd name="connsiteY129" fmla="*/ 567601 h 2420679"/>
              <a:gd name="connsiteX130" fmla="*/ 4756895 w 5068393"/>
              <a:gd name="connsiteY130" fmla="*/ 678133 h 2420679"/>
              <a:gd name="connsiteX131" fmla="*/ 4766943 w 5068393"/>
              <a:gd name="connsiteY131" fmla="*/ 758519 h 2420679"/>
              <a:gd name="connsiteX132" fmla="*/ 4776991 w 5068393"/>
              <a:gd name="connsiteY132" fmla="*/ 889148 h 2420679"/>
              <a:gd name="connsiteX133" fmla="*/ 4807136 w 5068393"/>
              <a:gd name="connsiteY133" fmla="*/ 979583 h 2420679"/>
              <a:gd name="connsiteX134" fmla="*/ 4817185 w 5068393"/>
              <a:gd name="connsiteY134" fmla="*/ 1009728 h 2420679"/>
              <a:gd name="connsiteX135" fmla="*/ 4827233 w 5068393"/>
              <a:gd name="connsiteY135" fmla="*/ 1039873 h 2420679"/>
              <a:gd name="connsiteX136" fmla="*/ 4857378 w 5068393"/>
              <a:gd name="connsiteY136" fmla="*/ 1070018 h 2420679"/>
              <a:gd name="connsiteX137" fmla="*/ 4867426 w 5068393"/>
              <a:gd name="connsiteY137" fmla="*/ 1210695 h 2420679"/>
              <a:gd name="connsiteX138" fmla="*/ 4907620 w 5068393"/>
              <a:gd name="connsiteY138" fmla="*/ 1230792 h 2420679"/>
              <a:gd name="connsiteX139" fmla="*/ 4967910 w 5068393"/>
              <a:gd name="connsiteY139" fmla="*/ 1170502 h 2420679"/>
              <a:gd name="connsiteX140" fmla="*/ 5008103 w 5068393"/>
              <a:gd name="connsiteY140" fmla="*/ 1100163 h 2420679"/>
              <a:gd name="connsiteX141" fmla="*/ 5048297 w 5068393"/>
              <a:gd name="connsiteY141" fmla="*/ 1039873 h 2420679"/>
              <a:gd name="connsiteX142" fmla="*/ 5068393 w 5068393"/>
              <a:gd name="connsiteY142" fmla="*/ 989631 h 2420679"/>
              <a:gd name="connsiteX0" fmla="*/ 0 w 5068393"/>
              <a:gd name="connsiteY0" fmla="*/ 2420679 h 2420679"/>
              <a:gd name="connsiteX1" fmla="*/ 181241 w 5068393"/>
              <a:gd name="connsiteY1" fmla="*/ 837297 h 2420679"/>
              <a:gd name="connsiteX2" fmla="*/ 168519 w 5068393"/>
              <a:gd name="connsiteY2" fmla="*/ 218048 h 2420679"/>
              <a:gd name="connsiteX3" fmla="*/ 276620 w 5068393"/>
              <a:gd name="connsiteY3" fmla="*/ 0 h 2420679"/>
              <a:gd name="connsiteX4" fmla="*/ 506442 w 5068393"/>
              <a:gd name="connsiteY4" fmla="*/ 498095 h 2420679"/>
              <a:gd name="connsiteX5" fmla="*/ 596877 w 5068393"/>
              <a:gd name="connsiteY5" fmla="*/ 646660 h 2420679"/>
              <a:gd name="connsiteX6" fmla="*/ 616974 w 5068393"/>
              <a:gd name="connsiteY6" fmla="*/ 909674 h 2420679"/>
              <a:gd name="connsiteX7" fmla="*/ 727506 w 5068393"/>
              <a:gd name="connsiteY7" fmla="*/ 780619 h 2420679"/>
              <a:gd name="connsiteX8" fmla="*/ 757651 w 5068393"/>
              <a:gd name="connsiteY8" fmla="*/ 810331 h 2420679"/>
              <a:gd name="connsiteX9" fmla="*/ 838037 w 5068393"/>
              <a:gd name="connsiteY9" fmla="*/ 1100163 h 2420679"/>
              <a:gd name="connsiteX10" fmla="*/ 868182 w 5068393"/>
              <a:gd name="connsiteY10" fmla="*/ 1080067 h 2420679"/>
              <a:gd name="connsiteX11" fmla="*/ 882012 w 5068393"/>
              <a:gd name="connsiteY11" fmla="*/ 1063104 h 2420679"/>
              <a:gd name="connsiteX12" fmla="*/ 968666 w 5068393"/>
              <a:gd name="connsiteY12" fmla="*/ 1029825 h 2420679"/>
              <a:gd name="connsiteX13" fmla="*/ 1018908 w 5068393"/>
              <a:gd name="connsiteY13" fmla="*/ 1150405 h 2420679"/>
              <a:gd name="connsiteX14" fmla="*/ 1089246 w 5068393"/>
              <a:gd name="connsiteY14" fmla="*/ 1200647 h 2420679"/>
              <a:gd name="connsiteX15" fmla="*/ 1088491 w 5068393"/>
              <a:gd name="connsiteY15" fmla="*/ 1220420 h 2420679"/>
              <a:gd name="connsiteX16" fmla="*/ 1219875 w 5068393"/>
              <a:gd name="connsiteY16" fmla="*/ 1311179 h 2420679"/>
              <a:gd name="connsiteX17" fmla="*/ 1260068 w 5068393"/>
              <a:gd name="connsiteY17" fmla="*/ 1291082 h 2420679"/>
              <a:gd name="connsiteX18" fmla="*/ 1300262 w 5068393"/>
              <a:gd name="connsiteY18" fmla="*/ 1230792 h 2420679"/>
              <a:gd name="connsiteX19" fmla="*/ 1310310 w 5068393"/>
              <a:gd name="connsiteY19" fmla="*/ 1120260 h 2420679"/>
              <a:gd name="connsiteX20" fmla="*/ 1400745 w 5068393"/>
              <a:gd name="connsiteY20" fmla="*/ 979583 h 2420679"/>
              <a:gd name="connsiteX21" fmla="*/ 1410793 w 5068393"/>
              <a:gd name="connsiteY21" fmla="*/ 929341 h 2420679"/>
              <a:gd name="connsiteX22" fmla="*/ 1450987 w 5068393"/>
              <a:gd name="connsiteY22" fmla="*/ 879100 h 2420679"/>
              <a:gd name="connsiteX23" fmla="*/ 1471084 w 5068393"/>
              <a:gd name="connsiteY23" fmla="*/ 848955 h 2420679"/>
              <a:gd name="connsiteX24" fmla="*/ 1481132 w 5068393"/>
              <a:gd name="connsiteY24" fmla="*/ 818809 h 2420679"/>
              <a:gd name="connsiteX25" fmla="*/ 1501229 w 5068393"/>
              <a:gd name="connsiteY25" fmla="*/ 768568 h 2420679"/>
              <a:gd name="connsiteX26" fmla="*/ 1521325 w 5068393"/>
              <a:gd name="connsiteY26" fmla="*/ 637939 h 2420679"/>
              <a:gd name="connsiteX27" fmla="*/ 1531374 w 5068393"/>
              <a:gd name="connsiteY27" fmla="*/ 828858 h 2420679"/>
              <a:gd name="connsiteX28" fmla="*/ 1551470 w 5068393"/>
              <a:gd name="connsiteY28" fmla="*/ 788664 h 2420679"/>
              <a:gd name="connsiteX29" fmla="*/ 1561519 w 5068393"/>
              <a:gd name="connsiteY29" fmla="*/ 758519 h 2420679"/>
              <a:gd name="connsiteX30" fmla="*/ 1611761 w 5068393"/>
              <a:gd name="connsiteY30" fmla="*/ 848955 h 2420679"/>
              <a:gd name="connsiteX31" fmla="*/ 1662002 w 5068393"/>
              <a:gd name="connsiteY31" fmla="*/ 909245 h 2420679"/>
              <a:gd name="connsiteX32" fmla="*/ 1692147 w 5068393"/>
              <a:gd name="connsiteY32" fmla="*/ 919293 h 2420679"/>
              <a:gd name="connsiteX33" fmla="*/ 1742389 w 5068393"/>
              <a:gd name="connsiteY33" fmla="*/ 808761 h 2420679"/>
              <a:gd name="connsiteX34" fmla="*/ 1802679 w 5068393"/>
              <a:gd name="connsiteY34" fmla="*/ 748471 h 2420679"/>
              <a:gd name="connsiteX35" fmla="*/ 1822776 w 5068393"/>
              <a:gd name="connsiteY35" fmla="*/ 708278 h 2420679"/>
              <a:gd name="connsiteX36" fmla="*/ 1852921 w 5068393"/>
              <a:gd name="connsiteY36" fmla="*/ 567601 h 2420679"/>
              <a:gd name="connsiteX37" fmla="*/ 1873018 w 5068393"/>
              <a:gd name="connsiteY37" fmla="*/ 597746 h 2420679"/>
              <a:gd name="connsiteX38" fmla="*/ 1883066 w 5068393"/>
              <a:gd name="connsiteY38" fmla="*/ 627891 h 2420679"/>
              <a:gd name="connsiteX39" fmla="*/ 1903163 w 5068393"/>
              <a:gd name="connsiteY39" fmla="*/ 698229 h 2420679"/>
              <a:gd name="connsiteX40" fmla="*/ 1953404 w 5068393"/>
              <a:gd name="connsiteY40" fmla="*/ 778616 h 2420679"/>
              <a:gd name="connsiteX41" fmla="*/ 1983550 w 5068393"/>
              <a:gd name="connsiteY41" fmla="*/ 939390 h 2420679"/>
              <a:gd name="connsiteX42" fmla="*/ 2013695 w 5068393"/>
              <a:gd name="connsiteY42" fmla="*/ 1049922 h 2420679"/>
              <a:gd name="connsiteX43" fmla="*/ 2033791 w 5068393"/>
              <a:gd name="connsiteY43" fmla="*/ 1130308 h 2420679"/>
              <a:gd name="connsiteX44" fmla="*/ 2053888 w 5068393"/>
              <a:gd name="connsiteY44" fmla="*/ 1160453 h 2420679"/>
              <a:gd name="connsiteX45" fmla="*/ 2084033 w 5068393"/>
              <a:gd name="connsiteY45" fmla="*/ 1150405 h 2420679"/>
              <a:gd name="connsiteX46" fmla="*/ 2094081 w 5068393"/>
              <a:gd name="connsiteY46" fmla="*/ 1120260 h 2420679"/>
              <a:gd name="connsiteX47" fmla="*/ 2114178 w 5068393"/>
              <a:gd name="connsiteY47" fmla="*/ 1090115 h 2420679"/>
              <a:gd name="connsiteX48" fmla="*/ 2144323 w 5068393"/>
              <a:gd name="connsiteY48" fmla="*/ 1039873 h 2420679"/>
              <a:gd name="connsiteX49" fmla="*/ 2184517 w 5068393"/>
              <a:gd name="connsiteY49" fmla="*/ 1070018 h 2420679"/>
              <a:gd name="connsiteX50" fmla="*/ 2285000 w 5068393"/>
              <a:gd name="connsiteY50" fmla="*/ 1160453 h 2420679"/>
              <a:gd name="connsiteX51" fmla="*/ 2325193 w 5068393"/>
              <a:gd name="connsiteY51" fmla="*/ 1230792 h 2420679"/>
              <a:gd name="connsiteX52" fmla="*/ 2355339 w 5068393"/>
              <a:gd name="connsiteY52" fmla="*/ 1250889 h 2420679"/>
              <a:gd name="connsiteX53" fmla="*/ 2365387 w 5068393"/>
              <a:gd name="connsiteY53" fmla="*/ 1281034 h 2420679"/>
              <a:gd name="connsiteX54" fmla="*/ 2385484 w 5068393"/>
              <a:gd name="connsiteY54" fmla="*/ 1250889 h 2420679"/>
              <a:gd name="connsiteX55" fmla="*/ 2395532 w 5068393"/>
              <a:gd name="connsiteY55" fmla="*/ 1210695 h 2420679"/>
              <a:gd name="connsiteX56" fmla="*/ 2415629 w 5068393"/>
              <a:gd name="connsiteY56" fmla="*/ 1160453 h 2420679"/>
              <a:gd name="connsiteX57" fmla="*/ 2425677 w 5068393"/>
              <a:gd name="connsiteY57" fmla="*/ 1130308 h 2420679"/>
              <a:gd name="connsiteX58" fmla="*/ 2435725 w 5068393"/>
              <a:gd name="connsiteY58" fmla="*/ 969535 h 2420679"/>
              <a:gd name="connsiteX59" fmla="*/ 2465870 w 5068393"/>
              <a:gd name="connsiteY59" fmla="*/ 879100 h 2420679"/>
              <a:gd name="connsiteX60" fmla="*/ 2496015 w 5068393"/>
              <a:gd name="connsiteY60" fmla="*/ 828858 h 2420679"/>
              <a:gd name="connsiteX61" fmla="*/ 2506064 w 5068393"/>
              <a:gd name="connsiteY61" fmla="*/ 768568 h 2420679"/>
              <a:gd name="connsiteX62" fmla="*/ 2516112 w 5068393"/>
              <a:gd name="connsiteY62" fmla="*/ 798713 h 2420679"/>
              <a:gd name="connsiteX63" fmla="*/ 2526161 w 5068393"/>
              <a:gd name="connsiteY63" fmla="*/ 859003 h 2420679"/>
              <a:gd name="connsiteX64" fmla="*/ 2556306 w 5068393"/>
              <a:gd name="connsiteY64" fmla="*/ 929341 h 2420679"/>
              <a:gd name="connsiteX65" fmla="*/ 2566354 w 5068393"/>
              <a:gd name="connsiteY65" fmla="*/ 1049922 h 2420679"/>
              <a:gd name="connsiteX66" fmla="*/ 2586451 w 5068393"/>
              <a:gd name="connsiteY66" fmla="*/ 1170502 h 2420679"/>
              <a:gd name="connsiteX67" fmla="*/ 2646741 w 5068393"/>
              <a:gd name="connsiteY67" fmla="*/ 1110212 h 2420679"/>
              <a:gd name="connsiteX68" fmla="*/ 2707031 w 5068393"/>
              <a:gd name="connsiteY68" fmla="*/ 1070018 h 2420679"/>
              <a:gd name="connsiteX69" fmla="*/ 2757273 w 5068393"/>
              <a:gd name="connsiteY69" fmla="*/ 1009728 h 2420679"/>
              <a:gd name="connsiteX70" fmla="*/ 2797466 w 5068393"/>
              <a:gd name="connsiteY70" fmla="*/ 949438 h 2420679"/>
              <a:gd name="connsiteX71" fmla="*/ 2867804 w 5068393"/>
              <a:gd name="connsiteY71" fmla="*/ 889148 h 2420679"/>
              <a:gd name="connsiteX72" fmla="*/ 2918046 w 5068393"/>
              <a:gd name="connsiteY72" fmla="*/ 899196 h 2420679"/>
              <a:gd name="connsiteX73" fmla="*/ 2968288 w 5068393"/>
              <a:gd name="connsiteY73" fmla="*/ 939390 h 2420679"/>
              <a:gd name="connsiteX74" fmla="*/ 3028578 w 5068393"/>
              <a:gd name="connsiteY74" fmla="*/ 969535 h 2420679"/>
              <a:gd name="connsiteX75" fmla="*/ 3058723 w 5068393"/>
              <a:gd name="connsiteY75" fmla="*/ 999680 h 2420679"/>
              <a:gd name="connsiteX76" fmla="*/ 3068772 w 5068393"/>
              <a:gd name="connsiteY76" fmla="*/ 1029825 h 2420679"/>
              <a:gd name="connsiteX77" fmla="*/ 3149158 w 5068393"/>
              <a:gd name="connsiteY77" fmla="*/ 1070018 h 2420679"/>
              <a:gd name="connsiteX78" fmla="*/ 3189352 w 5068393"/>
              <a:gd name="connsiteY78" fmla="*/ 1090115 h 2420679"/>
              <a:gd name="connsiteX79" fmla="*/ 3219497 w 5068393"/>
              <a:gd name="connsiteY79" fmla="*/ 1059970 h 2420679"/>
              <a:gd name="connsiteX80" fmla="*/ 3249642 w 5068393"/>
              <a:gd name="connsiteY80" fmla="*/ 1039873 h 2420679"/>
              <a:gd name="connsiteX81" fmla="*/ 3319980 w 5068393"/>
              <a:gd name="connsiteY81" fmla="*/ 969535 h 2420679"/>
              <a:gd name="connsiteX82" fmla="*/ 3330029 w 5068393"/>
              <a:gd name="connsiteY82" fmla="*/ 929341 h 2420679"/>
              <a:gd name="connsiteX83" fmla="*/ 3360174 w 5068393"/>
              <a:gd name="connsiteY83" fmla="*/ 848955 h 2420679"/>
              <a:gd name="connsiteX84" fmla="*/ 3370222 w 5068393"/>
              <a:gd name="connsiteY84" fmla="*/ 748471 h 2420679"/>
              <a:gd name="connsiteX85" fmla="*/ 3390319 w 5068393"/>
              <a:gd name="connsiteY85" fmla="*/ 698229 h 2420679"/>
              <a:gd name="connsiteX86" fmla="*/ 3400367 w 5068393"/>
              <a:gd name="connsiteY86" fmla="*/ 658036 h 2420679"/>
              <a:gd name="connsiteX87" fmla="*/ 3420464 w 5068393"/>
              <a:gd name="connsiteY87" fmla="*/ 627891 h 2420679"/>
              <a:gd name="connsiteX88" fmla="*/ 3450609 w 5068393"/>
              <a:gd name="connsiteY88" fmla="*/ 537456 h 2420679"/>
              <a:gd name="connsiteX89" fmla="*/ 3470706 w 5068393"/>
              <a:gd name="connsiteY89" fmla="*/ 507311 h 2420679"/>
              <a:gd name="connsiteX90" fmla="*/ 3490802 w 5068393"/>
              <a:gd name="connsiteY90" fmla="*/ 426924 h 2420679"/>
              <a:gd name="connsiteX91" fmla="*/ 3556101 w 5068393"/>
              <a:gd name="connsiteY91" fmla="*/ 218048 h 2420679"/>
              <a:gd name="connsiteX92" fmla="*/ 3551092 w 5068393"/>
              <a:gd name="connsiteY92" fmla="*/ 557552 h 2420679"/>
              <a:gd name="connsiteX93" fmla="*/ 3601334 w 5068393"/>
              <a:gd name="connsiteY93" fmla="*/ 688181 h 2420679"/>
              <a:gd name="connsiteX94" fmla="*/ 3611382 w 5068393"/>
              <a:gd name="connsiteY94" fmla="*/ 838906 h 2420679"/>
              <a:gd name="connsiteX95" fmla="*/ 3641528 w 5068393"/>
              <a:gd name="connsiteY95" fmla="*/ 1009728 h 2420679"/>
              <a:gd name="connsiteX96" fmla="*/ 3681721 w 5068393"/>
              <a:gd name="connsiteY96" fmla="*/ 1130308 h 2420679"/>
              <a:gd name="connsiteX97" fmla="*/ 3691769 w 5068393"/>
              <a:gd name="connsiteY97" fmla="*/ 1170502 h 2420679"/>
              <a:gd name="connsiteX98" fmla="*/ 3701818 w 5068393"/>
              <a:gd name="connsiteY98" fmla="*/ 1301130 h 2420679"/>
              <a:gd name="connsiteX99" fmla="*/ 3721914 w 5068393"/>
              <a:gd name="connsiteY99" fmla="*/ 1361420 h 2420679"/>
              <a:gd name="connsiteX100" fmla="*/ 3731963 w 5068393"/>
              <a:gd name="connsiteY100" fmla="*/ 1391566 h 2420679"/>
              <a:gd name="connsiteX101" fmla="*/ 3792253 w 5068393"/>
              <a:gd name="connsiteY101" fmla="*/ 1311179 h 2420679"/>
              <a:gd name="connsiteX102" fmla="*/ 3842495 w 5068393"/>
              <a:gd name="connsiteY102" fmla="*/ 1230792 h 2420679"/>
              <a:gd name="connsiteX103" fmla="*/ 3862591 w 5068393"/>
              <a:gd name="connsiteY103" fmla="*/ 1160453 h 2420679"/>
              <a:gd name="connsiteX104" fmla="*/ 3872640 w 5068393"/>
              <a:gd name="connsiteY104" fmla="*/ 1100163 h 2420679"/>
              <a:gd name="connsiteX105" fmla="*/ 3902785 w 5068393"/>
              <a:gd name="connsiteY105" fmla="*/ 1029825 h 2420679"/>
              <a:gd name="connsiteX106" fmla="*/ 3912833 w 5068393"/>
              <a:gd name="connsiteY106" fmla="*/ 929341 h 2420679"/>
              <a:gd name="connsiteX107" fmla="*/ 3942978 w 5068393"/>
              <a:gd name="connsiteY107" fmla="*/ 859003 h 2420679"/>
              <a:gd name="connsiteX108" fmla="*/ 4013317 w 5068393"/>
              <a:gd name="connsiteY108" fmla="*/ 949438 h 2420679"/>
              <a:gd name="connsiteX109" fmla="*/ 4033413 w 5068393"/>
              <a:gd name="connsiteY109" fmla="*/ 989631 h 2420679"/>
              <a:gd name="connsiteX110" fmla="*/ 4043462 w 5068393"/>
              <a:gd name="connsiteY110" fmla="*/ 1090115 h 2420679"/>
              <a:gd name="connsiteX111" fmla="*/ 4093703 w 5068393"/>
              <a:gd name="connsiteY111" fmla="*/ 1110212 h 2420679"/>
              <a:gd name="connsiteX112" fmla="*/ 4264525 w 5068393"/>
              <a:gd name="connsiteY112" fmla="*/ 1130308 h 2420679"/>
              <a:gd name="connsiteX113" fmla="*/ 4294670 w 5068393"/>
              <a:gd name="connsiteY113" fmla="*/ 1120260 h 2420679"/>
              <a:gd name="connsiteX114" fmla="*/ 4304719 w 5068393"/>
              <a:gd name="connsiteY114" fmla="*/ 1039873 h 2420679"/>
              <a:gd name="connsiteX115" fmla="*/ 4314767 w 5068393"/>
              <a:gd name="connsiteY115" fmla="*/ 989631 h 2420679"/>
              <a:gd name="connsiteX116" fmla="*/ 4365009 w 5068393"/>
              <a:gd name="connsiteY116" fmla="*/ 959486 h 2420679"/>
              <a:gd name="connsiteX117" fmla="*/ 4385106 w 5068393"/>
              <a:gd name="connsiteY117" fmla="*/ 929341 h 2420679"/>
              <a:gd name="connsiteX118" fmla="*/ 4425299 w 5068393"/>
              <a:gd name="connsiteY118" fmla="*/ 889148 h 2420679"/>
              <a:gd name="connsiteX119" fmla="*/ 4435347 w 5068393"/>
              <a:gd name="connsiteY119" fmla="*/ 828858 h 2420679"/>
              <a:gd name="connsiteX120" fmla="*/ 4455444 w 5068393"/>
              <a:gd name="connsiteY120" fmla="*/ 798713 h 2420679"/>
              <a:gd name="connsiteX121" fmla="*/ 4485589 w 5068393"/>
              <a:gd name="connsiteY121" fmla="*/ 738423 h 2420679"/>
              <a:gd name="connsiteX122" fmla="*/ 4515734 w 5068393"/>
              <a:gd name="connsiteY122" fmla="*/ 748471 h 2420679"/>
              <a:gd name="connsiteX123" fmla="*/ 4545879 w 5068393"/>
              <a:gd name="connsiteY123" fmla="*/ 859003 h 2420679"/>
              <a:gd name="connsiteX124" fmla="*/ 4565976 w 5068393"/>
              <a:gd name="connsiteY124" fmla="*/ 929341 h 2420679"/>
              <a:gd name="connsiteX125" fmla="*/ 4586073 w 5068393"/>
              <a:gd name="connsiteY125" fmla="*/ 959486 h 2420679"/>
              <a:gd name="connsiteX126" fmla="*/ 4626266 w 5068393"/>
              <a:gd name="connsiteY126" fmla="*/ 899196 h 2420679"/>
              <a:gd name="connsiteX127" fmla="*/ 4686556 w 5068393"/>
              <a:gd name="connsiteY127" fmla="*/ 798713 h 2420679"/>
              <a:gd name="connsiteX128" fmla="*/ 4696604 w 5068393"/>
              <a:gd name="connsiteY128" fmla="*/ 607794 h 2420679"/>
              <a:gd name="connsiteX129" fmla="*/ 4706653 w 5068393"/>
              <a:gd name="connsiteY129" fmla="*/ 567601 h 2420679"/>
              <a:gd name="connsiteX130" fmla="*/ 4756895 w 5068393"/>
              <a:gd name="connsiteY130" fmla="*/ 678133 h 2420679"/>
              <a:gd name="connsiteX131" fmla="*/ 4766943 w 5068393"/>
              <a:gd name="connsiteY131" fmla="*/ 758519 h 2420679"/>
              <a:gd name="connsiteX132" fmla="*/ 4776991 w 5068393"/>
              <a:gd name="connsiteY132" fmla="*/ 889148 h 2420679"/>
              <a:gd name="connsiteX133" fmla="*/ 4807136 w 5068393"/>
              <a:gd name="connsiteY133" fmla="*/ 979583 h 2420679"/>
              <a:gd name="connsiteX134" fmla="*/ 4817185 w 5068393"/>
              <a:gd name="connsiteY134" fmla="*/ 1009728 h 2420679"/>
              <a:gd name="connsiteX135" fmla="*/ 4827233 w 5068393"/>
              <a:gd name="connsiteY135" fmla="*/ 1039873 h 2420679"/>
              <a:gd name="connsiteX136" fmla="*/ 4857378 w 5068393"/>
              <a:gd name="connsiteY136" fmla="*/ 1070018 h 2420679"/>
              <a:gd name="connsiteX137" fmla="*/ 4867426 w 5068393"/>
              <a:gd name="connsiteY137" fmla="*/ 1210695 h 2420679"/>
              <a:gd name="connsiteX138" fmla="*/ 4907620 w 5068393"/>
              <a:gd name="connsiteY138" fmla="*/ 1230792 h 2420679"/>
              <a:gd name="connsiteX139" fmla="*/ 4967910 w 5068393"/>
              <a:gd name="connsiteY139" fmla="*/ 1170502 h 2420679"/>
              <a:gd name="connsiteX140" fmla="*/ 5008103 w 5068393"/>
              <a:gd name="connsiteY140" fmla="*/ 1100163 h 2420679"/>
              <a:gd name="connsiteX141" fmla="*/ 5048297 w 5068393"/>
              <a:gd name="connsiteY141" fmla="*/ 1039873 h 2420679"/>
              <a:gd name="connsiteX142" fmla="*/ 5068393 w 5068393"/>
              <a:gd name="connsiteY142" fmla="*/ 989631 h 2420679"/>
              <a:gd name="connsiteX0" fmla="*/ 0 w 5068393"/>
              <a:gd name="connsiteY0" fmla="*/ 2420679 h 2420679"/>
              <a:gd name="connsiteX1" fmla="*/ 181241 w 5068393"/>
              <a:gd name="connsiteY1" fmla="*/ 837297 h 2420679"/>
              <a:gd name="connsiteX2" fmla="*/ 168519 w 5068393"/>
              <a:gd name="connsiteY2" fmla="*/ 218048 h 2420679"/>
              <a:gd name="connsiteX3" fmla="*/ 276620 w 5068393"/>
              <a:gd name="connsiteY3" fmla="*/ 0 h 2420679"/>
              <a:gd name="connsiteX4" fmla="*/ 506442 w 5068393"/>
              <a:gd name="connsiteY4" fmla="*/ 498095 h 2420679"/>
              <a:gd name="connsiteX5" fmla="*/ 596877 w 5068393"/>
              <a:gd name="connsiteY5" fmla="*/ 646660 h 2420679"/>
              <a:gd name="connsiteX6" fmla="*/ 616974 w 5068393"/>
              <a:gd name="connsiteY6" fmla="*/ 909674 h 2420679"/>
              <a:gd name="connsiteX7" fmla="*/ 727506 w 5068393"/>
              <a:gd name="connsiteY7" fmla="*/ 780619 h 2420679"/>
              <a:gd name="connsiteX8" fmla="*/ 757651 w 5068393"/>
              <a:gd name="connsiteY8" fmla="*/ 810331 h 2420679"/>
              <a:gd name="connsiteX9" fmla="*/ 838037 w 5068393"/>
              <a:gd name="connsiteY9" fmla="*/ 1100163 h 2420679"/>
              <a:gd name="connsiteX10" fmla="*/ 868182 w 5068393"/>
              <a:gd name="connsiteY10" fmla="*/ 1080067 h 2420679"/>
              <a:gd name="connsiteX11" fmla="*/ 882012 w 5068393"/>
              <a:gd name="connsiteY11" fmla="*/ 1063104 h 2420679"/>
              <a:gd name="connsiteX12" fmla="*/ 968666 w 5068393"/>
              <a:gd name="connsiteY12" fmla="*/ 1029825 h 2420679"/>
              <a:gd name="connsiteX13" fmla="*/ 1018908 w 5068393"/>
              <a:gd name="connsiteY13" fmla="*/ 1150405 h 2420679"/>
              <a:gd name="connsiteX14" fmla="*/ 1089246 w 5068393"/>
              <a:gd name="connsiteY14" fmla="*/ 1200647 h 2420679"/>
              <a:gd name="connsiteX15" fmla="*/ 1088491 w 5068393"/>
              <a:gd name="connsiteY15" fmla="*/ 1220420 h 2420679"/>
              <a:gd name="connsiteX16" fmla="*/ 1219875 w 5068393"/>
              <a:gd name="connsiteY16" fmla="*/ 1311179 h 2420679"/>
              <a:gd name="connsiteX17" fmla="*/ 1260068 w 5068393"/>
              <a:gd name="connsiteY17" fmla="*/ 1291082 h 2420679"/>
              <a:gd name="connsiteX18" fmla="*/ 1300262 w 5068393"/>
              <a:gd name="connsiteY18" fmla="*/ 1230792 h 2420679"/>
              <a:gd name="connsiteX19" fmla="*/ 1310310 w 5068393"/>
              <a:gd name="connsiteY19" fmla="*/ 1120260 h 2420679"/>
              <a:gd name="connsiteX20" fmla="*/ 1400745 w 5068393"/>
              <a:gd name="connsiteY20" fmla="*/ 979583 h 2420679"/>
              <a:gd name="connsiteX21" fmla="*/ 1410793 w 5068393"/>
              <a:gd name="connsiteY21" fmla="*/ 929341 h 2420679"/>
              <a:gd name="connsiteX22" fmla="*/ 1450987 w 5068393"/>
              <a:gd name="connsiteY22" fmla="*/ 879100 h 2420679"/>
              <a:gd name="connsiteX23" fmla="*/ 1471084 w 5068393"/>
              <a:gd name="connsiteY23" fmla="*/ 848955 h 2420679"/>
              <a:gd name="connsiteX24" fmla="*/ 1481132 w 5068393"/>
              <a:gd name="connsiteY24" fmla="*/ 818809 h 2420679"/>
              <a:gd name="connsiteX25" fmla="*/ 1501229 w 5068393"/>
              <a:gd name="connsiteY25" fmla="*/ 768568 h 2420679"/>
              <a:gd name="connsiteX26" fmla="*/ 1521325 w 5068393"/>
              <a:gd name="connsiteY26" fmla="*/ 637939 h 2420679"/>
              <a:gd name="connsiteX27" fmla="*/ 1531374 w 5068393"/>
              <a:gd name="connsiteY27" fmla="*/ 828858 h 2420679"/>
              <a:gd name="connsiteX28" fmla="*/ 1551470 w 5068393"/>
              <a:gd name="connsiteY28" fmla="*/ 788664 h 2420679"/>
              <a:gd name="connsiteX29" fmla="*/ 1561519 w 5068393"/>
              <a:gd name="connsiteY29" fmla="*/ 758519 h 2420679"/>
              <a:gd name="connsiteX30" fmla="*/ 1611761 w 5068393"/>
              <a:gd name="connsiteY30" fmla="*/ 848955 h 2420679"/>
              <a:gd name="connsiteX31" fmla="*/ 1662002 w 5068393"/>
              <a:gd name="connsiteY31" fmla="*/ 909245 h 2420679"/>
              <a:gd name="connsiteX32" fmla="*/ 1692147 w 5068393"/>
              <a:gd name="connsiteY32" fmla="*/ 919293 h 2420679"/>
              <a:gd name="connsiteX33" fmla="*/ 1742389 w 5068393"/>
              <a:gd name="connsiteY33" fmla="*/ 808761 h 2420679"/>
              <a:gd name="connsiteX34" fmla="*/ 1802679 w 5068393"/>
              <a:gd name="connsiteY34" fmla="*/ 748471 h 2420679"/>
              <a:gd name="connsiteX35" fmla="*/ 1822776 w 5068393"/>
              <a:gd name="connsiteY35" fmla="*/ 708278 h 2420679"/>
              <a:gd name="connsiteX36" fmla="*/ 1852921 w 5068393"/>
              <a:gd name="connsiteY36" fmla="*/ 567601 h 2420679"/>
              <a:gd name="connsiteX37" fmla="*/ 1873018 w 5068393"/>
              <a:gd name="connsiteY37" fmla="*/ 597746 h 2420679"/>
              <a:gd name="connsiteX38" fmla="*/ 1883066 w 5068393"/>
              <a:gd name="connsiteY38" fmla="*/ 627891 h 2420679"/>
              <a:gd name="connsiteX39" fmla="*/ 1903163 w 5068393"/>
              <a:gd name="connsiteY39" fmla="*/ 698229 h 2420679"/>
              <a:gd name="connsiteX40" fmla="*/ 1953404 w 5068393"/>
              <a:gd name="connsiteY40" fmla="*/ 778616 h 2420679"/>
              <a:gd name="connsiteX41" fmla="*/ 1983550 w 5068393"/>
              <a:gd name="connsiteY41" fmla="*/ 939390 h 2420679"/>
              <a:gd name="connsiteX42" fmla="*/ 2013695 w 5068393"/>
              <a:gd name="connsiteY42" fmla="*/ 1049922 h 2420679"/>
              <a:gd name="connsiteX43" fmla="*/ 2033791 w 5068393"/>
              <a:gd name="connsiteY43" fmla="*/ 1130308 h 2420679"/>
              <a:gd name="connsiteX44" fmla="*/ 2053888 w 5068393"/>
              <a:gd name="connsiteY44" fmla="*/ 1160453 h 2420679"/>
              <a:gd name="connsiteX45" fmla="*/ 2084033 w 5068393"/>
              <a:gd name="connsiteY45" fmla="*/ 1150405 h 2420679"/>
              <a:gd name="connsiteX46" fmla="*/ 2094081 w 5068393"/>
              <a:gd name="connsiteY46" fmla="*/ 1120260 h 2420679"/>
              <a:gd name="connsiteX47" fmla="*/ 2114178 w 5068393"/>
              <a:gd name="connsiteY47" fmla="*/ 1090115 h 2420679"/>
              <a:gd name="connsiteX48" fmla="*/ 2144323 w 5068393"/>
              <a:gd name="connsiteY48" fmla="*/ 1039873 h 2420679"/>
              <a:gd name="connsiteX49" fmla="*/ 2184517 w 5068393"/>
              <a:gd name="connsiteY49" fmla="*/ 1070018 h 2420679"/>
              <a:gd name="connsiteX50" fmla="*/ 2285000 w 5068393"/>
              <a:gd name="connsiteY50" fmla="*/ 1160453 h 2420679"/>
              <a:gd name="connsiteX51" fmla="*/ 2325193 w 5068393"/>
              <a:gd name="connsiteY51" fmla="*/ 1230792 h 2420679"/>
              <a:gd name="connsiteX52" fmla="*/ 2355339 w 5068393"/>
              <a:gd name="connsiteY52" fmla="*/ 1250889 h 2420679"/>
              <a:gd name="connsiteX53" fmla="*/ 2365387 w 5068393"/>
              <a:gd name="connsiteY53" fmla="*/ 1281034 h 2420679"/>
              <a:gd name="connsiteX54" fmla="*/ 2385484 w 5068393"/>
              <a:gd name="connsiteY54" fmla="*/ 1250889 h 2420679"/>
              <a:gd name="connsiteX55" fmla="*/ 2395532 w 5068393"/>
              <a:gd name="connsiteY55" fmla="*/ 1210695 h 2420679"/>
              <a:gd name="connsiteX56" fmla="*/ 2415629 w 5068393"/>
              <a:gd name="connsiteY56" fmla="*/ 1160453 h 2420679"/>
              <a:gd name="connsiteX57" fmla="*/ 2425677 w 5068393"/>
              <a:gd name="connsiteY57" fmla="*/ 1130308 h 2420679"/>
              <a:gd name="connsiteX58" fmla="*/ 2435725 w 5068393"/>
              <a:gd name="connsiteY58" fmla="*/ 969535 h 2420679"/>
              <a:gd name="connsiteX59" fmla="*/ 2465870 w 5068393"/>
              <a:gd name="connsiteY59" fmla="*/ 879100 h 2420679"/>
              <a:gd name="connsiteX60" fmla="*/ 2496015 w 5068393"/>
              <a:gd name="connsiteY60" fmla="*/ 828858 h 2420679"/>
              <a:gd name="connsiteX61" fmla="*/ 2506064 w 5068393"/>
              <a:gd name="connsiteY61" fmla="*/ 768568 h 2420679"/>
              <a:gd name="connsiteX62" fmla="*/ 2516112 w 5068393"/>
              <a:gd name="connsiteY62" fmla="*/ 798713 h 2420679"/>
              <a:gd name="connsiteX63" fmla="*/ 2526161 w 5068393"/>
              <a:gd name="connsiteY63" fmla="*/ 859003 h 2420679"/>
              <a:gd name="connsiteX64" fmla="*/ 2556306 w 5068393"/>
              <a:gd name="connsiteY64" fmla="*/ 929341 h 2420679"/>
              <a:gd name="connsiteX65" fmla="*/ 2566354 w 5068393"/>
              <a:gd name="connsiteY65" fmla="*/ 1049922 h 2420679"/>
              <a:gd name="connsiteX66" fmla="*/ 2586451 w 5068393"/>
              <a:gd name="connsiteY66" fmla="*/ 1170502 h 2420679"/>
              <a:gd name="connsiteX67" fmla="*/ 2646741 w 5068393"/>
              <a:gd name="connsiteY67" fmla="*/ 1110212 h 2420679"/>
              <a:gd name="connsiteX68" fmla="*/ 2707031 w 5068393"/>
              <a:gd name="connsiteY68" fmla="*/ 1070018 h 2420679"/>
              <a:gd name="connsiteX69" fmla="*/ 2757273 w 5068393"/>
              <a:gd name="connsiteY69" fmla="*/ 1009728 h 2420679"/>
              <a:gd name="connsiteX70" fmla="*/ 2797466 w 5068393"/>
              <a:gd name="connsiteY70" fmla="*/ 949438 h 2420679"/>
              <a:gd name="connsiteX71" fmla="*/ 2867804 w 5068393"/>
              <a:gd name="connsiteY71" fmla="*/ 889148 h 2420679"/>
              <a:gd name="connsiteX72" fmla="*/ 2918046 w 5068393"/>
              <a:gd name="connsiteY72" fmla="*/ 899196 h 2420679"/>
              <a:gd name="connsiteX73" fmla="*/ 2968288 w 5068393"/>
              <a:gd name="connsiteY73" fmla="*/ 939390 h 2420679"/>
              <a:gd name="connsiteX74" fmla="*/ 3028578 w 5068393"/>
              <a:gd name="connsiteY74" fmla="*/ 969535 h 2420679"/>
              <a:gd name="connsiteX75" fmla="*/ 3058723 w 5068393"/>
              <a:gd name="connsiteY75" fmla="*/ 999680 h 2420679"/>
              <a:gd name="connsiteX76" fmla="*/ 3068772 w 5068393"/>
              <a:gd name="connsiteY76" fmla="*/ 1029825 h 2420679"/>
              <a:gd name="connsiteX77" fmla="*/ 3149158 w 5068393"/>
              <a:gd name="connsiteY77" fmla="*/ 1070018 h 2420679"/>
              <a:gd name="connsiteX78" fmla="*/ 3189352 w 5068393"/>
              <a:gd name="connsiteY78" fmla="*/ 1090115 h 2420679"/>
              <a:gd name="connsiteX79" fmla="*/ 3219497 w 5068393"/>
              <a:gd name="connsiteY79" fmla="*/ 1059970 h 2420679"/>
              <a:gd name="connsiteX80" fmla="*/ 3249642 w 5068393"/>
              <a:gd name="connsiteY80" fmla="*/ 1039873 h 2420679"/>
              <a:gd name="connsiteX81" fmla="*/ 3319980 w 5068393"/>
              <a:gd name="connsiteY81" fmla="*/ 969535 h 2420679"/>
              <a:gd name="connsiteX82" fmla="*/ 3330029 w 5068393"/>
              <a:gd name="connsiteY82" fmla="*/ 929341 h 2420679"/>
              <a:gd name="connsiteX83" fmla="*/ 3360174 w 5068393"/>
              <a:gd name="connsiteY83" fmla="*/ 848955 h 2420679"/>
              <a:gd name="connsiteX84" fmla="*/ 3370222 w 5068393"/>
              <a:gd name="connsiteY84" fmla="*/ 748471 h 2420679"/>
              <a:gd name="connsiteX85" fmla="*/ 3390319 w 5068393"/>
              <a:gd name="connsiteY85" fmla="*/ 698229 h 2420679"/>
              <a:gd name="connsiteX86" fmla="*/ 3400367 w 5068393"/>
              <a:gd name="connsiteY86" fmla="*/ 658036 h 2420679"/>
              <a:gd name="connsiteX87" fmla="*/ 3420464 w 5068393"/>
              <a:gd name="connsiteY87" fmla="*/ 627891 h 2420679"/>
              <a:gd name="connsiteX88" fmla="*/ 3450609 w 5068393"/>
              <a:gd name="connsiteY88" fmla="*/ 537456 h 2420679"/>
              <a:gd name="connsiteX89" fmla="*/ 3470706 w 5068393"/>
              <a:gd name="connsiteY89" fmla="*/ 507311 h 2420679"/>
              <a:gd name="connsiteX90" fmla="*/ 3490802 w 5068393"/>
              <a:gd name="connsiteY90" fmla="*/ 426924 h 2420679"/>
              <a:gd name="connsiteX91" fmla="*/ 3556101 w 5068393"/>
              <a:gd name="connsiteY91" fmla="*/ 218048 h 2420679"/>
              <a:gd name="connsiteX92" fmla="*/ 3551092 w 5068393"/>
              <a:gd name="connsiteY92" fmla="*/ 557552 h 2420679"/>
              <a:gd name="connsiteX93" fmla="*/ 3601334 w 5068393"/>
              <a:gd name="connsiteY93" fmla="*/ 688181 h 2420679"/>
              <a:gd name="connsiteX94" fmla="*/ 3611382 w 5068393"/>
              <a:gd name="connsiteY94" fmla="*/ 838906 h 2420679"/>
              <a:gd name="connsiteX95" fmla="*/ 3641528 w 5068393"/>
              <a:gd name="connsiteY95" fmla="*/ 1009728 h 2420679"/>
              <a:gd name="connsiteX96" fmla="*/ 3681721 w 5068393"/>
              <a:gd name="connsiteY96" fmla="*/ 1130308 h 2420679"/>
              <a:gd name="connsiteX97" fmla="*/ 3691769 w 5068393"/>
              <a:gd name="connsiteY97" fmla="*/ 1170502 h 2420679"/>
              <a:gd name="connsiteX98" fmla="*/ 3701818 w 5068393"/>
              <a:gd name="connsiteY98" fmla="*/ 1301130 h 2420679"/>
              <a:gd name="connsiteX99" fmla="*/ 3721914 w 5068393"/>
              <a:gd name="connsiteY99" fmla="*/ 1361420 h 2420679"/>
              <a:gd name="connsiteX100" fmla="*/ 3731963 w 5068393"/>
              <a:gd name="connsiteY100" fmla="*/ 1391566 h 2420679"/>
              <a:gd name="connsiteX101" fmla="*/ 3792253 w 5068393"/>
              <a:gd name="connsiteY101" fmla="*/ 1311179 h 2420679"/>
              <a:gd name="connsiteX102" fmla="*/ 3842495 w 5068393"/>
              <a:gd name="connsiteY102" fmla="*/ 1230792 h 2420679"/>
              <a:gd name="connsiteX103" fmla="*/ 3862591 w 5068393"/>
              <a:gd name="connsiteY103" fmla="*/ 1160453 h 2420679"/>
              <a:gd name="connsiteX104" fmla="*/ 3872640 w 5068393"/>
              <a:gd name="connsiteY104" fmla="*/ 1100163 h 2420679"/>
              <a:gd name="connsiteX105" fmla="*/ 3902785 w 5068393"/>
              <a:gd name="connsiteY105" fmla="*/ 1029825 h 2420679"/>
              <a:gd name="connsiteX106" fmla="*/ 3912833 w 5068393"/>
              <a:gd name="connsiteY106" fmla="*/ 929341 h 2420679"/>
              <a:gd name="connsiteX107" fmla="*/ 3942978 w 5068393"/>
              <a:gd name="connsiteY107" fmla="*/ 859003 h 2420679"/>
              <a:gd name="connsiteX108" fmla="*/ 4013317 w 5068393"/>
              <a:gd name="connsiteY108" fmla="*/ 949438 h 2420679"/>
              <a:gd name="connsiteX109" fmla="*/ 4033413 w 5068393"/>
              <a:gd name="connsiteY109" fmla="*/ 989631 h 2420679"/>
              <a:gd name="connsiteX110" fmla="*/ 4043462 w 5068393"/>
              <a:gd name="connsiteY110" fmla="*/ 1090115 h 2420679"/>
              <a:gd name="connsiteX111" fmla="*/ 4093703 w 5068393"/>
              <a:gd name="connsiteY111" fmla="*/ 1110212 h 2420679"/>
              <a:gd name="connsiteX112" fmla="*/ 4264525 w 5068393"/>
              <a:gd name="connsiteY112" fmla="*/ 1130308 h 2420679"/>
              <a:gd name="connsiteX113" fmla="*/ 4294670 w 5068393"/>
              <a:gd name="connsiteY113" fmla="*/ 1120260 h 2420679"/>
              <a:gd name="connsiteX114" fmla="*/ 4304719 w 5068393"/>
              <a:gd name="connsiteY114" fmla="*/ 1039873 h 2420679"/>
              <a:gd name="connsiteX115" fmla="*/ 4314767 w 5068393"/>
              <a:gd name="connsiteY115" fmla="*/ 989631 h 2420679"/>
              <a:gd name="connsiteX116" fmla="*/ 4365009 w 5068393"/>
              <a:gd name="connsiteY116" fmla="*/ 959486 h 2420679"/>
              <a:gd name="connsiteX117" fmla="*/ 4385106 w 5068393"/>
              <a:gd name="connsiteY117" fmla="*/ 929341 h 2420679"/>
              <a:gd name="connsiteX118" fmla="*/ 4425299 w 5068393"/>
              <a:gd name="connsiteY118" fmla="*/ 889148 h 2420679"/>
              <a:gd name="connsiteX119" fmla="*/ 4435347 w 5068393"/>
              <a:gd name="connsiteY119" fmla="*/ 828858 h 2420679"/>
              <a:gd name="connsiteX120" fmla="*/ 4455444 w 5068393"/>
              <a:gd name="connsiteY120" fmla="*/ 798713 h 2420679"/>
              <a:gd name="connsiteX121" fmla="*/ 4485589 w 5068393"/>
              <a:gd name="connsiteY121" fmla="*/ 738423 h 2420679"/>
              <a:gd name="connsiteX122" fmla="*/ 4515734 w 5068393"/>
              <a:gd name="connsiteY122" fmla="*/ 748471 h 2420679"/>
              <a:gd name="connsiteX123" fmla="*/ 4545879 w 5068393"/>
              <a:gd name="connsiteY123" fmla="*/ 859003 h 2420679"/>
              <a:gd name="connsiteX124" fmla="*/ 4565976 w 5068393"/>
              <a:gd name="connsiteY124" fmla="*/ 929341 h 2420679"/>
              <a:gd name="connsiteX125" fmla="*/ 4586073 w 5068393"/>
              <a:gd name="connsiteY125" fmla="*/ 959486 h 2420679"/>
              <a:gd name="connsiteX126" fmla="*/ 4626266 w 5068393"/>
              <a:gd name="connsiteY126" fmla="*/ 899196 h 2420679"/>
              <a:gd name="connsiteX127" fmla="*/ 4686556 w 5068393"/>
              <a:gd name="connsiteY127" fmla="*/ 798713 h 2420679"/>
              <a:gd name="connsiteX128" fmla="*/ 4696604 w 5068393"/>
              <a:gd name="connsiteY128" fmla="*/ 607794 h 2420679"/>
              <a:gd name="connsiteX129" fmla="*/ 4706653 w 5068393"/>
              <a:gd name="connsiteY129" fmla="*/ 567601 h 2420679"/>
              <a:gd name="connsiteX130" fmla="*/ 4756895 w 5068393"/>
              <a:gd name="connsiteY130" fmla="*/ 678133 h 2420679"/>
              <a:gd name="connsiteX131" fmla="*/ 4766943 w 5068393"/>
              <a:gd name="connsiteY131" fmla="*/ 758519 h 2420679"/>
              <a:gd name="connsiteX132" fmla="*/ 4776991 w 5068393"/>
              <a:gd name="connsiteY132" fmla="*/ 889148 h 2420679"/>
              <a:gd name="connsiteX133" fmla="*/ 4807136 w 5068393"/>
              <a:gd name="connsiteY133" fmla="*/ 979583 h 2420679"/>
              <a:gd name="connsiteX134" fmla="*/ 4817185 w 5068393"/>
              <a:gd name="connsiteY134" fmla="*/ 1009728 h 2420679"/>
              <a:gd name="connsiteX135" fmla="*/ 4827233 w 5068393"/>
              <a:gd name="connsiteY135" fmla="*/ 1039873 h 2420679"/>
              <a:gd name="connsiteX136" fmla="*/ 4857378 w 5068393"/>
              <a:gd name="connsiteY136" fmla="*/ 1070018 h 2420679"/>
              <a:gd name="connsiteX137" fmla="*/ 4867426 w 5068393"/>
              <a:gd name="connsiteY137" fmla="*/ 1210695 h 2420679"/>
              <a:gd name="connsiteX138" fmla="*/ 4907620 w 5068393"/>
              <a:gd name="connsiteY138" fmla="*/ 1230792 h 2420679"/>
              <a:gd name="connsiteX139" fmla="*/ 4967910 w 5068393"/>
              <a:gd name="connsiteY139" fmla="*/ 1170502 h 2420679"/>
              <a:gd name="connsiteX140" fmla="*/ 5008103 w 5068393"/>
              <a:gd name="connsiteY140" fmla="*/ 1100163 h 2420679"/>
              <a:gd name="connsiteX141" fmla="*/ 5048297 w 5068393"/>
              <a:gd name="connsiteY141" fmla="*/ 1039873 h 2420679"/>
              <a:gd name="connsiteX142" fmla="*/ 5068393 w 5068393"/>
              <a:gd name="connsiteY142" fmla="*/ 989631 h 2420679"/>
              <a:gd name="connsiteX0" fmla="*/ 0 w 5068393"/>
              <a:gd name="connsiteY0" fmla="*/ 2420679 h 2420679"/>
              <a:gd name="connsiteX1" fmla="*/ 181241 w 5068393"/>
              <a:gd name="connsiteY1" fmla="*/ 837297 h 2420679"/>
              <a:gd name="connsiteX2" fmla="*/ 168519 w 5068393"/>
              <a:gd name="connsiteY2" fmla="*/ 218048 h 2420679"/>
              <a:gd name="connsiteX3" fmla="*/ 276620 w 5068393"/>
              <a:gd name="connsiteY3" fmla="*/ 0 h 2420679"/>
              <a:gd name="connsiteX4" fmla="*/ 506442 w 5068393"/>
              <a:gd name="connsiteY4" fmla="*/ 498095 h 2420679"/>
              <a:gd name="connsiteX5" fmla="*/ 596877 w 5068393"/>
              <a:gd name="connsiteY5" fmla="*/ 646660 h 2420679"/>
              <a:gd name="connsiteX6" fmla="*/ 616974 w 5068393"/>
              <a:gd name="connsiteY6" fmla="*/ 909674 h 2420679"/>
              <a:gd name="connsiteX7" fmla="*/ 727506 w 5068393"/>
              <a:gd name="connsiteY7" fmla="*/ 780619 h 2420679"/>
              <a:gd name="connsiteX8" fmla="*/ 757651 w 5068393"/>
              <a:gd name="connsiteY8" fmla="*/ 810331 h 2420679"/>
              <a:gd name="connsiteX9" fmla="*/ 838037 w 5068393"/>
              <a:gd name="connsiteY9" fmla="*/ 1100163 h 2420679"/>
              <a:gd name="connsiteX10" fmla="*/ 868182 w 5068393"/>
              <a:gd name="connsiteY10" fmla="*/ 1080067 h 2420679"/>
              <a:gd name="connsiteX11" fmla="*/ 882012 w 5068393"/>
              <a:gd name="connsiteY11" fmla="*/ 1063104 h 2420679"/>
              <a:gd name="connsiteX12" fmla="*/ 968666 w 5068393"/>
              <a:gd name="connsiteY12" fmla="*/ 1029825 h 2420679"/>
              <a:gd name="connsiteX13" fmla="*/ 1018908 w 5068393"/>
              <a:gd name="connsiteY13" fmla="*/ 1150405 h 2420679"/>
              <a:gd name="connsiteX14" fmla="*/ 1089246 w 5068393"/>
              <a:gd name="connsiteY14" fmla="*/ 1200647 h 2420679"/>
              <a:gd name="connsiteX15" fmla="*/ 1088491 w 5068393"/>
              <a:gd name="connsiteY15" fmla="*/ 1220420 h 2420679"/>
              <a:gd name="connsiteX16" fmla="*/ 1219875 w 5068393"/>
              <a:gd name="connsiteY16" fmla="*/ 1311179 h 2420679"/>
              <a:gd name="connsiteX17" fmla="*/ 1260068 w 5068393"/>
              <a:gd name="connsiteY17" fmla="*/ 1291082 h 2420679"/>
              <a:gd name="connsiteX18" fmla="*/ 1300262 w 5068393"/>
              <a:gd name="connsiteY18" fmla="*/ 1230792 h 2420679"/>
              <a:gd name="connsiteX19" fmla="*/ 1310310 w 5068393"/>
              <a:gd name="connsiteY19" fmla="*/ 1120260 h 2420679"/>
              <a:gd name="connsiteX20" fmla="*/ 1400745 w 5068393"/>
              <a:gd name="connsiteY20" fmla="*/ 979583 h 2420679"/>
              <a:gd name="connsiteX21" fmla="*/ 1410793 w 5068393"/>
              <a:gd name="connsiteY21" fmla="*/ 929341 h 2420679"/>
              <a:gd name="connsiteX22" fmla="*/ 1450987 w 5068393"/>
              <a:gd name="connsiteY22" fmla="*/ 879100 h 2420679"/>
              <a:gd name="connsiteX23" fmla="*/ 1471084 w 5068393"/>
              <a:gd name="connsiteY23" fmla="*/ 848955 h 2420679"/>
              <a:gd name="connsiteX24" fmla="*/ 1481132 w 5068393"/>
              <a:gd name="connsiteY24" fmla="*/ 818809 h 2420679"/>
              <a:gd name="connsiteX25" fmla="*/ 1501229 w 5068393"/>
              <a:gd name="connsiteY25" fmla="*/ 768568 h 2420679"/>
              <a:gd name="connsiteX26" fmla="*/ 1521325 w 5068393"/>
              <a:gd name="connsiteY26" fmla="*/ 637939 h 2420679"/>
              <a:gd name="connsiteX27" fmla="*/ 1531374 w 5068393"/>
              <a:gd name="connsiteY27" fmla="*/ 828858 h 2420679"/>
              <a:gd name="connsiteX28" fmla="*/ 1551470 w 5068393"/>
              <a:gd name="connsiteY28" fmla="*/ 788664 h 2420679"/>
              <a:gd name="connsiteX29" fmla="*/ 1561519 w 5068393"/>
              <a:gd name="connsiteY29" fmla="*/ 758519 h 2420679"/>
              <a:gd name="connsiteX30" fmla="*/ 1611761 w 5068393"/>
              <a:gd name="connsiteY30" fmla="*/ 848955 h 2420679"/>
              <a:gd name="connsiteX31" fmla="*/ 1662002 w 5068393"/>
              <a:gd name="connsiteY31" fmla="*/ 909245 h 2420679"/>
              <a:gd name="connsiteX32" fmla="*/ 1692147 w 5068393"/>
              <a:gd name="connsiteY32" fmla="*/ 919293 h 2420679"/>
              <a:gd name="connsiteX33" fmla="*/ 1742389 w 5068393"/>
              <a:gd name="connsiteY33" fmla="*/ 808761 h 2420679"/>
              <a:gd name="connsiteX34" fmla="*/ 1802679 w 5068393"/>
              <a:gd name="connsiteY34" fmla="*/ 748471 h 2420679"/>
              <a:gd name="connsiteX35" fmla="*/ 1822776 w 5068393"/>
              <a:gd name="connsiteY35" fmla="*/ 708278 h 2420679"/>
              <a:gd name="connsiteX36" fmla="*/ 1852921 w 5068393"/>
              <a:gd name="connsiteY36" fmla="*/ 567601 h 2420679"/>
              <a:gd name="connsiteX37" fmla="*/ 1873018 w 5068393"/>
              <a:gd name="connsiteY37" fmla="*/ 597746 h 2420679"/>
              <a:gd name="connsiteX38" fmla="*/ 1883066 w 5068393"/>
              <a:gd name="connsiteY38" fmla="*/ 627891 h 2420679"/>
              <a:gd name="connsiteX39" fmla="*/ 1903163 w 5068393"/>
              <a:gd name="connsiteY39" fmla="*/ 698229 h 2420679"/>
              <a:gd name="connsiteX40" fmla="*/ 1953404 w 5068393"/>
              <a:gd name="connsiteY40" fmla="*/ 778616 h 2420679"/>
              <a:gd name="connsiteX41" fmla="*/ 1983550 w 5068393"/>
              <a:gd name="connsiteY41" fmla="*/ 939390 h 2420679"/>
              <a:gd name="connsiteX42" fmla="*/ 2013695 w 5068393"/>
              <a:gd name="connsiteY42" fmla="*/ 1049922 h 2420679"/>
              <a:gd name="connsiteX43" fmla="*/ 2033791 w 5068393"/>
              <a:gd name="connsiteY43" fmla="*/ 1130308 h 2420679"/>
              <a:gd name="connsiteX44" fmla="*/ 2053888 w 5068393"/>
              <a:gd name="connsiteY44" fmla="*/ 1160453 h 2420679"/>
              <a:gd name="connsiteX45" fmla="*/ 2084033 w 5068393"/>
              <a:gd name="connsiteY45" fmla="*/ 1150405 h 2420679"/>
              <a:gd name="connsiteX46" fmla="*/ 2094081 w 5068393"/>
              <a:gd name="connsiteY46" fmla="*/ 1120260 h 2420679"/>
              <a:gd name="connsiteX47" fmla="*/ 2114178 w 5068393"/>
              <a:gd name="connsiteY47" fmla="*/ 1090115 h 2420679"/>
              <a:gd name="connsiteX48" fmla="*/ 2144323 w 5068393"/>
              <a:gd name="connsiteY48" fmla="*/ 1039873 h 2420679"/>
              <a:gd name="connsiteX49" fmla="*/ 2184517 w 5068393"/>
              <a:gd name="connsiteY49" fmla="*/ 1070018 h 2420679"/>
              <a:gd name="connsiteX50" fmla="*/ 2285000 w 5068393"/>
              <a:gd name="connsiteY50" fmla="*/ 1160453 h 2420679"/>
              <a:gd name="connsiteX51" fmla="*/ 2325193 w 5068393"/>
              <a:gd name="connsiteY51" fmla="*/ 1230792 h 2420679"/>
              <a:gd name="connsiteX52" fmla="*/ 2355339 w 5068393"/>
              <a:gd name="connsiteY52" fmla="*/ 1250889 h 2420679"/>
              <a:gd name="connsiteX53" fmla="*/ 2365387 w 5068393"/>
              <a:gd name="connsiteY53" fmla="*/ 1281034 h 2420679"/>
              <a:gd name="connsiteX54" fmla="*/ 2385484 w 5068393"/>
              <a:gd name="connsiteY54" fmla="*/ 1250889 h 2420679"/>
              <a:gd name="connsiteX55" fmla="*/ 2395532 w 5068393"/>
              <a:gd name="connsiteY55" fmla="*/ 1210695 h 2420679"/>
              <a:gd name="connsiteX56" fmla="*/ 2415629 w 5068393"/>
              <a:gd name="connsiteY56" fmla="*/ 1160453 h 2420679"/>
              <a:gd name="connsiteX57" fmla="*/ 2425677 w 5068393"/>
              <a:gd name="connsiteY57" fmla="*/ 1130308 h 2420679"/>
              <a:gd name="connsiteX58" fmla="*/ 2435725 w 5068393"/>
              <a:gd name="connsiteY58" fmla="*/ 969535 h 2420679"/>
              <a:gd name="connsiteX59" fmla="*/ 2465870 w 5068393"/>
              <a:gd name="connsiteY59" fmla="*/ 879100 h 2420679"/>
              <a:gd name="connsiteX60" fmla="*/ 2496015 w 5068393"/>
              <a:gd name="connsiteY60" fmla="*/ 828858 h 2420679"/>
              <a:gd name="connsiteX61" fmla="*/ 2506064 w 5068393"/>
              <a:gd name="connsiteY61" fmla="*/ 768568 h 2420679"/>
              <a:gd name="connsiteX62" fmla="*/ 2516112 w 5068393"/>
              <a:gd name="connsiteY62" fmla="*/ 798713 h 2420679"/>
              <a:gd name="connsiteX63" fmla="*/ 2526161 w 5068393"/>
              <a:gd name="connsiteY63" fmla="*/ 859003 h 2420679"/>
              <a:gd name="connsiteX64" fmla="*/ 2556306 w 5068393"/>
              <a:gd name="connsiteY64" fmla="*/ 929341 h 2420679"/>
              <a:gd name="connsiteX65" fmla="*/ 2566354 w 5068393"/>
              <a:gd name="connsiteY65" fmla="*/ 1049922 h 2420679"/>
              <a:gd name="connsiteX66" fmla="*/ 2586451 w 5068393"/>
              <a:gd name="connsiteY66" fmla="*/ 1170502 h 2420679"/>
              <a:gd name="connsiteX67" fmla="*/ 2646741 w 5068393"/>
              <a:gd name="connsiteY67" fmla="*/ 1110212 h 2420679"/>
              <a:gd name="connsiteX68" fmla="*/ 2707031 w 5068393"/>
              <a:gd name="connsiteY68" fmla="*/ 1070018 h 2420679"/>
              <a:gd name="connsiteX69" fmla="*/ 2757273 w 5068393"/>
              <a:gd name="connsiteY69" fmla="*/ 1009728 h 2420679"/>
              <a:gd name="connsiteX70" fmla="*/ 2797466 w 5068393"/>
              <a:gd name="connsiteY70" fmla="*/ 949438 h 2420679"/>
              <a:gd name="connsiteX71" fmla="*/ 2867804 w 5068393"/>
              <a:gd name="connsiteY71" fmla="*/ 889148 h 2420679"/>
              <a:gd name="connsiteX72" fmla="*/ 2918046 w 5068393"/>
              <a:gd name="connsiteY72" fmla="*/ 899196 h 2420679"/>
              <a:gd name="connsiteX73" fmla="*/ 2968288 w 5068393"/>
              <a:gd name="connsiteY73" fmla="*/ 939390 h 2420679"/>
              <a:gd name="connsiteX74" fmla="*/ 3028578 w 5068393"/>
              <a:gd name="connsiteY74" fmla="*/ 969535 h 2420679"/>
              <a:gd name="connsiteX75" fmla="*/ 3058723 w 5068393"/>
              <a:gd name="connsiteY75" fmla="*/ 999680 h 2420679"/>
              <a:gd name="connsiteX76" fmla="*/ 3068772 w 5068393"/>
              <a:gd name="connsiteY76" fmla="*/ 1029825 h 2420679"/>
              <a:gd name="connsiteX77" fmla="*/ 3149158 w 5068393"/>
              <a:gd name="connsiteY77" fmla="*/ 1070018 h 2420679"/>
              <a:gd name="connsiteX78" fmla="*/ 3189352 w 5068393"/>
              <a:gd name="connsiteY78" fmla="*/ 1090115 h 2420679"/>
              <a:gd name="connsiteX79" fmla="*/ 3219497 w 5068393"/>
              <a:gd name="connsiteY79" fmla="*/ 1059970 h 2420679"/>
              <a:gd name="connsiteX80" fmla="*/ 3249642 w 5068393"/>
              <a:gd name="connsiteY80" fmla="*/ 1039873 h 2420679"/>
              <a:gd name="connsiteX81" fmla="*/ 3319980 w 5068393"/>
              <a:gd name="connsiteY81" fmla="*/ 969535 h 2420679"/>
              <a:gd name="connsiteX82" fmla="*/ 3330029 w 5068393"/>
              <a:gd name="connsiteY82" fmla="*/ 929341 h 2420679"/>
              <a:gd name="connsiteX83" fmla="*/ 3360174 w 5068393"/>
              <a:gd name="connsiteY83" fmla="*/ 848955 h 2420679"/>
              <a:gd name="connsiteX84" fmla="*/ 3370222 w 5068393"/>
              <a:gd name="connsiteY84" fmla="*/ 748471 h 2420679"/>
              <a:gd name="connsiteX85" fmla="*/ 3390319 w 5068393"/>
              <a:gd name="connsiteY85" fmla="*/ 698229 h 2420679"/>
              <a:gd name="connsiteX86" fmla="*/ 3400367 w 5068393"/>
              <a:gd name="connsiteY86" fmla="*/ 658036 h 2420679"/>
              <a:gd name="connsiteX87" fmla="*/ 3420464 w 5068393"/>
              <a:gd name="connsiteY87" fmla="*/ 627891 h 2420679"/>
              <a:gd name="connsiteX88" fmla="*/ 3450609 w 5068393"/>
              <a:gd name="connsiteY88" fmla="*/ 537456 h 2420679"/>
              <a:gd name="connsiteX89" fmla="*/ 3470706 w 5068393"/>
              <a:gd name="connsiteY89" fmla="*/ 507311 h 2420679"/>
              <a:gd name="connsiteX90" fmla="*/ 3490802 w 5068393"/>
              <a:gd name="connsiteY90" fmla="*/ 426924 h 2420679"/>
              <a:gd name="connsiteX91" fmla="*/ 3556101 w 5068393"/>
              <a:gd name="connsiteY91" fmla="*/ 218048 h 2420679"/>
              <a:gd name="connsiteX92" fmla="*/ 3551092 w 5068393"/>
              <a:gd name="connsiteY92" fmla="*/ 557552 h 2420679"/>
              <a:gd name="connsiteX93" fmla="*/ 3601334 w 5068393"/>
              <a:gd name="connsiteY93" fmla="*/ 688181 h 2420679"/>
              <a:gd name="connsiteX94" fmla="*/ 3611382 w 5068393"/>
              <a:gd name="connsiteY94" fmla="*/ 838906 h 2420679"/>
              <a:gd name="connsiteX95" fmla="*/ 3641528 w 5068393"/>
              <a:gd name="connsiteY95" fmla="*/ 1009728 h 2420679"/>
              <a:gd name="connsiteX96" fmla="*/ 3681721 w 5068393"/>
              <a:gd name="connsiteY96" fmla="*/ 1130308 h 2420679"/>
              <a:gd name="connsiteX97" fmla="*/ 3691769 w 5068393"/>
              <a:gd name="connsiteY97" fmla="*/ 1170502 h 2420679"/>
              <a:gd name="connsiteX98" fmla="*/ 3701818 w 5068393"/>
              <a:gd name="connsiteY98" fmla="*/ 1301130 h 2420679"/>
              <a:gd name="connsiteX99" fmla="*/ 3721914 w 5068393"/>
              <a:gd name="connsiteY99" fmla="*/ 1361420 h 2420679"/>
              <a:gd name="connsiteX100" fmla="*/ 3731963 w 5068393"/>
              <a:gd name="connsiteY100" fmla="*/ 1391566 h 2420679"/>
              <a:gd name="connsiteX101" fmla="*/ 3792253 w 5068393"/>
              <a:gd name="connsiteY101" fmla="*/ 1311179 h 2420679"/>
              <a:gd name="connsiteX102" fmla="*/ 3842495 w 5068393"/>
              <a:gd name="connsiteY102" fmla="*/ 1230792 h 2420679"/>
              <a:gd name="connsiteX103" fmla="*/ 3862591 w 5068393"/>
              <a:gd name="connsiteY103" fmla="*/ 1160453 h 2420679"/>
              <a:gd name="connsiteX104" fmla="*/ 3872640 w 5068393"/>
              <a:gd name="connsiteY104" fmla="*/ 1100163 h 2420679"/>
              <a:gd name="connsiteX105" fmla="*/ 3902785 w 5068393"/>
              <a:gd name="connsiteY105" fmla="*/ 1029825 h 2420679"/>
              <a:gd name="connsiteX106" fmla="*/ 3912833 w 5068393"/>
              <a:gd name="connsiteY106" fmla="*/ 929341 h 2420679"/>
              <a:gd name="connsiteX107" fmla="*/ 3942978 w 5068393"/>
              <a:gd name="connsiteY107" fmla="*/ 859003 h 2420679"/>
              <a:gd name="connsiteX108" fmla="*/ 4013317 w 5068393"/>
              <a:gd name="connsiteY108" fmla="*/ 949438 h 2420679"/>
              <a:gd name="connsiteX109" fmla="*/ 4033413 w 5068393"/>
              <a:gd name="connsiteY109" fmla="*/ 989631 h 2420679"/>
              <a:gd name="connsiteX110" fmla="*/ 4043462 w 5068393"/>
              <a:gd name="connsiteY110" fmla="*/ 1090115 h 2420679"/>
              <a:gd name="connsiteX111" fmla="*/ 4093703 w 5068393"/>
              <a:gd name="connsiteY111" fmla="*/ 1110212 h 2420679"/>
              <a:gd name="connsiteX112" fmla="*/ 4264525 w 5068393"/>
              <a:gd name="connsiteY112" fmla="*/ 1130308 h 2420679"/>
              <a:gd name="connsiteX113" fmla="*/ 4294670 w 5068393"/>
              <a:gd name="connsiteY113" fmla="*/ 1120260 h 2420679"/>
              <a:gd name="connsiteX114" fmla="*/ 4304719 w 5068393"/>
              <a:gd name="connsiteY114" fmla="*/ 1039873 h 2420679"/>
              <a:gd name="connsiteX115" fmla="*/ 4314767 w 5068393"/>
              <a:gd name="connsiteY115" fmla="*/ 989631 h 2420679"/>
              <a:gd name="connsiteX116" fmla="*/ 4365009 w 5068393"/>
              <a:gd name="connsiteY116" fmla="*/ 959486 h 2420679"/>
              <a:gd name="connsiteX117" fmla="*/ 4385106 w 5068393"/>
              <a:gd name="connsiteY117" fmla="*/ 929341 h 2420679"/>
              <a:gd name="connsiteX118" fmla="*/ 4425299 w 5068393"/>
              <a:gd name="connsiteY118" fmla="*/ 889148 h 2420679"/>
              <a:gd name="connsiteX119" fmla="*/ 4435347 w 5068393"/>
              <a:gd name="connsiteY119" fmla="*/ 828858 h 2420679"/>
              <a:gd name="connsiteX120" fmla="*/ 4455444 w 5068393"/>
              <a:gd name="connsiteY120" fmla="*/ 798713 h 2420679"/>
              <a:gd name="connsiteX121" fmla="*/ 4485589 w 5068393"/>
              <a:gd name="connsiteY121" fmla="*/ 738423 h 2420679"/>
              <a:gd name="connsiteX122" fmla="*/ 4515734 w 5068393"/>
              <a:gd name="connsiteY122" fmla="*/ 748471 h 2420679"/>
              <a:gd name="connsiteX123" fmla="*/ 4545879 w 5068393"/>
              <a:gd name="connsiteY123" fmla="*/ 859003 h 2420679"/>
              <a:gd name="connsiteX124" fmla="*/ 4565976 w 5068393"/>
              <a:gd name="connsiteY124" fmla="*/ 929341 h 2420679"/>
              <a:gd name="connsiteX125" fmla="*/ 4586073 w 5068393"/>
              <a:gd name="connsiteY125" fmla="*/ 959486 h 2420679"/>
              <a:gd name="connsiteX126" fmla="*/ 4626266 w 5068393"/>
              <a:gd name="connsiteY126" fmla="*/ 899196 h 2420679"/>
              <a:gd name="connsiteX127" fmla="*/ 4686556 w 5068393"/>
              <a:gd name="connsiteY127" fmla="*/ 798713 h 2420679"/>
              <a:gd name="connsiteX128" fmla="*/ 4696604 w 5068393"/>
              <a:gd name="connsiteY128" fmla="*/ 607794 h 2420679"/>
              <a:gd name="connsiteX129" fmla="*/ 4706653 w 5068393"/>
              <a:gd name="connsiteY129" fmla="*/ 567601 h 2420679"/>
              <a:gd name="connsiteX130" fmla="*/ 4756895 w 5068393"/>
              <a:gd name="connsiteY130" fmla="*/ 678133 h 2420679"/>
              <a:gd name="connsiteX131" fmla="*/ 4766943 w 5068393"/>
              <a:gd name="connsiteY131" fmla="*/ 758519 h 2420679"/>
              <a:gd name="connsiteX132" fmla="*/ 4776991 w 5068393"/>
              <a:gd name="connsiteY132" fmla="*/ 889148 h 2420679"/>
              <a:gd name="connsiteX133" fmla="*/ 4807136 w 5068393"/>
              <a:gd name="connsiteY133" fmla="*/ 979583 h 2420679"/>
              <a:gd name="connsiteX134" fmla="*/ 4817185 w 5068393"/>
              <a:gd name="connsiteY134" fmla="*/ 1009728 h 2420679"/>
              <a:gd name="connsiteX135" fmla="*/ 4827233 w 5068393"/>
              <a:gd name="connsiteY135" fmla="*/ 1039873 h 2420679"/>
              <a:gd name="connsiteX136" fmla="*/ 4857378 w 5068393"/>
              <a:gd name="connsiteY136" fmla="*/ 1070018 h 2420679"/>
              <a:gd name="connsiteX137" fmla="*/ 4867426 w 5068393"/>
              <a:gd name="connsiteY137" fmla="*/ 1210695 h 2420679"/>
              <a:gd name="connsiteX138" fmla="*/ 4907620 w 5068393"/>
              <a:gd name="connsiteY138" fmla="*/ 1230792 h 2420679"/>
              <a:gd name="connsiteX139" fmla="*/ 4967910 w 5068393"/>
              <a:gd name="connsiteY139" fmla="*/ 1170502 h 2420679"/>
              <a:gd name="connsiteX140" fmla="*/ 5008103 w 5068393"/>
              <a:gd name="connsiteY140" fmla="*/ 1100163 h 2420679"/>
              <a:gd name="connsiteX141" fmla="*/ 5048297 w 5068393"/>
              <a:gd name="connsiteY141" fmla="*/ 1039873 h 2420679"/>
              <a:gd name="connsiteX142" fmla="*/ 5068393 w 5068393"/>
              <a:gd name="connsiteY142" fmla="*/ 989631 h 2420679"/>
              <a:gd name="connsiteX0" fmla="*/ 0 w 5068393"/>
              <a:gd name="connsiteY0" fmla="*/ 2420679 h 2420679"/>
              <a:gd name="connsiteX1" fmla="*/ 181241 w 5068393"/>
              <a:gd name="connsiteY1" fmla="*/ 837297 h 2420679"/>
              <a:gd name="connsiteX2" fmla="*/ 168519 w 5068393"/>
              <a:gd name="connsiteY2" fmla="*/ 218048 h 2420679"/>
              <a:gd name="connsiteX3" fmla="*/ 276620 w 5068393"/>
              <a:gd name="connsiteY3" fmla="*/ 0 h 2420679"/>
              <a:gd name="connsiteX4" fmla="*/ 506442 w 5068393"/>
              <a:gd name="connsiteY4" fmla="*/ 498095 h 2420679"/>
              <a:gd name="connsiteX5" fmla="*/ 596877 w 5068393"/>
              <a:gd name="connsiteY5" fmla="*/ 646660 h 2420679"/>
              <a:gd name="connsiteX6" fmla="*/ 616974 w 5068393"/>
              <a:gd name="connsiteY6" fmla="*/ 909674 h 2420679"/>
              <a:gd name="connsiteX7" fmla="*/ 727506 w 5068393"/>
              <a:gd name="connsiteY7" fmla="*/ 780619 h 2420679"/>
              <a:gd name="connsiteX8" fmla="*/ 757651 w 5068393"/>
              <a:gd name="connsiteY8" fmla="*/ 810331 h 2420679"/>
              <a:gd name="connsiteX9" fmla="*/ 838037 w 5068393"/>
              <a:gd name="connsiteY9" fmla="*/ 1100163 h 2420679"/>
              <a:gd name="connsiteX10" fmla="*/ 868182 w 5068393"/>
              <a:gd name="connsiteY10" fmla="*/ 1080067 h 2420679"/>
              <a:gd name="connsiteX11" fmla="*/ 882012 w 5068393"/>
              <a:gd name="connsiteY11" fmla="*/ 1063104 h 2420679"/>
              <a:gd name="connsiteX12" fmla="*/ 968666 w 5068393"/>
              <a:gd name="connsiteY12" fmla="*/ 1029825 h 2420679"/>
              <a:gd name="connsiteX13" fmla="*/ 1018908 w 5068393"/>
              <a:gd name="connsiteY13" fmla="*/ 1150405 h 2420679"/>
              <a:gd name="connsiteX14" fmla="*/ 1089246 w 5068393"/>
              <a:gd name="connsiteY14" fmla="*/ 1200647 h 2420679"/>
              <a:gd name="connsiteX15" fmla="*/ 1088491 w 5068393"/>
              <a:gd name="connsiteY15" fmla="*/ 1220420 h 2420679"/>
              <a:gd name="connsiteX16" fmla="*/ 1219875 w 5068393"/>
              <a:gd name="connsiteY16" fmla="*/ 1311179 h 2420679"/>
              <a:gd name="connsiteX17" fmla="*/ 1260068 w 5068393"/>
              <a:gd name="connsiteY17" fmla="*/ 1291082 h 2420679"/>
              <a:gd name="connsiteX18" fmla="*/ 1300262 w 5068393"/>
              <a:gd name="connsiteY18" fmla="*/ 1230792 h 2420679"/>
              <a:gd name="connsiteX19" fmla="*/ 1310310 w 5068393"/>
              <a:gd name="connsiteY19" fmla="*/ 1120260 h 2420679"/>
              <a:gd name="connsiteX20" fmla="*/ 1400745 w 5068393"/>
              <a:gd name="connsiteY20" fmla="*/ 979583 h 2420679"/>
              <a:gd name="connsiteX21" fmla="*/ 1410793 w 5068393"/>
              <a:gd name="connsiteY21" fmla="*/ 929341 h 2420679"/>
              <a:gd name="connsiteX22" fmla="*/ 1450987 w 5068393"/>
              <a:gd name="connsiteY22" fmla="*/ 879100 h 2420679"/>
              <a:gd name="connsiteX23" fmla="*/ 1471084 w 5068393"/>
              <a:gd name="connsiteY23" fmla="*/ 848955 h 2420679"/>
              <a:gd name="connsiteX24" fmla="*/ 1481132 w 5068393"/>
              <a:gd name="connsiteY24" fmla="*/ 818809 h 2420679"/>
              <a:gd name="connsiteX25" fmla="*/ 1501229 w 5068393"/>
              <a:gd name="connsiteY25" fmla="*/ 768568 h 2420679"/>
              <a:gd name="connsiteX26" fmla="*/ 1521325 w 5068393"/>
              <a:gd name="connsiteY26" fmla="*/ 637939 h 2420679"/>
              <a:gd name="connsiteX27" fmla="*/ 1531374 w 5068393"/>
              <a:gd name="connsiteY27" fmla="*/ 828858 h 2420679"/>
              <a:gd name="connsiteX28" fmla="*/ 1551470 w 5068393"/>
              <a:gd name="connsiteY28" fmla="*/ 788664 h 2420679"/>
              <a:gd name="connsiteX29" fmla="*/ 1561519 w 5068393"/>
              <a:gd name="connsiteY29" fmla="*/ 758519 h 2420679"/>
              <a:gd name="connsiteX30" fmla="*/ 1611761 w 5068393"/>
              <a:gd name="connsiteY30" fmla="*/ 848955 h 2420679"/>
              <a:gd name="connsiteX31" fmla="*/ 1662002 w 5068393"/>
              <a:gd name="connsiteY31" fmla="*/ 909245 h 2420679"/>
              <a:gd name="connsiteX32" fmla="*/ 1692147 w 5068393"/>
              <a:gd name="connsiteY32" fmla="*/ 919293 h 2420679"/>
              <a:gd name="connsiteX33" fmla="*/ 1742389 w 5068393"/>
              <a:gd name="connsiteY33" fmla="*/ 808761 h 2420679"/>
              <a:gd name="connsiteX34" fmla="*/ 1802679 w 5068393"/>
              <a:gd name="connsiteY34" fmla="*/ 748471 h 2420679"/>
              <a:gd name="connsiteX35" fmla="*/ 1822776 w 5068393"/>
              <a:gd name="connsiteY35" fmla="*/ 708278 h 2420679"/>
              <a:gd name="connsiteX36" fmla="*/ 1852921 w 5068393"/>
              <a:gd name="connsiteY36" fmla="*/ 567601 h 2420679"/>
              <a:gd name="connsiteX37" fmla="*/ 1873018 w 5068393"/>
              <a:gd name="connsiteY37" fmla="*/ 597746 h 2420679"/>
              <a:gd name="connsiteX38" fmla="*/ 1883066 w 5068393"/>
              <a:gd name="connsiteY38" fmla="*/ 627891 h 2420679"/>
              <a:gd name="connsiteX39" fmla="*/ 1903163 w 5068393"/>
              <a:gd name="connsiteY39" fmla="*/ 698229 h 2420679"/>
              <a:gd name="connsiteX40" fmla="*/ 1953404 w 5068393"/>
              <a:gd name="connsiteY40" fmla="*/ 778616 h 2420679"/>
              <a:gd name="connsiteX41" fmla="*/ 1983550 w 5068393"/>
              <a:gd name="connsiteY41" fmla="*/ 939390 h 2420679"/>
              <a:gd name="connsiteX42" fmla="*/ 2013695 w 5068393"/>
              <a:gd name="connsiteY42" fmla="*/ 1049922 h 2420679"/>
              <a:gd name="connsiteX43" fmla="*/ 2033791 w 5068393"/>
              <a:gd name="connsiteY43" fmla="*/ 1130308 h 2420679"/>
              <a:gd name="connsiteX44" fmla="*/ 2053888 w 5068393"/>
              <a:gd name="connsiteY44" fmla="*/ 1160453 h 2420679"/>
              <a:gd name="connsiteX45" fmla="*/ 2084033 w 5068393"/>
              <a:gd name="connsiteY45" fmla="*/ 1150405 h 2420679"/>
              <a:gd name="connsiteX46" fmla="*/ 2094081 w 5068393"/>
              <a:gd name="connsiteY46" fmla="*/ 1120260 h 2420679"/>
              <a:gd name="connsiteX47" fmla="*/ 2114178 w 5068393"/>
              <a:gd name="connsiteY47" fmla="*/ 1090115 h 2420679"/>
              <a:gd name="connsiteX48" fmla="*/ 2144323 w 5068393"/>
              <a:gd name="connsiteY48" fmla="*/ 1039873 h 2420679"/>
              <a:gd name="connsiteX49" fmla="*/ 2184517 w 5068393"/>
              <a:gd name="connsiteY49" fmla="*/ 1070018 h 2420679"/>
              <a:gd name="connsiteX50" fmla="*/ 2285000 w 5068393"/>
              <a:gd name="connsiteY50" fmla="*/ 1160453 h 2420679"/>
              <a:gd name="connsiteX51" fmla="*/ 2325193 w 5068393"/>
              <a:gd name="connsiteY51" fmla="*/ 1230792 h 2420679"/>
              <a:gd name="connsiteX52" fmla="*/ 2355339 w 5068393"/>
              <a:gd name="connsiteY52" fmla="*/ 1250889 h 2420679"/>
              <a:gd name="connsiteX53" fmla="*/ 2365387 w 5068393"/>
              <a:gd name="connsiteY53" fmla="*/ 1281034 h 2420679"/>
              <a:gd name="connsiteX54" fmla="*/ 2385484 w 5068393"/>
              <a:gd name="connsiteY54" fmla="*/ 1250889 h 2420679"/>
              <a:gd name="connsiteX55" fmla="*/ 2395532 w 5068393"/>
              <a:gd name="connsiteY55" fmla="*/ 1210695 h 2420679"/>
              <a:gd name="connsiteX56" fmla="*/ 2415629 w 5068393"/>
              <a:gd name="connsiteY56" fmla="*/ 1160453 h 2420679"/>
              <a:gd name="connsiteX57" fmla="*/ 2425677 w 5068393"/>
              <a:gd name="connsiteY57" fmla="*/ 1130308 h 2420679"/>
              <a:gd name="connsiteX58" fmla="*/ 2435725 w 5068393"/>
              <a:gd name="connsiteY58" fmla="*/ 969535 h 2420679"/>
              <a:gd name="connsiteX59" fmla="*/ 2465870 w 5068393"/>
              <a:gd name="connsiteY59" fmla="*/ 879100 h 2420679"/>
              <a:gd name="connsiteX60" fmla="*/ 2496015 w 5068393"/>
              <a:gd name="connsiteY60" fmla="*/ 828858 h 2420679"/>
              <a:gd name="connsiteX61" fmla="*/ 2506064 w 5068393"/>
              <a:gd name="connsiteY61" fmla="*/ 768568 h 2420679"/>
              <a:gd name="connsiteX62" fmla="*/ 2516112 w 5068393"/>
              <a:gd name="connsiteY62" fmla="*/ 798713 h 2420679"/>
              <a:gd name="connsiteX63" fmla="*/ 2526161 w 5068393"/>
              <a:gd name="connsiteY63" fmla="*/ 859003 h 2420679"/>
              <a:gd name="connsiteX64" fmla="*/ 2556306 w 5068393"/>
              <a:gd name="connsiteY64" fmla="*/ 929341 h 2420679"/>
              <a:gd name="connsiteX65" fmla="*/ 2566354 w 5068393"/>
              <a:gd name="connsiteY65" fmla="*/ 1049922 h 2420679"/>
              <a:gd name="connsiteX66" fmla="*/ 2586451 w 5068393"/>
              <a:gd name="connsiteY66" fmla="*/ 1170502 h 2420679"/>
              <a:gd name="connsiteX67" fmla="*/ 2646741 w 5068393"/>
              <a:gd name="connsiteY67" fmla="*/ 1110212 h 2420679"/>
              <a:gd name="connsiteX68" fmla="*/ 2707031 w 5068393"/>
              <a:gd name="connsiteY68" fmla="*/ 1070018 h 2420679"/>
              <a:gd name="connsiteX69" fmla="*/ 2757273 w 5068393"/>
              <a:gd name="connsiteY69" fmla="*/ 1009728 h 2420679"/>
              <a:gd name="connsiteX70" fmla="*/ 2797466 w 5068393"/>
              <a:gd name="connsiteY70" fmla="*/ 949438 h 2420679"/>
              <a:gd name="connsiteX71" fmla="*/ 2867804 w 5068393"/>
              <a:gd name="connsiteY71" fmla="*/ 889148 h 2420679"/>
              <a:gd name="connsiteX72" fmla="*/ 2918046 w 5068393"/>
              <a:gd name="connsiteY72" fmla="*/ 899196 h 2420679"/>
              <a:gd name="connsiteX73" fmla="*/ 2968288 w 5068393"/>
              <a:gd name="connsiteY73" fmla="*/ 939390 h 2420679"/>
              <a:gd name="connsiteX74" fmla="*/ 3028578 w 5068393"/>
              <a:gd name="connsiteY74" fmla="*/ 969535 h 2420679"/>
              <a:gd name="connsiteX75" fmla="*/ 3058723 w 5068393"/>
              <a:gd name="connsiteY75" fmla="*/ 999680 h 2420679"/>
              <a:gd name="connsiteX76" fmla="*/ 3068772 w 5068393"/>
              <a:gd name="connsiteY76" fmla="*/ 1029825 h 2420679"/>
              <a:gd name="connsiteX77" fmla="*/ 3149158 w 5068393"/>
              <a:gd name="connsiteY77" fmla="*/ 1070018 h 2420679"/>
              <a:gd name="connsiteX78" fmla="*/ 3189352 w 5068393"/>
              <a:gd name="connsiteY78" fmla="*/ 1090115 h 2420679"/>
              <a:gd name="connsiteX79" fmla="*/ 3219497 w 5068393"/>
              <a:gd name="connsiteY79" fmla="*/ 1059970 h 2420679"/>
              <a:gd name="connsiteX80" fmla="*/ 3249642 w 5068393"/>
              <a:gd name="connsiteY80" fmla="*/ 1039873 h 2420679"/>
              <a:gd name="connsiteX81" fmla="*/ 3319980 w 5068393"/>
              <a:gd name="connsiteY81" fmla="*/ 969535 h 2420679"/>
              <a:gd name="connsiteX82" fmla="*/ 3330029 w 5068393"/>
              <a:gd name="connsiteY82" fmla="*/ 929341 h 2420679"/>
              <a:gd name="connsiteX83" fmla="*/ 3360174 w 5068393"/>
              <a:gd name="connsiteY83" fmla="*/ 848955 h 2420679"/>
              <a:gd name="connsiteX84" fmla="*/ 3370222 w 5068393"/>
              <a:gd name="connsiteY84" fmla="*/ 748471 h 2420679"/>
              <a:gd name="connsiteX85" fmla="*/ 3390319 w 5068393"/>
              <a:gd name="connsiteY85" fmla="*/ 698229 h 2420679"/>
              <a:gd name="connsiteX86" fmla="*/ 3400367 w 5068393"/>
              <a:gd name="connsiteY86" fmla="*/ 658036 h 2420679"/>
              <a:gd name="connsiteX87" fmla="*/ 3420464 w 5068393"/>
              <a:gd name="connsiteY87" fmla="*/ 627891 h 2420679"/>
              <a:gd name="connsiteX88" fmla="*/ 3450609 w 5068393"/>
              <a:gd name="connsiteY88" fmla="*/ 537456 h 2420679"/>
              <a:gd name="connsiteX89" fmla="*/ 3470706 w 5068393"/>
              <a:gd name="connsiteY89" fmla="*/ 507311 h 2420679"/>
              <a:gd name="connsiteX90" fmla="*/ 3490802 w 5068393"/>
              <a:gd name="connsiteY90" fmla="*/ 426924 h 2420679"/>
              <a:gd name="connsiteX91" fmla="*/ 3556101 w 5068393"/>
              <a:gd name="connsiteY91" fmla="*/ 218048 h 2420679"/>
              <a:gd name="connsiteX92" fmla="*/ 3551092 w 5068393"/>
              <a:gd name="connsiteY92" fmla="*/ 557552 h 2420679"/>
              <a:gd name="connsiteX93" fmla="*/ 3601334 w 5068393"/>
              <a:gd name="connsiteY93" fmla="*/ 688181 h 2420679"/>
              <a:gd name="connsiteX94" fmla="*/ 3611382 w 5068393"/>
              <a:gd name="connsiteY94" fmla="*/ 838906 h 2420679"/>
              <a:gd name="connsiteX95" fmla="*/ 3641528 w 5068393"/>
              <a:gd name="connsiteY95" fmla="*/ 1009728 h 2420679"/>
              <a:gd name="connsiteX96" fmla="*/ 3681721 w 5068393"/>
              <a:gd name="connsiteY96" fmla="*/ 1130308 h 2420679"/>
              <a:gd name="connsiteX97" fmla="*/ 3691769 w 5068393"/>
              <a:gd name="connsiteY97" fmla="*/ 1170502 h 2420679"/>
              <a:gd name="connsiteX98" fmla="*/ 3701818 w 5068393"/>
              <a:gd name="connsiteY98" fmla="*/ 1301130 h 2420679"/>
              <a:gd name="connsiteX99" fmla="*/ 3721914 w 5068393"/>
              <a:gd name="connsiteY99" fmla="*/ 1361420 h 2420679"/>
              <a:gd name="connsiteX100" fmla="*/ 3731963 w 5068393"/>
              <a:gd name="connsiteY100" fmla="*/ 1391566 h 2420679"/>
              <a:gd name="connsiteX101" fmla="*/ 3792253 w 5068393"/>
              <a:gd name="connsiteY101" fmla="*/ 1311179 h 2420679"/>
              <a:gd name="connsiteX102" fmla="*/ 3842495 w 5068393"/>
              <a:gd name="connsiteY102" fmla="*/ 1230792 h 2420679"/>
              <a:gd name="connsiteX103" fmla="*/ 3862591 w 5068393"/>
              <a:gd name="connsiteY103" fmla="*/ 1160453 h 2420679"/>
              <a:gd name="connsiteX104" fmla="*/ 3872640 w 5068393"/>
              <a:gd name="connsiteY104" fmla="*/ 1100163 h 2420679"/>
              <a:gd name="connsiteX105" fmla="*/ 3902785 w 5068393"/>
              <a:gd name="connsiteY105" fmla="*/ 1029825 h 2420679"/>
              <a:gd name="connsiteX106" fmla="*/ 3912833 w 5068393"/>
              <a:gd name="connsiteY106" fmla="*/ 929341 h 2420679"/>
              <a:gd name="connsiteX107" fmla="*/ 3942978 w 5068393"/>
              <a:gd name="connsiteY107" fmla="*/ 859003 h 2420679"/>
              <a:gd name="connsiteX108" fmla="*/ 4013317 w 5068393"/>
              <a:gd name="connsiteY108" fmla="*/ 949438 h 2420679"/>
              <a:gd name="connsiteX109" fmla="*/ 4033413 w 5068393"/>
              <a:gd name="connsiteY109" fmla="*/ 989631 h 2420679"/>
              <a:gd name="connsiteX110" fmla="*/ 4043462 w 5068393"/>
              <a:gd name="connsiteY110" fmla="*/ 1090115 h 2420679"/>
              <a:gd name="connsiteX111" fmla="*/ 4093703 w 5068393"/>
              <a:gd name="connsiteY111" fmla="*/ 1110212 h 2420679"/>
              <a:gd name="connsiteX112" fmla="*/ 4264525 w 5068393"/>
              <a:gd name="connsiteY112" fmla="*/ 1130308 h 2420679"/>
              <a:gd name="connsiteX113" fmla="*/ 4294670 w 5068393"/>
              <a:gd name="connsiteY113" fmla="*/ 1120260 h 2420679"/>
              <a:gd name="connsiteX114" fmla="*/ 4304719 w 5068393"/>
              <a:gd name="connsiteY114" fmla="*/ 1039873 h 2420679"/>
              <a:gd name="connsiteX115" fmla="*/ 4314767 w 5068393"/>
              <a:gd name="connsiteY115" fmla="*/ 989631 h 2420679"/>
              <a:gd name="connsiteX116" fmla="*/ 4365009 w 5068393"/>
              <a:gd name="connsiteY116" fmla="*/ 959486 h 2420679"/>
              <a:gd name="connsiteX117" fmla="*/ 4385106 w 5068393"/>
              <a:gd name="connsiteY117" fmla="*/ 929341 h 2420679"/>
              <a:gd name="connsiteX118" fmla="*/ 4425299 w 5068393"/>
              <a:gd name="connsiteY118" fmla="*/ 889148 h 2420679"/>
              <a:gd name="connsiteX119" fmla="*/ 4435347 w 5068393"/>
              <a:gd name="connsiteY119" fmla="*/ 828858 h 2420679"/>
              <a:gd name="connsiteX120" fmla="*/ 4455444 w 5068393"/>
              <a:gd name="connsiteY120" fmla="*/ 798713 h 2420679"/>
              <a:gd name="connsiteX121" fmla="*/ 4485589 w 5068393"/>
              <a:gd name="connsiteY121" fmla="*/ 738423 h 2420679"/>
              <a:gd name="connsiteX122" fmla="*/ 4515734 w 5068393"/>
              <a:gd name="connsiteY122" fmla="*/ 748471 h 2420679"/>
              <a:gd name="connsiteX123" fmla="*/ 4545879 w 5068393"/>
              <a:gd name="connsiteY123" fmla="*/ 859003 h 2420679"/>
              <a:gd name="connsiteX124" fmla="*/ 4565976 w 5068393"/>
              <a:gd name="connsiteY124" fmla="*/ 929341 h 2420679"/>
              <a:gd name="connsiteX125" fmla="*/ 4586073 w 5068393"/>
              <a:gd name="connsiteY125" fmla="*/ 959486 h 2420679"/>
              <a:gd name="connsiteX126" fmla="*/ 4626266 w 5068393"/>
              <a:gd name="connsiteY126" fmla="*/ 899196 h 2420679"/>
              <a:gd name="connsiteX127" fmla="*/ 4686556 w 5068393"/>
              <a:gd name="connsiteY127" fmla="*/ 798713 h 2420679"/>
              <a:gd name="connsiteX128" fmla="*/ 4696604 w 5068393"/>
              <a:gd name="connsiteY128" fmla="*/ 607794 h 2420679"/>
              <a:gd name="connsiteX129" fmla="*/ 4706653 w 5068393"/>
              <a:gd name="connsiteY129" fmla="*/ 567601 h 2420679"/>
              <a:gd name="connsiteX130" fmla="*/ 4756895 w 5068393"/>
              <a:gd name="connsiteY130" fmla="*/ 678133 h 2420679"/>
              <a:gd name="connsiteX131" fmla="*/ 4766943 w 5068393"/>
              <a:gd name="connsiteY131" fmla="*/ 758519 h 2420679"/>
              <a:gd name="connsiteX132" fmla="*/ 4776991 w 5068393"/>
              <a:gd name="connsiteY132" fmla="*/ 889148 h 2420679"/>
              <a:gd name="connsiteX133" fmla="*/ 4807136 w 5068393"/>
              <a:gd name="connsiteY133" fmla="*/ 979583 h 2420679"/>
              <a:gd name="connsiteX134" fmla="*/ 4817185 w 5068393"/>
              <a:gd name="connsiteY134" fmla="*/ 1009728 h 2420679"/>
              <a:gd name="connsiteX135" fmla="*/ 4827233 w 5068393"/>
              <a:gd name="connsiteY135" fmla="*/ 1039873 h 2420679"/>
              <a:gd name="connsiteX136" fmla="*/ 4857378 w 5068393"/>
              <a:gd name="connsiteY136" fmla="*/ 1070018 h 2420679"/>
              <a:gd name="connsiteX137" fmla="*/ 4867426 w 5068393"/>
              <a:gd name="connsiteY137" fmla="*/ 1210695 h 2420679"/>
              <a:gd name="connsiteX138" fmla="*/ 4907620 w 5068393"/>
              <a:gd name="connsiteY138" fmla="*/ 1230792 h 2420679"/>
              <a:gd name="connsiteX139" fmla="*/ 4967910 w 5068393"/>
              <a:gd name="connsiteY139" fmla="*/ 1170502 h 2420679"/>
              <a:gd name="connsiteX140" fmla="*/ 5008103 w 5068393"/>
              <a:gd name="connsiteY140" fmla="*/ 1100163 h 2420679"/>
              <a:gd name="connsiteX141" fmla="*/ 5048297 w 5068393"/>
              <a:gd name="connsiteY141" fmla="*/ 1039873 h 2420679"/>
              <a:gd name="connsiteX142" fmla="*/ 5068393 w 5068393"/>
              <a:gd name="connsiteY142" fmla="*/ 989631 h 2420679"/>
              <a:gd name="connsiteX0" fmla="*/ 0 w 5068393"/>
              <a:gd name="connsiteY0" fmla="*/ 2420679 h 2420679"/>
              <a:gd name="connsiteX1" fmla="*/ 181241 w 5068393"/>
              <a:gd name="connsiteY1" fmla="*/ 837297 h 2420679"/>
              <a:gd name="connsiteX2" fmla="*/ 168519 w 5068393"/>
              <a:gd name="connsiteY2" fmla="*/ 218048 h 2420679"/>
              <a:gd name="connsiteX3" fmla="*/ 276620 w 5068393"/>
              <a:gd name="connsiteY3" fmla="*/ 0 h 2420679"/>
              <a:gd name="connsiteX4" fmla="*/ 506442 w 5068393"/>
              <a:gd name="connsiteY4" fmla="*/ 498095 h 2420679"/>
              <a:gd name="connsiteX5" fmla="*/ 596877 w 5068393"/>
              <a:gd name="connsiteY5" fmla="*/ 646660 h 2420679"/>
              <a:gd name="connsiteX6" fmla="*/ 616974 w 5068393"/>
              <a:gd name="connsiteY6" fmla="*/ 909674 h 2420679"/>
              <a:gd name="connsiteX7" fmla="*/ 727506 w 5068393"/>
              <a:gd name="connsiteY7" fmla="*/ 780619 h 2420679"/>
              <a:gd name="connsiteX8" fmla="*/ 757651 w 5068393"/>
              <a:gd name="connsiteY8" fmla="*/ 810331 h 2420679"/>
              <a:gd name="connsiteX9" fmla="*/ 838037 w 5068393"/>
              <a:gd name="connsiteY9" fmla="*/ 1100163 h 2420679"/>
              <a:gd name="connsiteX10" fmla="*/ 868182 w 5068393"/>
              <a:gd name="connsiteY10" fmla="*/ 1080067 h 2420679"/>
              <a:gd name="connsiteX11" fmla="*/ 882012 w 5068393"/>
              <a:gd name="connsiteY11" fmla="*/ 1063104 h 2420679"/>
              <a:gd name="connsiteX12" fmla="*/ 968666 w 5068393"/>
              <a:gd name="connsiteY12" fmla="*/ 1029825 h 2420679"/>
              <a:gd name="connsiteX13" fmla="*/ 1018908 w 5068393"/>
              <a:gd name="connsiteY13" fmla="*/ 1150405 h 2420679"/>
              <a:gd name="connsiteX14" fmla="*/ 1089246 w 5068393"/>
              <a:gd name="connsiteY14" fmla="*/ 1200647 h 2420679"/>
              <a:gd name="connsiteX15" fmla="*/ 1088491 w 5068393"/>
              <a:gd name="connsiteY15" fmla="*/ 1220420 h 2420679"/>
              <a:gd name="connsiteX16" fmla="*/ 1219875 w 5068393"/>
              <a:gd name="connsiteY16" fmla="*/ 1311179 h 2420679"/>
              <a:gd name="connsiteX17" fmla="*/ 1260068 w 5068393"/>
              <a:gd name="connsiteY17" fmla="*/ 1291082 h 2420679"/>
              <a:gd name="connsiteX18" fmla="*/ 1300262 w 5068393"/>
              <a:gd name="connsiteY18" fmla="*/ 1230792 h 2420679"/>
              <a:gd name="connsiteX19" fmla="*/ 1310310 w 5068393"/>
              <a:gd name="connsiteY19" fmla="*/ 1120260 h 2420679"/>
              <a:gd name="connsiteX20" fmla="*/ 1400745 w 5068393"/>
              <a:gd name="connsiteY20" fmla="*/ 979583 h 2420679"/>
              <a:gd name="connsiteX21" fmla="*/ 1410793 w 5068393"/>
              <a:gd name="connsiteY21" fmla="*/ 929341 h 2420679"/>
              <a:gd name="connsiteX22" fmla="*/ 1450987 w 5068393"/>
              <a:gd name="connsiteY22" fmla="*/ 879100 h 2420679"/>
              <a:gd name="connsiteX23" fmla="*/ 1471084 w 5068393"/>
              <a:gd name="connsiteY23" fmla="*/ 848955 h 2420679"/>
              <a:gd name="connsiteX24" fmla="*/ 1481132 w 5068393"/>
              <a:gd name="connsiteY24" fmla="*/ 818809 h 2420679"/>
              <a:gd name="connsiteX25" fmla="*/ 1501229 w 5068393"/>
              <a:gd name="connsiteY25" fmla="*/ 768568 h 2420679"/>
              <a:gd name="connsiteX26" fmla="*/ 1521325 w 5068393"/>
              <a:gd name="connsiteY26" fmla="*/ 637939 h 2420679"/>
              <a:gd name="connsiteX27" fmla="*/ 1531374 w 5068393"/>
              <a:gd name="connsiteY27" fmla="*/ 828858 h 2420679"/>
              <a:gd name="connsiteX28" fmla="*/ 1551470 w 5068393"/>
              <a:gd name="connsiteY28" fmla="*/ 788664 h 2420679"/>
              <a:gd name="connsiteX29" fmla="*/ 1561519 w 5068393"/>
              <a:gd name="connsiteY29" fmla="*/ 758519 h 2420679"/>
              <a:gd name="connsiteX30" fmla="*/ 1611761 w 5068393"/>
              <a:gd name="connsiteY30" fmla="*/ 848955 h 2420679"/>
              <a:gd name="connsiteX31" fmla="*/ 1662002 w 5068393"/>
              <a:gd name="connsiteY31" fmla="*/ 909245 h 2420679"/>
              <a:gd name="connsiteX32" fmla="*/ 1692147 w 5068393"/>
              <a:gd name="connsiteY32" fmla="*/ 919293 h 2420679"/>
              <a:gd name="connsiteX33" fmla="*/ 1742389 w 5068393"/>
              <a:gd name="connsiteY33" fmla="*/ 808761 h 2420679"/>
              <a:gd name="connsiteX34" fmla="*/ 1802679 w 5068393"/>
              <a:gd name="connsiteY34" fmla="*/ 748471 h 2420679"/>
              <a:gd name="connsiteX35" fmla="*/ 1822776 w 5068393"/>
              <a:gd name="connsiteY35" fmla="*/ 708278 h 2420679"/>
              <a:gd name="connsiteX36" fmla="*/ 1852921 w 5068393"/>
              <a:gd name="connsiteY36" fmla="*/ 567601 h 2420679"/>
              <a:gd name="connsiteX37" fmla="*/ 1873018 w 5068393"/>
              <a:gd name="connsiteY37" fmla="*/ 597746 h 2420679"/>
              <a:gd name="connsiteX38" fmla="*/ 1883066 w 5068393"/>
              <a:gd name="connsiteY38" fmla="*/ 627891 h 2420679"/>
              <a:gd name="connsiteX39" fmla="*/ 1903163 w 5068393"/>
              <a:gd name="connsiteY39" fmla="*/ 698229 h 2420679"/>
              <a:gd name="connsiteX40" fmla="*/ 1953404 w 5068393"/>
              <a:gd name="connsiteY40" fmla="*/ 778616 h 2420679"/>
              <a:gd name="connsiteX41" fmla="*/ 1983550 w 5068393"/>
              <a:gd name="connsiteY41" fmla="*/ 939390 h 2420679"/>
              <a:gd name="connsiteX42" fmla="*/ 2013695 w 5068393"/>
              <a:gd name="connsiteY42" fmla="*/ 1049922 h 2420679"/>
              <a:gd name="connsiteX43" fmla="*/ 2033791 w 5068393"/>
              <a:gd name="connsiteY43" fmla="*/ 1130308 h 2420679"/>
              <a:gd name="connsiteX44" fmla="*/ 2053888 w 5068393"/>
              <a:gd name="connsiteY44" fmla="*/ 1160453 h 2420679"/>
              <a:gd name="connsiteX45" fmla="*/ 2084033 w 5068393"/>
              <a:gd name="connsiteY45" fmla="*/ 1150405 h 2420679"/>
              <a:gd name="connsiteX46" fmla="*/ 2094081 w 5068393"/>
              <a:gd name="connsiteY46" fmla="*/ 1120260 h 2420679"/>
              <a:gd name="connsiteX47" fmla="*/ 2114178 w 5068393"/>
              <a:gd name="connsiteY47" fmla="*/ 1090115 h 2420679"/>
              <a:gd name="connsiteX48" fmla="*/ 2144323 w 5068393"/>
              <a:gd name="connsiteY48" fmla="*/ 1039873 h 2420679"/>
              <a:gd name="connsiteX49" fmla="*/ 2184517 w 5068393"/>
              <a:gd name="connsiteY49" fmla="*/ 1070018 h 2420679"/>
              <a:gd name="connsiteX50" fmla="*/ 2285000 w 5068393"/>
              <a:gd name="connsiteY50" fmla="*/ 1160453 h 2420679"/>
              <a:gd name="connsiteX51" fmla="*/ 2325193 w 5068393"/>
              <a:gd name="connsiteY51" fmla="*/ 1230792 h 2420679"/>
              <a:gd name="connsiteX52" fmla="*/ 2355339 w 5068393"/>
              <a:gd name="connsiteY52" fmla="*/ 1250889 h 2420679"/>
              <a:gd name="connsiteX53" fmla="*/ 2365387 w 5068393"/>
              <a:gd name="connsiteY53" fmla="*/ 1281034 h 2420679"/>
              <a:gd name="connsiteX54" fmla="*/ 2385484 w 5068393"/>
              <a:gd name="connsiteY54" fmla="*/ 1250889 h 2420679"/>
              <a:gd name="connsiteX55" fmla="*/ 2395532 w 5068393"/>
              <a:gd name="connsiteY55" fmla="*/ 1210695 h 2420679"/>
              <a:gd name="connsiteX56" fmla="*/ 2415629 w 5068393"/>
              <a:gd name="connsiteY56" fmla="*/ 1160453 h 2420679"/>
              <a:gd name="connsiteX57" fmla="*/ 2425677 w 5068393"/>
              <a:gd name="connsiteY57" fmla="*/ 1130308 h 2420679"/>
              <a:gd name="connsiteX58" fmla="*/ 2435725 w 5068393"/>
              <a:gd name="connsiteY58" fmla="*/ 969535 h 2420679"/>
              <a:gd name="connsiteX59" fmla="*/ 2465870 w 5068393"/>
              <a:gd name="connsiteY59" fmla="*/ 879100 h 2420679"/>
              <a:gd name="connsiteX60" fmla="*/ 2496015 w 5068393"/>
              <a:gd name="connsiteY60" fmla="*/ 828858 h 2420679"/>
              <a:gd name="connsiteX61" fmla="*/ 2506064 w 5068393"/>
              <a:gd name="connsiteY61" fmla="*/ 768568 h 2420679"/>
              <a:gd name="connsiteX62" fmla="*/ 2516112 w 5068393"/>
              <a:gd name="connsiteY62" fmla="*/ 798713 h 2420679"/>
              <a:gd name="connsiteX63" fmla="*/ 2526161 w 5068393"/>
              <a:gd name="connsiteY63" fmla="*/ 859003 h 2420679"/>
              <a:gd name="connsiteX64" fmla="*/ 2556306 w 5068393"/>
              <a:gd name="connsiteY64" fmla="*/ 929341 h 2420679"/>
              <a:gd name="connsiteX65" fmla="*/ 2566354 w 5068393"/>
              <a:gd name="connsiteY65" fmla="*/ 1049922 h 2420679"/>
              <a:gd name="connsiteX66" fmla="*/ 2586451 w 5068393"/>
              <a:gd name="connsiteY66" fmla="*/ 1170502 h 2420679"/>
              <a:gd name="connsiteX67" fmla="*/ 2646741 w 5068393"/>
              <a:gd name="connsiteY67" fmla="*/ 1110212 h 2420679"/>
              <a:gd name="connsiteX68" fmla="*/ 2707031 w 5068393"/>
              <a:gd name="connsiteY68" fmla="*/ 1070018 h 2420679"/>
              <a:gd name="connsiteX69" fmla="*/ 2757273 w 5068393"/>
              <a:gd name="connsiteY69" fmla="*/ 1009728 h 2420679"/>
              <a:gd name="connsiteX70" fmla="*/ 2797466 w 5068393"/>
              <a:gd name="connsiteY70" fmla="*/ 949438 h 2420679"/>
              <a:gd name="connsiteX71" fmla="*/ 2867804 w 5068393"/>
              <a:gd name="connsiteY71" fmla="*/ 889148 h 2420679"/>
              <a:gd name="connsiteX72" fmla="*/ 2918046 w 5068393"/>
              <a:gd name="connsiteY72" fmla="*/ 899196 h 2420679"/>
              <a:gd name="connsiteX73" fmla="*/ 2968288 w 5068393"/>
              <a:gd name="connsiteY73" fmla="*/ 939390 h 2420679"/>
              <a:gd name="connsiteX74" fmla="*/ 3028578 w 5068393"/>
              <a:gd name="connsiteY74" fmla="*/ 969535 h 2420679"/>
              <a:gd name="connsiteX75" fmla="*/ 3058723 w 5068393"/>
              <a:gd name="connsiteY75" fmla="*/ 999680 h 2420679"/>
              <a:gd name="connsiteX76" fmla="*/ 3068772 w 5068393"/>
              <a:gd name="connsiteY76" fmla="*/ 1029825 h 2420679"/>
              <a:gd name="connsiteX77" fmla="*/ 3149158 w 5068393"/>
              <a:gd name="connsiteY77" fmla="*/ 1070018 h 2420679"/>
              <a:gd name="connsiteX78" fmla="*/ 3189352 w 5068393"/>
              <a:gd name="connsiteY78" fmla="*/ 1090115 h 2420679"/>
              <a:gd name="connsiteX79" fmla="*/ 3219497 w 5068393"/>
              <a:gd name="connsiteY79" fmla="*/ 1059970 h 2420679"/>
              <a:gd name="connsiteX80" fmla="*/ 3249642 w 5068393"/>
              <a:gd name="connsiteY80" fmla="*/ 1039873 h 2420679"/>
              <a:gd name="connsiteX81" fmla="*/ 3319980 w 5068393"/>
              <a:gd name="connsiteY81" fmla="*/ 969535 h 2420679"/>
              <a:gd name="connsiteX82" fmla="*/ 3330029 w 5068393"/>
              <a:gd name="connsiteY82" fmla="*/ 929341 h 2420679"/>
              <a:gd name="connsiteX83" fmla="*/ 3360174 w 5068393"/>
              <a:gd name="connsiteY83" fmla="*/ 848955 h 2420679"/>
              <a:gd name="connsiteX84" fmla="*/ 3370222 w 5068393"/>
              <a:gd name="connsiteY84" fmla="*/ 748471 h 2420679"/>
              <a:gd name="connsiteX85" fmla="*/ 3390319 w 5068393"/>
              <a:gd name="connsiteY85" fmla="*/ 698229 h 2420679"/>
              <a:gd name="connsiteX86" fmla="*/ 3400367 w 5068393"/>
              <a:gd name="connsiteY86" fmla="*/ 658036 h 2420679"/>
              <a:gd name="connsiteX87" fmla="*/ 3420464 w 5068393"/>
              <a:gd name="connsiteY87" fmla="*/ 627891 h 2420679"/>
              <a:gd name="connsiteX88" fmla="*/ 3450609 w 5068393"/>
              <a:gd name="connsiteY88" fmla="*/ 537456 h 2420679"/>
              <a:gd name="connsiteX89" fmla="*/ 3470706 w 5068393"/>
              <a:gd name="connsiteY89" fmla="*/ 507311 h 2420679"/>
              <a:gd name="connsiteX90" fmla="*/ 3490802 w 5068393"/>
              <a:gd name="connsiteY90" fmla="*/ 426924 h 2420679"/>
              <a:gd name="connsiteX91" fmla="*/ 3556101 w 5068393"/>
              <a:gd name="connsiteY91" fmla="*/ 218048 h 2420679"/>
              <a:gd name="connsiteX92" fmla="*/ 3551092 w 5068393"/>
              <a:gd name="connsiteY92" fmla="*/ 557552 h 2420679"/>
              <a:gd name="connsiteX93" fmla="*/ 3601334 w 5068393"/>
              <a:gd name="connsiteY93" fmla="*/ 688181 h 2420679"/>
              <a:gd name="connsiteX94" fmla="*/ 3611382 w 5068393"/>
              <a:gd name="connsiteY94" fmla="*/ 838906 h 2420679"/>
              <a:gd name="connsiteX95" fmla="*/ 3641528 w 5068393"/>
              <a:gd name="connsiteY95" fmla="*/ 1009728 h 2420679"/>
              <a:gd name="connsiteX96" fmla="*/ 3681721 w 5068393"/>
              <a:gd name="connsiteY96" fmla="*/ 1130308 h 2420679"/>
              <a:gd name="connsiteX97" fmla="*/ 3691769 w 5068393"/>
              <a:gd name="connsiteY97" fmla="*/ 1170502 h 2420679"/>
              <a:gd name="connsiteX98" fmla="*/ 3701818 w 5068393"/>
              <a:gd name="connsiteY98" fmla="*/ 1301130 h 2420679"/>
              <a:gd name="connsiteX99" fmla="*/ 3721914 w 5068393"/>
              <a:gd name="connsiteY99" fmla="*/ 1361420 h 2420679"/>
              <a:gd name="connsiteX100" fmla="*/ 3731963 w 5068393"/>
              <a:gd name="connsiteY100" fmla="*/ 1391566 h 2420679"/>
              <a:gd name="connsiteX101" fmla="*/ 3792253 w 5068393"/>
              <a:gd name="connsiteY101" fmla="*/ 1311179 h 2420679"/>
              <a:gd name="connsiteX102" fmla="*/ 3842495 w 5068393"/>
              <a:gd name="connsiteY102" fmla="*/ 1230792 h 2420679"/>
              <a:gd name="connsiteX103" fmla="*/ 3862591 w 5068393"/>
              <a:gd name="connsiteY103" fmla="*/ 1160453 h 2420679"/>
              <a:gd name="connsiteX104" fmla="*/ 3872640 w 5068393"/>
              <a:gd name="connsiteY104" fmla="*/ 1100163 h 2420679"/>
              <a:gd name="connsiteX105" fmla="*/ 3902785 w 5068393"/>
              <a:gd name="connsiteY105" fmla="*/ 1029825 h 2420679"/>
              <a:gd name="connsiteX106" fmla="*/ 3912833 w 5068393"/>
              <a:gd name="connsiteY106" fmla="*/ 929341 h 2420679"/>
              <a:gd name="connsiteX107" fmla="*/ 3942978 w 5068393"/>
              <a:gd name="connsiteY107" fmla="*/ 859003 h 2420679"/>
              <a:gd name="connsiteX108" fmla="*/ 4013317 w 5068393"/>
              <a:gd name="connsiteY108" fmla="*/ 949438 h 2420679"/>
              <a:gd name="connsiteX109" fmla="*/ 4033413 w 5068393"/>
              <a:gd name="connsiteY109" fmla="*/ 989631 h 2420679"/>
              <a:gd name="connsiteX110" fmla="*/ 4043462 w 5068393"/>
              <a:gd name="connsiteY110" fmla="*/ 1090115 h 2420679"/>
              <a:gd name="connsiteX111" fmla="*/ 4093703 w 5068393"/>
              <a:gd name="connsiteY111" fmla="*/ 1110212 h 2420679"/>
              <a:gd name="connsiteX112" fmla="*/ 4264525 w 5068393"/>
              <a:gd name="connsiteY112" fmla="*/ 1130308 h 2420679"/>
              <a:gd name="connsiteX113" fmla="*/ 4294670 w 5068393"/>
              <a:gd name="connsiteY113" fmla="*/ 1120260 h 2420679"/>
              <a:gd name="connsiteX114" fmla="*/ 4304719 w 5068393"/>
              <a:gd name="connsiteY114" fmla="*/ 1039873 h 2420679"/>
              <a:gd name="connsiteX115" fmla="*/ 4314767 w 5068393"/>
              <a:gd name="connsiteY115" fmla="*/ 989631 h 2420679"/>
              <a:gd name="connsiteX116" fmla="*/ 4365009 w 5068393"/>
              <a:gd name="connsiteY116" fmla="*/ 959486 h 2420679"/>
              <a:gd name="connsiteX117" fmla="*/ 4385106 w 5068393"/>
              <a:gd name="connsiteY117" fmla="*/ 929341 h 2420679"/>
              <a:gd name="connsiteX118" fmla="*/ 4425299 w 5068393"/>
              <a:gd name="connsiteY118" fmla="*/ 889148 h 2420679"/>
              <a:gd name="connsiteX119" fmla="*/ 4435347 w 5068393"/>
              <a:gd name="connsiteY119" fmla="*/ 828858 h 2420679"/>
              <a:gd name="connsiteX120" fmla="*/ 4455444 w 5068393"/>
              <a:gd name="connsiteY120" fmla="*/ 798713 h 2420679"/>
              <a:gd name="connsiteX121" fmla="*/ 4485589 w 5068393"/>
              <a:gd name="connsiteY121" fmla="*/ 738423 h 2420679"/>
              <a:gd name="connsiteX122" fmla="*/ 4515734 w 5068393"/>
              <a:gd name="connsiteY122" fmla="*/ 748471 h 2420679"/>
              <a:gd name="connsiteX123" fmla="*/ 4545879 w 5068393"/>
              <a:gd name="connsiteY123" fmla="*/ 859003 h 2420679"/>
              <a:gd name="connsiteX124" fmla="*/ 4565976 w 5068393"/>
              <a:gd name="connsiteY124" fmla="*/ 929341 h 2420679"/>
              <a:gd name="connsiteX125" fmla="*/ 4586073 w 5068393"/>
              <a:gd name="connsiteY125" fmla="*/ 959486 h 2420679"/>
              <a:gd name="connsiteX126" fmla="*/ 4626266 w 5068393"/>
              <a:gd name="connsiteY126" fmla="*/ 899196 h 2420679"/>
              <a:gd name="connsiteX127" fmla="*/ 4686556 w 5068393"/>
              <a:gd name="connsiteY127" fmla="*/ 798713 h 2420679"/>
              <a:gd name="connsiteX128" fmla="*/ 4696604 w 5068393"/>
              <a:gd name="connsiteY128" fmla="*/ 607794 h 2420679"/>
              <a:gd name="connsiteX129" fmla="*/ 4706653 w 5068393"/>
              <a:gd name="connsiteY129" fmla="*/ 567601 h 2420679"/>
              <a:gd name="connsiteX130" fmla="*/ 4756895 w 5068393"/>
              <a:gd name="connsiteY130" fmla="*/ 678133 h 2420679"/>
              <a:gd name="connsiteX131" fmla="*/ 4766943 w 5068393"/>
              <a:gd name="connsiteY131" fmla="*/ 758519 h 2420679"/>
              <a:gd name="connsiteX132" fmla="*/ 4776991 w 5068393"/>
              <a:gd name="connsiteY132" fmla="*/ 889148 h 2420679"/>
              <a:gd name="connsiteX133" fmla="*/ 4807136 w 5068393"/>
              <a:gd name="connsiteY133" fmla="*/ 979583 h 2420679"/>
              <a:gd name="connsiteX134" fmla="*/ 4817185 w 5068393"/>
              <a:gd name="connsiteY134" fmla="*/ 1009728 h 2420679"/>
              <a:gd name="connsiteX135" fmla="*/ 4827233 w 5068393"/>
              <a:gd name="connsiteY135" fmla="*/ 1039873 h 2420679"/>
              <a:gd name="connsiteX136" fmla="*/ 4857378 w 5068393"/>
              <a:gd name="connsiteY136" fmla="*/ 1070018 h 2420679"/>
              <a:gd name="connsiteX137" fmla="*/ 4867426 w 5068393"/>
              <a:gd name="connsiteY137" fmla="*/ 1210695 h 2420679"/>
              <a:gd name="connsiteX138" fmla="*/ 4907620 w 5068393"/>
              <a:gd name="connsiteY138" fmla="*/ 1230792 h 2420679"/>
              <a:gd name="connsiteX139" fmla="*/ 4967910 w 5068393"/>
              <a:gd name="connsiteY139" fmla="*/ 1170502 h 2420679"/>
              <a:gd name="connsiteX140" fmla="*/ 5008103 w 5068393"/>
              <a:gd name="connsiteY140" fmla="*/ 1100163 h 2420679"/>
              <a:gd name="connsiteX141" fmla="*/ 5048297 w 5068393"/>
              <a:gd name="connsiteY141" fmla="*/ 1039873 h 2420679"/>
              <a:gd name="connsiteX142" fmla="*/ 5068393 w 5068393"/>
              <a:gd name="connsiteY142" fmla="*/ 989631 h 2420679"/>
              <a:gd name="connsiteX0" fmla="*/ 0 w 5068393"/>
              <a:gd name="connsiteY0" fmla="*/ 2420679 h 2420679"/>
              <a:gd name="connsiteX1" fmla="*/ 181241 w 5068393"/>
              <a:gd name="connsiteY1" fmla="*/ 837297 h 2420679"/>
              <a:gd name="connsiteX2" fmla="*/ 168519 w 5068393"/>
              <a:gd name="connsiteY2" fmla="*/ 218048 h 2420679"/>
              <a:gd name="connsiteX3" fmla="*/ 276620 w 5068393"/>
              <a:gd name="connsiteY3" fmla="*/ 0 h 2420679"/>
              <a:gd name="connsiteX4" fmla="*/ 506442 w 5068393"/>
              <a:gd name="connsiteY4" fmla="*/ 498095 h 2420679"/>
              <a:gd name="connsiteX5" fmla="*/ 596877 w 5068393"/>
              <a:gd name="connsiteY5" fmla="*/ 646660 h 2420679"/>
              <a:gd name="connsiteX6" fmla="*/ 616974 w 5068393"/>
              <a:gd name="connsiteY6" fmla="*/ 909674 h 2420679"/>
              <a:gd name="connsiteX7" fmla="*/ 727506 w 5068393"/>
              <a:gd name="connsiteY7" fmla="*/ 780619 h 2420679"/>
              <a:gd name="connsiteX8" fmla="*/ 757651 w 5068393"/>
              <a:gd name="connsiteY8" fmla="*/ 810331 h 2420679"/>
              <a:gd name="connsiteX9" fmla="*/ 838037 w 5068393"/>
              <a:gd name="connsiteY9" fmla="*/ 1100163 h 2420679"/>
              <a:gd name="connsiteX10" fmla="*/ 868182 w 5068393"/>
              <a:gd name="connsiteY10" fmla="*/ 1080067 h 2420679"/>
              <a:gd name="connsiteX11" fmla="*/ 882012 w 5068393"/>
              <a:gd name="connsiteY11" fmla="*/ 1063104 h 2420679"/>
              <a:gd name="connsiteX12" fmla="*/ 968666 w 5068393"/>
              <a:gd name="connsiteY12" fmla="*/ 1029825 h 2420679"/>
              <a:gd name="connsiteX13" fmla="*/ 1018908 w 5068393"/>
              <a:gd name="connsiteY13" fmla="*/ 1150405 h 2420679"/>
              <a:gd name="connsiteX14" fmla="*/ 1089246 w 5068393"/>
              <a:gd name="connsiteY14" fmla="*/ 1200647 h 2420679"/>
              <a:gd name="connsiteX15" fmla="*/ 1088491 w 5068393"/>
              <a:gd name="connsiteY15" fmla="*/ 1220420 h 2420679"/>
              <a:gd name="connsiteX16" fmla="*/ 1219875 w 5068393"/>
              <a:gd name="connsiteY16" fmla="*/ 1311179 h 2420679"/>
              <a:gd name="connsiteX17" fmla="*/ 1260068 w 5068393"/>
              <a:gd name="connsiteY17" fmla="*/ 1291082 h 2420679"/>
              <a:gd name="connsiteX18" fmla="*/ 1300262 w 5068393"/>
              <a:gd name="connsiteY18" fmla="*/ 1230792 h 2420679"/>
              <a:gd name="connsiteX19" fmla="*/ 1310310 w 5068393"/>
              <a:gd name="connsiteY19" fmla="*/ 1120260 h 2420679"/>
              <a:gd name="connsiteX20" fmla="*/ 1400745 w 5068393"/>
              <a:gd name="connsiteY20" fmla="*/ 979583 h 2420679"/>
              <a:gd name="connsiteX21" fmla="*/ 1410793 w 5068393"/>
              <a:gd name="connsiteY21" fmla="*/ 929341 h 2420679"/>
              <a:gd name="connsiteX22" fmla="*/ 1450987 w 5068393"/>
              <a:gd name="connsiteY22" fmla="*/ 879100 h 2420679"/>
              <a:gd name="connsiteX23" fmla="*/ 1471084 w 5068393"/>
              <a:gd name="connsiteY23" fmla="*/ 848955 h 2420679"/>
              <a:gd name="connsiteX24" fmla="*/ 1481132 w 5068393"/>
              <a:gd name="connsiteY24" fmla="*/ 818809 h 2420679"/>
              <a:gd name="connsiteX25" fmla="*/ 1501229 w 5068393"/>
              <a:gd name="connsiteY25" fmla="*/ 768568 h 2420679"/>
              <a:gd name="connsiteX26" fmla="*/ 1521325 w 5068393"/>
              <a:gd name="connsiteY26" fmla="*/ 637939 h 2420679"/>
              <a:gd name="connsiteX27" fmla="*/ 1531374 w 5068393"/>
              <a:gd name="connsiteY27" fmla="*/ 828858 h 2420679"/>
              <a:gd name="connsiteX28" fmla="*/ 1551470 w 5068393"/>
              <a:gd name="connsiteY28" fmla="*/ 788664 h 2420679"/>
              <a:gd name="connsiteX29" fmla="*/ 1561519 w 5068393"/>
              <a:gd name="connsiteY29" fmla="*/ 758519 h 2420679"/>
              <a:gd name="connsiteX30" fmla="*/ 1611761 w 5068393"/>
              <a:gd name="connsiteY30" fmla="*/ 848955 h 2420679"/>
              <a:gd name="connsiteX31" fmla="*/ 1662002 w 5068393"/>
              <a:gd name="connsiteY31" fmla="*/ 909245 h 2420679"/>
              <a:gd name="connsiteX32" fmla="*/ 1692147 w 5068393"/>
              <a:gd name="connsiteY32" fmla="*/ 919293 h 2420679"/>
              <a:gd name="connsiteX33" fmla="*/ 1742389 w 5068393"/>
              <a:gd name="connsiteY33" fmla="*/ 808761 h 2420679"/>
              <a:gd name="connsiteX34" fmla="*/ 1802679 w 5068393"/>
              <a:gd name="connsiteY34" fmla="*/ 748471 h 2420679"/>
              <a:gd name="connsiteX35" fmla="*/ 1822776 w 5068393"/>
              <a:gd name="connsiteY35" fmla="*/ 708278 h 2420679"/>
              <a:gd name="connsiteX36" fmla="*/ 1852921 w 5068393"/>
              <a:gd name="connsiteY36" fmla="*/ 567601 h 2420679"/>
              <a:gd name="connsiteX37" fmla="*/ 1873018 w 5068393"/>
              <a:gd name="connsiteY37" fmla="*/ 597746 h 2420679"/>
              <a:gd name="connsiteX38" fmla="*/ 1883066 w 5068393"/>
              <a:gd name="connsiteY38" fmla="*/ 627891 h 2420679"/>
              <a:gd name="connsiteX39" fmla="*/ 1903163 w 5068393"/>
              <a:gd name="connsiteY39" fmla="*/ 698229 h 2420679"/>
              <a:gd name="connsiteX40" fmla="*/ 1953404 w 5068393"/>
              <a:gd name="connsiteY40" fmla="*/ 778616 h 2420679"/>
              <a:gd name="connsiteX41" fmla="*/ 1983550 w 5068393"/>
              <a:gd name="connsiteY41" fmla="*/ 939390 h 2420679"/>
              <a:gd name="connsiteX42" fmla="*/ 2013695 w 5068393"/>
              <a:gd name="connsiteY42" fmla="*/ 1049922 h 2420679"/>
              <a:gd name="connsiteX43" fmla="*/ 2033791 w 5068393"/>
              <a:gd name="connsiteY43" fmla="*/ 1130308 h 2420679"/>
              <a:gd name="connsiteX44" fmla="*/ 2053888 w 5068393"/>
              <a:gd name="connsiteY44" fmla="*/ 1160453 h 2420679"/>
              <a:gd name="connsiteX45" fmla="*/ 2084033 w 5068393"/>
              <a:gd name="connsiteY45" fmla="*/ 1150405 h 2420679"/>
              <a:gd name="connsiteX46" fmla="*/ 2094081 w 5068393"/>
              <a:gd name="connsiteY46" fmla="*/ 1120260 h 2420679"/>
              <a:gd name="connsiteX47" fmla="*/ 2114178 w 5068393"/>
              <a:gd name="connsiteY47" fmla="*/ 1090115 h 2420679"/>
              <a:gd name="connsiteX48" fmla="*/ 2144323 w 5068393"/>
              <a:gd name="connsiteY48" fmla="*/ 1039873 h 2420679"/>
              <a:gd name="connsiteX49" fmla="*/ 2184517 w 5068393"/>
              <a:gd name="connsiteY49" fmla="*/ 1070018 h 2420679"/>
              <a:gd name="connsiteX50" fmla="*/ 2285000 w 5068393"/>
              <a:gd name="connsiteY50" fmla="*/ 1160453 h 2420679"/>
              <a:gd name="connsiteX51" fmla="*/ 2325193 w 5068393"/>
              <a:gd name="connsiteY51" fmla="*/ 1230792 h 2420679"/>
              <a:gd name="connsiteX52" fmla="*/ 2355339 w 5068393"/>
              <a:gd name="connsiteY52" fmla="*/ 1250889 h 2420679"/>
              <a:gd name="connsiteX53" fmla="*/ 2365387 w 5068393"/>
              <a:gd name="connsiteY53" fmla="*/ 1281034 h 2420679"/>
              <a:gd name="connsiteX54" fmla="*/ 2385484 w 5068393"/>
              <a:gd name="connsiteY54" fmla="*/ 1250889 h 2420679"/>
              <a:gd name="connsiteX55" fmla="*/ 2395532 w 5068393"/>
              <a:gd name="connsiteY55" fmla="*/ 1210695 h 2420679"/>
              <a:gd name="connsiteX56" fmla="*/ 2415629 w 5068393"/>
              <a:gd name="connsiteY56" fmla="*/ 1160453 h 2420679"/>
              <a:gd name="connsiteX57" fmla="*/ 2425677 w 5068393"/>
              <a:gd name="connsiteY57" fmla="*/ 1130308 h 2420679"/>
              <a:gd name="connsiteX58" fmla="*/ 2435725 w 5068393"/>
              <a:gd name="connsiteY58" fmla="*/ 969535 h 2420679"/>
              <a:gd name="connsiteX59" fmla="*/ 2465870 w 5068393"/>
              <a:gd name="connsiteY59" fmla="*/ 879100 h 2420679"/>
              <a:gd name="connsiteX60" fmla="*/ 2496015 w 5068393"/>
              <a:gd name="connsiteY60" fmla="*/ 828858 h 2420679"/>
              <a:gd name="connsiteX61" fmla="*/ 2506064 w 5068393"/>
              <a:gd name="connsiteY61" fmla="*/ 768568 h 2420679"/>
              <a:gd name="connsiteX62" fmla="*/ 2516112 w 5068393"/>
              <a:gd name="connsiteY62" fmla="*/ 798713 h 2420679"/>
              <a:gd name="connsiteX63" fmla="*/ 2526161 w 5068393"/>
              <a:gd name="connsiteY63" fmla="*/ 859003 h 2420679"/>
              <a:gd name="connsiteX64" fmla="*/ 2556306 w 5068393"/>
              <a:gd name="connsiteY64" fmla="*/ 929341 h 2420679"/>
              <a:gd name="connsiteX65" fmla="*/ 2566354 w 5068393"/>
              <a:gd name="connsiteY65" fmla="*/ 1049922 h 2420679"/>
              <a:gd name="connsiteX66" fmla="*/ 2586451 w 5068393"/>
              <a:gd name="connsiteY66" fmla="*/ 1170502 h 2420679"/>
              <a:gd name="connsiteX67" fmla="*/ 2646741 w 5068393"/>
              <a:gd name="connsiteY67" fmla="*/ 1110212 h 2420679"/>
              <a:gd name="connsiteX68" fmla="*/ 2707031 w 5068393"/>
              <a:gd name="connsiteY68" fmla="*/ 1070018 h 2420679"/>
              <a:gd name="connsiteX69" fmla="*/ 2757273 w 5068393"/>
              <a:gd name="connsiteY69" fmla="*/ 1009728 h 2420679"/>
              <a:gd name="connsiteX70" fmla="*/ 2797466 w 5068393"/>
              <a:gd name="connsiteY70" fmla="*/ 949438 h 2420679"/>
              <a:gd name="connsiteX71" fmla="*/ 2867804 w 5068393"/>
              <a:gd name="connsiteY71" fmla="*/ 889148 h 2420679"/>
              <a:gd name="connsiteX72" fmla="*/ 2918046 w 5068393"/>
              <a:gd name="connsiteY72" fmla="*/ 899196 h 2420679"/>
              <a:gd name="connsiteX73" fmla="*/ 2968288 w 5068393"/>
              <a:gd name="connsiteY73" fmla="*/ 939390 h 2420679"/>
              <a:gd name="connsiteX74" fmla="*/ 3028578 w 5068393"/>
              <a:gd name="connsiteY74" fmla="*/ 969535 h 2420679"/>
              <a:gd name="connsiteX75" fmla="*/ 3058723 w 5068393"/>
              <a:gd name="connsiteY75" fmla="*/ 999680 h 2420679"/>
              <a:gd name="connsiteX76" fmla="*/ 3068772 w 5068393"/>
              <a:gd name="connsiteY76" fmla="*/ 1029825 h 2420679"/>
              <a:gd name="connsiteX77" fmla="*/ 3149158 w 5068393"/>
              <a:gd name="connsiteY77" fmla="*/ 1070018 h 2420679"/>
              <a:gd name="connsiteX78" fmla="*/ 3189352 w 5068393"/>
              <a:gd name="connsiteY78" fmla="*/ 1090115 h 2420679"/>
              <a:gd name="connsiteX79" fmla="*/ 3219497 w 5068393"/>
              <a:gd name="connsiteY79" fmla="*/ 1059970 h 2420679"/>
              <a:gd name="connsiteX80" fmla="*/ 3249642 w 5068393"/>
              <a:gd name="connsiteY80" fmla="*/ 1039873 h 2420679"/>
              <a:gd name="connsiteX81" fmla="*/ 3319980 w 5068393"/>
              <a:gd name="connsiteY81" fmla="*/ 969535 h 2420679"/>
              <a:gd name="connsiteX82" fmla="*/ 3330029 w 5068393"/>
              <a:gd name="connsiteY82" fmla="*/ 929341 h 2420679"/>
              <a:gd name="connsiteX83" fmla="*/ 3360174 w 5068393"/>
              <a:gd name="connsiteY83" fmla="*/ 848955 h 2420679"/>
              <a:gd name="connsiteX84" fmla="*/ 3370222 w 5068393"/>
              <a:gd name="connsiteY84" fmla="*/ 748471 h 2420679"/>
              <a:gd name="connsiteX85" fmla="*/ 3390319 w 5068393"/>
              <a:gd name="connsiteY85" fmla="*/ 698229 h 2420679"/>
              <a:gd name="connsiteX86" fmla="*/ 3400367 w 5068393"/>
              <a:gd name="connsiteY86" fmla="*/ 658036 h 2420679"/>
              <a:gd name="connsiteX87" fmla="*/ 3420464 w 5068393"/>
              <a:gd name="connsiteY87" fmla="*/ 627891 h 2420679"/>
              <a:gd name="connsiteX88" fmla="*/ 3450609 w 5068393"/>
              <a:gd name="connsiteY88" fmla="*/ 537456 h 2420679"/>
              <a:gd name="connsiteX89" fmla="*/ 3470706 w 5068393"/>
              <a:gd name="connsiteY89" fmla="*/ 507311 h 2420679"/>
              <a:gd name="connsiteX90" fmla="*/ 3490802 w 5068393"/>
              <a:gd name="connsiteY90" fmla="*/ 426924 h 2420679"/>
              <a:gd name="connsiteX91" fmla="*/ 3556101 w 5068393"/>
              <a:gd name="connsiteY91" fmla="*/ 218048 h 2420679"/>
              <a:gd name="connsiteX92" fmla="*/ 3551092 w 5068393"/>
              <a:gd name="connsiteY92" fmla="*/ 557552 h 2420679"/>
              <a:gd name="connsiteX93" fmla="*/ 3601334 w 5068393"/>
              <a:gd name="connsiteY93" fmla="*/ 688181 h 2420679"/>
              <a:gd name="connsiteX94" fmla="*/ 3611382 w 5068393"/>
              <a:gd name="connsiteY94" fmla="*/ 838906 h 2420679"/>
              <a:gd name="connsiteX95" fmla="*/ 3641528 w 5068393"/>
              <a:gd name="connsiteY95" fmla="*/ 1009728 h 2420679"/>
              <a:gd name="connsiteX96" fmla="*/ 3681721 w 5068393"/>
              <a:gd name="connsiteY96" fmla="*/ 1130308 h 2420679"/>
              <a:gd name="connsiteX97" fmla="*/ 3691769 w 5068393"/>
              <a:gd name="connsiteY97" fmla="*/ 1170502 h 2420679"/>
              <a:gd name="connsiteX98" fmla="*/ 3701818 w 5068393"/>
              <a:gd name="connsiteY98" fmla="*/ 1301130 h 2420679"/>
              <a:gd name="connsiteX99" fmla="*/ 3721914 w 5068393"/>
              <a:gd name="connsiteY99" fmla="*/ 1361420 h 2420679"/>
              <a:gd name="connsiteX100" fmla="*/ 3731963 w 5068393"/>
              <a:gd name="connsiteY100" fmla="*/ 1391566 h 2420679"/>
              <a:gd name="connsiteX101" fmla="*/ 3792253 w 5068393"/>
              <a:gd name="connsiteY101" fmla="*/ 1311179 h 2420679"/>
              <a:gd name="connsiteX102" fmla="*/ 3842495 w 5068393"/>
              <a:gd name="connsiteY102" fmla="*/ 1230792 h 2420679"/>
              <a:gd name="connsiteX103" fmla="*/ 3862591 w 5068393"/>
              <a:gd name="connsiteY103" fmla="*/ 1160453 h 2420679"/>
              <a:gd name="connsiteX104" fmla="*/ 3872640 w 5068393"/>
              <a:gd name="connsiteY104" fmla="*/ 1100163 h 2420679"/>
              <a:gd name="connsiteX105" fmla="*/ 3902785 w 5068393"/>
              <a:gd name="connsiteY105" fmla="*/ 1029825 h 2420679"/>
              <a:gd name="connsiteX106" fmla="*/ 3912833 w 5068393"/>
              <a:gd name="connsiteY106" fmla="*/ 929341 h 2420679"/>
              <a:gd name="connsiteX107" fmla="*/ 3942978 w 5068393"/>
              <a:gd name="connsiteY107" fmla="*/ 859003 h 2420679"/>
              <a:gd name="connsiteX108" fmla="*/ 4013317 w 5068393"/>
              <a:gd name="connsiteY108" fmla="*/ 949438 h 2420679"/>
              <a:gd name="connsiteX109" fmla="*/ 4033413 w 5068393"/>
              <a:gd name="connsiteY109" fmla="*/ 989631 h 2420679"/>
              <a:gd name="connsiteX110" fmla="*/ 4043462 w 5068393"/>
              <a:gd name="connsiteY110" fmla="*/ 1090115 h 2420679"/>
              <a:gd name="connsiteX111" fmla="*/ 4093703 w 5068393"/>
              <a:gd name="connsiteY111" fmla="*/ 1110212 h 2420679"/>
              <a:gd name="connsiteX112" fmla="*/ 4264525 w 5068393"/>
              <a:gd name="connsiteY112" fmla="*/ 1130308 h 2420679"/>
              <a:gd name="connsiteX113" fmla="*/ 4294670 w 5068393"/>
              <a:gd name="connsiteY113" fmla="*/ 1120260 h 2420679"/>
              <a:gd name="connsiteX114" fmla="*/ 4304719 w 5068393"/>
              <a:gd name="connsiteY114" fmla="*/ 1039873 h 2420679"/>
              <a:gd name="connsiteX115" fmla="*/ 4314767 w 5068393"/>
              <a:gd name="connsiteY115" fmla="*/ 989631 h 2420679"/>
              <a:gd name="connsiteX116" fmla="*/ 4365009 w 5068393"/>
              <a:gd name="connsiteY116" fmla="*/ 959486 h 2420679"/>
              <a:gd name="connsiteX117" fmla="*/ 4385106 w 5068393"/>
              <a:gd name="connsiteY117" fmla="*/ 929341 h 2420679"/>
              <a:gd name="connsiteX118" fmla="*/ 4425299 w 5068393"/>
              <a:gd name="connsiteY118" fmla="*/ 889148 h 2420679"/>
              <a:gd name="connsiteX119" fmla="*/ 4435347 w 5068393"/>
              <a:gd name="connsiteY119" fmla="*/ 828858 h 2420679"/>
              <a:gd name="connsiteX120" fmla="*/ 4455444 w 5068393"/>
              <a:gd name="connsiteY120" fmla="*/ 798713 h 2420679"/>
              <a:gd name="connsiteX121" fmla="*/ 4485589 w 5068393"/>
              <a:gd name="connsiteY121" fmla="*/ 738423 h 2420679"/>
              <a:gd name="connsiteX122" fmla="*/ 4515734 w 5068393"/>
              <a:gd name="connsiteY122" fmla="*/ 748471 h 2420679"/>
              <a:gd name="connsiteX123" fmla="*/ 4545879 w 5068393"/>
              <a:gd name="connsiteY123" fmla="*/ 859003 h 2420679"/>
              <a:gd name="connsiteX124" fmla="*/ 4565976 w 5068393"/>
              <a:gd name="connsiteY124" fmla="*/ 929341 h 2420679"/>
              <a:gd name="connsiteX125" fmla="*/ 4586073 w 5068393"/>
              <a:gd name="connsiteY125" fmla="*/ 959486 h 2420679"/>
              <a:gd name="connsiteX126" fmla="*/ 4626266 w 5068393"/>
              <a:gd name="connsiteY126" fmla="*/ 899196 h 2420679"/>
              <a:gd name="connsiteX127" fmla="*/ 4686556 w 5068393"/>
              <a:gd name="connsiteY127" fmla="*/ 798713 h 2420679"/>
              <a:gd name="connsiteX128" fmla="*/ 4696604 w 5068393"/>
              <a:gd name="connsiteY128" fmla="*/ 607794 h 2420679"/>
              <a:gd name="connsiteX129" fmla="*/ 4706653 w 5068393"/>
              <a:gd name="connsiteY129" fmla="*/ 567601 h 2420679"/>
              <a:gd name="connsiteX130" fmla="*/ 4756895 w 5068393"/>
              <a:gd name="connsiteY130" fmla="*/ 678133 h 2420679"/>
              <a:gd name="connsiteX131" fmla="*/ 4766943 w 5068393"/>
              <a:gd name="connsiteY131" fmla="*/ 758519 h 2420679"/>
              <a:gd name="connsiteX132" fmla="*/ 4776991 w 5068393"/>
              <a:gd name="connsiteY132" fmla="*/ 889148 h 2420679"/>
              <a:gd name="connsiteX133" fmla="*/ 4807136 w 5068393"/>
              <a:gd name="connsiteY133" fmla="*/ 979583 h 2420679"/>
              <a:gd name="connsiteX134" fmla="*/ 4817185 w 5068393"/>
              <a:gd name="connsiteY134" fmla="*/ 1009728 h 2420679"/>
              <a:gd name="connsiteX135" fmla="*/ 4827233 w 5068393"/>
              <a:gd name="connsiteY135" fmla="*/ 1039873 h 2420679"/>
              <a:gd name="connsiteX136" fmla="*/ 4857378 w 5068393"/>
              <a:gd name="connsiteY136" fmla="*/ 1070018 h 2420679"/>
              <a:gd name="connsiteX137" fmla="*/ 4867426 w 5068393"/>
              <a:gd name="connsiteY137" fmla="*/ 1210695 h 2420679"/>
              <a:gd name="connsiteX138" fmla="*/ 4907620 w 5068393"/>
              <a:gd name="connsiteY138" fmla="*/ 1230792 h 2420679"/>
              <a:gd name="connsiteX139" fmla="*/ 4967910 w 5068393"/>
              <a:gd name="connsiteY139" fmla="*/ 1170502 h 2420679"/>
              <a:gd name="connsiteX140" fmla="*/ 5008103 w 5068393"/>
              <a:gd name="connsiteY140" fmla="*/ 1100163 h 2420679"/>
              <a:gd name="connsiteX141" fmla="*/ 5048297 w 5068393"/>
              <a:gd name="connsiteY141" fmla="*/ 1039873 h 2420679"/>
              <a:gd name="connsiteX142" fmla="*/ 5068393 w 5068393"/>
              <a:gd name="connsiteY142" fmla="*/ 989631 h 2420679"/>
              <a:gd name="connsiteX0" fmla="*/ 0 w 5068393"/>
              <a:gd name="connsiteY0" fmla="*/ 2420679 h 2420679"/>
              <a:gd name="connsiteX1" fmla="*/ 168519 w 5068393"/>
              <a:gd name="connsiteY1" fmla="*/ 218048 h 2420679"/>
              <a:gd name="connsiteX2" fmla="*/ 276620 w 5068393"/>
              <a:gd name="connsiteY2" fmla="*/ 0 h 2420679"/>
              <a:gd name="connsiteX3" fmla="*/ 506442 w 5068393"/>
              <a:gd name="connsiteY3" fmla="*/ 498095 h 2420679"/>
              <a:gd name="connsiteX4" fmla="*/ 596877 w 5068393"/>
              <a:gd name="connsiteY4" fmla="*/ 646660 h 2420679"/>
              <a:gd name="connsiteX5" fmla="*/ 616974 w 5068393"/>
              <a:gd name="connsiteY5" fmla="*/ 909674 h 2420679"/>
              <a:gd name="connsiteX6" fmla="*/ 727506 w 5068393"/>
              <a:gd name="connsiteY6" fmla="*/ 780619 h 2420679"/>
              <a:gd name="connsiteX7" fmla="*/ 757651 w 5068393"/>
              <a:gd name="connsiteY7" fmla="*/ 810331 h 2420679"/>
              <a:gd name="connsiteX8" fmla="*/ 838037 w 5068393"/>
              <a:gd name="connsiteY8" fmla="*/ 1100163 h 2420679"/>
              <a:gd name="connsiteX9" fmla="*/ 868182 w 5068393"/>
              <a:gd name="connsiteY9" fmla="*/ 1080067 h 2420679"/>
              <a:gd name="connsiteX10" fmla="*/ 882012 w 5068393"/>
              <a:gd name="connsiteY10" fmla="*/ 1063104 h 2420679"/>
              <a:gd name="connsiteX11" fmla="*/ 968666 w 5068393"/>
              <a:gd name="connsiteY11" fmla="*/ 1029825 h 2420679"/>
              <a:gd name="connsiteX12" fmla="*/ 1018908 w 5068393"/>
              <a:gd name="connsiteY12" fmla="*/ 1150405 h 2420679"/>
              <a:gd name="connsiteX13" fmla="*/ 1089246 w 5068393"/>
              <a:gd name="connsiteY13" fmla="*/ 1200647 h 2420679"/>
              <a:gd name="connsiteX14" fmla="*/ 1088491 w 5068393"/>
              <a:gd name="connsiteY14" fmla="*/ 1220420 h 2420679"/>
              <a:gd name="connsiteX15" fmla="*/ 1219875 w 5068393"/>
              <a:gd name="connsiteY15" fmla="*/ 1311179 h 2420679"/>
              <a:gd name="connsiteX16" fmla="*/ 1260068 w 5068393"/>
              <a:gd name="connsiteY16" fmla="*/ 1291082 h 2420679"/>
              <a:gd name="connsiteX17" fmla="*/ 1300262 w 5068393"/>
              <a:gd name="connsiteY17" fmla="*/ 1230792 h 2420679"/>
              <a:gd name="connsiteX18" fmla="*/ 1310310 w 5068393"/>
              <a:gd name="connsiteY18" fmla="*/ 1120260 h 2420679"/>
              <a:gd name="connsiteX19" fmla="*/ 1400745 w 5068393"/>
              <a:gd name="connsiteY19" fmla="*/ 979583 h 2420679"/>
              <a:gd name="connsiteX20" fmla="*/ 1410793 w 5068393"/>
              <a:gd name="connsiteY20" fmla="*/ 929341 h 2420679"/>
              <a:gd name="connsiteX21" fmla="*/ 1450987 w 5068393"/>
              <a:gd name="connsiteY21" fmla="*/ 879100 h 2420679"/>
              <a:gd name="connsiteX22" fmla="*/ 1471084 w 5068393"/>
              <a:gd name="connsiteY22" fmla="*/ 848955 h 2420679"/>
              <a:gd name="connsiteX23" fmla="*/ 1481132 w 5068393"/>
              <a:gd name="connsiteY23" fmla="*/ 818809 h 2420679"/>
              <a:gd name="connsiteX24" fmla="*/ 1501229 w 5068393"/>
              <a:gd name="connsiteY24" fmla="*/ 768568 h 2420679"/>
              <a:gd name="connsiteX25" fmla="*/ 1521325 w 5068393"/>
              <a:gd name="connsiteY25" fmla="*/ 637939 h 2420679"/>
              <a:gd name="connsiteX26" fmla="*/ 1531374 w 5068393"/>
              <a:gd name="connsiteY26" fmla="*/ 828858 h 2420679"/>
              <a:gd name="connsiteX27" fmla="*/ 1551470 w 5068393"/>
              <a:gd name="connsiteY27" fmla="*/ 788664 h 2420679"/>
              <a:gd name="connsiteX28" fmla="*/ 1561519 w 5068393"/>
              <a:gd name="connsiteY28" fmla="*/ 758519 h 2420679"/>
              <a:gd name="connsiteX29" fmla="*/ 1611761 w 5068393"/>
              <a:gd name="connsiteY29" fmla="*/ 848955 h 2420679"/>
              <a:gd name="connsiteX30" fmla="*/ 1662002 w 5068393"/>
              <a:gd name="connsiteY30" fmla="*/ 909245 h 2420679"/>
              <a:gd name="connsiteX31" fmla="*/ 1692147 w 5068393"/>
              <a:gd name="connsiteY31" fmla="*/ 919293 h 2420679"/>
              <a:gd name="connsiteX32" fmla="*/ 1742389 w 5068393"/>
              <a:gd name="connsiteY32" fmla="*/ 808761 h 2420679"/>
              <a:gd name="connsiteX33" fmla="*/ 1802679 w 5068393"/>
              <a:gd name="connsiteY33" fmla="*/ 748471 h 2420679"/>
              <a:gd name="connsiteX34" fmla="*/ 1822776 w 5068393"/>
              <a:gd name="connsiteY34" fmla="*/ 708278 h 2420679"/>
              <a:gd name="connsiteX35" fmla="*/ 1852921 w 5068393"/>
              <a:gd name="connsiteY35" fmla="*/ 567601 h 2420679"/>
              <a:gd name="connsiteX36" fmla="*/ 1873018 w 5068393"/>
              <a:gd name="connsiteY36" fmla="*/ 597746 h 2420679"/>
              <a:gd name="connsiteX37" fmla="*/ 1883066 w 5068393"/>
              <a:gd name="connsiteY37" fmla="*/ 627891 h 2420679"/>
              <a:gd name="connsiteX38" fmla="*/ 1903163 w 5068393"/>
              <a:gd name="connsiteY38" fmla="*/ 698229 h 2420679"/>
              <a:gd name="connsiteX39" fmla="*/ 1953404 w 5068393"/>
              <a:gd name="connsiteY39" fmla="*/ 778616 h 2420679"/>
              <a:gd name="connsiteX40" fmla="*/ 1983550 w 5068393"/>
              <a:gd name="connsiteY40" fmla="*/ 939390 h 2420679"/>
              <a:gd name="connsiteX41" fmla="*/ 2013695 w 5068393"/>
              <a:gd name="connsiteY41" fmla="*/ 1049922 h 2420679"/>
              <a:gd name="connsiteX42" fmla="*/ 2033791 w 5068393"/>
              <a:gd name="connsiteY42" fmla="*/ 1130308 h 2420679"/>
              <a:gd name="connsiteX43" fmla="*/ 2053888 w 5068393"/>
              <a:gd name="connsiteY43" fmla="*/ 1160453 h 2420679"/>
              <a:gd name="connsiteX44" fmla="*/ 2084033 w 5068393"/>
              <a:gd name="connsiteY44" fmla="*/ 1150405 h 2420679"/>
              <a:gd name="connsiteX45" fmla="*/ 2094081 w 5068393"/>
              <a:gd name="connsiteY45" fmla="*/ 1120260 h 2420679"/>
              <a:gd name="connsiteX46" fmla="*/ 2114178 w 5068393"/>
              <a:gd name="connsiteY46" fmla="*/ 1090115 h 2420679"/>
              <a:gd name="connsiteX47" fmla="*/ 2144323 w 5068393"/>
              <a:gd name="connsiteY47" fmla="*/ 1039873 h 2420679"/>
              <a:gd name="connsiteX48" fmla="*/ 2184517 w 5068393"/>
              <a:gd name="connsiteY48" fmla="*/ 1070018 h 2420679"/>
              <a:gd name="connsiteX49" fmla="*/ 2285000 w 5068393"/>
              <a:gd name="connsiteY49" fmla="*/ 1160453 h 2420679"/>
              <a:gd name="connsiteX50" fmla="*/ 2325193 w 5068393"/>
              <a:gd name="connsiteY50" fmla="*/ 1230792 h 2420679"/>
              <a:gd name="connsiteX51" fmla="*/ 2355339 w 5068393"/>
              <a:gd name="connsiteY51" fmla="*/ 1250889 h 2420679"/>
              <a:gd name="connsiteX52" fmla="*/ 2365387 w 5068393"/>
              <a:gd name="connsiteY52" fmla="*/ 1281034 h 2420679"/>
              <a:gd name="connsiteX53" fmla="*/ 2385484 w 5068393"/>
              <a:gd name="connsiteY53" fmla="*/ 1250889 h 2420679"/>
              <a:gd name="connsiteX54" fmla="*/ 2395532 w 5068393"/>
              <a:gd name="connsiteY54" fmla="*/ 1210695 h 2420679"/>
              <a:gd name="connsiteX55" fmla="*/ 2415629 w 5068393"/>
              <a:gd name="connsiteY55" fmla="*/ 1160453 h 2420679"/>
              <a:gd name="connsiteX56" fmla="*/ 2425677 w 5068393"/>
              <a:gd name="connsiteY56" fmla="*/ 1130308 h 2420679"/>
              <a:gd name="connsiteX57" fmla="*/ 2435725 w 5068393"/>
              <a:gd name="connsiteY57" fmla="*/ 969535 h 2420679"/>
              <a:gd name="connsiteX58" fmla="*/ 2465870 w 5068393"/>
              <a:gd name="connsiteY58" fmla="*/ 879100 h 2420679"/>
              <a:gd name="connsiteX59" fmla="*/ 2496015 w 5068393"/>
              <a:gd name="connsiteY59" fmla="*/ 828858 h 2420679"/>
              <a:gd name="connsiteX60" fmla="*/ 2506064 w 5068393"/>
              <a:gd name="connsiteY60" fmla="*/ 768568 h 2420679"/>
              <a:gd name="connsiteX61" fmla="*/ 2516112 w 5068393"/>
              <a:gd name="connsiteY61" fmla="*/ 798713 h 2420679"/>
              <a:gd name="connsiteX62" fmla="*/ 2526161 w 5068393"/>
              <a:gd name="connsiteY62" fmla="*/ 859003 h 2420679"/>
              <a:gd name="connsiteX63" fmla="*/ 2556306 w 5068393"/>
              <a:gd name="connsiteY63" fmla="*/ 929341 h 2420679"/>
              <a:gd name="connsiteX64" fmla="*/ 2566354 w 5068393"/>
              <a:gd name="connsiteY64" fmla="*/ 1049922 h 2420679"/>
              <a:gd name="connsiteX65" fmla="*/ 2586451 w 5068393"/>
              <a:gd name="connsiteY65" fmla="*/ 1170502 h 2420679"/>
              <a:gd name="connsiteX66" fmla="*/ 2646741 w 5068393"/>
              <a:gd name="connsiteY66" fmla="*/ 1110212 h 2420679"/>
              <a:gd name="connsiteX67" fmla="*/ 2707031 w 5068393"/>
              <a:gd name="connsiteY67" fmla="*/ 1070018 h 2420679"/>
              <a:gd name="connsiteX68" fmla="*/ 2757273 w 5068393"/>
              <a:gd name="connsiteY68" fmla="*/ 1009728 h 2420679"/>
              <a:gd name="connsiteX69" fmla="*/ 2797466 w 5068393"/>
              <a:gd name="connsiteY69" fmla="*/ 949438 h 2420679"/>
              <a:gd name="connsiteX70" fmla="*/ 2867804 w 5068393"/>
              <a:gd name="connsiteY70" fmla="*/ 889148 h 2420679"/>
              <a:gd name="connsiteX71" fmla="*/ 2918046 w 5068393"/>
              <a:gd name="connsiteY71" fmla="*/ 899196 h 2420679"/>
              <a:gd name="connsiteX72" fmla="*/ 2968288 w 5068393"/>
              <a:gd name="connsiteY72" fmla="*/ 939390 h 2420679"/>
              <a:gd name="connsiteX73" fmla="*/ 3028578 w 5068393"/>
              <a:gd name="connsiteY73" fmla="*/ 969535 h 2420679"/>
              <a:gd name="connsiteX74" fmla="*/ 3058723 w 5068393"/>
              <a:gd name="connsiteY74" fmla="*/ 999680 h 2420679"/>
              <a:gd name="connsiteX75" fmla="*/ 3068772 w 5068393"/>
              <a:gd name="connsiteY75" fmla="*/ 1029825 h 2420679"/>
              <a:gd name="connsiteX76" fmla="*/ 3149158 w 5068393"/>
              <a:gd name="connsiteY76" fmla="*/ 1070018 h 2420679"/>
              <a:gd name="connsiteX77" fmla="*/ 3189352 w 5068393"/>
              <a:gd name="connsiteY77" fmla="*/ 1090115 h 2420679"/>
              <a:gd name="connsiteX78" fmla="*/ 3219497 w 5068393"/>
              <a:gd name="connsiteY78" fmla="*/ 1059970 h 2420679"/>
              <a:gd name="connsiteX79" fmla="*/ 3249642 w 5068393"/>
              <a:gd name="connsiteY79" fmla="*/ 1039873 h 2420679"/>
              <a:gd name="connsiteX80" fmla="*/ 3319980 w 5068393"/>
              <a:gd name="connsiteY80" fmla="*/ 969535 h 2420679"/>
              <a:gd name="connsiteX81" fmla="*/ 3330029 w 5068393"/>
              <a:gd name="connsiteY81" fmla="*/ 929341 h 2420679"/>
              <a:gd name="connsiteX82" fmla="*/ 3360174 w 5068393"/>
              <a:gd name="connsiteY82" fmla="*/ 848955 h 2420679"/>
              <a:gd name="connsiteX83" fmla="*/ 3370222 w 5068393"/>
              <a:gd name="connsiteY83" fmla="*/ 748471 h 2420679"/>
              <a:gd name="connsiteX84" fmla="*/ 3390319 w 5068393"/>
              <a:gd name="connsiteY84" fmla="*/ 698229 h 2420679"/>
              <a:gd name="connsiteX85" fmla="*/ 3400367 w 5068393"/>
              <a:gd name="connsiteY85" fmla="*/ 658036 h 2420679"/>
              <a:gd name="connsiteX86" fmla="*/ 3420464 w 5068393"/>
              <a:gd name="connsiteY86" fmla="*/ 627891 h 2420679"/>
              <a:gd name="connsiteX87" fmla="*/ 3450609 w 5068393"/>
              <a:gd name="connsiteY87" fmla="*/ 537456 h 2420679"/>
              <a:gd name="connsiteX88" fmla="*/ 3470706 w 5068393"/>
              <a:gd name="connsiteY88" fmla="*/ 507311 h 2420679"/>
              <a:gd name="connsiteX89" fmla="*/ 3490802 w 5068393"/>
              <a:gd name="connsiteY89" fmla="*/ 426924 h 2420679"/>
              <a:gd name="connsiteX90" fmla="*/ 3556101 w 5068393"/>
              <a:gd name="connsiteY90" fmla="*/ 218048 h 2420679"/>
              <a:gd name="connsiteX91" fmla="*/ 3551092 w 5068393"/>
              <a:gd name="connsiteY91" fmla="*/ 557552 h 2420679"/>
              <a:gd name="connsiteX92" fmla="*/ 3601334 w 5068393"/>
              <a:gd name="connsiteY92" fmla="*/ 688181 h 2420679"/>
              <a:gd name="connsiteX93" fmla="*/ 3611382 w 5068393"/>
              <a:gd name="connsiteY93" fmla="*/ 838906 h 2420679"/>
              <a:gd name="connsiteX94" fmla="*/ 3641528 w 5068393"/>
              <a:gd name="connsiteY94" fmla="*/ 1009728 h 2420679"/>
              <a:gd name="connsiteX95" fmla="*/ 3681721 w 5068393"/>
              <a:gd name="connsiteY95" fmla="*/ 1130308 h 2420679"/>
              <a:gd name="connsiteX96" fmla="*/ 3691769 w 5068393"/>
              <a:gd name="connsiteY96" fmla="*/ 1170502 h 2420679"/>
              <a:gd name="connsiteX97" fmla="*/ 3701818 w 5068393"/>
              <a:gd name="connsiteY97" fmla="*/ 1301130 h 2420679"/>
              <a:gd name="connsiteX98" fmla="*/ 3721914 w 5068393"/>
              <a:gd name="connsiteY98" fmla="*/ 1361420 h 2420679"/>
              <a:gd name="connsiteX99" fmla="*/ 3731963 w 5068393"/>
              <a:gd name="connsiteY99" fmla="*/ 1391566 h 2420679"/>
              <a:gd name="connsiteX100" fmla="*/ 3792253 w 5068393"/>
              <a:gd name="connsiteY100" fmla="*/ 1311179 h 2420679"/>
              <a:gd name="connsiteX101" fmla="*/ 3842495 w 5068393"/>
              <a:gd name="connsiteY101" fmla="*/ 1230792 h 2420679"/>
              <a:gd name="connsiteX102" fmla="*/ 3862591 w 5068393"/>
              <a:gd name="connsiteY102" fmla="*/ 1160453 h 2420679"/>
              <a:gd name="connsiteX103" fmla="*/ 3872640 w 5068393"/>
              <a:gd name="connsiteY103" fmla="*/ 1100163 h 2420679"/>
              <a:gd name="connsiteX104" fmla="*/ 3902785 w 5068393"/>
              <a:gd name="connsiteY104" fmla="*/ 1029825 h 2420679"/>
              <a:gd name="connsiteX105" fmla="*/ 3912833 w 5068393"/>
              <a:gd name="connsiteY105" fmla="*/ 929341 h 2420679"/>
              <a:gd name="connsiteX106" fmla="*/ 3942978 w 5068393"/>
              <a:gd name="connsiteY106" fmla="*/ 859003 h 2420679"/>
              <a:gd name="connsiteX107" fmla="*/ 4013317 w 5068393"/>
              <a:gd name="connsiteY107" fmla="*/ 949438 h 2420679"/>
              <a:gd name="connsiteX108" fmla="*/ 4033413 w 5068393"/>
              <a:gd name="connsiteY108" fmla="*/ 989631 h 2420679"/>
              <a:gd name="connsiteX109" fmla="*/ 4043462 w 5068393"/>
              <a:gd name="connsiteY109" fmla="*/ 1090115 h 2420679"/>
              <a:gd name="connsiteX110" fmla="*/ 4093703 w 5068393"/>
              <a:gd name="connsiteY110" fmla="*/ 1110212 h 2420679"/>
              <a:gd name="connsiteX111" fmla="*/ 4264525 w 5068393"/>
              <a:gd name="connsiteY111" fmla="*/ 1130308 h 2420679"/>
              <a:gd name="connsiteX112" fmla="*/ 4294670 w 5068393"/>
              <a:gd name="connsiteY112" fmla="*/ 1120260 h 2420679"/>
              <a:gd name="connsiteX113" fmla="*/ 4304719 w 5068393"/>
              <a:gd name="connsiteY113" fmla="*/ 1039873 h 2420679"/>
              <a:gd name="connsiteX114" fmla="*/ 4314767 w 5068393"/>
              <a:gd name="connsiteY114" fmla="*/ 989631 h 2420679"/>
              <a:gd name="connsiteX115" fmla="*/ 4365009 w 5068393"/>
              <a:gd name="connsiteY115" fmla="*/ 959486 h 2420679"/>
              <a:gd name="connsiteX116" fmla="*/ 4385106 w 5068393"/>
              <a:gd name="connsiteY116" fmla="*/ 929341 h 2420679"/>
              <a:gd name="connsiteX117" fmla="*/ 4425299 w 5068393"/>
              <a:gd name="connsiteY117" fmla="*/ 889148 h 2420679"/>
              <a:gd name="connsiteX118" fmla="*/ 4435347 w 5068393"/>
              <a:gd name="connsiteY118" fmla="*/ 828858 h 2420679"/>
              <a:gd name="connsiteX119" fmla="*/ 4455444 w 5068393"/>
              <a:gd name="connsiteY119" fmla="*/ 798713 h 2420679"/>
              <a:gd name="connsiteX120" fmla="*/ 4485589 w 5068393"/>
              <a:gd name="connsiteY120" fmla="*/ 738423 h 2420679"/>
              <a:gd name="connsiteX121" fmla="*/ 4515734 w 5068393"/>
              <a:gd name="connsiteY121" fmla="*/ 748471 h 2420679"/>
              <a:gd name="connsiteX122" fmla="*/ 4545879 w 5068393"/>
              <a:gd name="connsiteY122" fmla="*/ 859003 h 2420679"/>
              <a:gd name="connsiteX123" fmla="*/ 4565976 w 5068393"/>
              <a:gd name="connsiteY123" fmla="*/ 929341 h 2420679"/>
              <a:gd name="connsiteX124" fmla="*/ 4586073 w 5068393"/>
              <a:gd name="connsiteY124" fmla="*/ 959486 h 2420679"/>
              <a:gd name="connsiteX125" fmla="*/ 4626266 w 5068393"/>
              <a:gd name="connsiteY125" fmla="*/ 899196 h 2420679"/>
              <a:gd name="connsiteX126" fmla="*/ 4686556 w 5068393"/>
              <a:gd name="connsiteY126" fmla="*/ 798713 h 2420679"/>
              <a:gd name="connsiteX127" fmla="*/ 4696604 w 5068393"/>
              <a:gd name="connsiteY127" fmla="*/ 607794 h 2420679"/>
              <a:gd name="connsiteX128" fmla="*/ 4706653 w 5068393"/>
              <a:gd name="connsiteY128" fmla="*/ 567601 h 2420679"/>
              <a:gd name="connsiteX129" fmla="*/ 4756895 w 5068393"/>
              <a:gd name="connsiteY129" fmla="*/ 678133 h 2420679"/>
              <a:gd name="connsiteX130" fmla="*/ 4766943 w 5068393"/>
              <a:gd name="connsiteY130" fmla="*/ 758519 h 2420679"/>
              <a:gd name="connsiteX131" fmla="*/ 4776991 w 5068393"/>
              <a:gd name="connsiteY131" fmla="*/ 889148 h 2420679"/>
              <a:gd name="connsiteX132" fmla="*/ 4807136 w 5068393"/>
              <a:gd name="connsiteY132" fmla="*/ 979583 h 2420679"/>
              <a:gd name="connsiteX133" fmla="*/ 4817185 w 5068393"/>
              <a:gd name="connsiteY133" fmla="*/ 1009728 h 2420679"/>
              <a:gd name="connsiteX134" fmla="*/ 4827233 w 5068393"/>
              <a:gd name="connsiteY134" fmla="*/ 1039873 h 2420679"/>
              <a:gd name="connsiteX135" fmla="*/ 4857378 w 5068393"/>
              <a:gd name="connsiteY135" fmla="*/ 1070018 h 2420679"/>
              <a:gd name="connsiteX136" fmla="*/ 4867426 w 5068393"/>
              <a:gd name="connsiteY136" fmla="*/ 1210695 h 2420679"/>
              <a:gd name="connsiteX137" fmla="*/ 4907620 w 5068393"/>
              <a:gd name="connsiteY137" fmla="*/ 1230792 h 2420679"/>
              <a:gd name="connsiteX138" fmla="*/ 4967910 w 5068393"/>
              <a:gd name="connsiteY138" fmla="*/ 1170502 h 2420679"/>
              <a:gd name="connsiteX139" fmla="*/ 5008103 w 5068393"/>
              <a:gd name="connsiteY139" fmla="*/ 1100163 h 2420679"/>
              <a:gd name="connsiteX140" fmla="*/ 5048297 w 5068393"/>
              <a:gd name="connsiteY140" fmla="*/ 1039873 h 2420679"/>
              <a:gd name="connsiteX141" fmla="*/ 5068393 w 5068393"/>
              <a:gd name="connsiteY141" fmla="*/ 989631 h 2420679"/>
              <a:gd name="connsiteX0" fmla="*/ 0 w 5068393"/>
              <a:gd name="connsiteY0" fmla="*/ 2420679 h 2420679"/>
              <a:gd name="connsiteX1" fmla="*/ 168519 w 5068393"/>
              <a:gd name="connsiteY1" fmla="*/ 218048 h 2420679"/>
              <a:gd name="connsiteX2" fmla="*/ 221202 w 5068393"/>
              <a:gd name="connsiteY2" fmla="*/ 0 h 2420679"/>
              <a:gd name="connsiteX3" fmla="*/ 506442 w 5068393"/>
              <a:gd name="connsiteY3" fmla="*/ 498095 h 2420679"/>
              <a:gd name="connsiteX4" fmla="*/ 596877 w 5068393"/>
              <a:gd name="connsiteY4" fmla="*/ 646660 h 2420679"/>
              <a:gd name="connsiteX5" fmla="*/ 616974 w 5068393"/>
              <a:gd name="connsiteY5" fmla="*/ 909674 h 2420679"/>
              <a:gd name="connsiteX6" fmla="*/ 727506 w 5068393"/>
              <a:gd name="connsiteY6" fmla="*/ 780619 h 2420679"/>
              <a:gd name="connsiteX7" fmla="*/ 757651 w 5068393"/>
              <a:gd name="connsiteY7" fmla="*/ 810331 h 2420679"/>
              <a:gd name="connsiteX8" fmla="*/ 838037 w 5068393"/>
              <a:gd name="connsiteY8" fmla="*/ 1100163 h 2420679"/>
              <a:gd name="connsiteX9" fmla="*/ 868182 w 5068393"/>
              <a:gd name="connsiteY9" fmla="*/ 1080067 h 2420679"/>
              <a:gd name="connsiteX10" fmla="*/ 882012 w 5068393"/>
              <a:gd name="connsiteY10" fmla="*/ 1063104 h 2420679"/>
              <a:gd name="connsiteX11" fmla="*/ 968666 w 5068393"/>
              <a:gd name="connsiteY11" fmla="*/ 1029825 h 2420679"/>
              <a:gd name="connsiteX12" fmla="*/ 1018908 w 5068393"/>
              <a:gd name="connsiteY12" fmla="*/ 1150405 h 2420679"/>
              <a:gd name="connsiteX13" fmla="*/ 1089246 w 5068393"/>
              <a:gd name="connsiteY13" fmla="*/ 1200647 h 2420679"/>
              <a:gd name="connsiteX14" fmla="*/ 1088491 w 5068393"/>
              <a:gd name="connsiteY14" fmla="*/ 1220420 h 2420679"/>
              <a:gd name="connsiteX15" fmla="*/ 1219875 w 5068393"/>
              <a:gd name="connsiteY15" fmla="*/ 1311179 h 2420679"/>
              <a:gd name="connsiteX16" fmla="*/ 1260068 w 5068393"/>
              <a:gd name="connsiteY16" fmla="*/ 1291082 h 2420679"/>
              <a:gd name="connsiteX17" fmla="*/ 1300262 w 5068393"/>
              <a:gd name="connsiteY17" fmla="*/ 1230792 h 2420679"/>
              <a:gd name="connsiteX18" fmla="*/ 1310310 w 5068393"/>
              <a:gd name="connsiteY18" fmla="*/ 1120260 h 2420679"/>
              <a:gd name="connsiteX19" fmla="*/ 1400745 w 5068393"/>
              <a:gd name="connsiteY19" fmla="*/ 979583 h 2420679"/>
              <a:gd name="connsiteX20" fmla="*/ 1410793 w 5068393"/>
              <a:gd name="connsiteY20" fmla="*/ 929341 h 2420679"/>
              <a:gd name="connsiteX21" fmla="*/ 1450987 w 5068393"/>
              <a:gd name="connsiteY21" fmla="*/ 879100 h 2420679"/>
              <a:gd name="connsiteX22" fmla="*/ 1471084 w 5068393"/>
              <a:gd name="connsiteY22" fmla="*/ 848955 h 2420679"/>
              <a:gd name="connsiteX23" fmla="*/ 1481132 w 5068393"/>
              <a:gd name="connsiteY23" fmla="*/ 818809 h 2420679"/>
              <a:gd name="connsiteX24" fmla="*/ 1501229 w 5068393"/>
              <a:gd name="connsiteY24" fmla="*/ 768568 h 2420679"/>
              <a:gd name="connsiteX25" fmla="*/ 1521325 w 5068393"/>
              <a:gd name="connsiteY25" fmla="*/ 637939 h 2420679"/>
              <a:gd name="connsiteX26" fmla="*/ 1531374 w 5068393"/>
              <a:gd name="connsiteY26" fmla="*/ 828858 h 2420679"/>
              <a:gd name="connsiteX27" fmla="*/ 1551470 w 5068393"/>
              <a:gd name="connsiteY27" fmla="*/ 788664 h 2420679"/>
              <a:gd name="connsiteX28" fmla="*/ 1561519 w 5068393"/>
              <a:gd name="connsiteY28" fmla="*/ 758519 h 2420679"/>
              <a:gd name="connsiteX29" fmla="*/ 1611761 w 5068393"/>
              <a:gd name="connsiteY29" fmla="*/ 848955 h 2420679"/>
              <a:gd name="connsiteX30" fmla="*/ 1662002 w 5068393"/>
              <a:gd name="connsiteY30" fmla="*/ 909245 h 2420679"/>
              <a:gd name="connsiteX31" fmla="*/ 1692147 w 5068393"/>
              <a:gd name="connsiteY31" fmla="*/ 919293 h 2420679"/>
              <a:gd name="connsiteX32" fmla="*/ 1742389 w 5068393"/>
              <a:gd name="connsiteY32" fmla="*/ 808761 h 2420679"/>
              <a:gd name="connsiteX33" fmla="*/ 1802679 w 5068393"/>
              <a:gd name="connsiteY33" fmla="*/ 748471 h 2420679"/>
              <a:gd name="connsiteX34" fmla="*/ 1822776 w 5068393"/>
              <a:gd name="connsiteY34" fmla="*/ 708278 h 2420679"/>
              <a:gd name="connsiteX35" fmla="*/ 1852921 w 5068393"/>
              <a:gd name="connsiteY35" fmla="*/ 567601 h 2420679"/>
              <a:gd name="connsiteX36" fmla="*/ 1873018 w 5068393"/>
              <a:gd name="connsiteY36" fmla="*/ 597746 h 2420679"/>
              <a:gd name="connsiteX37" fmla="*/ 1883066 w 5068393"/>
              <a:gd name="connsiteY37" fmla="*/ 627891 h 2420679"/>
              <a:gd name="connsiteX38" fmla="*/ 1903163 w 5068393"/>
              <a:gd name="connsiteY38" fmla="*/ 698229 h 2420679"/>
              <a:gd name="connsiteX39" fmla="*/ 1953404 w 5068393"/>
              <a:gd name="connsiteY39" fmla="*/ 778616 h 2420679"/>
              <a:gd name="connsiteX40" fmla="*/ 1983550 w 5068393"/>
              <a:gd name="connsiteY40" fmla="*/ 939390 h 2420679"/>
              <a:gd name="connsiteX41" fmla="*/ 2013695 w 5068393"/>
              <a:gd name="connsiteY41" fmla="*/ 1049922 h 2420679"/>
              <a:gd name="connsiteX42" fmla="*/ 2033791 w 5068393"/>
              <a:gd name="connsiteY42" fmla="*/ 1130308 h 2420679"/>
              <a:gd name="connsiteX43" fmla="*/ 2053888 w 5068393"/>
              <a:gd name="connsiteY43" fmla="*/ 1160453 h 2420679"/>
              <a:gd name="connsiteX44" fmla="*/ 2084033 w 5068393"/>
              <a:gd name="connsiteY44" fmla="*/ 1150405 h 2420679"/>
              <a:gd name="connsiteX45" fmla="*/ 2094081 w 5068393"/>
              <a:gd name="connsiteY45" fmla="*/ 1120260 h 2420679"/>
              <a:gd name="connsiteX46" fmla="*/ 2114178 w 5068393"/>
              <a:gd name="connsiteY46" fmla="*/ 1090115 h 2420679"/>
              <a:gd name="connsiteX47" fmla="*/ 2144323 w 5068393"/>
              <a:gd name="connsiteY47" fmla="*/ 1039873 h 2420679"/>
              <a:gd name="connsiteX48" fmla="*/ 2184517 w 5068393"/>
              <a:gd name="connsiteY48" fmla="*/ 1070018 h 2420679"/>
              <a:gd name="connsiteX49" fmla="*/ 2285000 w 5068393"/>
              <a:gd name="connsiteY49" fmla="*/ 1160453 h 2420679"/>
              <a:gd name="connsiteX50" fmla="*/ 2325193 w 5068393"/>
              <a:gd name="connsiteY50" fmla="*/ 1230792 h 2420679"/>
              <a:gd name="connsiteX51" fmla="*/ 2355339 w 5068393"/>
              <a:gd name="connsiteY51" fmla="*/ 1250889 h 2420679"/>
              <a:gd name="connsiteX52" fmla="*/ 2365387 w 5068393"/>
              <a:gd name="connsiteY52" fmla="*/ 1281034 h 2420679"/>
              <a:gd name="connsiteX53" fmla="*/ 2385484 w 5068393"/>
              <a:gd name="connsiteY53" fmla="*/ 1250889 h 2420679"/>
              <a:gd name="connsiteX54" fmla="*/ 2395532 w 5068393"/>
              <a:gd name="connsiteY54" fmla="*/ 1210695 h 2420679"/>
              <a:gd name="connsiteX55" fmla="*/ 2415629 w 5068393"/>
              <a:gd name="connsiteY55" fmla="*/ 1160453 h 2420679"/>
              <a:gd name="connsiteX56" fmla="*/ 2425677 w 5068393"/>
              <a:gd name="connsiteY56" fmla="*/ 1130308 h 2420679"/>
              <a:gd name="connsiteX57" fmla="*/ 2435725 w 5068393"/>
              <a:gd name="connsiteY57" fmla="*/ 969535 h 2420679"/>
              <a:gd name="connsiteX58" fmla="*/ 2465870 w 5068393"/>
              <a:gd name="connsiteY58" fmla="*/ 879100 h 2420679"/>
              <a:gd name="connsiteX59" fmla="*/ 2496015 w 5068393"/>
              <a:gd name="connsiteY59" fmla="*/ 828858 h 2420679"/>
              <a:gd name="connsiteX60" fmla="*/ 2506064 w 5068393"/>
              <a:gd name="connsiteY60" fmla="*/ 768568 h 2420679"/>
              <a:gd name="connsiteX61" fmla="*/ 2516112 w 5068393"/>
              <a:gd name="connsiteY61" fmla="*/ 798713 h 2420679"/>
              <a:gd name="connsiteX62" fmla="*/ 2526161 w 5068393"/>
              <a:gd name="connsiteY62" fmla="*/ 859003 h 2420679"/>
              <a:gd name="connsiteX63" fmla="*/ 2556306 w 5068393"/>
              <a:gd name="connsiteY63" fmla="*/ 929341 h 2420679"/>
              <a:gd name="connsiteX64" fmla="*/ 2566354 w 5068393"/>
              <a:gd name="connsiteY64" fmla="*/ 1049922 h 2420679"/>
              <a:gd name="connsiteX65" fmla="*/ 2586451 w 5068393"/>
              <a:gd name="connsiteY65" fmla="*/ 1170502 h 2420679"/>
              <a:gd name="connsiteX66" fmla="*/ 2646741 w 5068393"/>
              <a:gd name="connsiteY66" fmla="*/ 1110212 h 2420679"/>
              <a:gd name="connsiteX67" fmla="*/ 2707031 w 5068393"/>
              <a:gd name="connsiteY67" fmla="*/ 1070018 h 2420679"/>
              <a:gd name="connsiteX68" fmla="*/ 2757273 w 5068393"/>
              <a:gd name="connsiteY68" fmla="*/ 1009728 h 2420679"/>
              <a:gd name="connsiteX69" fmla="*/ 2797466 w 5068393"/>
              <a:gd name="connsiteY69" fmla="*/ 949438 h 2420679"/>
              <a:gd name="connsiteX70" fmla="*/ 2867804 w 5068393"/>
              <a:gd name="connsiteY70" fmla="*/ 889148 h 2420679"/>
              <a:gd name="connsiteX71" fmla="*/ 2918046 w 5068393"/>
              <a:gd name="connsiteY71" fmla="*/ 899196 h 2420679"/>
              <a:gd name="connsiteX72" fmla="*/ 2968288 w 5068393"/>
              <a:gd name="connsiteY72" fmla="*/ 939390 h 2420679"/>
              <a:gd name="connsiteX73" fmla="*/ 3028578 w 5068393"/>
              <a:gd name="connsiteY73" fmla="*/ 969535 h 2420679"/>
              <a:gd name="connsiteX74" fmla="*/ 3058723 w 5068393"/>
              <a:gd name="connsiteY74" fmla="*/ 999680 h 2420679"/>
              <a:gd name="connsiteX75" fmla="*/ 3068772 w 5068393"/>
              <a:gd name="connsiteY75" fmla="*/ 1029825 h 2420679"/>
              <a:gd name="connsiteX76" fmla="*/ 3149158 w 5068393"/>
              <a:gd name="connsiteY76" fmla="*/ 1070018 h 2420679"/>
              <a:gd name="connsiteX77" fmla="*/ 3189352 w 5068393"/>
              <a:gd name="connsiteY77" fmla="*/ 1090115 h 2420679"/>
              <a:gd name="connsiteX78" fmla="*/ 3219497 w 5068393"/>
              <a:gd name="connsiteY78" fmla="*/ 1059970 h 2420679"/>
              <a:gd name="connsiteX79" fmla="*/ 3249642 w 5068393"/>
              <a:gd name="connsiteY79" fmla="*/ 1039873 h 2420679"/>
              <a:gd name="connsiteX80" fmla="*/ 3319980 w 5068393"/>
              <a:gd name="connsiteY80" fmla="*/ 969535 h 2420679"/>
              <a:gd name="connsiteX81" fmla="*/ 3330029 w 5068393"/>
              <a:gd name="connsiteY81" fmla="*/ 929341 h 2420679"/>
              <a:gd name="connsiteX82" fmla="*/ 3360174 w 5068393"/>
              <a:gd name="connsiteY82" fmla="*/ 848955 h 2420679"/>
              <a:gd name="connsiteX83" fmla="*/ 3370222 w 5068393"/>
              <a:gd name="connsiteY83" fmla="*/ 748471 h 2420679"/>
              <a:gd name="connsiteX84" fmla="*/ 3390319 w 5068393"/>
              <a:gd name="connsiteY84" fmla="*/ 698229 h 2420679"/>
              <a:gd name="connsiteX85" fmla="*/ 3400367 w 5068393"/>
              <a:gd name="connsiteY85" fmla="*/ 658036 h 2420679"/>
              <a:gd name="connsiteX86" fmla="*/ 3420464 w 5068393"/>
              <a:gd name="connsiteY86" fmla="*/ 627891 h 2420679"/>
              <a:gd name="connsiteX87" fmla="*/ 3450609 w 5068393"/>
              <a:gd name="connsiteY87" fmla="*/ 537456 h 2420679"/>
              <a:gd name="connsiteX88" fmla="*/ 3470706 w 5068393"/>
              <a:gd name="connsiteY88" fmla="*/ 507311 h 2420679"/>
              <a:gd name="connsiteX89" fmla="*/ 3490802 w 5068393"/>
              <a:gd name="connsiteY89" fmla="*/ 426924 h 2420679"/>
              <a:gd name="connsiteX90" fmla="*/ 3556101 w 5068393"/>
              <a:gd name="connsiteY90" fmla="*/ 218048 h 2420679"/>
              <a:gd name="connsiteX91" fmla="*/ 3551092 w 5068393"/>
              <a:gd name="connsiteY91" fmla="*/ 557552 h 2420679"/>
              <a:gd name="connsiteX92" fmla="*/ 3601334 w 5068393"/>
              <a:gd name="connsiteY92" fmla="*/ 688181 h 2420679"/>
              <a:gd name="connsiteX93" fmla="*/ 3611382 w 5068393"/>
              <a:gd name="connsiteY93" fmla="*/ 838906 h 2420679"/>
              <a:gd name="connsiteX94" fmla="*/ 3641528 w 5068393"/>
              <a:gd name="connsiteY94" fmla="*/ 1009728 h 2420679"/>
              <a:gd name="connsiteX95" fmla="*/ 3681721 w 5068393"/>
              <a:gd name="connsiteY95" fmla="*/ 1130308 h 2420679"/>
              <a:gd name="connsiteX96" fmla="*/ 3691769 w 5068393"/>
              <a:gd name="connsiteY96" fmla="*/ 1170502 h 2420679"/>
              <a:gd name="connsiteX97" fmla="*/ 3701818 w 5068393"/>
              <a:gd name="connsiteY97" fmla="*/ 1301130 h 2420679"/>
              <a:gd name="connsiteX98" fmla="*/ 3721914 w 5068393"/>
              <a:gd name="connsiteY98" fmla="*/ 1361420 h 2420679"/>
              <a:gd name="connsiteX99" fmla="*/ 3731963 w 5068393"/>
              <a:gd name="connsiteY99" fmla="*/ 1391566 h 2420679"/>
              <a:gd name="connsiteX100" fmla="*/ 3792253 w 5068393"/>
              <a:gd name="connsiteY100" fmla="*/ 1311179 h 2420679"/>
              <a:gd name="connsiteX101" fmla="*/ 3842495 w 5068393"/>
              <a:gd name="connsiteY101" fmla="*/ 1230792 h 2420679"/>
              <a:gd name="connsiteX102" fmla="*/ 3862591 w 5068393"/>
              <a:gd name="connsiteY102" fmla="*/ 1160453 h 2420679"/>
              <a:gd name="connsiteX103" fmla="*/ 3872640 w 5068393"/>
              <a:gd name="connsiteY103" fmla="*/ 1100163 h 2420679"/>
              <a:gd name="connsiteX104" fmla="*/ 3902785 w 5068393"/>
              <a:gd name="connsiteY104" fmla="*/ 1029825 h 2420679"/>
              <a:gd name="connsiteX105" fmla="*/ 3912833 w 5068393"/>
              <a:gd name="connsiteY105" fmla="*/ 929341 h 2420679"/>
              <a:gd name="connsiteX106" fmla="*/ 3942978 w 5068393"/>
              <a:gd name="connsiteY106" fmla="*/ 859003 h 2420679"/>
              <a:gd name="connsiteX107" fmla="*/ 4013317 w 5068393"/>
              <a:gd name="connsiteY107" fmla="*/ 949438 h 2420679"/>
              <a:gd name="connsiteX108" fmla="*/ 4033413 w 5068393"/>
              <a:gd name="connsiteY108" fmla="*/ 989631 h 2420679"/>
              <a:gd name="connsiteX109" fmla="*/ 4043462 w 5068393"/>
              <a:gd name="connsiteY109" fmla="*/ 1090115 h 2420679"/>
              <a:gd name="connsiteX110" fmla="*/ 4093703 w 5068393"/>
              <a:gd name="connsiteY110" fmla="*/ 1110212 h 2420679"/>
              <a:gd name="connsiteX111" fmla="*/ 4264525 w 5068393"/>
              <a:gd name="connsiteY111" fmla="*/ 1130308 h 2420679"/>
              <a:gd name="connsiteX112" fmla="*/ 4294670 w 5068393"/>
              <a:gd name="connsiteY112" fmla="*/ 1120260 h 2420679"/>
              <a:gd name="connsiteX113" fmla="*/ 4304719 w 5068393"/>
              <a:gd name="connsiteY113" fmla="*/ 1039873 h 2420679"/>
              <a:gd name="connsiteX114" fmla="*/ 4314767 w 5068393"/>
              <a:gd name="connsiteY114" fmla="*/ 989631 h 2420679"/>
              <a:gd name="connsiteX115" fmla="*/ 4365009 w 5068393"/>
              <a:gd name="connsiteY115" fmla="*/ 959486 h 2420679"/>
              <a:gd name="connsiteX116" fmla="*/ 4385106 w 5068393"/>
              <a:gd name="connsiteY116" fmla="*/ 929341 h 2420679"/>
              <a:gd name="connsiteX117" fmla="*/ 4425299 w 5068393"/>
              <a:gd name="connsiteY117" fmla="*/ 889148 h 2420679"/>
              <a:gd name="connsiteX118" fmla="*/ 4435347 w 5068393"/>
              <a:gd name="connsiteY118" fmla="*/ 828858 h 2420679"/>
              <a:gd name="connsiteX119" fmla="*/ 4455444 w 5068393"/>
              <a:gd name="connsiteY119" fmla="*/ 798713 h 2420679"/>
              <a:gd name="connsiteX120" fmla="*/ 4485589 w 5068393"/>
              <a:gd name="connsiteY120" fmla="*/ 738423 h 2420679"/>
              <a:gd name="connsiteX121" fmla="*/ 4515734 w 5068393"/>
              <a:gd name="connsiteY121" fmla="*/ 748471 h 2420679"/>
              <a:gd name="connsiteX122" fmla="*/ 4545879 w 5068393"/>
              <a:gd name="connsiteY122" fmla="*/ 859003 h 2420679"/>
              <a:gd name="connsiteX123" fmla="*/ 4565976 w 5068393"/>
              <a:gd name="connsiteY123" fmla="*/ 929341 h 2420679"/>
              <a:gd name="connsiteX124" fmla="*/ 4586073 w 5068393"/>
              <a:gd name="connsiteY124" fmla="*/ 959486 h 2420679"/>
              <a:gd name="connsiteX125" fmla="*/ 4626266 w 5068393"/>
              <a:gd name="connsiteY125" fmla="*/ 899196 h 2420679"/>
              <a:gd name="connsiteX126" fmla="*/ 4686556 w 5068393"/>
              <a:gd name="connsiteY126" fmla="*/ 798713 h 2420679"/>
              <a:gd name="connsiteX127" fmla="*/ 4696604 w 5068393"/>
              <a:gd name="connsiteY127" fmla="*/ 607794 h 2420679"/>
              <a:gd name="connsiteX128" fmla="*/ 4706653 w 5068393"/>
              <a:gd name="connsiteY128" fmla="*/ 567601 h 2420679"/>
              <a:gd name="connsiteX129" fmla="*/ 4756895 w 5068393"/>
              <a:gd name="connsiteY129" fmla="*/ 678133 h 2420679"/>
              <a:gd name="connsiteX130" fmla="*/ 4766943 w 5068393"/>
              <a:gd name="connsiteY130" fmla="*/ 758519 h 2420679"/>
              <a:gd name="connsiteX131" fmla="*/ 4776991 w 5068393"/>
              <a:gd name="connsiteY131" fmla="*/ 889148 h 2420679"/>
              <a:gd name="connsiteX132" fmla="*/ 4807136 w 5068393"/>
              <a:gd name="connsiteY132" fmla="*/ 979583 h 2420679"/>
              <a:gd name="connsiteX133" fmla="*/ 4817185 w 5068393"/>
              <a:gd name="connsiteY133" fmla="*/ 1009728 h 2420679"/>
              <a:gd name="connsiteX134" fmla="*/ 4827233 w 5068393"/>
              <a:gd name="connsiteY134" fmla="*/ 1039873 h 2420679"/>
              <a:gd name="connsiteX135" fmla="*/ 4857378 w 5068393"/>
              <a:gd name="connsiteY135" fmla="*/ 1070018 h 2420679"/>
              <a:gd name="connsiteX136" fmla="*/ 4867426 w 5068393"/>
              <a:gd name="connsiteY136" fmla="*/ 1210695 h 2420679"/>
              <a:gd name="connsiteX137" fmla="*/ 4907620 w 5068393"/>
              <a:gd name="connsiteY137" fmla="*/ 1230792 h 2420679"/>
              <a:gd name="connsiteX138" fmla="*/ 4967910 w 5068393"/>
              <a:gd name="connsiteY138" fmla="*/ 1170502 h 2420679"/>
              <a:gd name="connsiteX139" fmla="*/ 5008103 w 5068393"/>
              <a:gd name="connsiteY139" fmla="*/ 1100163 h 2420679"/>
              <a:gd name="connsiteX140" fmla="*/ 5048297 w 5068393"/>
              <a:gd name="connsiteY140" fmla="*/ 1039873 h 2420679"/>
              <a:gd name="connsiteX141" fmla="*/ 5068393 w 5068393"/>
              <a:gd name="connsiteY141" fmla="*/ 989631 h 2420679"/>
              <a:gd name="connsiteX0" fmla="*/ 0 w 5068393"/>
              <a:gd name="connsiteY0" fmla="*/ 2420679 h 2420679"/>
              <a:gd name="connsiteX1" fmla="*/ 168519 w 5068393"/>
              <a:gd name="connsiteY1" fmla="*/ 218048 h 2420679"/>
              <a:gd name="connsiteX2" fmla="*/ 221202 w 5068393"/>
              <a:gd name="connsiteY2" fmla="*/ 0 h 2420679"/>
              <a:gd name="connsiteX3" fmla="*/ 484238 w 5068393"/>
              <a:gd name="connsiteY3" fmla="*/ 218048 h 2420679"/>
              <a:gd name="connsiteX4" fmla="*/ 596877 w 5068393"/>
              <a:gd name="connsiteY4" fmla="*/ 646660 h 2420679"/>
              <a:gd name="connsiteX5" fmla="*/ 616974 w 5068393"/>
              <a:gd name="connsiteY5" fmla="*/ 909674 h 2420679"/>
              <a:gd name="connsiteX6" fmla="*/ 727506 w 5068393"/>
              <a:gd name="connsiteY6" fmla="*/ 780619 h 2420679"/>
              <a:gd name="connsiteX7" fmla="*/ 757651 w 5068393"/>
              <a:gd name="connsiteY7" fmla="*/ 810331 h 2420679"/>
              <a:gd name="connsiteX8" fmla="*/ 838037 w 5068393"/>
              <a:gd name="connsiteY8" fmla="*/ 1100163 h 2420679"/>
              <a:gd name="connsiteX9" fmla="*/ 868182 w 5068393"/>
              <a:gd name="connsiteY9" fmla="*/ 1080067 h 2420679"/>
              <a:gd name="connsiteX10" fmla="*/ 882012 w 5068393"/>
              <a:gd name="connsiteY10" fmla="*/ 1063104 h 2420679"/>
              <a:gd name="connsiteX11" fmla="*/ 968666 w 5068393"/>
              <a:gd name="connsiteY11" fmla="*/ 1029825 h 2420679"/>
              <a:gd name="connsiteX12" fmla="*/ 1018908 w 5068393"/>
              <a:gd name="connsiteY12" fmla="*/ 1150405 h 2420679"/>
              <a:gd name="connsiteX13" fmla="*/ 1089246 w 5068393"/>
              <a:gd name="connsiteY13" fmla="*/ 1200647 h 2420679"/>
              <a:gd name="connsiteX14" fmla="*/ 1088491 w 5068393"/>
              <a:gd name="connsiteY14" fmla="*/ 1220420 h 2420679"/>
              <a:gd name="connsiteX15" fmla="*/ 1219875 w 5068393"/>
              <a:gd name="connsiteY15" fmla="*/ 1311179 h 2420679"/>
              <a:gd name="connsiteX16" fmla="*/ 1260068 w 5068393"/>
              <a:gd name="connsiteY16" fmla="*/ 1291082 h 2420679"/>
              <a:gd name="connsiteX17" fmla="*/ 1300262 w 5068393"/>
              <a:gd name="connsiteY17" fmla="*/ 1230792 h 2420679"/>
              <a:gd name="connsiteX18" fmla="*/ 1310310 w 5068393"/>
              <a:gd name="connsiteY18" fmla="*/ 1120260 h 2420679"/>
              <a:gd name="connsiteX19" fmla="*/ 1400745 w 5068393"/>
              <a:gd name="connsiteY19" fmla="*/ 979583 h 2420679"/>
              <a:gd name="connsiteX20" fmla="*/ 1410793 w 5068393"/>
              <a:gd name="connsiteY20" fmla="*/ 929341 h 2420679"/>
              <a:gd name="connsiteX21" fmla="*/ 1450987 w 5068393"/>
              <a:gd name="connsiteY21" fmla="*/ 879100 h 2420679"/>
              <a:gd name="connsiteX22" fmla="*/ 1471084 w 5068393"/>
              <a:gd name="connsiteY22" fmla="*/ 848955 h 2420679"/>
              <a:gd name="connsiteX23" fmla="*/ 1481132 w 5068393"/>
              <a:gd name="connsiteY23" fmla="*/ 818809 h 2420679"/>
              <a:gd name="connsiteX24" fmla="*/ 1501229 w 5068393"/>
              <a:gd name="connsiteY24" fmla="*/ 768568 h 2420679"/>
              <a:gd name="connsiteX25" fmla="*/ 1521325 w 5068393"/>
              <a:gd name="connsiteY25" fmla="*/ 637939 h 2420679"/>
              <a:gd name="connsiteX26" fmla="*/ 1531374 w 5068393"/>
              <a:gd name="connsiteY26" fmla="*/ 828858 h 2420679"/>
              <a:gd name="connsiteX27" fmla="*/ 1551470 w 5068393"/>
              <a:gd name="connsiteY27" fmla="*/ 788664 h 2420679"/>
              <a:gd name="connsiteX28" fmla="*/ 1561519 w 5068393"/>
              <a:gd name="connsiteY28" fmla="*/ 758519 h 2420679"/>
              <a:gd name="connsiteX29" fmla="*/ 1611761 w 5068393"/>
              <a:gd name="connsiteY29" fmla="*/ 848955 h 2420679"/>
              <a:gd name="connsiteX30" fmla="*/ 1662002 w 5068393"/>
              <a:gd name="connsiteY30" fmla="*/ 909245 h 2420679"/>
              <a:gd name="connsiteX31" fmla="*/ 1692147 w 5068393"/>
              <a:gd name="connsiteY31" fmla="*/ 919293 h 2420679"/>
              <a:gd name="connsiteX32" fmla="*/ 1742389 w 5068393"/>
              <a:gd name="connsiteY32" fmla="*/ 808761 h 2420679"/>
              <a:gd name="connsiteX33" fmla="*/ 1802679 w 5068393"/>
              <a:gd name="connsiteY33" fmla="*/ 748471 h 2420679"/>
              <a:gd name="connsiteX34" fmla="*/ 1822776 w 5068393"/>
              <a:gd name="connsiteY34" fmla="*/ 708278 h 2420679"/>
              <a:gd name="connsiteX35" fmla="*/ 1852921 w 5068393"/>
              <a:gd name="connsiteY35" fmla="*/ 567601 h 2420679"/>
              <a:gd name="connsiteX36" fmla="*/ 1873018 w 5068393"/>
              <a:gd name="connsiteY36" fmla="*/ 597746 h 2420679"/>
              <a:gd name="connsiteX37" fmla="*/ 1883066 w 5068393"/>
              <a:gd name="connsiteY37" fmla="*/ 627891 h 2420679"/>
              <a:gd name="connsiteX38" fmla="*/ 1903163 w 5068393"/>
              <a:gd name="connsiteY38" fmla="*/ 698229 h 2420679"/>
              <a:gd name="connsiteX39" fmla="*/ 1953404 w 5068393"/>
              <a:gd name="connsiteY39" fmla="*/ 778616 h 2420679"/>
              <a:gd name="connsiteX40" fmla="*/ 1983550 w 5068393"/>
              <a:gd name="connsiteY40" fmla="*/ 939390 h 2420679"/>
              <a:gd name="connsiteX41" fmla="*/ 2013695 w 5068393"/>
              <a:gd name="connsiteY41" fmla="*/ 1049922 h 2420679"/>
              <a:gd name="connsiteX42" fmla="*/ 2033791 w 5068393"/>
              <a:gd name="connsiteY42" fmla="*/ 1130308 h 2420679"/>
              <a:gd name="connsiteX43" fmla="*/ 2053888 w 5068393"/>
              <a:gd name="connsiteY43" fmla="*/ 1160453 h 2420679"/>
              <a:gd name="connsiteX44" fmla="*/ 2084033 w 5068393"/>
              <a:gd name="connsiteY44" fmla="*/ 1150405 h 2420679"/>
              <a:gd name="connsiteX45" fmla="*/ 2094081 w 5068393"/>
              <a:gd name="connsiteY45" fmla="*/ 1120260 h 2420679"/>
              <a:gd name="connsiteX46" fmla="*/ 2114178 w 5068393"/>
              <a:gd name="connsiteY46" fmla="*/ 1090115 h 2420679"/>
              <a:gd name="connsiteX47" fmla="*/ 2144323 w 5068393"/>
              <a:gd name="connsiteY47" fmla="*/ 1039873 h 2420679"/>
              <a:gd name="connsiteX48" fmla="*/ 2184517 w 5068393"/>
              <a:gd name="connsiteY48" fmla="*/ 1070018 h 2420679"/>
              <a:gd name="connsiteX49" fmla="*/ 2285000 w 5068393"/>
              <a:gd name="connsiteY49" fmla="*/ 1160453 h 2420679"/>
              <a:gd name="connsiteX50" fmla="*/ 2325193 w 5068393"/>
              <a:gd name="connsiteY50" fmla="*/ 1230792 h 2420679"/>
              <a:gd name="connsiteX51" fmla="*/ 2355339 w 5068393"/>
              <a:gd name="connsiteY51" fmla="*/ 1250889 h 2420679"/>
              <a:gd name="connsiteX52" fmla="*/ 2365387 w 5068393"/>
              <a:gd name="connsiteY52" fmla="*/ 1281034 h 2420679"/>
              <a:gd name="connsiteX53" fmla="*/ 2385484 w 5068393"/>
              <a:gd name="connsiteY53" fmla="*/ 1250889 h 2420679"/>
              <a:gd name="connsiteX54" fmla="*/ 2395532 w 5068393"/>
              <a:gd name="connsiteY54" fmla="*/ 1210695 h 2420679"/>
              <a:gd name="connsiteX55" fmla="*/ 2415629 w 5068393"/>
              <a:gd name="connsiteY55" fmla="*/ 1160453 h 2420679"/>
              <a:gd name="connsiteX56" fmla="*/ 2425677 w 5068393"/>
              <a:gd name="connsiteY56" fmla="*/ 1130308 h 2420679"/>
              <a:gd name="connsiteX57" fmla="*/ 2435725 w 5068393"/>
              <a:gd name="connsiteY57" fmla="*/ 969535 h 2420679"/>
              <a:gd name="connsiteX58" fmla="*/ 2465870 w 5068393"/>
              <a:gd name="connsiteY58" fmla="*/ 879100 h 2420679"/>
              <a:gd name="connsiteX59" fmla="*/ 2496015 w 5068393"/>
              <a:gd name="connsiteY59" fmla="*/ 828858 h 2420679"/>
              <a:gd name="connsiteX60" fmla="*/ 2506064 w 5068393"/>
              <a:gd name="connsiteY60" fmla="*/ 768568 h 2420679"/>
              <a:gd name="connsiteX61" fmla="*/ 2516112 w 5068393"/>
              <a:gd name="connsiteY61" fmla="*/ 798713 h 2420679"/>
              <a:gd name="connsiteX62" fmla="*/ 2526161 w 5068393"/>
              <a:gd name="connsiteY62" fmla="*/ 859003 h 2420679"/>
              <a:gd name="connsiteX63" fmla="*/ 2556306 w 5068393"/>
              <a:gd name="connsiteY63" fmla="*/ 929341 h 2420679"/>
              <a:gd name="connsiteX64" fmla="*/ 2566354 w 5068393"/>
              <a:gd name="connsiteY64" fmla="*/ 1049922 h 2420679"/>
              <a:gd name="connsiteX65" fmla="*/ 2586451 w 5068393"/>
              <a:gd name="connsiteY65" fmla="*/ 1170502 h 2420679"/>
              <a:gd name="connsiteX66" fmla="*/ 2646741 w 5068393"/>
              <a:gd name="connsiteY66" fmla="*/ 1110212 h 2420679"/>
              <a:gd name="connsiteX67" fmla="*/ 2707031 w 5068393"/>
              <a:gd name="connsiteY67" fmla="*/ 1070018 h 2420679"/>
              <a:gd name="connsiteX68" fmla="*/ 2757273 w 5068393"/>
              <a:gd name="connsiteY68" fmla="*/ 1009728 h 2420679"/>
              <a:gd name="connsiteX69" fmla="*/ 2797466 w 5068393"/>
              <a:gd name="connsiteY69" fmla="*/ 949438 h 2420679"/>
              <a:gd name="connsiteX70" fmla="*/ 2867804 w 5068393"/>
              <a:gd name="connsiteY70" fmla="*/ 889148 h 2420679"/>
              <a:gd name="connsiteX71" fmla="*/ 2918046 w 5068393"/>
              <a:gd name="connsiteY71" fmla="*/ 899196 h 2420679"/>
              <a:gd name="connsiteX72" fmla="*/ 2968288 w 5068393"/>
              <a:gd name="connsiteY72" fmla="*/ 939390 h 2420679"/>
              <a:gd name="connsiteX73" fmla="*/ 3028578 w 5068393"/>
              <a:gd name="connsiteY73" fmla="*/ 969535 h 2420679"/>
              <a:gd name="connsiteX74" fmla="*/ 3058723 w 5068393"/>
              <a:gd name="connsiteY74" fmla="*/ 999680 h 2420679"/>
              <a:gd name="connsiteX75" fmla="*/ 3068772 w 5068393"/>
              <a:gd name="connsiteY75" fmla="*/ 1029825 h 2420679"/>
              <a:gd name="connsiteX76" fmla="*/ 3149158 w 5068393"/>
              <a:gd name="connsiteY76" fmla="*/ 1070018 h 2420679"/>
              <a:gd name="connsiteX77" fmla="*/ 3189352 w 5068393"/>
              <a:gd name="connsiteY77" fmla="*/ 1090115 h 2420679"/>
              <a:gd name="connsiteX78" fmla="*/ 3219497 w 5068393"/>
              <a:gd name="connsiteY78" fmla="*/ 1059970 h 2420679"/>
              <a:gd name="connsiteX79" fmla="*/ 3249642 w 5068393"/>
              <a:gd name="connsiteY79" fmla="*/ 1039873 h 2420679"/>
              <a:gd name="connsiteX80" fmla="*/ 3319980 w 5068393"/>
              <a:gd name="connsiteY80" fmla="*/ 969535 h 2420679"/>
              <a:gd name="connsiteX81" fmla="*/ 3330029 w 5068393"/>
              <a:gd name="connsiteY81" fmla="*/ 929341 h 2420679"/>
              <a:gd name="connsiteX82" fmla="*/ 3360174 w 5068393"/>
              <a:gd name="connsiteY82" fmla="*/ 848955 h 2420679"/>
              <a:gd name="connsiteX83" fmla="*/ 3370222 w 5068393"/>
              <a:gd name="connsiteY83" fmla="*/ 748471 h 2420679"/>
              <a:gd name="connsiteX84" fmla="*/ 3390319 w 5068393"/>
              <a:gd name="connsiteY84" fmla="*/ 698229 h 2420679"/>
              <a:gd name="connsiteX85" fmla="*/ 3400367 w 5068393"/>
              <a:gd name="connsiteY85" fmla="*/ 658036 h 2420679"/>
              <a:gd name="connsiteX86" fmla="*/ 3420464 w 5068393"/>
              <a:gd name="connsiteY86" fmla="*/ 627891 h 2420679"/>
              <a:gd name="connsiteX87" fmla="*/ 3450609 w 5068393"/>
              <a:gd name="connsiteY87" fmla="*/ 537456 h 2420679"/>
              <a:gd name="connsiteX88" fmla="*/ 3470706 w 5068393"/>
              <a:gd name="connsiteY88" fmla="*/ 507311 h 2420679"/>
              <a:gd name="connsiteX89" fmla="*/ 3490802 w 5068393"/>
              <a:gd name="connsiteY89" fmla="*/ 426924 h 2420679"/>
              <a:gd name="connsiteX90" fmla="*/ 3556101 w 5068393"/>
              <a:gd name="connsiteY90" fmla="*/ 218048 h 2420679"/>
              <a:gd name="connsiteX91" fmla="*/ 3551092 w 5068393"/>
              <a:gd name="connsiteY91" fmla="*/ 557552 h 2420679"/>
              <a:gd name="connsiteX92" fmla="*/ 3601334 w 5068393"/>
              <a:gd name="connsiteY92" fmla="*/ 688181 h 2420679"/>
              <a:gd name="connsiteX93" fmla="*/ 3611382 w 5068393"/>
              <a:gd name="connsiteY93" fmla="*/ 838906 h 2420679"/>
              <a:gd name="connsiteX94" fmla="*/ 3641528 w 5068393"/>
              <a:gd name="connsiteY94" fmla="*/ 1009728 h 2420679"/>
              <a:gd name="connsiteX95" fmla="*/ 3681721 w 5068393"/>
              <a:gd name="connsiteY95" fmla="*/ 1130308 h 2420679"/>
              <a:gd name="connsiteX96" fmla="*/ 3691769 w 5068393"/>
              <a:gd name="connsiteY96" fmla="*/ 1170502 h 2420679"/>
              <a:gd name="connsiteX97" fmla="*/ 3701818 w 5068393"/>
              <a:gd name="connsiteY97" fmla="*/ 1301130 h 2420679"/>
              <a:gd name="connsiteX98" fmla="*/ 3721914 w 5068393"/>
              <a:gd name="connsiteY98" fmla="*/ 1361420 h 2420679"/>
              <a:gd name="connsiteX99" fmla="*/ 3731963 w 5068393"/>
              <a:gd name="connsiteY99" fmla="*/ 1391566 h 2420679"/>
              <a:gd name="connsiteX100" fmla="*/ 3792253 w 5068393"/>
              <a:gd name="connsiteY100" fmla="*/ 1311179 h 2420679"/>
              <a:gd name="connsiteX101" fmla="*/ 3842495 w 5068393"/>
              <a:gd name="connsiteY101" fmla="*/ 1230792 h 2420679"/>
              <a:gd name="connsiteX102" fmla="*/ 3862591 w 5068393"/>
              <a:gd name="connsiteY102" fmla="*/ 1160453 h 2420679"/>
              <a:gd name="connsiteX103" fmla="*/ 3872640 w 5068393"/>
              <a:gd name="connsiteY103" fmla="*/ 1100163 h 2420679"/>
              <a:gd name="connsiteX104" fmla="*/ 3902785 w 5068393"/>
              <a:gd name="connsiteY104" fmla="*/ 1029825 h 2420679"/>
              <a:gd name="connsiteX105" fmla="*/ 3912833 w 5068393"/>
              <a:gd name="connsiteY105" fmla="*/ 929341 h 2420679"/>
              <a:gd name="connsiteX106" fmla="*/ 3942978 w 5068393"/>
              <a:gd name="connsiteY106" fmla="*/ 859003 h 2420679"/>
              <a:gd name="connsiteX107" fmla="*/ 4013317 w 5068393"/>
              <a:gd name="connsiteY107" fmla="*/ 949438 h 2420679"/>
              <a:gd name="connsiteX108" fmla="*/ 4033413 w 5068393"/>
              <a:gd name="connsiteY108" fmla="*/ 989631 h 2420679"/>
              <a:gd name="connsiteX109" fmla="*/ 4043462 w 5068393"/>
              <a:gd name="connsiteY109" fmla="*/ 1090115 h 2420679"/>
              <a:gd name="connsiteX110" fmla="*/ 4093703 w 5068393"/>
              <a:gd name="connsiteY110" fmla="*/ 1110212 h 2420679"/>
              <a:gd name="connsiteX111" fmla="*/ 4264525 w 5068393"/>
              <a:gd name="connsiteY111" fmla="*/ 1130308 h 2420679"/>
              <a:gd name="connsiteX112" fmla="*/ 4294670 w 5068393"/>
              <a:gd name="connsiteY112" fmla="*/ 1120260 h 2420679"/>
              <a:gd name="connsiteX113" fmla="*/ 4304719 w 5068393"/>
              <a:gd name="connsiteY113" fmla="*/ 1039873 h 2420679"/>
              <a:gd name="connsiteX114" fmla="*/ 4314767 w 5068393"/>
              <a:gd name="connsiteY114" fmla="*/ 989631 h 2420679"/>
              <a:gd name="connsiteX115" fmla="*/ 4365009 w 5068393"/>
              <a:gd name="connsiteY115" fmla="*/ 959486 h 2420679"/>
              <a:gd name="connsiteX116" fmla="*/ 4385106 w 5068393"/>
              <a:gd name="connsiteY116" fmla="*/ 929341 h 2420679"/>
              <a:gd name="connsiteX117" fmla="*/ 4425299 w 5068393"/>
              <a:gd name="connsiteY117" fmla="*/ 889148 h 2420679"/>
              <a:gd name="connsiteX118" fmla="*/ 4435347 w 5068393"/>
              <a:gd name="connsiteY118" fmla="*/ 828858 h 2420679"/>
              <a:gd name="connsiteX119" fmla="*/ 4455444 w 5068393"/>
              <a:gd name="connsiteY119" fmla="*/ 798713 h 2420679"/>
              <a:gd name="connsiteX120" fmla="*/ 4485589 w 5068393"/>
              <a:gd name="connsiteY120" fmla="*/ 738423 h 2420679"/>
              <a:gd name="connsiteX121" fmla="*/ 4515734 w 5068393"/>
              <a:gd name="connsiteY121" fmla="*/ 748471 h 2420679"/>
              <a:gd name="connsiteX122" fmla="*/ 4545879 w 5068393"/>
              <a:gd name="connsiteY122" fmla="*/ 859003 h 2420679"/>
              <a:gd name="connsiteX123" fmla="*/ 4565976 w 5068393"/>
              <a:gd name="connsiteY123" fmla="*/ 929341 h 2420679"/>
              <a:gd name="connsiteX124" fmla="*/ 4586073 w 5068393"/>
              <a:gd name="connsiteY124" fmla="*/ 959486 h 2420679"/>
              <a:gd name="connsiteX125" fmla="*/ 4626266 w 5068393"/>
              <a:gd name="connsiteY125" fmla="*/ 899196 h 2420679"/>
              <a:gd name="connsiteX126" fmla="*/ 4686556 w 5068393"/>
              <a:gd name="connsiteY126" fmla="*/ 798713 h 2420679"/>
              <a:gd name="connsiteX127" fmla="*/ 4696604 w 5068393"/>
              <a:gd name="connsiteY127" fmla="*/ 607794 h 2420679"/>
              <a:gd name="connsiteX128" fmla="*/ 4706653 w 5068393"/>
              <a:gd name="connsiteY128" fmla="*/ 567601 h 2420679"/>
              <a:gd name="connsiteX129" fmla="*/ 4756895 w 5068393"/>
              <a:gd name="connsiteY129" fmla="*/ 678133 h 2420679"/>
              <a:gd name="connsiteX130" fmla="*/ 4766943 w 5068393"/>
              <a:gd name="connsiteY130" fmla="*/ 758519 h 2420679"/>
              <a:gd name="connsiteX131" fmla="*/ 4776991 w 5068393"/>
              <a:gd name="connsiteY131" fmla="*/ 889148 h 2420679"/>
              <a:gd name="connsiteX132" fmla="*/ 4807136 w 5068393"/>
              <a:gd name="connsiteY132" fmla="*/ 979583 h 2420679"/>
              <a:gd name="connsiteX133" fmla="*/ 4817185 w 5068393"/>
              <a:gd name="connsiteY133" fmla="*/ 1009728 h 2420679"/>
              <a:gd name="connsiteX134" fmla="*/ 4827233 w 5068393"/>
              <a:gd name="connsiteY134" fmla="*/ 1039873 h 2420679"/>
              <a:gd name="connsiteX135" fmla="*/ 4857378 w 5068393"/>
              <a:gd name="connsiteY135" fmla="*/ 1070018 h 2420679"/>
              <a:gd name="connsiteX136" fmla="*/ 4867426 w 5068393"/>
              <a:gd name="connsiteY136" fmla="*/ 1210695 h 2420679"/>
              <a:gd name="connsiteX137" fmla="*/ 4907620 w 5068393"/>
              <a:gd name="connsiteY137" fmla="*/ 1230792 h 2420679"/>
              <a:gd name="connsiteX138" fmla="*/ 4967910 w 5068393"/>
              <a:gd name="connsiteY138" fmla="*/ 1170502 h 2420679"/>
              <a:gd name="connsiteX139" fmla="*/ 5008103 w 5068393"/>
              <a:gd name="connsiteY139" fmla="*/ 1100163 h 2420679"/>
              <a:gd name="connsiteX140" fmla="*/ 5048297 w 5068393"/>
              <a:gd name="connsiteY140" fmla="*/ 1039873 h 2420679"/>
              <a:gd name="connsiteX141" fmla="*/ 5068393 w 5068393"/>
              <a:gd name="connsiteY141" fmla="*/ 989631 h 2420679"/>
              <a:gd name="connsiteX0" fmla="*/ 0 w 5068393"/>
              <a:gd name="connsiteY0" fmla="*/ 2420679 h 2420679"/>
              <a:gd name="connsiteX1" fmla="*/ 168519 w 5068393"/>
              <a:gd name="connsiteY1" fmla="*/ 218048 h 2420679"/>
              <a:gd name="connsiteX2" fmla="*/ 221202 w 5068393"/>
              <a:gd name="connsiteY2" fmla="*/ 0 h 2420679"/>
              <a:gd name="connsiteX3" fmla="*/ 484238 w 5068393"/>
              <a:gd name="connsiteY3" fmla="*/ 218048 h 2420679"/>
              <a:gd name="connsiteX4" fmla="*/ 596877 w 5068393"/>
              <a:gd name="connsiteY4" fmla="*/ 646660 h 2420679"/>
              <a:gd name="connsiteX5" fmla="*/ 616974 w 5068393"/>
              <a:gd name="connsiteY5" fmla="*/ 909674 h 2420679"/>
              <a:gd name="connsiteX6" fmla="*/ 727506 w 5068393"/>
              <a:gd name="connsiteY6" fmla="*/ 780619 h 2420679"/>
              <a:gd name="connsiteX7" fmla="*/ 757651 w 5068393"/>
              <a:gd name="connsiteY7" fmla="*/ 810331 h 2420679"/>
              <a:gd name="connsiteX8" fmla="*/ 838037 w 5068393"/>
              <a:gd name="connsiteY8" fmla="*/ 1100163 h 2420679"/>
              <a:gd name="connsiteX9" fmla="*/ 868182 w 5068393"/>
              <a:gd name="connsiteY9" fmla="*/ 1080067 h 2420679"/>
              <a:gd name="connsiteX10" fmla="*/ 916286 w 5068393"/>
              <a:gd name="connsiteY10" fmla="*/ 1024562 h 2420679"/>
              <a:gd name="connsiteX11" fmla="*/ 968666 w 5068393"/>
              <a:gd name="connsiteY11" fmla="*/ 1029825 h 2420679"/>
              <a:gd name="connsiteX12" fmla="*/ 1018908 w 5068393"/>
              <a:gd name="connsiteY12" fmla="*/ 1150405 h 2420679"/>
              <a:gd name="connsiteX13" fmla="*/ 1089246 w 5068393"/>
              <a:gd name="connsiteY13" fmla="*/ 1200647 h 2420679"/>
              <a:gd name="connsiteX14" fmla="*/ 1088491 w 5068393"/>
              <a:gd name="connsiteY14" fmla="*/ 1220420 h 2420679"/>
              <a:gd name="connsiteX15" fmla="*/ 1219875 w 5068393"/>
              <a:gd name="connsiteY15" fmla="*/ 1311179 h 2420679"/>
              <a:gd name="connsiteX16" fmla="*/ 1260068 w 5068393"/>
              <a:gd name="connsiteY16" fmla="*/ 1291082 h 2420679"/>
              <a:gd name="connsiteX17" fmla="*/ 1300262 w 5068393"/>
              <a:gd name="connsiteY17" fmla="*/ 1230792 h 2420679"/>
              <a:gd name="connsiteX18" fmla="*/ 1310310 w 5068393"/>
              <a:gd name="connsiteY18" fmla="*/ 1120260 h 2420679"/>
              <a:gd name="connsiteX19" fmla="*/ 1400745 w 5068393"/>
              <a:gd name="connsiteY19" fmla="*/ 979583 h 2420679"/>
              <a:gd name="connsiteX20" fmla="*/ 1410793 w 5068393"/>
              <a:gd name="connsiteY20" fmla="*/ 929341 h 2420679"/>
              <a:gd name="connsiteX21" fmla="*/ 1450987 w 5068393"/>
              <a:gd name="connsiteY21" fmla="*/ 879100 h 2420679"/>
              <a:gd name="connsiteX22" fmla="*/ 1471084 w 5068393"/>
              <a:gd name="connsiteY22" fmla="*/ 848955 h 2420679"/>
              <a:gd name="connsiteX23" fmla="*/ 1481132 w 5068393"/>
              <a:gd name="connsiteY23" fmla="*/ 818809 h 2420679"/>
              <a:gd name="connsiteX24" fmla="*/ 1501229 w 5068393"/>
              <a:gd name="connsiteY24" fmla="*/ 768568 h 2420679"/>
              <a:gd name="connsiteX25" fmla="*/ 1521325 w 5068393"/>
              <a:gd name="connsiteY25" fmla="*/ 637939 h 2420679"/>
              <a:gd name="connsiteX26" fmla="*/ 1531374 w 5068393"/>
              <a:gd name="connsiteY26" fmla="*/ 828858 h 2420679"/>
              <a:gd name="connsiteX27" fmla="*/ 1551470 w 5068393"/>
              <a:gd name="connsiteY27" fmla="*/ 788664 h 2420679"/>
              <a:gd name="connsiteX28" fmla="*/ 1561519 w 5068393"/>
              <a:gd name="connsiteY28" fmla="*/ 758519 h 2420679"/>
              <a:gd name="connsiteX29" fmla="*/ 1611761 w 5068393"/>
              <a:gd name="connsiteY29" fmla="*/ 848955 h 2420679"/>
              <a:gd name="connsiteX30" fmla="*/ 1662002 w 5068393"/>
              <a:gd name="connsiteY30" fmla="*/ 909245 h 2420679"/>
              <a:gd name="connsiteX31" fmla="*/ 1692147 w 5068393"/>
              <a:gd name="connsiteY31" fmla="*/ 919293 h 2420679"/>
              <a:gd name="connsiteX32" fmla="*/ 1742389 w 5068393"/>
              <a:gd name="connsiteY32" fmla="*/ 808761 h 2420679"/>
              <a:gd name="connsiteX33" fmla="*/ 1802679 w 5068393"/>
              <a:gd name="connsiteY33" fmla="*/ 748471 h 2420679"/>
              <a:gd name="connsiteX34" fmla="*/ 1822776 w 5068393"/>
              <a:gd name="connsiteY34" fmla="*/ 708278 h 2420679"/>
              <a:gd name="connsiteX35" fmla="*/ 1852921 w 5068393"/>
              <a:gd name="connsiteY35" fmla="*/ 567601 h 2420679"/>
              <a:gd name="connsiteX36" fmla="*/ 1873018 w 5068393"/>
              <a:gd name="connsiteY36" fmla="*/ 597746 h 2420679"/>
              <a:gd name="connsiteX37" fmla="*/ 1883066 w 5068393"/>
              <a:gd name="connsiteY37" fmla="*/ 627891 h 2420679"/>
              <a:gd name="connsiteX38" fmla="*/ 1903163 w 5068393"/>
              <a:gd name="connsiteY38" fmla="*/ 698229 h 2420679"/>
              <a:gd name="connsiteX39" fmla="*/ 1953404 w 5068393"/>
              <a:gd name="connsiteY39" fmla="*/ 778616 h 2420679"/>
              <a:gd name="connsiteX40" fmla="*/ 1983550 w 5068393"/>
              <a:gd name="connsiteY40" fmla="*/ 939390 h 2420679"/>
              <a:gd name="connsiteX41" fmla="*/ 2013695 w 5068393"/>
              <a:gd name="connsiteY41" fmla="*/ 1049922 h 2420679"/>
              <a:gd name="connsiteX42" fmla="*/ 2033791 w 5068393"/>
              <a:gd name="connsiteY42" fmla="*/ 1130308 h 2420679"/>
              <a:gd name="connsiteX43" fmla="*/ 2053888 w 5068393"/>
              <a:gd name="connsiteY43" fmla="*/ 1160453 h 2420679"/>
              <a:gd name="connsiteX44" fmla="*/ 2084033 w 5068393"/>
              <a:gd name="connsiteY44" fmla="*/ 1150405 h 2420679"/>
              <a:gd name="connsiteX45" fmla="*/ 2094081 w 5068393"/>
              <a:gd name="connsiteY45" fmla="*/ 1120260 h 2420679"/>
              <a:gd name="connsiteX46" fmla="*/ 2114178 w 5068393"/>
              <a:gd name="connsiteY46" fmla="*/ 1090115 h 2420679"/>
              <a:gd name="connsiteX47" fmla="*/ 2144323 w 5068393"/>
              <a:gd name="connsiteY47" fmla="*/ 1039873 h 2420679"/>
              <a:gd name="connsiteX48" fmla="*/ 2184517 w 5068393"/>
              <a:gd name="connsiteY48" fmla="*/ 1070018 h 2420679"/>
              <a:gd name="connsiteX49" fmla="*/ 2285000 w 5068393"/>
              <a:gd name="connsiteY49" fmla="*/ 1160453 h 2420679"/>
              <a:gd name="connsiteX50" fmla="*/ 2325193 w 5068393"/>
              <a:gd name="connsiteY50" fmla="*/ 1230792 h 2420679"/>
              <a:gd name="connsiteX51" fmla="*/ 2355339 w 5068393"/>
              <a:gd name="connsiteY51" fmla="*/ 1250889 h 2420679"/>
              <a:gd name="connsiteX52" fmla="*/ 2365387 w 5068393"/>
              <a:gd name="connsiteY52" fmla="*/ 1281034 h 2420679"/>
              <a:gd name="connsiteX53" fmla="*/ 2385484 w 5068393"/>
              <a:gd name="connsiteY53" fmla="*/ 1250889 h 2420679"/>
              <a:gd name="connsiteX54" fmla="*/ 2395532 w 5068393"/>
              <a:gd name="connsiteY54" fmla="*/ 1210695 h 2420679"/>
              <a:gd name="connsiteX55" fmla="*/ 2415629 w 5068393"/>
              <a:gd name="connsiteY55" fmla="*/ 1160453 h 2420679"/>
              <a:gd name="connsiteX56" fmla="*/ 2425677 w 5068393"/>
              <a:gd name="connsiteY56" fmla="*/ 1130308 h 2420679"/>
              <a:gd name="connsiteX57" fmla="*/ 2435725 w 5068393"/>
              <a:gd name="connsiteY57" fmla="*/ 969535 h 2420679"/>
              <a:gd name="connsiteX58" fmla="*/ 2465870 w 5068393"/>
              <a:gd name="connsiteY58" fmla="*/ 879100 h 2420679"/>
              <a:gd name="connsiteX59" fmla="*/ 2496015 w 5068393"/>
              <a:gd name="connsiteY59" fmla="*/ 828858 h 2420679"/>
              <a:gd name="connsiteX60" fmla="*/ 2506064 w 5068393"/>
              <a:gd name="connsiteY60" fmla="*/ 768568 h 2420679"/>
              <a:gd name="connsiteX61" fmla="*/ 2516112 w 5068393"/>
              <a:gd name="connsiteY61" fmla="*/ 798713 h 2420679"/>
              <a:gd name="connsiteX62" fmla="*/ 2526161 w 5068393"/>
              <a:gd name="connsiteY62" fmla="*/ 859003 h 2420679"/>
              <a:gd name="connsiteX63" fmla="*/ 2556306 w 5068393"/>
              <a:gd name="connsiteY63" fmla="*/ 929341 h 2420679"/>
              <a:gd name="connsiteX64" fmla="*/ 2566354 w 5068393"/>
              <a:gd name="connsiteY64" fmla="*/ 1049922 h 2420679"/>
              <a:gd name="connsiteX65" fmla="*/ 2586451 w 5068393"/>
              <a:gd name="connsiteY65" fmla="*/ 1170502 h 2420679"/>
              <a:gd name="connsiteX66" fmla="*/ 2646741 w 5068393"/>
              <a:gd name="connsiteY66" fmla="*/ 1110212 h 2420679"/>
              <a:gd name="connsiteX67" fmla="*/ 2707031 w 5068393"/>
              <a:gd name="connsiteY67" fmla="*/ 1070018 h 2420679"/>
              <a:gd name="connsiteX68" fmla="*/ 2757273 w 5068393"/>
              <a:gd name="connsiteY68" fmla="*/ 1009728 h 2420679"/>
              <a:gd name="connsiteX69" fmla="*/ 2797466 w 5068393"/>
              <a:gd name="connsiteY69" fmla="*/ 949438 h 2420679"/>
              <a:gd name="connsiteX70" fmla="*/ 2867804 w 5068393"/>
              <a:gd name="connsiteY70" fmla="*/ 889148 h 2420679"/>
              <a:gd name="connsiteX71" fmla="*/ 2918046 w 5068393"/>
              <a:gd name="connsiteY71" fmla="*/ 899196 h 2420679"/>
              <a:gd name="connsiteX72" fmla="*/ 2968288 w 5068393"/>
              <a:gd name="connsiteY72" fmla="*/ 939390 h 2420679"/>
              <a:gd name="connsiteX73" fmla="*/ 3028578 w 5068393"/>
              <a:gd name="connsiteY73" fmla="*/ 969535 h 2420679"/>
              <a:gd name="connsiteX74" fmla="*/ 3058723 w 5068393"/>
              <a:gd name="connsiteY74" fmla="*/ 999680 h 2420679"/>
              <a:gd name="connsiteX75" fmla="*/ 3068772 w 5068393"/>
              <a:gd name="connsiteY75" fmla="*/ 1029825 h 2420679"/>
              <a:gd name="connsiteX76" fmla="*/ 3149158 w 5068393"/>
              <a:gd name="connsiteY76" fmla="*/ 1070018 h 2420679"/>
              <a:gd name="connsiteX77" fmla="*/ 3189352 w 5068393"/>
              <a:gd name="connsiteY77" fmla="*/ 1090115 h 2420679"/>
              <a:gd name="connsiteX78" fmla="*/ 3219497 w 5068393"/>
              <a:gd name="connsiteY78" fmla="*/ 1059970 h 2420679"/>
              <a:gd name="connsiteX79" fmla="*/ 3249642 w 5068393"/>
              <a:gd name="connsiteY79" fmla="*/ 1039873 h 2420679"/>
              <a:gd name="connsiteX80" fmla="*/ 3319980 w 5068393"/>
              <a:gd name="connsiteY80" fmla="*/ 969535 h 2420679"/>
              <a:gd name="connsiteX81" fmla="*/ 3330029 w 5068393"/>
              <a:gd name="connsiteY81" fmla="*/ 929341 h 2420679"/>
              <a:gd name="connsiteX82" fmla="*/ 3360174 w 5068393"/>
              <a:gd name="connsiteY82" fmla="*/ 848955 h 2420679"/>
              <a:gd name="connsiteX83" fmla="*/ 3370222 w 5068393"/>
              <a:gd name="connsiteY83" fmla="*/ 748471 h 2420679"/>
              <a:gd name="connsiteX84" fmla="*/ 3390319 w 5068393"/>
              <a:gd name="connsiteY84" fmla="*/ 698229 h 2420679"/>
              <a:gd name="connsiteX85" fmla="*/ 3400367 w 5068393"/>
              <a:gd name="connsiteY85" fmla="*/ 658036 h 2420679"/>
              <a:gd name="connsiteX86" fmla="*/ 3420464 w 5068393"/>
              <a:gd name="connsiteY86" fmla="*/ 627891 h 2420679"/>
              <a:gd name="connsiteX87" fmla="*/ 3450609 w 5068393"/>
              <a:gd name="connsiteY87" fmla="*/ 537456 h 2420679"/>
              <a:gd name="connsiteX88" fmla="*/ 3470706 w 5068393"/>
              <a:gd name="connsiteY88" fmla="*/ 507311 h 2420679"/>
              <a:gd name="connsiteX89" fmla="*/ 3490802 w 5068393"/>
              <a:gd name="connsiteY89" fmla="*/ 426924 h 2420679"/>
              <a:gd name="connsiteX90" fmla="*/ 3556101 w 5068393"/>
              <a:gd name="connsiteY90" fmla="*/ 218048 h 2420679"/>
              <a:gd name="connsiteX91" fmla="*/ 3551092 w 5068393"/>
              <a:gd name="connsiteY91" fmla="*/ 557552 h 2420679"/>
              <a:gd name="connsiteX92" fmla="*/ 3601334 w 5068393"/>
              <a:gd name="connsiteY92" fmla="*/ 688181 h 2420679"/>
              <a:gd name="connsiteX93" fmla="*/ 3611382 w 5068393"/>
              <a:gd name="connsiteY93" fmla="*/ 838906 h 2420679"/>
              <a:gd name="connsiteX94" fmla="*/ 3641528 w 5068393"/>
              <a:gd name="connsiteY94" fmla="*/ 1009728 h 2420679"/>
              <a:gd name="connsiteX95" fmla="*/ 3681721 w 5068393"/>
              <a:gd name="connsiteY95" fmla="*/ 1130308 h 2420679"/>
              <a:gd name="connsiteX96" fmla="*/ 3691769 w 5068393"/>
              <a:gd name="connsiteY96" fmla="*/ 1170502 h 2420679"/>
              <a:gd name="connsiteX97" fmla="*/ 3701818 w 5068393"/>
              <a:gd name="connsiteY97" fmla="*/ 1301130 h 2420679"/>
              <a:gd name="connsiteX98" fmla="*/ 3721914 w 5068393"/>
              <a:gd name="connsiteY98" fmla="*/ 1361420 h 2420679"/>
              <a:gd name="connsiteX99" fmla="*/ 3731963 w 5068393"/>
              <a:gd name="connsiteY99" fmla="*/ 1391566 h 2420679"/>
              <a:gd name="connsiteX100" fmla="*/ 3792253 w 5068393"/>
              <a:gd name="connsiteY100" fmla="*/ 1311179 h 2420679"/>
              <a:gd name="connsiteX101" fmla="*/ 3842495 w 5068393"/>
              <a:gd name="connsiteY101" fmla="*/ 1230792 h 2420679"/>
              <a:gd name="connsiteX102" fmla="*/ 3862591 w 5068393"/>
              <a:gd name="connsiteY102" fmla="*/ 1160453 h 2420679"/>
              <a:gd name="connsiteX103" fmla="*/ 3872640 w 5068393"/>
              <a:gd name="connsiteY103" fmla="*/ 1100163 h 2420679"/>
              <a:gd name="connsiteX104" fmla="*/ 3902785 w 5068393"/>
              <a:gd name="connsiteY104" fmla="*/ 1029825 h 2420679"/>
              <a:gd name="connsiteX105" fmla="*/ 3912833 w 5068393"/>
              <a:gd name="connsiteY105" fmla="*/ 929341 h 2420679"/>
              <a:gd name="connsiteX106" fmla="*/ 3942978 w 5068393"/>
              <a:gd name="connsiteY106" fmla="*/ 859003 h 2420679"/>
              <a:gd name="connsiteX107" fmla="*/ 4013317 w 5068393"/>
              <a:gd name="connsiteY107" fmla="*/ 949438 h 2420679"/>
              <a:gd name="connsiteX108" fmla="*/ 4033413 w 5068393"/>
              <a:gd name="connsiteY108" fmla="*/ 989631 h 2420679"/>
              <a:gd name="connsiteX109" fmla="*/ 4043462 w 5068393"/>
              <a:gd name="connsiteY109" fmla="*/ 1090115 h 2420679"/>
              <a:gd name="connsiteX110" fmla="*/ 4093703 w 5068393"/>
              <a:gd name="connsiteY110" fmla="*/ 1110212 h 2420679"/>
              <a:gd name="connsiteX111" fmla="*/ 4264525 w 5068393"/>
              <a:gd name="connsiteY111" fmla="*/ 1130308 h 2420679"/>
              <a:gd name="connsiteX112" fmla="*/ 4294670 w 5068393"/>
              <a:gd name="connsiteY112" fmla="*/ 1120260 h 2420679"/>
              <a:gd name="connsiteX113" fmla="*/ 4304719 w 5068393"/>
              <a:gd name="connsiteY113" fmla="*/ 1039873 h 2420679"/>
              <a:gd name="connsiteX114" fmla="*/ 4314767 w 5068393"/>
              <a:gd name="connsiteY114" fmla="*/ 989631 h 2420679"/>
              <a:gd name="connsiteX115" fmla="*/ 4365009 w 5068393"/>
              <a:gd name="connsiteY115" fmla="*/ 959486 h 2420679"/>
              <a:gd name="connsiteX116" fmla="*/ 4385106 w 5068393"/>
              <a:gd name="connsiteY116" fmla="*/ 929341 h 2420679"/>
              <a:gd name="connsiteX117" fmla="*/ 4425299 w 5068393"/>
              <a:gd name="connsiteY117" fmla="*/ 889148 h 2420679"/>
              <a:gd name="connsiteX118" fmla="*/ 4435347 w 5068393"/>
              <a:gd name="connsiteY118" fmla="*/ 828858 h 2420679"/>
              <a:gd name="connsiteX119" fmla="*/ 4455444 w 5068393"/>
              <a:gd name="connsiteY119" fmla="*/ 798713 h 2420679"/>
              <a:gd name="connsiteX120" fmla="*/ 4485589 w 5068393"/>
              <a:gd name="connsiteY120" fmla="*/ 738423 h 2420679"/>
              <a:gd name="connsiteX121" fmla="*/ 4515734 w 5068393"/>
              <a:gd name="connsiteY121" fmla="*/ 748471 h 2420679"/>
              <a:gd name="connsiteX122" fmla="*/ 4545879 w 5068393"/>
              <a:gd name="connsiteY122" fmla="*/ 859003 h 2420679"/>
              <a:gd name="connsiteX123" fmla="*/ 4565976 w 5068393"/>
              <a:gd name="connsiteY123" fmla="*/ 929341 h 2420679"/>
              <a:gd name="connsiteX124" fmla="*/ 4586073 w 5068393"/>
              <a:gd name="connsiteY124" fmla="*/ 959486 h 2420679"/>
              <a:gd name="connsiteX125" fmla="*/ 4626266 w 5068393"/>
              <a:gd name="connsiteY125" fmla="*/ 899196 h 2420679"/>
              <a:gd name="connsiteX126" fmla="*/ 4686556 w 5068393"/>
              <a:gd name="connsiteY126" fmla="*/ 798713 h 2420679"/>
              <a:gd name="connsiteX127" fmla="*/ 4696604 w 5068393"/>
              <a:gd name="connsiteY127" fmla="*/ 607794 h 2420679"/>
              <a:gd name="connsiteX128" fmla="*/ 4706653 w 5068393"/>
              <a:gd name="connsiteY128" fmla="*/ 567601 h 2420679"/>
              <a:gd name="connsiteX129" fmla="*/ 4756895 w 5068393"/>
              <a:gd name="connsiteY129" fmla="*/ 678133 h 2420679"/>
              <a:gd name="connsiteX130" fmla="*/ 4766943 w 5068393"/>
              <a:gd name="connsiteY130" fmla="*/ 758519 h 2420679"/>
              <a:gd name="connsiteX131" fmla="*/ 4776991 w 5068393"/>
              <a:gd name="connsiteY131" fmla="*/ 889148 h 2420679"/>
              <a:gd name="connsiteX132" fmla="*/ 4807136 w 5068393"/>
              <a:gd name="connsiteY132" fmla="*/ 979583 h 2420679"/>
              <a:gd name="connsiteX133" fmla="*/ 4817185 w 5068393"/>
              <a:gd name="connsiteY133" fmla="*/ 1009728 h 2420679"/>
              <a:gd name="connsiteX134" fmla="*/ 4827233 w 5068393"/>
              <a:gd name="connsiteY134" fmla="*/ 1039873 h 2420679"/>
              <a:gd name="connsiteX135" fmla="*/ 4857378 w 5068393"/>
              <a:gd name="connsiteY135" fmla="*/ 1070018 h 2420679"/>
              <a:gd name="connsiteX136" fmla="*/ 4867426 w 5068393"/>
              <a:gd name="connsiteY136" fmla="*/ 1210695 h 2420679"/>
              <a:gd name="connsiteX137" fmla="*/ 4907620 w 5068393"/>
              <a:gd name="connsiteY137" fmla="*/ 1230792 h 2420679"/>
              <a:gd name="connsiteX138" fmla="*/ 4967910 w 5068393"/>
              <a:gd name="connsiteY138" fmla="*/ 1170502 h 2420679"/>
              <a:gd name="connsiteX139" fmla="*/ 5008103 w 5068393"/>
              <a:gd name="connsiteY139" fmla="*/ 1100163 h 2420679"/>
              <a:gd name="connsiteX140" fmla="*/ 5048297 w 5068393"/>
              <a:gd name="connsiteY140" fmla="*/ 1039873 h 2420679"/>
              <a:gd name="connsiteX141" fmla="*/ 5068393 w 5068393"/>
              <a:gd name="connsiteY141" fmla="*/ 989631 h 2420679"/>
              <a:gd name="connsiteX0" fmla="*/ 0 w 5068393"/>
              <a:gd name="connsiteY0" fmla="*/ 2420679 h 2420679"/>
              <a:gd name="connsiteX1" fmla="*/ 168519 w 5068393"/>
              <a:gd name="connsiteY1" fmla="*/ 218048 h 2420679"/>
              <a:gd name="connsiteX2" fmla="*/ 221202 w 5068393"/>
              <a:gd name="connsiteY2" fmla="*/ 0 h 2420679"/>
              <a:gd name="connsiteX3" fmla="*/ 484238 w 5068393"/>
              <a:gd name="connsiteY3" fmla="*/ 218048 h 2420679"/>
              <a:gd name="connsiteX4" fmla="*/ 596877 w 5068393"/>
              <a:gd name="connsiteY4" fmla="*/ 646660 h 2420679"/>
              <a:gd name="connsiteX5" fmla="*/ 616974 w 5068393"/>
              <a:gd name="connsiteY5" fmla="*/ 909674 h 2420679"/>
              <a:gd name="connsiteX6" fmla="*/ 727506 w 5068393"/>
              <a:gd name="connsiteY6" fmla="*/ 780619 h 2420679"/>
              <a:gd name="connsiteX7" fmla="*/ 757651 w 5068393"/>
              <a:gd name="connsiteY7" fmla="*/ 810331 h 2420679"/>
              <a:gd name="connsiteX8" fmla="*/ 838037 w 5068393"/>
              <a:gd name="connsiteY8" fmla="*/ 1100163 h 2420679"/>
              <a:gd name="connsiteX9" fmla="*/ 868182 w 5068393"/>
              <a:gd name="connsiteY9" fmla="*/ 1080067 h 2420679"/>
              <a:gd name="connsiteX10" fmla="*/ 916286 w 5068393"/>
              <a:gd name="connsiteY10" fmla="*/ 1024562 h 2420679"/>
              <a:gd name="connsiteX11" fmla="*/ 968666 w 5068393"/>
              <a:gd name="connsiteY11" fmla="*/ 1029825 h 2420679"/>
              <a:gd name="connsiteX12" fmla="*/ 1018908 w 5068393"/>
              <a:gd name="connsiteY12" fmla="*/ 1150405 h 2420679"/>
              <a:gd name="connsiteX13" fmla="*/ 1089246 w 5068393"/>
              <a:gd name="connsiteY13" fmla="*/ 1200647 h 2420679"/>
              <a:gd name="connsiteX14" fmla="*/ 1088491 w 5068393"/>
              <a:gd name="connsiteY14" fmla="*/ 1220420 h 2420679"/>
              <a:gd name="connsiteX15" fmla="*/ 1219875 w 5068393"/>
              <a:gd name="connsiteY15" fmla="*/ 1311179 h 2420679"/>
              <a:gd name="connsiteX16" fmla="*/ 1260068 w 5068393"/>
              <a:gd name="connsiteY16" fmla="*/ 1291082 h 2420679"/>
              <a:gd name="connsiteX17" fmla="*/ 1300262 w 5068393"/>
              <a:gd name="connsiteY17" fmla="*/ 1230792 h 2420679"/>
              <a:gd name="connsiteX18" fmla="*/ 1310310 w 5068393"/>
              <a:gd name="connsiteY18" fmla="*/ 1120260 h 2420679"/>
              <a:gd name="connsiteX19" fmla="*/ 1400745 w 5068393"/>
              <a:gd name="connsiteY19" fmla="*/ 979583 h 2420679"/>
              <a:gd name="connsiteX20" fmla="*/ 1410793 w 5068393"/>
              <a:gd name="connsiteY20" fmla="*/ 929341 h 2420679"/>
              <a:gd name="connsiteX21" fmla="*/ 1450987 w 5068393"/>
              <a:gd name="connsiteY21" fmla="*/ 879100 h 2420679"/>
              <a:gd name="connsiteX22" fmla="*/ 1471084 w 5068393"/>
              <a:gd name="connsiteY22" fmla="*/ 848955 h 2420679"/>
              <a:gd name="connsiteX23" fmla="*/ 1481132 w 5068393"/>
              <a:gd name="connsiteY23" fmla="*/ 818809 h 2420679"/>
              <a:gd name="connsiteX24" fmla="*/ 1501229 w 5068393"/>
              <a:gd name="connsiteY24" fmla="*/ 768568 h 2420679"/>
              <a:gd name="connsiteX25" fmla="*/ 1521325 w 5068393"/>
              <a:gd name="connsiteY25" fmla="*/ 637939 h 2420679"/>
              <a:gd name="connsiteX26" fmla="*/ 1531374 w 5068393"/>
              <a:gd name="connsiteY26" fmla="*/ 828858 h 2420679"/>
              <a:gd name="connsiteX27" fmla="*/ 1551470 w 5068393"/>
              <a:gd name="connsiteY27" fmla="*/ 788664 h 2420679"/>
              <a:gd name="connsiteX28" fmla="*/ 1561519 w 5068393"/>
              <a:gd name="connsiteY28" fmla="*/ 758519 h 2420679"/>
              <a:gd name="connsiteX29" fmla="*/ 1611761 w 5068393"/>
              <a:gd name="connsiteY29" fmla="*/ 848955 h 2420679"/>
              <a:gd name="connsiteX30" fmla="*/ 1662002 w 5068393"/>
              <a:gd name="connsiteY30" fmla="*/ 909245 h 2420679"/>
              <a:gd name="connsiteX31" fmla="*/ 1692147 w 5068393"/>
              <a:gd name="connsiteY31" fmla="*/ 919293 h 2420679"/>
              <a:gd name="connsiteX32" fmla="*/ 1742389 w 5068393"/>
              <a:gd name="connsiteY32" fmla="*/ 808761 h 2420679"/>
              <a:gd name="connsiteX33" fmla="*/ 1802679 w 5068393"/>
              <a:gd name="connsiteY33" fmla="*/ 748471 h 2420679"/>
              <a:gd name="connsiteX34" fmla="*/ 1822776 w 5068393"/>
              <a:gd name="connsiteY34" fmla="*/ 708278 h 2420679"/>
              <a:gd name="connsiteX35" fmla="*/ 1852921 w 5068393"/>
              <a:gd name="connsiteY35" fmla="*/ 567601 h 2420679"/>
              <a:gd name="connsiteX36" fmla="*/ 1873018 w 5068393"/>
              <a:gd name="connsiteY36" fmla="*/ 597746 h 2420679"/>
              <a:gd name="connsiteX37" fmla="*/ 1883066 w 5068393"/>
              <a:gd name="connsiteY37" fmla="*/ 627891 h 2420679"/>
              <a:gd name="connsiteX38" fmla="*/ 1903163 w 5068393"/>
              <a:gd name="connsiteY38" fmla="*/ 698229 h 2420679"/>
              <a:gd name="connsiteX39" fmla="*/ 1953404 w 5068393"/>
              <a:gd name="connsiteY39" fmla="*/ 778616 h 2420679"/>
              <a:gd name="connsiteX40" fmla="*/ 1983550 w 5068393"/>
              <a:gd name="connsiteY40" fmla="*/ 939390 h 2420679"/>
              <a:gd name="connsiteX41" fmla="*/ 2013695 w 5068393"/>
              <a:gd name="connsiteY41" fmla="*/ 1049922 h 2420679"/>
              <a:gd name="connsiteX42" fmla="*/ 2033791 w 5068393"/>
              <a:gd name="connsiteY42" fmla="*/ 1130308 h 2420679"/>
              <a:gd name="connsiteX43" fmla="*/ 2053888 w 5068393"/>
              <a:gd name="connsiteY43" fmla="*/ 1160453 h 2420679"/>
              <a:gd name="connsiteX44" fmla="*/ 2084033 w 5068393"/>
              <a:gd name="connsiteY44" fmla="*/ 1150405 h 2420679"/>
              <a:gd name="connsiteX45" fmla="*/ 2094081 w 5068393"/>
              <a:gd name="connsiteY45" fmla="*/ 1120260 h 2420679"/>
              <a:gd name="connsiteX46" fmla="*/ 2114178 w 5068393"/>
              <a:gd name="connsiteY46" fmla="*/ 1090115 h 2420679"/>
              <a:gd name="connsiteX47" fmla="*/ 2144323 w 5068393"/>
              <a:gd name="connsiteY47" fmla="*/ 1039873 h 2420679"/>
              <a:gd name="connsiteX48" fmla="*/ 2184517 w 5068393"/>
              <a:gd name="connsiteY48" fmla="*/ 1070018 h 2420679"/>
              <a:gd name="connsiteX49" fmla="*/ 2285000 w 5068393"/>
              <a:gd name="connsiteY49" fmla="*/ 1160453 h 2420679"/>
              <a:gd name="connsiteX50" fmla="*/ 2325193 w 5068393"/>
              <a:gd name="connsiteY50" fmla="*/ 1230792 h 2420679"/>
              <a:gd name="connsiteX51" fmla="*/ 2355339 w 5068393"/>
              <a:gd name="connsiteY51" fmla="*/ 1250889 h 2420679"/>
              <a:gd name="connsiteX52" fmla="*/ 2365387 w 5068393"/>
              <a:gd name="connsiteY52" fmla="*/ 1281034 h 2420679"/>
              <a:gd name="connsiteX53" fmla="*/ 2385484 w 5068393"/>
              <a:gd name="connsiteY53" fmla="*/ 1250889 h 2420679"/>
              <a:gd name="connsiteX54" fmla="*/ 2395532 w 5068393"/>
              <a:gd name="connsiteY54" fmla="*/ 1210695 h 2420679"/>
              <a:gd name="connsiteX55" fmla="*/ 2415629 w 5068393"/>
              <a:gd name="connsiteY55" fmla="*/ 1160453 h 2420679"/>
              <a:gd name="connsiteX56" fmla="*/ 2425677 w 5068393"/>
              <a:gd name="connsiteY56" fmla="*/ 1130308 h 2420679"/>
              <a:gd name="connsiteX57" fmla="*/ 2435725 w 5068393"/>
              <a:gd name="connsiteY57" fmla="*/ 969535 h 2420679"/>
              <a:gd name="connsiteX58" fmla="*/ 2465870 w 5068393"/>
              <a:gd name="connsiteY58" fmla="*/ 879100 h 2420679"/>
              <a:gd name="connsiteX59" fmla="*/ 2496015 w 5068393"/>
              <a:gd name="connsiteY59" fmla="*/ 828858 h 2420679"/>
              <a:gd name="connsiteX60" fmla="*/ 2506064 w 5068393"/>
              <a:gd name="connsiteY60" fmla="*/ 768568 h 2420679"/>
              <a:gd name="connsiteX61" fmla="*/ 2516112 w 5068393"/>
              <a:gd name="connsiteY61" fmla="*/ 798713 h 2420679"/>
              <a:gd name="connsiteX62" fmla="*/ 2526161 w 5068393"/>
              <a:gd name="connsiteY62" fmla="*/ 859003 h 2420679"/>
              <a:gd name="connsiteX63" fmla="*/ 2556306 w 5068393"/>
              <a:gd name="connsiteY63" fmla="*/ 929341 h 2420679"/>
              <a:gd name="connsiteX64" fmla="*/ 2566354 w 5068393"/>
              <a:gd name="connsiteY64" fmla="*/ 1049922 h 2420679"/>
              <a:gd name="connsiteX65" fmla="*/ 2586451 w 5068393"/>
              <a:gd name="connsiteY65" fmla="*/ 1170502 h 2420679"/>
              <a:gd name="connsiteX66" fmla="*/ 2646741 w 5068393"/>
              <a:gd name="connsiteY66" fmla="*/ 1110212 h 2420679"/>
              <a:gd name="connsiteX67" fmla="*/ 2707031 w 5068393"/>
              <a:gd name="connsiteY67" fmla="*/ 1070018 h 2420679"/>
              <a:gd name="connsiteX68" fmla="*/ 2757273 w 5068393"/>
              <a:gd name="connsiteY68" fmla="*/ 1009728 h 2420679"/>
              <a:gd name="connsiteX69" fmla="*/ 2797466 w 5068393"/>
              <a:gd name="connsiteY69" fmla="*/ 949438 h 2420679"/>
              <a:gd name="connsiteX70" fmla="*/ 2867804 w 5068393"/>
              <a:gd name="connsiteY70" fmla="*/ 889148 h 2420679"/>
              <a:gd name="connsiteX71" fmla="*/ 2918046 w 5068393"/>
              <a:gd name="connsiteY71" fmla="*/ 899196 h 2420679"/>
              <a:gd name="connsiteX72" fmla="*/ 2968288 w 5068393"/>
              <a:gd name="connsiteY72" fmla="*/ 939390 h 2420679"/>
              <a:gd name="connsiteX73" fmla="*/ 3028578 w 5068393"/>
              <a:gd name="connsiteY73" fmla="*/ 969535 h 2420679"/>
              <a:gd name="connsiteX74" fmla="*/ 3058723 w 5068393"/>
              <a:gd name="connsiteY74" fmla="*/ 999680 h 2420679"/>
              <a:gd name="connsiteX75" fmla="*/ 3068772 w 5068393"/>
              <a:gd name="connsiteY75" fmla="*/ 1029825 h 2420679"/>
              <a:gd name="connsiteX76" fmla="*/ 3149158 w 5068393"/>
              <a:gd name="connsiteY76" fmla="*/ 1070018 h 2420679"/>
              <a:gd name="connsiteX77" fmla="*/ 3189352 w 5068393"/>
              <a:gd name="connsiteY77" fmla="*/ 1090115 h 2420679"/>
              <a:gd name="connsiteX78" fmla="*/ 3219497 w 5068393"/>
              <a:gd name="connsiteY78" fmla="*/ 1059970 h 2420679"/>
              <a:gd name="connsiteX79" fmla="*/ 3249642 w 5068393"/>
              <a:gd name="connsiteY79" fmla="*/ 1039873 h 2420679"/>
              <a:gd name="connsiteX80" fmla="*/ 3319980 w 5068393"/>
              <a:gd name="connsiteY80" fmla="*/ 969535 h 2420679"/>
              <a:gd name="connsiteX81" fmla="*/ 3330029 w 5068393"/>
              <a:gd name="connsiteY81" fmla="*/ 929341 h 2420679"/>
              <a:gd name="connsiteX82" fmla="*/ 3360174 w 5068393"/>
              <a:gd name="connsiteY82" fmla="*/ 848955 h 2420679"/>
              <a:gd name="connsiteX83" fmla="*/ 3370222 w 5068393"/>
              <a:gd name="connsiteY83" fmla="*/ 748471 h 2420679"/>
              <a:gd name="connsiteX84" fmla="*/ 3390319 w 5068393"/>
              <a:gd name="connsiteY84" fmla="*/ 698229 h 2420679"/>
              <a:gd name="connsiteX85" fmla="*/ 3400367 w 5068393"/>
              <a:gd name="connsiteY85" fmla="*/ 658036 h 2420679"/>
              <a:gd name="connsiteX86" fmla="*/ 3420464 w 5068393"/>
              <a:gd name="connsiteY86" fmla="*/ 627891 h 2420679"/>
              <a:gd name="connsiteX87" fmla="*/ 3450609 w 5068393"/>
              <a:gd name="connsiteY87" fmla="*/ 537456 h 2420679"/>
              <a:gd name="connsiteX88" fmla="*/ 3470706 w 5068393"/>
              <a:gd name="connsiteY88" fmla="*/ 507311 h 2420679"/>
              <a:gd name="connsiteX89" fmla="*/ 3490802 w 5068393"/>
              <a:gd name="connsiteY89" fmla="*/ 426924 h 2420679"/>
              <a:gd name="connsiteX90" fmla="*/ 3556101 w 5068393"/>
              <a:gd name="connsiteY90" fmla="*/ 218048 h 2420679"/>
              <a:gd name="connsiteX91" fmla="*/ 3551092 w 5068393"/>
              <a:gd name="connsiteY91" fmla="*/ 557552 h 2420679"/>
              <a:gd name="connsiteX92" fmla="*/ 3601334 w 5068393"/>
              <a:gd name="connsiteY92" fmla="*/ 688181 h 2420679"/>
              <a:gd name="connsiteX93" fmla="*/ 3611382 w 5068393"/>
              <a:gd name="connsiteY93" fmla="*/ 838906 h 2420679"/>
              <a:gd name="connsiteX94" fmla="*/ 3641528 w 5068393"/>
              <a:gd name="connsiteY94" fmla="*/ 1009728 h 2420679"/>
              <a:gd name="connsiteX95" fmla="*/ 3681721 w 5068393"/>
              <a:gd name="connsiteY95" fmla="*/ 1130308 h 2420679"/>
              <a:gd name="connsiteX96" fmla="*/ 3691769 w 5068393"/>
              <a:gd name="connsiteY96" fmla="*/ 1170502 h 2420679"/>
              <a:gd name="connsiteX97" fmla="*/ 3701818 w 5068393"/>
              <a:gd name="connsiteY97" fmla="*/ 1301130 h 2420679"/>
              <a:gd name="connsiteX98" fmla="*/ 3721914 w 5068393"/>
              <a:gd name="connsiteY98" fmla="*/ 1361420 h 2420679"/>
              <a:gd name="connsiteX99" fmla="*/ 3731963 w 5068393"/>
              <a:gd name="connsiteY99" fmla="*/ 1391566 h 2420679"/>
              <a:gd name="connsiteX100" fmla="*/ 3792253 w 5068393"/>
              <a:gd name="connsiteY100" fmla="*/ 1311179 h 2420679"/>
              <a:gd name="connsiteX101" fmla="*/ 3842495 w 5068393"/>
              <a:gd name="connsiteY101" fmla="*/ 1230792 h 2420679"/>
              <a:gd name="connsiteX102" fmla="*/ 3862591 w 5068393"/>
              <a:gd name="connsiteY102" fmla="*/ 1160453 h 2420679"/>
              <a:gd name="connsiteX103" fmla="*/ 3872640 w 5068393"/>
              <a:gd name="connsiteY103" fmla="*/ 1100163 h 2420679"/>
              <a:gd name="connsiteX104" fmla="*/ 3902785 w 5068393"/>
              <a:gd name="connsiteY104" fmla="*/ 1029825 h 2420679"/>
              <a:gd name="connsiteX105" fmla="*/ 3912833 w 5068393"/>
              <a:gd name="connsiteY105" fmla="*/ 929341 h 2420679"/>
              <a:gd name="connsiteX106" fmla="*/ 3942978 w 5068393"/>
              <a:gd name="connsiteY106" fmla="*/ 859003 h 2420679"/>
              <a:gd name="connsiteX107" fmla="*/ 4013317 w 5068393"/>
              <a:gd name="connsiteY107" fmla="*/ 949438 h 2420679"/>
              <a:gd name="connsiteX108" fmla="*/ 4033413 w 5068393"/>
              <a:gd name="connsiteY108" fmla="*/ 989631 h 2420679"/>
              <a:gd name="connsiteX109" fmla="*/ 4043462 w 5068393"/>
              <a:gd name="connsiteY109" fmla="*/ 1090115 h 2420679"/>
              <a:gd name="connsiteX110" fmla="*/ 4093703 w 5068393"/>
              <a:gd name="connsiteY110" fmla="*/ 1110212 h 2420679"/>
              <a:gd name="connsiteX111" fmla="*/ 4264525 w 5068393"/>
              <a:gd name="connsiteY111" fmla="*/ 1130308 h 2420679"/>
              <a:gd name="connsiteX112" fmla="*/ 4294670 w 5068393"/>
              <a:gd name="connsiteY112" fmla="*/ 1120260 h 2420679"/>
              <a:gd name="connsiteX113" fmla="*/ 4304719 w 5068393"/>
              <a:gd name="connsiteY113" fmla="*/ 1039873 h 2420679"/>
              <a:gd name="connsiteX114" fmla="*/ 4314767 w 5068393"/>
              <a:gd name="connsiteY114" fmla="*/ 989631 h 2420679"/>
              <a:gd name="connsiteX115" fmla="*/ 4365009 w 5068393"/>
              <a:gd name="connsiteY115" fmla="*/ 959486 h 2420679"/>
              <a:gd name="connsiteX116" fmla="*/ 4385106 w 5068393"/>
              <a:gd name="connsiteY116" fmla="*/ 929341 h 2420679"/>
              <a:gd name="connsiteX117" fmla="*/ 4425299 w 5068393"/>
              <a:gd name="connsiteY117" fmla="*/ 889148 h 2420679"/>
              <a:gd name="connsiteX118" fmla="*/ 4435347 w 5068393"/>
              <a:gd name="connsiteY118" fmla="*/ 828858 h 2420679"/>
              <a:gd name="connsiteX119" fmla="*/ 4455444 w 5068393"/>
              <a:gd name="connsiteY119" fmla="*/ 798713 h 2420679"/>
              <a:gd name="connsiteX120" fmla="*/ 4485589 w 5068393"/>
              <a:gd name="connsiteY120" fmla="*/ 738423 h 2420679"/>
              <a:gd name="connsiteX121" fmla="*/ 4515734 w 5068393"/>
              <a:gd name="connsiteY121" fmla="*/ 748471 h 2420679"/>
              <a:gd name="connsiteX122" fmla="*/ 4545879 w 5068393"/>
              <a:gd name="connsiteY122" fmla="*/ 859003 h 2420679"/>
              <a:gd name="connsiteX123" fmla="*/ 4565976 w 5068393"/>
              <a:gd name="connsiteY123" fmla="*/ 929341 h 2420679"/>
              <a:gd name="connsiteX124" fmla="*/ 4586073 w 5068393"/>
              <a:gd name="connsiteY124" fmla="*/ 959486 h 2420679"/>
              <a:gd name="connsiteX125" fmla="*/ 4626266 w 5068393"/>
              <a:gd name="connsiteY125" fmla="*/ 899196 h 2420679"/>
              <a:gd name="connsiteX126" fmla="*/ 4686556 w 5068393"/>
              <a:gd name="connsiteY126" fmla="*/ 798713 h 2420679"/>
              <a:gd name="connsiteX127" fmla="*/ 4696604 w 5068393"/>
              <a:gd name="connsiteY127" fmla="*/ 607794 h 2420679"/>
              <a:gd name="connsiteX128" fmla="*/ 4706653 w 5068393"/>
              <a:gd name="connsiteY128" fmla="*/ 567601 h 2420679"/>
              <a:gd name="connsiteX129" fmla="*/ 4756895 w 5068393"/>
              <a:gd name="connsiteY129" fmla="*/ 678133 h 2420679"/>
              <a:gd name="connsiteX130" fmla="*/ 4766943 w 5068393"/>
              <a:gd name="connsiteY130" fmla="*/ 758519 h 2420679"/>
              <a:gd name="connsiteX131" fmla="*/ 4776991 w 5068393"/>
              <a:gd name="connsiteY131" fmla="*/ 889148 h 2420679"/>
              <a:gd name="connsiteX132" fmla="*/ 4807136 w 5068393"/>
              <a:gd name="connsiteY132" fmla="*/ 979583 h 2420679"/>
              <a:gd name="connsiteX133" fmla="*/ 4817185 w 5068393"/>
              <a:gd name="connsiteY133" fmla="*/ 1009728 h 2420679"/>
              <a:gd name="connsiteX134" fmla="*/ 4827233 w 5068393"/>
              <a:gd name="connsiteY134" fmla="*/ 1039873 h 2420679"/>
              <a:gd name="connsiteX135" fmla="*/ 4857378 w 5068393"/>
              <a:gd name="connsiteY135" fmla="*/ 1070018 h 2420679"/>
              <a:gd name="connsiteX136" fmla="*/ 4867426 w 5068393"/>
              <a:gd name="connsiteY136" fmla="*/ 1210695 h 2420679"/>
              <a:gd name="connsiteX137" fmla="*/ 4907620 w 5068393"/>
              <a:gd name="connsiteY137" fmla="*/ 1230792 h 2420679"/>
              <a:gd name="connsiteX138" fmla="*/ 4967910 w 5068393"/>
              <a:gd name="connsiteY138" fmla="*/ 1170502 h 2420679"/>
              <a:gd name="connsiteX139" fmla="*/ 5008103 w 5068393"/>
              <a:gd name="connsiteY139" fmla="*/ 1100163 h 2420679"/>
              <a:gd name="connsiteX140" fmla="*/ 5048297 w 5068393"/>
              <a:gd name="connsiteY140" fmla="*/ 1039873 h 2420679"/>
              <a:gd name="connsiteX141" fmla="*/ 5068393 w 5068393"/>
              <a:gd name="connsiteY141" fmla="*/ 989631 h 2420679"/>
              <a:gd name="connsiteX0" fmla="*/ 0 w 5068393"/>
              <a:gd name="connsiteY0" fmla="*/ 2420679 h 2420679"/>
              <a:gd name="connsiteX1" fmla="*/ 168519 w 5068393"/>
              <a:gd name="connsiteY1" fmla="*/ 218048 h 2420679"/>
              <a:gd name="connsiteX2" fmla="*/ 221202 w 5068393"/>
              <a:gd name="connsiteY2" fmla="*/ 0 h 2420679"/>
              <a:gd name="connsiteX3" fmla="*/ 484238 w 5068393"/>
              <a:gd name="connsiteY3" fmla="*/ 218048 h 2420679"/>
              <a:gd name="connsiteX4" fmla="*/ 596877 w 5068393"/>
              <a:gd name="connsiteY4" fmla="*/ 646660 h 2420679"/>
              <a:gd name="connsiteX5" fmla="*/ 616974 w 5068393"/>
              <a:gd name="connsiteY5" fmla="*/ 909674 h 2420679"/>
              <a:gd name="connsiteX6" fmla="*/ 727506 w 5068393"/>
              <a:gd name="connsiteY6" fmla="*/ 780619 h 2420679"/>
              <a:gd name="connsiteX7" fmla="*/ 757651 w 5068393"/>
              <a:gd name="connsiteY7" fmla="*/ 810331 h 2420679"/>
              <a:gd name="connsiteX8" fmla="*/ 838037 w 5068393"/>
              <a:gd name="connsiteY8" fmla="*/ 1100163 h 2420679"/>
              <a:gd name="connsiteX9" fmla="*/ 916286 w 5068393"/>
              <a:gd name="connsiteY9" fmla="*/ 1196543 h 2420679"/>
              <a:gd name="connsiteX10" fmla="*/ 916286 w 5068393"/>
              <a:gd name="connsiteY10" fmla="*/ 1024562 h 2420679"/>
              <a:gd name="connsiteX11" fmla="*/ 968666 w 5068393"/>
              <a:gd name="connsiteY11" fmla="*/ 1029825 h 2420679"/>
              <a:gd name="connsiteX12" fmla="*/ 1018908 w 5068393"/>
              <a:gd name="connsiteY12" fmla="*/ 1150405 h 2420679"/>
              <a:gd name="connsiteX13" fmla="*/ 1089246 w 5068393"/>
              <a:gd name="connsiteY13" fmla="*/ 1200647 h 2420679"/>
              <a:gd name="connsiteX14" fmla="*/ 1088491 w 5068393"/>
              <a:gd name="connsiteY14" fmla="*/ 1220420 h 2420679"/>
              <a:gd name="connsiteX15" fmla="*/ 1219875 w 5068393"/>
              <a:gd name="connsiteY15" fmla="*/ 1311179 h 2420679"/>
              <a:gd name="connsiteX16" fmla="*/ 1260068 w 5068393"/>
              <a:gd name="connsiteY16" fmla="*/ 1291082 h 2420679"/>
              <a:gd name="connsiteX17" fmla="*/ 1300262 w 5068393"/>
              <a:gd name="connsiteY17" fmla="*/ 1230792 h 2420679"/>
              <a:gd name="connsiteX18" fmla="*/ 1310310 w 5068393"/>
              <a:gd name="connsiteY18" fmla="*/ 1120260 h 2420679"/>
              <a:gd name="connsiteX19" fmla="*/ 1400745 w 5068393"/>
              <a:gd name="connsiteY19" fmla="*/ 979583 h 2420679"/>
              <a:gd name="connsiteX20" fmla="*/ 1410793 w 5068393"/>
              <a:gd name="connsiteY20" fmla="*/ 929341 h 2420679"/>
              <a:gd name="connsiteX21" fmla="*/ 1450987 w 5068393"/>
              <a:gd name="connsiteY21" fmla="*/ 879100 h 2420679"/>
              <a:gd name="connsiteX22" fmla="*/ 1471084 w 5068393"/>
              <a:gd name="connsiteY22" fmla="*/ 848955 h 2420679"/>
              <a:gd name="connsiteX23" fmla="*/ 1481132 w 5068393"/>
              <a:gd name="connsiteY23" fmla="*/ 818809 h 2420679"/>
              <a:gd name="connsiteX24" fmla="*/ 1501229 w 5068393"/>
              <a:gd name="connsiteY24" fmla="*/ 768568 h 2420679"/>
              <a:gd name="connsiteX25" fmla="*/ 1521325 w 5068393"/>
              <a:gd name="connsiteY25" fmla="*/ 637939 h 2420679"/>
              <a:gd name="connsiteX26" fmla="*/ 1531374 w 5068393"/>
              <a:gd name="connsiteY26" fmla="*/ 828858 h 2420679"/>
              <a:gd name="connsiteX27" fmla="*/ 1551470 w 5068393"/>
              <a:gd name="connsiteY27" fmla="*/ 788664 h 2420679"/>
              <a:gd name="connsiteX28" fmla="*/ 1561519 w 5068393"/>
              <a:gd name="connsiteY28" fmla="*/ 758519 h 2420679"/>
              <a:gd name="connsiteX29" fmla="*/ 1611761 w 5068393"/>
              <a:gd name="connsiteY29" fmla="*/ 848955 h 2420679"/>
              <a:gd name="connsiteX30" fmla="*/ 1662002 w 5068393"/>
              <a:gd name="connsiteY30" fmla="*/ 909245 h 2420679"/>
              <a:gd name="connsiteX31" fmla="*/ 1692147 w 5068393"/>
              <a:gd name="connsiteY31" fmla="*/ 919293 h 2420679"/>
              <a:gd name="connsiteX32" fmla="*/ 1742389 w 5068393"/>
              <a:gd name="connsiteY32" fmla="*/ 808761 h 2420679"/>
              <a:gd name="connsiteX33" fmla="*/ 1802679 w 5068393"/>
              <a:gd name="connsiteY33" fmla="*/ 748471 h 2420679"/>
              <a:gd name="connsiteX34" fmla="*/ 1822776 w 5068393"/>
              <a:gd name="connsiteY34" fmla="*/ 708278 h 2420679"/>
              <a:gd name="connsiteX35" fmla="*/ 1852921 w 5068393"/>
              <a:gd name="connsiteY35" fmla="*/ 567601 h 2420679"/>
              <a:gd name="connsiteX36" fmla="*/ 1873018 w 5068393"/>
              <a:gd name="connsiteY36" fmla="*/ 597746 h 2420679"/>
              <a:gd name="connsiteX37" fmla="*/ 1883066 w 5068393"/>
              <a:gd name="connsiteY37" fmla="*/ 627891 h 2420679"/>
              <a:gd name="connsiteX38" fmla="*/ 1903163 w 5068393"/>
              <a:gd name="connsiteY38" fmla="*/ 698229 h 2420679"/>
              <a:gd name="connsiteX39" fmla="*/ 1953404 w 5068393"/>
              <a:gd name="connsiteY39" fmla="*/ 778616 h 2420679"/>
              <a:gd name="connsiteX40" fmla="*/ 1983550 w 5068393"/>
              <a:gd name="connsiteY40" fmla="*/ 939390 h 2420679"/>
              <a:gd name="connsiteX41" fmla="*/ 2013695 w 5068393"/>
              <a:gd name="connsiteY41" fmla="*/ 1049922 h 2420679"/>
              <a:gd name="connsiteX42" fmla="*/ 2033791 w 5068393"/>
              <a:gd name="connsiteY42" fmla="*/ 1130308 h 2420679"/>
              <a:gd name="connsiteX43" fmla="*/ 2053888 w 5068393"/>
              <a:gd name="connsiteY43" fmla="*/ 1160453 h 2420679"/>
              <a:gd name="connsiteX44" fmla="*/ 2084033 w 5068393"/>
              <a:gd name="connsiteY44" fmla="*/ 1150405 h 2420679"/>
              <a:gd name="connsiteX45" fmla="*/ 2094081 w 5068393"/>
              <a:gd name="connsiteY45" fmla="*/ 1120260 h 2420679"/>
              <a:gd name="connsiteX46" fmla="*/ 2114178 w 5068393"/>
              <a:gd name="connsiteY46" fmla="*/ 1090115 h 2420679"/>
              <a:gd name="connsiteX47" fmla="*/ 2144323 w 5068393"/>
              <a:gd name="connsiteY47" fmla="*/ 1039873 h 2420679"/>
              <a:gd name="connsiteX48" fmla="*/ 2184517 w 5068393"/>
              <a:gd name="connsiteY48" fmla="*/ 1070018 h 2420679"/>
              <a:gd name="connsiteX49" fmla="*/ 2285000 w 5068393"/>
              <a:gd name="connsiteY49" fmla="*/ 1160453 h 2420679"/>
              <a:gd name="connsiteX50" fmla="*/ 2325193 w 5068393"/>
              <a:gd name="connsiteY50" fmla="*/ 1230792 h 2420679"/>
              <a:gd name="connsiteX51" fmla="*/ 2355339 w 5068393"/>
              <a:gd name="connsiteY51" fmla="*/ 1250889 h 2420679"/>
              <a:gd name="connsiteX52" fmla="*/ 2365387 w 5068393"/>
              <a:gd name="connsiteY52" fmla="*/ 1281034 h 2420679"/>
              <a:gd name="connsiteX53" fmla="*/ 2385484 w 5068393"/>
              <a:gd name="connsiteY53" fmla="*/ 1250889 h 2420679"/>
              <a:gd name="connsiteX54" fmla="*/ 2395532 w 5068393"/>
              <a:gd name="connsiteY54" fmla="*/ 1210695 h 2420679"/>
              <a:gd name="connsiteX55" fmla="*/ 2415629 w 5068393"/>
              <a:gd name="connsiteY55" fmla="*/ 1160453 h 2420679"/>
              <a:gd name="connsiteX56" fmla="*/ 2425677 w 5068393"/>
              <a:gd name="connsiteY56" fmla="*/ 1130308 h 2420679"/>
              <a:gd name="connsiteX57" fmla="*/ 2435725 w 5068393"/>
              <a:gd name="connsiteY57" fmla="*/ 969535 h 2420679"/>
              <a:gd name="connsiteX58" fmla="*/ 2465870 w 5068393"/>
              <a:gd name="connsiteY58" fmla="*/ 879100 h 2420679"/>
              <a:gd name="connsiteX59" fmla="*/ 2496015 w 5068393"/>
              <a:gd name="connsiteY59" fmla="*/ 828858 h 2420679"/>
              <a:gd name="connsiteX60" fmla="*/ 2506064 w 5068393"/>
              <a:gd name="connsiteY60" fmla="*/ 768568 h 2420679"/>
              <a:gd name="connsiteX61" fmla="*/ 2516112 w 5068393"/>
              <a:gd name="connsiteY61" fmla="*/ 798713 h 2420679"/>
              <a:gd name="connsiteX62" fmla="*/ 2526161 w 5068393"/>
              <a:gd name="connsiteY62" fmla="*/ 859003 h 2420679"/>
              <a:gd name="connsiteX63" fmla="*/ 2556306 w 5068393"/>
              <a:gd name="connsiteY63" fmla="*/ 929341 h 2420679"/>
              <a:gd name="connsiteX64" fmla="*/ 2566354 w 5068393"/>
              <a:gd name="connsiteY64" fmla="*/ 1049922 h 2420679"/>
              <a:gd name="connsiteX65" fmla="*/ 2586451 w 5068393"/>
              <a:gd name="connsiteY65" fmla="*/ 1170502 h 2420679"/>
              <a:gd name="connsiteX66" fmla="*/ 2646741 w 5068393"/>
              <a:gd name="connsiteY66" fmla="*/ 1110212 h 2420679"/>
              <a:gd name="connsiteX67" fmla="*/ 2707031 w 5068393"/>
              <a:gd name="connsiteY67" fmla="*/ 1070018 h 2420679"/>
              <a:gd name="connsiteX68" fmla="*/ 2757273 w 5068393"/>
              <a:gd name="connsiteY68" fmla="*/ 1009728 h 2420679"/>
              <a:gd name="connsiteX69" fmla="*/ 2797466 w 5068393"/>
              <a:gd name="connsiteY69" fmla="*/ 949438 h 2420679"/>
              <a:gd name="connsiteX70" fmla="*/ 2867804 w 5068393"/>
              <a:gd name="connsiteY70" fmla="*/ 889148 h 2420679"/>
              <a:gd name="connsiteX71" fmla="*/ 2918046 w 5068393"/>
              <a:gd name="connsiteY71" fmla="*/ 899196 h 2420679"/>
              <a:gd name="connsiteX72" fmla="*/ 2968288 w 5068393"/>
              <a:gd name="connsiteY72" fmla="*/ 939390 h 2420679"/>
              <a:gd name="connsiteX73" fmla="*/ 3028578 w 5068393"/>
              <a:gd name="connsiteY73" fmla="*/ 969535 h 2420679"/>
              <a:gd name="connsiteX74" fmla="*/ 3058723 w 5068393"/>
              <a:gd name="connsiteY74" fmla="*/ 999680 h 2420679"/>
              <a:gd name="connsiteX75" fmla="*/ 3068772 w 5068393"/>
              <a:gd name="connsiteY75" fmla="*/ 1029825 h 2420679"/>
              <a:gd name="connsiteX76" fmla="*/ 3149158 w 5068393"/>
              <a:gd name="connsiteY76" fmla="*/ 1070018 h 2420679"/>
              <a:gd name="connsiteX77" fmla="*/ 3189352 w 5068393"/>
              <a:gd name="connsiteY77" fmla="*/ 1090115 h 2420679"/>
              <a:gd name="connsiteX78" fmla="*/ 3219497 w 5068393"/>
              <a:gd name="connsiteY78" fmla="*/ 1059970 h 2420679"/>
              <a:gd name="connsiteX79" fmla="*/ 3249642 w 5068393"/>
              <a:gd name="connsiteY79" fmla="*/ 1039873 h 2420679"/>
              <a:gd name="connsiteX80" fmla="*/ 3319980 w 5068393"/>
              <a:gd name="connsiteY80" fmla="*/ 969535 h 2420679"/>
              <a:gd name="connsiteX81" fmla="*/ 3330029 w 5068393"/>
              <a:gd name="connsiteY81" fmla="*/ 929341 h 2420679"/>
              <a:gd name="connsiteX82" fmla="*/ 3360174 w 5068393"/>
              <a:gd name="connsiteY82" fmla="*/ 848955 h 2420679"/>
              <a:gd name="connsiteX83" fmla="*/ 3370222 w 5068393"/>
              <a:gd name="connsiteY83" fmla="*/ 748471 h 2420679"/>
              <a:gd name="connsiteX84" fmla="*/ 3390319 w 5068393"/>
              <a:gd name="connsiteY84" fmla="*/ 698229 h 2420679"/>
              <a:gd name="connsiteX85" fmla="*/ 3400367 w 5068393"/>
              <a:gd name="connsiteY85" fmla="*/ 658036 h 2420679"/>
              <a:gd name="connsiteX86" fmla="*/ 3420464 w 5068393"/>
              <a:gd name="connsiteY86" fmla="*/ 627891 h 2420679"/>
              <a:gd name="connsiteX87" fmla="*/ 3450609 w 5068393"/>
              <a:gd name="connsiteY87" fmla="*/ 537456 h 2420679"/>
              <a:gd name="connsiteX88" fmla="*/ 3470706 w 5068393"/>
              <a:gd name="connsiteY88" fmla="*/ 507311 h 2420679"/>
              <a:gd name="connsiteX89" fmla="*/ 3490802 w 5068393"/>
              <a:gd name="connsiteY89" fmla="*/ 426924 h 2420679"/>
              <a:gd name="connsiteX90" fmla="*/ 3556101 w 5068393"/>
              <a:gd name="connsiteY90" fmla="*/ 218048 h 2420679"/>
              <a:gd name="connsiteX91" fmla="*/ 3551092 w 5068393"/>
              <a:gd name="connsiteY91" fmla="*/ 557552 h 2420679"/>
              <a:gd name="connsiteX92" fmla="*/ 3601334 w 5068393"/>
              <a:gd name="connsiteY92" fmla="*/ 688181 h 2420679"/>
              <a:gd name="connsiteX93" fmla="*/ 3611382 w 5068393"/>
              <a:gd name="connsiteY93" fmla="*/ 838906 h 2420679"/>
              <a:gd name="connsiteX94" fmla="*/ 3641528 w 5068393"/>
              <a:gd name="connsiteY94" fmla="*/ 1009728 h 2420679"/>
              <a:gd name="connsiteX95" fmla="*/ 3681721 w 5068393"/>
              <a:gd name="connsiteY95" fmla="*/ 1130308 h 2420679"/>
              <a:gd name="connsiteX96" fmla="*/ 3691769 w 5068393"/>
              <a:gd name="connsiteY96" fmla="*/ 1170502 h 2420679"/>
              <a:gd name="connsiteX97" fmla="*/ 3701818 w 5068393"/>
              <a:gd name="connsiteY97" fmla="*/ 1301130 h 2420679"/>
              <a:gd name="connsiteX98" fmla="*/ 3721914 w 5068393"/>
              <a:gd name="connsiteY98" fmla="*/ 1361420 h 2420679"/>
              <a:gd name="connsiteX99" fmla="*/ 3731963 w 5068393"/>
              <a:gd name="connsiteY99" fmla="*/ 1391566 h 2420679"/>
              <a:gd name="connsiteX100" fmla="*/ 3792253 w 5068393"/>
              <a:gd name="connsiteY100" fmla="*/ 1311179 h 2420679"/>
              <a:gd name="connsiteX101" fmla="*/ 3842495 w 5068393"/>
              <a:gd name="connsiteY101" fmla="*/ 1230792 h 2420679"/>
              <a:gd name="connsiteX102" fmla="*/ 3862591 w 5068393"/>
              <a:gd name="connsiteY102" fmla="*/ 1160453 h 2420679"/>
              <a:gd name="connsiteX103" fmla="*/ 3872640 w 5068393"/>
              <a:gd name="connsiteY103" fmla="*/ 1100163 h 2420679"/>
              <a:gd name="connsiteX104" fmla="*/ 3902785 w 5068393"/>
              <a:gd name="connsiteY104" fmla="*/ 1029825 h 2420679"/>
              <a:gd name="connsiteX105" fmla="*/ 3912833 w 5068393"/>
              <a:gd name="connsiteY105" fmla="*/ 929341 h 2420679"/>
              <a:gd name="connsiteX106" fmla="*/ 3942978 w 5068393"/>
              <a:gd name="connsiteY106" fmla="*/ 859003 h 2420679"/>
              <a:gd name="connsiteX107" fmla="*/ 4013317 w 5068393"/>
              <a:gd name="connsiteY107" fmla="*/ 949438 h 2420679"/>
              <a:gd name="connsiteX108" fmla="*/ 4033413 w 5068393"/>
              <a:gd name="connsiteY108" fmla="*/ 989631 h 2420679"/>
              <a:gd name="connsiteX109" fmla="*/ 4043462 w 5068393"/>
              <a:gd name="connsiteY109" fmla="*/ 1090115 h 2420679"/>
              <a:gd name="connsiteX110" fmla="*/ 4093703 w 5068393"/>
              <a:gd name="connsiteY110" fmla="*/ 1110212 h 2420679"/>
              <a:gd name="connsiteX111" fmla="*/ 4264525 w 5068393"/>
              <a:gd name="connsiteY111" fmla="*/ 1130308 h 2420679"/>
              <a:gd name="connsiteX112" fmla="*/ 4294670 w 5068393"/>
              <a:gd name="connsiteY112" fmla="*/ 1120260 h 2420679"/>
              <a:gd name="connsiteX113" fmla="*/ 4304719 w 5068393"/>
              <a:gd name="connsiteY113" fmla="*/ 1039873 h 2420679"/>
              <a:gd name="connsiteX114" fmla="*/ 4314767 w 5068393"/>
              <a:gd name="connsiteY114" fmla="*/ 989631 h 2420679"/>
              <a:gd name="connsiteX115" fmla="*/ 4365009 w 5068393"/>
              <a:gd name="connsiteY115" fmla="*/ 959486 h 2420679"/>
              <a:gd name="connsiteX116" fmla="*/ 4385106 w 5068393"/>
              <a:gd name="connsiteY116" fmla="*/ 929341 h 2420679"/>
              <a:gd name="connsiteX117" fmla="*/ 4425299 w 5068393"/>
              <a:gd name="connsiteY117" fmla="*/ 889148 h 2420679"/>
              <a:gd name="connsiteX118" fmla="*/ 4435347 w 5068393"/>
              <a:gd name="connsiteY118" fmla="*/ 828858 h 2420679"/>
              <a:gd name="connsiteX119" fmla="*/ 4455444 w 5068393"/>
              <a:gd name="connsiteY119" fmla="*/ 798713 h 2420679"/>
              <a:gd name="connsiteX120" fmla="*/ 4485589 w 5068393"/>
              <a:gd name="connsiteY120" fmla="*/ 738423 h 2420679"/>
              <a:gd name="connsiteX121" fmla="*/ 4515734 w 5068393"/>
              <a:gd name="connsiteY121" fmla="*/ 748471 h 2420679"/>
              <a:gd name="connsiteX122" fmla="*/ 4545879 w 5068393"/>
              <a:gd name="connsiteY122" fmla="*/ 859003 h 2420679"/>
              <a:gd name="connsiteX123" fmla="*/ 4565976 w 5068393"/>
              <a:gd name="connsiteY123" fmla="*/ 929341 h 2420679"/>
              <a:gd name="connsiteX124" fmla="*/ 4586073 w 5068393"/>
              <a:gd name="connsiteY124" fmla="*/ 959486 h 2420679"/>
              <a:gd name="connsiteX125" fmla="*/ 4626266 w 5068393"/>
              <a:gd name="connsiteY125" fmla="*/ 899196 h 2420679"/>
              <a:gd name="connsiteX126" fmla="*/ 4686556 w 5068393"/>
              <a:gd name="connsiteY126" fmla="*/ 798713 h 2420679"/>
              <a:gd name="connsiteX127" fmla="*/ 4696604 w 5068393"/>
              <a:gd name="connsiteY127" fmla="*/ 607794 h 2420679"/>
              <a:gd name="connsiteX128" fmla="*/ 4706653 w 5068393"/>
              <a:gd name="connsiteY128" fmla="*/ 567601 h 2420679"/>
              <a:gd name="connsiteX129" fmla="*/ 4756895 w 5068393"/>
              <a:gd name="connsiteY129" fmla="*/ 678133 h 2420679"/>
              <a:gd name="connsiteX130" fmla="*/ 4766943 w 5068393"/>
              <a:gd name="connsiteY130" fmla="*/ 758519 h 2420679"/>
              <a:gd name="connsiteX131" fmla="*/ 4776991 w 5068393"/>
              <a:gd name="connsiteY131" fmla="*/ 889148 h 2420679"/>
              <a:gd name="connsiteX132" fmla="*/ 4807136 w 5068393"/>
              <a:gd name="connsiteY132" fmla="*/ 979583 h 2420679"/>
              <a:gd name="connsiteX133" fmla="*/ 4817185 w 5068393"/>
              <a:gd name="connsiteY133" fmla="*/ 1009728 h 2420679"/>
              <a:gd name="connsiteX134" fmla="*/ 4827233 w 5068393"/>
              <a:gd name="connsiteY134" fmla="*/ 1039873 h 2420679"/>
              <a:gd name="connsiteX135" fmla="*/ 4857378 w 5068393"/>
              <a:gd name="connsiteY135" fmla="*/ 1070018 h 2420679"/>
              <a:gd name="connsiteX136" fmla="*/ 4867426 w 5068393"/>
              <a:gd name="connsiteY136" fmla="*/ 1210695 h 2420679"/>
              <a:gd name="connsiteX137" fmla="*/ 4907620 w 5068393"/>
              <a:gd name="connsiteY137" fmla="*/ 1230792 h 2420679"/>
              <a:gd name="connsiteX138" fmla="*/ 4967910 w 5068393"/>
              <a:gd name="connsiteY138" fmla="*/ 1170502 h 2420679"/>
              <a:gd name="connsiteX139" fmla="*/ 5008103 w 5068393"/>
              <a:gd name="connsiteY139" fmla="*/ 1100163 h 2420679"/>
              <a:gd name="connsiteX140" fmla="*/ 5048297 w 5068393"/>
              <a:gd name="connsiteY140" fmla="*/ 1039873 h 2420679"/>
              <a:gd name="connsiteX141" fmla="*/ 5068393 w 5068393"/>
              <a:gd name="connsiteY141" fmla="*/ 989631 h 2420679"/>
              <a:gd name="connsiteX0" fmla="*/ 0 w 5068393"/>
              <a:gd name="connsiteY0" fmla="*/ 2420679 h 2420679"/>
              <a:gd name="connsiteX1" fmla="*/ 168519 w 5068393"/>
              <a:gd name="connsiteY1" fmla="*/ 218048 h 2420679"/>
              <a:gd name="connsiteX2" fmla="*/ 221202 w 5068393"/>
              <a:gd name="connsiteY2" fmla="*/ 0 h 2420679"/>
              <a:gd name="connsiteX3" fmla="*/ 484238 w 5068393"/>
              <a:gd name="connsiteY3" fmla="*/ 218048 h 2420679"/>
              <a:gd name="connsiteX4" fmla="*/ 596877 w 5068393"/>
              <a:gd name="connsiteY4" fmla="*/ 646660 h 2420679"/>
              <a:gd name="connsiteX5" fmla="*/ 616974 w 5068393"/>
              <a:gd name="connsiteY5" fmla="*/ 909674 h 2420679"/>
              <a:gd name="connsiteX6" fmla="*/ 727506 w 5068393"/>
              <a:gd name="connsiteY6" fmla="*/ 780619 h 2420679"/>
              <a:gd name="connsiteX7" fmla="*/ 757651 w 5068393"/>
              <a:gd name="connsiteY7" fmla="*/ 810331 h 2420679"/>
              <a:gd name="connsiteX8" fmla="*/ 838037 w 5068393"/>
              <a:gd name="connsiteY8" fmla="*/ 1100163 h 2420679"/>
              <a:gd name="connsiteX9" fmla="*/ 916286 w 5068393"/>
              <a:gd name="connsiteY9" fmla="*/ 1196543 h 2420679"/>
              <a:gd name="connsiteX10" fmla="*/ 916286 w 5068393"/>
              <a:gd name="connsiteY10" fmla="*/ 1024562 h 2420679"/>
              <a:gd name="connsiteX11" fmla="*/ 1018908 w 5068393"/>
              <a:gd name="connsiteY11" fmla="*/ 1150405 h 2420679"/>
              <a:gd name="connsiteX12" fmla="*/ 1089246 w 5068393"/>
              <a:gd name="connsiteY12" fmla="*/ 1200647 h 2420679"/>
              <a:gd name="connsiteX13" fmla="*/ 1088491 w 5068393"/>
              <a:gd name="connsiteY13" fmla="*/ 1220420 h 2420679"/>
              <a:gd name="connsiteX14" fmla="*/ 1219875 w 5068393"/>
              <a:gd name="connsiteY14" fmla="*/ 1311179 h 2420679"/>
              <a:gd name="connsiteX15" fmla="*/ 1260068 w 5068393"/>
              <a:gd name="connsiteY15" fmla="*/ 1291082 h 2420679"/>
              <a:gd name="connsiteX16" fmla="*/ 1300262 w 5068393"/>
              <a:gd name="connsiteY16" fmla="*/ 1230792 h 2420679"/>
              <a:gd name="connsiteX17" fmla="*/ 1310310 w 5068393"/>
              <a:gd name="connsiteY17" fmla="*/ 1120260 h 2420679"/>
              <a:gd name="connsiteX18" fmla="*/ 1400745 w 5068393"/>
              <a:gd name="connsiteY18" fmla="*/ 979583 h 2420679"/>
              <a:gd name="connsiteX19" fmla="*/ 1410793 w 5068393"/>
              <a:gd name="connsiteY19" fmla="*/ 929341 h 2420679"/>
              <a:gd name="connsiteX20" fmla="*/ 1450987 w 5068393"/>
              <a:gd name="connsiteY20" fmla="*/ 879100 h 2420679"/>
              <a:gd name="connsiteX21" fmla="*/ 1471084 w 5068393"/>
              <a:gd name="connsiteY21" fmla="*/ 848955 h 2420679"/>
              <a:gd name="connsiteX22" fmla="*/ 1481132 w 5068393"/>
              <a:gd name="connsiteY22" fmla="*/ 818809 h 2420679"/>
              <a:gd name="connsiteX23" fmla="*/ 1501229 w 5068393"/>
              <a:gd name="connsiteY23" fmla="*/ 768568 h 2420679"/>
              <a:gd name="connsiteX24" fmla="*/ 1521325 w 5068393"/>
              <a:gd name="connsiteY24" fmla="*/ 637939 h 2420679"/>
              <a:gd name="connsiteX25" fmla="*/ 1531374 w 5068393"/>
              <a:gd name="connsiteY25" fmla="*/ 828858 h 2420679"/>
              <a:gd name="connsiteX26" fmla="*/ 1551470 w 5068393"/>
              <a:gd name="connsiteY26" fmla="*/ 788664 h 2420679"/>
              <a:gd name="connsiteX27" fmla="*/ 1561519 w 5068393"/>
              <a:gd name="connsiteY27" fmla="*/ 758519 h 2420679"/>
              <a:gd name="connsiteX28" fmla="*/ 1611761 w 5068393"/>
              <a:gd name="connsiteY28" fmla="*/ 848955 h 2420679"/>
              <a:gd name="connsiteX29" fmla="*/ 1662002 w 5068393"/>
              <a:gd name="connsiteY29" fmla="*/ 909245 h 2420679"/>
              <a:gd name="connsiteX30" fmla="*/ 1692147 w 5068393"/>
              <a:gd name="connsiteY30" fmla="*/ 919293 h 2420679"/>
              <a:gd name="connsiteX31" fmla="*/ 1742389 w 5068393"/>
              <a:gd name="connsiteY31" fmla="*/ 808761 h 2420679"/>
              <a:gd name="connsiteX32" fmla="*/ 1802679 w 5068393"/>
              <a:gd name="connsiteY32" fmla="*/ 748471 h 2420679"/>
              <a:gd name="connsiteX33" fmla="*/ 1822776 w 5068393"/>
              <a:gd name="connsiteY33" fmla="*/ 708278 h 2420679"/>
              <a:gd name="connsiteX34" fmla="*/ 1852921 w 5068393"/>
              <a:gd name="connsiteY34" fmla="*/ 567601 h 2420679"/>
              <a:gd name="connsiteX35" fmla="*/ 1873018 w 5068393"/>
              <a:gd name="connsiteY35" fmla="*/ 597746 h 2420679"/>
              <a:gd name="connsiteX36" fmla="*/ 1883066 w 5068393"/>
              <a:gd name="connsiteY36" fmla="*/ 627891 h 2420679"/>
              <a:gd name="connsiteX37" fmla="*/ 1903163 w 5068393"/>
              <a:gd name="connsiteY37" fmla="*/ 698229 h 2420679"/>
              <a:gd name="connsiteX38" fmla="*/ 1953404 w 5068393"/>
              <a:gd name="connsiteY38" fmla="*/ 778616 h 2420679"/>
              <a:gd name="connsiteX39" fmla="*/ 1983550 w 5068393"/>
              <a:gd name="connsiteY39" fmla="*/ 939390 h 2420679"/>
              <a:gd name="connsiteX40" fmla="*/ 2013695 w 5068393"/>
              <a:gd name="connsiteY40" fmla="*/ 1049922 h 2420679"/>
              <a:gd name="connsiteX41" fmla="*/ 2033791 w 5068393"/>
              <a:gd name="connsiteY41" fmla="*/ 1130308 h 2420679"/>
              <a:gd name="connsiteX42" fmla="*/ 2053888 w 5068393"/>
              <a:gd name="connsiteY42" fmla="*/ 1160453 h 2420679"/>
              <a:gd name="connsiteX43" fmla="*/ 2084033 w 5068393"/>
              <a:gd name="connsiteY43" fmla="*/ 1150405 h 2420679"/>
              <a:gd name="connsiteX44" fmla="*/ 2094081 w 5068393"/>
              <a:gd name="connsiteY44" fmla="*/ 1120260 h 2420679"/>
              <a:gd name="connsiteX45" fmla="*/ 2114178 w 5068393"/>
              <a:gd name="connsiteY45" fmla="*/ 1090115 h 2420679"/>
              <a:gd name="connsiteX46" fmla="*/ 2144323 w 5068393"/>
              <a:gd name="connsiteY46" fmla="*/ 1039873 h 2420679"/>
              <a:gd name="connsiteX47" fmla="*/ 2184517 w 5068393"/>
              <a:gd name="connsiteY47" fmla="*/ 1070018 h 2420679"/>
              <a:gd name="connsiteX48" fmla="*/ 2285000 w 5068393"/>
              <a:gd name="connsiteY48" fmla="*/ 1160453 h 2420679"/>
              <a:gd name="connsiteX49" fmla="*/ 2325193 w 5068393"/>
              <a:gd name="connsiteY49" fmla="*/ 1230792 h 2420679"/>
              <a:gd name="connsiteX50" fmla="*/ 2355339 w 5068393"/>
              <a:gd name="connsiteY50" fmla="*/ 1250889 h 2420679"/>
              <a:gd name="connsiteX51" fmla="*/ 2365387 w 5068393"/>
              <a:gd name="connsiteY51" fmla="*/ 1281034 h 2420679"/>
              <a:gd name="connsiteX52" fmla="*/ 2385484 w 5068393"/>
              <a:gd name="connsiteY52" fmla="*/ 1250889 h 2420679"/>
              <a:gd name="connsiteX53" fmla="*/ 2395532 w 5068393"/>
              <a:gd name="connsiteY53" fmla="*/ 1210695 h 2420679"/>
              <a:gd name="connsiteX54" fmla="*/ 2415629 w 5068393"/>
              <a:gd name="connsiteY54" fmla="*/ 1160453 h 2420679"/>
              <a:gd name="connsiteX55" fmla="*/ 2425677 w 5068393"/>
              <a:gd name="connsiteY55" fmla="*/ 1130308 h 2420679"/>
              <a:gd name="connsiteX56" fmla="*/ 2435725 w 5068393"/>
              <a:gd name="connsiteY56" fmla="*/ 969535 h 2420679"/>
              <a:gd name="connsiteX57" fmla="*/ 2465870 w 5068393"/>
              <a:gd name="connsiteY57" fmla="*/ 879100 h 2420679"/>
              <a:gd name="connsiteX58" fmla="*/ 2496015 w 5068393"/>
              <a:gd name="connsiteY58" fmla="*/ 828858 h 2420679"/>
              <a:gd name="connsiteX59" fmla="*/ 2506064 w 5068393"/>
              <a:gd name="connsiteY59" fmla="*/ 768568 h 2420679"/>
              <a:gd name="connsiteX60" fmla="*/ 2516112 w 5068393"/>
              <a:gd name="connsiteY60" fmla="*/ 798713 h 2420679"/>
              <a:gd name="connsiteX61" fmla="*/ 2526161 w 5068393"/>
              <a:gd name="connsiteY61" fmla="*/ 859003 h 2420679"/>
              <a:gd name="connsiteX62" fmla="*/ 2556306 w 5068393"/>
              <a:gd name="connsiteY62" fmla="*/ 929341 h 2420679"/>
              <a:gd name="connsiteX63" fmla="*/ 2566354 w 5068393"/>
              <a:gd name="connsiteY63" fmla="*/ 1049922 h 2420679"/>
              <a:gd name="connsiteX64" fmla="*/ 2586451 w 5068393"/>
              <a:gd name="connsiteY64" fmla="*/ 1170502 h 2420679"/>
              <a:gd name="connsiteX65" fmla="*/ 2646741 w 5068393"/>
              <a:gd name="connsiteY65" fmla="*/ 1110212 h 2420679"/>
              <a:gd name="connsiteX66" fmla="*/ 2707031 w 5068393"/>
              <a:gd name="connsiteY66" fmla="*/ 1070018 h 2420679"/>
              <a:gd name="connsiteX67" fmla="*/ 2757273 w 5068393"/>
              <a:gd name="connsiteY67" fmla="*/ 1009728 h 2420679"/>
              <a:gd name="connsiteX68" fmla="*/ 2797466 w 5068393"/>
              <a:gd name="connsiteY68" fmla="*/ 949438 h 2420679"/>
              <a:gd name="connsiteX69" fmla="*/ 2867804 w 5068393"/>
              <a:gd name="connsiteY69" fmla="*/ 889148 h 2420679"/>
              <a:gd name="connsiteX70" fmla="*/ 2918046 w 5068393"/>
              <a:gd name="connsiteY70" fmla="*/ 899196 h 2420679"/>
              <a:gd name="connsiteX71" fmla="*/ 2968288 w 5068393"/>
              <a:gd name="connsiteY71" fmla="*/ 939390 h 2420679"/>
              <a:gd name="connsiteX72" fmla="*/ 3028578 w 5068393"/>
              <a:gd name="connsiteY72" fmla="*/ 969535 h 2420679"/>
              <a:gd name="connsiteX73" fmla="*/ 3058723 w 5068393"/>
              <a:gd name="connsiteY73" fmla="*/ 999680 h 2420679"/>
              <a:gd name="connsiteX74" fmla="*/ 3068772 w 5068393"/>
              <a:gd name="connsiteY74" fmla="*/ 1029825 h 2420679"/>
              <a:gd name="connsiteX75" fmla="*/ 3149158 w 5068393"/>
              <a:gd name="connsiteY75" fmla="*/ 1070018 h 2420679"/>
              <a:gd name="connsiteX76" fmla="*/ 3189352 w 5068393"/>
              <a:gd name="connsiteY76" fmla="*/ 1090115 h 2420679"/>
              <a:gd name="connsiteX77" fmla="*/ 3219497 w 5068393"/>
              <a:gd name="connsiteY77" fmla="*/ 1059970 h 2420679"/>
              <a:gd name="connsiteX78" fmla="*/ 3249642 w 5068393"/>
              <a:gd name="connsiteY78" fmla="*/ 1039873 h 2420679"/>
              <a:gd name="connsiteX79" fmla="*/ 3319980 w 5068393"/>
              <a:gd name="connsiteY79" fmla="*/ 969535 h 2420679"/>
              <a:gd name="connsiteX80" fmla="*/ 3330029 w 5068393"/>
              <a:gd name="connsiteY80" fmla="*/ 929341 h 2420679"/>
              <a:gd name="connsiteX81" fmla="*/ 3360174 w 5068393"/>
              <a:gd name="connsiteY81" fmla="*/ 848955 h 2420679"/>
              <a:gd name="connsiteX82" fmla="*/ 3370222 w 5068393"/>
              <a:gd name="connsiteY82" fmla="*/ 748471 h 2420679"/>
              <a:gd name="connsiteX83" fmla="*/ 3390319 w 5068393"/>
              <a:gd name="connsiteY83" fmla="*/ 698229 h 2420679"/>
              <a:gd name="connsiteX84" fmla="*/ 3400367 w 5068393"/>
              <a:gd name="connsiteY84" fmla="*/ 658036 h 2420679"/>
              <a:gd name="connsiteX85" fmla="*/ 3420464 w 5068393"/>
              <a:gd name="connsiteY85" fmla="*/ 627891 h 2420679"/>
              <a:gd name="connsiteX86" fmla="*/ 3450609 w 5068393"/>
              <a:gd name="connsiteY86" fmla="*/ 537456 h 2420679"/>
              <a:gd name="connsiteX87" fmla="*/ 3470706 w 5068393"/>
              <a:gd name="connsiteY87" fmla="*/ 507311 h 2420679"/>
              <a:gd name="connsiteX88" fmla="*/ 3490802 w 5068393"/>
              <a:gd name="connsiteY88" fmla="*/ 426924 h 2420679"/>
              <a:gd name="connsiteX89" fmla="*/ 3556101 w 5068393"/>
              <a:gd name="connsiteY89" fmla="*/ 218048 h 2420679"/>
              <a:gd name="connsiteX90" fmla="*/ 3551092 w 5068393"/>
              <a:gd name="connsiteY90" fmla="*/ 557552 h 2420679"/>
              <a:gd name="connsiteX91" fmla="*/ 3601334 w 5068393"/>
              <a:gd name="connsiteY91" fmla="*/ 688181 h 2420679"/>
              <a:gd name="connsiteX92" fmla="*/ 3611382 w 5068393"/>
              <a:gd name="connsiteY92" fmla="*/ 838906 h 2420679"/>
              <a:gd name="connsiteX93" fmla="*/ 3641528 w 5068393"/>
              <a:gd name="connsiteY93" fmla="*/ 1009728 h 2420679"/>
              <a:gd name="connsiteX94" fmla="*/ 3681721 w 5068393"/>
              <a:gd name="connsiteY94" fmla="*/ 1130308 h 2420679"/>
              <a:gd name="connsiteX95" fmla="*/ 3691769 w 5068393"/>
              <a:gd name="connsiteY95" fmla="*/ 1170502 h 2420679"/>
              <a:gd name="connsiteX96" fmla="*/ 3701818 w 5068393"/>
              <a:gd name="connsiteY96" fmla="*/ 1301130 h 2420679"/>
              <a:gd name="connsiteX97" fmla="*/ 3721914 w 5068393"/>
              <a:gd name="connsiteY97" fmla="*/ 1361420 h 2420679"/>
              <a:gd name="connsiteX98" fmla="*/ 3731963 w 5068393"/>
              <a:gd name="connsiteY98" fmla="*/ 1391566 h 2420679"/>
              <a:gd name="connsiteX99" fmla="*/ 3792253 w 5068393"/>
              <a:gd name="connsiteY99" fmla="*/ 1311179 h 2420679"/>
              <a:gd name="connsiteX100" fmla="*/ 3842495 w 5068393"/>
              <a:gd name="connsiteY100" fmla="*/ 1230792 h 2420679"/>
              <a:gd name="connsiteX101" fmla="*/ 3862591 w 5068393"/>
              <a:gd name="connsiteY101" fmla="*/ 1160453 h 2420679"/>
              <a:gd name="connsiteX102" fmla="*/ 3872640 w 5068393"/>
              <a:gd name="connsiteY102" fmla="*/ 1100163 h 2420679"/>
              <a:gd name="connsiteX103" fmla="*/ 3902785 w 5068393"/>
              <a:gd name="connsiteY103" fmla="*/ 1029825 h 2420679"/>
              <a:gd name="connsiteX104" fmla="*/ 3912833 w 5068393"/>
              <a:gd name="connsiteY104" fmla="*/ 929341 h 2420679"/>
              <a:gd name="connsiteX105" fmla="*/ 3942978 w 5068393"/>
              <a:gd name="connsiteY105" fmla="*/ 859003 h 2420679"/>
              <a:gd name="connsiteX106" fmla="*/ 4013317 w 5068393"/>
              <a:gd name="connsiteY106" fmla="*/ 949438 h 2420679"/>
              <a:gd name="connsiteX107" fmla="*/ 4033413 w 5068393"/>
              <a:gd name="connsiteY107" fmla="*/ 989631 h 2420679"/>
              <a:gd name="connsiteX108" fmla="*/ 4043462 w 5068393"/>
              <a:gd name="connsiteY108" fmla="*/ 1090115 h 2420679"/>
              <a:gd name="connsiteX109" fmla="*/ 4093703 w 5068393"/>
              <a:gd name="connsiteY109" fmla="*/ 1110212 h 2420679"/>
              <a:gd name="connsiteX110" fmla="*/ 4264525 w 5068393"/>
              <a:gd name="connsiteY110" fmla="*/ 1130308 h 2420679"/>
              <a:gd name="connsiteX111" fmla="*/ 4294670 w 5068393"/>
              <a:gd name="connsiteY111" fmla="*/ 1120260 h 2420679"/>
              <a:gd name="connsiteX112" fmla="*/ 4304719 w 5068393"/>
              <a:gd name="connsiteY112" fmla="*/ 1039873 h 2420679"/>
              <a:gd name="connsiteX113" fmla="*/ 4314767 w 5068393"/>
              <a:gd name="connsiteY113" fmla="*/ 989631 h 2420679"/>
              <a:gd name="connsiteX114" fmla="*/ 4365009 w 5068393"/>
              <a:gd name="connsiteY114" fmla="*/ 959486 h 2420679"/>
              <a:gd name="connsiteX115" fmla="*/ 4385106 w 5068393"/>
              <a:gd name="connsiteY115" fmla="*/ 929341 h 2420679"/>
              <a:gd name="connsiteX116" fmla="*/ 4425299 w 5068393"/>
              <a:gd name="connsiteY116" fmla="*/ 889148 h 2420679"/>
              <a:gd name="connsiteX117" fmla="*/ 4435347 w 5068393"/>
              <a:gd name="connsiteY117" fmla="*/ 828858 h 2420679"/>
              <a:gd name="connsiteX118" fmla="*/ 4455444 w 5068393"/>
              <a:gd name="connsiteY118" fmla="*/ 798713 h 2420679"/>
              <a:gd name="connsiteX119" fmla="*/ 4485589 w 5068393"/>
              <a:gd name="connsiteY119" fmla="*/ 738423 h 2420679"/>
              <a:gd name="connsiteX120" fmla="*/ 4515734 w 5068393"/>
              <a:gd name="connsiteY120" fmla="*/ 748471 h 2420679"/>
              <a:gd name="connsiteX121" fmla="*/ 4545879 w 5068393"/>
              <a:gd name="connsiteY121" fmla="*/ 859003 h 2420679"/>
              <a:gd name="connsiteX122" fmla="*/ 4565976 w 5068393"/>
              <a:gd name="connsiteY122" fmla="*/ 929341 h 2420679"/>
              <a:gd name="connsiteX123" fmla="*/ 4586073 w 5068393"/>
              <a:gd name="connsiteY123" fmla="*/ 959486 h 2420679"/>
              <a:gd name="connsiteX124" fmla="*/ 4626266 w 5068393"/>
              <a:gd name="connsiteY124" fmla="*/ 899196 h 2420679"/>
              <a:gd name="connsiteX125" fmla="*/ 4686556 w 5068393"/>
              <a:gd name="connsiteY125" fmla="*/ 798713 h 2420679"/>
              <a:gd name="connsiteX126" fmla="*/ 4696604 w 5068393"/>
              <a:gd name="connsiteY126" fmla="*/ 607794 h 2420679"/>
              <a:gd name="connsiteX127" fmla="*/ 4706653 w 5068393"/>
              <a:gd name="connsiteY127" fmla="*/ 567601 h 2420679"/>
              <a:gd name="connsiteX128" fmla="*/ 4756895 w 5068393"/>
              <a:gd name="connsiteY128" fmla="*/ 678133 h 2420679"/>
              <a:gd name="connsiteX129" fmla="*/ 4766943 w 5068393"/>
              <a:gd name="connsiteY129" fmla="*/ 758519 h 2420679"/>
              <a:gd name="connsiteX130" fmla="*/ 4776991 w 5068393"/>
              <a:gd name="connsiteY130" fmla="*/ 889148 h 2420679"/>
              <a:gd name="connsiteX131" fmla="*/ 4807136 w 5068393"/>
              <a:gd name="connsiteY131" fmla="*/ 979583 h 2420679"/>
              <a:gd name="connsiteX132" fmla="*/ 4817185 w 5068393"/>
              <a:gd name="connsiteY132" fmla="*/ 1009728 h 2420679"/>
              <a:gd name="connsiteX133" fmla="*/ 4827233 w 5068393"/>
              <a:gd name="connsiteY133" fmla="*/ 1039873 h 2420679"/>
              <a:gd name="connsiteX134" fmla="*/ 4857378 w 5068393"/>
              <a:gd name="connsiteY134" fmla="*/ 1070018 h 2420679"/>
              <a:gd name="connsiteX135" fmla="*/ 4867426 w 5068393"/>
              <a:gd name="connsiteY135" fmla="*/ 1210695 h 2420679"/>
              <a:gd name="connsiteX136" fmla="*/ 4907620 w 5068393"/>
              <a:gd name="connsiteY136" fmla="*/ 1230792 h 2420679"/>
              <a:gd name="connsiteX137" fmla="*/ 4967910 w 5068393"/>
              <a:gd name="connsiteY137" fmla="*/ 1170502 h 2420679"/>
              <a:gd name="connsiteX138" fmla="*/ 5008103 w 5068393"/>
              <a:gd name="connsiteY138" fmla="*/ 1100163 h 2420679"/>
              <a:gd name="connsiteX139" fmla="*/ 5048297 w 5068393"/>
              <a:gd name="connsiteY139" fmla="*/ 1039873 h 2420679"/>
              <a:gd name="connsiteX140" fmla="*/ 5068393 w 5068393"/>
              <a:gd name="connsiteY140" fmla="*/ 989631 h 2420679"/>
              <a:gd name="connsiteX0" fmla="*/ 0 w 5068393"/>
              <a:gd name="connsiteY0" fmla="*/ 2420679 h 2420679"/>
              <a:gd name="connsiteX1" fmla="*/ 168519 w 5068393"/>
              <a:gd name="connsiteY1" fmla="*/ 218048 h 2420679"/>
              <a:gd name="connsiteX2" fmla="*/ 221202 w 5068393"/>
              <a:gd name="connsiteY2" fmla="*/ 0 h 2420679"/>
              <a:gd name="connsiteX3" fmla="*/ 484238 w 5068393"/>
              <a:gd name="connsiteY3" fmla="*/ 218048 h 2420679"/>
              <a:gd name="connsiteX4" fmla="*/ 596877 w 5068393"/>
              <a:gd name="connsiteY4" fmla="*/ 646660 h 2420679"/>
              <a:gd name="connsiteX5" fmla="*/ 616974 w 5068393"/>
              <a:gd name="connsiteY5" fmla="*/ 909674 h 2420679"/>
              <a:gd name="connsiteX6" fmla="*/ 727506 w 5068393"/>
              <a:gd name="connsiteY6" fmla="*/ 780619 h 2420679"/>
              <a:gd name="connsiteX7" fmla="*/ 757651 w 5068393"/>
              <a:gd name="connsiteY7" fmla="*/ 810331 h 2420679"/>
              <a:gd name="connsiteX8" fmla="*/ 838037 w 5068393"/>
              <a:gd name="connsiteY8" fmla="*/ 1100163 h 2420679"/>
              <a:gd name="connsiteX9" fmla="*/ 916286 w 5068393"/>
              <a:gd name="connsiteY9" fmla="*/ 1024562 h 2420679"/>
              <a:gd name="connsiteX10" fmla="*/ 1018908 w 5068393"/>
              <a:gd name="connsiteY10" fmla="*/ 1150405 h 2420679"/>
              <a:gd name="connsiteX11" fmla="*/ 1089246 w 5068393"/>
              <a:gd name="connsiteY11" fmla="*/ 1200647 h 2420679"/>
              <a:gd name="connsiteX12" fmla="*/ 1088491 w 5068393"/>
              <a:gd name="connsiteY12" fmla="*/ 1220420 h 2420679"/>
              <a:gd name="connsiteX13" fmla="*/ 1219875 w 5068393"/>
              <a:gd name="connsiteY13" fmla="*/ 1311179 h 2420679"/>
              <a:gd name="connsiteX14" fmla="*/ 1260068 w 5068393"/>
              <a:gd name="connsiteY14" fmla="*/ 1291082 h 2420679"/>
              <a:gd name="connsiteX15" fmla="*/ 1300262 w 5068393"/>
              <a:gd name="connsiteY15" fmla="*/ 1230792 h 2420679"/>
              <a:gd name="connsiteX16" fmla="*/ 1310310 w 5068393"/>
              <a:gd name="connsiteY16" fmla="*/ 1120260 h 2420679"/>
              <a:gd name="connsiteX17" fmla="*/ 1400745 w 5068393"/>
              <a:gd name="connsiteY17" fmla="*/ 979583 h 2420679"/>
              <a:gd name="connsiteX18" fmla="*/ 1410793 w 5068393"/>
              <a:gd name="connsiteY18" fmla="*/ 929341 h 2420679"/>
              <a:gd name="connsiteX19" fmla="*/ 1450987 w 5068393"/>
              <a:gd name="connsiteY19" fmla="*/ 879100 h 2420679"/>
              <a:gd name="connsiteX20" fmla="*/ 1471084 w 5068393"/>
              <a:gd name="connsiteY20" fmla="*/ 848955 h 2420679"/>
              <a:gd name="connsiteX21" fmla="*/ 1481132 w 5068393"/>
              <a:gd name="connsiteY21" fmla="*/ 818809 h 2420679"/>
              <a:gd name="connsiteX22" fmla="*/ 1501229 w 5068393"/>
              <a:gd name="connsiteY22" fmla="*/ 768568 h 2420679"/>
              <a:gd name="connsiteX23" fmla="*/ 1521325 w 5068393"/>
              <a:gd name="connsiteY23" fmla="*/ 637939 h 2420679"/>
              <a:gd name="connsiteX24" fmla="*/ 1531374 w 5068393"/>
              <a:gd name="connsiteY24" fmla="*/ 828858 h 2420679"/>
              <a:gd name="connsiteX25" fmla="*/ 1551470 w 5068393"/>
              <a:gd name="connsiteY25" fmla="*/ 788664 h 2420679"/>
              <a:gd name="connsiteX26" fmla="*/ 1561519 w 5068393"/>
              <a:gd name="connsiteY26" fmla="*/ 758519 h 2420679"/>
              <a:gd name="connsiteX27" fmla="*/ 1611761 w 5068393"/>
              <a:gd name="connsiteY27" fmla="*/ 848955 h 2420679"/>
              <a:gd name="connsiteX28" fmla="*/ 1662002 w 5068393"/>
              <a:gd name="connsiteY28" fmla="*/ 909245 h 2420679"/>
              <a:gd name="connsiteX29" fmla="*/ 1692147 w 5068393"/>
              <a:gd name="connsiteY29" fmla="*/ 919293 h 2420679"/>
              <a:gd name="connsiteX30" fmla="*/ 1742389 w 5068393"/>
              <a:gd name="connsiteY30" fmla="*/ 808761 h 2420679"/>
              <a:gd name="connsiteX31" fmla="*/ 1802679 w 5068393"/>
              <a:gd name="connsiteY31" fmla="*/ 748471 h 2420679"/>
              <a:gd name="connsiteX32" fmla="*/ 1822776 w 5068393"/>
              <a:gd name="connsiteY32" fmla="*/ 708278 h 2420679"/>
              <a:gd name="connsiteX33" fmla="*/ 1852921 w 5068393"/>
              <a:gd name="connsiteY33" fmla="*/ 567601 h 2420679"/>
              <a:gd name="connsiteX34" fmla="*/ 1873018 w 5068393"/>
              <a:gd name="connsiteY34" fmla="*/ 597746 h 2420679"/>
              <a:gd name="connsiteX35" fmla="*/ 1883066 w 5068393"/>
              <a:gd name="connsiteY35" fmla="*/ 627891 h 2420679"/>
              <a:gd name="connsiteX36" fmla="*/ 1903163 w 5068393"/>
              <a:gd name="connsiteY36" fmla="*/ 698229 h 2420679"/>
              <a:gd name="connsiteX37" fmla="*/ 1953404 w 5068393"/>
              <a:gd name="connsiteY37" fmla="*/ 778616 h 2420679"/>
              <a:gd name="connsiteX38" fmla="*/ 1983550 w 5068393"/>
              <a:gd name="connsiteY38" fmla="*/ 939390 h 2420679"/>
              <a:gd name="connsiteX39" fmla="*/ 2013695 w 5068393"/>
              <a:gd name="connsiteY39" fmla="*/ 1049922 h 2420679"/>
              <a:gd name="connsiteX40" fmla="*/ 2033791 w 5068393"/>
              <a:gd name="connsiteY40" fmla="*/ 1130308 h 2420679"/>
              <a:gd name="connsiteX41" fmla="*/ 2053888 w 5068393"/>
              <a:gd name="connsiteY41" fmla="*/ 1160453 h 2420679"/>
              <a:gd name="connsiteX42" fmla="*/ 2084033 w 5068393"/>
              <a:gd name="connsiteY42" fmla="*/ 1150405 h 2420679"/>
              <a:gd name="connsiteX43" fmla="*/ 2094081 w 5068393"/>
              <a:gd name="connsiteY43" fmla="*/ 1120260 h 2420679"/>
              <a:gd name="connsiteX44" fmla="*/ 2114178 w 5068393"/>
              <a:gd name="connsiteY44" fmla="*/ 1090115 h 2420679"/>
              <a:gd name="connsiteX45" fmla="*/ 2144323 w 5068393"/>
              <a:gd name="connsiteY45" fmla="*/ 1039873 h 2420679"/>
              <a:gd name="connsiteX46" fmla="*/ 2184517 w 5068393"/>
              <a:gd name="connsiteY46" fmla="*/ 1070018 h 2420679"/>
              <a:gd name="connsiteX47" fmla="*/ 2285000 w 5068393"/>
              <a:gd name="connsiteY47" fmla="*/ 1160453 h 2420679"/>
              <a:gd name="connsiteX48" fmla="*/ 2325193 w 5068393"/>
              <a:gd name="connsiteY48" fmla="*/ 1230792 h 2420679"/>
              <a:gd name="connsiteX49" fmla="*/ 2355339 w 5068393"/>
              <a:gd name="connsiteY49" fmla="*/ 1250889 h 2420679"/>
              <a:gd name="connsiteX50" fmla="*/ 2365387 w 5068393"/>
              <a:gd name="connsiteY50" fmla="*/ 1281034 h 2420679"/>
              <a:gd name="connsiteX51" fmla="*/ 2385484 w 5068393"/>
              <a:gd name="connsiteY51" fmla="*/ 1250889 h 2420679"/>
              <a:gd name="connsiteX52" fmla="*/ 2395532 w 5068393"/>
              <a:gd name="connsiteY52" fmla="*/ 1210695 h 2420679"/>
              <a:gd name="connsiteX53" fmla="*/ 2415629 w 5068393"/>
              <a:gd name="connsiteY53" fmla="*/ 1160453 h 2420679"/>
              <a:gd name="connsiteX54" fmla="*/ 2425677 w 5068393"/>
              <a:gd name="connsiteY54" fmla="*/ 1130308 h 2420679"/>
              <a:gd name="connsiteX55" fmla="*/ 2435725 w 5068393"/>
              <a:gd name="connsiteY55" fmla="*/ 969535 h 2420679"/>
              <a:gd name="connsiteX56" fmla="*/ 2465870 w 5068393"/>
              <a:gd name="connsiteY56" fmla="*/ 879100 h 2420679"/>
              <a:gd name="connsiteX57" fmla="*/ 2496015 w 5068393"/>
              <a:gd name="connsiteY57" fmla="*/ 828858 h 2420679"/>
              <a:gd name="connsiteX58" fmla="*/ 2506064 w 5068393"/>
              <a:gd name="connsiteY58" fmla="*/ 768568 h 2420679"/>
              <a:gd name="connsiteX59" fmla="*/ 2516112 w 5068393"/>
              <a:gd name="connsiteY59" fmla="*/ 798713 h 2420679"/>
              <a:gd name="connsiteX60" fmla="*/ 2526161 w 5068393"/>
              <a:gd name="connsiteY60" fmla="*/ 859003 h 2420679"/>
              <a:gd name="connsiteX61" fmla="*/ 2556306 w 5068393"/>
              <a:gd name="connsiteY61" fmla="*/ 929341 h 2420679"/>
              <a:gd name="connsiteX62" fmla="*/ 2566354 w 5068393"/>
              <a:gd name="connsiteY62" fmla="*/ 1049922 h 2420679"/>
              <a:gd name="connsiteX63" fmla="*/ 2586451 w 5068393"/>
              <a:gd name="connsiteY63" fmla="*/ 1170502 h 2420679"/>
              <a:gd name="connsiteX64" fmla="*/ 2646741 w 5068393"/>
              <a:gd name="connsiteY64" fmla="*/ 1110212 h 2420679"/>
              <a:gd name="connsiteX65" fmla="*/ 2707031 w 5068393"/>
              <a:gd name="connsiteY65" fmla="*/ 1070018 h 2420679"/>
              <a:gd name="connsiteX66" fmla="*/ 2757273 w 5068393"/>
              <a:gd name="connsiteY66" fmla="*/ 1009728 h 2420679"/>
              <a:gd name="connsiteX67" fmla="*/ 2797466 w 5068393"/>
              <a:gd name="connsiteY67" fmla="*/ 949438 h 2420679"/>
              <a:gd name="connsiteX68" fmla="*/ 2867804 w 5068393"/>
              <a:gd name="connsiteY68" fmla="*/ 889148 h 2420679"/>
              <a:gd name="connsiteX69" fmla="*/ 2918046 w 5068393"/>
              <a:gd name="connsiteY69" fmla="*/ 899196 h 2420679"/>
              <a:gd name="connsiteX70" fmla="*/ 2968288 w 5068393"/>
              <a:gd name="connsiteY70" fmla="*/ 939390 h 2420679"/>
              <a:gd name="connsiteX71" fmla="*/ 3028578 w 5068393"/>
              <a:gd name="connsiteY71" fmla="*/ 969535 h 2420679"/>
              <a:gd name="connsiteX72" fmla="*/ 3058723 w 5068393"/>
              <a:gd name="connsiteY72" fmla="*/ 999680 h 2420679"/>
              <a:gd name="connsiteX73" fmla="*/ 3068772 w 5068393"/>
              <a:gd name="connsiteY73" fmla="*/ 1029825 h 2420679"/>
              <a:gd name="connsiteX74" fmla="*/ 3149158 w 5068393"/>
              <a:gd name="connsiteY74" fmla="*/ 1070018 h 2420679"/>
              <a:gd name="connsiteX75" fmla="*/ 3189352 w 5068393"/>
              <a:gd name="connsiteY75" fmla="*/ 1090115 h 2420679"/>
              <a:gd name="connsiteX76" fmla="*/ 3219497 w 5068393"/>
              <a:gd name="connsiteY76" fmla="*/ 1059970 h 2420679"/>
              <a:gd name="connsiteX77" fmla="*/ 3249642 w 5068393"/>
              <a:gd name="connsiteY77" fmla="*/ 1039873 h 2420679"/>
              <a:gd name="connsiteX78" fmla="*/ 3319980 w 5068393"/>
              <a:gd name="connsiteY78" fmla="*/ 969535 h 2420679"/>
              <a:gd name="connsiteX79" fmla="*/ 3330029 w 5068393"/>
              <a:gd name="connsiteY79" fmla="*/ 929341 h 2420679"/>
              <a:gd name="connsiteX80" fmla="*/ 3360174 w 5068393"/>
              <a:gd name="connsiteY80" fmla="*/ 848955 h 2420679"/>
              <a:gd name="connsiteX81" fmla="*/ 3370222 w 5068393"/>
              <a:gd name="connsiteY81" fmla="*/ 748471 h 2420679"/>
              <a:gd name="connsiteX82" fmla="*/ 3390319 w 5068393"/>
              <a:gd name="connsiteY82" fmla="*/ 698229 h 2420679"/>
              <a:gd name="connsiteX83" fmla="*/ 3400367 w 5068393"/>
              <a:gd name="connsiteY83" fmla="*/ 658036 h 2420679"/>
              <a:gd name="connsiteX84" fmla="*/ 3420464 w 5068393"/>
              <a:gd name="connsiteY84" fmla="*/ 627891 h 2420679"/>
              <a:gd name="connsiteX85" fmla="*/ 3450609 w 5068393"/>
              <a:gd name="connsiteY85" fmla="*/ 537456 h 2420679"/>
              <a:gd name="connsiteX86" fmla="*/ 3470706 w 5068393"/>
              <a:gd name="connsiteY86" fmla="*/ 507311 h 2420679"/>
              <a:gd name="connsiteX87" fmla="*/ 3490802 w 5068393"/>
              <a:gd name="connsiteY87" fmla="*/ 426924 h 2420679"/>
              <a:gd name="connsiteX88" fmla="*/ 3556101 w 5068393"/>
              <a:gd name="connsiteY88" fmla="*/ 218048 h 2420679"/>
              <a:gd name="connsiteX89" fmla="*/ 3551092 w 5068393"/>
              <a:gd name="connsiteY89" fmla="*/ 557552 h 2420679"/>
              <a:gd name="connsiteX90" fmla="*/ 3601334 w 5068393"/>
              <a:gd name="connsiteY90" fmla="*/ 688181 h 2420679"/>
              <a:gd name="connsiteX91" fmla="*/ 3611382 w 5068393"/>
              <a:gd name="connsiteY91" fmla="*/ 838906 h 2420679"/>
              <a:gd name="connsiteX92" fmla="*/ 3641528 w 5068393"/>
              <a:gd name="connsiteY92" fmla="*/ 1009728 h 2420679"/>
              <a:gd name="connsiteX93" fmla="*/ 3681721 w 5068393"/>
              <a:gd name="connsiteY93" fmla="*/ 1130308 h 2420679"/>
              <a:gd name="connsiteX94" fmla="*/ 3691769 w 5068393"/>
              <a:gd name="connsiteY94" fmla="*/ 1170502 h 2420679"/>
              <a:gd name="connsiteX95" fmla="*/ 3701818 w 5068393"/>
              <a:gd name="connsiteY95" fmla="*/ 1301130 h 2420679"/>
              <a:gd name="connsiteX96" fmla="*/ 3721914 w 5068393"/>
              <a:gd name="connsiteY96" fmla="*/ 1361420 h 2420679"/>
              <a:gd name="connsiteX97" fmla="*/ 3731963 w 5068393"/>
              <a:gd name="connsiteY97" fmla="*/ 1391566 h 2420679"/>
              <a:gd name="connsiteX98" fmla="*/ 3792253 w 5068393"/>
              <a:gd name="connsiteY98" fmla="*/ 1311179 h 2420679"/>
              <a:gd name="connsiteX99" fmla="*/ 3842495 w 5068393"/>
              <a:gd name="connsiteY99" fmla="*/ 1230792 h 2420679"/>
              <a:gd name="connsiteX100" fmla="*/ 3862591 w 5068393"/>
              <a:gd name="connsiteY100" fmla="*/ 1160453 h 2420679"/>
              <a:gd name="connsiteX101" fmla="*/ 3872640 w 5068393"/>
              <a:gd name="connsiteY101" fmla="*/ 1100163 h 2420679"/>
              <a:gd name="connsiteX102" fmla="*/ 3902785 w 5068393"/>
              <a:gd name="connsiteY102" fmla="*/ 1029825 h 2420679"/>
              <a:gd name="connsiteX103" fmla="*/ 3912833 w 5068393"/>
              <a:gd name="connsiteY103" fmla="*/ 929341 h 2420679"/>
              <a:gd name="connsiteX104" fmla="*/ 3942978 w 5068393"/>
              <a:gd name="connsiteY104" fmla="*/ 859003 h 2420679"/>
              <a:gd name="connsiteX105" fmla="*/ 4013317 w 5068393"/>
              <a:gd name="connsiteY105" fmla="*/ 949438 h 2420679"/>
              <a:gd name="connsiteX106" fmla="*/ 4033413 w 5068393"/>
              <a:gd name="connsiteY106" fmla="*/ 989631 h 2420679"/>
              <a:gd name="connsiteX107" fmla="*/ 4043462 w 5068393"/>
              <a:gd name="connsiteY107" fmla="*/ 1090115 h 2420679"/>
              <a:gd name="connsiteX108" fmla="*/ 4093703 w 5068393"/>
              <a:gd name="connsiteY108" fmla="*/ 1110212 h 2420679"/>
              <a:gd name="connsiteX109" fmla="*/ 4264525 w 5068393"/>
              <a:gd name="connsiteY109" fmla="*/ 1130308 h 2420679"/>
              <a:gd name="connsiteX110" fmla="*/ 4294670 w 5068393"/>
              <a:gd name="connsiteY110" fmla="*/ 1120260 h 2420679"/>
              <a:gd name="connsiteX111" fmla="*/ 4304719 w 5068393"/>
              <a:gd name="connsiteY111" fmla="*/ 1039873 h 2420679"/>
              <a:gd name="connsiteX112" fmla="*/ 4314767 w 5068393"/>
              <a:gd name="connsiteY112" fmla="*/ 989631 h 2420679"/>
              <a:gd name="connsiteX113" fmla="*/ 4365009 w 5068393"/>
              <a:gd name="connsiteY113" fmla="*/ 959486 h 2420679"/>
              <a:gd name="connsiteX114" fmla="*/ 4385106 w 5068393"/>
              <a:gd name="connsiteY114" fmla="*/ 929341 h 2420679"/>
              <a:gd name="connsiteX115" fmla="*/ 4425299 w 5068393"/>
              <a:gd name="connsiteY115" fmla="*/ 889148 h 2420679"/>
              <a:gd name="connsiteX116" fmla="*/ 4435347 w 5068393"/>
              <a:gd name="connsiteY116" fmla="*/ 828858 h 2420679"/>
              <a:gd name="connsiteX117" fmla="*/ 4455444 w 5068393"/>
              <a:gd name="connsiteY117" fmla="*/ 798713 h 2420679"/>
              <a:gd name="connsiteX118" fmla="*/ 4485589 w 5068393"/>
              <a:gd name="connsiteY118" fmla="*/ 738423 h 2420679"/>
              <a:gd name="connsiteX119" fmla="*/ 4515734 w 5068393"/>
              <a:gd name="connsiteY119" fmla="*/ 748471 h 2420679"/>
              <a:gd name="connsiteX120" fmla="*/ 4545879 w 5068393"/>
              <a:gd name="connsiteY120" fmla="*/ 859003 h 2420679"/>
              <a:gd name="connsiteX121" fmla="*/ 4565976 w 5068393"/>
              <a:gd name="connsiteY121" fmla="*/ 929341 h 2420679"/>
              <a:gd name="connsiteX122" fmla="*/ 4586073 w 5068393"/>
              <a:gd name="connsiteY122" fmla="*/ 959486 h 2420679"/>
              <a:gd name="connsiteX123" fmla="*/ 4626266 w 5068393"/>
              <a:gd name="connsiteY123" fmla="*/ 899196 h 2420679"/>
              <a:gd name="connsiteX124" fmla="*/ 4686556 w 5068393"/>
              <a:gd name="connsiteY124" fmla="*/ 798713 h 2420679"/>
              <a:gd name="connsiteX125" fmla="*/ 4696604 w 5068393"/>
              <a:gd name="connsiteY125" fmla="*/ 607794 h 2420679"/>
              <a:gd name="connsiteX126" fmla="*/ 4706653 w 5068393"/>
              <a:gd name="connsiteY126" fmla="*/ 567601 h 2420679"/>
              <a:gd name="connsiteX127" fmla="*/ 4756895 w 5068393"/>
              <a:gd name="connsiteY127" fmla="*/ 678133 h 2420679"/>
              <a:gd name="connsiteX128" fmla="*/ 4766943 w 5068393"/>
              <a:gd name="connsiteY128" fmla="*/ 758519 h 2420679"/>
              <a:gd name="connsiteX129" fmla="*/ 4776991 w 5068393"/>
              <a:gd name="connsiteY129" fmla="*/ 889148 h 2420679"/>
              <a:gd name="connsiteX130" fmla="*/ 4807136 w 5068393"/>
              <a:gd name="connsiteY130" fmla="*/ 979583 h 2420679"/>
              <a:gd name="connsiteX131" fmla="*/ 4817185 w 5068393"/>
              <a:gd name="connsiteY131" fmla="*/ 1009728 h 2420679"/>
              <a:gd name="connsiteX132" fmla="*/ 4827233 w 5068393"/>
              <a:gd name="connsiteY132" fmla="*/ 1039873 h 2420679"/>
              <a:gd name="connsiteX133" fmla="*/ 4857378 w 5068393"/>
              <a:gd name="connsiteY133" fmla="*/ 1070018 h 2420679"/>
              <a:gd name="connsiteX134" fmla="*/ 4867426 w 5068393"/>
              <a:gd name="connsiteY134" fmla="*/ 1210695 h 2420679"/>
              <a:gd name="connsiteX135" fmla="*/ 4907620 w 5068393"/>
              <a:gd name="connsiteY135" fmla="*/ 1230792 h 2420679"/>
              <a:gd name="connsiteX136" fmla="*/ 4967910 w 5068393"/>
              <a:gd name="connsiteY136" fmla="*/ 1170502 h 2420679"/>
              <a:gd name="connsiteX137" fmla="*/ 5008103 w 5068393"/>
              <a:gd name="connsiteY137" fmla="*/ 1100163 h 2420679"/>
              <a:gd name="connsiteX138" fmla="*/ 5048297 w 5068393"/>
              <a:gd name="connsiteY138" fmla="*/ 1039873 h 2420679"/>
              <a:gd name="connsiteX139" fmla="*/ 5068393 w 5068393"/>
              <a:gd name="connsiteY139" fmla="*/ 989631 h 242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5068393" h="2420679">
                <a:moveTo>
                  <a:pt x="0" y="2420679"/>
                </a:moveTo>
                <a:cubicBezTo>
                  <a:pt x="35108" y="1961798"/>
                  <a:pt x="122416" y="621494"/>
                  <a:pt x="168519" y="218048"/>
                </a:cubicBezTo>
                <a:cubicBezTo>
                  <a:pt x="184415" y="78499"/>
                  <a:pt x="153147" y="34802"/>
                  <a:pt x="221202" y="0"/>
                </a:cubicBezTo>
                <a:cubicBezTo>
                  <a:pt x="288989" y="83016"/>
                  <a:pt x="394184" y="172671"/>
                  <a:pt x="484238" y="218048"/>
                </a:cubicBezTo>
                <a:cubicBezTo>
                  <a:pt x="531760" y="301041"/>
                  <a:pt x="578455" y="578064"/>
                  <a:pt x="596877" y="646660"/>
                </a:cubicBezTo>
                <a:cubicBezTo>
                  <a:pt x="606925" y="659576"/>
                  <a:pt x="601902" y="913603"/>
                  <a:pt x="616974" y="909674"/>
                </a:cubicBezTo>
                <a:cubicBezTo>
                  <a:pt x="638745" y="932000"/>
                  <a:pt x="704060" y="797176"/>
                  <a:pt x="727506" y="780619"/>
                </a:cubicBezTo>
                <a:cubicBezTo>
                  <a:pt x="737690" y="783529"/>
                  <a:pt x="747603" y="806982"/>
                  <a:pt x="757651" y="810331"/>
                </a:cubicBezTo>
                <a:cubicBezTo>
                  <a:pt x="776073" y="863588"/>
                  <a:pt x="819615" y="1055207"/>
                  <a:pt x="838037" y="1100163"/>
                </a:cubicBezTo>
                <a:cubicBezTo>
                  <a:pt x="864476" y="1135868"/>
                  <a:pt x="886141" y="1016188"/>
                  <a:pt x="916286" y="1024562"/>
                </a:cubicBezTo>
                <a:cubicBezTo>
                  <a:pt x="933390" y="1016872"/>
                  <a:pt x="990082" y="1121058"/>
                  <a:pt x="1018908" y="1150405"/>
                </a:cubicBezTo>
                <a:cubicBezTo>
                  <a:pt x="1102578" y="1234075"/>
                  <a:pt x="1020782" y="1137888"/>
                  <a:pt x="1089246" y="1200647"/>
                </a:cubicBezTo>
                <a:cubicBezTo>
                  <a:pt x="1100843" y="1212316"/>
                  <a:pt x="1066720" y="1201998"/>
                  <a:pt x="1088491" y="1220420"/>
                </a:cubicBezTo>
                <a:cubicBezTo>
                  <a:pt x="1110263" y="1238842"/>
                  <a:pt x="1191279" y="1299402"/>
                  <a:pt x="1219875" y="1311179"/>
                </a:cubicBezTo>
                <a:cubicBezTo>
                  <a:pt x="1233273" y="1304480"/>
                  <a:pt x="1249476" y="1301674"/>
                  <a:pt x="1260068" y="1291082"/>
                </a:cubicBezTo>
                <a:cubicBezTo>
                  <a:pt x="1277147" y="1274003"/>
                  <a:pt x="1300262" y="1230792"/>
                  <a:pt x="1300262" y="1230792"/>
                </a:cubicBezTo>
                <a:cubicBezTo>
                  <a:pt x="1303611" y="1193948"/>
                  <a:pt x="1298611" y="1155357"/>
                  <a:pt x="1310310" y="1120260"/>
                </a:cubicBezTo>
                <a:cubicBezTo>
                  <a:pt x="1324092" y="1078914"/>
                  <a:pt x="1370797" y="1019513"/>
                  <a:pt x="1400745" y="979583"/>
                </a:cubicBezTo>
                <a:cubicBezTo>
                  <a:pt x="1404094" y="962836"/>
                  <a:pt x="1403155" y="944617"/>
                  <a:pt x="1410793" y="929341"/>
                </a:cubicBezTo>
                <a:cubicBezTo>
                  <a:pt x="1420384" y="910158"/>
                  <a:pt x="1438119" y="896257"/>
                  <a:pt x="1450987" y="879100"/>
                </a:cubicBezTo>
                <a:cubicBezTo>
                  <a:pt x="1458233" y="869439"/>
                  <a:pt x="1464385" y="859003"/>
                  <a:pt x="1471084" y="848955"/>
                </a:cubicBezTo>
                <a:cubicBezTo>
                  <a:pt x="1474433" y="838906"/>
                  <a:pt x="1477413" y="828727"/>
                  <a:pt x="1481132" y="818809"/>
                </a:cubicBezTo>
                <a:cubicBezTo>
                  <a:pt x="1487465" y="801920"/>
                  <a:pt x="1496046" y="785844"/>
                  <a:pt x="1501229" y="768568"/>
                </a:cubicBezTo>
                <a:cubicBezTo>
                  <a:pt x="1511093" y="735690"/>
                  <a:pt x="1517824" y="665950"/>
                  <a:pt x="1521325" y="637939"/>
                </a:cubicBezTo>
                <a:cubicBezTo>
                  <a:pt x="1524675" y="701579"/>
                  <a:pt x="1518876" y="766368"/>
                  <a:pt x="1531374" y="828858"/>
                </a:cubicBezTo>
                <a:cubicBezTo>
                  <a:pt x="1534312" y="843546"/>
                  <a:pt x="1545569" y="802432"/>
                  <a:pt x="1551470" y="788664"/>
                </a:cubicBezTo>
                <a:cubicBezTo>
                  <a:pt x="1555642" y="778928"/>
                  <a:pt x="1558169" y="768567"/>
                  <a:pt x="1561519" y="758519"/>
                </a:cubicBezTo>
                <a:cubicBezTo>
                  <a:pt x="1593583" y="854714"/>
                  <a:pt x="1561622" y="788788"/>
                  <a:pt x="1611761" y="848955"/>
                </a:cubicBezTo>
                <a:cubicBezTo>
                  <a:pt x="1634932" y="876761"/>
                  <a:pt x="1628974" y="887227"/>
                  <a:pt x="1662002" y="909245"/>
                </a:cubicBezTo>
                <a:cubicBezTo>
                  <a:pt x="1670815" y="915120"/>
                  <a:pt x="1682099" y="915944"/>
                  <a:pt x="1692147" y="919293"/>
                </a:cubicBezTo>
                <a:cubicBezTo>
                  <a:pt x="1756717" y="876246"/>
                  <a:pt x="1697347" y="925869"/>
                  <a:pt x="1742389" y="808761"/>
                </a:cubicBezTo>
                <a:cubicBezTo>
                  <a:pt x="1755282" y="775239"/>
                  <a:pt x="1776265" y="766080"/>
                  <a:pt x="1802679" y="748471"/>
                </a:cubicBezTo>
                <a:cubicBezTo>
                  <a:pt x="1809378" y="735073"/>
                  <a:pt x="1816875" y="722046"/>
                  <a:pt x="1822776" y="708278"/>
                </a:cubicBezTo>
                <a:cubicBezTo>
                  <a:pt x="1840057" y="667957"/>
                  <a:pt x="1847225" y="598926"/>
                  <a:pt x="1852921" y="567601"/>
                </a:cubicBezTo>
                <a:cubicBezTo>
                  <a:pt x="1859620" y="577649"/>
                  <a:pt x="1867617" y="586944"/>
                  <a:pt x="1873018" y="597746"/>
                </a:cubicBezTo>
                <a:cubicBezTo>
                  <a:pt x="1877755" y="607220"/>
                  <a:pt x="1880156" y="617707"/>
                  <a:pt x="1883066" y="627891"/>
                </a:cubicBezTo>
                <a:cubicBezTo>
                  <a:pt x="1890353" y="653397"/>
                  <a:pt x="1892834" y="674129"/>
                  <a:pt x="1903163" y="698229"/>
                </a:cubicBezTo>
                <a:cubicBezTo>
                  <a:pt x="1921556" y="741145"/>
                  <a:pt x="1924549" y="740143"/>
                  <a:pt x="1953404" y="778616"/>
                </a:cubicBezTo>
                <a:cubicBezTo>
                  <a:pt x="1994345" y="901437"/>
                  <a:pt x="1955186" y="769208"/>
                  <a:pt x="1983550" y="939390"/>
                </a:cubicBezTo>
                <a:cubicBezTo>
                  <a:pt x="2008042" y="1086341"/>
                  <a:pt x="1994211" y="971987"/>
                  <a:pt x="2013695" y="1049922"/>
                </a:cubicBezTo>
                <a:cubicBezTo>
                  <a:pt x="2019427" y="1072851"/>
                  <a:pt x="2022307" y="1107340"/>
                  <a:pt x="2033791" y="1130308"/>
                </a:cubicBezTo>
                <a:cubicBezTo>
                  <a:pt x="2039192" y="1141110"/>
                  <a:pt x="2047189" y="1150405"/>
                  <a:pt x="2053888" y="1160453"/>
                </a:cubicBezTo>
                <a:cubicBezTo>
                  <a:pt x="2063936" y="1157104"/>
                  <a:pt x="2076543" y="1157895"/>
                  <a:pt x="2084033" y="1150405"/>
                </a:cubicBezTo>
                <a:cubicBezTo>
                  <a:pt x="2091523" y="1142915"/>
                  <a:pt x="2089344" y="1129734"/>
                  <a:pt x="2094081" y="1120260"/>
                </a:cubicBezTo>
                <a:cubicBezTo>
                  <a:pt x="2099482" y="1109458"/>
                  <a:pt x="2107777" y="1100356"/>
                  <a:pt x="2114178" y="1090115"/>
                </a:cubicBezTo>
                <a:cubicBezTo>
                  <a:pt x="2124529" y="1073553"/>
                  <a:pt x="2134275" y="1056620"/>
                  <a:pt x="2144323" y="1039873"/>
                </a:cubicBezTo>
                <a:cubicBezTo>
                  <a:pt x="2157721" y="1049921"/>
                  <a:pt x="2172069" y="1058815"/>
                  <a:pt x="2184517" y="1070018"/>
                </a:cubicBezTo>
                <a:cubicBezTo>
                  <a:pt x="2304744" y="1178221"/>
                  <a:pt x="2193730" y="1092000"/>
                  <a:pt x="2285000" y="1160453"/>
                </a:cubicBezTo>
                <a:cubicBezTo>
                  <a:pt x="2292880" y="1176212"/>
                  <a:pt x="2310992" y="1216591"/>
                  <a:pt x="2325193" y="1230792"/>
                </a:cubicBezTo>
                <a:cubicBezTo>
                  <a:pt x="2333733" y="1239332"/>
                  <a:pt x="2345290" y="1244190"/>
                  <a:pt x="2355339" y="1250889"/>
                </a:cubicBezTo>
                <a:cubicBezTo>
                  <a:pt x="2358688" y="1260937"/>
                  <a:pt x="2354795" y="1281034"/>
                  <a:pt x="2365387" y="1281034"/>
                </a:cubicBezTo>
                <a:cubicBezTo>
                  <a:pt x="2377464" y="1281034"/>
                  <a:pt x="2380727" y="1261989"/>
                  <a:pt x="2385484" y="1250889"/>
                </a:cubicBezTo>
                <a:cubicBezTo>
                  <a:pt x="2390924" y="1238195"/>
                  <a:pt x="2391165" y="1223797"/>
                  <a:pt x="2395532" y="1210695"/>
                </a:cubicBezTo>
                <a:cubicBezTo>
                  <a:pt x="2401236" y="1193583"/>
                  <a:pt x="2409296" y="1177342"/>
                  <a:pt x="2415629" y="1160453"/>
                </a:cubicBezTo>
                <a:cubicBezTo>
                  <a:pt x="2419348" y="1150536"/>
                  <a:pt x="2422328" y="1140356"/>
                  <a:pt x="2425677" y="1130308"/>
                </a:cubicBezTo>
                <a:cubicBezTo>
                  <a:pt x="2429026" y="1076717"/>
                  <a:pt x="2430382" y="1022964"/>
                  <a:pt x="2435725" y="969535"/>
                </a:cubicBezTo>
                <a:cubicBezTo>
                  <a:pt x="2438123" y="945551"/>
                  <a:pt x="2456351" y="898139"/>
                  <a:pt x="2465870" y="879100"/>
                </a:cubicBezTo>
                <a:cubicBezTo>
                  <a:pt x="2474604" y="861631"/>
                  <a:pt x="2485967" y="845605"/>
                  <a:pt x="2496015" y="828858"/>
                </a:cubicBezTo>
                <a:cubicBezTo>
                  <a:pt x="2499365" y="808761"/>
                  <a:pt x="2494762" y="785520"/>
                  <a:pt x="2506064" y="768568"/>
                </a:cubicBezTo>
                <a:cubicBezTo>
                  <a:pt x="2511939" y="759755"/>
                  <a:pt x="2513814" y="788373"/>
                  <a:pt x="2516112" y="798713"/>
                </a:cubicBezTo>
                <a:cubicBezTo>
                  <a:pt x="2520532" y="818602"/>
                  <a:pt x="2521741" y="839114"/>
                  <a:pt x="2526161" y="859003"/>
                </a:cubicBezTo>
                <a:cubicBezTo>
                  <a:pt x="2532076" y="885619"/>
                  <a:pt x="2544016" y="904762"/>
                  <a:pt x="2556306" y="929341"/>
                </a:cubicBezTo>
                <a:cubicBezTo>
                  <a:pt x="2559655" y="969535"/>
                  <a:pt x="2561351" y="1009900"/>
                  <a:pt x="2566354" y="1049922"/>
                </a:cubicBezTo>
                <a:cubicBezTo>
                  <a:pt x="2571408" y="1090355"/>
                  <a:pt x="2586451" y="1170502"/>
                  <a:pt x="2586451" y="1170502"/>
                </a:cubicBezTo>
                <a:cubicBezTo>
                  <a:pt x="2693632" y="1116910"/>
                  <a:pt x="2566354" y="1190599"/>
                  <a:pt x="2646741" y="1110212"/>
                </a:cubicBezTo>
                <a:cubicBezTo>
                  <a:pt x="2663820" y="1093133"/>
                  <a:pt x="2707031" y="1070018"/>
                  <a:pt x="2707031" y="1070018"/>
                </a:cubicBezTo>
                <a:cubicBezTo>
                  <a:pt x="2728531" y="1005517"/>
                  <a:pt x="2698872" y="1075428"/>
                  <a:pt x="2757273" y="1009728"/>
                </a:cubicBezTo>
                <a:cubicBezTo>
                  <a:pt x="2773320" y="991676"/>
                  <a:pt x="2780387" y="966517"/>
                  <a:pt x="2797466" y="949438"/>
                </a:cubicBezTo>
                <a:cubicBezTo>
                  <a:pt x="2839453" y="907451"/>
                  <a:pt x="2816243" y="927819"/>
                  <a:pt x="2867804" y="889148"/>
                </a:cubicBezTo>
                <a:cubicBezTo>
                  <a:pt x="2884551" y="892497"/>
                  <a:pt x="2902770" y="891558"/>
                  <a:pt x="2918046" y="899196"/>
                </a:cubicBezTo>
                <a:cubicBezTo>
                  <a:pt x="2937229" y="908787"/>
                  <a:pt x="2951130" y="926522"/>
                  <a:pt x="2968288" y="939390"/>
                </a:cubicBezTo>
                <a:cubicBezTo>
                  <a:pt x="2999452" y="962763"/>
                  <a:pt x="2993812" y="957946"/>
                  <a:pt x="3028578" y="969535"/>
                </a:cubicBezTo>
                <a:cubicBezTo>
                  <a:pt x="3038626" y="979583"/>
                  <a:pt x="3050840" y="987856"/>
                  <a:pt x="3058723" y="999680"/>
                </a:cubicBezTo>
                <a:cubicBezTo>
                  <a:pt x="3064598" y="1008493"/>
                  <a:pt x="3060411" y="1023322"/>
                  <a:pt x="3068772" y="1029825"/>
                </a:cubicBezTo>
                <a:cubicBezTo>
                  <a:pt x="3092420" y="1048217"/>
                  <a:pt x="3122363" y="1056620"/>
                  <a:pt x="3149158" y="1070018"/>
                </a:cubicBezTo>
                <a:lnTo>
                  <a:pt x="3189352" y="1090115"/>
                </a:lnTo>
                <a:cubicBezTo>
                  <a:pt x="3199400" y="1080067"/>
                  <a:pt x="3208580" y="1069067"/>
                  <a:pt x="3219497" y="1059970"/>
                </a:cubicBezTo>
                <a:cubicBezTo>
                  <a:pt x="3228775" y="1052239"/>
                  <a:pt x="3240666" y="1047952"/>
                  <a:pt x="3249642" y="1039873"/>
                </a:cubicBezTo>
                <a:cubicBezTo>
                  <a:pt x="3274288" y="1017692"/>
                  <a:pt x="3319980" y="969535"/>
                  <a:pt x="3319980" y="969535"/>
                </a:cubicBezTo>
                <a:cubicBezTo>
                  <a:pt x="3323330" y="956137"/>
                  <a:pt x="3325180" y="942272"/>
                  <a:pt x="3330029" y="929341"/>
                </a:cubicBezTo>
                <a:cubicBezTo>
                  <a:pt x="3369439" y="824247"/>
                  <a:pt x="3334379" y="952128"/>
                  <a:pt x="3360174" y="848955"/>
                </a:cubicBezTo>
                <a:cubicBezTo>
                  <a:pt x="3363523" y="815460"/>
                  <a:pt x="3363620" y="781479"/>
                  <a:pt x="3370222" y="748471"/>
                </a:cubicBezTo>
                <a:cubicBezTo>
                  <a:pt x="3373759" y="730784"/>
                  <a:pt x="3384615" y="715341"/>
                  <a:pt x="3390319" y="698229"/>
                </a:cubicBezTo>
                <a:cubicBezTo>
                  <a:pt x="3394686" y="685128"/>
                  <a:pt x="3394927" y="670729"/>
                  <a:pt x="3400367" y="658036"/>
                </a:cubicBezTo>
                <a:cubicBezTo>
                  <a:pt x="3405124" y="646936"/>
                  <a:pt x="3415063" y="638693"/>
                  <a:pt x="3420464" y="627891"/>
                </a:cubicBezTo>
                <a:cubicBezTo>
                  <a:pt x="3502043" y="464735"/>
                  <a:pt x="3393041" y="671781"/>
                  <a:pt x="3450609" y="537456"/>
                </a:cubicBezTo>
                <a:cubicBezTo>
                  <a:pt x="3455366" y="526356"/>
                  <a:pt x="3464007" y="517359"/>
                  <a:pt x="3470706" y="507311"/>
                </a:cubicBezTo>
                <a:cubicBezTo>
                  <a:pt x="3477405" y="480515"/>
                  <a:pt x="3480544" y="401279"/>
                  <a:pt x="3490802" y="426924"/>
                </a:cubicBezTo>
                <a:cubicBezTo>
                  <a:pt x="3497501" y="443671"/>
                  <a:pt x="3548542" y="201671"/>
                  <a:pt x="3556101" y="218048"/>
                </a:cubicBezTo>
                <a:cubicBezTo>
                  <a:pt x="3568655" y="245249"/>
                  <a:pt x="3539685" y="529850"/>
                  <a:pt x="3551092" y="557552"/>
                </a:cubicBezTo>
                <a:cubicBezTo>
                  <a:pt x="3632483" y="755215"/>
                  <a:pt x="3545102" y="575716"/>
                  <a:pt x="3601334" y="688181"/>
                </a:cubicBezTo>
                <a:cubicBezTo>
                  <a:pt x="3604683" y="738423"/>
                  <a:pt x="3606823" y="788760"/>
                  <a:pt x="3611382" y="838906"/>
                </a:cubicBezTo>
                <a:cubicBezTo>
                  <a:pt x="3615785" y="887337"/>
                  <a:pt x="3631896" y="966384"/>
                  <a:pt x="3641528" y="1009728"/>
                </a:cubicBezTo>
                <a:cubicBezTo>
                  <a:pt x="3660512" y="1095158"/>
                  <a:pt x="3651845" y="1070557"/>
                  <a:pt x="3681721" y="1130308"/>
                </a:cubicBezTo>
                <a:cubicBezTo>
                  <a:pt x="3685070" y="1143706"/>
                  <a:pt x="3690155" y="1156786"/>
                  <a:pt x="3691769" y="1170502"/>
                </a:cubicBezTo>
                <a:cubicBezTo>
                  <a:pt x="3696872" y="1213874"/>
                  <a:pt x="3695007" y="1257993"/>
                  <a:pt x="3701818" y="1301130"/>
                </a:cubicBezTo>
                <a:cubicBezTo>
                  <a:pt x="3705122" y="1322054"/>
                  <a:pt x="3715215" y="1341323"/>
                  <a:pt x="3721914" y="1361420"/>
                </a:cubicBezTo>
                <a:lnTo>
                  <a:pt x="3731963" y="1391566"/>
                </a:lnTo>
                <a:lnTo>
                  <a:pt x="3792253" y="1311179"/>
                </a:lnTo>
                <a:cubicBezTo>
                  <a:pt x="3821102" y="1272713"/>
                  <a:pt x="3824105" y="1273701"/>
                  <a:pt x="3842495" y="1230792"/>
                </a:cubicBezTo>
                <a:cubicBezTo>
                  <a:pt x="3849678" y="1214032"/>
                  <a:pt x="3859404" y="1176387"/>
                  <a:pt x="3862591" y="1160453"/>
                </a:cubicBezTo>
                <a:cubicBezTo>
                  <a:pt x="3866587" y="1140475"/>
                  <a:pt x="3868220" y="1120052"/>
                  <a:pt x="3872640" y="1100163"/>
                </a:cubicBezTo>
                <a:cubicBezTo>
                  <a:pt x="3878555" y="1073547"/>
                  <a:pt x="3890495" y="1054404"/>
                  <a:pt x="3902785" y="1029825"/>
                </a:cubicBezTo>
                <a:cubicBezTo>
                  <a:pt x="3906134" y="996330"/>
                  <a:pt x="3907715" y="962611"/>
                  <a:pt x="3912833" y="929341"/>
                </a:cubicBezTo>
                <a:cubicBezTo>
                  <a:pt x="3916119" y="907983"/>
                  <a:pt x="3934406" y="876147"/>
                  <a:pt x="3942978" y="859003"/>
                </a:cubicBezTo>
                <a:cubicBezTo>
                  <a:pt x="4001544" y="878524"/>
                  <a:pt x="3968387" y="859578"/>
                  <a:pt x="4013317" y="949438"/>
                </a:cubicBezTo>
                <a:lnTo>
                  <a:pt x="4033413" y="989631"/>
                </a:lnTo>
                <a:cubicBezTo>
                  <a:pt x="4036763" y="1023126"/>
                  <a:pt x="4028408" y="1060007"/>
                  <a:pt x="4043462" y="1090115"/>
                </a:cubicBezTo>
                <a:cubicBezTo>
                  <a:pt x="4051528" y="1106248"/>
                  <a:pt x="4076591" y="1104508"/>
                  <a:pt x="4093703" y="1110212"/>
                </a:cubicBezTo>
                <a:cubicBezTo>
                  <a:pt x="4149428" y="1128787"/>
                  <a:pt x="4204990" y="1125728"/>
                  <a:pt x="4264525" y="1130308"/>
                </a:cubicBezTo>
                <a:cubicBezTo>
                  <a:pt x="4274573" y="1126959"/>
                  <a:pt x="4290368" y="1129939"/>
                  <a:pt x="4294670" y="1120260"/>
                </a:cubicBezTo>
                <a:cubicBezTo>
                  <a:pt x="4305638" y="1095583"/>
                  <a:pt x="4300613" y="1066563"/>
                  <a:pt x="4304719" y="1039873"/>
                </a:cubicBezTo>
                <a:cubicBezTo>
                  <a:pt x="4307316" y="1022993"/>
                  <a:pt x="4304520" y="1003294"/>
                  <a:pt x="4314767" y="989631"/>
                </a:cubicBezTo>
                <a:cubicBezTo>
                  <a:pt x="4326485" y="974007"/>
                  <a:pt x="4348262" y="969534"/>
                  <a:pt x="4365009" y="959486"/>
                </a:cubicBezTo>
                <a:cubicBezTo>
                  <a:pt x="4371708" y="949438"/>
                  <a:pt x="4377247" y="938510"/>
                  <a:pt x="4385106" y="929341"/>
                </a:cubicBezTo>
                <a:cubicBezTo>
                  <a:pt x="4397437" y="914955"/>
                  <a:pt x="4416826" y="906095"/>
                  <a:pt x="4425299" y="889148"/>
                </a:cubicBezTo>
                <a:cubicBezTo>
                  <a:pt x="4434410" y="870925"/>
                  <a:pt x="4428904" y="848186"/>
                  <a:pt x="4435347" y="828858"/>
                </a:cubicBezTo>
                <a:cubicBezTo>
                  <a:pt x="4439166" y="817401"/>
                  <a:pt x="4448745" y="808761"/>
                  <a:pt x="4455444" y="798713"/>
                </a:cubicBezTo>
                <a:cubicBezTo>
                  <a:pt x="4459674" y="786022"/>
                  <a:pt x="4470604" y="744417"/>
                  <a:pt x="4485589" y="738423"/>
                </a:cubicBezTo>
                <a:cubicBezTo>
                  <a:pt x="4495423" y="734489"/>
                  <a:pt x="4505686" y="745122"/>
                  <a:pt x="4515734" y="748471"/>
                </a:cubicBezTo>
                <a:cubicBezTo>
                  <a:pt x="4534517" y="804821"/>
                  <a:pt x="4523211" y="768335"/>
                  <a:pt x="4545879" y="859003"/>
                </a:cubicBezTo>
                <a:cubicBezTo>
                  <a:pt x="4549097" y="871875"/>
                  <a:pt x="4558771" y="914930"/>
                  <a:pt x="4565976" y="929341"/>
                </a:cubicBezTo>
                <a:cubicBezTo>
                  <a:pt x="4571377" y="940143"/>
                  <a:pt x="4579374" y="949438"/>
                  <a:pt x="4586073" y="959486"/>
                </a:cubicBezTo>
                <a:cubicBezTo>
                  <a:pt x="4649723" y="895836"/>
                  <a:pt x="4592334" y="962213"/>
                  <a:pt x="4626266" y="899196"/>
                </a:cubicBezTo>
                <a:cubicBezTo>
                  <a:pt x="4644785" y="864804"/>
                  <a:pt x="4686556" y="798713"/>
                  <a:pt x="4686556" y="798713"/>
                </a:cubicBezTo>
                <a:cubicBezTo>
                  <a:pt x="4689905" y="735073"/>
                  <a:pt x="4691083" y="671282"/>
                  <a:pt x="4696604" y="607794"/>
                </a:cubicBezTo>
                <a:cubicBezTo>
                  <a:pt x="4697800" y="594036"/>
                  <a:pt x="4695869" y="558974"/>
                  <a:pt x="4706653" y="567601"/>
                </a:cubicBezTo>
                <a:cubicBezTo>
                  <a:pt x="4727075" y="583938"/>
                  <a:pt x="4746038" y="645562"/>
                  <a:pt x="4756895" y="678133"/>
                </a:cubicBezTo>
                <a:cubicBezTo>
                  <a:pt x="4760244" y="704928"/>
                  <a:pt x="4764383" y="731637"/>
                  <a:pt x="4766943" y="758519"/>
                </a:cubicBezTo>
                <a:cubicBezTo>
                  <a:pt x="4771083" y="801994"/>
                  <a:pt x="4769179" y="846181"/>
                  <a:pt x="4776991" y="889148"/>
                </a:cubicBezTo>
                <a:cubicBezTo>
                  <a:pt x="4782675" y="920411"/>
                  <a:pt x="4797088" y="949438"/>
                  <a:pt x="4807136" y="979583"/>
                </a:cubicBezTo>
                <a:lnTo>
                  <a:pt x="4817185" y="1009728"/>
                </a:lnTo>
                <a:cubicBezTo>
                  <a:pt x="4820534" y="1019776"/>
                  <a:pt x="4819743" y="1032383"/>
                  <a:pt x="4827233" y="1039873"/>
                </a:cubicBezTo>
                <a:lnTo>
                  <a:pt x="4857378" y="1070018"/>
                </a:lnTo>
                <a:cubicBezTo>
                  <a:pt x="4860727" y="1116910"/>
                  <a:pt x="4853404" y="1165823"/>
                  <a:pt x="4867426" y="1210695"/>
                </a:cubicBezTo>
                <a:cubicBezTo>
                  <a:pt x="4871894" y="1224993"/>
                  <a:pt x="4893712" y="1236355"/>
                  <a:pt x="4907620" y="1230792"/>
                </a:cubicBezTo>
                <a:cubicBezTo>
                  <a:pt x="4934008" y="1220237"/>
                  <a:pt x="4967910" y="1170502"/>
                  <a:pt x="4967910" y="1170502"/>
                </a:cubicBezTo>
                <a:cubicBezTo>
                  <a:pt x="4984652" y="1120273"/>
                  <a:pt x="4969392" y="1155465"/>
                  <a:pt x="5008103" y="1100163"/>
                </a:cubicBezTo>
                <a:cubicBezTo>
                  <a:pt x="5021954" y="1080376"/>
                  <a:pt x="5048297" y="1039873"/>
                  <a:pt x="5048297" y="1039873"/>
                </a:cubicBezTo>
                <a:cubicBezTo>
                  <a:pt x="5060713" y="1002623"/>
                  <a:pt x="5053608" y="1019202"/>
                  <a:pt x="5068393" y="989631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Dowolny kształt 12"/>
          <p:cNvSpPr/>
          <p:nvPr/>
        </p:nvSpPr>
        <p:spPr>
          <a:xfrm>
            <a:off x="6291841" y="1549917"/>
            <a:ext cx="585417" cy="554974"/>
          </a:xfrm>
          <a:custGeom>
            <a:avLst/>
            <a:gdLst>
              <a:gd name="connsiteX0" fmla="*/ 8475 w 585417"/>
              <a:gd name="connsiteY0" fmla="*/ 540140 h 554974"/>
              <a:gd name="connsiteX1" fmla="*/ 48669 w 585417"/>
              <a:gd name="connsiteY1" fmla="*/ 469802 h 554974"/>
              <a:gd name="connsiteX2" fmla="*/ 68766 w 585417"/>
              <a:gd name="connsiteY2" fmla="*/ 399463 h 554974"/>
              <a:gd name="connsiteX3" fmla="*/ 108959 w 585417"/>
              <a:gd name="connsiteY3" fmla="*/ 339173 h 554974"/>
              <a:gd name="connsiteX4" fmla="*/ 129056 w 585417"/>
              <a:gd name="connsiteY4" fmla="*/ 278883 h 554974"/>
              <a:gd name="connsiteX5" fmla="*/ 139104 w 585417"/>
              <a:gd name="connsiteY5" fmla="*/ 248738 h 554974"/>
              <a:gd name="connsiteX6" fmla="*/ 159201 w 585417"/>
              <a:gd name="connsiteY6" fmla="*/ 208545 h 554974"/>
              <a:gd name="connsiteX7" fmla="*/ 179297 w 585417"/>
              <a:gd name="connsiteY7" fmla="*/ 148254 h 554974"/>
              <a:gd name="connsiteX8" fmla="*/ 239588 w 585417"/>
              <a:gd name="connsiteY8" fmla="*/ 77916 h 554974"/>
              <a:gd name="connsiteX9" fmla="*/ 279781 w 585417"/>
              <a:gd name="connsiteY9" fmla="*/ 47771 h 554974"/>
              <a:gd name="connsiteX10" fmla="*/ 289829 w 585417"/>
              <a:gd name="connsiteY10" fmla="*/ 128158 h 554974"/>
              <a:gd name="connsiteX11" fmla="*/ 299878 w 585417"/>
              <a:gd name="connsiteY11" fmla="*/ 168351 h 554974"/>
              <a:gd name="connsiteX12" fmla="*/ 319974 w 585417"/>
              <a:gd name="connsiteY12" fmla="*/ 278883 h 554974"/>
              <a:gd name="connsiteX13" fmla="*/ 330023 w 585417"/>
              <a:gd name="connsiteY13" fmla="*/ 379367 h 554974"/>
              <a:gd name="connsiteX14" fmla="*/ 340071 w 585417"/>
              <a:gd name="connsiteY14" fmla="*/ 409512 h 554974"/>
              <a:gd name="connsiteX15" fmla="*/ 350119 w 585417"/>
              <a:gd name="connsiteY15" fmla="*/ 540140 h 554974"/>
              <a:gd name="connsiteX16" fmla="*/ 430506 w 585417"/>
              <a:gd name="connsiteY16" fmla="*/ 509995 h 554974"/>
              <a:gd name="connsiteX17" fmla="*/ 450603 w 585417"/>
              <a:gd name="connsiteY17" fmla="*/ 479850 h 554974"/>
              <a:gd name="connsiteX18" fmla="*/ 500845 w 585417"/>
              <a:gd name="connsiteY18" fmla="*/ 489898 h 554974"/>
              <a:gd name="connsiteX19" fmla="*/ 561135 w 585417"/>
              <a:gd name="connsiteY19" fmla="*/ 530092 h 55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85417" h="554974">
                <a:moveTo>
                  <a:pt x="8475" y="540140"/>
                </a:moveTo>
                <a:cubicBezTo>
                  <a:pt x="31517" y="471019"/>
                  <a:pt x="0" y="554974"/>
                  <a:pt x="48669" y="469802"/>
                </a:cubicBezTo>
                <a:cubicBezTo>
                  <a:pt x="68415" y="435247"/>
                  <a:pt x="49198" y="438599"/>
                  <a:pt x="68766" y="399463"/>
                </a:cubicBezTo>
                <a:cubicBezTo>
                  <a:pt x="79568" y="377860"/>
                  <a:pt x="108959" y="339173"/>
                  <a:pt x="108959" y="339173"/>
                </a:cubicBezTo>
                <a:lnTo>
                  <a:pt x="129056" y="278883"/>
                </a:lnTo>
                <a:cubicBezTo>
                  <a:pt x="132405" y="268835"/>
                  <a:pt x="134367" y="258212"/>
                  <a:pt x="139104" y="248738"/>
                </a:cubicBezTo>
                <a:cubicBezTo>
                  <a:pt x="145803" y="235340"/>
                  <a:pt x="153638" y="222453"/>
                  <a:pt x="159201" y="208545"/>
                </a:cubicBezTo>
                <a:cubicBezTo>
                  <a:pt x="167068" y="188876"/>
                  <a:pt x="164317" y="163233"/>
                  <a:pt x="179297" y="148254"/>
                </a:cubicBezTo>
                <a:cubicBezTo>
                  <a:pt x="228031" y="99522"/>
                  <a:pt x="208981" y="123826"/>
                  <a:pt x="239588" y="77916"/>
                </a:cubicBezTo>
                <a:cubicBezTo>
                  <a:pt x="263503" y="6169"/>
                  <a:pt x="247933" y="0"/>
                  <a:pt x="279781" y="47771"/>
                </a:cubicBezTo>
                <a:cubicBezTo>
                  <a:pt x="283130" y="74567"/>
                  <a:pt x="285389" y="101521"/>
                  <a:pt x="289829" y="128158"/>
                </a:cubicBezTo>
                <a:cubicBezTo>
                  <a:pt x="292099" y="141780"/>
                  <a:pt x="297408" y="154764"/>
                  <a:pt x="299878" y="168351"/>
                </a:cubicBezTo>
                <a:cubicBezTo>
                  <a:pt x="323884" y="300384"/>
                  <a:pt x="297182" y="187712"/>
                  <a:pt x="319974" y="278883"/>
                </a:cubicBezTo>
                <a:cubicBezTo>
                  <a:pt x="323324" y="312378"/>
                  <a:pt x="324904" y="346097"/>
                  <a:pt x="330023" y="379367"/>
                </a:cubicBezTo>
                <a:cubicBezTo>
                  <a:pt x="331634" y="389836"/>
                  <a:pt x="338757" y="399002"/>
                  <a:pt x="340071" y="409512"/>
                </a:cubicBezTo>
                <a:cubicBezTo>
                  <a:pt x="345488" y="452846"/>
                  <a:pt x="346770" y="496597"/>
                  <a:pt x="350119" y="540140"/>
                </a:cubicBezTo>
                <a:cubicBezTo>
                  <a:pt x="386068" y="532951"/>
                  <a:pt x="404631" y="535870"/>
                  <a:pt x="430506" y="509995"/>
                </a:cubicBezTo>
                <a:cubicBezTo>
                  <a:pt x="439045" y="501456"/>
                  <a:pt x="443904" y="489898"/>
                  <a:pt x="450603" y="479850"/>
                </a:cubicBezTo>
                <a:cubicBezTo>
                  <a:pt x="467350" y="483199"/>
                  <a:pt x="485569" y="482260"/>
                  <a:pt x="500845" y="489898"/>
                </a:cubicBezTo>
                <a:cubicBezTo>
                  <a:pt x="585417" y="532185"/>
                  <a:pt x="524686" y="530092"/>
                  <a:pt x="561135" y="530092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5" name="Łącznik prosty 14"/>
          <p:cNvCxnSpPr/>
          <p:nvPr/>
        </p:nvCxnSpPr>
        <p:spPr>
          <a:xfrm rot="10800000">
            <a:off x="4499992" y="1313765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>
            <a:off x="4571206" y="1313766"/>
            <a:ext cx="0" cy="226004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>
            <a:off x="6444208" y="1556792"/>
            <a:ext cx="12961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32"/>
          <p:cNvCxnSpPr/>
          <p:nvPr/>
        </p:nvCxnSpPr>
        <p:spPr>
          <a:xfrm>
            <a:off x="5868144" y="2300936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34"/>
          <p:cNvCxnSpPr/>
          <p:nvPr/>
        </p:nvCxnSpPr>
        <p:spPr>
          <a:xfrm>
            <a:off x="6228184" y="1916832"/>
            <a:ext cx="79208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/>
          <p:nvPr/>
        </p:nvCxnSpPr>
        <p:spPr>
          <a:xfrm rot="5400000">
            <a:off x="5293271" y="2925341"/>
            <a:ext cx="129535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/>
          <p:nvPr/>
        </p:nvCxnSpPr>
        <p:spPr>
          <a:xfrm rot="5400000">
            <a:off x="6048164" y="2744924"/>
            <a:ext cx="1656184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1"/>
          <p:cNvCxnSpPr/>
          <p:nvPr/>
        </p:nvCxnSpPr>
        <p:spPr>
          <a:xfrm rot="5400000">
            <a:off x="6588224" y="2564904"/>
            <a:ext cx="2016224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ole tekstowe 44"/>
          <p:cNvSpPr txBox="1"/>
          <p:nvPr/>
        </p:nvSpPr>
        <p:spPr>
          <a:xfrm>
            <a:off x="1682889" y="2550095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/>
              <a:t>σ</a:t>
            </a:r>
            <a:r>
              <a:rPr lang="pl-PL" i="1" baseline="-25000" dirty="0" err="1" smtClean="0"/>
              <a:t>sup</a:t>
            </a:r>
            <a:endParaRPr lang="pl-PL" i="1" dirty="0"/>
          </a:p>
        </p:txBody>
      </p:sp>
      <p:sp>
        <p:nvSpPr>
          <p:cNvPr id="47" name="pole tekstowe 46"/>
          <p:cNvSpPr txBox="1"/>
          <p:nvPr/>
        </p:nvSpPr>
        <p:spPr>
          <a:xfrm>
            <a:off x="7596336" y="184482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/>
              <a:t>σ</a:t>
            </a:r>
            <a:r>
              <a:rPr lang="pl-PL" i="1" baseline="-25000" dirty="0" err="1" smtClean="0"/>
              <a:t>max,i</a:t>
            </a:r>
            <a:endParaRPr lang="pl-PL" i="1" dirty="0"/>
          </a:p>
        </p:txBody>
      </p:sp>
      <p:sp>
        <p:nvSpPr>
          <p:cNvPr id="48" name="pole tekstowe 47"/>
          <p:cNvSpPr txBox="1"/>
          <p:nvPr/>
        </p:nvSpPr>
        <p:spPr>
          <a:xfrm>
            <a:off x="6876256" y="234888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/>
              <a:t>σ</a:t>
            </a:r>
            <a:r>
              <a:rPr lang="pl-PL" i="1" baseline="-25000" dirty="0" err="1" smtClean="0"/>
              <a:t>m,i</a:t>
            </a:r>
            <a:endParaRPr lang="pl-PL" i="1" dirty="0"/>
          </a:p>
        </p:txBody>
      </p:sp>
      <p:sp>
        <p:nvSpPr>
          <p:cNvPr id="49" name="pole tekstowe 48"/>
          <p:cNvSpPr txBox="1"/>
          <p:nvPr/>
        </p:nvSpPr>
        <p:spPr>
          <a:xfrm>
            <a:off x="5940152" y="278092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/>
              <a:t>σ</a:t>
            </a:r>
            <a:r>
              <a:rPr lang="pl-PL" i="1" baseline="-25000" dirty="0" err="1" smtClean="0"/>
              <a:t>min,i</a:t>
            </a:r>
            <a:endParaRPr lang="pl-PL" i="1" dirty="0"/>
          </a:p>
        </p:txBody>
      </p:sp>
      <p:sp>
        <p:nvSpPr>
          <p:cNvPr id="50" name="pole tekstowe 49"/>
          <p:cNvSpPr txBox="1"/>
          <p:nvPr/>
        </p:nvSpPr>
        <p:spPr>
          <a:xfrm>
            <a:off x="7704256" y="345288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/>
              <a:t>t</a:t>
            </a:r>
            <a:endParaRPr lang="pl-PL" i="1" dirty="0"/>
          </a:p>
        </p:txBody>
      </p:sp>
      <p:sp>
        <p:nvSpPr>
          <p:cNvPr id="51" name="pole tekstowe 50"/>
          <p:cNvSpPr txBox="1"/>
          <p:nvPr/>
        </p:nvSpPr>
        <p:spPr>
          <a:xfrm>
            <a:off x="905438" y="83671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/>
              <a:t>σ</a:t>
            </a:r>
            <a:endParaRPr lang="pl-PL" i="1" dirty="0"/>
          </a:p>
        </p:txBody>
      </p:sp>
      <p:sp>
        <p:nvSpPr>
          <p:cNvPr id="52" name="pole tekstowe 51"/>
          <p:cNvSpPr txBox="1"/>
          <p:nvPr/>
        </p:nvSpPr>
        <p:spPr>
          <a:xfrm>
            <a:off x="539552" y="387926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Do probabilistycznych obliczeń ze względu na </a:t>
            </a:r>
            <a:r>
              <a:rPr lang="pl-PL" dirty="0" smtClean="0">
                <a:solidFill>
                  <a:srgbClr val="6666FF"/>
                </a:solidFill>
              </a:rPr>
              <a:t>wytrzymałość zmęczeniową</a:t>
            </a:r>
            <a:r>
              <a:rPr lang="pl-PL" dirty="0" smtClean="0"/>
              <a:t>         w praktyce zwykle </a:t>
            </a:r>
            <a:r>
              <a:rPr lang="el-GR" dirty="0" smtClean="0"/>
              <a:t>σ</a:t>
            </a:r>
            <a:r>
              <a:rPr lang="pl-PL" baseline="-25000" dirty="0" smtClean="0"/>
              <a:t>m</a:t>
            </a:r>
            <a:r>
              <a:rPr lang="pl-PL" dirty="0" smtClean="0"/>
              <a:t> = </a:t>
            </a:r>
            <a:r>
              <a:rPr lang="pl-PL" dirty="0" err="1" smtClean="0"/>
              <a:t>const</a:t>
            </a:r>
            <a:r>
              <a:rPr lang="pl-PL" dirty="0" smtClean="0"/>
              <a:t> i rozkład prawdopodobieństwa </a:t>
            </a:r>
            <a:r>
              <a:rPr lang="el-GR" b="1" dirty="0" smtClean="0"/>
              <a:t>σ</a:t>
            </a:r>
            <a:r>
              <a:rPr lang="pl-PL" b="1" baseline="-25000" dirty="0" smtClean="0"/>
              <a:t>max</a:t>
            </a:r>
            <a:endParaRPr lang="pl-PL" dirty="0"/>
          </a:p>
        </p:txBody>
      </p:sp>
      <p:cxnSp>
        <p:nvCxnSpPr>
          <p:cNvPr id="54" name="Łącznik prosty ze strzałką 53"/>
          <p:cNvCxnSpPr/>
          <p:nvPr/>
        </p:nvCxnSpPr>
        <p:spPr>
          <a:xfrm>
            <a:off x="2429298" y="4501126"/>
            <a:ext cx="432048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ymbol zastępczy numeru slajdu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17</a:t>
            </a:fld>
            <a:endParaRPr lang="pl-PL" dirty="0"/>
          </a:p>
        </p:txBody>
      </p:sp>
      <p:cxnSp>
        <p:nvCxnSpPr>
          <p:cNvPr id="29" name="Łącznik prosty 28"/>
          <p:cNvCxnSpPr/>
          <p:nvPr/>
        </p:nvCxnSpPr>
        <p:spPr>
          <a:xfrm>
            <a:off x="1392716" y="1080329"/>
            <a:ext cx="3375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/>
          <p:nvPr/>
        </p:nvCxnSpPr>
        <p:spPr>
          <a:xfrm>
            <a:off x="1683861" y="1080329"/>
            <a:ext cx="0" cy="2493481"/>
          </a:xfrm>
          <a:prstGeom prst="straightConnector1">
            <a:avLst/>
          </a:prstGeom>
          <a:ln w="63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30"/>
          <p:cNvCxnSpPr/>
          <p:nvPr/>
        </p:nvCxnSpPr>
        <p:spPr>
          <a:xfrm>
            <a:off x="5422592" y="6858000"/>
            <a:ext cx="5040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7747" name="Group 3"/>
          <p:cNvGrpSpPr>
            <a:grpSpLocks/>
          </p:cNvGrpSpPr>
          <p:nvPr/>
        </p:nvGrpSpPr>
        <p:grpSpPr bwMode="auto">
          <a:xfrm>
            <a:off x="305855" y="4878769"/>
            <a:ext cx="6374245" cy="1844291"/>
            <a:chOff x="1293" y="9756"/>
            <a:chExt cx="7411" cy="2905"/>
          </a:xfrm>
        </p:grpSpPr>
        <p:cxnSp>
          <p:nvCxnSpPr>
            <p:cNvPr id="287748" name="AutoShape 4"/>
            <p:cNvCxnSpPr>
              <a:cxnSpLocks noChangeShapeType="1"/>
            </p:cNvCxnSpPr>
            <p:nvPr/>
          </p:nvCxnSpPr>
          <p:spPr bwMode="auto">
            <a:xfrm>
              <a:off x="2689" y="12240"/>
              <a:ext cx="4230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sm" len="med"/>
            </a:ln>
          </p:spPr>
        </p:cxnSp>
        <p:cxnSp>
          <p:nvCxnSpPr>
            <p:cNvPr id="287749" name="AutoShape 5"/>
            <p:cNvCxnSpPr>
              <a:cxnSpLocks noChangeShapeType="1"/>
            </p:cNvCxnSpPr>
            <p:nvPr/>
          </p:nvCxnSpPr>
          <p:spPr bwMode="auto">
            <a:xfrm flipV="1">
              <a:off x="2779" y="10347"/>
              <a:ext cx="0" cy="196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sm" len="med"/>
            </a:ln>
          </p:spPr>
        </p:cxnSp>
        <p:cxnSp>
          <p:nvCxnSpPr>
            <p:cNvPr id="287750" name="AutoShape 6"/>
            <p:cNvCxnSpPr>
              <a:cxnSpLocks noChangeShapeType="1"/>
            </p:cNvCxnSpPr>
            <p:nvPr/>
          </p:nvCxnSpPr>
          <p:spPr bwMode="auto">
            <a:xfrm>
              <a:off x="2722" y="11442"/>
              <a:ext cx="301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grpSp>
          <p:nvGrpSpPr>
            <p:cNvPr id="287751" name="Group 7"/>
            <p:cNvGrpSpPr>
              <a:grpSpLocks/>
            </p:cNvGrpSpPr>
            <p:nvPr/>
          </p:nvGrpSpPr>
          <p:grpSpPr bwMode="auto">
            <a:xfrm>
              <a:off x="2789" y="10835"/>
              <a:ext cx="2946" cy="1138"/>
              <a:chOff x="2789" y="10835"/>
              <a:chExt cx="2946" cy="1138"/>
            </a:xfrm>
          </p:grpSpPr>
          <p:sp>
            <p:nvSpPr>
              <p:cNvPr id="287752" name="Freeform 8"/>
              <p:cNvSpPr>
                <a:spLocks/>
              </p:cNvSpPr>
              <p:nvPr/>
            </p:nvSpPr>
            <p:spPr bwMode="auto">
              <a:xfrm>
                <a:off x="2789" y="10835"/>
                <a:ext cx="1918" cy="1138"/>
              </a:xfrm>
              <a:custGeom>
                <a:avLst/>
                <a:gdLst/>
                <a:ahLst/>
                <a:cxnLst>
                  <a:cxn ang="0">
                    <a:pos x="0" y="223"/>
                  </a:cxn>
                  <a:cxn ang="0">
                    <a:pos x="58" y="95"/>
                  </a:cxn>
                  <a:cxn ang="0">
                    <a:pos x="197" y="2"/>
                  </a:cxn>
                  <a:cxn ang="0">
                    <a:pos x="325" y="83"/>
                  </a:cxn>
                  <a:cxn ang="0">
                    <a:pos x="429" y="234"/>
                  </a:cxn>
                  <a:cxn ang="0">
                    <a:pos x="534" y="396"/>
                  </a:cxn>
                  <a:cxn ang="0">
                    <a:pos x="685" y="442"/>
                  </a:cxn>
                  <a:cxn ang="0">
                    <a:pos x="872" y="234"/>
                  </a:cxn>
                  <a:cxn ang="0">
                    <a:pos x="976" y="83"/>
                  </a:cxn>
                  <a:cxn ang="0">
                    <a:pos x="1115" y="2"/>
                  </a:cxn>
                  <a:cxn ang="0">
                    <a:pos x="1255" y="95"/>
                  </a:cxn>
                  <a:cxn ang="0">
                    <a:pos x="1406" y="373"/>
                  </a:cxn>
                  <a:cxn ang="0">
                    <a:pos x="1569" y="436"/>
                  </a:cxn>
                  <a:cxn ang="0">
                    <a:pos x="1703" y="350"/>
                  </a:cxn>
                </a:cxnLst>
                <a:rect l="0" t="0" r="r" b="b"/>
                <a:pathLst>
                  <a:path w="1703" h="469">
                    <a:moveTo>
                      <a:pt x="0" y="223"/>
                    </a:moveTo>
                    <a:cubicBezTo>
                      <a:pt x="10" y="202"/>
                      <a:pt x="25" y="132"/>
                      <a:pt x="58" y="95"/>
                    </a:cubicBezTo>
                    <a:cubicBezTo>
                      <a:pt x="91" y="58"/>
                      <a:pt x="153" y="4"/>
                      <a:pt x="197" y="2"/>
                    </a:cubicBezTo>
                    <a:cubicBezTo>
                      <a:pt x="241" y="0"/>
                      <a:pt x="286" y="44"/>
                      <a:pt x="325" y="83"/>
                    </a:cubicBezTo>
                    <a:cubicBezTo>
                      <a:pt x="364" y="122"/>
                      <a:pt x="394" y="182"/>
                      <a:pt x="429" y="234"/>
                    </a:cubicBezTo>
                    <a:cubicBezTo>
                      <a:pt x="464" y="285"/>
                      <a:pt x="491" y="361"/>
                      <a:pt x="534" y="396"/>
                    </a:cubicBezTo>
                    <a:cubicBezTo>
                      <a:pt x="577" y="431"/>
                      <a:pt x="629" y="469"/>
                      <a:pt x="685" y="442"/>
                    </a:cubicBezTo>
                    <a:cubicBezTo>
                      <a:pt x="741" y="415"/>
                      <a:pt x="823" y="293"/>
                      <a:pt x="872" y="234"/>
                    </a:cubicBezTo>
                    <a:cubicBezTo>
                      <a:pt x="920" y="174"/>
                      <a:pt x="935" y="122"/>
                      <a:pt x="976" y="83"/>
                    </a:cubicBezTo>
                    <a:cubicBezTo>
                      <a:pt x="1017" y="44"/>
                      <a:pt x="1069" y="0"/>
                      <a:pt x="1115" y="2"/>
                    </a:cubicBezTo>
                    <a:cubicBezTo>
                      <a:pt x="1161" y="4"/>
                      <a:pt x="1207" y="33"/>
                      <a:pt x="1255" y="95"/>
                    </a:cubicBezTo>
                    <a:cubicBezTo>
                      <a:pt x="1303" y="157"/>
                      <a:pt x="1354" y="316"/>
                      <a:pt x="1406" y="373"/>
                    </a:cubicBezTo>
                    <a:cubicBezTo>
                      <a:pt x="1458" y="430"/>
                      <a:pt x="1520" y="440"/>
                      <a:pt x="1569" y="436"/>
                    </a:cubicBezTo>
                    <a:cubicBezTo>
                      <a:pt x="1618" y="432"/>
                      <a:pt x="1675" y="368"/>
                      <a:pt x="1703" y="350"/>
                    </a:cubicBezTo>
                  </a:path>
                </a:pathLst>
              </a:custGeom>
              <a:noFill/>
              <a:ln w="285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87753" name="Freeform 9"/>
              <p:cNvSpPr>
                <a:spLocks/>
              </p:cNvSpPr>
              <p:nvPr/>
            </p:nvSpPr>
            <p:spPr bwMode="auto">
              <a:xfrm>
                <a:off x="4689" y="10843"/>
                <a:ext cx="1046" cy="113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92" y="234"/>
                  </a:cxn>
                  <a:cxn ang="0">
                    <a:pos x="196" y="83"/>
                  </a:cxn>
                  <a:cxn ang="0">
                    <a:pos x="335" y="2"/>
                  </a:cxn>
                  <a:cxn ang="0">
                    <a:pos x="475" y="95"/>
                  </a:cxn>
                  <a:cxn ang="0">
                    <a:pos x="626" y="373"/>
                  </a:cxn>
                  <a:cxn ang="0">
                    <a:pos x="754" y="431"/>
                  </a:cxn>
                  <a:cxn ang="0">
                    <a:pos x="928" y="326"/>
                  </a:cxn>
                </a:cxnLst>
                <a:rect l="0" t="0" r="r" b="b"/>
                <a:pathLst>
                  <a:path w="928" h="439">
                    <a:moveTo>
                      <a:pt x="0" y="352"/>
                    </a:moveTo>
                    <a:cubicBezTo>
                      <a:pt x="14" y="332"/>
                      <a:pt x="59" y="279"/>
                      <a:pt x="92" y="234"/>
                    </a:cubicBezTo>
                    <a:cubicBezTo>
                      <a:pt x="125" y="189"/>
                      <a:pt x="155" y="122"/>
                      <a:pt x="196" y="83"/>
                    </a:cubicBezTo>
                    <a:cubicBezTo>
                      <a:pt x="237" y="44"/>
                      <a:pt x="289" y="0"/>
                      <a:pt x="335" y="2"/>
                    </a:cubicBezTo>
                    <a:cubicBezTo>
                      <a:pt x="381" y="4"/>
                      <a:pt x="427" y="33"/>
                      <a:pt x="475" y="95"/>
                    </a:cubicBezTo>
                    <a:cubicBezTo>
                      <a:pt x="523" y="157"/>
                      <a:pt x="580" y="317"/>
                      <a:pt x="626" y="373"/>
                    </a:cubicBezTo>
                    <a:cubicBezTo>
                      <a:pt x="672" y="429"/>
                      <a:pt x="704" y="439"/>
                      <a:pt x="754" y="431"/>
                    </a:cubicBezTo>
                    <a:cubicBezTo>
                      <a:pt x="804" y="423"/>
                      <a:pt x="892" y="348"/>
                      <a:pt x="928" y="326"/>
                    </a:cubicBezTo>
                  </a:path>
                </a:pathLst>
              </a:custGeom>
              <a:noFill/>
              <a:ln w="285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</p:grpSp>
        <p:sp>
          <p:nvSpPr>
            <p:cNvPr id="287754" name="Text Box 10"/>
            <p:cNvSpPr txBox="1">
              <a:spLocks noChangeArrowheads="1"/>
            </p:cNvSpPr>
            <p:nvPr/>
          </p:nvSpPr>
          <p:spPr bwMode="auto">
            <a:xfrm>
              <a:off x="2441" y="9986"/>
              <a:ext cx="520" cy="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σ</a:t>
              </a:r>
              <a:endPara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7755" name="Text Box 11"/>
            <p:cNvSpPr txBox="1">
              <a:spLocks noChangeArrowheads="1"/>
            </p:cNvSpPr>
            <p:nvPr/>
          </p:nvSpPr>
          <p:spPr bwMode="auto">
            <a:xfrm>
              <a:off x="1293" y="11165"/>
              <a:ext cx="1580" cy="1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σ</a:t>
              </a:r>
              <a:r>
                <a:rPr kumimoji="0" lang="pl-PL" sz="2000" b="0" i="1" u="none" strike="noStrike" cap="none" normalizeH="0" baseline="-25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m</a:t>
              </a:r>
              <a:r>
                <a:rPr kumimoji="0" lang="pl-PL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</a:t>
              </a:r>
              <a:r>
                <a: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= </a:t>
              </a:r>
              <a:r>
                <a:rPr kumimoji="0" lang="pl-PL" sz="2000" b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const</a:t>
              </a:r>
              <a:endParaRPr kumimoji="0" lang="pl-PL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87756" name="AutoShape 12"/>
            <p:cNvCxnSpPr>
              <a:cxnSpLocks noChangeShapeType="1"/>
            </p:cNvCxnSpPr>
            <p:nvPr/>
          </p:nvCxnSpPr>
          <p:spPr bwMode="auto">
            <a:xfrm>
              <a:off x="5074" y="10834"/>
              <a:ext cx="1249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87761" name="Text Box 17"/>
            <p:cNvSpPr txBox="1">
              <a:spLocks noChangeArrowheads="1"/>
            </p:cNvSpPr>
            <p:nvPr/>
          </p:nvSpPr>
          <p:spPr bwMode="auto">
            <a:xfrm>
              <a:off x="6171" y="10749"/>
              <a:ext cx="860" cy="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σ</a:t>
              </a:r>
              <a:r>
                <a:rPr kumimoji="0" lang="pl-PL" sz="2000" b="0" u="none" strike="noStrike" cap="none" normalizeH="0" baseline="-25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max</a:t>
              </a:r>
              <a:endPara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7762" name="Text Box 18"/>
            <p:cNvSpPr txBox="1">
              <a:spLocks noChangeArrowheads="1"/>
            </p:cNvSpPr>
            <p:nvPr/>
          </p:nvSpPr>
          <p:spPr bwMode="auto">
            <a:xfrm>
              <a:off x="6547" y="12166"/>
              <a:ext cx="484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t</a:t>
              </a:r>
              <a:endParaRPr kumimoji="0" lang="pl-PL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" name="Text Box 17"/>
            <p:cNvSpPr txBox="1">
              <a:spLocks noChangeArrowheads="1"/>
            </p:cNvSpPr>
            <p:nvPr/>
          </p:nvSpPr>
          <p:spPr bwMode="auto">
            <a:xfrm>
              <a:off x="7539" y="9756"/>
              <a:ext cx="1165" cy="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rPr>
                <a:t>f</a:t>
              </a:r>
              <a:r>
                <a: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rPr>
                <a:t>(</a:t>
              </a:r>
              <a:r>
                <a:rPr kumimoji="0" lang="pl-PL" sz="2000" b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rPr>
                <a:t>σ</a:t>
              </a:r>
              <a:r>
                <a:rPr kumimoji="0" lang="pl-PL" sz="2000" b="0" u="none" strike="noStrike" cap="none" normalizeH="0" baseline="-25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rPr>
                <a:t>max</a:t>
              </a:r>
              <a:r>
                <a:rPr kumimoji="0" lang="pl-PL" sz="2000" b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rPr>
                <a:t>)</a:t>
              </a:r>
              <a:endParaRPr kumimoji="0" lang="pl-PL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</p:grpSp>
      <p:cxnSp>
        <p:nvCxnSpPr>
          <p:cNvPr id="53" name="Łącznik prosty ze strzałką 52"/>
          <p:cNvCxnSpPr/>
          <p:nvPr/>
        </p:nvCxnSpPr>
        <p:spPr>
          <a:xfrm>
            <a:off x="4513464" y="5568869"/>
            <a:ext cx="0" cy="886910"/>
          </a:xfrm>
          <a:prstGeom prst="straightConnector1">
            <a:avLst/>
          </a:prstGeom>
          <a:ln w="63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prosty ze strzałką 56"/>
          <p:cNvCxnSpPr/>
          <p:nvPr/>
        </p:nvCxnSpPr>
        <p:spPr>
          <a:xfrm>
            <a:off x="3994484" y="4920916"/>
            <a:ext cx="1636295" cy="15641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6"/>
          <p:cNvCxnSpPr/>
          <p:nvPr/>
        </p:nvCxnSpPr>
        <p:spPr>
          <a:xfrm rot="5400000">
            <a:off x="-136230" y="2276872"/>
            <a:ext cx="27363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115616" y="3573016"/>
            <a:ext cx="67687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wolny kształt 11"/>
          <p:cNvSpPr/>
          <p:nvPr/>
        </p:nvSpPr>
        <p:spPr>
          <a:xfrm>
            <a:off x="1231922" y="1080329"/>
            <a:ext cx="5068393" cy="2420679"/>
          </a:xfrm>
          <a:custGeom>
            <a:avLst/>
            <a:gdLst>
              <a:gd name="connsiteX0" fmla="*/ 2108 w 4584156"/>
              <a:gd name="connsiteY0" fmla="*/ 759174 h 990287"/>
              <a:gd name="connsiteX1" fmla="*/ 22205 w 4584156"/>
              <a:gd name="connsiteY1" fmla="*/ 628546 h 990287"/>
              <a:gd name="connsiteX2" fmla="*/ 32253 w 4584156"/>
              <a:gd name="connsiteY2" fmla="*/ 598401 h 990287"/>
              <a:gd name="connsiteX3" fmla="*/ 62398 w 4584156"/>
              <a:gd name="connsiteY3" fmla="*/ 588352 h 990287"/>
              <a:gd name="connsiteX4" fmla="*/ 72447 w 4584156"/>
              <a:gd name="connsiteY4" fmla="*/ 618497 h 990287"/>
              <a:gd name="connsiteX5" fmla="*/ 112640 w 4584156"/>
              <a:gd name="connsiteY5" fmla="*/ 678788 h 990287"/>
              <a:gd name="connsiteX6" fmla="*/ 122688 w 4584156"/>
              <a:gd name="connsiteY6" fmla="*/ 759174 h 990287"/>
              <a:gd name="connsiteX7" fmla="*/ 132737 w 4584156"/>
              <a:gd name="connsiteY7" fmla="*/ 789319 h 990287"/>
              <a:gd name="connsiteX8" fmla="*/ 203075 w 4584156"/>
              <a:gd name="connsiteY8" fmla="*/ 869706 h 990287"/>
              <a:gd name="connsiteX9" fmla="*/ 243269 w 4584156"/>
              <a:gd name="connsiteY9" fmla="*/ 879755 h 990287"/>
              <a:gd name="connsiteX10" fmla="*/ 273414 w 4584156"/>
              <a:gd name="connsiteY10" fmla="*/ 889803 h 990287"/>
              <a:gd name="connsiteX11" fmla="*/ 303559 w 4584156"/>
              <a:gd name="connsiteY11" fmla="*/ 869706 h 990287"/>
              <a:gd name="connsiteX12" fmla="*/ 353800 w 4584156"/>
              <a:gd name="connsiteY12" fmla="*/ 698884 h 990287"/>
              <a:gd name="connsiteX13" fmla="*/ 383945 w 4584156"/>
              <a:gd name="connsiteY13" fmla="*/ 678788 h 990287"/>
              <a:gd name="connsiteX14" fmla="*/ 484429 w 4584156"/>
              <a:gd name="connsiteY14" fmla="*/ 628546 h 990287"/>
              <a:gd name="connsiteX15" fmla="*/ 504526 w 4584156"/>
              <a:gd name="connsiteY15" fmla="*/ 688836 h 990287"/>
              <a:gd name="connsiteX16" fmla="*/ 534671 w 4584156"/>
              <a:gd name="connsiteY16" fmla="*/ 749126 h 990287"/>
              <a:gd name="connsiteX17" fmla="*/ 605009 w 4584156"/>
              <a:gd name="connsiteY17" fmla="*/ 799368 h 990287"/>
              <a:gd name="connsiteX18" fmla="*/ 735638 w 4584156"/>
              <a:gd name="connsiteY18" fmla="*/ 909900 h 990287"/>
              <a:gd name="connsiteX19" fmla="*/ 775831 w 4584156"/>
              <a:gd name="connsiteY19" fmla="*/ 889803 h 990287"/>
              <a:gd name="connsiteX20" fmla="*/ 816025 w 4584156"/>
              <a:gd name="connsiteY20" fmla="*/ 829513 h 990287"/>
              <a:gd name="connsiteX21" fmla="*/ 826073 w 4584156"/>
              <a:gd name="connsiteY21" fmla="*/ 718981 h 990287"/>
              <a:gd name="connsiteX22" fmla="*/ 916508 w 4584156"/>
              <a:gd name="connsiteY22" fmla="*/ 578304 h 990287"/>
              <a:gd name="connsiteX23" fmla="*/ 926556 w 4584156"/>
              <a:gd name="connsiteY23" fmla="*/ 528062 h 990287"/>
              <a:gd name="connsiteX24" fmla="*/ 966750 w 4584156"/>
              <a:gd name="connsiteY24" fmla="*/ 477821 h 990287"/>
              <a:gd name="connsiteX25" fmla="*/ 986847 w 4584156"/>
              <a:gd name="connsiteY25" fmla="*/ 447676 h 990287"/>
              <a:gd name="connsiteX26" fmla="*/ 996895 w 4584156"/>
              <a:gd name="connsiteY26" fmla="*/ 417530 h 990287"/>
              <a:gd name="connsiteX27" fmla="*/ 1016992 w 4584156"/>
              <a:gd name="connsiteY27" fmla="*/ 367289 h 990287"/>
              <a:gd name="connsiteX28" fmla="*/ 1037088 w 4584156"/>
              <a:gd name="connsiteY28" fmla="*/ 236660 h 990287"/>
              <a:gd name="connsiteX29" fmla="*/ 1047137 w 4584156"/>
              <a:gd name="connsiteY29" fmla="*/ 427579 h 990287"/>
              <a:gd name="connsiteX30" fmla="*/ 1067233 w 4584156"/>
              <a:gd name="connsiteY30" fmla="*/ 387385 h 990287"/>
              <a:gd name="connsiteX31" fmla="*/ 1077282 w 4584156"/>
              <a:gd name="connsiteY31" fmla="*/ 357240 h 990287"/>
              <a:gd name="connsiteX32" fmla="*/ 1127524 w 4584156"/>
              <a:gd name="connsiteY32" fmla="*/ 447676 h 990287"/>
              <a:gd name="connsiteX33" fmla="*/ 1177765 w 4584156"/>
              <a:gd name="connsiteY33" fmla="*/ 507966 h 990287"/>
              <a:gd name="connsiteX34" fmla="*/ 1207910 w 4584156"/>
              <a:gd name="connsiteY34" fmla="*/ 518014 h 990287"/>
              <a:gd name="connsiteX35" fmla="*/ 1258152 w 4584156"/>
              <a:gd name="connsiteY35" fmla="*/ 407482 h 990287"/>
              <a:gd name="connsiteX36" fmla="*/ 1318442 w 4584156"/>
              <a:gd name="connsiteY36" fmla="*/ 347192 h 990287"/>
              <a:gd name="connsiteX37" fmla="*/ 1338539 w 4584156"/>
              <a:gd name="connsiteY37" fmla="*/ 306999 h 990287"/>
              <a:gd name="connsiteX38" fmla="*/ 1368684 w 4584156"/>
              <a:gd name="connsiteY38" fmla="*/ 166322 h 990287"/>
              <a:gd name="connsiteX39" fmla="*/ 1388781 w 4584156"/>
              <a:gd name="connsiteY39" fmla="*/ 196467 h 990287"/>
              <a:gd name="connsiteX40" fmla="*/ 1398829 w 4584156"/>
              <a:gd name="connsiteY40" fmla="*/ 226612 h 990287"/>
              <a:gd name="connsiteX41" fmla="*/ 1418926 w 4584156"/>
              <a:gd name="connsiteY41" fmla="*/ 296950 h 990287"/>
              <a:gd name="connsiteX42" fmla="*/ 1469167 w 4584156"/>
              <a:gd name="connsiteY42" fmla="*/ 377337 h 990287"/>
              <a:gd name="connsiteX43" fmla="*/ 1499313 w 4584156"/>
              <a:gd name="connsiteY43" fmla="*/ 538111 h 990287"/>
              <a:gd name="connsiteX44" fmla="*/ 1529458 w 4584156"/>
              <a:gd name="connsiteY44" fmla="*/ 648643 h 990287"/>
              <a:gd name="connsiteX45" fmla="*/ 1549554 w 4584156"/>
              <a:gd name="connsiteY45" fmla="*/ 729029 h 990287"/>
              <a:gd name="connsiteX46" fmla="*/ 1569651 w 4584156"/>
              <a:gd name="connsiteY46" fmla="*/ 759174 h 990287"/>
              <a:gd name="connsiteX47" fmla="*/ 1599796 w 4584156"/>
              <a:gd name="connsiteY47" fmla="*/ 749126 h 990287"/>
              <a:gd name="connsiteX48" fmla="*/ 1609844 w 4584156"/>
              <a:gd name="connsiteY48" fmla="*/ 718981 h 990287"/>
              <a:gd name="connsiteX49" fmla="*/ 1629941 w 4584156"/>
              <a:gd name="connsiteY49" fmla="*/ 688836 h 990287"/>
              <a:gd name="connsiteX50" fmla="*/ 1660086 w 4584156"/>
              <a:gd name="connsiteY50" fmla="*/ 638594 h 990287"/>
              <a:gd name="connsiteX51" fmla="*/ 1700280 w 4584156"/>
              <a:gd name="connsiteY51" fmla="*/ 668739 h 990287"/>
              <a:gd name="connsiteX52" fmla="*/ 1800763 w 4584156"/>
              <a:gd name="connsiteY52" fmla="*/ 759174 h 990287"/>
              <a:gd name="connsiteX53" fmla="*/ 1840956 w 4584156"/>
              <a:gd name="connsiteY53" fmla="*/ 829513 h 990287"/>
              <a:gd name="connsiteX54" fmla="*/ 1871102 w 4584156"/>
              <a:gd name="connsiteY54" fmla="*/ 849610 h 990287"/>
              <a:gd name="connsiteX55" fmla="*/ 1881150 w 4584156"/>
              <a:gd name="connsiteY55" fmla="*/ 879755 h 990287"/>
              <a:gd name="connsiteX56" fmla="*/ 1901247 w 4584156"/>
              <a:gd name="connsiteY56" fmla="*/ 849610 h 990287"/>
              <a:gd name="connsiteX57" fmla="*/ 1911295 w 4584156"/>
              <a:gd name="connsiteY57" fmla="*/ 809416 h 990287"/>
              <a:gd name="connsiteX58" fmla="*/ 1931392 w 4584156"/>
              <a:gd name="connsiteY58" fmla="*/ 759174 h 990287"/>
              <a:gd name="connsiteX59" fmla="*/ 1941440 w 4584156"/>
              <a:gd name="connsiteY59" fmla="*/ 729029 h 990287"/>
              <a:gd name="connsiteX60" fmla="*/ 1951488 w 4584156"/>
              <a:gd name="connsiteY60" fmla="*/ 568256 h 990287"/>
              <a:gd name="connsiteX61" fmla="*/ 1981633 w 4584156"/>
              <a:gd name="connsiteY61" fmla="*/ 477821 h 990287"/>
              <a:gd name="connsiteX62" fmla="*/ 2011778 w 4584156"/>
              <a:gd name="connsiteY62" fmla="*/ 427579 h 990287"/>
              <a:gd name="connsiteX63" fmla="*/ 2021827 w 4584156"/>
              <a:gd name="connsiteY63" fmla="*/ 367289 h 990287"/>
              <a:gd name="connsiteX64" fmla="*/ 2031875 w 4584156"/>
              <a:gd name="connsiteY64" fmla="*/ 397434 h 990287"/>
              <a:gd name="connsiteX65" fmla="*/ 2041924 w 4584156"/>
              <a:gd name="connsiteY65" fmla="*/ 457724 h 990287"/>
              <a:gd name="connsiteX66" fmla="*/ 2072069 w 4584156"/>
              <a:gd name="connsiteY66" fmla="*/ 528062 h 990287"/>
              <a:gd name="connsiteX67" fmla="*/ 2082117 w 4584156"/>
              <a:gd name="connsiteY67" fmla="*/ 648643 h 990287"/>
              <a:gd name="connsiteX68" fmla="*/ 2102214 w 4584156"/>
              <a:gd name="connsiteY68" fmla="*/ 769223 h 990287"/>
              <a:gd name="connsiteX69" fmla="*/ 2162504 w 4584156"/>
              <a:gd name="connsiteY69" fmla="*/ 708933 h 990287"/>
              <a:gd name="connsiteX70" fmla="*/ 2222794 w 4584156"/>
              <a:gd name="connsiteY70" fmla="*/ 668739 h 990287"/>
              <a:gd name="connsiteX71" fmla="*/ 2273036 w 4584156"/>
              <a:gd name="connsiteY71" fmla="*/ 608449 h 990287"/>
              <a:gd name="connsiteX72" fmla="*/ 2313229 w 4584156"/>
              <a:gd name="connsiteY72" fmla="*/ 548159 h 990287"/>
              <a:gd name="connsiteX73" fmla="*/ 2383567 w 4584156"/>
              <a:gd name="connsiteY73" fmla="*/ 487869 h 990287"/>
              <a:gd name="connsiteX74" fmla="*/ 2433809 w 4584156"/>
              <a:gd name="connsiteY74" fmla="*/ 497917 h 990287"/>
              <a:gd name="connsiteX75" fmla="*/ 2484051 w 4584156"/>
              <a:gd name="connsiteY75" fmla="*/ 538111 h 990287"/>
              <a:gd name="connsiteX76" fmla="*/ 2544341 w 4584156"/>
              <a:gd name="connsiteY76" fmla="*/ 568256 h 990287"/>
              <a:gd name="connsiteX77" fmla="*/ 2574486 w 4584156"/>
              <a:gd name="connsiteY77" fmla="*/ 598401 h 990287"/>
              <a:gd name="connsiteX78" fmla="*/ 2584535 w 4584156"/>
              <a:gd name="connsiteY78" fmla="*/ 628546 h 990287"/>
              <a:gd name="connsiteX79" fmla="*/ 2664921 w 4584156"/>
              <a:gd name="connsiteY79" fmla="*/ 668739 h 990287"/>
              <a:gd name="connsiteX80" fmla="*/ 2705115 w 4584156"/>
              <a:gd name="connsiteY80" fmla="*/ 688836 h 990287"/>
              <a:gd name="connsiteX81" fmla="*/ 2735260 w 4584156"/>
              <a:gd name="connsiteY81" fmla="*/ 658691 h 990287"/>
              <a:gd name="connsiteX82" fmla="*/ 2765405 w 4584156"/>
              <a:gd name="connsiteY82" fmla="*/ 638594 h 990287"/>
              <a:gd name="connsiteX83" fmla="*/ 2835743 w 4584156"/>
              <a:gd name="connsiteY83" fmla="*/ 568256 h 990287"/>
              <a:gd name="connsiteX84" fmla="*/ 2845792 w 4584156"/>
              <a:gd name="connsiteY84" fmla="*/ 528062 h 990287"/>
              <a:gd name="connsiteX85" fmla="*/ 2875937 w 4584156"/>
              <a:gd name="connsiteY85" fmla="*/ 447676 h 990287"/>
              <a:gd name="connsiteX86" fmla="*/ 2885985 w 4584156"/>
              <a:gd name="connsiteY86" fmla="*/ 347192 h 990287"/>
              <a:gd name="connsiteX87" fmla="*/ 2906082 w 4584156"/>
              <a:gd name="connsiteY87" fmla="*/ 296950 h 990287"/>
              <a:gd name="connsiteX88" fmla="*/ 2916130 w 4584156"/>
              <a:gd name="connsiteY88" fmla="*/ 256757 h 990287"/>
              <a:gd name="connsiteX89" fmla="*/ 2936227 w 4584156"/>
              <a:gd name="connsiteY89" fmla="*/ 226612 h 990287"/>
              <a:gd name="connsiteX90" fmla="*/ 2966372 w 4584156"/>
              <a:gd name="connsiteY90" fmla="*/ 136177 h 990287"/>
              <a:gd name="connsiteX91" fmla="*/ 2986469 w 4584156"/>
              <a:gd name="connsiteY91" fmla="*/ 106032 h 990287"/>
              <a:gd name="connsiteX92" fmla="*/ 3006565 w 4584156"/>
              <a:gd name="connsiteY92" fmla="*/ 25645 h 990287"/>
              <a:gd name="connsiteX93" fmla="*/ 3026662 w 4584156"/>
              <a:gd name="connsiteY93" fmla="*/ 75887 h 990287"/>
              <a:gd name="connsiteX94" fmla="*/ 3066855 w 4584156"/>
              <a:gd name="connsiteY94" fmla="*/ 156273 h 990287"/>
              <a:gd name="connsiteX95" fmla="*/ 3117097 w 4584156"/>
              <a:gd name="connsiteY95" fmla="*/ 286902 h 990287"/>
              <a:gd name="connsiteX96" fmla="*/ 3127145 w 4584156"/>
              <a:gd name="connsiteY96" fmla="*/ 437627 h 990287"/>
              <a:gd name="connsiteX97" fmla="*/ 3157291 w 4584156"/>
              <a:gd name="connsiteY97" fmla="*/ 608449 h 990287"/>
              <a:gd name="connsiteX98" fmla="*/ 3197484 w 4584156"/>
              <a:gd name="connsiteY98" fmla="*/ 729029 h 990287"/>
              <a:gd name="connsiteX99" fmla="*/ 3207532 w 4584156"/>
              <a:gd name="connsiteY99" fmla="*/ 769223 h 990287"/>
              <a:gd name="connsiteX100" fmla="*/ 3217581 w 4584156"/>
              <a:gd name="connsiteY100" fmla="*/ 899851 h 990287"/>
              <a:gd name="connsiteX101" fmla="*/ 3237677 w 4584156"/>
              <a:gd name="connsiteY101" fmla="*/ 960141 h 990287"/>
              <a:gd name="connsiteX102" fmla="*/ 3247726 w 4584156"/>
              <a:gd name="connsiteY102" fmla="*/ 990287 h 990287"/>
              <a:gd name="connsiteX103" fmla="*/ 3308016 w 4584156"/>
              <a:gd name="connsiteY103" fmla="*/ 909900 h 990287"/>
              <a:gd name="connsiteX104" fmla="*/ 3358258 w 4584156"/>
              <a:gd name="connsiteY104" fmla="*/ 829513 h 990287"/>
              <a:gd name="connsiteX105" fmla="*/ 3378354 w 4584156"/>
              <a:gd name="connsiteY105" fmla="*/ 759174 h 990287"/>
              <a:gd name="connsiteX106" fmla="*/ 3388403 w 4584156"/>
              <a:gd name="connsiteY106" fmla="*/ 698884 h 990287"/>
              <a:gd name="connsiteX107" fmla="*/ 3418548 w 4584156"/>
              <a:gd name="connsiteY107" fmla="*/ 628546 h 990287"/>
              <a:gd name="connsiteX108" fmla="*/ 3428596 w 4584156"/>
              <a:gd name="connsiteY108" fmla="*/ 528062 h 990287"/>
              <a:gd name="connsiteX109" fmla="*/ 3458741 w 4584156"/>
              <a:gd name="connsiteY109" fmla="*/ 457724 h 990287"/>
              <a:gd name="connsiteX110" fmla="*/ 3529080 w 4584156"/>
              <a:gd name="connsiteY110" fmla="*/ 548159 h 990287"/>
              <a:gd name="connsiteX111" fmla="*/ 3549176 w 4584156"/>
              <a:gd name="connsiteY111" fmla="*/ 588352 h 990287"/>
              <a:gd name="connsiteX112" fmla="*/ 3559225 w 4584156"/>
              <a:gd name="connsiteY112" fmla="*/ 688836 h 990287"/>
              <a:gd name="connsiteX113" fmla="*/ 3609466 w 4584156"/>
              <a:gd name="connsiteY113" fmla="*/ 708933 h 990287"/>
              <a:gd name="connsiteX114" fmla="*/ 3780288 w 4584156"/>
              <a:gd name="connsiteY114" fmla="*/ 729029 h 990287"/>
              <a:gd name="connsiteX115" fmla="*/ 3810433 w 4584156"/>
              <a:gd name="connsiteY115" fmla="*/ 718981 h 990287"/>
              <a:gd name="connsiteX116" fmla="*/ 3820482 w 4584156"/>
              <a:gd name="connsiteY116" fmla="*/ 638594 h 990287"/>
              <a:gd name="connsiteX117" fmla="*/ 3830530 w 4584156"/>
              <a:gd name="connsiteY117" fmla="*/ 588352 h 990287"/>
              <a:gd name="connsiteX118" fmla="*/ 3880772 w 4584156"/>
              <a:gd name="connsiteY118" fmla="*/ 558207 h 990287"/>
              <a:gd name="connsiteX119" fmla="*/ 3900869 w 4584156"/>
              <a:gd name="connsiteY119" fmla="*/ 528062 h 990287"/>
              <a:gd name="connsiteX120" fmla="*/ 3941062 w 4584156"/>
              <a:gd name="connsiteY120" fmla="*/ 487869 h 990287"/>
              <a:gd name="connsiteX121" fmla="*/ 3951110 w 4584156"/>
              <a:gd name="connsiteY121" fmla="*/ 427579 h 990287"/>
              <a:gd name="connsiteX122" fmla="*/ 3971207 w 4584156"/>
              <a:gd name="connsiteY122" fmla="*/ 397434 h 990287"/>
              <a:gd name="connsiteX123" fmla="*/ 4001352 w 4584156"/>
              <a:gd name="connsiteY123" fmla="*/ 337144 h 990287"/>
              <a:gd name="connsiteX124" fmla="*/ 4031497 w 4584156"/>
              <a:gd name="connsiteY124" fmla="*/ 347192 h 990287"/>
              <a:gd name="connsiteX125" fmla="*/ 4061642 w 4584156"/>
              <a:gd name="connsiteY125" fmla="*/ 457724 h 990287"/>
              <a:gd name="connsiteX126" fmla="*/ 4081739 w 4584156"/>
              <a:gd name="connsiteY126" fmla="*/ 528062 h 990287"/>
              <a:gd name="connsiteX127" fmla="*/ 4101836 w 4584156"/>
              <a:gd name="connsiteY127" fmla="*/ 558207 h 990287"/>
              <a:gd name="connsiteX128" fmla="*/ 4142029 w 4584156"/>
              <a:gd name="connsiteY128" fmla="*/ 497917 h 990287"/>
              <a:gd name="connsiteX129" fmla="*/ 4202319 w 4584156"/>
              <a:gd name="connsiteY129" fmla="*/ 397434 h 990287"/>
              <a:gd name="connsiteX130" fmla="*/ 4212367 w 4584156"/>
              <a:gd name="connsiteY130" fmla="*/ 206515 h 990287"/>
              <a:gd name="connsiteX131" fmla="*/ 4222416 w 4584156"/>
              <a:gd name="connsiteY131" fmla="*/ 166322 h 990287"/>
              <a:gd name="connsiteX132" fmla="*/ 4272658 w 4584156"/>
              <a:gd name="connsiteY132" fmla="*/ 276854 h 990287"/>
              <a:gd name="connsiteX133" fmla="*/ 4282706 w 4584156"/>
              <a:gd name="connsiteY133" fmla="*/ 357240 h 990287"/>
              <a:gd name="connsiteX134" fmla="*/ 4292754 w 4584156"/>
              <a:gd name="connsiteY134" fmla="*/ 487869 h 990287"/>
              <a:gd name="connsiteX135" fmla="*/ 4322899 w 4584156"/>
              <a:gd name="connsiteY135" fmla="*/ 578304 h 990287"/>
              <a:gd name="connsiteX136" fmla="*/ 4332948 w 4584156"/>
              <a:gd name="connsiteY136" fmla="*/ 608449 h 990287"/>
              <a:gd name="connsiteX137" fmla="*/ 4342996 w 4584156"/>
              <a:gd name="connsiteY137" fmla="*/ 638594 h 990287"/>
              <a:gd name="connsiteX138" fmla="*/ 4373141 w 4584156"/>
              <a:gd name="connsiteY138" fmla="*/ 668739 h 990287"/>
              <a:gd name="connsiteX139" fmla="*/ 4383189 w 4584156"/>
              <a:gd name="connsiteY139" fmla="*/ 809416 h 990287"/>
              <a:gd name="connsiteX140" fmla="*/ 4423383 w 4584156"/>
              <a:gd name="connsiteY140" fmla="*/ 829513 h 990287"/>
              <a:gd name="connsiteX141" fmla="*/ 4483673 w 4584156"/>
              <a:gd name="connsiteY141" fmla="*/ 769223 h 990287"/>
              <a:gd name="connsiteX142" fmla="*/ 4523866 w 4584156"/>
              <a:gd name="connsiteY142" fmla="*/ 698884 h 990287"/>
              <a:gd name="connsiteX143" fmla="*/ 4564060 w 4584156"/>
              <a:gd name="connsiteY143" fmla="*/ 638594 h 990287"/>
              <a:gd name="connsiteX144" fmla="*/ 4584156 w 4584156"/>
              <a:gd name="connsiteY144" fmla="*/ 588352 h 990287"/>
              <a:gd name="connsiteX0" fmla="*/ 2108 w 4584156"/>
              <a:gd name="connsiteY0" fmla="*/ 775551 h 1006664"/>
              <a:gd name="connsiteX1" fmla="*/ 22205 w 4584156"/>
              <a:gd name="connsiteY1" fmla="*/ 644923 h 1006664"/>
              <a:gd name="connsiteX2" fmla="*/ 32253 w 4584156"/>
              <a:gd name="connsiteY2" fmla="*/ 614778 h 1006664"/>
              <a:gd name="connsiteX3" fmla="*/ 62398 w 4584156"/>
              <a:gd name="connsiteY3" fmla="*/ 604729 h 1006664"/>
              <a:gd name="connsiteX4" fmla="*/ 72447 w 4584156"/>
              <a:gd name="connsiteY4" fmla="*/ 634874 h 1006664"/>
              <a:gd name="connsiteX5" fmla="*/ 112640 w 4584156"/>
              <a:gd name="connsiteY5" fmla="*/ 695165 h 1006664"/>
              <a:gd name="connsiteX6" fmla="*/ 122688 w 4584156"/>
              <a:gd name="connsiteY6" fmla="*/ 775551 h 1006664"/>
              <a:gd name="connsiteX7" fmla="*/ 132737 w 4584156"/>
              <a:gd name="connsiteY7" fmla="*/ 805696 h 1006664"/>
              <a:gd name="connsiteX8" fmla="*/ 203075 w 4584156"/>
              <a:gd name="connsiteY8" fmla="*/ 886083 h 1006664"/>
              <a:gd name="connsiteX9" fmla="*/ 243269 w 4584156"/>
              <a:gd name="connsiteY9" fmla="*/ 896132 h 1006664"/>
              <a:gd name="connsiteX10" fmla="*/ 273414 w 4584156"/>
              <a:gd name="connsiteY10" fmla="*/ 906180 h 1006664"/>
              <a:gd name="connsiteX11" fmla="*/ 303559 w 4584156"/>
              <a:gd name="connsiteY11" fmla="*/ 886083 h 1006664"/>
              <a:gd name="connsiteX12" fmla="*/ 353800 w 4584156"/>
              <a:gd name="connsiteY12" fmla="*/ 715261 h 1006664"/>
              <a:gd name="connsiteX13" fmla="*/ 383945 w 4584156"/>
              <a:gd name="connsiteY13" fmla="*/ 695165 h 1006664"/>
              <a:gd name="connsiteX14" fmla="*/ 484429 w 4584156"/>
              <a:gd name="connsiteY14" fmla="*/ 644923 h 1006664"/>
              <a:gd name="connsiteX15" fmla="*/ 504526 w 4584156"/>
              <a:gd name="connsiteY15" fmla="*/ 705213 h 1006664"/>
              <a:gd name="connsiteX16" fmla="*/ 534671 w 4584156"/>
              <a:gd name="connsiteY16" fmla="*/ 765503 h 1006664"/>
              <a:gd name="connsiteX17" fmla="*/ 605009 w 4584156"/>
              <a:gd name="connsiteY17" fmla="*/ 815745 h 1006664"/>
              <a:gd name="connsiteX18" fmla="*/ 735638 w 4584156"/>
              <a:gd name="connsiteY18" fmla="*/ 926277 h 1006664"/>
              <a:gd name="connsiteX19" fmla="*/ 775831 w 4584156"/>
              <a:gd name="connsiteY19" fmla="*/ 906180 h 1006664"/>
              <a:gd name="connsiteX20" fmla="*/ 816025 w 4584156"/>
              <a:gd name="connsiteY20" fmla="*/ 845890 h 1006664"/>
              <a:gd name="connsiteX21" fmla="*/ 826073 w 4584156"/>
              <a:gd name="connsiteY21" fmla="*/ 735358 h 1006664"/>
              <a:gd name="connsiteX22" fmla="*/ 916508 w 4584156"/>
              <a:gd name="connsiteY22" fmla="*/ 594681 h 1006664"/>
              <a:gd name="connsiteX23" fmla="*/ 926556 w 4584156"/>
              <a:gd name="connsiteY23" fmla="*/ 544439 h 1006664"/>
              <a:gd name="connsiteX24" fmla="*/ 966750 w 4584156"/>
              <a:gd name="connsiteY24" fmla="*/ 494198 h 1006664"/>
              <a:gd name="connsiteX25" fmla="*/ 986847 w 4584156"/>
              <a:gd name="connsiteY25" fmla="*/ 464053 h 1006664"/>
              <a:gd name="connsiteX26" fmla="*/ 996895 w 4584156"/>
              <a:gd name="connsiteY26" fmla="*/ 433907 h 1006664"/>
              <a:gd name="connsiteX27" fmla="*/ 1016992 w 4584156"/>
              <a:gd name="connsiteY27" fmla="*/ 383666 h 1006664"/>
              <a:gd name="connsiteX28" fmla="*/ 1037088 w 4584156"/>
              <a:gd name="connsiteY28" fmla="*/ 253037 h 1006664"/>
              <a:gd name="connsiteX29" fmla="*/ 1047137 w 4584156"/>
              <a:gd name="connsiteY29" fmla="*/ 443956 h 1006664"/>
              <a:gd name="connsiteX30" fmla="*/ 1067233 w 4584156"/>
              <a:gd name="connsiteY30" fmla="*/ 403762 h 1006664"/>
              <a:gd name="connsiteX31" fmla="*/ 1077282 w 4584156"/>
              <a:gd name="connsiteY31" fmla="*/ 373617 h 1006664"/>
              <a:gd name="connsiteX32" fmla="*/ 1127524 w 4584156"/>
              <a:gd name="connsiteY32" fmla="*/ 464053 h 1006664"/>
              <a:gd name="connsiteX33" fmla="*/ 1177765 w 4584156"/>
              <a:gd name="connsiteY33" fmla="*/ 524343 h 1006664"/>
              <a:gd name="connsiteX34" fmla="*/ 1207910 w 4584156"/>
              <a:gd name="connsiteY34" fmla="*/ 534391 h 1006664"/>
              <a:gd name="connsiteX35" fmla="*/ 1258152 w 4584156"/>
              <a:gd name="connsiteY35" fmla="*/ 423859 h 1006664"/>
              <a:gd name="connsiteX36" fmla="*/ 1318442 w 4584156"/>
              <a:gd name="connsiteY36" fmla="*/ 363569 h 1006664"/>
              <a:gd name="connsiteX37" fmla="*/ 1338539 w 4584156"/>
              <a:gd name="connsiteY37" fmla="*/ 323376 h 1006664"/>
              <a:gd name="connsiteX38" fmla="*/ 1368684 w 4584156"/>
              <a:gd name="connsiteY38" fmla="*/ 182699 h 1006664"/>
              <a:gd name="connsiteX39" fmla="*/ 1388781 w 4584156"/>
              <a:gd name="connsiteY39" fmla="*/ 212844 h 1006664"/>
              <a:gd name="connsiteX40" fmla="*/ 1398829 w 4584156"/>
              <a:gd name="connsiteY40" fmla="*/ 242989 h 1006664"/>
              <a:gd name="connsiteX41" fmla="*/ 1418926 w 4584156"/>
              <a:gd name="connsiteY41" fmla="*/ 313327 h 1006664"/>
              <a:gd name="connsiteX42" fmla="*/ 1469167 w 4584156"/>
              <a:gd name="connsiteY42" fmla="*/ 393714 h 1006664"/>
              <a:gd name="connsiteX43" fmla="*/ 1499313 w 4584156"/>
              <a:gd name="connsiteY43" fmla="*/ 554488 h 1006664"/>
              <a:gd name="connsiteX44" fmla="*/ 1529458 w 4584156"/>
              <a:gd name="connsiteY44" fmla="*/ 665020 h 1006664"/>
              <a:gd name="connsiteX45" fmla="*/ 1549554 w 4584156"/>
              <a:gd name="connsiteY45" fmla="*/ 745406 h 1006664"/>
              <a:gd name="connsiteX46" fmla="*/ 1569651 w 4584156"/>
              <a:gd name="connsiteY46" fmla="*/ 775551 h 1006664"/>
              <a:gd name="connsiteX47" fmla="*/ 1599796 w 4584156"/>
              <a:gd name="connsiteY47" fmla="*/ 765503 h 1006664"/>
              <a:gd name="connsiteX48" fmla="*/ 1609844 w 4584156"/>
              <a:gd name="connsiteY48" fmla="*/ 735358 h 1006664"/>
              <a:gd name="connsiteX49" fmla="*/ 1629941 w 4584156"/>
              <a:gd name="connsiteY49" fmla="*/ 705213 h 1006664"/>
              <a:gd name="connsiteX50" fmla="*/ 1660086 w 4584156"/>
              <a:gd name="connsiteY50" fmla="*/ 654971 h 1006664"/>
              <a:gd name="connsiteX51" fmla="*/ 1700280 w 4584156"/>
              <a:gd name="connsiteY51" fmla="*/ 685116 h 1006664"/>
              <a:gd name="connsiteX52" fmla="*/ 1800763 w 4584156"/>
              <a:gd name="connsiteY52" fmla="*/ 775551 h 1006664"/>
              <a:gd name="connsiteX53" fmla="*/ 1840956 w 4584156"/>
              <a:gd name="connsiteY53" fmla="*/ 845890 h 1006664"/>
              <a:gd name="connsiteX54" fmla="*/ 1871102 w 4584156"/>
              <a:gd name="connsiteY54" fmla="*/ 865987 h 1006664"/>
              <a:gd name="connsiteX55" fmla="*/ 1881150 w 4584156"/>
              <a:gd name="connsiteY55" fmla="*/ 896132 h 1006664"/>
              <a:gd name="connsiteX56" fmla="*/ 1901247 w 4584156"/>
              <a:gd name="connsiteY56" fmla="*/ 865987 h 1006664"/>
              <a:gd name="connsiteX57" fmla="*/ 1911295 w 4584156"/>
              <a:gd name="connsiteY57" fmla="*/ 825793 h 1006664"/>
              <a:gd name="connsiteX58" fmla="*/ 1931392 w 4584156"/>
              <a:gd name="connsiteY58" fmla="*/ 775551 h 1006664"/>
              <a:gd name="connsiteX59" fmla="*/ 1941440 w 4584156"/>
              <a:gd name="connsiteY59" fmla="*/ 745406 h 1006664"/>
              <a:gd name="connsiteX60" fmla="*/ 1951488 w 4584156"/>
              <a:gd name="connsiteY60" fmla="*/ 584633 h 1006664"/>
              <a:gd name="connsiteX61" fmla="*/ 1981633 w 4584156"/>
              <a:gd name="connsiteY61" fmla="*/ 494198 h 1006664"/>
              <a:gd name="connsiteX62" fmla="*/ 2011778 w 4584156"/>
              <a:gd name="connsiteY62" fmla="*/ 443956 h 1006664"/>
              <a:gd name="connsiteX63" fmla="*/ 2021827 w 4584156"/>
              <a:gd name="connsiteY63" fmla="*/ 383666 h 1006664"/>
              <a:gd name="connsiteX64" fmla="*/ 2031875 w 4584156"/>
              <a:gd name="connsiteY64" fmla="*/ 413811 h 1006664"/>
              <a:gd name="connsiteX65" fmla="*/ 2041924 w 4584156"/>
              <a:gd name="connsiteY65" fmla="*/ 474101 h 1006664"/>
              <a:gd name="connsiteX66" fmla="*/ 2072069 w 4584156"/>
              <a:gd name="connsiteY66" fmla="*/ 544439 h 1006664"/>
              <a:gd name="connsiteX67" fmla="*/ 2082117 w 4584156"/>
              <a:gd name="connsiteY67" fmla="*/ 665020 h 1006664"/>
              <a:gd name="connsiteX68" fmla="*/ 2102214 w 4584156"/>
              <a:gd name="connsiteY68" fmla="*/ 785600 h 1006664"/>
              <a:gd name="connsiteX69" fmla="*/ 2162504 w 4584156"/>
              <a:gd name="connsiteY69" fmla="*/ 725310 h 1006664"/>
              <a:gd name="connsiteX70" fmla="*/ 2222794 w 4584156"/>
              <a:gd name="connsiteY70" fmla="*/ 685116 h 1006664"/>
              <a:gd name="connsiteX71" fmla="*/ 2273036 w 4584156"/>
              <a:gd name="connsiteY71" fmla="*/ 624826 h 1006664"/>
              <a:gd name="connsiteX72" fmla="*/ 2313229 w 4584156"/>
              <a:gd name="connsiteY72" fmla="*/ 564536 h 1006664"/>
              <a:gd name="connsiteX73" fmla="*/ 2383567 w 4584156"/>
              <a:gd name="connsiteY73" fmla="*/ 504246 h 1006664"/>
              <a:gd name="connsiteX74" fmla="*/ 2433809 w 4584156"/>
              <a:gd name="connsiteY74" fmla="*/ 514294 h 1006664"/>
              <a:gd name="connsiteX75" fmla="*/ 2484051 w 4584156"/>
              <a:gd name="connsiteY75" fmla="*/ 554488 h 1006664"/>
              <a:gd name="connsiteX76" fmla="*/ 2544341 w 4584156"/>
              <a:gd name="connsiteY76" fmla="*/ 584633 h 1006664"/>
              <a:gd name="connsiteX77" fmla="*/ 2574486 w 4584156"/>
              <a:gd name="connsiteY77" fmla="*/ 614778 h 1006664"/>
              <a:gd name="connsiteX78" fmla="*/ 2584535 w 4584156"/>
              <a:gd name="connsiteY78" fmla="*/ 644923 h 1006664"/>
              <a:gd name="connsiteX79" fmla="*/ 2664921 w 4584156"/>
              <a:gd name="connsiteY79" fmla="*/ 685116 h 1006664"/>
              <a:gd name="connsiteX80" fmla="*/ 2705115 w 4584156"/>
              <a:gd name="connsiteY80" fmla="*/ 705213 h 1006664"/>
              <a:gd name="connsiteX81" fmla="*/ 2735260 w 4584156"/>
              <a:gd name="connsiteY81" fmla="*/ 675068 h 1006664"/>
              <a:gd name="connsiteX82" fmla="*/ 2765405 w 4584156"/>
              <a:gd name="connsiteY82" fmla="*/ 654971 h 1006664"/>
              <a:gd name="connsiteX83" fmla="*/ 2835743 w 4584156"/>
              <a:gd name="connsiteY83" fmla="*/ 584633 h 1006664"/>
              <a:gd name="connsiteX84" fmla="*/ 2845792 w 4584156"/>
              <a:gd name="connsiteY84" fmla="*/ 544439 h 1006664"/>
              <a:gd name="connsiteX85" fmla="*/ 2875937 w 4584156"/>
              <a:gd name="connsiteY85" fmla="*/ 464053 h 1006664"/>
              <a:gd name="connsiteX86" fmla="*/ 2885985 w 4584156"/>
              <a:gd name="connsiteY86" fmla="*/ 363569 h 1006664"/>
              <a:gd name="connsiteX87" fmla="*/ 2906082 w 4584156"/>
              <a:gd name="connsiteY87" fmla="*/ 313327 h 1006664"/>
              <a:gd name="connsiteX88" fmla="*/ 2916130 w 4584156"/>
              <a:gd name="connsiteY88" fmla="*/ 273134 h 1006664"/>
              <a:gd name="connsiteX89" fmla="*/ 2936227 w 4584156"/>
              <a:gd name="connsiteY89" fmla="*/ 242989 h 1006664"/>
              <a:gd name="connsiteX90" fmla="*/ 2966372 w 4584156"/>
              <a:gd name="connsiteY90" fmla="*/ 152554 h 1006664"/>
              <a:gd name="connsiteX91" fmla="*/ 2986469 w 4584156"/>
              <a:gd name="connsiteY91" fmla="*/ 122409 h 1006664"/>
              <a:gd name="connsiteX92" fmla="*/ 3006565 w 4584156"/>
              <a:gd name="connsiteY92" fmla="*/ 42022 h 1006664"/>
              <a:gd name="connsiteX93" fmla="*/ 3071864 w 4584156"/>
              <a:gd name="connsiteY93" fmla="*/ 16377 h 1006664"/>
              <a:gd name="connsiteX94" fmla="*/ 3066855 w 4584156"/>
              <a:gd name="connsiteY94" fmla="*/ 172650 h 1006664"/>
              <a:gd name="connsiteX95" fmla="*/ 3117097 w 4584156"/>
              <a:gd name="connsiteY95" fmla="*/ 303279 h 1006664"/>
              <a:gd name="connsiteX96" fmla="*/ 3127145 w 4584156"/>
              <a:gd name="connsiteY96" fmla="*/ 454004 h 1006664"/>
              <a:gd name="connsiteX97" fmla="*/ 3157291 w 4584156"/>
              <a:gd name="connsiteY97" fmla="*/ 624826 h 1006664"/>
              <a:gd name="connsiteX98" fmla="*/ 3197484 w 4584156"/>
              <a:gd name="connsiteY98" fmla="*/ 745406 h 1006664"/>
              <a:gd name="connsiteX99" fmla="*/ 3207532 w 4584156"/>
              <a:gd name="connsiteY99" fmla="*/ 785600 h 1006664"/>
              <a:gd name="connsiteX100" fmla="*/ 3217581 w 4584156"/>
              <a:gd name="connsiteY100" fmla="*/ 916228 h 1006664"/>
              <a:gd name="connsiteX101" fmla="*/ 3237677 w 4584156"/>
              <a:gd name="connsiteY101" fmla="*/ 976518 h 1006664"/>
              <a:gd name="connsiteX102" fmla="*/ 3247726 w 4584156"/>
              <a:gd name="connsiteY102" fmla="*/ 1006664 h 1006664"/>
              <a:gd name="connsiteX103" fmla="*/ 3308016 w 4584156"/>
              <a:gd name="connsiteY103" fmla="*/ 926277 h 1006664"/>
              <a:gd name="connsiteX104" fmla="*/ 3358258 w 4584156"/>
              <a:gd name="connsiteY104" fmla="*/ 845890 h 1006664"/>
              <a:gd name="connsiteX105" fmla="*/ 3378354 w 4584156"/>
              <a:gd name="connsiteY105" fmla="*/ 775551 h 1006664"/>
              <a:gd name="connsiteX106" fmla="*/ 3388403 w 4584156"/>
              <a:gd name="connsiteY106" fmla="*/ 715261 h 1006664"/>
              <a:gd name="connsiteX107" fmla="*/ 3418548 w 4584156"/>
              <a:gd name="connsiteY107" fmla="*/ 644923 h 1006664"/>
              <a:gd name="connsiteX108" fmla="*/ 3428596 w 4584156"/>
              <a:gd name="connsiteY108" fmla="*/ 544439 h 1006664"/>
              <a:gd name="connsiteX109" fmla="*/ 3458741 w 4584156"/>
              <a:gd name="connsiteY109" fmla="*/ 474101 h 1006664"/>
              <a:gd name="connsiteX110" fmla="*/ 3529080 w 4584156"/>
              <a:gd name="connsiteY110" fmla="*/ 564536 h 1006664"/>
              <a:gd name="connsiteX111" fmla="*/ 3549176 w 4584156"/>
              <a:gd name="connsiteY111" fmla="*/ 604729 h 1006664"/>
              <a:gd name="connsiteX112" fmla="*/ 3559225 w 4584156"/>
              <a:gd name="connsiteY112" fmla="*/ 705213 h 1006664"/>
              <a:gd name="connsiteX113" fmla="*/ 3609466 w 4584156"/>
              <a:gd name="connsiteY113" fmla="*/ 725310 h 1006664"/>
              <a:gd name="connsiteX114" fmla="*/ 3780288 w 4584156"/>
              <a:gd name="connsiteY114" fmla="*/ 745406 h 1006664"/>
              <a:gd name="connsiteX115" fmla="*/ 3810433 w 4584156"/>
              <a:gd name="connsiteY115" fmla="*/ 735358 h 1006664"/>
              <a:gd name="connsiteX116" fmla="*/ 3820482 w 4584156"/>
              <a:gd name="connsiteY116" fmla="*/ 654971 h 1006664"/>
              <a:gd name="connsiteX117" fmla="*/ 3830530 w 4584156"/>
              <a:gd name="connsiteY117" fmla="*/ 604729 h 1006664"/>
              <a:gd name="connsiteX118" fmla="*/ 3880772 w 4584156"/>
              <a:gd name="connsiteY118" fmla="*/ 574584 h 1006664"/>
              <a:gd name="connsiteX119" fmla="*/ 3900869 w 4584156"/>
              <a:gd name="connsiteY119" fmla="*/ 544439 h 1006664"/>
              <a:gd name="connsiteX120" fmla="*/ 3941062 w 4584156"/>
              <a:gd name="connsiteY120" fmla="*/ 504246 h 1006664"/>
              <a:gd name="connsiteX121" fmla="*/ 3951110 w 4584156"/>
              <a:gd name="connsiteY121" fmla="*/ 443956 h 1006664"/>
              <a:gd name="connsiteX122" fmla="*/ 3971207 w 4584156"/>
              <a:gd name="connsiteY122" fmla="*/ 413811 h 1006664"/>
              <a:gd name="connsiteX123" fmla="*/ 4001352 w 4584156"/>
              <a:gd name="connsiteY123" fmla="*/ 353521 h 1006664"/>
              <a:gd name="connsiteX124" fmla="*/ 4031497 w 4584156"/>
              <a:gd name="connsiteY124" fmla="*/ 363569 h 1006664"/>
              <a:gd name="connsiteX125" fmla="*/ 4061642 w 4584156"/>
              <a:gd name="connsiteY125" fmla="*/ 474101 h 1006664"/>
              <a:gd name="connsiteX126" fmla="*/ 4081739 w 4584156"/>
              <a:gd name="connsiteY126" fmla="*/ 544439 h 1006664"/>
              <a:gd name="connsiteX127" fmla="*/ 4101836 w 4584156"/>
              <a:gd name="connsiteY127" fmla="*/ 574584 h 1006664"/>
              <a:gd name="connsiteX128" fmla="*/ 4142029 w 4584156"/>
              <a:gd name="connsiteY128" fmla="*/ 514294 h 1006664"/>
              <a:gd name="connsiteX129" fmla="*/ 4202319 w 4584156"/>
              <a:gd name="connsiteY129" fmla="*/ 413811 h 1006664"/>
              <a:gd name="connsiteX130" fmla="*/ 4212367 w 4584156"/>
              <a:gd name="connsiteY130" fmla="*/ 222892 h 1006664"/>
              <a:gd name="connsiteX131" fmla="*/ 4222416 w 4584156"/>
              <a:gd name="connsiteY131" fmla="*/ 182699 h 1006664"/>
              <a:gd name="connsiteX132" fmla="*/ 4272658 w 4584156"/>
              <a:gd name="connsiteY132" fmla="*/ 293231 h 1006664"/>
              <a:gd name="connsiteX133" fmla="*/ 4282706 w 4584156"/>
              <a:gd name="connsiteY133" fmla="*/ 373617 h 1006664"/>
              <a:gd name="connsiteX134" fmla="*/ 4292754 w 4584156"/>
              <a:gd name="connsiteY134" fmla="*/ 504246 h 1006664"/>
              <a:gd name="connsiteX135" fmla="*/ 4322899 w 4584156"/>
              <a:gd name="connsiteY135" fmla="*/ 594681 h 1006664"/>
              <a:gd name="connsiteX136" fmla="*/ 4332948 w 4584156"/>
              <a:gd name="connsiteY136" fmla="*/ 624826 h 1006664"/>
              <a:gd name="connsiteX137" fmla="*/ 4342996 w 4584156"/>
              <a:gd name="connsiteY137" fmla="*/ 654971 h 1006664"/>
              <a:gd name="connsiteX138" fmla="*/ 4373141 w 4584156"/>
              <a:gd name="connsiteY138" fmla="*/ 685116 h 1006664"/>
              <a:gd name="connsiteX139" fmla="*/ 4383189 w 4584156"/>
              <a:gd name="connsiteY139" fmla="*/ 825793 h 1006664"/>
              <a:gd name="connsiteX140" fmla="*/ 4423383 w 4584156"/>
              <a:gd name="connsiteY140" fmla="*/ 845890 h 1006664"/>
              <a:gd name="connsiteX141" fmla="*/ 4483673 w 4584156"/>
              <a:gd name="connsiteY141" fmla="*/ 785600 h 1006664"/>
              <a:gd name="connsiteX142" fmla="*/ 4523866 w 4584156"/>
              <a:gd name="connsiteY142" fmla="*/ 715261 h 1006664"/>
              <a:gd name="connsiteX143" fmla="*/ 4564060 w 4584156"/>
              <a:gd name="connsiteY143" fmla="*/ 654971 h 1006664"/>
              <a:gd name="connsiteX144" fmla="*/ 4584156 w 4584156"/>
              <a:gd name="connsiteY144" fmla="*/ 604729 h 1006664"/>
              <a:gd name="connsiteX0" fmla="*/ 2108 w 4584156"/>
              <a:gd name="connsiteY0" fmla="*/ 958782 h 1189895"/>
              <a:gd name="connsiteX1" fmla="*/ 22205 w 4584156"/>
              <a:gd name="connsiteY1" fmla="*/ 828154 h 1189895"/>
              <a:gd name="connsiteX2" fmla="*/ 32253 w 4584156"/>
              <a:gd name="connsiteY2" fmla="*/ 798009 h 1189895"/>
              <a:gd name="connsiteX3" fmla="*/ 62398 w 4584156"/>
              <a:gd name="connsiteY3" fmla="*/ 787960 h 1189895"/>
              <a:gd name="connsiteX4" fmla="*/ 72447 w 4584156"/>
              <a:gd name="connsiteY4" fmla="*/ 818105 h 1189895"/>
              <a:gd name="connsiteX5" fmla="*/ 112640 w 4584156"/>
              <a:gd name="connsiteY5" fmla="*/ 878396 h 1189895"/>
              <a:gd name="connsiteX6" fmla="*/ 122688 w 4584156"/>
              <a:gd name="connsiteY6" fmla="*/ 958782 h 1189895"/>
              <a:gd name="connsiteX7" fmla="*/ 132737 w 4584156"/>
              <a:gd name="connsiteY7" fmla="*/ 988927 h 1189895"/>
              <a:gd name="connsiteX8" fmla="*/ 203075 w 4584156"/>
              <a:gd name="connsiteY8" fmla="*/ 1069314 h 1189895"/>
              <a:gd name="connsiteX9" fmla="*/ 243269 w 4584156"/>
              <a:gd name="connsiteY9" fmla="*/ 1079363 h 1189895"/>
              <a:gd name="connsiteX10" fmla="*/ 273414 w 4584156"/>
              <a:gd name="connsiteY10" fmla="*/ 1089411 h 1189895"/>
              <a:gd name="connsiteX11" fmla="*/ 303559 w 4584156"/>
              <a:gd name="connsiteY11" fmla="*/ 1069314 h 1189895"/>
              <a:gd name="connsiteX12" fmla="*/ 353800 w 4584156"/>
              <a:gd name="connsiteY12" fmla="*/ 898492 h 1189895"/>
              <a:gd name="connsiteX13" fmla="*/ 383945 w 4584156"/>
              <a:gd name="connsiteY13" fmla="*/ 878396 h 1189895"/>
              <a:gd name="connsiteX14" fmla="*/ 484429 w 4584156"/>
              <a:gd name="connsiteY14" fmla="*/ 828154 h 1189895"/>
              <a:gd name="connsiteX15" fmla="*/ 504526 w 4584156"/>
              <a:gd name="connsiteY15" fmla="*/ 888444 h 1189895"/>
              <a:gd name="connsiteX16" fmla="*/ 534671 w 4584156"/>
              <a:gd name="connsiteY16" fmla="*/ 948734 h 1189895"/>
              <a:gd name="connsiteX17" fmla="*/ 605009 w 4584156"/>
              <a:gd name="connsiteY17" fmla="*/ 998976 h 1189895"/>
              <a:gd name="connsiteX18" fmla="*/ 735638 w 4584156"/>
              <a:gd name="connsiteY18" fmla="*/ 1109508 h 1189895"/>
              <a:gd name="connsiteX19" fmla="*/ 775831 w 4584156"/>
              <a:gd name="connsiteY19" fmla="*/ 1089411 h 1189895"/>
              <a:gd name="connsiteX20" fmla="*/ 816025 w 4584156"/>
              <a:gd name="connsiteY20" fmla="*/ 1029121 h 1189895"/>
              <a:gd name="connsiteX21" fmla="*/ 826073 w 4584156"/>
              <a:gd name="connsiteY21" fmla="*/ 918589 h 1189895"/>
              <a:gd name="connsiteX22" fmla="*/ 916508 w 4584156"/>
              <a:gd name="connsiteY22" fmla="*/ 777912 h 1189895"/>
              <a:gd name="connsiteX23" fmla="*/ 926556 w 4584156"/>
              <a:gd name="connsiteY23" fmla="*/ 727670 h 1189895"/>
              <a:gd name="connsiteX24" fmla="*/ 966750 w 4584156"/>
              <a:gd name="connsiteY24" fmla="*/ 677429 h 1189895"/>
              <a:gd name="connsiteX25" fmla="*/ 986847 w 4584156"/>
              <a:gd name="connsiteY25" fmla="*/ 647284 h 1189895"/>
              <a:gd name="connsiteX26" fmla="*/ 996895 w 4584156"/>
              <a:gd name="connsiteY26" fmla="*/ 617138 h 1189895"/>
              <a:gd name="connsiteX27" fmla="*/ 1016992 w 4584156"/>
              <a:gd name="connsiteY27" fmla="*/ 566897 h 1189895"/>
              <a:gd name="connsiteX28" fmla="*/ 1037088 w 4584156"/>
              <a:gd name="connsiteY28" fmla="*/ 436268 h 1189895"/>
              <a:gd name="connsiteX29" fmla="*/ 1047137 w 4584156"/>
              <a:gd name="connsiteY29" fmla="*/ 627187 h 1189895"/>
              <a:gd name="connsiteX30" fmla="*/ 1067233 w 4584156"/>
              <a:gd name="connsiteY30" fmla="*/ 586993 h 1189895"/>
              <a:gd name="connsiteX31" fmla="*/ 1077282 w 4584156"/>
              <a:gd name="connsiteY31" fmla="*/ 556848 h 1189895"/>
              <a:gd name="connsiteX32" fmla="*/ 1127524 w 4584156"/>
              <a:gd name="connsiteY32" fmla="*/ 647284 h 1189895"/>
              <a:gd name="connsiteX33" fmla="*/ 1177765 w 4584156"/>
              <a:gd name="connsiteY33" fmla="*/ 707574 h 1189895"/>
              <a:gd name="connsiteX34" fmla="*/ 1207910 w 4584156"/>
              <a:gd name="connsiteY34" fmla="*/ 717622 h 1189895"/>
              <a:gd name="connsiteX35" fmla="*/ 1258152 w 4584156"/>
              <a:gd name="connsiteY35" fmla="*/ 607090 h 1189895"/>
              <a:gd name="connsiteX36" fmla="*/ 1318442 w 4584156"/>
              <a:gd name="connsiteY36" fmla="*/ 546800 h 1189895"/>
              <a:gd name="connsiteX37" fmla="*/ 1338539 w 4584156"/>
              <a:gd name="connsiteY37" fmla="*/ 506607 h 1189895"/>
              <a:gd name="connsiteX38" fmla="*/ 1368684 w 4584156"/>
              <a:gd name="connsiteY38" fmla="*/ 365930 h 1189895"/>
              <a:gd name="connsiteX39" fmla="*/ 1388781 w 4584156"/>
              <a:gd name="connsiteY39" fmla="*/ 396075 h 1189895"/>
              <a:gd name="connsiteX40" fmla="*/ 1398829 w 4584156"/>
              <a:gd name="connsiteY40" fmla="*/ 426220 h 1189895"/>
              <a:gd name="connsiteX41" fmla="*/ 1418926 w 4584156"/>
              <a:gd name="connsiteY41" fmla="*/ 496558 h 1189895"/>
              <a:gd name="connsiteX42" fmla="*/ 1469167 w 4584156"/>
              <a:gd name="connsiteY42" fmla="*/ 576945 h 1189895"/>
              <a:gd name="connsiteX43" fmla="*/ 1499313 w 4584156"/>
              <a:gd name="connsiteY43" fmla="*/ 737719 h 1189895"/>
              <a:gd name="connsiteX44" fmla="*/ 1529458 w 4584156"/>
              <a:gd name="connsiteY44" fmla="*/ 848251 h 1189895"/>
              <a:gd name="connsiteX45" fmla="*/ 1549554 w 4584156"/>
              <a:gd name="connsiteY45" fmla="*/ 928637 h 1189895"/>
              <a:gd name="connsiteX46" fmla="*/ 1569651 w 4584156"/>
              <a:gd name="connsiteY46" fmla="*/ 958782 h 1189895"/>
              <a:gd name="connsiteX47" fmla="*/ 1599796 w 4584156"/>
              <a:gd name="connsiteY47" fmla="*/ 948734 h 1189895"/>
              <a:gd name="connsiteX48" fmla="*/ 1609844 w 4584156"/>
              <a:gd name="connsiteY48" fmla="*/ 918589 h 1189895"/>
              <a:gd name="connsiteX49" fmla="*/ 1629941 w 4584156"/>
              <a:gd name="connsiteY49" fmla="*/ 888444 h 1189895"/>
              <a:gd name="connsiteX50" fmla="*/ 1660086 w 4584156"/>
              <a:gd name="connsiteY50" fmla="*/ 838202 h 1189895"/>
              <a:gd name="connsiteX51" fmla="*/ 1700280 w 4584156"/>
              <a:gd name="connsiteY51" fmla="*/ 868347 h 1189895"/>
              <a:gd name="connsiteX52" fmla="*/ 1800763 w 4584156"/>
              <a:gd name="connsiteY52" fmla="*/ 958782 h 1189895"/>
              <a:gd name="connsiteX53" fmla="*/ 1840956 w 4584156"/>
              <a:gd name="connsiteY53" fmla="*/ 1029121 h 1189895"/>
              <a:gd name="connsiteX54" fmla="*/ 1871102 w 4584156"/>
              <a:gd name="connsiteY54" fmla="*/ 1049218 h 1189895"/>
              <a:gd name="connsiteX55" fmla="*/ 1881150 w 4584156"/>
              <a:gd name="connsiteY55" fmla="*/ 1079363 h 1189895"/>
              <a:gd name="connsiteX56" fmla="*/ 1901247 w 4584156"/>
              <a:gd name="connsiteY56" fmla="*/ 1049218 h 1189895"/>
              <a:gd name="connsiteX57" fmla="*/ 1911295 w 4584156"/>
              <a:gd name="connsiteY57" fmla="*/ 1009024 h 1189895"/>
              <a:gd name="connsiteX58" fmla="*/ 1931392 w 4584156"/>
              <a:gd name="connsiteY58" fmla="*/ 958782 h 1189895"/>
              <a:gd name="connsiteX59" fmla="*/ 1941440 w 4584156"/>
              <a:gd name="connsiteY59" fmla="*/ 928637 h 1189895"/>
              <a:gd name="connsiteX60" fmla="*/ 1951488 w 4584156"/>
              <a:gd name="connsiteY60" fmla="*/ 767864 h 1189895"/>
              <a:gd name="connsiteX61" fmla="*/ 1981633 w 4584156"/>
              <a:gd name="connsiteY61" fmla="*/ 677429 h 1189895"/>
              <a:gd name="connsiteX62" fmla="*/ 2011778 w 4584156"/>
              <a:gd name="connsiteY62" fmla="*/ 627187 h 1189895"/>
              <a:gd name="connsiteX63" fmla="*/ 2021827 w 4584156"/>
              <a:gd name="connsiteY63" fmla="*/ 566897 h 1189895"/>
              <a:gd name="connsiteX64" fmla="*/ 2031875 w 4584156"/>
              <a:gd name="connsiteY64" fmla="*/ 597042 h 1189895"/>
              <a:gd name="connsiteX65" fmla="*/ 2041924 w 4584156"/>
              <a:gd name="connsiteY65" fmla="*/ 657332 h 1189895"/>
              <a:gd name="connsiteX66" fmla="*/ 2072069 w 4584156"/>
              <a:gd name="connsiteY66" fmla="*/ 727670 h 1189895"/>
              <a:gd name="connsiteX67" fmla="*/ 2082117 w 4584156"/>
              <a:gd name="connsiteY67" fmla="*/ 848251 h 1189895"/>
              <a:gd name="connsiteX68" fmla="*/ 2102214 w 4584156"/>
              <a:gd name="connsiteY68" fmla="*/ 968831 h 1189895"/>
              <a:gd name="connsiteX69" fmla="*/ 2162504 w 4584156"/>
              <a:gd name="connsiteY69" fmla="*/ 908541 h 1189895"/>
              <a:gd name="connsiteX70" fmla="*/ 2222794 w 4584156"/>
              <a:gd name="connsiteY70" fmla="*/ 868347 h 1189895"/>
              <a:gd name="connsiteX71" fmla="*/ 2273036 w 4584156"/>
              <a:gd name="connsiteY71" fmla="*/ 808057 h 1189895"/>
              <a:gd name="connsiteX72" fmla="*/ 2313229 w 4584156"/>
              <a:gd name="connsiteY72" fmla="*/ 747767 h 1189895"/>
              <a:gd name="connsiteX73" fmla="*/ 2383567 w 4584156"/>
              <a:gd name="connsiteY73" fmla="*/ 687477 h 1189895"/>
              <a:gd name="connsiteX74" fmla="*/ 2433809 w 4584156"/>
              <a:gd name="connsiteY74" fmla="*/ 697525 h 1189895"/>
              <a:gd name="connsiteX75" fmla="*/ 2484051 w 4584156"/>
              <a:gd name="connsiteY75" fmla="*/ 737719 h 1189895"/>
              <a:gd name="connsiteX76" fmla="*/ 2544341 w 4584156"/>
              <a:gd name="connsiteY76" fmla="*/ 767864 h 1189895"/>
              <a:gd name="connsiteX77" fmla="*/ 2574486 w 4584156"/>
              <a:gd name="connsiteY77" fmla="*/ 798009 h 1189895"/>
              <a:gd name="connsiteX78" fmla="*/ 2584535 w 4584156"/>
              <a:gd name="connsiteY78" fmla="*/ 828154 h 1189895"/>
              <a:gd name="connsiteX79" fmla="*/ 2664921 w 4584156"/>
              <a:gd name="connsiteY79" fmla="*/ 868347 h 1189895"/>
              <a:gd name="connsiteX80" fmla="*/ 2705115 w 4584156"/>
              <a:gd name="connsiteY80" fmla="*/ 888444 h 1189895"/>
              <a:gd name="connsiteX81" fmla="*/ 2735260 w 4584156"/>
              <a:gd name="connsiteY81" fmla="*/ 858299 h 1189895"/>
              <a:gd name="connsiteX82" fmla="*/ 2765405 w 4584156"/>
              <a:gd name="connsiteY82" fmla="*/ 838202 h 1189895"/>
              <a:gd name="connsiteX83" fmla="*/ 2835743 w 4584156"/>
              <a:gd name="connsiteY83" fmla="*/ 767864 h 1189895"/>
              <a:gd name="connsiteX84" fmla="*/ 2845792 w 4584156"/>
              <a:gd name="connsiteY84" fmla="*/ 727670 h 1189895"/>
              <a:gd name="connsiteX85" fmla="*/ 2875937 w 4584156"/>
              <a:gd name="connsiteY85" fmla="*/ 647284 h 1189895"/>
              <a:gd name="connsiteX86" fmla="*/ 2885985 w 4584156"/>
              <a:gd name="connsiteY86" fmla="*/ 546800 h 1189895"/>
              <a:gd name="connsiteX87" fmla="*/ 2906082 w 4584156"/>
              <a:gd name="connsiteY87" fmla="*/ 496558 h 1189895"/>
              <a:gd name="connsiteX88" fmla="*/ 2916130 w 4584156"/>
              <a:gd name="connsiteY88" fmla="*/ 456365 h 1189895"/>
              <a:gd name="connsiteX89" fmla="*/ 2936227 w 4584156"/>
              <a:gd name="connsiteY89" fmla="*/ 426220 h 1189895"/>
              <a:gd name="connsiteX90" fmla="*/ 2966372 w 4584156"/>
              <a:gd name="connsiteY90" fmla="*/ 335785 h 1189895"/>
              <a:gd name="connsiteX91" fmla="*/ 2986469 w 4584156"/>
              <a:gd name="connsiteY91" fmla="*/ 305640 h 1189895"/>
              <a:gd name="connsiteX92" fmla="*/ 3006565 w 4584156"/>
              <a:gd name="connsiteY92" fmla="*/ 225253 h 1189895"/>
              <a:gd name="connsiteX93" fmla="*/ 3071864 w 4584156"/>
              <a:gd name="connsiteY93" fmla="*/ 16377 h 1189895"/>
              <a:gd name="connsiteX94" fmla="*/ 3066855 w 4584156"/>
              <a:gd name="connsiteY94" fmla="*/ 355881 h 1189895"/>
              <a:gd name="connsiteX95" fmla="*/ 3117097 w 4584156"/>
              <a:gd name="connsiteY95" fmla="*/ 486510 h 1189895"/>
              <a:gd name="connsiteX96" fmla="*/ 3127145 w 4584156"/>
              <a:gd name="connsiteY96" fmla="*/ 637235 h 1189895"/>
              <a:gd name="connsiteX97" fmla="*/ 3157291 w 4584156"/>
              <a:gd name="connsiteY97" fmla="*/ 808057 h 1189895"/>
              <a:gd name="connsiteX98" fmla="*/ 3197484 w 4584156"/>
              <a:gd name="connsiteY98" fmla="*/ 928637 h 1189895"/>
              <a:gd name="connsiteX99" fmla="*/ 3207532 w 4584156"/>
              <a:gd name="connsiteY99" fmla="*/ 968831 h 1189895"/>
              <a:gd name="connsiteX100" fmla="*/ 3217581 w 4584156"/>
              <a:gd name="connsiteY100" fmla="*/ 1099459 h 1189895"/>
              <a:gd name="connsiteX101" fmla="*/ 3237677 w 4584156"/>
              <a:gd name="connsiteY101" fmla="*/ 1159749 h 1189895"/>
              <a:gd name="connsiteX102" fmla="*/ 3247726 w 4584156"/>
              <a:gd name="connsiteY102" fmla="*/ 1189895 h 1189895"/>
              <a:gd name="connsiteX103" fmla="*/ 3308016 w 4584156"/>
              <a:gd name="connsiteY103" fmla="*/ 1109508 h 1189895"/>
              <a:gd name="connsiteX104" fmla="*/ 3358258 w 4584156"/>
              <a:gd name="connsiteY104" fmla="*/ 1029121 h 1189895"/>
              <a:gd name="connsiteX105" fmla="*/ 3378354 w 4584156"/>
              <a:gd name="connsiteY105" fmla="*/ 958782 h 1189895"/>
              <a:gd name="connsiteX106" fmla="*/ 3388403 w 4584156"/>
              <a:gd name="connsiteY106" fmla="*/ 898492 h 1189895"/>
              <a:gd name="connsiteX107" fmla="*/ 3418548 w 4584156"/>
              <a:gd name="connsiteY107" fmla="*/ 828154 h 1189895"/>
              <a:gd name="connsiteX108" fmla="*/ 3428596 w 4584156"/>
              <a:gd name="connsiteY108" fmla="*/ 727670 h 1189895"/>
              <a:gd name="connsiteX109" fmla="*/ 3458741 w 4584156"/>
              <a:gd name="connsiteY109" fmla="*/ 657332 h 1189895"/>
              <a:gd name="connsiteX110" fmla="*/ 3529080 w 4584156"/>
              <a:gd name="connsiteY110" fmla="*/ 747767 h 1189895"/>
              <a:gd name="connsiteX111" fmla="*/ 3549176 w 4584156"/>
              <a:gd name="connsiteY111" fmla="*/ 787960 h 1189895"/>
              <a:gd name="connsiteX112" fmla="*/ 3559225 w 4584156"/>
              <a:gd name="connsiteY112" fmla="*/ 888444 h 1189895"/>
              <a:gd name="connsiteX113" fmla="*/ 3609466 w 4584156"/>
              <a:gd name="connsiteY113" fmla="*/ 908541 h 1189895"/>
              <a:gd name="connsiteX114" fmla="*/ 3780288 w 4584156"/>
              <a:gd name="connsiteY114" fmla="*/ 928637 h 1189895"/>
              <a:gd name="connsiteX115" fmla="*/ 3810433 w 4584156"/>
              <a:gd name="connsiteY115" fmla="*/ 918589 h 1189895"/>
              <a:gd name="connsiteX116" fmla="*/ 3820482 w 4584156"/>
              <a:gd name="connsiteY116" fmla="*/ 838202 h 1189895"/>
              <a:gd name="connsiteX117" fmla="*/ 3830530 w 4584156"/>
              <a:gd name="connsiteY117" fmla="*/ 787960 h 1189895"/>
              <a:gd name="connsiteX118" fmla="*/ 3880772 w 4584156"/>
              <a:gd name="connsiteY118" fmla="*/ 757815 h 1189895"/>
              <a:gd name="connsiteX119" fmla="*/ 3900869 w 4584156"/>
              <a:gd name="connsiteY119" fmla="*/ 727670 h 1189895"/>
              <a:gd name="connsiteX120" fmla="*/ 3941062 w 4584156"/>
              <a:gd name="connsiteY120" fmla="*/ 687477 h 1189895"/>
              <a:gd name="connsiteX121" fmla="*/ 3951110 w 4584156"/>
              <a:gd name="connsiteY121" fmla="*/ 627187 h 1189895"/>
              <a:gd name="connsiteX122" fmla="*/ 3971207 w 4584156"/>
              <a:gd name="connsiteY122" fmla="*/ 597042 h 1189895"/>
              <a:gd name="connsiteX123" fmla="*/ 4001352 w 4584156"/>
              <a:gd name="connsiteY123" fmla="*/ 536752 h 1189895"/>
              <a:gd name="connsiteX124" fmla="*/ 4031497 w 4584156"/>
              <a:gd name="connsiteY124" fmla="*/ 546800 h 1189895"/>
              <a:gd name="connsiteX125" fmla="*/ 4061642 w 4584156"/>
              <a:gd name="connsiteY125" fmla="*/ 657332 h 1189895"/>
              <a:gd name="connsiteX126" fmla="*/ 4081739 w 4584156"/>
              <a:gd name="connsiteY126" fmla="*/ 727670 h 1189895"/>
              <a:gd name="connsiteX127" fmla="*/ 4101836 w 4584156"/>
              <a:gd name="connsiteY127" fmla="*/ 757815 h 1189895"/>
              <a:gd name="connsiteX128" fmla="*/ 4142029 w 4584156"/>
              <a:gd name="connsiteY128" fmla="*/ 697525 h 1189895"/>
              <a:gd name="connsiteX129" fmla="*/ 4202319 w 4584156"/>
              <a:gd name="connsiteY129" fmla="*/ 597042 h 1189895"/>
              <a:gd name="connsiteX130" fmla="*/ 4212367 w 4584156"/>
              <a:gd name="connsiteY130" fmla="*/ 406123 h 1189895"/>
              <a:gd name="connsiteX131" fmla="*/ 4222416 w 4584156"/>
              <a:gd name="connsiteY131" fmla="*/ 365930 h 1189895"/>
              <a:gd name="connsiteX132" fmla="*/ 4272658 w 4584156"/>
              <a:gd name="connsiteY132" fmla="*/ 476462 h 1189895"/>
              <a:gd name="connsiteX133" fmla="*/ 4282706 w 4584156"/>
              <a:gd name="connsiteY133" fmla="*/ 556848 h 1189895"/>
              <a:gd name="connsiteX134" fmla="*/ 4292754 w 4584156"/>
              <a:gd name="connsiteY134" fmla="*/ 687477 h 1189895"/>
              <a:gd name="connsiteX135" fmla="*/ 4322899 w 4584156"/>
              <a:gd name="connsiteY135" fmla="*/ 777912 h 1189895"/>
              <a:gd name="connsiteX136" fmla="*/ 4332948 w 4584156"/>
              <a:gd name="connsiteY136" fmla="*/ 808057 h 1189895"/>
              <a:gd name="connsiteX137" fmla="*/ 4342996 w 4584156"/>
              <a:gd name="connsiteY137" fmla="*/ 838202 h 1189895"/>
              <a:gd name="connsiteX138" fmla="*/ 4373141 w 4584156"/>
              <a:gd name="connsiteY138" fmla="*/ 868347 h 1189895"/>
              <a:gd name="connsiteX139" fmla="*/ 4383189 w 4584156"/>
              <a:gd name="connsiteY139" fmla="*/ 1009024 h 1189895"/>
              <a:gd name="connsiteX140" fmla="*/ 4423383 w 4584156"/>
              <a:gd name="connsiteY140" fmla="*/ 1029121 h 1189895"/>
              <a:gd name="connsiteX141" fmla="*/ 4483673 w 4584156"/>
              <a:gd name="connsiteY141" fmla="*/ 968831 h 1189895"/>
              <a:gd name="connsiteX142" fmla="*/ 4523866 w 4584156"/>
              <a:gd name="connsiteY142" fmla="*/ 898492 h 1189895"/>
              <a:gd name="connsiteX143" fmla="*/ 4564060 w 4584156"/>
              <a:gd name="connsiteY143" fmla="*/ 838202 h 1189895"/>
              <a:gd name="connsiteX144" fmla="*/ 4584156 w 4584156"/>
              <a:gd name="connsiteY144" fmla="*/ 787960 h 1189895"/>
              <a:gd name="connsiteX0" fmla="*/ 2108 w 4584156"/>
              <a:gd name="connsiteY0" fmla="*/ 958782 h 1189895"/>
              <a:gd name="connsiteX1" fmla="*/ 22205 w 4584156"/>
              <a:gd name="connsiteY1" fmla="*/ 828154 h 1189895"/>
              <a:gd name="connsiteX2" fmla="*/ 32253 w 4584156"/>
              <a:gd name="connsiteY2" fmla="*/ 798009 h 1189895"/>
              <a:gd name="connsiteX3" fmla="*/ 62398 w 4584156"/>
              <a:gd name="connsiteY3" fmla="*/ 787960 h 1189895"/>
              <a:gd name="connsiteX4" fmla="*/ 72447 w 4584156"/>
              <a:gd name="connsiteY4" fmla="*/ 818105 h 1189895"/>
              <a:gd name="connsiteX5" fmla="*/ 112640 w 4584156"/>
              <a:gd name="connsiteY5" fmla="*/ 878396 h 1189895"/>
              <a:gd name="connsiteX6" fmla="*/ 122688 w 4584156"/>
              <a:gd name="connsiteY6" fmla="*/ 958782 h 1189895"/>
              <a:gd name="connsiteX7" fmla="*/ 132737 w 4584156"/>
              <a:gd name="connsiteY7" fmla="*/ 988927 h 1189895"/>
              <a:gd name="connsiteX8" fmla="*/ 203075 w 4584156"/>
              <a:gd name="connsiteY8" fmla="*/ 1069314 h 1189895"/>
              <a:gd name="connsiteX9" fmla="*/ 243269 w 4584156"/>
              <a:gd name="connsiteY9" fmla="*/ 1079363 h 1189895"/>
              <a:gd name="connsiteX10" fmla="*/ 273414 w 4584156"/>
              <a:gd name="connsiteY10" fmla="*/ 1089411 h 1189895"/>
              <a:gd name="connsiteX11" fmla="*/ 303559 w 4584156"/>
              <a:gd name="connsiteY11" fmla="*/ 1069314 h 1189895"/>
              <a:gd name="connsiteX12" fmla="*/ 353800 w 4584156"/>
              <a:gd name="connsiteY12" fmla="*/ 898492 h 1189895"/>
              <a:gd name="connsiteX13" fmla="*/ 383945 w 4584156"/>
              <a:gd name="connsiteY13" fmla="*/ 878396 h 1189895"/>
              <a:gd name="connsiteX14" fmla="*/ 484429 w 4584156"/>
              <a:gd name="connsiteY14" fmla="*/ 828154 h 1189895"/>
              <a:gd name="connsiteX15" fmla="*/ 504526 w 4584156"/>
              <a:gd name="connsiteY15" fmla="*/ 888444 h 1189895"/>
              <a:gd name="connsiteX16" fmla="*/ 534671 w 4584156"/>
              <a:gd name="connsiteY16" fmla="*/ 948734 h 1189895"/>
              <a:gd name="connsiteX17" fmla="*/ 605009 w 4584156"/>
              <a:gd name="connsiteY17" fmla="*/ 998976 h 1189895"/>
              <a:gd name="connsiteX18" fmla="*/ 735638 w 4584156"/>
              <a:gd name="connsiteY18" fmla="*/ 1109508 h 1189895"/>
              <a:gd name="connsiteX19" fmla="*/ 775831 w 4584156"/>
              <a:gd name="connsiteY19" fmla="*/ 1089411 h 1189895"/>
              <a:gd name="connsiteX20" fmla="*/ 816025 w 4584156"/>
              <a:gd name="connsiteY20" fmla="*/ 1029121 h 1189895"/>
              <a:gd name="connsiteX21" fmla="*/ 826073 w 4584156"/>
              <a:gd name="connsiteY21" fmla="*/ 918589 h 1189895"/>
              <a:gd name="connsiteX22" fmla="*/ 916508 w 4584156"/>
              <a:gd name="connsiteY22" fmla="*/ 777912 h 1189895"/>
              <a:gd name="connsiteX23" fmla="*/ 926556 w 4584156"/>
              <a:gd name="connsiteY23" fmla="*/ 727670 h 1189895"/>
              <a:gd name="connsiteX24" fmla="*/ 966750 w 4584156"/>
              <a:gd name="connsiteY24" fmla="*/ 677429 h 1189895"/>
              <a:gd name="connsiteX25" fmla="*/ 986847 w 4584156"/>
              <a:gd name="connsiteY25" fmla="*/ 647284 h 1189895"/>
              <a:gd name="connsiteX26" fmla="*/ 996895 w 4584156"/>
              <a:gd name="connsiteY26" fmla="*/ 617138 h 1189895"/>
              <a:gd name="connsiteX27" fmla="*/ 1016992 w 4584156"/>
              <a:gd name="connsiteY27" fmla="*/ 566897 h 1189895"/>
              <a:gd name="connsiteX28" fmla="*/ 1037088 w 4584156"/>
              <a:gd name="connsiteY28" fmla="*/ 436268 h 1189895"/>
              <a:gd name="connsiteX29" fmla="*/ 1047137 w 4584156"/>
              <a:gd name="connsiteY29" fmla="*/ 627187 h 1189895"/>
              <a:gd name="connsiteX30" fmla="*/ 1067233 w 4584156"/>
              <a:gd name="connsiteY30" fmla="*/ 586993 h 1189895"/>
              <a:gd name="connsiteX31" fmla="*/ 1077282 w 4584156"/>
              <a:gd name="connsiteY31" fmla="*/ 556848 h 1189895"/>
              <a:gd name="connsiteX32" fmla="*/ 1127524 w 4584156"/>
              <a:gd name="connsiteY32" fmla="*/ 647284 h 1189895"/>
              <a:gd name="connsiteX33" fmla="*/ 1177765 w 4584156"/>
              <a:gd name="connsiteY33" fmla="*/ 707574 h 1189895"/>
              <a:gd name="connsiteX34" fmla="*/ 1207910 w 4584156"/>
              <a:gd name="connsiteY34" fmla="*/ 717622 h 1189895"/>
              <a:gd name="connsiteX35" fmla="*/ 1258152 w 4584156"/>
              <a:gd name="connsiteY35" fmla="*/ 607090 h 1189895"/>
              <a:gd name="connsiteX36" fmla="*/ 1318442 w 4584156"/>
              <a:gd name="connsiteY36" fmla="*/ 546800 h 1189895"/>
              <a:gd name="connsiteX37" fmla="*/ 1338539 w 4584156"/>
              <a:gd name="connsiteY37" fmla="*/ 506607 h 1189895"/>
              <a:gd name="connsiteX38" fmla="*/ 1368684 w 4584156"/>
              <a:gd name="connsiteY38" fmla="*/ 365930 h 1189895"/>
              <a:gd name="connsiteX39" fmla="*/ 1388781 w 4584156"/>
              <a:gd name="connsiteY39" fmla="*/ 396075 h 1189895"/>
              <a:gd name="connsiteX40" fmla="*/ 1398829 w 4584156"/>
              <a:gd name="connsiteY40" fmla="*/ 426220 h 1189895"/>
              <a:gd name="connsiteX41" fmla="*/ 1418926 w 4584156"/>
              <a:gd name="connsiteY41" fmla="*/ 496558 h 1189895"/>
              <a:gd name="connsiteX42" fmla="*/ 1469167 w 4584156"/>
              <a:gd name="connsiteY42" fmla="*/ 576945 h 1189895"/>
              <a:gd name="connsiteX43" fmla="*/ 1499313 w 4584156"/>
              <a:gd name="connsiteY43" fmla="*/ 737719 h 1189895"/>
              <a:gd name="connsiteX44" fmla="*/ 1529458 w 4584156"/>
              <a:gd name="connsiteY44" fmla="*/ 848251 h 1189895"/>
              <a:gd name="connsiteX45" fmla="*/ 1549554 w 4584156"/>
              <a:gd name="connsiteY45" fmla="*/ 928637 h 1189895"/>
              <a:gd name="connsiteX46" fmla="*/ 1569651 w 4584156"/>
              <a:gd name="connsiteY46" fmla="*/ 958782 h 1189895"/>
              <a:gd name="connsiteX47" fmla="*/ 1599796 w 4584156"/>
              <a:gd name="connsiteY47" fmla="*/ 948734 h 1189895"/>
              <a:gd name="connsiteX48" fmla="*/ 1609844 w 4584156"/>
              <a:gd name="connsiteY48" fmla="*/ 918589 h 1189895"/>
              <a:gd name="connsiteX49" fmla="*/ 1629941 w 4584156"/>
              <a:gd name="connsiteY49" fmla="*/ 888444 h 1189895"/>
              <a:gd name="connsiteX50" fmla="*/ 1660086 w 4584156"/>
              <a:gd name="connsiteY50" fmla="*/ 838202 h 1189895"/>
              <a:gd name="connsiteX51" fmla="*/ 1700280 w 4584156"/>
              <a:gd name="connsiteY51" fmla="*/ 868347 h 1189895"/>
              <a:gd name="connsiteX52" fmla="*/ 1800763 w 4584156"/>
              <a:gd name="connsiteY52" fmla="*/ 958782 h 1189895"/>
              <a:gd name="connsiteX53" fmla="*/ 1840956 w 4584156"/>
              <a:gd name="connsiteY53" fmla="*/ 1029121 h 1189895"/>
              <a:gd name="connsiteX54" fmla="*/ 1871102 w 4584156"/>
              <a:gd name="connsiteY54" fmla="*/ 1049218 h 1189895"/>
              <a:gd name="connsiteX55" fmla="*/ 1881150 w 4584156"/>
              <a:gd name="connsiteY55" fmla="*/ 1079363 h 1189895"/>
              <a:gd name="connsiteX56" fmla="*/ 1901247 w 4584156"/>
              <a:gd name="connsiteY56" fmla="*/ 1049218 h 1189895"/>
              <a:gd name="connsiteX57" fmla="*/ 1911295 w 4584156"/>
              <a:gd name="connsiteY57" fmla="*/ 1009024 h 1189895"/>
              <a:gd name="connsiteX58" fmla="*/ 1931392 w 4584156"/>
              <a:gd name="connsiteY58" fmla="*/ 958782 h 1189895"/>
              <a:gd name="connsiteX59" fmla="*/ 1941440 w 4584156"/>
              <a:gd name="connsiteY59" fmla="*/ 928637 h 1189895"/>
              <a:gd name="connsiteX60" fmla="*/ 1951488 w 4584156"/>
              <a:gd name="connsiteY60" fmla="*/ 767864 h 1189895"/>
              <a:gd name="connsiteX61" fmla="*/ 1981633 w 4584156"/>
              <a:gd name="connsiteY61" fmla="*/ 677429 h 1189895"/>
              <a:gd name="connsiteX62" fmla="*/ 2011778 w 4584156"/>
              <a:gd name="connsiteY62" fmla="*/ 627187 h 1189895"/>
              <a:gd name="connsiteX63" fmla="*/ 2021827 w 4584156"/>
              <a:gd name="connsiteY63" fmla="*/ 566897 h 1189895"/>
              <a:gd name="connsiteX64" fmla="*/ 2031875 w 4584156"/>
              <a:gd name="connsiteY64" fmla="*/ 597042 h 1189895"/>
              <a:gd name="connsiteX65" fmla="*/ 2041924 w 4584156"/>
              <a:gd name="connsiteY65" fmla="*/ 657332 h 1189895"/>
              <a:gd name="connsiteX66" fmla="*/ 2072069 w 4584156"/>
              <a:gd name="connsiteY66" fmla="*/ 727670 h 1189895"/>
              <a:gd name="connsiteX67" fmla="*/ 2082117 w 4584156"/>
              <a:gd name="connsiteY67" fmla="*/ 848251 h 1189895"/>
              <a:gd name="connsiteX68" fmla="*/ 2102214 w 4584156"/>
              <a:gd name="connsiteY68" fmla="*/ 968831 h 1189895"/>
              <a:gd name="connsiteX69" fmla="*/ 2162504 w 4584156"/>
              <a:gd name="connsiteY69" fmla="*/ 908541 h 1189895"/>
              <a:gd name="connsiteX70" fmla="*/ 2222794 w 4584156"/>
              <a:gd name="connsiteY70" fmla="*/ 868347 h 1189895"/>
              <a:gd name="connsiteX71" fmla="*/ 2273036 w 4584156"/>
              <a:gd name="connsiteY71" fmla="*/ 808057 h 1189895"/>
              <a:gd name="connsiteX72" fmla="*/ 2313229 w 4584156"/>
              <a:gd name="connsiteY72" fmla="*/ 747767 h 1189895"/>
              <a:gd name="connsiteX73" fmla="*/ 2383567 w 4584156"/>
              <a:gd name="connsiteY73" fmla="*/ 687477 h 1189895"/>
              <a:gd name="connsiteX74" fmla="*/ 2433809 w 4584156"/>
              <a:gd name="connsiteY74" fmla="*/ 697525 h 1189895"/>
              <a:gd name="connsiteX75" fmla="*/ 2484051 w 4584156"/>
              <a:gd name="connsiteY75" fmla="*/ 737719 h 1189895"/>
              <a:gd name="connsiteX76" fmla="*/ 2544341 w 4584156"/>
              <a:gd name="connsiteY76" fmla="*/ 767864 h 1189895"/>
              <a:gd name="connsiteX77" fmla="*/ 2574486 w 4584156"/>
              <a:gd name="connsiteY77" fmla="*/ 798009 h 1189895"/>
              <a:gd name="connsiteX78" fmla="*/ 2584535 w 4584156"/>
              <a:gd name="connsiteY78" fmla="*/ 828154 h 1189895"/>
              <a:gd name="connsiteX79" fmla="*/ 2664921 w 4584156"/>
              <a:gd name="connsiteY79" fmla="*/ 868347 h 1189895"/>
              <a:gd name="connsiteX80" fmla="*/ 2705115 w 4584156"/>
              <a:gd name="connsiteY80" fmla="*/ 888444 h 1189895"/>
              <a:gd name="connsiteX81" fmla="*/ 2735260 w 4584156"/>
              <a:gd name="connsiteY81" fmla="*/ 858299 h 1189895"/>
              <a:gd name="connsiteX82" fmla="*/ 2765405 w 4584156"/>
              <a:gd name="connsiteY82" fmla="*/ 838202 h 1189895"/>
              <a:gd name="connsiteX83" fmla="*/ 2835743 w 4584156"/>
              <a:gd name="connsiteY83" fmla="*/ 767864 h 1189895"/>
              <a:gd name="connsiteX84" fmla="*/ 2845792 w 4584156"/>
              <a:gd name="connsiteY84" fmla="*/ 727670 h 1189895"/>
              <a:gd name="connsiteX85" fmla="*/ 2875937 w 4584156"/>
              <a:gd name="connsiteY85" fmla="*/ 647284 h 1189895"/>
              <a:gd name="connsiteX86" fmla="*/ 2885985 w 4584156"/>
              <a:gd name="connsiteY86" fmla="*/ 546800 h 1189895"/>
              <a:gd name="connsiteX87" fmla="*/ 2906082 w 4584156"/>
              <a:gd name="connsiteY87" fmla="*/ 496558 h 1189895"/>
              <a:gd name="connsiteX88" fmla="*/ 2916130 w 4584156"/>
              <a:gd name="connsiteY88" fmla="*/ 456365 h 1189895"/>
              <a:gd name="connsiteX89" fmla="*/ 2936227 w 4584156"/>
              <a:gd name="connsiteY89" fmla="*/ 426220 h 1189895"/>
              <a:gd name="connsiteX90" fmla="*/ 2966372 w 4584156"/>
              <a:gd name="connsiteY90" fmla="*/ 335785 h 1189895"/>
              <a:gd name="connsiteX91" fmla="*/ 2986469 w 4584156"/>
              <a:gd name="connsiteY91" fmla="*/ 305640 h 1189895"/>
              <a:gd name="connsiteX92" fmla="*/ 3006565 w 4584156"/>
              <a:gd name="connsiteY92" fmla="*/ 225253 h 1189895"/>
              <a:gd name="connsiteX93" fmla="*/ 3071864 w 4584156"/>
              <a:gd name="connsiteY93" fmla="*/ 16377 h 1189895"/>
              <a:gd name="connsiteX94" fmla="*/ 3066855 w 4584156"/>
              <a:gd name="connsiteY94" fmla="*/ 355881 h 1189895"/>
              <a:gd name="connsiteX95" fmla="*/ 3117097 w 4584156"/>
              <a:gd name="connsiteY95" fmla="*/ 486510 h 1189895"/>
              <a:gd name="connsiteX96" fmla="*/ 3127145 w 4584156"/>
              <a:gd name="connsiteY96" fmla="*/ 637235 h 1189895"/>
              <a:gd name="connsiteX97" fmla="*/ 3157291 w 4584156"/>
              <a:gd name="connsiteY97" fmla="*/ 808057 h 1189895"/>
              <a:gd name="connsiteX98" fmla="*/ 3197484 w 4584156"/>
              <a:gd name="connsiteY98" fmla="*/ 928637 h 1189895"/>
              <a:gd name="connsiteX99" fmla="*/ 3207532 w 4584156"/>
              <a:gd name="connsiteY99" fmla="*/ 968831 h 1189895"/>
              <a:gd name="connsiteX100" fmla="*/ 3217581 w 4584156"/>
              <a:gd name="connsiteY100" fmla="*/ 1099459 h 1189895"/>
              <a:gd name="connsiteX101" fmla="*/ 3237677 w 4584156"/>
              <a:gd name="connsiteY101" fmla="*/ 1159749 h 1189895"/>
              <a:gd name="connsiteX102" fmla="*/ 3247726 w 4584156"/>
              <a:gd name="connsiteY102" fmla="*/ 1189895 h 1189895"/>
              <a:gd name="connsiteX103" fmla="*/ 3308016 w 4584156"/>
              <a:gd name="connsiteY103" fmla="*/ 1109508 h 1189895"/>
              <a:gd name="connsiteX104" fmla="*/ 3358258 w 4584156"/>
              <a:gd name="connsiteY104" fmla="*/ 1029121 h 1189895"/>
              <a:gd name="connsiteX105" fmla="*/ 3378354 w 4584156"/>
              <a:gd name="connsiteY105" fmla="*/ 958782 h 1189895"/>
              <a:gd name="connsiteX106" fmla="*/ 3388403 w 4584156"/>
              <a:gd name="connsiteY106" fmla="*/ 898492 h 1189895"/>
              <a:gd name="connsiteX107" fmla="*/ 3418548 w 4584156"/>
              <a:gd name="connsiteY107" fmla="*/ 828154 h 1189895"/>
              <a:gd name="connsiteX108" fmla="*/ 3428596 w 4584156"/>
              <a:gd name="connsiteY108" fmla="*/ 727670 h 1189895"/>
              <a:gd name="connsiteX109" fmla="*/ 3458741 w 4584156"/>
              <a:gd name="connsiteY109" fmla="*/ 657332 h 1189895"/>
              <a:gd name="connsiteX110" fmla="*/ 3529080 w 4584156"/>
              <a:gd name="connsiteY110" fmla="*/ 747767 h 1189895"/>
              <a:gd name="connsiteX111" fmla="*/ 3549176 w 4584156"/>
              <a:gd name="connsiteY111" fmla="*/ 787960 h 1189895"/>
              <a:gd name="connsiteX112" fmla="*/ 3559225 w 4584156"/>
              <a:gd name="connsiteY112" fmla="*/ 888444 h 1189895"/>
              <a:gd name="connsiteX113" fmla="*/ 3609466 w 4584156"/>
              <a:gd name="connsiteY113" fmla="*/ 908541 h 1189895"/>
              <a:gd name="connsiteX114" fmla="*/ 3780288 w 4584156"/>
              <a:gd name="connsiteY114" fmla="*/ 928637 h 1189895"/>
              <a:gd name="connsiteX115" fmla="*/ 3810433 w 4584156"/>
              <a:gd name="connsiteY115" fmla="*/ 918589 h 1189895"/>
              <a:gd name="connsiteX116" fmla="*/ 3820482 w 4584156"/>
              <a:gd name="connsiteY116" fmla="*/ 838202 h 1189895"/>
              <a:gd name="connsiteX117" fmla="*/ 3830530 w 4584156"/>
              <a:gd name="connsiteY117" fmla="*/ 787960 h 1189895"/>
              <a:gd name="connsiteX118" fmla="*/ 3880772 w 4584156"/>
              <a:gd name="connsiteY118" fmla="*/ 757815 h 1189895"/>
              <a:gd name="connsiteX119" fmla="*/ 3900869 w 4584156"/>
              <a:gd name="connsiteY119" fmla="*/ 727670 h 1189895"/>
              <a:gd name="connsiteX120" fmla="*/ 3941062 w 4584156"/>
              <a:gd name="connsiteY120" fmla="*/ 687477 h 1189895"/>
              <a:gd name="connsiteX121" fmla="*/ 3951110 w 4584156"/>
              <a:gd name="connsiteY121" fmla="*/ 627187 h 1189895"/>
              <a:gd name="connsiteX122" fmla="*/ 3971207 w 4584156"/>
              <a:gd name="connsiteY122" fmla="*/ 597042 h 1189895"/>
              <a:gd name="connsiteX123" fmla="*/ 4001352 w 4584156"/>
              <a:gd name="connsiteY123" fmla="*/ 536752 h 1189895"/>
              <a:gd name="connsiteX124" fmla="*/ 4031497 w 4584156"/>
              <a:gd name="connsiteY124" fmla="*/ 546800 h 1189895"/>
              <a:gd name="connsiteX125" fmla="*/ 4061642 w 4584156"/>
              <a:gd name="connsiteY125" fmla="*/ 657332 h 1189895"/>
              <a:gd name="connsiteX126" fmla="*/ 4081739 w 4584156"/>
              <a:gd name="connsiteY126" fmla="*/ 727670 h 1189895"/>
              <a:gd name="connsiteX127" fmla="*/ 4101836 w 4584156"/>
              <a:gd name="connsiteY127" fmla="*/ 757815 h 1189895"/>
              <a:gd name="connsiteX128" fmla="*/ 4142029 w 4584156"/>
              <a:gd name="connsiteY128" fmla="*/ 697525 h 1189895"/>
              <a:gd name="connsiteX129" fmla="*/ 4202319 w 4584156"/>
              <a:gd name="connsiteY129" fmla="*/ 597042 h 1189895"/>
              <a:gd name="connsiteX130" fmla="*/ 4212367 w 4584156"/>
              <a:gd name="connsiteY130" fmla="*/ 406123 h 1189895"/>
              <a:gd name="connsiteX131" fmla="*/ 4222416 w 4584156"/>
              <a:gd name="connsiteY131" fmla="*/ 365930 h 1189895"/>
              <a:gd name="connsiteX132" fmla="*/ 4272658 w 4584156"/>
              <a:gd name="connsiteY132" fmla="*/ 476462 h 1189895"/>
              <a:gd name="connsiteX133" fmla="*/ 4282706 w 4584156"/>
              <a:gd name="connsiteY133" fmla="*/ 556848 h 1189895"/>
              <a:gd name="connsiteX134" fmla="*/ 4292754 w 4584156"/>
              <a:gd name="connsiteY134" fmla="*/ 687477 h 1189895"/>
              <a:gd name="connsiteX135" fmla="*/ 4322899 w 4584156"/>
              <a:gd name="connsiteY135" fmla="*/ 777912 h 1189895"/>
              <a:gd name="connsiteX136" fmla="*/ 4332948 w 4584156"/>
              <a:gd name="connsiteY136" fmla="*/ 808057 h 1189895"/>
              <a:gd name="connsiteX137" fmla="*/ 4342996 w 4584156"/>
              <a:gd name="connsiteY137" fmla="*/ 838202 h 1189895"/>
              <a:gd name="connsiteX138" fmla="*/ 4373141 w 4584156"/>
              <a:gd name="connsiteY138" fmla="*/ 868347 h 1189895"/>
              <a:gd name="connsiteX139" fmla="*/ 4383189 w 4584156"/>
              <a:gd name="connsiteY139" fmla="*/ 1009024 h 1189895"/>
              <a:gd name="connsiteX140" fmla="*/ 4423383 w 4584156"/>
              <a:gd name="connsiteY140" fmla="*/ 1029121 h 1189895"/>
              <a:gd name="connsiteX141" fmla="*/ 4483673 w 4584156"/>
              <a:gd name="connsiteY141" fmla="*/ 968831 h 1189895"/>
              <a:gd name="connsiteX142" fmla="*/ 4523866 w 4584156"/>
              <a:gd name="connsiteY142" fmla="*/ 898492 h 1189895"/>
              <a:gd name="connsiteX143" fmla="*/ 4564060 w 4584156"/>
              <a:gd name="connsiteY143" fmla="*/ 838202 h 1189895"/>
              <a:gd name="connsiteX144" fmla="*/ 4584156 w 4584156"/>
              <a:gd name="connsiteY144" fmla="*/ 787960 h 1189895"/>
              <a:gd name="connsiteX0" fmla="*/ 2108 w 4584156"/>
              <a:gd name="connsiteY0" fmla="*/ 958782 h 1189895"/>
              <a:gd name="connsiteX1" fmla="*/ 22205 w 4584156"/>
              <a:gd name="connsiteY1" fmla="*/ 828154 h 1189895"/>
              <a:gd name="connsiteX2" fmla="*/ 32253 w 4584156"/>
              <a:gd name="connsiteY2" fmla="*/ 798009 h 1189895"/>
              <a:gd name="connsiteX3" fmla="*/ 62398 w 4584156"/>
              <a:gd name="connsiteY3" fmla="*/ 787960 h 1189895"/>
              <a:gd name="connsiteX4" fmla="*/ 72447 w 4584156"/>
              <a:gd name="connsiteY4" fmla="*/ 818105 h 1189895"/>
              <a:gd name="connsiteX5" fmla="*/ 112640 w 4584156"/>
              <a:gd name="connsiteY5" fmla="*/ 878396 h 1189895"/>
              <a:gd name="connsiteX6" fmla="*/ 122688 w 4584156"/>
              <a:gd name="connsiteY6" fmla="*/ 958782 h 1189895"/>
              <a:gd name="connsiteX7" fmla="*/ 132737 w 4584156"/>
              <a:gd name="connsiteY7" fmla="*/ 988927 h 1189895"/>
              <a:gd name="connsiteX8" fmla="*/ 203075 w 4584156"/>
              <a:gd name="connsiteY8" fmla="*/ 1069314 h 1189895"/>
              <a:gd name="connsiteX9" fmla="*/ 243269 w 4584156"/>
              <a:gd name="connsiteY9" fmla="*/ 1079363 h 1189895"/>
              <a:gd name="connsiteX10" fmla="*/ 273414 w 4584156"/>
              <a:gd name="connsiteY10" fmla="*/ 1089411 h 1189895"/>
              <a:gd name="connsiteX11" fmla="*/ 303559 w 4584156"/>
              <a:gd name="connsiteY11" fmla="*/ 1069314 h 1189895"/>
              <a:gd name="connsiteX12" fmla="*/ 353800 w 4584156"/>
              <a:gd name="connsiteY12" fmla="*/ 898492 h 1189895"/>
              <a:gd name="connsiteX13" fmla="*/ 383945 w 4584156"/>
              <a:gd name="connsiteY13" fmla="*/ 878396 h 1189895"/>
              <a:gd name="connsiteX14" fmla="*/ 484429 w 4584156"/>
              <a:gd name="connsiteY14" fmla="*/ 828154 h 1189895"/>
              <a:gd name="connsiteX15" fmla="*/ 534671 w 4584156"/>
              <a:gd name="connsiteY15" fmla="*/ 948734 h 1189895"/>
              <a:gd name="connsiteX16" fmla="*/ 605009 w 4584156"/>
              <a:gd name="connsiteY16" fmla="*/ 998976 h 1189895"/>
              <a:gd name="connsiteX17" fmla="*/ 735638 w 4584156"/>
              <a:gd name="connsiteY17" fmla="*/ 1109508 h 1189895"/>
              <a:gd name="connsiteX18" fmla="*/ 775831 w 4584156"/>
              <a:gd name="connsiteY18" fmla="*/ 1089411 h 1189895"/>
              <a:gd name="connsiteX19" fmla="*/ 816025 w 4584156"/>
              <a:gd name="connsiteY19" fmla="*/ 1029121 h 1189895"/>
              <a:gd name="connsiteX20" fmla="*/ 826073 w 4584156"/>
              <a:gd name="connsiteY20" fmla="*/ 918589 h 1189895"/>
              <a:gd name="connsiteX21" fmla="*/ 916508 w 4584156"/>
              <a:gd name="connsiteY21" fmla="*/ 777912 h 1189895"/>
              <a:gd name="connsiteX22" fmla="*/ 926556 w 4584156"/>
              <a:gd name="connsiteY22" fmla="*/ 727670 h 1189895"/>
              <a:gd name="connsiteX23" fmla="*/ 966750 w 4584156"/>
              <a:gd name="connsiteY23" fmla="*/ 677429 h 1189895"/>
              <a:gd name="connsiteX24" fmla="*/ 986847 w 4584156"/>
              <a:gd name="connsiteY24" fmla="*/ 647284 h 1189895"/>
              <a:gd name="connsiteX25" fmla="*/ 996895 w 4584156"/>
              <a:gd name="connsiteY25" fmla="*/ 617138 h 1189895"/>
              <a:gd name="connsiteX26" fmla="*/ 1016992 w 4584156"/>
              <a:gd name="connsiteY26" fmla="*/ 566897 h 1189895"/>
              <a:gd name="connsiteX27" fmla="*/ 1037088 w 4584156"/>
              <a:gd name="connsiteY27" fmla="*/ 436268 h 1189895"/>
              <a:gd name="connsiteX28" fmla="*/ 1047137 w 4584156"/>
              <a:gd name="connsiteY28" fmla="*/ 627187 h 1189895"/>
              <a:gd name="connsiteX29" fmla="*/ 1067233 w 4584156"/>
              <a:gd name="connsiteY29" fmla="*/ 586993 h 1189895"/>
              <a:gd name="connsiteX30" fmla="*/ 1077282 w 4584156"/>
              <a:gd name="connsiteY30" fmla="*/ 556848 h 1189895"/>
              <a:gd name="connsiteX31" fmla="*/ 1127524 w 4584156"/>
              <a:gd name="connsiteY31" fmla="*/ 647284 h 1189895"/>
              <a:gd name="connsiteX32" fmla="*/ 1177765 w 4584156"/>
              <a:gd name="connsiteY32" fmla="*/ 707574 h 1189895"/>
              <a:gd name="connsiteX33" fmla="*/ 1207910 w 4584156"/>
              <a:gd name="connsiteY33" fmla="*/ 717622 h 1189895"/>
              <a:gd name="connsiteX34" fmla="*/ 1258152 w 4584156"/>
              <a:gd name="connsiteY34" fmla="*/ 607090 h 1189895"/>
              <a:gd name="connsiteX35" fmla="*/ 1318442 w 4584156"/>
              <a:gd name="connsiteY35" fmla="*/ 546800 h 1189895"/>
              <a:gd name="connsiteX36" fmla="*/ 1338539 w 4584156"/>
              <a:gd name="connsiteY36" fmla="*/ 506607 h 1189895"/>
              <a:gd name="connsiteX37" fmla="*/ 1368684 w 4584156"/>
              <a:gd name="connsiteY37" fmla="*/ 365930 h 1189895"/>
              <a:gd name="connsiteX38" fmla="*/ 1388781 w 4584156"/>
              <a:gd name="connsiteY38" fmla="*/ 396075 h 1189895"/>
              <a:gd name="connsiteX39" fmla="*/ 1398829 w 4584156"/>
              <a:gd name="connsiteY39" fmla="*/ 426220 h 1189895"/>
              <a:gd name="connsiteX40" fmla="*/ 1418926 w 4584156"/>
              <a:gd name="connsiteY40" fmla="*/ 496558 h 1189895"/>
              <a:gd name="connsiteX41" fmla="*/ 1469167 w 4584156"/>
              <a:gd name="connsiteY41" fmla="*/ 576945 h 1189895"/>
              <a:gd name="connsiteX42" fmla="*/ 1499313 w 4584156"/>
              <a:gd name="connsiteY42" fmla="*/ 737719 h 1189895"/>
              <a:gd name="connsiteX43" fmla="*/ 1529458 w 4584156"/>
              <a:gd name="connsiteY43" fmla="*/ 848251 h 1189895"/>
              <a:gd name="connsiteX44" fmla="*/ 1549554 w 4584156"/>
              <a:gd name="connsiteY44" fmla="*/ 928637 h 1189895"/>
              <a:gd name="connsiteX45" fmla="*/ 1569651 w 4584156"/>
              <a:gd name="connsiteY45" fmla="*/ 958782 h 1189895"/>
              <a:gd name="connsiteX46" fmla="*/ 1599796 w 4584156"/>
              <a:gd name="connsiteY46" fmla="*/ 948734 h 1189895"/>
              <a:gd name="connsiteX47" fmla="*/ 1609844 w 4584156"/>
              <a:gd name="connsiteY47" fmla="*/ 918589 h 1189895"/>
              <a:gd name="connsiteX48" fmla="*/ 1629941 w 4584156"/>
              <a:gd name="connsiteY48" fmla="*/ 888444 h 1189895"/>
              <a:gd name="connsiteX49" fmla="*/ 1660086 w 4584156"/>
              <a:gd name="connsiteY49" fmla="*/ 838202 h 1189895"/>
              <a:gd name="connsiteX50" fmla="*/ 1700280 w 4584156"/>
              <a:gd name="connsiteY50" fmla="*/ 868347 h 1189895"/>
              <a:gd name="connsiteX51" fmla="*/ 1800763 w 4584156"/>
              <a:gd name="connsiteY51" fmla="*/ 958782 h 1189895"/>
              <a:gd name="connsiteX52" fmla="*/ 1840956 w 4584156"/>
              <a:gd name="connsiteY52" fmla="*/ 1029121 h 1189895"/>
              <a:gd name="connsiteX53" fmla="*/ 1871102 w 4584156"/>
              <a:gd name="connsiteY53" fmla="*/ 1049218 h 1189895"/>
              <a:gd name="connsiteX54" fmla="*/ 1881150 w 4584156"/>
              <a:gd name="connsiteY54" fmla="*/ 1079363 h 1189895"/>
              <a:gd name="connsiteX55" fmla="*/ 1901247 w 4584156"/>
              <a:gd name="connsiteY55" fmla="*/ 1049218 h 1189895"/>
              <a:gd name="connsiteX56" fmla="*/ 1911295 w 4584156"/>
              <a:gd name="connsiteY56" fmla="*/ 1009024 h 1189895"/>
              <a:gd name="connsiteX57" fmla="*/ 1931392 w 4584156"/>
              <a:gd name="connsiteY57" fmla="*/ 958782 h 1189895"/>
              <a:gd name="connsiteX58" fmla="*/ 1941440 w 4584156"/>
              <a:gd name="connsiteY58" fmla="*/ 928637 h 1189895"/>
              <a:gd name="connsiteX59" fmla="*/ 1951488 w 4584156"/>
              <a:gd name="connsiteY59" fmla="*/ 767864 h 1189895"/>
              <a:gd name="connsiteX60" fmla="*/ 1981633 w 4584156"/>
              <a:gd name="connsiteY60" fmla="*/ 677429 h 1189895"/>
              <a:gd name="connsiteX61" fmla="*/ 2011778 w 4584156"/>
              <a:gd name="connsiteY61" fmla="*/ 627187 h 1189895"/>
              <a:gd name="connsiteX62" fmla="*/ 2021827 w 4584156"/>
              <a:gd name="connsiteY62" fmla="*/ 566897 h 1189895"/>
              <a:gd name="connsiteX63" fmla="*/ 2031875 w 4584156"/>
              <a:gd name="connsiteY63" fmla="*/ 597042 h 1189895"/>
              <a:gd name="connsiteX64" fmla="*/ 2041924 w 4584156"/>
              <a:gd name="connsiteY64" fmla="*/ 657332 h 1189895"/>
              <a:gd name="connsiteX65" fmla="*/ 2072069 w 4584156"/>
              <a:gd name="connsiteY65" fmla="*/ 727670 h 1189895"/>
              <a:gd name="connsiteX66" fmla="*/ 2082117 w 4584156"/>
              <a:gd name="connsiteY66" fmla="*/ 848251 h 1189895"/>
              <a:gd name="connsiteX67" fmla="*/ 2102214 w 4584156"/>
              <a:gd name="connsiteY67" fmla="*/ 968831 h 1189895"/>
              <a:gd name="connsiteX68" fmla="*/ 2162504 w 4584156"/>
              <a:gd name="connsiteY68" fmla="*/ 908541 h 1189895"/>
              <a:gd name="connsiteX69" fmla="*/ 2222794 w 4584156"/>
              <a:gd name="connsiteY69" fmla="*/ 868347 h 1189895"/>
              <a:gd name="connsiteX70" fmla="*/ 2273036 w 4584156"/>
              <a:gd name="connsiteY70" fmla="*/ 808057 h 1189895"/>
              <a:gd name="connsiteX71" fmla="*/ 2313229 w 4584156"/>
              <a:gd name="connsiteY71" fmla="*/ 747767 h 1189895"/>
              <a:gd name="connsiteX72" fmla="*/ 2383567 w 4584156"/>
              <a:gd name="connsiteY72" fmla="*/ 687477 h 1189895"/>
              <a:gd name="connsiteX73" fmla="*/ 2433809 w 4584156"/>
              <a:gd name="connsiteY73" fmla="*/ 697525 h 1189895"/>
              <a:gd name="connsiteX74" fmla="*/ 2484051 w 4584156"/>
              <a:gd name="connsiteY74" fmla="*/ 737719 h 1189895"/>
              <a:gd name="connsiteX75" fmla="*/ 2544341 w 4584156"/>
              <a:gd name="connsiteY75" fmla="*/ 767864 h 1189895"/>
              <a:gd name="connsiteX76" fmla="*/ 2574486 w 4584156"/>
              <a:gd name="connsiteY76" fmla="*/ 798009 h 1189895"/>
              <a:gd name="connsiteX77" fmla="*/ 2584535 w 4584156"/>
              <a:gd name="connsiteY77" fmla="*/ 828154 h 1189895"/>
              <a:gd name="connsiteX78" fmla="*/ 2664921 w 4584156"/>
              <a:gd name="connsiteY78" fmla="*/ 868347 h 1189895"/>
              <a:gd name="connsiteX79" fmla="*/ 2705115 w 4584156"/>
              <a:gd name="connsiteY79" fmla="*/ 888444 h 1189895"/>
              <a:gd name="connsiteX80" fmla="*/ 2735260 w 4584156"/>
              <a:gd name="connsiteY80" fmla="*/ 858299 h 1189895"/>
              <a:gd name="connsiteX81" fmla="*/ 2765405 w 4584156"/>
              <a:gd name="connsiteY81" fmla="*/ 838202 h 1189895"/>
              <a:gd name="connsiteX82" fmla="*/ 2835743 w 4584156"/>
              <a:gd name="connsiteY82" fmla="*/ 767864 h 1189895"/>
              <a:gd name="connsiteX83" fmla="*/ 2845792 w 4584156"/>
              <a:gd name="connsiteY83" fmla="*/ 727670 h 1189895"/>
              <a:gd name="connsiteX84" fmla="*/ 2875937 w 4584156"/>
              <a:gd name="connsiteY84" fmla="*/ 647284 h 1189895"/>
              <a:gd name="connsiteX85" fmla="*/ 2885985 w 4584156"/>
              <a:gd name="connsiteY85" fmla="*/ 546800 h 1189895"/>
              <a:gd name="connsiteX86" fmla="*/ 2906082 w 4584156"/>
              <a:gd name="connsiteY86" fmla="*/ 496558 h 1189895"/>
              <a:gd name="connsiteX87" fmla="*/ 2916130 w 4584156"/>
              <a:gd name="connsiteY87" fmla="*/ 456365 h 1189895"/>
              <a:gd name="connsiteX88" fmla="*/ 2936227 w 4584156"/>
              <a:gd name="connsiteY88" fmla="*/ 426220 h 1189895"/>
              <a:gd name="connsiteX89" fmla="*/ 2966372 w 4584156"/>
              <a:gd name="connsiteY89" fmla="*/ 335785 h 1189895"/>
              <a:gd name="connsiteX90" fmla="*/ 2986469 w 4584156"/>
              <a:gd name="connsiteY90" fmla="*/ 305640 h 1189895"/>
              <a:gd name="connsiteX91" fmla="*/ 3006565 w 4584156"/>
              <a:gd name="connsiteY91" fmla="*/ 225253 h 1189895"/>
              <a:gd name="connsiteX92" fmla="*/ 3071864 w 4584156"/>
              <a:gd name="connsiteY92" fmla="*/ 16377 h 1189895"/>
              <a:gd name="connsiteX93" fmla="*/ 3066855 w 4584156"/>
              <a:gd name="connsiteY93" fmla="*/ 355881 h 1189895"/>
              <a:gd name="connsiteX94" fmla="*/ 3117097 w 4584156"/>
              <a:gd name="connsiteY94" fmla="*/ 486510 h 1189895"/>
              <a:gd name="connsiteX95" fmla="*/ 3127145 w 4584156"/>
              <a:gd name="connsiteY95" fmla="*/ 637235 h 1189895"/>
              <a:gd name="connsiteX96" fmla="*/ 3157291 w 4584156"/>
              <a:gd name="connsiteY96" fmla="*/ 808057 h 1189895"/>
              <a:gd name="connsiteX97" fmla="*/ 3197484 w 4584156"/>
              <a:gd name="connsiteY97" fmla="*/ 928637 h 1189895"/>
              <a:gd name="connsiteX98" fmla="*/ 3207532 w 4584156"/>
              <a:gd name="connsiteY98" fmla="*/ 968831 h 1189895"/>
              <a:gd name="connsiteX99" fmla="*/ 3217581 w 4584156"/>
              <a:gd name="connsiteY99" fmla="*/ 1099459 h 1189895"/>
              <a:gd name="connsiteX100" fmla="*/ 3237677 w 4584156"/>
              <a:gd name="connsiteY100" fmla="*/ 1159749 h 1189895"/>
              <a:gd name="connsiteX101" fmla="*/ 3247726 w 4584156"/>
              <a:gd name="connsiteY101" fmla="*/ 1189895 h 1189895"/>
              <a:gd name="connsiteX102" fmla="*/ 3308016 w 4584156"/>
              <a:gd name="connsiteY102" fmla="*/ 1109508 h 1189895"/>
              <a:gd name="connsiteX103" fmla="*/ 3358258 w 4584156"/>
              <a:gd name="connsiteY103" fmla="*/ 1029121 h 1189895"/>
              <a:gd name="connsiteX104" fmla="*/ 3378354 w 4584156"/>
              <a:gd name="connsiteY104" fmla="*/ 958782 h 1189895"/>
              <a:gd name="connsiteX105" fmla="*/ 3388403 w 4584156"/>
              <a:gd name="connsiteY105" fmla="*/ 898492 h 1189895"/>
              <a:gd name="connsiteX106" fmla="*/ 3418548 w 4584156"/>
              <a:gd name="connsiteY106" fmla="*/ 828154 h 1189895"/>
              <a:gd name="connsiteX107" fmla="*/ 3428596 w 4584156"/>
              <a:gd name="connsiteY107" fmla="*/ 727670 h 1189895"/>
              <a:gd name="connsiteX108" fmla="*/ 3458741 w 4584156"/>
              <a:gd name="connsiteY108" fmla="*/ 657332 h 1189895"/>
              <a:gd name="connsiteX109" fmla="*/ 3529080 w 4584156"/>
              <a:gd name="connsiteY109" fmla="*/ 747767 h 1189895"/>
              <a:gd name="connsiteX110" fmla="*/ 3549176 w 4584156"/>
              <a:gd name="connsiteY110" fmla="*/ 787960 h 1189895"/>
              <a:gd name="connsiteX111" fmla="*/ 3559225 w 4584156"/>
              <a:gd name="connsiteY111" fmla="*/ 888444 h 1189895"/>
              <a:gd name="connsiteX112" fmla="*/ 3609466 w 4584156"/>
              <a:gd name="connsiteY112" fmla="*/ 908541 h 1189895"/>
              <a:gd name="connsiteX113" fmla="*/ 3780288 w 4584156"/>
              <a:gd name="connsiteY113" fmla="*/ 928637 h 1189895"/>
              <a:gd name="connsiteX114" fmla="*/ 3810433 w 4584156"/>
              <a:gd name="connsiteY114" fmla="*/ 918589 h 1189895"/>
              <a:gd name="connsiteX115" fmla="*/ 3820482 w 4584156"/>
              <a:gd name="connsiteY115" fmla="*/ 838202 h 1189895"/>
              <a:gd name="connsiteX116" fmla="*/ 3830530 w 4584156"/>
              <a:gd name="connsiteY116" fmla="*/ 787960 h 1189895"/>
              <a:gd name="connsiteX117" fmla="*/ 3880772 w 4584156"/>
              <a:gd name="connsiteY117" fmla="*/ 757815 h 1189895"/>
              <a:gd name="connsiteX118" fmla="*/ 3900869 w 4584156"/>
              <a:gd name="connsiteY118" fmla="*/ 727670 h 1189895"/>
              <a:gd name="connsiteX119" fmla="*/ 3941062 w 4584156"/>
              <a:gd name="connsiteY119" fmla="*/ 687477 h 1189895"/>
              <a:gd name="connsiteX120" fmla="*/ 3951110 w 4584156"/>
              <a:gd name="connsiteY120" fmla="*/ 627187 h 1189895"/>
              <a:gd name="connsiteX121" fmla="*/ 3971207 w 4584156"/>
              <a:gd name="connsiteY121" fmla="*/ 597042 h 1189895"/>
              <a:gd name="connsiteX122" fmla="*/ 4001352 w 4584156"/>
              <a:gd name="connsiteY122" fmla="*/ 536752 h 1189895"/>
              <a:gd name="connsiteX123" fmla="*/ 4031497 w 4584156"/>
              <a:gd name="connsiteY123" fmla="*/ 546800 h 1189895"/>
              <a:gd name="connsiteX124" fmla="*/ 4061642 w 4584156"/>
              <a:gd name="connsiteY124" fmla="*/ 657332 h 1189895"/>
              <a:gd name="connsiteX125" fmla="*/ 4081739 w 4584156"/>
              <a:gd name="connsiteY125" fmla="*/ 727670 h 1189895"/>
              <a:gd name="connsiteX126" fmla="*/ 4101836 w 4584156"/>
              <a:gd name="connsiteY126" fmla="*/ 757815 h 1189895"/>
              <a:gd name="connsiteX127" fmla="*/ 4142029 w 4584156"/>
              <a:gd name="connsiteY127" fmla="*/ 697525 h 1189895"/>
              <a:gd name="connsiteX128" fmla="*/ 4202319 w 4584156"/>
              <a:gd name="connsiteY128" fmla="*/ 597042 h 1189895"/>
              <a:gd name="connsiteX129" fmla="*/ 4212367 w 4584156"/>
              <a:gd name="connsiteY129" fmla="*/ 406123 h 1189895"/>
              <a:gd name="connsiteX130" fmla="*/ 4222416 w 4584156"/>
              <a:gd name="connsiteY130" fmla="*/ 365930 h 1189895"/>
              <a:gd name="connsiteX131" fmla="*/ 4272658 w 4584156"/>
              <a:gd name="connsiteY131" fmla="*/ 476462 h 1189895"/>
              <a:gd name="connsiteX132" fmla="*/ 4282706 w 4584156"/>
              <a:gd name="connsiteY132" fmla="*/ 556848 h 1189895"/>
              <a:gd name="connsiteX133" fmla="*/ 4292754 w 4584156"/>
              <a:gd name="connsiteY133" fmla="*/ 687477 h 1189895"/>
              <a:gd name="connsiteX134" fmla="*/ 4322899 w 4584156"/>
              <a:gd name="connsiteY134" fmla="*/ 777912 h 1189895"/>
              <a:gd name="connsiteX135" fmla="*/ 4332948 w 4584156"/>
              <a:gd name="connsiteY135" fmla="*/ 808057 h 1189895"/>
              <a:gd name="connsiteX136" fmla="*/ 4342996 w 4584156"/>
              <a:gd name="connsiteY136" fmla="*/ 838202 h 1189895"/>
              <a:gd name="connsiteX137" fmla="*/ 4373141 w 4584156"/>
              <a:gd name="connsiteY137" fmla="*/ 868347 h 1189895"/>
              <a:gd name="connsiteX138" fmla="*/ 4383189 w 4584156"/>
              <a:gd name="connsiteY138" fmla="*/ 1009024 h 1189895"/>
              <a:gd name="connsiteX139" fmla="*/ 4423383 w 4584156"/>
              <a:gd name="connsiteY139" fmla="*/ 1029121 h 1189895"/>
              <a:gd name="connsiteX140" fmla="*/ 4483673 w 4584156"/>
              <a:gd name="connsiteY140" fmla="*/ 968831 h 1189895"/>
              <a:gd name="connsiteX141" fmla="*/ 4523866 w 4584156"/>
              <a:gd name="connsiteY141" fmla="*/ 898492 h 1189895"/>
              <a:gd name="connsiteX142" fmla="*/ 4564060 w 4584156"/>
              <a:gd name="connsiteY142" fmla="*/ 838202 h 1189895"/>
              <a:gd name="connsiteX143" fmla="*/ 4584156 w 4584156"/>
              <a:gd name="connsiteY143" fmla="*/ 787960 h 1189895"/>
              <a:gd name="connsiteX0" fmla="*/ 2108 w 4584156"/>
              <a:gd name="connsiteY0" fmla="*/ 958782 h 1189895"/>
              <a:gd name="connsiteX1" fmla="*/ 22205 w 4584156"/>
              <a:gd name="connsiteY1" fmla="*/ 828154 h 1189895"/>
              <a:gd name="connsiteX2" fmla="*/ 32253 w 4584156"/>
              <a:gd name="connsiteY2" fmla="*/ 798009 h 1189895"/>
              <a:gd name="connsiteX3" fmla="*/ 62398 w 4584156"/>
              <a:gd name="connsiteY3" fmla="*/ 787960 h 1189895"/>
              <a:gd name="connsiteX4" fmla="*/ 72447 w 4584156"/>
              <a:gd name="connsiteY4" fmla="*/ 818105 h 1189895"/>
              <a:gd name="connsiteX5" fmla="*/ 112640 w 4584156"/>
              <a:gd name="connsiteY5" fmla="*/ 878396 h 1189895"/>
              <a:gd name="connsiteX6" fmla="*/ 122688 w 4584156"/>
              <a:gd name="connsiteY6" fmla="*/ 958782 h 1189895"/>
              <a:gd name="connsiteX7" fmla="*/ 132737 w 4584156"/>
              <a:gd name="connsiteY7" fmla="*/ 988927 h 1189895"/>
              <a:gd name="connsiteX8" fmla="*/ 203075 w 4584156"/>
              <a:gd name="connsiteY8" fmla="*/ 1069314 h 1189895"/>
              <a:gd name="connsiteX9" fmla="*/ 243269 w 4584156"/>
              <a:gd name="connsiteY9" fmla="*/ 1079363 h 1189895"/>
              <a:gd name="connsiteX10" fmla="*/ 273414 w 4584156"/>
              <a:gd name="connsiteY10" fmla="*/ 1089411 h 1189895"/>
              <a:gd name="connsiteX11" fmla="*/ 303559 w 4584156"/>
              <a:gd name="connsiteY11" fmla="*/ 1069314 h 1189895"/>
              <a:gd name="connsiteX12" fmla="*/ 353800 w 4584156"/>
              <a:gd name="connsiteY12" fmla="*/ 898492 h 1189895"/>
              <a:gd name="connsiteX13" fmla="*/ 383945 w 4584156"/>
              <a:gd name="connsiteY13" fmla="*/ 878396 h 1189895"/>
              <a:gd name="connsiteX14" fmla="*/ 397775 w 4584156"/>
              <a:gd name="connsiteY14" fmla="*/ 861433 h 1189895"/>
              <a:gd name="connsiteX15" fmla="*/ 484429 w 4584156"/>
              <a:gd name="connsiteY15" fmla="*/ 828154 h 1189895"/>
              <a:gd name="connsiteX16" fmla="*/ 534671 w 4584156"/>
              <a:gd name="connsiteY16" fmla="*/ 948734 h 1189895"/>
              <a:gd name="connsiteX17" fmla="*/ 605009 w 4584156"/>
              <a:gd name="connsiteY17" fmla="*/ 998976 h 1189895"/>
              <a:gd name="connsiteX18" fmla="*/ 735638 w 4584156"/>
              <a:gd name="connsiteY18" fmla="*/ 1109508 h 1189895"/>
              <a:gd name="connsiteX19" fmla="*/ 775831 w 4584156"/>
              <a:gd name="connsiteY19" fmla="*/ 1089411 h 1189895"/>
              <a:gd name="connsiteX20" fmla="*/ 816025 w 4584156"/>
              <a:gd name="connsiteY20" fmla="*/ 1029121 h 1189895"/>
              <a:gd name="connsiteX21" fmla="*/ 826073 w 4584156"/>
              <a:gd name="connsiteY21" fmla="*/ 918589 h 1189895"/>
              <a:gd name="connsiteX22" fmla="*/ 916508 w 4584156"/>
              <a:gd name="connsiteY22" fmla="*/ 777912 h 1189895"/>
              <a:gd name="connsiteX23" fmla="*/ 926556 w 4584156"/>
              <a:gd name="connsiteY23" fmla="*/ 727670 h 1189895"/>
              <a:gd name="connsiteX24" fmla="*/ 966750 w 4584156"/>
              <a:gd name="connsiteY24" fmla="*/ 677429 h 1189895"/>
              <a:gd name="connsiteX25" fmla="*/ 986847 w 4584156"/>
              <a:gd name="connsiteY25" fmla="*/ 647284 h 1189895"/>
              <a:gd name="connsiteX26" fmla="*/ 996895 w 4584156"/>
              <a:gd name="connsiteY26" fmla="*/ 617138 h 1189895"/>
              <a:gd name="connsiteX27" fmla="*/ 1016992 w 4584156"/>
              <a:gd name="connsiteY27" fmla="*/ 566897 h 1189895"/>
              <a:gd name="connsiteX28" fmla="*/ 1037088 w 4584156"/>
              <a:gd name="connsiteY28" fmla="*/ 436268 h 1189895"/>
              <a:gd name="connsiteX29" fmla="*/ 1047137 w 4584156"/>
              <a:gd name="connsiteY29" fmla="*/ 627187 h 1189895"/>
              <a:gd name="connsiteX30" fmla="*/ 1067233 w 4584156"/>
              <a:gd name="connsiteY30" fmla="*/ 586993 h 1189895"/>
              <a:gd name="connsiteX31" fmla="*/ 1077282 w 4584156"/>
              <a:gd name="connsiteY31" fmla="*/ 556848 h 1189895"/>
              <a:gd name="connsiteX32" fmla="*/ 1127524 w 4584156"/>
              <a:gd name="connsiteY32" fmla="*/ 647284 h 1189895"/>
              <a:gd name="connsiteX33" fmla="*/ 1177765 w 4584156"/>
              <a:gd name="connsiteY33" fmla="*/ 707574 h 1189895"/>
              <a:gd name="connsiteX34" fmla="*/ 1207910 w 4584156"/>
              <a:gd name="connsiteY34" fmla="*/ 717622 h 1189895"/>
              <a:gd name="connsiteX35" fmla="*/ 1258152 w 4584156"/>
              <a:gd name="connsiteY35" fmla="*/ 607090 h 1189895"/>
              <a:gd name="connsiteX36" fmla="*/ 1318442 w 4584156"/>
              <a:gd name="connsiteY36" fmla="*/ 546800 h 1189895"/>
              <a:gd name="connsiteX37" fmla="*/ 1338539 w 4584156"/>
              <a:gd name="connsiteY37" fmla="*/ 506607 h 1189895"/>
              <a:gd name="connsiteX38" fmla="*/ 1368684 w 4584156"/>
              <a:gd name="connsiteY38" fmla="*/ 365930 h 1189895"/>
              <a:gd name="connsiteX39" fmla="*/ 1388781 w 4584156"/>
              <a:gd name="connsiteY39" fmla="*/ 396075 h 1189895"/>
              <a:gd name="connsiteX40" fmla="*/ 1398829 w 4584156"/>
              <a:gd name="connsiteY40" fmla="*/ 426220 h 1189895"/>
              <a:gd name="connsiteX41" fmla="*/ 1418926 w 4584156"/>
              <a:gd name="connsiteY41" fmla="*/ 496558 h 1189895"/>
              <a:gd name="connsiteX42" fmla="*/ 1469167 w 4584156"/>
              <a:gd name="connsiteY42" fmla="*/ 576945 h 1189895"/>
              <a:gd name="connsiteX43" fmla="*/ 1499313 w 4584156"/>
              <a:gd name="connsiteY43" fmla="*/ 737719 h 1189895"/>
              <a:gd name="connsiteX44" fmla="*/ 1529458 w 4584156"/>
              <a:gd name="connsiteY44" fmla="*/ 848251 h 1189895"/>
              <a:gd name="connsiteX45" fmla="*/ 1549554 w 4584156"/>
              <a:gd name="connsiteY45" fmla="*/ 928637 h 1189895"/>
              <a:gd name="connsiteX46" fmla="*/ 1569651 w 4584156"/>
              <a:gd name="connsiteY46" fmla="*/ 958782 h 1189895"/>
              <a:gd name="connsiteX47" fmla="*/ 1599796 w 4584156"/>
              <a:gd name="connsiteY47" fmla="*/ 948734 h 1189895"/>
              <a:gd name="connsiteX48" fmla="*/ 1609844 w 4584156"/>
              <a:gd name="connsiteY48" fmla="*/ 918589 h 1189895"/>
              <a:gd name="connsiteX49" fmla="*/ 1629941 w 4584156"/>
              <a:gd name="connsiteY49" fmla="*/ 888444 h 1189895"/>
              <a:gd name="connsiteX50" fmla="*/ 1660086 w 4584156"/>
              <a:gd name="connsiteY50" fmla="*/ 838202 h 1189895"/>
              <a:gd name="connsiteX51" fmla="*/ 1700280 w 4584156"/>
              <a:gd name="connsiteY51" fmla="*/ 868347 h 1189895"/>
              <a:gd name="connsiteX52" fmla="*/ 1800763 w 4584156"/>
              <a:gd name="connsiteY52" fmla="*/ 958782 h 1189895"/>
              <a:gd name="connsiteX53" fmla="*/ 1840956 w 4584156"/>
              <a:gd name="connsiteY53" fmla="*/ 1029121 h 1189895"/>
              <a:gd name="connsiteX54" fmla="*/ 1871102 w 4584156"/>
              <a:gd name="connsiteY54" fmla="*/ 1049218 h 1189895"/>
              <a:gd name="connsiteX55" fmla="*/ 1881150 w 4584156"/>
              <a:gd name="connsiteY55" fmla="*/ 1079363 h 1189895"/>
              <a:gd name="connsiteX56" fmla="*/ 1901247 w 4584156"/>
              <a:gd name="connsiteY56" fmla="*/ 1049218 h 1189895"/>
              <a:gd name="connsiteX57" fmla="*/ 1911295 w 4584156"/>
              <a:gd name="connsiteY57" fmla="*/ 1009024 h 1189895"/>
              <a:gd name="connsiteX58" fmla="*/ 1931392 w 4584156"/>
              <a:gd name="connsiteY58" fmla="*/ 958782 h 1189895"/>
              <a:gd name="connsiteX59" fmla="*/ 1941440 w 4584156"/>
              <a:gd name="connsiteY59" fmla="*/ 928637 h 1189895"/>
              <a:gd name="connsiteX60" fmla="*/ 1951488 w 4584156"/>
              <a:gd name="connsiteY60" fmla="*/ 767864 h 1189895"/>
              <a:gd name="connsiteX61" fmla="*/ 1981633 w 4584156"/>
              <a:gd name="connsiteY61" fmla="*/ 677429 h 1189895"/>
              <a:gd name="connsiteX62" fmla="*/ 2011778 w 4584156"/>
              <a:gd name="connsiteY62" fmla="*/ 627187 h 1189895"/>
              <a:gd name="connsiteX63" fmla="*/ 2021827 w 4584156"/>
              <a:gd name="connsiteY63" fmla="*/ 566897 h 1189895"/>
              <a:gd name="connsiteX64" fmla="*/ 2031875 w 4584156"/>
              <a:gd name="connsiteY64" fmla="*/ 597042 h 1189895"/>
              <a:gd name="connsiteX65" fmla="*/ 2041924 w 4584156"/>
              <a:gd name="connsiteY65" fmla="*/ 657332 h 1189895"/>
              <a:gd name="connsiteX66" fmla="*/ 2072069 w 4584156"/>
              <a:gd name="connsiteY66" fmla="*/ 727670 h 1189895"/>
              <a:gd name="connsiteX67" fmla="*/ 2082117 w 4584156"/>
              <a:gd name="connsiteY67" fmla="*/ 848251 h 1189895"/>
              <a:gd name="connsiteX68" fmla="*/ 2102214 w 4584156"/>
              <a:gd name="connsiteY68" fmla="*/ 968831 h 1189895"/>
              <a:gd name="connsiteX69" fmla="*/ 2162504 w 4584156"/>
              <a:gd name="connsiteY69" fmla="*/ 908541 h 1189895"/>
              <a:gd name="connsiteX70" fmla="*/ 2222794 w 4584156"/>
              <a:gd name="connsiteY70" fmla="*/ 868347 h 1189895"/>
              <a:gd name="connsiteX71" fmla="*/ 2273036 w 4584156"/>
              <a:gd name="connsiteY71" fmla="*/ 808057 h 1189895"/>
              <a:gd name="connsiteX72" fmla="*/ 2313229 w 4584156"/>
              <a:gd name="connsiteY72" fmla="*/ 747767 h 1189895"/>
              <a:gd name="connsiteX73" fmla="*/ 2383567 w 4584156"/>
              <a:gd name="connsiteY73" fmla="*/ 687477 h 1189895"/>
              <a:gd name="connsiteX74" fmla="*/ 2433809 w 4584156"/>
              <a:gd name="connsiteY74" fmla="*/ 697525 h 1189895"/>
              <a:gd name="connsiteX75" fmla="*/ 2484051 w 4584156"/>
              <a:gd name="connsiteY75" fmla="*/ 737719 h 1189895"/>
              <a:gd name="connsiteX76" fmla="*/ 2544341 w 4584156"/>
              <a:gd name="connsiteY76" fmla="*/ 767864 h 1189895"/>
              <a:gd name="connsiteX77" fmla="*/ 2574486 w 4584156"/>
              <a:gd name="connsiteY77" fmla="*/ 798009 h 1189895"/>
              <a:gd name="connsiteX78" fmla="*/ 2584535 w 4584156"/>
              <a:gd name="connsiteY78" fmla="*/ 828154 h 1189895"/>
              <a:gd name="connsiteX79" fmla="*/ 2664921 w 4584156"/>
              <a:gd name="connsiteY79" fmla="*/ 868347 h 1189895"/>
              <a:gd name="connsiteX80" fmla="*/ 2705115 w 4584156"/>
              <a:gd name="connsiteY80" fmla="*/ 888444 h 1189895"/>
              <a:gd name="connsiteX81" fmla="*/ 2735260 w 4584156"/>
              <a:gd name="connsiteY81" fmla="*/ 858299 h 1189895"/>
              <a:gd name="connsiteX82" fmla="*/ 2765405 w 4584156"/>
              <a:gd name="connsiteY82" fmla="*/ 838202 h 1189895"/>
              <a:gd name="connsiteX83" fmla="*/ 2835743 w 4584156"/>
              <a:gd name="connsiteY83" fmla="*/ 767864 h 1189895"/>
              <a:gd name="connsiteX84" fmla="*/ 2845792 w 4584156"/>
              <a:gd name="connsiteY84" fmla="*/ 727670 h 1189895"/>
              <a:gd name="connsiteX85" fmla="*/ 2875937 w 4584156"/>
              <a:gd name="connsiteY85" fmla="*/ 647284 h 1189895"/>
              <a:gd name="connsiteX86" fmla="*/ 2885985 w 4584156"/>
              <a:gd name="connsiteY86" fmla="*/ 546800 h 1189895"/>
              <a:gd name="connsiteX87" fmla="*/ 2906082 w 4584156"/>
              <a:gd name="connsiteY87" fmla="*/ 496558 h 1189895"/>
              <a:gd name="connsiteX88" fmla="*/ 2916130 w 4584156"/>
              <a:gd name="connsiteY88" fmla="*/ 456365 h 1189895"/>
              <a:gd name="connsiteX89" fmla="*/ 2936227 w 4584156"/>
              <a:gd name="connsiteY89" fmla="*/ 426220 h 1189895"/>
              <a:gd name="connsiteX90" fmla="*/ 2966372 w 4584156"/>
              <a:gd name="connsiteY90" fmla="*/ 335785 h 1189895"/>
              <a:gd name="connsiteX91" fmla="*/ 2986469 w 4584156"/>
              <a:gd name="connsiteY91" fmla="*/ 305640 h 1189895"/>
              <a:gd name="connsiteX92" fmla="*/ 3006565 w 4584156"/>
              <a:gd name="connsiteY92" fmla="*/ 225253 h 1189895"/>
              <a:gd name="connsiteX93" fmla="*/ 3071864 w 4584156"/>
              <a:gd name="connsiteY93" fmla="*/ 16377 h 1189895"/>
              <a:gd name="connsiteX94" fmla="*/ 3066855 w 4584156"/>
              <a:gd name="connsiteY94" fmla="*/ 355881 h 1189895"/>
              <a:gd name="connsiteX95" fmla="*/ 3117097 w 4584156"/>
              <a:gd name="connsiteY95" fmla="*/ 486510 h 1189895"/>
              <a:gd name="connsiteX96" fmla="*/ 3127145 w 4584156"/>
              <a:gd name="connsiteY96" fmla="*/ 637235 h 1189895"/>
              <a:gd name="connsiteX97" fmla="*/ 3157291 w 4584156"/>
              <a:gd name="connsiteY97" fmla="*/ 808057 h 1189895"/>
              <a:gd name="connsiteX98" fmla="*/ 3197484 w 4584156"/>
              <a:gd name="connsiteY98" fmla="*/ 928637 h 1189895"/>
              <a:gd name="connsiteX99" fmla="*/ 3207532 w 4584156"/>
              <a:gd name="connsiteY99" fmla="*/ 968831 h 1189895"/>
              <a:gd name="connsiteX100" fmla="*/ 3217581 w 4584156"/>
              <a:gd name="connsiteY100" fmla="*/ 1099459 h 1189895"/>
              <a:gd name="connsiteX101" fmla="*/ 3237677 w 4584156"/>
              <a:gd name="connsiteY101" fmla="*/ 1159749 h 1189895"/>
              <a:gd name="connsiteX102" fmla="*/ 3247726 w 4584156"/>
              <a:gd name="connsiteY102" fmla="*/ 1189895 h 1189895"/>
              <a:gd name="connsiteX103" fmla="*/ 3308016 w 4584156"/>
              <a:gd name="connsiteY103" fmla="*/ 1109508 h 1189895"/>
              <a:gd name="connsiteX104" fmla="*/ 3358258 w 4584156"/>
              <a:gd name="connsiteY104" fmla="*/ 1029121 h 1189895"/>
              <a:gd name="connsiteX105" fmla="*/ 3378354 w 4584156"/>
              <a:gd name="connsiteY105" fmla="*/ 958782 h 1189895"/>
              <a:gd name="connsiteX106" fmla="*/ 3388403 w 4584156"/>
              <a:gd name="connsiteY106" fmla="*/ 898492 h 1189895"/>
              <a:gd name="connsiteX107" fmla="*/ 3418548 w 4584156"/>
              <a:gd name="connsiteY107" fmla="*/ 828154 h 1189895"/>
              <a:gd name="connsiteX108" fmla="*/ 3428596 w 4584156"/>
              <a:gd name="connsiteY108" fmla="*/ 727670 h 1189895"/>
              <a:gd name="connsiteX109" fmla="*/ 3458741 w 4584156"/>
              <a:gd name="connsiteY109" fmla="*/ 657332 h 1189895"/>
              <a:gd name="connsiteX110" fmla="*/ 3529080 w 4584156"/>
              <a:gd name="connsiteY110" fmla="*/ 747767 h 1189895"/>
              <a:gd name="connsiteX111" fmla="*/ 3549176 w 4584156"/>
              <a:gd name="connsiteY111" fmla="*/ 787960 h 1189895"/>
              <a:gd name="connsiteX112" fmla="*/ 3559225 w 4584156"/>
              <a:gd name="connsiteY112" fmla="*/ 888444 h 1189895"/>
              <a:gd name="connsiteX113" fmla="*/ 3609466 w 4584156"/>
              <a:gd name="connsiteY113" fmla="*/ 908541 h 1189895"/>
              <a:gd name="connsiteX114" fmla="*/ 3780288 w 4584156"/>
              <a:gd name="connsiteY114" fmla="*/ 928637 h 1189895"/>
              <a:gd name="connsiteX115" fmla="*/ 3810433 w 4584156"/>
              <a:gd name="connsiteY115" fmla="*/ 918589 h 1189895"/>
              <a:gd name="connsiteX116" fmla="*/ 3820482 w 4584156"/>
              <a:gd name="connsiteY116" fmla="*/ 838202 h 1189895"/>
              <a:gd name="connsiteX117" fmla="*/ 3830530 w 4584156"/>
              <a:gd name="connsiteY117" fmla="*/ 787960 h 1189895"/>
              <a:gd name="connsiteX118" fmla="*/ 3880772 w 4584156"/>
              <a:gd name="connsiteY118" fmla="*/ 757815 h 1189895"/>
              <a:gd name="connsiteX119" fmla="*/ 3900869 w 4584156"/>
              <a:gd name="connsiteY119" fmla="*/ 727670 h 1189895"/>
              <a:gd name="connsiteX120" fmla="*/ 3941062 w 4584156"/>
              <a:gd name="connsiteY120" fmla="*/ 687477 h 1189895"/>
              <a:gd name="connsiteX121" fmla="*/ 3951110 w 4584156"/>
              <a:gd name="connsiteY121" fmla="*/ 627187 h 1189895"/>
              <a:gd name="connsiteX122" fmla="*/ 3971207 w 4584156"/>
              <a:gd name="connsiteY122" fmla="*/ 597042 h 1189895"/>
              <a:gd name="connsiteX123" fmla="*/ 4001352 w 4584156"/>
              <a:gd name="connsiteY123" fmla="*/ 536752 h 1189895"/>
              <a:gd name="connsiteX124" fmla="*/ 4031497 w 4584156"/>
              <a:gd name="connsiteY124" fmla="*/ 546800 h 1189895"/>
              <a:gd name="connsiteX125" fmla="*/ 4061642 w 4584156"/>
              <a:gd name="connsiteY125" fmla="*/ 657332 h 1189895"/>
              <a:gd name="connsiteX126" fmla="*/ 4081739 w 4584156"/>
              <a:gd name="connsiteY126" fmla="*/ 727670 h 1189895"/>
              <a:gd name="connsiteX127" fmla="*/ 4101836 w 4584156"/>
              <a:gd name="connsiteY127" fmla="*/ 757815 h 1189895"/>
              <a:gd name="connsiteX128" fmla="*/ 4142029 w 4584156"/>
              <a:gd name="connsiteY128" fmla="*/ 697525 h 1189895"/>
              <a:gd name="connsiteX129" fmla="*/ 4202319 w 4584156"/>
              <a:gd name="connsiteY129" fmla="*/ 597042 h 1189895"/>
              <a:gd name="connsiteX130" fmla="*/ 4212367 w 4584156"/>
              <a:gd name="connsiteY130" fmla="*/ 406123 h 1189895"/>
              <a:gd name="connsiteX131" fmla="*/ 4222416 w 4584156"/>
              <a:gd name="connsiteY131" fmla="*/ 365930 h 1189895"/>
              <a:gd name="connsiteX132" fmla="*/ 4272658 w 4584156"/>
              <a:gd name="connsiteY132" fmla="*/ 476462 h 1189895"/>
              <a:gd name="connsiteX133" fmla="*/ 4282706 w 4584156"/>
              <a:gd name="connsiteY133" fmla="*/ 556848 h 1189895"/>
              <a:gd name="connsiteX134" fmla="*/ 4292754 w 4584156"/>
              <a:gd name="connsiteY134" fmla="*/ 687477 h 1189895"/>
              <a:gd name="connsiteX135" fmla="*/ 4322899 w 4584156"/>
              <a:gd name="connsiteY135" fmla="*/ 777912 h 1189895"/>
              <a:gd name="connsiteX136" fmla="*/ 4332948 w 4584156"/>
              <a:gd name="connsiteY136" fmla="*/ 808057 h 1189895"/>
              <a:gd name="connsiteX137" fmla="*/ 4342996 w 4584156"/>
              <a:gd name="connsiteY137" fmla="*/ 838202 h 1189895"/>
              <a:gd name="connsiteX138" fmla="*/ 4373141 w 4584156"/>
              <a:gd name="connsiteY138" fmla="*/ 868347 h 1189895"/>
              <a:gd name="connsiteX139" fmla="*/ 4383189 w 4584156"/>
              <a:gd name="connsiteY139" fmla="*/ 1009024 h 1189895"/>
              <a:gd name="connsiteX140" fmla="*/ 4423383 w 4584156"/>
              <a:gd name="connsiteY140" fmla="*/ 1029121 h 1189895"/>
              <a:gd name="connsiteX141" fmla="*/ 4483673 w 4584156"/>
              <a:gd name="connsiteY141" fmla="*/ 968831 h 1189895"/>
              <a:gd name="connsiteX142" fmla="*/ 4523866 w 4584156"/>
              <a:gd name="connsiteY142" fmla="*/ 898492 h 1189895"/>
              <a:gd name="connsiteX143" fmla="*/ 4564060 w 4584156"/>
              <a:gd name="connsiteY143" fmla="*/ 838202 h 1189895"/>
              <a:gd name="connsiteX144" fmla="*/ 4584156 w 4584156"/>
              <a:gd name="connsiteY144" fmla="*/ 787960 h 1189895"/>
              <a:gd name="connsiteX0" fmla="*/ 2108 w 4584156"/>
              <a:gd name="connsiteY0" fmla="*/ 958782 h 1189895"/>
              <a:gd name="connsiteX1" fmla="*/ 22205 w 4584156"/>
              <a:gd name="connsiteY1" fmla="*/ 828154 h 1189895"/>
              <a:gd name="connsiteX2" fmla="*/ 32253 w 4584156"/>
              <a:gd name="connsiteY2" fmla="*/ 798009 h 1189895"/>
              <a:gd name="connsiteX3" fmla="*/ 62398 w 4584156"/>
              <a:gd name="connsiteY3" fmla="*/ 787960 h 1189895"/>
              <a:gd name="connsiteX4" fmla="*/ 72447 w 4584156"/>
              <a:gd name="connsiteY4" fmla="*/ 818105 h 1189895"/>
              <a:gd name="connsiteX5" fmla="*/ 112640 w 4584156"/>
              <a:gd name="connsiteY5" fmla="*/ 878396 h 1189895"/>
              <a:gd name="connsiteX6" fmla="*/ 122688 w 4584156"/>
              <a:gd name="connsiteY6" fmla="*/ 958782 h 1189895"/>
              <a:gd name="connsiteX7" fmla="*/ 132737 w 4584156"/>
              <a:gd name="connsiteY7" fmla="*/ 988927 h 1189895"/>
              <a:gd name="connsiteX8" fmla="*/ 203075 w 4584156"/>
              <a:gd name="connsiteY8" fmla="*/ 1069314 h 1189895"/>
              <a:gd name="connsiteX9" fmla="*/ 243269 w 4584156"/>
              <a:gd name="connsiteY9" fmla="*/ 1079363 h 1189895"/>
              <a:gd name="connsiteX10" fmla="*/ 273414 w 4584156"/>
              <a:gd name="connsiteY10" fmla="*/ 1089411 h 1189895"/>
              <a:gd name="connsiteX11" fmla="*/ 303559 w 4584156"/>
              <a:gd name="connsiteY11" fmla="*/ 1069314 h 1189895"/>
              <a:gd name="connsiteX12" fmla="*/ 353800 w 4584156"/>
              <a:gd name="connsiteY12" fmla="*/ 898492 h 1189895"/>
              <a:gd name="connsiteX13" fmla="*/ 383945 w 4584156"/>
              <a:gd name="connsiteY13" fmla="*/ 878396 h 1189895"/>
              <a:gd name="connsiteX14" fmla="*/ 397775 w 4584156"/>
              <a:gd name="connsiteY14" fmla="*/ 861433 h 1189895"/>
              <a:gd name="connsiteX15" fmla="*/ 484429 w 4584156"/>
              <a:gd name="connsiteY15" fmla="*/ 828154 h 1189895"/>
              <a:gd name="connsiteX16" fmla="*/ 534671 w 4584156"/>
              <a:gd name="connsiteY16" fmla="*/ 948734 h 1189895"/>
              <a:gd name="connsiteX17" fmla="*/ 605009 w 4584156"/>
              <a:gd name="connsiteY17" fmla="*/ 998976 h 1189895"/>
              <a:gd name="connsiteX18" fmla="*/ 735638 w 4584156"/>
              <a:gd name="connsiteY18" fmla="*/ 1109508 h 1189895"/>
              <a:gd name="connsiteX19" fmla="*/ 775831 w 4584156"/>
              <a:gd name="connsiteY19" fmla="*/ 1089411 h 1189895"/>
              <a:gd name="connsiteX20" fmla="*/ 816025 w 4584156"/>
              <a:gd name="connsiteY20" fmla="*/ 1029121 h 1189895"/>
              <a:gd name="connsiteX21" fmla="*/ 826073 w 4584156"/>
              <a:gd name="connsiteY21" fmla="*/ 918589 h 1189895"/>
              <a:gd name="connsiteX22" fmla="*/ 916508 w 4584156"/>
              <a:gd name="connsiteY22" fmla="*/ 777912 h 1189895"/>
              <a:gd name="connsiteX23" fmla="*/ 926556 w 4584156"/>
              <a:gd name="connsiteY23" fmla="*/ 727670 h 1189895"/>
              <a:gd name="connsiteX24" fmla="*/ 966750 w 4584156"/>
              <a:gd name="connsiteY24" fmla="*/ 677429 h 1189895"/>
              <a:gd name="connsiteX25" fmla="*/ 986847 w 4584156"/>
              <a:gd name="connsiteY25" fmla="*/ 647284 h 1189895"/>
              <a:gd name="connsiteX26" fmla="*/ 996895 w 4584156"/>
              <a:gd name="connsiteY26" fmla="*/ 617138 h 1189895"/>
              <a:gd name="connsiteX27" fmla="*/ 1016992 w 4584156"/>
              <a:gd name="connsiteY27" fmla="*/ 566897 h 1189895"/>
              <a:gd name="connsiteX28" fmla="*/ 1037088 w 4584156"/>
              <a:gd name="connsiteY28" fmla="*/ 436268 h 1189895"/>
              <a:gd name="connsiteX29" fmla="*/ 1047137 w 4584156"/>
              <a:gd name="connsiteY29" fmla="*/ 627187 h 1189895"/>
              <a:gd name="connsiteX30" fmla="*/ 1067233 w 4584156"/>
              <a:gd name="connsiteY30" fmla="*/ 586993 h 1189895"/>
              <a:gd name="connsiteX31" fmla="*/ 1077282 w 4584156"/>
              <a:gd name="connsiteY31" fmla="*/ 556848 h 1189895"/>
              <a:gd name="connsiteX32" fmla="*/ 1127524 w 4584156"/>
              <a:gd name="connsiteY32" fmla="*/ 647284 h 1189895"/>
              <a:gd name="connsiteX33" fmla="*/ 1177765 w 4584156"/>
              <a:gd name="connsiteY33" fmla="*/ 707574 h 1189895"/>
              <a:gd name="connsiteX34" fmla="*/ 1207910 w 4584156"/>
              <a:gd name="connsiteY34" fmla="*/ 717622 h 1189895"/>
              <a:gd name="connsiteX35" fmla="*/ 1258152 w 4584156"/>
              <a:gd name="connsiteY35" fmla="*/ 607090 h 1189895"/>
              <a:gd name="connsiteX36" fmla="*/ 1318442 w 4584156"/>
              <a:gd name="connsiteY36" fmla="*/ 546800 h 1189895"/>
              <a:gd name="connsiteX37" fmla="*/ 1338539 w 4584156"/>
              <a:gd name="connsiteY37" fmla="*/ 506607 h 1189895"/>
              <a:gd name="connsiteX38" fmla="*/ 1368684 w 4584156"/>
              <a:gd name="connsiteY38" fmla="*/ 365930 h 1189895"/>
              <a:gd name="connsiteX39" fmla="*/ 1388781 w 4584156"/>
              <a:gd name="connsiteY39" fmla="*/ 396075 h 1189895"/>
              <a:gd name="connsiteX40" fmla="*/ 1398829 w 4584156"/>
              <a:gd name="connsiteY40" fmla="*/ 426220 h 1189895"/>
              <a:gd name="connsiteX41" fmla="*/ 1418926 w 4584156"/>
              <a:gd name="connsiteY41" fmla="*/ 496558 h 1189895"/>
              <a:gd name="connsiteX42" fmla="*/ 1469167 w 4584156"/>
              <a:gd name="connsiteY42" fmla="*/ 576945 h 1189895"/>
              <a:gd name="connsiteX43" fmla="*/ 1499313 w 4584156"/>
              <a:gd name="connsiteY43" fmla="*/ 737719 h 1189895"/>
              <a:gd name="connsiteX44" fmla="*/ 1529458 w 4584156"/>
              <a:gd name="connsiteY44" fmla="*/ 848251 h 1189895"/>
              <a:gd name="connsiteX45" fmla="*/ 1549554 w 4584156"/>
              <a:gd name="connsiteY45" fmla="*/ 928637 h 1189895"/>
              <a:gd name="connsiteX46" fmla="*/ 1569651 w 4584156"/>
              <a:gd name="connsiteY46" fmla="*/ 958782 h 1189895"/>
              <a:gd name="connsiteX47" fmla="*/ 1599796 w 4584156"/>
              <a:gd name="connsiteY47" fmla="*/ 948734 h 1189895"/>
              <a:gd name="connsiteX48" fmla="*/ 1609844 w 4584156"/>
              <a:gd name="connsiteY48" fmla="*/ 918589 h 1189895"/>
              <a:gd name="connsiteX49" fmla="*/ 1629941 w 4584156"/>
              <a:gd name="connsiteY49" fmla="*/ 888444 h 1189895"/>
              <a:gd name="connsiteX50" fmla="*/ 1660086 w 4584156"/>
              <a:gd name="connsiteY50" fmla="*/ 838202 h 1189895"/>
              <a:gd name="connsiteX51" fmla="*/ 1700280 w 4584156"/>
              <a:gd name="connsiteY51" fmla="*/ 868347 h 1189895"/>
              <a:gd name="connsiteX52" fmla="*/ 1800763 w 4584156"/>
              <a:gd name="connsiteY52" fmla="*/ 958782 h 1189895"/>
              <a:gd name="connsiteX53" fmla="*/ 1840956 w 4584156"/>
              <a:gd name="connsiteY53" fmla="*/ 1029121 h 1189895"/>
              <a:gd name="connsiteX54" fmla="*/ 1871102 w 4584156"/>
              <a:gd name="connsiteY54" fmla="*/ 1049218 h 1189895"/>
              <a:gd name="connsiteX55" fmla="*/ 1881150 w 4584156"/>
              <a:gd name="connsiteY55" fmla="*/ 1079363 h 1189895"/>
              <a:gd name="connsiteX56" fmla="*/ 1901247 w 4584156"/>
              <a:gd name="connsiteY56" fmla="*/ 1049218 h 1189895"/>
              <a:gd name="connsiteX57" fmla="*/ 1911295 w 4584156"/>
              <a:gd name="connsiteY57" fmla="*/ 1009024 h 1189895"/>
              <a:gd name="connsiteX58" fmla="*/ 1931392 w 4584156"/>
              <a:gd name="connsiteY58" fmla="*/ 958782 h 1189895"/>
              <a:gd name="connsiteX59" fmla="*/ 1941440 w 4584156"/>
              <a:gd name="connsiteY59" fmla="*/ 928637 h 1189895"/>
              <a:gd name="connsiteX60" fmla="*/ 1951488 w 4584156"/>
              <a:gd name="connsiteY60" fmla="*/ 767864 h 1189895"/>
              <a:gd name="connsiteX61" fmla="*/ 1981633 w 4584156"/>
              <a:gd name="connsiteY61" fmla="*/ 677429 h 1189895"/>
              <a:gd name="connsiteX62" fmla="*/ 2011778 w 4584156"/>
              <a:gd name="connsiteY62" fmla="*/ 627187 h 1189895"/>
              <a:gd name="connsiteX63" fmla="*/ 2021827 w 4584156"/>
              <a:gd name="connsiteY63" fmla="*/ 566897 h 1189895"/>
              <a:gd name="connsiteX64" fmla="*/ 2031875 w 4584156"/>
              <a:gd name="connsiteY64" fmla="*/ 597042 h 1189895"/>
              <a:gd name="connsiteX65" fmla="*/ 2041924 w 4584156"/>
              <a:gd name="connsiteY65" fmla="*/ 657332 h 1189895"/>
              <a:gd name="connsiteX66" fmla="*/ 2072069 w 4584156"/>
              <a:gd name="connsiteY66" fmla="*/ 727670 h 1189895"/>
              <a:gd name="connsiteX67" fmla="*/ 2082117 w 4584156"/>
              <a:gd name="connsiteY67" fmla="*/ 848251 h 1189895"/>
              <a:gd name="connsiteX68" fmla="*/ 2102214 w 4584156"/>
              <a:gd name="connsiteY68" fmla="*/ 968831 h 1189895"/>
              <a:gd name="connsiteX69" fmla="*/ 2162504 w 4584156"/>
              <a:gd name="connsiteY69" fmla="*/ 908541 h 1189895"/>
              <a:gd name="connsiteX70" fmla="*/ 2222794 w 4584156"/>
              <a:gd name="connsiteY70" fmla="*/ 868347 h 1189895"/>
              <a:gd name="connsiteX71" fmla="*/ 2273036 w 4584156"/>
              <a:gd name="connsiteY71" fmla="*/ 808057 h 1189895"/>
              <a:gd name="connsiteX72" fmla="*/ 2313229 w 4584156"/>
              <a:gd name="connsiteY72" fmla="*/ 747767 h 1189895"/>
              <a:gd name="connsiteX73" fmla="*/ 2383567 w 4584156"/>
              <a:gd name="connsiteY73" fmla="*/ 687477 h 1189895"/>
              <a:gd name="connsiteX74" fmla="*/ 2433809 w 4584156"/>
              <a:gd name="connsiteY74" fmla="*/ 697525 h 1189895"/>
              <a:gd name="connsiteX75" fmla="*/ 2484051 w 4584156"/>
              <a:gd name="connsiteY75" fmla="*/ 737719 h 1189895"/>
              <a:gd name="connsiteX76" fmla="*/ 2544341 w 4584156"/>
              <a:gd name="connsiteY76" fmla="*/ 767864 h 1189895"/>
              <a:gd name="connsiteX77" fmla="*/ 2574486 w 4584156"/>
              <a:gd name="connsiteY77" fmla="*/ 798009 h 1189895"/>
              <a:gd name="connsiteX78" fmla="*/ 2584535 w 4584156"/>
              <a:gd name="connsiteY78" fmla="*/ 828154 h 1189895"/>
              <a:gd name="connsiteX79" fmla="*/ 2664921 w 4584156"/>
              <a:gd name="connsiteY79" fmla="*/ 868347 h 1189895"/>
              <a:gd name="connsiteX80" fmla="*/ 2705115 w 4584156"/>
              <a:gd name="connsiteY80" fmla="*/ 888444 h 1189895"/>
              <a:gd name="connsiteX81" fmla="*/ 2735260 w 4584156"/>
              <a:gd name="connsiteY81" fmla="*/ 858299 h 1189895"/>
              <a:gd name="connsiteX82" fmla="*/ 2765405 w 4584156"/>
              <a:gd name="connsiteY82" fmla="*/ 838202 h 1189895"/>
              <a:gd name="connsiteX83" fmla="*/ 2835743 w 4584156"/>
              <a:gd name="connsiteY83" fmla="*/ 767864 h 1189895"/>
              <a:gd name="connsiteX84" fmla="*/ 2845792 w 4584156"/>
              <a:gd name="connsiteY84" fmla="*/ 727670 h 1189895"/>
              <a:gd name="connsiteX85" fmla="*/ 2875937 w 4584156"/>
              <a:gd name="connsiteY85" fmla="*/ 647284 h 1189895"/>
              <a:gd name="connsiteX86" fmla="*/ 2885985 w 4584156"/>
              <a:gd name="connsiteY86" fmla="*/ 546800 h 1189895"/>
              <a:gd name="connsiteX87" fmla="*/ 2906082 w 4584156"/>
              <a:gd name="connsiteY87" fmla="*/ 496558 h 1189895"/>
              <a:gd name="connsiteX88" fmla="*/ 2916130 w 4584156"/>
              <a:gd name="connsiteY88" fmla="*/ 456365 h 1189895"/>
              <a:gd name="connsiteX89" fmla="*/ 2936227 w 4584156"/>
              <a:gd name="connsiteY89" fmla="*/ 426220 h 1189895"/>
              <a:gd name="connsiteX90" fmla="*/ 2966372 w 4584156"/>
              <a:gd name="connsiteY90" fmla="*/ 335785 h 1189895"/>
              <a:gd name="connsiteX91" fmla="*/ 2986469 w 4584156"/>
              <a:gd name="connsiteY91" fmla="*/ 305640 h 1189895"/>
              <a:gd name="connsiteX92" fmla="*/ 3006565 w 4584156"/>
              <a:gd name="connsiteY92" fmla="*/ 225253 h 1189895"/>
              <a:gd name="connsiteX93" fmla="*/ 3071864 w 4584156"/>
              <a:gd name="connsiteY93" fmla="*/ 16377 h 1189895"/>
              <a:gd name="connsiteX94" fmla="*/ 3066855 w 4584156"/>
              <a:gd name="connsiteY94" fmla="*/ 355881 h 1189895"/>
              <a:gd name="connsiteX95" fmla="*/ 3117097 w 4584156"/>
              <a:gd name="connsiteY95" fmla="*/ 486510 h 1189895"/>
              <a:gd name="connsiteX96" fmla="*/ 3127145 w 4584156"/>
              <a:gd name="connsiteY96" fmla="*/ 637235 h 1189895"/>
              <a:gd name="connsiteX97" fmla="*/ 3157291 w 4584156"/>
              <a:gd name="connsiteY97" fmla="*/ 808057 h 1189895"/>
              <a:gd name="connsiteX98" fmla="*/ 3197484 w 4584156"/>
              <a:gd name="connsiteY98" fmla="*/ 928637 h 1189895"/>
              <a:gd name="connsiteX99" fmla="*/ 3207532 w 4584156"/>
              <a:gd name="connsiteY99" fmla="*/ 968831 h 1189895"/>
              <a:gd name="connsiteX100" fmla="*/ 3217581 w 4584156"/>
              <a:gd name="connsiteY100" fmla="*/ 1099459 h 1189895"/>
              <a:gd name="connsiteX101" fmla="*/ 3237677 w 4584156"/>
              <a:gd name="connsiteY101" fmla="*/ 1159749 h 1189895"/>
              <a:gd name="connsiteX102" fmla="*/ 3247726 w 4584156"/>
              <a:gd name="connsiteY102" fmla="*/ 1189895 h 1189895"/>
              <a:gd name="connsiteX103" fmla="*/ 3308016 w 4584156"/>
              <a:gd name="connsiteY103" fmla="*/ 1109508 h 1189895"/>
              <a:gd name="connsiteX104" fmla="*/ 3358258 w 4584156"/>
              <a:gd name="connsiteY104" fmla="*/ 1029121 h 1189895"/>
              <a:gd name="connsiteX105" fmla="*/ 3378354 w 4584156"/>
              <a:gd name="connsiteY105" fmla="*/ 958782 h 1189895"/>
              <a:gd name="connsiteX106" fmla="*/ 3388403 w 4584156"/>
              <a:gd name="connsiteY106" fmla="*/ 898492 h 1189895"/>
              <a:gd name="connsiteX107" fmla="*/ 3418548 w 4584156"/>
              <a:gd name="connsiteY107" fmla="*/ 828154 h 1189895"/>
              <a:gd name="connsiteX108" fmla="*/ 3428596 w 4584156"/>
              <a:gd name="connsiteY108" fmla="*/ 727670 h 1189895"/>
              <a:gd name="connsiteX109" fmla="*/ 3458741 w 4584156"/>
              <a:gd name="connsiteY109" fmla="*/ 657332 h 1189895"/>
              <a:gd name="connsiteX110" fmla="*/ 3529080 w 4584156"/>
              <a:gd name="connsiteY110" fmla="*/ 747767 h 1189895"/>
              <a:gd name="connsiteX111" fmla="*/ 3549176 w 4584156"/>
              <a:gd name="connsiteY111" fmla="*/ 787960 h 1189895"/>
              <a:gd name="connsiteX112" fmla="*/ 3559225 w 4584156"/>
              <a:gd name="connsiteY112" fmla="*/ 888444 h 1189895"/>
              <a:gd name="connsiteX113" fmla="*/ 3609466 w 4584156"/>
              <a:gd name="connsiteY113" fmla="*/ 908541 h 1189895"/>
              <a:gd name="connsiteX114" fmla="*/ 3780288 w 4584156"/>
              <a:gd name="connsiteY114" fmla="*/ 928637 h 1189895"/>
              <a:gd name="connsiteX115" fmla="*/ 3810433 w 4584156"/>
              <a:gd name="connsiteY115" fmla="*/ 918589 h 1189895"/>
              <a:gd name="connsiteX116" fmla="*/ 3820482 w 4584156"/>
              <a:gd name="connsiteY116" fmla="*/ 838202 h 1189895"/>
              <a:gd name="connsiteX117" fmla="*/ 3830530 w 4584156"/>
              <a:gd name="connsiteY117" fmla="*/ 787960 h 1189895"/>
              <a:gd name="connsiteX118" fmla="*/ 3880772 w 4584156"/>
              <a:gd name="connsiteY118" fmla="*/ 757815 h 1189895"/>
              <a:gd name="connsiteX119" fmla="*/ 3900869 w 4584156"/>
              <a:gd name="connsiteY119" fmla="*/ 727670 h 1189895"/>
              <a:gd name="connsiteX120" fmla="*/ 3941062 w 4584156"/>
              <a:gd name="connsiteY120" fmla="*/ 687477 h 1189895"/>
              <a:gd name="connsiteX121" fmla="*/ 3951110 w 4584156"/>
              <a:gd name="connsiteY121" fmla="*/ 627187 h 1189895"/>
              <a:gd name="connsiteX122" fmla="*/ 3971207 w 4584156"/>
              <a:gd name="connsiteY122" fmla="*/ 597042 h 1189895"/>
              <a:gd name="connsiteX123" fmla="*/ 4001352 w 4584156"/>
              <a:gd name="connsiteY123" fmla="*/ 536752 h 1189895"/>
              <a:gd name="connsiteX124" fmla="*/ 4031497 w 4584156"/>
              <a:gd name="connsiteY124" fmla="*/ 546800 h 1189895"/>
              <a:gd name="connsiteX125" fmla="*/ 4061642 w 4584156"/>
              <a:gd name="connsiteY125" fmla="*/ 657332 h 1189895"/>
              <a:gd name="connsiteX126" fmla="*/ 4081739 w 4584156"/>
              <a:gd name="connsiteY126" fmla="*/ 727670 h 1189895"/>
              <a:gd name="connsiteX127" fmla="*/ 4101836 w 4584156"/>
              <a:gd name="connsiteY127" fmla="*/ 757815 h 1189895"/>
              <a:gd name="connsiteX128" fmla="*/ 4142029 w 4584156"/>
              <a:gd name="connsiteY128" fmla="*/ 697525 h 1189895"/>
              <a:gd name="connsiteX129" fmla="*/ 4202319 w 4584156"/>
              <a:gd name="connsiteY129" fmla="*/ 597042 h 1189895"/>
              <a:gd name="connsiteX130" fmla="*/ 4212367 w 4584156"/>
              <a:gd name="connsiteY130" fmla="*/ 406123 h 1189895"/>
              <a:gd name="connsiteX131" fmla="*/ 4222416 w 4584156"/>
              <a:gd name="connsiteY131" fmla="*/ 365930 h 1189895"/>
              <a:gd name="connsiteX132" fmla="*/ 4272658 w 4584156"/>
              <a:gd name="connsiteY132" fmla="*/ 476462 h 1189895"/>
              <a:gd name="connsiteX133" fmla="*/ 4282706 w 4584156"/>
              <a:gd name="connsiteY133" fmla="*/ 556848 h 1189895"/>
              <a:gd name="connsiteX134" fmla="*/ 4292754 w 4584156"/>
              <a:gd name="connsiteY134" fmla="*/ 687477 h 1189895"/>
              <a:gd name="connsiteX135" fmla="*/ 4322899 w 4584156"/>
              <a:gd name="connsiteY135" fmla="*/ 777912 h 1189895"/>
              <a:gd name="connsiteX136" fmla="*/ 4332948 w 4584156"/>
              <a:gd name="connsiteY136" fmla="*/ 808057 h 1189895"/>
              <a:gd name="connsiteX137" fmla="*/ 4342996 w 4584156"/>
              <a:gd name="connsiteY137" fmla="*/ 838202 h 1189895"/>
              <a:gd name="connsiteX138" fmla="*/ 4373141 w 4584156"/>
              <a:gd name="connsiteY138" fmla="*/ 868347 h 1189895"/>
              <a:gd name="connsiteX139" fmla="*/ 4383189 w 4584156"/>
              <a:gd name="connsiteY139" fmla="*/ 1009024 h 1189895"/>
              <a:gd name="connsiteX140" fmla="*/ 4423383 w 4584156"/>
              <a:gd name="connsiteY140" fmla="*/ 1029121 h 1189895"/>
              <a:gd name="connsiteX141" fmla="*/ 4483673 w 4584156"/>
              <a:gd name="connsiteY141" fmla="*/ 968831 h 1189895"/>
              <a:gd name="connsiteX142" fmla="*/ 4523866 w 4584156"/>
              <a:gd name="connsiteY142" fmla="*/ 898492 h 1189895"/>
              <a:gd name="connsiteX143" fmla="*/ 4564060 w 4584156"/>
              <a:gd name="connsiteY143" fmla="*/ 838202 h 1189895"/>
              <a:gd name="connsiteX144" fmla="*/ 4584156 w 4584156"/>
              <a:gd name="connsiteY144" fmla="*/ 787960 h 1189895"/>
              <a:gd name="connsiteX0" fmla="*/ 2108 w 4584156"/>
              <a:gd name="connsiteY0" fmla="*/ 958782 h 1189895"/>
              <a:gd name="connsiteX1" fmla="*/ 22205 w 4584156"/>
              <a:gd name="connsiteY1" fmla="*/ 828154 h 1189895"/>
              <a:gd name="connsiteX2" fmla="*/ 32253 w 4584156"/>
              <a:gd name="connsiteY2" fmla="*/ 798009 h 1189895"/>
              <a:gd name="connsiteX3" fmla="*/ 62398 w 4584156"/>
              <a:gd name="connsiteY3" fmla="*/ 787960 h 1189895"/>
              <a:gd name="connsiteX4" fmla="*/ 72447 w 4584156"/>
              <a:gd name="connsiteY4" fmla="*/ 818105 h 1189895"/>
              <a:gd name="connsiteX5" fmla="*/ 112640 w 4584156"/>
              <a:gd name="connsiteY5" fmla="*/ 878396 h 1189895"/>
              <a:gd name="connsiteX6" fmla="*/ 122688 w 4584156"/>
              <a:gd name="connsiteY6" fmla="*/ 958782 h 1189895"/>
              <a:gd name="connsiteX7" fmla="*/ 132737 w 4584156"/>
              <a:gd name="connsiteY7" fmla="*/ 988927 h 1189895"/>
              <a:gd name="connsiteX8" fmla="*/ 203075 w 4584156"/>
              <a:gd name="connsiteY8" fmla="*/ 1069314 h 1189895"/>
              <a:gd name="connsiteX9" fmla="*/ 243269 w 4584156"/>
              <a:gd name="connsiteY9" fmla="*/ 1079363 h 1189895"/>
              <a:gd name="connsiteX10" fmla="*/ 273414 w 4584156"/>
              <a:gd name="connsiteY10" fmla="*/ 1089411 h 1189895"/>
              <a:gd name="connsiteX11" fmla="*/ 303559 w 4584156"/>
              <a:gd name="connsiteY11" fmla="*/ 1069314 h 1189895"/>
              <a:gd name="connsiteX12" fmla="*/ 353800 w 4584156"/>
              <a:gd name="connsiteY12" fmla="*/ 898492 h 1189895"/>
              <a:gd name="connsiteX13" fmla="*/ 383945 w 4584156"/>
              <a:gd name="connsiteY13" fmla="*/ 878396 h 1189895"/>
              <a:gd name="connsiteX14" fmla="*/ 397775 w 4584156"/>
              <a:gd name="connsiteY14" fmla="*/ 861433 h 1189895"/>
              <a:gd name="connsiteX15" fmla="*/ 484429 w 4584156"/>
              <a:gd name="connsiteY15" fmla="*/ 828154 h 1189895"/>
              <a:gd name="connsiteX16" fmla="*/ 534671 w 4584156"/>
              <a:gd name="connsiteY16" fmla="*/ 948734 h 1189895"/>
              <a:gd name="connsiteX17" fmla="*/ 605009 w 4584156"/>
              <a:gd name="connsiteY17" fmla="*/ 998976 h 1189895"/>
              <a:gd name="connsiteX18" fmla="*/ 735638 w 4584156"/>
              <a:gd name="connsiteY18" fmla="*/ 1109508 h 1189895"/>
              <a:gd name="connsiteX19" fmla="*/ 775831 w 4584156"/>
              <a:gd name="connsiteY19" fmla="*/ 1089411 h 1189895"/>
              <a:gd name="connsiteX20" fmla="*/ 816025 w 4584156"/>
              <a:gd name="connsiteY20" fmla="*/ 1029121 h 1189895"/>
              <a:gd name="connsiteX21" fmla="*/ 826073 w 4584156"/>
              <a:gd name="connsiteY21" fmla="*/ 918589 h 1189895"/>
              <a:gd name="connsiteX22" fmla="*/ 916508 w 4584156"/>
              <a:gd name="connsiteY22" fmla="*/ 777912 h 1189895"/>
              <a:gd name="connsiteX23" fmla="*/ 926556 w 4584156"/>
              <a:gd name="connsiteY23" fmla="*/ 727670 h 1189895"/>
              <a:gd name="connsiteX24" fmla="*/ 966750 w 4584156"/>
              <a:gd name="connsiteY24" fmla="*/ 677429 h 1189895"/>
              <a:gd name="connsiteX25" fmla="*/ 986847 w 4584156"/>
              <a:gd name="connsiteY25" fmla="*/ 647284 h 1189895"/>
              <a:gd name="connsiteX26" fmla="*/ 996895 w 4584156"/>
              <a:gd name="connsiteY26" fmla="*/ 617138 h 1189895"/>
              <a:gd name="connsiteX27" fmla="*/ 1016992 w 4584156"/>
              <a:gd name="connsiteY27" fmla="*/ 566897 h 1189895"/>
              <a:gd name="connsiteX28" fmla="*/ 1037088 w 4584156"/>
              <a:gd name="connsiteY28" fmla="*/ 436268 h 1189895"/>
              <a:gd name="connsiteX29" fmla="*/ 1047137 w 4584156"/>
              <a:gd name="connsiteY29" fmla="*/ 627187 h 1189895"/>
              <a:gd name="connsiteX30" fmla="*/ 1067233 w 4584156"/>
              <a:gd name="connsiteY30" fmla="*/ 586993 h 1189895"/>
              <a:gd name="connsiteX31" fmla="*/ 1077282 w 4584156"/>
              <a:gd name="connsiteY31" fmla="*/ 556848 h 1189895"/>
              <a:gd name="connsiteX32" fmla="*/ 1127524 w 4584156"/>
              <a:gd name="connsiteY32" fmla="*/ 647284 h 1189895"/>
              <a:gd name="connsiteX33" fmla="*/ 1177765 w 4584156"/>
              <a:gd name="connsiteY33" fmla="*/ 707574 h 1189895"/>
              <a:gd name="connsiteX34" fmla="*/ 1207910 w 4584156"/>
              <a:gd name="connsiteY34" fmla="*/ 717622 h 1189895"/>
              <a:gd name="connsiteX35" fmla="*/ 1258152 w 4584156"/>
              <a:gd name="connsiteY35" fmla="*/ 607090 h 1189895"/>
              <a:gd name="connsiteX36" fmla="*/ 1318442 w 4584156"/>
              <a:gd name="connsiteY36" fmla="*/ 546800 h 1189895"/>
              <a:gd name="connsiteX37" fmla="*/ 1338539 w 4584156"/>
              <a:gd name="connsiteY37" fmla="*/ 506607 h 1189895"/>
              <a:gd name="connsiteX38" fmla="*/ 1368684 w 4584156"/>
              <a:gd name="connsiteY38" fmla="*/ 365930 h 1189895"/>
              <a:gd name="connsiteX39" fmla="*/ 1388781 w 4584156"/>
              <a:gd name="connsiteY39" fmla="*/ 396075 h 1189895"/>
              <a:gd name="connsiteX40" fmla="*/ 1398829 w 4584156"/>
              <a:gd name="connsiteY40" fmla="*/ 426220 h 1189895"/>
              <a:gd name="connsiteX41" fmla="*/ 1418926 w 4584156"/>
              <a:gd name="connsiteY41" fmla="*/ 496558 h 1189895"/>
              <a:gd name="connsiteX42" fmla="*/ 1469167 w 4584156"/>
              <a:gd name="connsiteY42" fmla="*/ 576945 h 1189895"/>
              <a:gd name="connsiteX43" fmla="*/ 1499313 w 4584156"/>
              <a:gd name="connsiteY43" fmla="*/ 737719 h 1189895"/>
              <a:gd name="connsiteX44" fmla="*/ 1529458 w 4584156"/>
              <a:gd name="connsiteY44" fmla="*/ 848251 h 1189895"/>
              <a:gd name="connsiteX45" fmla="*/ 1549554 w 4584156"/>
              <a:gd name="connsiteY45" fmla="*/ 928637 h 1189895"/>
              <a:gd name="connsiteX46" fmla="*/ 1569651 w 4584156"/>
              <a:gd name="connsiteY46" fmla="*/ 958782 h 1189895"/>
              <a:gd name="connsiteX47" fmla="*/ 1599796 w 4584156"/>
              <a:gd name="connsiteY47" fmla="*/ 948734 h 1189895"/>
              <a:gd name="connsiteX48" fmla="*/ 1609844 w 4584156"/>
              <a:gd name="connsiteY48" fmla="*/ 918589 h 1189895"/>
              <a:gd name="connsiteX49" fmla="*/ 1629941 w 4584156"/>
              <a:gd name="connsiteY49" fmla="*/ 888444 h 1189895"/>
              <a:gd name="connsiteX50" fmla="*/ 1660086 w 4584156"/>
              <a:gd name="connsiteY50" fmla="*/ 838202 h 1189895"/>
              <a:gd name="connsiteX51" fmla="*/ 1700280 w 4584156"/>
              <a:gd name="connsiteY51" fmla="*/ 868347 h 1189895"/>
              <a:gd name="connsiteX52" fmla="*/ 1800763 w 4584156"/>
              <a:gd name="connsiteY52" fmla="*/ 958782 h 1189895"/>
              <a:gd name="connsiteX53" fmla="*/ 1840956 w 4584156"/>
              <a:gd name="connsiteY53" fmla="*/ 1029121 h 1189895"/>
              <a:gd name="connsiteX54" fmla="*/ 1871102 w 4584156"/>
              <a:gd name="connsiteY54" fmla="*/ 1049218 h 1189895"/>
              <a:gd name="connsiteX55" fmla="*/ 1881150 w 4584156"/>
              <a:gd name="connsiteY55" fmla="*/ 1079363 h 1189895"/>
              <a:gd name="connsiteX56" fmla="*/ 1901247 w 4584156"/>
              <a:gd name="connsiteY56" fmla="*/ 1049218 h 1189895"/>
              <a:gd name="connsiteX57" fmla="*/ 1911295 w 4584156"/>
              <a:gd name="connsiteY57" fmla="*/ 1009024 h 1189895"/>
              <a:gd name="connsiteX58" fmla="*/ 1931392 w 4584156"/>
              <a:gd name="connsiteY58" fmla="*/ 958782 h 1189895"/>
              <a:gd name="connsiteX59" fmla="*/ 1941440 w 4584156"/>
              <a:gd name="connsiteY59" fmla="*/ 928637 h 1189895"/>
              <a:gd name="connsiteX60" fmla="*/ 1951488 w 4584156"/>
              <a:gd name="connsiteY60" fmla="*/ 767864 h 1189895"/>
              <a:gd name="connsiteX61" fmla="*/ 1981633 w 4584156"/>
              <a:gd name="connsiteY61" fmla="*/ 677429 h 1189895"/>
              <a:gd name="connsiteX62" fmla="*/ 2011778 w 4584156"/>
              <a:gd name="connsiteY62" fmla="*/ 627187 h 1189895"/>
              <a:gd name="connsiteX63" fmla="*/ 2021827 w 4584156"/>
              <a:gd name="connsiteY63" fmla="*/ 566897 h 1189895"/>
              <a:gd name="connsiteX64" fmla="*/ 2031875 w 4584156"/>
              <a:gd name="connsiteY64" fmla="*/ 597042 h 1189895"/>
              <a:gd name="connsiteX65" fmla="*/ 2041924 w 4584156"/>
              <a:gd name="connsiteY65" fmla="*/ 657332 h 1189895"/>
              <a:gd name="connsiteX66" fmla="*/ 2072069 w 4584156"/>
              <a:gd name="connsiteY66" fmla="*/ 727670 h 1189895"/>
              <a:gd name="connsiteX67" fmla="*/ 2082117 w 4584156"/>
              <a:gd name="connsiteY67" fmla="*/ 848251 h 1189895"/>
              <a:gd name="connsiteX68" fmla="*/ 2102214 w 4584156"/>
              <a:gd name="connsiteY68" fmla="*/ 968831 h 1189895"/>
              <a:gd name="connsiteX69" fmla="*/ 2162504 w 4584156"/>
              <a:gd name="connsiteY69" fmla="*/ 908541 h 1189895"/>
              <a:gd name="connsiteX70" fmla="*/ 2222794 w 4584156"/>
              <a:gd name="connsiteY70" fmla="*/ 868347 h 1189895"/>
              <a:gd name="connsiteX71" fmla="*/ 2273036 w 4584156"/>
              <a:gd name="connsiteY71" fmla="*/ 808057 h 1189895"/>
              <a:gd name="connsiteX72" fmla="*/ 2313229 w 4584156"/>
              <a:gd name="connsiteY72" fmla="*/ 747767 h 1189895"/>
              <a:gd name="connsiteX73" fmla="*/ 2383567 w 4584156"/>
              <a:gd name="connsiteY73" fmla="*/ 687477 h 1189895"/>
              <a:gd name="connsiteX74" fmla="*/ 2433809 w 4584156"/>
              <a:gd name="connsiteY74" fmla="*/ 697525 h 1189895"/>
              <a:gd name="connsiteX75" fmla="*/ 2484051 w 4584156"/>
              <a:gd name="connsiteY75" fmla="*/ 737719 h 1189895"/>
              <a:gd name="connsiteX76" fmla="*/ 2544341 w 4584156"/>
              <a:gd name="connsiteY76" fmla="*/ 767864 h 1189895"/>
              <a:gd name="connsiteX77" fmla="*/ 2574486 w 4584156"/>
              <a:gd name="connsiteY77" fmla="*/ 798009 h 1189895"/>
              <a:gd name="connsiteX78" fmla="*/ 2584535 w 4584156"/>
              <a:gd name="connsiteY78" fmla="*/ 828154 h 1189895"/>
              <a:gd name="connsiteX79" fmla="*/ 2664921 w 4584156"/>
              <a:gd name="connsiteY79" fmla="*/ 868347 h 1189895"/>
              <a:gd name="connsiteX80" fmla="*/ 2705115 w 4584156"/>
              <a:gd name="connsiteY80" fmla="*/ 888444 h 1189895"/>
              <a:gd name="connsiteX81" fmla="*/ 2735260 w 4584156"/>
              <a:gd name="connsiteY81" fmla="*/ 858299 h 1189895"/>
              <a:gd name="connsiteX82" fmla="*/ 2765405 w 4584156"/>
              <a:gd name="connsiteY82" fmla="*/ 838202 h 1189895"/>
              <a:gd name="connsiteX83" fmla="*/ 2835743 w 4584156"/>
              <a:gd name="connsiteY83" fmla="*/ 767864 h 1189895"/>
              <a:gd name="connsiteX84" fmla="*/ 2845792 w 4584156"/>
              <a:gd name="connsiteY84" fmla="*/ 727670 h 1189895"/>
              <a:gd name="connsiteX85" fmla="*/ 2875937 w 4584156"/>
              <a:gd name="connsiteY85" fmla="*/ 647284 h 1189895"/>
              <a:gd name="connsiteX86" fmla="*/ 2885985 w 4584156"/>
              <a:gd name="connsiteY86" fmla="*/ 546800 h 1189895"/>
              <a:gd name="connsiteX87" fmla="*/ 2906082 w 4584156"/>
              <a:gd name="connsiteY87" fmla="*/ 496558 h 1189895"/>
              <a:gd name="connsiteX88" fmla="*/ 2916130 w 4584156"/>
              <a:gd name="connsiteY88" fmla="*/ 456365 h 1189895"/>
              <a:gd name="connsiteX89" fmla="*/ 2936227 w 4584156"/>
              <a:gd name="connsiteY89" fmla="*/ 426220 h 1189895"/>
              <a:gd name="connsiteX90" fmla="*/ 2966372 w 4584156"/>
              <a:gd name="connsiteY90" fmla="*/ 335785 h 1189895"/>
              <a:gd name="connsiteX91" fmla="*/ 2986469 w 4584156"/>
              <a:gd name="connsiteY91" fmla="*/ 305640 h 1189895"/>
              <a:gd name="connsiteX92" fmla="*/ 3006565 w 4584156"/>
              <a:gd name="connsiteY92" fmla="*/ 225253 h 1189895"/>
              <a:gd name="connsiteX93" fmla="*/ 3071864 w 4584156"/>
              <a:gd name="connsiteY93" fmla="*/ 16377 h 1189895"/>
              <a:gd name="connsiteX94" fmla="*/ 3066855 w 4584156"/>
              <a:gd name="connsiteY94" fmla="*/ 355881 h 1189895"/>
              <a:gd name="connsiteX95" fmla="*/ 3117097 w 4584156"/>
              <a:gd name="connsiteY95" fmla="*/ 486510 h 1189895"/>
              <a:gd name="connsiteX96" fmla="*/ 3127145 w 4584156"/>
              <a:gd name="connsiteY96" fmla="*/ 637235 h 1189895"/>
              <a:gd name="connsiteX97" fmla="*/ 3157291 w 4584156"/>
              <a:gd name="connsiteY97" fmla="*/ 808057 h 1189895"/>
              <a:gd name="connsiteX98" fmla="*/ 3197484 w 4584156"/>
              <a:gd name="connsiteY98" fmla="*/ 928637 h 1189895"/>
              <a:gd name="connsiteX99" fmla="*/ 3207532 w 4584156"/>
              <a:gd name="connsiteY99" fmla="*/ 968831 h 1189895"/>
              <a:gd name="connsiteX100" fmla="*/ 3217581 w 4584156"/>
              <a:gd name="connsiteY100" fmla="*/ 1099459 h 1189895"/>
              <a:gd name="connsiteX101" fmla="*/ 3237677 w 4584156"/>
              <a:gd name="connsiteY101" fmla="*/ 1159749 h 1189895"/>
              <a:gd name="connsiteX102" fmla="*/ 3247726 w 4584156"/>
              <a:gd name="connsiteY102" fmla="*/ 1189895 h 1189895"/>
              <a:gd name="connsiteX103" fmla="*/ 3308016 w 4584156"/>
              <a:gd name="connsiteY103" fmla="*/ 1109508 h 1189895"/>
              <a:gd name="connsiteX104" fmla="*/ 3358258 w 4584156"/>
              <a:gd name="connsiteY104" fmla="*/ 1029121 h 1189895"/>
              <a:gd name="connsiteX105" fmla="*/ 3378354 w 4584156"/>
              <a:gd name="connsiteY105" fmla="*/ 958782 h 1189895"/>
              <a:gd name="connsiteX106" fmla="*/ 3388403 w 4584156"/>
              <a:gd name="connsiteY106" fmla="*/ 898492 h 1189895"/>
              <a:gd name="connsiteX107" fmla="*/ 3418548 w 4584156"/>
              <a:gd name="connsiteY107" fmla="*/ 828154 h 1189895"/>
              <a:gd name="connsiteX108" fmla="*/ 3428596 w 4584156"/>
              <a:gd name="connsiteY108" fmla="*/ 727670 h 1189895"/>
              <a:gd name="connsiteX109" fmla="*/ 3458741 w 4584156"/>
              <a:gd name="connsiteY109" fmla="*/ 657332 h 1189895"/>
              <a:gd name="connsiteX110" fmla="*/ 3529080 w 4584156"/>
              <a:gd name="connsiteY110" fmla="*/ 747767 h 1189895"/>
              <a:gd name="connsiteX111" fmla="*/ 3549176 w 4584156"/>
              <a:gd name="connsiteY111" fmla="*/ 787960 h 1189895"/>
              <a:gd name="connsiteX112" fmla="*/ 3559225 w 4584156"/>
              <a:gd name="connsiteY112" fmla="*/ 888444 h 1189895"/>
              <a:gd name="connsiteX113" fmla="*/ 3609466 w 4584156"/>
              <a:gd name="connsiteY113" fmla="*/ 908541 h 1189895"/>
              <a:gd name="connsiteX114" fmla="*/ 3780288 w 4584156"/>
              <a:gd name="connsiteY114" fmla="*/ 928637 h 1189895"/>
              <a:gd name="connsiteX115" fmla="*/ 3810433 w 4584156"/>
              <a:gd name="connsiteY115" fmla="*/ 918589 h 1189895"/>
              <a:gd name="connsiteX116" fmla="*/ 3820482 w 4584156"/>
              <a:gd name="connsiteY116" fmla="*/ 838202 h 1189895"/>
              <a:gd name="connsiteX117" fmla="*/ 3830530 w 4584156"/>
              <a:gd name="connsiteY117" fmla="*/ 787960 h 1189895"/>
              <a:gd name="connsiteX118" fmla="*/ 3880772 w 4584156"/>
              <a:gd name="connsiteY118" fmla="*/ 757815 h 1189895"/>
              <a:gd name="connsiteX119" fmla="*/ 3900869 w 4584156"/>
              <a:gd name="connsiteY119" fmla="*/ 727670 h 1189895"/>
              <a:gd name="connsiteX120" fmla="*/ 3941062 w 4584156"/>
              <a:gd name="connsiteY120" fmla="*/ 687477 h 1189895"/>
              <a:gd name="connsiteX121" fmla="*/ 3951110 w 4584156"/>
              <a:gd name="connsiteY121" fmla="*/ 627187 h 1189895"/>
              <a:gd name="connsiteX122" fmla="*/ 3971207 w 4584156"/>
              <a:gd name="connsiteY122" fmla="*/ 597042 h 1189895"/>
              <a:gd name="connsiteX123" fmla="*/ 4001352 w 4584156"/>
              <a:gd name="connsiteY123" fmla="*/ 536752 h 1189895"/>
              <a:gd name="connsiteX124" fmla="*/ 4031497 w 4584156"/>
              <a:gd name="connsiteY124" fmla="*/ 546800 h 1189895"/>
              <a:gd name="connsiteX125" fmla="*/ 4061642 w 4584156"/>
              <a:gd name="connsiteY125" fmla="*/ 657332 h 1189895"/>
              <a:gd name="connsiteX126" fmla="*/ 4081739 w 4584156"/>
              <a:gd name="connsiteY126" fmla="*/ 727670 h 1189895"/>
              <a:gd name="connsiteX127" fmla="*/ 4101836 w 4584156"/>
              <a:gd name="connsiteY127" fmla="*/ 757815 h 1189895"/>
              <a:gd name="connsiteX128" fmla="*/ 4142029 w 4584156"/>
              <a:gd name="connsiteY128" fmla="*/ 697525 h 1189895"/>
              <a:gd name="connsiteX129" fmla="*/ 4202319 w 4584156"/>
              <a:gd name="connsiteY129" fmla="*/ 597042 h 1189895"/>
              <a:gd name="connsiteX130" fmla="*/ 4212367 w 4584156"/>
              <a:gd name="connsiteY130" fmla="*/ 406123 h 1189895"/>
              <a:gd name="connsiteX131" fmla="*/ 4222416 w 4584156"/>
              <a:gd name="connsiteY131" fmla="*/ 365930 h 1189895"/>
              <a:gd name="connsiteX132" fmla="*/ 4272658 w 4584156"/>
              <a:gd name="connsiteY132" fmla="*/ 476462 h 1189895"/>
              <a:gd name="connsiteX133" fmla="*/ 4282706 w 4584156"/>
              <a:gd name="connsiteY133" fmla="*/ 556848 h 1189895"/>
              <a:gd name="connsiteX134" fmla="*/ 4292754 w 4584156"/>
              <a:gd name="connsiteY134" fmla="*/ 687477 h 1189895"/>
              <a:gd name="connsiteX135" fmla="*/ 4322899 w 4584156"/>
              <a:gd name="connsiteY135" fmla="*/ 777912 h 1189895"/>
              <a:gd name="connsiteX136" fmla="*/ 4332948 w 4584156"/>
              <a:gd name="connsiteY136" fmla="*/ 808057 h 1189895"/>
              <a:gd name="connsiteX137" fmla="*/ 4342996 w 4584156"/>
              <a:gd name="connsiteY137" fmla="*/ 838202 h 1189895"/>
              <a:gd name="connsiteX138" fmla="*/ 4373141 w 4584156"/>
              <a:gd name="connsiteY138" fmla="*/ 868347 h 1189895"/>
              <a:gd name="connsiteX139" fmla="*/ 4383189 w 4584156"/>
              <a:gd name="connsiteY139" fmla="*/ 1009024 h 1189895"/>
              <a:gd name="connsiteX140" fmla="*/ 4423383 w 4584156"/>
              <a:gd name="connsiteY140" fmla="*/ 1029121 h 1189895"/>
              <a:gd name="connsiteX141" fmla="*/ 4483673 w 4584156"/>
              <a:gd name="connsiteY141" fmla="*/ 968831 h 1189895"/>
              <a:gd name="connsiteX142" fmla="*/ 4523866 w 4584156"/>
              <a:gd name="connsiteY142" fmla="*/ 898492 h 1189895"/>
              <a:gd name="connsiteX143" fmla="*/ 4564060 w 4584156"/>
              <a:gd name="connsiteY143" fmla="*/ 838202 h 1189895"/>
              <a:gd name="connsiteX144" fmla="*/ 4584156 w 4584156"/>
              <a:gd name="connsiteY144" fmla="*/ 787960 h 1189895"/>
              <a:gd name="connsiteX0" fmla="*/ 2108 w 4584156"/>
              <a:gd name="connsiteY0" fmla="*/ 958782 h 1189895"/>
              <a:gd name="connsiteX1" fmla="*/ 22205 w 4584156"/>
              <a:gd name="connsiteY1" fmla="*/ 828154 h 1189895"/>
              <a:gd name="connsiteX2" fmla="*/ 32253 w 4584156"/>
              <a:gd name="connsiteY2" fmla="*/ 798009 h 1189895"/>
              <a:gd name="connsiteX3" fmla="*/ 62398 w 4584156"/>
              <a:gd name="connsiteY3" fmla="*/ 787960 h 1189895"/>
              <a:gd name="connsiteX4" fmla="*/ 72447 w 4584156"/>
              <a:gd name="connsiteY4" fmla="*/ 818105 h 1189895"/>
              <a:gd name="connsiteX5" fmla="*/ 112640 w 4584156"/>
              <a:gd name="connsiteY5" fmla="*/ 878396 h 1189895"/>
              <a:gd name="connsiteX6" fmla="*/ 122688 w 4584156"/>
              <a:gd name="connsiteY6" fmla="*/ 958782 h 1189895"/>
              <a:gd name="connsiteX7" fmla="*/ 132737 w 4584156"/>
              <a:gd name="connsiteY7" fmla="*/ 988927 h 1189895"/>
              <a:gd name="connsiteX8" fmla="*/ 203075 w 4584156"/>
              <a:gd name="connsiteY8" fmla="*/ 1069314 h 1189895"/>
              <a:gd name="connsiteX9" fmla="*/ 243269 w 4584156"/>
              <a:gd name="connsiteY9" fmla="*/ 1079363 h 1189895"/>
              <a:gd name="connsiteX10" fmla="*/ 273414 w 4584156"/>
              <a:gd name="connsiteY10" fmla="*/ 1089411 h 1189895"/>
              <a:gd name="connsiteX11" fmla="*/ 303559 w 4584156"/>
              <a:gd name="connsiteY11" fmla="*/ 1069314 h 1189895"/>
              <a:gd name="connsiteX12" fmla="*/ 353800 w 4584156"/>
              <a:gd name="connsiteY12" fmla="*/ 898492 h 1189895"/>
              <a:gd name="connsiteX13" fmla="*/ 383945 w 4584156"/>
              <a:gd name="connsiteY13" fmla="*/ 878396 h 1189895"/>
              <a:gd name="connsiteX14" fmla="*/ 397775 w 4584156"/>
              <a:gd name="connsiteY14" fmla="*/ 861433 h 1189895"/>
              <a:gd name="connsiteX15" fmla="*/ 484429 w 4584156"/>
              <a:gd name="connsiteY15" fmla="*/ 828154 h 1189895"/>
              <a:gd name="connsiteX16" fmla="*/ 534671 w 4584156"/>
              <a:gd name="connsiteY16" fmla="*/ 948734 h 1189895"/>
              <a:gd name="connsiteX17" fmla="*/ 605009 w 4584156"/>
              <a:gd name="connsiteY17" fmla="*/ 998976 h 1189895"/>
              <a:gd name="connsiteX18" fmla="*/ 735638 w 4584156"/>
              <a:gd name="connsiteY18" fmla="*/ 1109508 h 1189895"/>
              <a:gd name="connsiteX19" fmla="*/ 775831 w 4584156"/>
              <a:gd name="connsiteY19" fmla="*/ 1089411 h 1189895"/>
              <a:gd name="connsiteX20" fmla="*/ 816025 w 4584156"/>
              <a:gd name="connsiteY20" fmla="*/ 1029121 h 1189895"/>
              <a:gd name="connsiteX21" fmla="*/ 826073 w 4584156"/>
              <a:gd name="connsiteY21" fmla="*/ 918589 h 1189895"/>
              <a:gd name="connsiteX22" fmla="*/ 916508 w 4584156"/>
              <a:gd name="connsiteY22" fmla="*/ 777912 h 1189895"/>
              <a:gd name="connsiteX23" fmla="*/ 926556 w 4584156"/>
              <a:gd name="connsiteY23" fmla="*/ 727670 h 1189895"/>
              <a:gd name="connsiteX24" fmla="*/ 966750 w 4584156"/>
              <a:gd name="connsiteY24" fmla="*/ 677429 h 1189895"/>
              <a:gd name="connsiteX25" fmla="*/ 986847 w 4584156"/>
              <a:gd name="connsiteY25" fmla="*/ 647284 h 1189895"/>
              <a:gd name="connsiteX26" fmla="*/ 996895 w 4584156"/>
              <a:gd name="connsiteY26" fmla="*/ 617138 h 1189895"/>
              <a:gd name="connsiteX27" fmla="*/ 1016992 w 4584156"/>
              <a:gd name="connsiteY27" fmla="*/ 566897 h 1189895"/>
              <a:gd name="connsiteX28" fmla="*/ 1037088 w 4584156"/>
              <a:gd name="connsiteY28" fmla="*/ 436268 h 1189895"/>
              <a:gd name="connsiteX29" fmla="*/ 1047137 w 4584156"/>
              <a:gd name="connsiteY29" fmla="*/ 627187 h 1189895"/>
              <a:gd name="connsiteX30" fmla="*/ 1067233 w 4584156"/>
              <a:gd name="connsiteY30" fmla="*/ 586993 h 1189895"/>
              <a:gd name="connsiteX31" fmla="*/ 1077282 w 4584156"/>
              <a:gd name="connsiteY31" fmla="*/ 556848 h 1189895"/>
              <a:gd name="connsiteX32" fmla="*/ 1127524 w 4584156"/>
              <a:gd name="connsiteY32" fmla="*/ 647284 h 1189895"/>
              <a:gd name="connsiteX33" fmla="*/ 1177765 w 4584156"/>
              <a:gd name="connsiteY33" fmla="*/ 707574 h 1189895"/>
              <a:gd name="connsiteX34" fmla="*/ 1207910 w 4584156"/>
              <a:gd name="connsiteY34" fmla="*/ 717622 h 1189895"/>
              <a:gd name="connsiteX35" fmla="*/ 1258152 w 4584156"/>
              <a:gd name="connsiteY35" fmla="*/ 607090 h 1189895"/>
              <a:gd name="connsiteX36" fmla="*/ 1318442 w 4584156"/>
              <a:gd name="connsiteY36" fmla="*/ 546800 h 1189895"/>
              <a:gd name="connsiteX37" fmla="*/ 1338539 w 4584156"/>
              <a:gd name="connsiteY37" fmla="*/ 506607 h 1189895"/>
              <a:gd name="connsiteX38" fmla="*/ 1368684 w 4584156"/>
              <a:gd name="connsiteY38" fmla="*/ 365930 h 1189895"/>
              <a:gd name="connsiteX39" fmla="*/ 1388781 w 4584156"/>
              <a:gd name="connsiteY39" fmla="*/ 396075 h 1189895"/>
              <a:gd name="connsiteX40" fmla="*/ 1398829 w 4584156"/>
              <a:gd name="connsiteY40" fmla="*/ 426220 h 1189895"/>
              <a:gd name="connsiteX41" fmla="*/ 1418926 w 4584156"/>
              <a:gd name="connsiteY41" fmla="*/ 496558 h 1189895"/>
              <a:gd name="connsiteX42" fmla="*/ 1469167 w 4584156"/>
              <a:gd name="connsiteY42" fmla="*/ 576945 h 1189895"/>
              <a:gd name="connsiteX43" fmla="*/ 1499313 w 4584156"/>
              <a:gd name="connsiteY43" fmla="*/ 737719 h 1189895"/>
              <a:gd name="connsiteX44" fmla="*/ 1529458 w 4584156"/>
              <a:gd name="connsiteY44" fmla="*/ 848251 h 1189895"/>
              <a:gd name="connsiteX45" fmla="*/ 1549554 w 4584156"/>
              <a:gd name="connsiteY45" fmla="*/ 928637 h 1189895"/>
              <a:gd name="connsiteX46" fmla="*/ 1569651 w 4584156"/>
              <a:gd name="connsiteY46" fmla="*/ 958782 h 1189895"/>
              <a:gd name="connsiteX47" fmla="*/ 1599796 w 4584156"/>
              <a:gd name="connsiteY47" fmla="*/ 948734 h 1189895"/>
              <a:gd name="connsiteX48" fmla="*/ 1609844 w 4584156"/>
              <a:gd name="connsiteY48" fmla="*/ 918589 h 1189895"/>
              <a:gd name="connsiteX49" fmla="*/ 1629941 w 4584156"/>
              <a:gd name="connsiteY49" fmla="*/ 888444 h 1189895"/>
              <a:gd name="connsiteX50" fmla="*/ 1660086 w 4584156"/>
              <a:gd name="connsiteY50" fmla="*/ 838202 h 1189895"/>
              <a:gd name="connsiteX51" fmla="*/ 1700280 w 4584156"/>
              <a:gd name="connsiteY51" fmla="*/ 868347 h 1189895"/>
              <a:gd name="connsiteX52" fmla="*/ 1800763 w 4584156"/>
              <a:gd name="connsiteY52" fmla="*/ 958782 h 1189895"/>
              <a:gd name="connsiteX53" fmla="*/ 1840956 w 4584156"/>
              <a:gd name="connsiteY53" fmla="*/ 1029121 h 1189895"/>
              <a:gd name="connsiteX54" fmla="*/ 1871102 w 4584156"/>
              <a:gd name="connsiteY54" fmla="*/ 1049218 h 1189895"/>
              <a:gd name="connsiteX55" fmla="*/ 1881150 w 4584156"/>
              <a:gd name="connsiteY55" fmla="*/ 1079363 h 1189895"/>
              <a:gd name="connsiteX56" fmla="*/ 1901247 w 4584156"/>
              <a:gd name="connsiteY56" fmla="*/ 1049218 h 1189895"/>
              <a:gd name="connsiteX57" fmla="*/ 1911295 w 4584156"/>
              <a:gd name="connsiteY57" fmla="*/ 1009024 h 1189895"/>
              <a:gd name="connsiteX58" fmla="*/ 1931392 w 4584156"/>
              <a:gd name="connsiteY58" fmla="*/ 958782 h 1189895"/>
              <a:gd name="connsiteX59" fmla="*/ 1941440 w 4584156"/>
              <a:gd name="connsiteY59" fmla="*/ 928637 h 1189895"/>
              <a:gd name="connsiteX60" fmla="*/ 1951488 w 4584156"/>
              <a:gd name="connsiteY60" fmla="*/ 767864 h 1189895"/>
              <a:gd name="connsiteX61" fmla="*/ 1981633 w 4584156"/>
              <a:gd name="connsiteY61" fmla="*/ 677429 h 1189895"/>
              <a:gd name="connsiteX62" fmla="*/ 2011778 w 4584156"/>
              <a:gd name="connsiteY62" fmla="*/ 627187 h 1189895"/>
              <a:gd name="connsiteX63" fmla="*/ 2021827 w 4584156"/>
              <a:gd name="connsiteY63" fmla="*/ 566897 h 1189895"/>
              <a:gd name="connsiteX64" fmla="*/ 2031875 w 4584156"/>
              <a:gd name="connsiteY64" fmla="*/ 597042 h 1189895"/>
              <a:gd name="connsiteX65" fmla="*/ 2041924 w 4584156"/>
              <a:gd name="connsiteY65" fmla="*/ 657332 h 1189895"/>
              <a:gd name="connsiteX66" fmla="*/ 2072069 w 4584156"/>
              <a:gd name="connsiteY66" fmla="*/ 727670 h 1189895"/>
              <a:gd name="connsiteX67" fmla="*/ 2082117 w 4584156"/>
              <a:gd name="connsiteY67" fmla="*/ 848251 h 1189895"/>
              <a:gd name="connsiteX68" fmla="*/ 2102214 w 4584156"/>
              <a:gd name="connsiteY68" fmla="*/ 968831 h 1189895"/>
              <a:gd name="connsiteX69" fmla="*/ 2162504 w 4584156"/>
              <a:gd name="connsiteY69" fmla="*/ 908541 h 1189895"/>
              <a:gd name="connsiteX70" fmla="*/ 2222794 w 4584156"/>
              <a:gd name="connsiteY70" fmla="*/ 868347 h 1189895"/>
              <a:gd name="connsiteX71" fmla="*/ 2273036 w 4584156"/>
              <a:gd name="connsiteY71" fmla="*/ 808057 h 1189895"/>
              <a:gd name="connsiteX72" fmla="*/ 2313229 w 4584156"/>
              <a:gd name="connsiteY72" fmla="*/ 747767 h 1189895"/>
              <a:gd name="connsiteX73" fmla="*/ 2383567 w 4584156"/>
              <a:gd name="connsiteY73" fmla="*/ 687477 h 1189895"/>
              <a:gd name="connsiteX74" fmla="*/ 2433809 w 4584156"/>
              <a:gd name="connsiteY74" fmla="*/ 697525 h 1189895"/>
              <a:gd name="connsiteX75" fmla="*/ 2484051 w 4584156"/>
              <a:gd name="connsiteY75" fmla="*/ 737719 h 1189895"/>
              <a:gd name="connsiteX76" fmla="*/ 2544341 w 4584156"/>
              <a:gd name="connsiteY76" fmla="*/ 767864 h 1189895"/>
              <a:gd name="connsiteX77" fmla="*/ 2574486 w 4584156"/>
              <a:gd name="connsiteY77" fmla="*/ 798009 h 1189895"/>
              <a:gd name="connsiteX78" fmla="*/ 2584535 w 4584156"/>
              <a:gd name="connsiteY78" fmla="*/ 828154 h 1189895"/>
              <a:gd name="connsiteX79" fmla="*/ 2664921 w 4584156"/>
              <a:gd name="connsiteY79" fmla="*/ 868347 h 1189895"/>
              <a:gd name="connsiteX80" fmla="*/ 2705115 w 4584156"/>
              <a:gd name="connsiteY80" fmla="*/ 888444 h 1189895"/>
              <a:gd name="connsiteX81" fmla="*/ 2735260 w 4584156"/>
              <a:gd name="connsiteY81" fmla="*/ 858299 h 1189895"/>
              <a:gd name="connsiteX82" fmla="*/ 2765405 w 4584156"/>
              <a:gd name="connsiteY82" fmla="*/ 838202 h 1189895"/>
              <a:gd name="connsiteX83" fmla="*/ 2835743 w 4584156"/>
              <a:gd name="connsiteY83" fmla="*/ 767864 h 1189895"/>
              <a:gd name="connsiteX84" fmla="*/ 2845792 w 4584156"/>
              <a:gd name="connsiteY84" fmla="*/ 727670 h 1189895"/>
              <a:gd name="connsiteX85" fmla="*/ 2875937 w 4584156"/>
              <a:gd name="connsiteY85" fmla="*/ 647284 h 1189895"/>
              <a:gd name="connsiteX86" fmla="*/ 2885985 w 4584156"/>
              <a:gd name="connsiteY86" fmla="*/ 546800 h 1189895"/>
              <a:gd name="connsiteX87" fmla="*/ 2906082 w 4584156"/>
              <a:gd name="connsiteY87" fmla="*/ 496558 h 1189895"/>
              <a:gd name="connsiteX88" fmla="*/ 2916130 w 4584156"/>
              <a:gd name="connsiteY88" fmla="*/ 456365 h 1189895"/>
              <a:gd name="connsiteX89" fmla="*/ 2936227 w 4584156"/>
              <a:gd name="connsiteY89" fmla="*/ 426220 h 1189895"/>
              <a:gd name="connsiteX90" fmla="*/ 2966372 w 4584156"/>
              <a:gd name="connsiteY90" fmla="*/ 335785 h 1189895"/>
              <a:gd name="connsiteX91" fmla="*/ 2986469 w 4584156"/>
              <a:gd name="connsiteY91" fmla="*/ 305640 h 1189895"/>
              <a:gd name="connsiteX92" fmla="*/ 3006565 w 4584156"/>
              <a:gd name="connsiteY92" fmla="*/ 225253 h 1189895"/>
              <a:gd name="connsiteX93" fmla="*/ 3071864 w 4584156"/>
              <a:gd name="connsiteY93" fmla="*/ 16377 h 1189895"/>
              <a:gd name="connsiteX94" fmla="*/ 3066855 w 4584156"/>
              <a:gd name="connsiteY94" fmla="*/ 355881 h 1189895"/>
              <a:gd name="connsiteX95" fmla="*/ 3117097 w 4584156"/>
              <a:gd name="connsiteY95" fmla="*/ 486510 h 1189895"/>
              <a:gd name="connsiteX96" fmla="*/ 3127145 w 4584156"/>
              <a:gd name="connsiteY96" fmla="*/ 637235 h 1189895"/>
              <a:gd name="connsiteX97" fmla="*/ 3157291 w 4584156"/>
              <a:gd name="connsiteY97" fmla="*/ 808057 h 1189895"/>
              <a:gd name="connsiteX98" fmla="*/ 3197484 w 4584156"/>
              <a:gd name="connsiteY98" fmla="*/ 928637 h 1189895"/>
              <a:gd name="connsiteX99" fmla="*/ 3207532 w 4584156"/>
              <a:gd name="connsiteY99" fmla="*/ 968831 h 1189895"/>
              <a:gd name="connsiteX100" fmla="*/ 3217581 w 4584156"/>
              <a:gd name="connsiteY100" fmla="*/ 1099459 h 1189895"/>
              <a:gd name="connsiteX101" fmla="*/ 3237677 w 4584156"/>
              <a:gd name="connsiteY101" fmla="*/ 1159749 h 1189895"/>
              <a:gd name="connsiteX102" fmla="*/ 3247726 w 4584156"/>
              <a:gd name="connsiteY102" fmla="*/ 1189895 h 1189895"/>
              <a:gd name="connsiteX103" fmla="*/ 3308016 w 4584156"/>
              <a:gd name="connsiteY103" fmla="*/ 1109508 h 1189895"/>
              <a:gd name="connsiteX104" fmla="*/ 3358258 w 4584156"/>
              <a:gd name="connsiteY104" fmla="*/ 1029121 h 1189895"/>
              <a:gd name="connsiteX105" fmla="*/ 3378354 w 4584156"/>
              <a:gd name="connsiteY105" fmla="*/ 958782 h 1189895"/>
              <a:gd name="connsiteX106" fmla="*/ 3388403 w 4584156"/>
              <a:gd name="connsiteY106" fmla="*/ 898492 h 1189895"/>
              <a:gd name="connsiteX107" fmla="*/ 3418548 w 4584156"/>
              <a:gd name="connsiteY107" fmla="*/ 828154 h 1189895"/>
              <a:gd name="connsiteX108" fmla="*/ 3428596 w 4584156"/>
              <a:gd name="connsiteY108" fmla="*/ 727670 h 1189895"/>
              <a:gd name="connsiteX109" fmla="*/ 3458741 w 4584156"/>
              <a:gd name="connsiteY109" fmla="*/ 657332 h 1189895"/>
              <a:gd name="connsiteX110" fmla="*/ 3529080 w 4584156"/>
              <a:gd name="connsiteY110" fmla="*/ 747767 h 1189895"/>
              <a:gd name="connsiteX111" fmla="*/ 3549176 w 4584156"/>
              <a:gd name="connsiteY111" fmla="*/ 787960 h 1189895"/>
              <a:gd name="connsiteX112" fmla="*/ 3559225 w 4584156"/>
              <a:gd name="connsiteY112" fmla="*/ 888444 h 1189895"/>
              <a:gd name="connsiteX113" fmla="*/ 3609466 w 4584156"/>
              <a:gd name="connsiteY113" fmla="*/ 908541 h 1189895"/>
              <a:gd name="connsiteX114" fmla="*/ 3780288 w 4584156"/>
              <a:gd name="connsiteY114" fmla="*/ 928637 h 1189895"/>
              <a:gd name="connsiteX115" fmla="*/ 3810433 w 4584156"/>
              <a:gd name="connsiteY115" fmla="*/ 918589 h 1189895"/>
              <a:gd name="connsiteX116" fmla="*/ 3820482 w 4584156"/>
              <a:gd name="connsiteY116" fmla="*/ 838202 h 1189895"/>
              <a:gd name="connsiteX117" fmla="*/ 3830530 w 4584156"/>
              <a:gd name="connsiteY117" fmla="*/ 787960 h 1189895"/>
              <a:gd name="connsiteX118" fmla="*/ 3880772 w 4584156"/>
              <a:gd name="connsiteY118" fmla="*/ 757815 h 1189895"/>
              <a:gd name="connsiteX119" fmla="*/ 3900869 w 4584156"/>
              <a:gd name="connsiteY119" fmla="*/ 727670 h 1189895"/>
              <a:gd name="connsiteX120" fmla="*/ 3941062 w 4584156"/>
              <a:gd name="connsiteY120" fmla="*/ 687477 h 1189895"/>
              <a:gd name="connsiteX121" fmla="*/ 3951110 w 4584156"/>
              <a:gd name="connsiteY121" fmla="*/ 627187 h 1189895"/>
              <a:gd name="connsiteX122" fmla="*/ 3971207 w 4584156"/>
              <a:gd name="connsiteY122" fmla="*/ 597042 h 1189895"/>
              <a:gd name="connsiteX123" fmla="*/ 4001352 w 4584156"/>
              <a:gd name="connsiteY123" fmla="*/ 536752 h 1189895"/>
              <a:gd name="connsiteX124" fmla="*/ 4031497 w 4584156"/>
              <a:gd name="connsiteY124" fmla="*/ 546800 h 1189895"/>
              <a:gd name="connsiteX125" fmla="*/ 4061642 w 4584156"/>
              <a:gd name="connsiteY125" fmla="*/ 657332 h 1189895"/>
              <a:gd name="connsiteX126" fmla="*/ 4081739 w 4584156"/>
              <a:gd name="connsiteY126" fmla="*/ 727670 h 1189895"/>
              <a:gd name="connsiteX127" fmla="*/ 4101836 w 4584156"/>
              <a:gd name="connsiteY127" fmla="*/ 757815 h 1189895"/>
              <a:gd name="connsiteX128" fmla="*/ 4142029 w 4584156"/>
              <a:gd name="connsiteY128" fmla="*/ 697525 h 1189895"/>
              <a:gd name="connsiteX129" fmla="*/ 4202319 w 4584156"/>
              <a:gd name="connsiteY129" fmla="*/ 597042 h 1189895"/>
              <a:gd name="connsiteX130" fmla="*/ 4212367 w 4584156"/>
              <a:gd name="connsiteY130" fmla="*/ 406123 h 1189895"/>
              <a:gd name="connsiteX131" fmla="*/ 4222416 w 4584156"/>
              <a:gd name="connsiteY131" fmla="*/ 365930 h 1189895"/>
              <a:gd name="connsiteX132" fmla="*/ 4272658 w 4584156"/>
              <a:gd name="connsiteY132" fmla="*/ 476462 h 1189895"/>
              <a:gd name="connsiteX133" fmla="*/ 4282706 w 4584156"/>
              <a:gd name="connsiteY133" fmla="*/ 556848 h 1189895"/>
              <a:gd name="connsiteX134" fmla="*/ 4292754 w 4584156"/>
              <a:gd name="connsiteY134" fmla="*/ 687477 h 1189895"/>
              <a:gd name="connsiteX135" fmla="*/ 4322899 w 4584156"/>
              <a:gd name="connsiteY135" fmla="*/ 777912 h 1189895"/>
              <a:gd name="connsiteX136" fmla="*/ 4332948 w 4584156"/>
              <a:gd name="connsiteY136" fmla="*/ 808057 h 1189895"/>
              <a:gd name="connsiteX137" fmla="*/ 4342996 w 4584156"/>
              <a:gd name="connsiteY137" fmla="*/ 838202 h 1189895"/>
              <a:gd name="connsiteX138" fmla="*/ 4373141 w 4584156"/>
              <a:gd name="connsiteY138" fmla="*/ 868347 h 1189895"/>
              <a:gd name="connsiteX139" fmla="*/ 4383189 w 4584156"/>
              <a:gd name="connsiteY139" fmla="*/ 1009024 h 1189895"/>
              <a:gd name="connsiteX140" fmla="*/ 4423383 w 4584156"/>
              <a:gd name="connsiteY140" fmla="*/ 1029121 h 1189895"/>
              <a:gd name="connsiteX141" fmla="*/ 4483673 w 4584156"/>
              <a:gd name="connsiteY141" fmla="*/ 968831 h 1189895"/>
              <a:gd name="connsiteX142" fmla="*/ 4523866 w 4584156"/>
              <a:gd name="connsiteY142" fmla="*/ 898492 h 1189895"/>
              <a:gd name="connsiteX143" fmla="*/ 4564060 w 4584156"/>
              <a:gd name="connsiteY143" fmla="*/ 838202 h 1189895"/>
              <a:gd name="connsiteX144" fmla="*/ 4584156 w 4584156"/>
              <a:gd name="connsiteY144" fmla="*/ 787960 h 1189895"/>
              <a:gd name="connsiteX0" fmla="*/ 2108 w 4584156"/>
              <a:gd name="connsiteY0" fmla="*/ 958782 h 1189895"/>
              <a:gd name="connsiteX1" fmla="*/ 22205 w 4584156"/>
              <a:gd name="connsiteY1" fmla="*/ 828154 h 1189895"/>
              <a:gd name="connsiteX2" fmla="*/ 32253 w 4584156"/>
              <a:gd name="connsiteY2" fmla="*/ 798009 h 1189895"/>
              <a:gd name="connsiteX3" fmla="*/ 62398 w 4584156"/>
              <a:gd name="connsiteY3" fmla="*/ 787960 h 1189895"/>
              <a:gd name="connsiteX4" fmla="*/ 72447 w 4584156"/>
              <a:gd name="connsiteY4" fmla="*/ 818105 h 1189895"/>
              <a:gd name="connsiteX5" fmla="*/ 112640 w 4584156"/>
              <a:gd name="connsiteY5" fmla="*/ 878396 h 1189895"/>
              <a:gd name="connsiteX6" fmla="*/ 122688 w 4584156"/>
              <a:gd name="connsiteY6" fmla="*/ 958782 h 1189895"/>
              <a:gd name="connsiteX7" fmla="*/ 132737 w 4584156"/>
              <a:gd name="connsiteY7" fmla="*/ 988927 h 1189895"/>
              <a:gd name="connsiteX8" fmla="*/ 203075 w 4584156"/>
              <a:gd name="connsiteY8" fmla="*/ 1069314 h 1189895"/>
              <a:gd name="connsiteX9" fmla="*/ 243269 w 4584156"/>
              <a:gd name="connsiteY9" fmla="*/ 1079363 h 1189895"/>
              <a:gd name="connsiteX10" fmla="*/ 273414 w 4584156"/>
              <a:gd name="connsiteY10" fmla="*/ 1089411 h 1189895"/>
              <a:gd name="connsiteX11" fmla="*/ 303559 w 4584156"/>
              <a:gd name="connsiteY11" fmla="*/ 1069314 h 1189895"/>
              <a:gd name="connsiteX12" fmla="*/ 353800 w 4584156"/>
              <a:gd name="connsiteY12" fmla="*/ 898492 h 1189895"/>
              <a:gd name="connsiteX13" fmla="*/ 383945 w 4584156"/>
              <a:gd name="connsiteY13" fmla="*/ 878396 h 1189895"/>
              <a:gd name="connsiteX14" fmla="*/ 397775 w 4584156"/>
              <a:gd name="connsiteY14" fmla="*/ 861433 h 1189895"/>
              <a:gd name="connsiteX15" fmla="*/ 484429 w 4584156"/>
              <a:gd name="connsiteY15" fmla="*/ 828154 h 1189895"/>
              <a:gd name="connsiteX16" fmla="*/ 534671 w 4584156"/>
              <a:gd name="connsiteY16" fmla="*/ 948734 h 1189895"/>
              <a:gd name="connsiteX17" fmla="*/ 605009 w 4584156"/>
              <a:gd name="connsiteY17" fmla="*/ 998976 h 1189895"/>
              <a:gd name="connsiteX18" fmla="*/ 735638 w 4584156"/>
              <a:gd name="connsiteY18" fmla="*/ 1109508 h 1189895"/>
              <a:gd name="connsiteX19" fmla="*/ 775831 w 4584156"/>
              <a:gd name="connsiteY19" fmla="*/ 1089411 h 1189895"/>
              <a:gd name="connsiteX20" fmla="*/ 816025 w 4584156"/>
              <a:gd name="connsiteY20" fmla="*/ 1029121 h 1189895"/>
              <a:gd name="connsiteX21" fmla="*/ 826073 w 4584156"/>
              <a:gd name="connsiteY21" fmla="*/ 918589 h 1189895"/>
              <a:gd name="connsiteX22" fmla="*/ 916508 w 4584156"/>
              <a:gd name="connsiteY22" fmla="*/ 777912 h 1189895"/>
              <a:gd name="connsiteX23" fmla="*/ 926556 w 4584156"/>
              <a:gd name="connsiteY23" fmla="*/ 727670 h 1189895"/>
              <a:gd name="connsiteX24" fmla="*/ 966750 w 4584156"/>
              <a:gd name="connsiteY24" fmla="*/ 677429 h 1189895"/>
              <a:gd name="connsiteX25" fmla="*/ 986847 w 4584156"/>
              <a:gd name="connsiteY25" fmla="*/ 647284 h 1189895"/>
              <a:gd name="connsiteX26" fmla="*/ 996895 w 4584156"/>
              <a:gd name="connsiteY26" fmla="*/ 617138 h 1189895"/>
              <a:gd name="connsiteX27" fmla="*/ 1016992 w 4584156"/>
              <a:gd name="connsiteY27" fmla="*/ 566897 h 1189895"/>
              <a:gd name="connsiteX28" fmla="*/ 1037088 w 4584156"/>
              <a:gd name="connsiteY28" fmla="*/ 436268 h 1189895"/>
              <a:gd name="connsiteX29" fmla="*/ 1047137 w 4584156"/>
              <a:gd name="connsiteY29" fmla="*/ 627187 h 1189895"/>
              <a:gd name="connsiteX30" fmla="*/ 1067233 w 4584156"/>
              <a:gd name="connsiteY30" fmla="*/ 586993 h 1189895"/>
              <a:gd name="connsiteX31" fmla="*/ 1077282 w 4584156"/>
              <a:gd name="connsiteY31" fmla="*/ 556848 h 1189895"/>
              <a:gd name="connsiteX32" fmla="*/ 1127524 w 4584156"/>
              <a:gd name="connsiteY32" fmla="*/ 647284 h 1189895"/>
              <a:gd name="connsiteX33" fmla="*/ 1177765 w 4584156"/>
              <a:gd name="connsiteY33" fmla="*/ 707574 h 1189895"/>
              <a:gd name="connsiteX34" fmla="*/ 1207910 w 4584156"/>
              <a:gd name="connsiteY34" fmla="*/ 717622 h 1189895"/>
              <a:gd name="connsiteX35" fmla="*/ 1258152 w 4584156"/>
              <a:gd name="connsiteY35" fmla="*/ 607090 h 1189895"/>
              <a:gd name="connsiteX36" fmla="*/ 1318442 w 4584156"/>
              <a:gd name="connsiteY36" fmla="*/ 546800 h 1189895"/>
              <a:gd name="connsiteX37" fmla="*/ 1338539 w 4584156"/>
              <a:gd name="connsiteY37" fmla="*/ 506607 h 1189895"/>
              <a:gd name="connsiteX38" fmla="*/ 1368684 w 4584156"/>
              <a:gd name="connsiteY38" fmla="*/ 365930 h 1189895"/>
              <a:gd name="connsiteX39" fmla="*/ 1388781 w 4584156"/>
              <a:gd name="connsiteY39" fmla="*/ 396075 h 1189895"/>
              <a:gd name="connsiteX40" fmla="*/ 1398829 w 4584156"/>
              <a:gd name="connsiteY40" fmla="*/ 426220 h 1189895"/>
              <a:gd name="connsiteX41" fmla="*/ 1418926 w 4584156"/>
              <a:gd name="connsiteY41" fmla="*/ 496558 h 1189895"/>
              <a:gd name="connsiteX42" fmla="*/ 1469167 w 4584156"/>
              <a:gd name="connsiteY42" fmla="*/ 576945 h 1189895"/>
              <a:gd name="connsiteX43" fmla="*/ 1499313 w 4584156"/>
              <a:gd name="connsiteY43" fmla="*/ 737719 h 1189895"/>
              <a:gd name="connsiteX44" fmla="*/ 1529458 w 4584156"/>
              <a:gd name="connsiteY44" fmla="*/ 848251 h 1189895"/>
              <a:gd name="connsiteX45" fmla="*/ 1549554 w 4584156"/>
              <a:gd name="connsiteY45" fmla="*/ 928637 h 1189895"/>
              <a:gd name="connsiteX46" fmla="*/ 1569651 w 4584156"/>
              <a:gd name="connsiteY46" fmla="*/ 958782 h 1189895"/>
              <a:gd name="connsiteX47" fmla="*/ 1599796 w 4584156"/>
              <a:gd name="connsiteY47" fmla="*/ 948734 h 1189895"/>
              <a:gd name="connsiteX48" fmla="*/ 1609844 w 4584156"/>
              <a:gd name="connsiteY48" fmla="*/ 918589 h 1189895"/>
              <a:gd name="connsiteX49" fmla="*/ 1629941 w 4584156"/>
              <a:gd name="connsiteY49" fmla="*/ 888444 h 1189895"/>
              <a:gd name="connsiteX50" fmla="*/ 1660086 w 4584156"/>
              <a:gd name="connsiteY50" fmla="*/ 838202 h 1189895"/>
              <a:gd name="connsiteX51" fmla="*/ 1700280 w 4584156"/>
              <a:gd name="connsiteY51" fmla="*/ 868347 h 1189895"/>
              <a:gd name="connsiteX52" fmla="*/ 1800763 w 4584156"/>
              <a:gd name="connsiteY52" fmla="*/ 958782 h 1189895"/>
              <a:gd name="connsiteX53" fmla="*/ 1840956 w 4584156"/>
              <a:gd name="connsiteY53" fmla="*/ 1029121 h 1189895"/>
              <a:gd name="connsiteX54" fmla="*/ 1871102 w 4584156"/>
              <a:gd name="connsiteY54" fmla="*/ 1049218 h 1189895"/>
              <a:gd name="connsiteX55" fmla="*/ 1881150 w 4584156"/>
              <a:gd name="connsiteY55" fmla="*/ 1079363 h 1189895"/>
              <a:gd name="connsiteX56" fmla="*/ 1901247 w 4584156"/>
              <a:gd name="connsiteY56" fmla="*/ 1049218 h 1189895"/>
              <a:gd name="connsiteX57" fmla="*/ 1911295 w 4584156"/>
              <a:gd name="connsiteY57" fmla="*/ 1009024 h 1189895"/>
              <a:gd name="connsiteX58" fmla="*/ 1931392 w 4584156"/>
              <a:gd name="connsiteY58" fmla="*/ 958782 h 1189895"/>
              <a:gd name="connsiteX59" fmla="*/ 1941440 w 4584156"/>
              <a:gd name="connsiteY59" fmla="*/ 928637 h 1189895"/>
              <a:gd name="connsiteX60" fmla="*/ 1951488 w 4584156"/>
              <a:gd name="connsiteY60" fmla="*/ 767864 h 1189895"/>
              <a:gd name="connsiteX61" fmla="*/ 1981633 w 4584156"/>
              <a:gd name="connsiteY61" fmla="*/ 677429 h 1189895"/>
              <a:gd name="connsiteX62" fmla="*/ 2011778 w 4584156"/>
              <a:gd name="connsiteY62" fmla="*/ 627187 h 1189895"/>
              <a:gd name="connsiteX63" fmla="*/ 2021827 w 4584156"/>
              <a:gd name="connsiteY63" fmla="*/ 566897 h 1189895"/>
              <a:gd name="connsiteX64" fmla="*/ 2031875 w 4584156"/>
              <a:gd name="connsiteY64" fmla="*/ 597042 h 1189895"/>
              <a:gd name="connsiteX65" fmla="*/ 2041924 w 4584156"/>
              <a:gd name="connsiteY65" fmla="*/ 657332 h 1189895"/>
              <a:gd name="connsiteX66" fmla="*/ 2072069 w 4584156"/>
              <a:gd name="connsiteY66" fmla="*/ 727670 h 1189895"/>
              <a:gd name="connsiteX67" fmla="*/ 2082117 w 4584156"/>
              <a:gd name="connsiteY67" fmla="*/ 848251 h 1189895"/>
              <a:gd name="connsiteX68" fmla="*/ 2102214 w 4584156"/>
              <a:gd name="connsiteY68" fmla="*/ 968831 h 1189895"/>
              <a:gd name="connsiteX69" fmla="*/ 2162504 w 4584156"/>
              <a:gd name="connsiteY69" fmla="*/ 908541 h 1189895"/>
              <a:gd name="connsiteX70" fmla="*/ 2222794 w 4584156"/>
              <a:gd name="connsiteY70" fmla="*/ 868347 h 1189895"/>
              <a:gd name="connsiteX71" fmla="*/ 2273036 w 4584156"/>
              <a:gd name="connsiteY71" fmla="*/ 808057 h 1189895"/>
              <a:gd name="connsiteX72" fmla="*/ 2313229 w 4584156"/>
              <a:gd name="connsiteY72" fmla="*/ 747767 h 1189895"/>
              <a:gd name="connsiteX73" fmla="*/ 2383567 w 4584156"/>
              <a:gd name="connsiteY73" fmla="*/ 687477 h 1189895"/>
              <a:gd name="connsiteX74" fmla="*/ 2433809 w 4584156"/>
              <a:gd name="connsiteY74" fmla="*/ 697525 h 1189895"/>
              <a:gd name="connsiteX75" fmla="*/ 2484051 w 4584156"/>
              <a:gd name="connsiteY75" fmla="*/ 737719 h 1189895"/>
              <a:gd name="connsiteX76" fmla="*/ 2544341 w 4584156"/>
              <a:gd name="connsiteY76" fmla="*/ 767864 h 1189895"/>
              <a:gd name="connsiteX77" fmla="*/ 2574486 w 4584156"/>
              <a:gd name="connsiteY77" fmla="*/ 798009 h 1189895"/>
              <a:gd name="connsiteX78" fmla="*/ 2584535 w 4584156"/>
              <a:gd name="connsiteY78" fmla="*/ 828154 h 1189895"/>
              <a:gd name="connsiteX79" fmla="*/ 2664921 w 4584156"/>
              <a:gd name="connsiteY79" fmla="*/ 868347 h 1189895"/>
              <a:gd name="connsiteX80" fmla="*/ 2705115 w 4584156"/>
              <a:gd name="connsiteY80" fmla="*/ 888444 h 1189895"/>
              <a:gd name="connsiteX81" fmla="*/ 2735260 w 4584156"/>
              <a:gd name="connsiteY81" fmla="*/ 858299 h 1189895"/>
              <a:gd name="connsiteX82" fmla="*/ 2765405 w 4584156"/>
              <a:gd name="connsiteY82" fmla="*/ 838202 h 1189895"/>
              <a:gd name="connsiteX83" fmla="*/ 2835743 w 4584156"/>
              <a:gd name="connsiteY83" fmla="*/ 767864 h 1189895"/>
              <a:gd name="connsiteX84" fmla="*/ 2845792 w 4584156"/>
              <a:gd name="connsiteY84" fmla="*/ 727670 h 1189895"/>
              <a:gd name="connsiteX85" fmla="*/ 2875937 w 4584156"/>
              <a:gd name="connsiteY85" fmla="*/ 647284 h 1189895"/>
              <a:gd name="connsiteX86" fmla="*/ 2885985 w 4584156"/>
              <a:gd name="connsiteY86" fmla="*/ 546800 h 1189895"/>
              <a:gd name="connsiteX87" fmla="*/ 2906082 w 4584156"/>
              <a:gd name="connsiteY87" fmla="*/ 496558 h 1189895"/>
              <a:gd name="connsiteX88" fmla="*/ 2916130 w 4584156"/>
              <a:gd name="connsiteY88" fmla="*/ 456365 h 1189895"/>
              <a:gd name="connsiteX89" fmla="*/ 2936227 w 4584156"/>
              <a:gd name="connsiteY89" fmla="*/ 426220 h 1189895"/>
              <a:gd name="connsiteX90" fmla="*/ 2966372 w 4584156"/>
              <a:gd name="connsiteY90" fmla="*/ 335785 h 1189895"/>
              <a:gd name="connsiteX91" fmla="*/ 2986469 w 4584156"/>
              <a:gd name="connsiteY91" fmla="*/ 305640 h 1189895"/>
              <a:gd name="connsiteX92" fmla="*/ 3006565 w 4584156"/>
              <a:gd name="connsiteY92" fmla="*/ 225253 h 1189895"/>
              <a:gd name="connsiteX93" fmla="*/ 3071864 w 4584156"/>
              <a:gd name="connsiteY93" fmla="*/ 16377 h 1189895"/>
              <a:gd name="connsiteX94" fmla="*/ 3066855 w 4584156"/>
              <a:gd name="connsiteY94" fmla="*/ 355881 h 1189895"/>
              <a:gd name="connsiteX95" fmla="*/ 3117097 w 4584156"/>
              <a:gd name="connsiteY95" fmla="*/ 486510 h 1189895"/>
              <a:gd name="connsiteX96" fmla="*/ 3127145 w 4584156"/>
              <a:gd name="connsiteY96" fmla="*/ 637235 h 1189895"/>
              <a:gd name="connsiteX97" fmla="*/ 3157291 w 4584156"/>
              <a:gd name="connsiteY97" fmla="*/ 808057 h 1189895"/>
              <a:gd name="connsiteX98" fmla="*/ 3197484 w 4584156"/>
              <a:gd name="connsiteY98" fmla="*/ 928637 h 1189895"/>
              <a:gd name="connsiteX99" fmla="*/ 3207532 w 4584156"/>
              <a:gd name="connsiteY99" fmla="*/ 968831 h 1189895"/>
              <a:gd name="connsiteX100" fmla="*/ 3217581 w 4584156"/>
              <a:gd name="connsiteY100" fmla="*/ 1099459 h 1189895"/>
              <a:gd name="connsiteX101" fmla="*/ 3237677 w 4584156"/>
              <a:gd name="connsiteY101" fmla="*/ 1159749 h 1189895"/>
              <a:gd name="connsiteX102" fmla="*/ 3247726 w 4584156"/>
              <a:gd name="connsiteY102" fmla="*/ 1189895 h 1189895"/>
              <a:gd name="connsiteX103" fmla="*/ 3308016 w 4584156"/>
              <a:gd name="connsiteY103" fmla="*/ 1109508 h 1189895"/>
              <a:gd name="connsiteX104" fmla="*/ 3358258 w 4584156"/>
              <a:gd name="connsiteY104" fmla="*/ 1029121 h 1189895"/>
              <a:gd name="connsiteX105" fmla="*/ 3378354 w 4584156"/>
              <a:gd name="connsiteY105" fmla="*/ 958782 h 1189895"/>
              <a:gd name="connsiteX106" fmla="*/ 3388403 w 4584156"/>
              <a:gd name="connsiteY106" fmla="*/ 898492 h 1189895"/>
              <a:gd name="connsiteX107" fmla="*/ 3418548 w 4584156"/>
              <a:gd name="connsiteY107" fmla="*/ 828154 h 1189895"/>
              <a:gd name="connsiteX108" fmla="*/ 3428596 w 4584156"/>
              <a:gd name="connsiteY108" fmla="*/ 727670 h 1189895"/>
              <a:gd name="connsiteX109" fmla="*/ 3458741 w 4584156"/>
              <a:gd name="connsiteY109" fmla="*/ 657332 h 1189895"/>
              <a:gd name="connsiteX110" fmla="*/ 3529080 w 4584156"/>
              <a:gd name="connsiteY110" fmla="*/ 747767 h 1189895"/>
              <a:gd name="connsiteX111" fmla="*/ 3549176 w 4584156"/>
              <a:gd name="connsiteY111" fmla="*/ 787960 h 1189895"/>
              <a:gd name="connsiteX112" fmla="*/ 3559225 w 4584156"/>
              <a:gd name="connsiteY112" fmla="*/ 888444 h 1189895"/>
              <a:gd name="connsiteX113" fmla="*/ 3609466 w 4584156"/>
              <a:gd name="connsiteY113" fmla="*/ 908541 h 1189895"/>
              <a:gd name="connsiteX114" fmla="*/ 3780288 w 4584156"/>
              <a:gd name="connsiteY114" fmla="*/ 928637 h 1189895"/>
              <a:gd name="connsiteX115" fmla="*/ 3810433 w 4584156"/>
              <a:gd name="connsiteY115" fmla="*/ 918589 h 1189895"/>
              <a:gd name="connsiteX116" fmla="*/ 3820482 w 4584156"/>
              <a:gd name="connsiteY116" fmla="*/ 838202 h 1189895"/>
              <a:gd name="connsiteX117" fmla="*/ 3830530 w 4584156"/>
              <a:gd name="connsiteY117" fmla="*/ 787960 h 1189895"/>
              <a:gd name="connsiteX118" fmla="*/ 3880772 w 4584156"/>
              <a:gd name="connsiteY118" fmla="*/ 757815 h 1189895"/>
              <a:gd name="connsiteX119" fmla="*/ 3900869 w 4584156"/>
              <a:gd name="connsiteY119" fmla="*/ 727670 h 1189895"/>
              <a:gd name="connsiteX120" fmla="*/ 3941062 w 4584156"/>
              <a:gd name="connsiteY120" fmla="*/ 687477 h 1189895"/>
              <a:gd name="connsiteX121" fmla="*/ 3951110 w 4584156"/>
              <a:gd name="connsiteY121" fmla="*/ 627187 h 1189895"/>
              <a:gd name="connsiteX122" fmla="*/ 3971207 w 4584156"/>
              <a:gd name="connsiteY122" fmla="*/ 597042 h 1189895"/>
              <a:gd name="connsiteX123" fmla="*/ 4001352 w 4584156"/>
              <a:gd name="connsiteY123" fmla="*/ 536752 h 1189895"/>
              <a:gd name="connsiteX124" fmla="*/ 4031497 w 4584156"/>
              <a:gd name="connsiteY124" fmla="*/ 546800 h 1189895"/>
              <a:gd name="connsiteX125" fmla="*/ 4061642 w 4584156"/>
              <a:gd name="connsiteY125" fmla="*/ 657332 h 1189895"/>
              <a:gd name="connsiteX126" fmla="*/ 4081739 w 4584156"/>
              <a:gd name="connsiteY126" fmla="*/ 727670 h 1189895"/>
              <a:gd name="connsiteX127" fmla="*/ 4101836 w 4584156"/>
              <a:gd name="connsiteY127" fmla="*/ 757815 h 1189895"/>
              <a:gd name="connsiteX128" fmla="*/ 4142029 w 4584156"/>
              <a:gd name="connsiteY128" fmla="*/ 697525 h 1189895"/>
              <a:gd name="connsiteX129" fmla="*/ 4202319 w 4584156"/>
              <a:gd name="connsiteY129" fmla="*/ 597042 h 1189895"/>
              <a:gd name="connsiteX130" fmla="*/ 4212367 w 4584156"/>
              <a:gd name="connsiteY130" fmla="*/ 406123 h 1189895"/>
              <a:gd name="connsiteX131" fmla="*/ 4222416 w 4584156"/>
              <a:gd name="connsiteY131" fmla="*/ 365930 h 1189895"/>
              <a:gd name="connsiteX132" fmla="*/ 4272658 w 4584156"/>
              <a:gd name="connsiteY132" fmla="*/ 476462 h 1189895"/>
              <a:gd name="connsiteX133" fmla="*/ 4282706 w 4584156"/>
              <a:gd name="connsiteY133" fmla="*/ 556848 h 1189895"/>
              <a:gd name="connsiteX134" fmla="*/ 4292754 w 4584156"/>
              <a:gd name="connsiteY134" fmla="*/ 687477 h 1189895"/>
              <a:gd name="connsiteX135" fmla="*/ 4322899 w 4584156"/>
              <a:gd name="connsiteY135" fmla="*/ 777912 h 1189895"/>
              <a:gd name="connsiteX136" fmla="*/ 4332948 w 4584156"/>
              <a:gd name="connsiteY136" fmla="*/ 808057 h 1189895"/>
              <a:gd name="connsiteX137" fmla="*/ 4342996 w 4584156"/>
              <a:gd name="connsiteY137" fmla="*/ 838202 h 1189895"/>
              <a:gd name="connsiteX138" fmla="*/ 4373141 w 4584156"/>
              <a:gd name="connsiteY138" fmla="*/ 868347 h 1189895"/>
              <a:gd name="connsiteX139" fmla="*/ 4383189 w 4584156"/>
              <a:gd name="connsiteY139" fmla="*/ 1009024 h 1189895"/>
              <a:gd name="connsiteX140" fmla="*/ 4423383 w 4584156"/>
              <a:gd name="connsiteY140" fmla="*/ 1029121 h 1189895"/>
              <a:gd name="connsiteX141" fmla="*/ 4483673 w 4584156"/>
              <a:gd name="connsiteY141" fmla="*/ 968831 h 1189895"/>
              <a:gd name="connsiteX142" fmla="*/ 4523866 w 4584156"/>
              <a:gd name="connsiteY142" fmla="*/ 898492 h 1189895"/>
              <a:gd name="connsiteX143" fmla="*/ 4564060 w 4584156"/>
              <a:gd name="connsiteY143" fmla="*/ 838202 h 1189895"/>
              <a:gd name="connsiteX144" fmla="*/ 4584156 w 4584156"/>
              <a:gd name="connsiteY144" fmla="*/ 787960 h 1189895"/>
              <a:gd name="connsiteX0" fmla="*/ 2108 w 4584156"/>
              <a:gd name="connsiteY0" fmla="*/ 958782 h 1189895"/>
              <a:gd name="connsiteX1" fmla="*/ 22205 w 4584156"/>
              <a:gd name="connsiteY1" fmla="*/ 828154 h 1189895"/>
              <a:gd name="connsiteX2" fmla="*/ 32253 w 4584156"/>
              <a:gd name="connsiteY2" fmla="*/ 798009 h 1189895"/>
              <a:gd name="connsiteX3" fmla="*/ 62398 w 4584156"/>
              <a:gd name="connsiteY3" fmla="*/ 787960 h 1189895"/>
              <a:gd name="connsiteX4" fmla="*/ 72447 w 4584156"/>
              <a:gd name="connsiteY4" fmla="*/ 818105 h 1189895"/>
              <a:gd name="connsiteX5" fmla="*/ 112640 w 4584156"/>
              <a:gd name="connsiteY5" fmla="*/ 878396 h 1189895"/>
              <a:gd name="connsiteX6" fmla="*/ 122688 w 4584156"/>
              <a:gd name="connsiteY6" fmla="*/ 958782 h 1189895"/>
              <a:gd name="connsiteX7" fmla="*/ 132737 w 4584156"/>
              <a:gd name="connsiteY7" fmla="*/ 988927 h 1189895"/>
              <a:gd name="connsiteX8" fmla="*/ 203075 w 4584156"/>
              <a:gd name="connsiteY8" fmla="*/ 1069314 h 1189895"/>
              <a:gd name="connsiteX9" fmla="*/ 243269 w 4584156"/>
              <a:gd name="connsiteY9" fmla="*/ 1079363 h 1189895"/>
              <a:gd name="connsiteX10" fmla="*/ 273414 w 4584156"/>
              <a:gd name="connsiteY10" fmla="*/ 1089411 h 1189895"/>
              <a:gd name="connsiteX11" fmla="*/ 303559 w 4584156"/>
              <a:gd name="connsiteY11" fmla="*/ 1069314 h 1189895"/>
              <a:gd name="connsiteX12" fmla="*/ 353800 w 4584156"/>
              <a:gd name="connsiteY12" fmla="*/ 898492 h 1189895"/>
              <a:gd name="connsiteX13" fmla="*/ 383945 w 4584156"/>
              <a:gd name="connsiteY13" fmla="*/ 878396 h 1189895"/>
              <a:gd name="connsiteX14" fmla="*/ 397775 w 4584156"/>
              <a:gd name="connsiteY14" fmla="*/ 861433 h 1189895"/>
              <a:gd name="connsiteX15" fmla="*/ 484429 w 4584156"/>
              <a:gd name="connsiteY15" fmla="*/ 828154 h 1189895"/>
              <a:gd name="connsiteX16" fmla="*/ 534671 w 4584156"/>
              <a:gd name="connsiteY16" fmla="*/ 948734 h 1189895"/>
              <a:gd name="connsiteX17" fmla="*/ 605009 w 4584156"/>
              <a:gd name="connsiteY17" fmla="*/ 998976 h 1189895"/>
              <a:gd name="connsiteX18" fmla="*/ 735638 w 4584156"/>
              <a:gd name="connsiteY18" fmla="*/ 1109508 h 1189895"/>
              <a:gd name="connsiteX19" fmla="*/ 775831 w 4584156"/>
              <a:gd name="connsiteY19" fmla="*/ 1089411 h 1189895"/>
              <a:gd name="connsiteX20" fmla="*/ 816025 w 4584156"/>
              <a:gd name="connsiteY20" fmla="*/ 1029121 h 1189895"/>
              <a:gd name="connsiteX21" fmla="*/ 826073 w 4584156"/>
              <a:gd name="connsiteY21" fmla="*/ 918589 h 1189895"/>
              <a:gd name="connsiteX22" fmla="*/ 916508 w 4584156"/>
              <a:gd name="connsiteY22" fmla="*/ 777912 h 1189895"/>
              <a:gd name="connsiteX23" fmla="*/ 926556 w 4584156"/>
              <a:gd name="connsiteY23" fmla="*/ 727670 h 1189895"/>
              <a:gd name="connsiteX24" fmla="*/ 966750 w 4584156"/>
              <a:gd name="connsiteY24" fmla="*/ 677429 h 1189895"/>
              <a:gd name="connsiteX25" fmla="*/ 986847 w 4584156"/>
              <a:gd name="connsiteY25" fmla="*/ 647284 h 1189895"/>
              <a:gd name="connsiteX26" fmla="*/ 996895 w 4584156"/>
              <a:gd name="connsiteY26" fmla="*/ 617138 h 1189895"/>
              <a:gd name="connsiteX27" fmla="*/ 1016992 w 4584156"/>
              <a:gd name="connsiteY27" fmla="*/ 566897 h 1189895"/>
              <a:gd name="connsiteX28" fmla="*/ 1037088 w 4584156"/>
              <a:gd name="connsiteY28" fmla="*/ 436268 h 1189895"/>
              <a:gd name="connsiteX29" fmla="*/ 1047137 w 4584156"/>
              <a:gd name="connsiteY29" fmla="*/ 627187 h 1189895"/>
              <a:gd name="connsiteX30" fmla="*/ 1067233 w 4584156"/>
              <a:gd name="connsiteY30" fmla="*/ 586993 h 1189895"/>
              <a:gd name="connsiteX31" fmla="*/ 1077282 w 4584156"/>
              <a:gd name="connsiteY31" fmla="*/ 556848 h 1189895"/>
              <a:gd name="connsiteX32" fmla="*/ 1127524 w 4584156"/>
              <a:gd name="connsiteY32" fmla="*/ 647284 h 1189895"/>
              <a:gd name="connsiteX33" fmla="*/ 1177765 w 4584156"/>
              <a:gd name="connsiteY33" fmla="*/ 707574 h 1189895"/>
              <a:gd name="connsiteX34" fmla="*/ 1207910 w 4584156"/>
              <a:gd name="connsiteY34" fmla="*/ 717622 h 1189895"/>
              <a:gd name="connsiteX35" fmla="*/ 1258152 w 4584156"/>
              <a:gd name="connsiteY35" fmla="*/ 607090 h 1189895"/>
              <a:gd name="connsiteX36" fmla="*/ 1318442 w 4584156"/>
              <a:gd name="connsiteY36" fmla="*/ 546800 h 1189895"/>
              <a:gd name="connsiteX37" fmla="*/ 1338539 w 4584156"/>
              <a:gd name="connsiteY37" fmla="*/ 506607 h 1189895"/>
              <a:gd name="connsiteX38" fmla="*/ 1368684 w 4584156"/>
              <a:gd name="connsiteY38" fmla="*/ 365930 h 1189895"/>
              <a:gd name="connsiteX39" fmla="*/ 1388781 w 4584156"/>
              <a:gd name="connsiteY39" fmla="*/ 396075 h 1189895"/>
              <a:gd name="connsiteX40" fmla="*/ 1398829 w 4584156"/>
              <a:gd name="connsiteY40" fmla="*/ 426220 h 1189895"/>
              <a:gd name="connsiteX41" fmla="*/ 1418926 w 4584156"/>
              <a:gd name="connsiteY41" fmla="*/ 496558 h 1189895"/>
              <a:gd name="connsiteX42" fmla="*/ 1469167 w 4584156"/>
              <a:gd name="connsiteY42" fmla="*/ 576945 h 1189895"/>
              <a:gd name="connsiteX43" fmla="*/ 1499313 w 4584156"/>
              <a:gd name="connsiteY43" fmla="*/ 737719 h 1189895"/>
              <a:gd name="connsiteX44" fmla="*/ 1529458 w 4584156"/>
              <a:gd name="connsiteY44" fmla="*/ 848251 h 1189895"/>
              <a:gd name="connsiteX45" fmla="*/ 1549554 w 4584156"/>
              <a:gd name="connsiteY45" fmla="*/ 928637 h 1189895"/>
              <a:gd name="connsiteX46" fmla="*/ 1569651 w 4584156"/>
              <a:gd name="connsiteY46" fmla="*/ 958782 h 1189895"/>
              <a:gd name="connsiteX47" fmla="*/ 1599796 w 4584156"/>
              <a:gd name="connsiteY47" fmla="*/ 948734 h 1189895"/>
              <a:gd name="connsiteX48" fmla="*/ 1609844 w 4584156"/>
              <a:gd name="connsiteY48" fmla="*/ 918589 h 1189895"/>
              <a:gd name="connsiteX49" fmla="*/ 1629941 w 4584156"/>
              <a:gd name="connsiteY49" fmla="*/ 888444 h 1189895"/>
              <a:gd name="connsiteX50" fmla="*/ 1660086 w 4584156"/>
              <a:gd name="connsiteY50" fmla="*/ 838202 h 1189895"/>
              <a:gd name="connsiteX51" fmla="*/ 1700280 w 4584156"/>
              <a:gd name="connsiteY51" fmla="*/ 868347 h 1189895"/>
              <a:gd name="connsiteX52" fmla="*/ 1800763 w 4584156"/>
              <a:gd name="connsiteY52" fmla="*/ 958782 h 1189895"/>
              <a:gd name="connsiteX53" fmla="*/ 1840956 w 4584156"/>
              <a:gd name="connsiteY53" fmla="*/ 1029121 h 1189895"/>
              <a:gd name="connsiteX54" fmla="*/ 1871102 w 4584156"/>
              <a:gd name="connsiteY54" fmla="*/ 1049218 h 1189895"/>
              <a:gd name="connsiteX55" fmla="*/ 1881150 w 4584156"/>
              <a:gd name="connsiteY55" fmla="*/ 1079363 h 1189895"/>
              <a:gd name="connsiteX56" fmla="*/ 1901247 w 4584156"/>
              <a:gd name="connsiteY56" fmla="*/ 1049218 h 1189895"/>
              <a:gd name="connsiteX57" fmla="*/ 1911295 w 4584156"/>
              <a:gd name="connsiteY57" fmla="*/ 1009024 h 1189895"/>
              <a:gd name="connsiteX58" fmla="*/ 1931392 w 4584156"/>
              <a:gd name="connsiteY58" fmla="*/ 958782 h 1189895"/>
              <a:gd name="connsiteX59" fmla="*/ 1941440 w 4584156"/>
              <a:gd name="connsiteY59" fmla="*/ 928637 h 1189895"/>
              <a:gd name="connsiteX60" fmla="*/ 1951488 w 4584156"/>
              <a:gd name="connsiteY60" fmla="*/ 767864 h 1189895"/>
              <a:gd name="connsiteX61" fmla="*/ 1981633 w 4584156"/>
              <a:gd name="connsiteY61" fmla="*/ 677429 h 1189895"/>
              <a:gd name="connsiteX62" fmla="*/ 2011778 w 4584156"/>
              <a:gd name="connsiteY62" fmla="*/ 627187 h 1189895"/>
              <a:gd name="connsiteX63" fmla="*/ 2021827 w 4584156"/>
              <a:gd name="connsiteY63" fmla="*/ 566897 h 1189895"/>
              <a:gd name="connsiteX64" fmla="*/ 2031875 w 4584156"/>
              <a:gd name="connsiteY64" fmla="*/ 597042 h 1189895"/>
              <a:gd name="connsiteX65" fmla="*/ 2041924 w 4584156"/>
              <a:gd name="connsiteY65" fmla="*/ 657332 h 1189895"/>
              <a:gd name="connsiteX66" fmla="*/ 2072069 w 4584156"/>
              <a:gd name="connsiteY66" fmla="*/ 727670 h 1189895"/>
              <a:gd name="connsiteX67" fmla="*/ 2082117 w 4584156"/>
              <a:gd name="connsiteY67" fmla="*/ 848251 h 1189895"/>
              <a:gd name="connsiteX68" fmla="*/ 2102214 w 4584156"/>
              <a:gd name="connsiteY68" fmla="*/ 968831 h 1189895"/>
              <a:gd name="connsiteX69" fmla="*/ 2162504 w 4584156"/>
              <a:gd name="connsiteY69" fmla="*/ 908541 h 1189895"/>
              <a:gd name="connsiteX70" fmla="*/ 2222794 w 4584156"/>
              <a:gd name="connsiteY70" fmla="*/ 868347 h 1189895"/>
              <a:gd name="connsiteX71" fmla="*/ 2273036 w 4584156"/>
              <a:gd name="connsiteY71" fmla="*/ 808057 h 1189895"/>
              <a:gd name="connsiteX72" fmla="*/ 2313229 w 4584156"/>
              <a:gd name="connsiteY72" fmla="*/ 747767 h 1189895"/>
              <a:gd name="connsiteX73" fmla="*/ 2383567 w 4584156"/>
              <a:gd name="connsiteY73" fmla="*/ 687477 h 1189895"/>
              <a:gd name="connsiteX74" fmla="*/ 2433809 w 4584156"/>
              <a:gd name="connsiteY74" fmla="*/ 697525 h 1189895"/>
              <a:gd name="connsiteX75" fmla="*/ 2484051 w 4584156"/>
              <a:gd name="connsiteY75" fmla="*/ 737719 h 1189895"/>
              <a:gd name="connsiteX76" fmla="*/ 2544341 w 4584156"/>
              <a:gd name="connsiteY76" fmla="*/ 767864 h 1189895"/>
              <a:gd name="connsiteX77" fmla="*/ 2574486 w 4584156"/>
              <a:gd name="connsiteY77" fmla="*/ 798009 h 1189895"/>
              <a:gd name="connsiteX78" fmla="*/ 2584535 w 4584156"/>
              <a:gd name="connsiteY78" fmla="*/ 828154 h 1189895"/>
              <a:gd name="connsiteX79" fmla="*/ 2664921 w 4584156"/>
              <a:gd name="connsiteY79" fmla="*/ 868347 h 1189895"/>
              <a:gd name="connsiteX80" fmla="*/ 2705115 w 4584156"/>
              <a:gd name="connsiteY80" fmla="*/ 888444 h 1189895"/>
              <a:gd name="connsiteX81" fmla="*/ 2735260 w 4584156"/>
              <a:gd name="connsiteY81" fmla="*/ 858299 h 1189895"/>
              <a:gd name="connsiteX82" fmla="*/ 2765405 w 4584156"/>
              <a:gd name="connsiteY82" fmla="*/ 838202 h 1189895"/>
              <a:gd name="connsiteX83" fmla="*/ 2835743 w 4584156"/>
              <a:gd name="connsiteY83" fmla="*/ 767864 h 1189895"/>
              <a:gd name="connsiteX84" fmla="*/ 2845792 w 4584156"/>
              <a:gd name="connsiteY84" fmla="*/ 727670 h 1189895"/>
              <a:gd name="connsiteX85" fmla="*/ 2875937 w 4584156"/>
              <a:gd name="connsiteY85" fmla="*/ 647284 h 1189895"/>
              <a:gd name="connsiteX86" fmla="*/ 2885985 w 4584156"/>
              <a:gd name="connsiteY86" fmla="*/ 546800 h 1189895"/>
              <a:gd name="connsiteX87" fmla="*/ 2906082 w 4584156"/>
              <a:gd name="connsiteY87" fmla="*/ 496558 h 1189895"/>
              <a:gd name="connsiteX88" fmla="*/ 2916130 w 4584156"/>
              <a:gd name="connsiteY88" fmla="*/ 456365 h 1189895"/>
              <a:gd name="connsiteX89" fmla="*/ 2936227 w 4584156"/>
              <a:gd name="connsiteY89" fmla="*/ 426220 h 1189895"/>
              <a:gd name="connsiteX90" fmla="*/ 2966372 w 4584156"/>
              <a:gd name="connsiteY90" fmla="*/ 335785 h 1189895"/>
              <a:gd name="connsiteX91" fmla="*/ 2986469 w 4584156"/>
              <a:gd name="connsiteY91" fmla="*/ 305640 h 1189895"/>
              <a:gd name="connsiteX92" fmla="*/ 3006565 w 4584156"/>
              <a:gd name="connsiteY92" fmla="*/ 225253 h 1189895"/>
              <a:gd name="connsiteX93" fmla="*/ 3071864 w 4584156"/>
              <a:gd name="connsiteY93" fmla="*/ 16377 h 1189895"/>
              <a:gd name="connsiteX94" fmla="*/ 3066855 w 4584156"/>
              <a:gd name="connsiteY94" fmla="*/ 355881 h 1189895"/>
              <a:gd name="connsiteX95" fmla="*/ 3117097 w 4584156"/>
              <a:gd name="connsiteY95" fmla="*/ 486510 h 1189895"/>
              <a:gd name="connsiteX96" fmla="*/ 3127145 w 4584156"/>
              <a:gd name="connsiteY96" fmla="*/ 637235 h 1189895"/>
              <a:gd name="connsiteX97" fmla="*/ 3157291 w 4584156"/>
              <a:gd name="connsiteY97" fmla="*/ 808057 h 1189895"/>
              <a:gd name="connsiteX98" fmla="*/ 3197484 w 4584156"/>
              <a:gd name="connsiteY98" fmla="*/ 928637 h 1189895"/>
              <a:gd name="connsiteX99" fmla="*/ 3207532 w 4584156"/>
              <a:gd name="connsiteY99" fmla="*/ 968831 h 1189895"/>
              <a:gd name="connsiteX100" fmla="*/ 3217581 w 4584156"/>
              <a:gd name="connsiteY100" fmla="*/ 1099459 h 1189895"/>
              <a:gd name="connsiteX101" fmla="*/ 3237677 w 4584156"/>
              <a:gd name="connsiteY101" fmla="*/ 1159749 h 1189895"/>
              <a:gd name="connsiteX102" fmla="*/ 3247726 w 4584156"/>
              <a:gd name="connsiteY102" fmla="*/ 1189895 h 1189895"/>
              <a:gd name="connsiteX103" fmla="*/ 3308016 w 4584156"/>
              <a:gd name="connsiteY103" fmla="*/ 1109508 h 1189895"/>
              <a:gd name="connsiteX104" fmla="*/ 3358258 w 4584156"/>
              <a:gd name="connsiteY104" fmla="*/ 1029121 h 1189895"/>
              <a:gd name="connsiteX105" fmla="*/ 3378354 w 4584156"/>
              <a:gd name="connsiteY105" fmla="*/ 958782 h 1189895"/>
              <a:gd name="connsiteX106" fmla="*/ 3388403 w 4584156"/>
              <a:gd name="connsiteY106" fmla="*/ 898492 h 1189895"/>
              <a:gd name="connsiteX107" fmla="*/ 3418548 w 4584156"/>
              <a:gd name="connsiteY107" fmla="*/ 828154 h 1189895"/>
              <a:gd name="connsiteX108" fmla="*/ 3428596 w 4584156"/>
              <a:gd name="connsiteY108" fmla="*/ 727670 h 1189895"/>
              <a:gd name="connsiteX109" fmla="*/ 3458741 w 4584156"/>
              <a:gd name="connsiteY109" fmla="*/ 657332 h 1189895"/>
              <a:gd name="connsiteX110" fmla="*/ 3529080 w 4584156"/>
              <a:gd name="connsiteY110" fmla="*/ 747767 h 1189895"/>
              <a:gd name="connsiteX111" fmla="*/ 3549176 w 4584156"/>
              <a:gd name="connsiteY111" fmla="*/ 787960 h 1189895"/>
              <a:gd name="connsiteX112" fmla="*/ 3559225 w 4584156"/>
              <a:gd name="connsiteY112" fmla="*/ 888444 h 1189895"/>
              <a:gd name="connsiteX113" fmla="*/ 3609466 w 4584156"/>
              <a:gd name="connsiteY113" fmla="*/ 908541 h 1189895"/>
              <a:gd name="connsiteX114" fmla="*/ 3780288 w 4584156"/>
              <a:gd name="connsiteY114" fmla="*/ 928637 h 1189895"/>
              <a:gd name="connsiteX115" fmla="*/ 3810433 w 4584156"/>
              <a:gd name="connsiteY115" fmla="*/ 918589 h 1189895"/>
              <a:gd name="connsiteX116" fmla="*/ 3820482 w 4584156"/>
              <a:gd name="connsiteY116" fmla="*/ 838202 h 1189895"/>
              <a:gd name="connsiteX117" fmla="*/ 3830530 w 4584156"/>
              <a:gd name="connsiteY117" fmla="*/ 787960 h 1189895"/>
              <a:gd name="connsiteX118" fmla="*/ 3880772 w 4584156"/>
              <a:gd name="connsiteY118" fmla="*/ 757815 h 1189895"/>
              <a:gd name="connsiteX119" fmla="*/ 3900869 w 4584156"/>
              <a:gd name="connsiteY119" fmla="*/ 727670 h 1189895"/>
              <a:gd name="connsiteX120" fmla="*/ 3941062 w 4584156"/>
              <a:gd name="connsiteY120" fmla="*/ 687477 h 1189895"/>
              <a:gd name="connsiteX121" fmla="*/ 3951110 w 4584156"/>
              <a:gd name="connsiteY121" fmla="*/ 627187 h 1189895"/>
              <a:gd name="connsiteX122" fmla="*/ 3971207 w 4584156"/>
              <a:gd name="connsiteY122" fmla="*/ 597042 h 1189895"/>
              <a:gd name="connsiteX123" fmla="*/ 4001352 w 4584156"/>
              <a:gd name="connsiteY123" fmla="*/ 536752 h 1189895"/>
              <a:gd name="connsiteX124" fmla="*/ 4031497 w 4584156"/>
              <a:gd name="connsiteY124" fmla="*/ 546800 h 1189895"/>
              <a:gd name="connsiteX125" fmla="*/ 4061642 w 4584156"/>
              <a:gd name="connsiteY125" fmla="*/ 657332 h 1189895"/>
              <a:gd name="connsiteX126" fmla="*/ 4081739 w 4584156"/>
              <a:gd name="connsiteY126" fmla="*/ 727670 h 1189895"/>
              <a:gd name="connsiteX127" fmla="*/ 4101836 w 4584156"/>
              <a:gd name="connsiteY127" fmla="*/ 757815 h 1189895"/>
              <a:gd name="connsiteX128" fmla="*/ 4142029 w 4584156"/>
              <a:gd name="connsiteY128" fmla="*/ 697525 h 1189895"/>
              <a:gd name="connsiteX129" fmla="*/ 4202319 w 4584156"/>
              <a:gd name="connsiteY129" fmla="*/ 597042 h 1189895"/>
              <a:gd name="connsiteX130" fmla="*/ 4212367 w 4584156"/>
              <a:gd name="connsiteY130" fmla="*/ 406123 h 1189895"/>
              <a:gd name="connsiteX131" fmla="*/ 4222416 w 4584156"/>
              <a:gd name="connsiteY131" fmla="*/ 365930 h 1189895"/>
              <a:gd name="connsiteX132" fmla="*/ 4272658 w 4584156"/>
              <a:gd name="connsiteY132" fmla="*/ 476462 h 1189895"/>
              <a:gd name="connsiteX133" fmla="*/ 4282706 w 4584156"/>
              <a:gd name="connsiteY133" fmla="*/ 556848 h 1189895"/>
              <a:gd name="connsiteX134" fmla="*/ 4292754 w 4584156"/>
              <a:gd name="connsiteY134" fmla="*/ 687477 h 1189895"/>
              <a:gd name="connsiteX135" fmla="*/ 4322899 w 4584156"/>
              <a:gd name="connsiteY135" fmla="*/ 777912 h 1189895"/>
              <a:gd name="connsiteX136" fmla="*/ 4332948 w 4584156"/>
              <a:gd name="connsiteY136" fmla="*/ 808057 h 1189895"/>
              <a:gd name="connsiteX137" fmla="*/ 4342996 w 4584156"/>
              <a:gd name="connsiteY137" fmla="*/ 838202 h 1189895"/>
              <a:gd name="connsiteX138" fmla="*/ 4373141 w 4584156"/>
              <a:gd name="connsiteY138" fmla="*/ 868347 h 1189895"/>
              <a:gd name="connsiteX139" fmla="*/ 4383189 w 4584156"/>
              <a:gd name="connsiteY139" fmla="*/ 1009024 h 1189895"/>
              <a:gd name="connsiteX140" fmla="*/ 4423383 w 4584156"/>
              <a:gd name="connsiteY140" fmla="*/ 1029121 h 1189895"/>
              <a:gd name="connsiteX141" fmla="*/ 4483673 w 4584156"/>
              <a:gd name="connsiteY141" fmla="*/ 968831 h 1189895"/>
              <a:gd name="connsiteX142" fmla="*/ 4523866 w 4584156"/>
              <a:gd name="connsiteY142" fmla="*/ 898492 h 1189895"/>
              <a:gd name="connsiteX143" fmla="*/ 4564060 w 4584156"/>
              <a:gd name="connsiteY143" fmla="*/ 838202 h 1189895"/>
              <a:gd name="connsiteX144" fmla="*/ 4584156 w 4584156"/>
              <a:gd name="connsiteY144" fmla="*/ 787960 h 1189895"/>
              <a:gd name="connsiteX0" fmla="*/ 2108 w 4584156"/>
              <a:gd name="connsiteY0" fmla="*/ 958782 h 1189895"/>
              <a:gd name="connsiteX1" fmla="*/ 22205 w 4584156"/>
              <a:gd name="connsiteY1" fmla="*/ 828154 h 1189895"/>
              <a:gd name="connsiteX2" fmla="*/ 32253 w 4584156"/>
              <a:gd name="connsiteY2" fmla="*/ 798009 h 1189895"/>
              <a:gd name="connsiteX3" fmla="*/ 62398 w 4584156"/>
              <a:gd name="connsiteY3" fmla="*/ 787960 h 1189895"/>
              <a:gd name="connsiteX4" fmla="*/ 72447 w 4584156"/>
              <a:gd name="connsiteY4" fmla="*/ 818105 h 1189895"/>
              <a:gd name="connsiteX5" fmla="*/ 112640 w 4584156"/>
              <a:gd name="connsiteY5" fmla="*/ 878396 h 1189895"/>
              <a:gd name="connsiteX6" fmla="*/ 122688 w 4584156"/>
              <a:gd name="connsiteY6" fmla="*/ 958782 h 1189895"/>
              <a:gd name="connsiteX7" fmla="*/ 132737 w 4584156"/>
              <a:gd name="connsiteY7" fmla="*/ 988927 h 1189895"/>
              <a:gd name="connsiteX8" fmla="*/ 203075 w 4584156"/>
              <a:gd name="connsiteY8" fmla="*/ 1069314 h 1189895"/>
              <a:gd name="connsiteX9" fmla="*/ 243269 w 4584156"/>
              <a:gd name="connsiteY9" fmla="*/ 1079363 h 1189895"/>
              <a:gd name="connsiteX10" fmla="*/ 273414 w 4584156"/>
              <a:gd name="connsiteY10" fmla="*/ 1089411 h 1189895"/>
              <a:gd name="connsiteX11" fmla="*/ 303559 w 4584156"/>
              <a:gd name="connsiteY11" fmla="*/ 1069314 h 1189895"/>
              <a:gd name="connsiteX12" fmla="*/ 353800 w 4584156"/>
              <a:gd name="connsiteY12" fmla="*/ 898492 h 1189895"/>
              <a:gd name="connsiteX13" fmla="*/ 383945 w 4584156"/>
              <a:gd name="connsiteY13" fmla="*/ 878396 h 1189895"/>
              <a:gd name="connsiteX14" fmla="*/ 397775 w 4584156"/>
              <a:gd name="connsiteY14" fmla="*/ 861433 h 1189895"/>
              <a:gd name="connsiteX15" fmla="*/ 484429 w 4584156"/>
              <a:gd name="connsiteY15" fmla="*/ 828154 h 1189895"/>
              <a:gd name="connsiteX16" fmla="*/ 534671 w 4584156"/>
              <a:gd name="connsiteY16" fmla="*/ 948734 h 1189895"/>
              <a:gd name="connsiteX17" fmla="*/ 605009 w 4584156"/>
              <a:gd name="connsiteY17" fmla="*/ 998976 h 1189895"/>
              <a:gd name="connsiteX18" fmla="*/ 735638 w 4584156"/>
              <a:gd name="connsiteY18" fmla="*/ 1109508 h 1189895"/>
              <a:gd name="connsiteX19" fmla="*/ 775831 w 4584156"/>
              <a:gd name="connsiteY19" fmla="*/ 1089411 h 1189895"/>
              <a:gd name="connsiteX20" fmla="*/ 816025 w 4584156"/>
              <a:gd name="connsiteY20" fmla="*/ 1029121 h 1189895"/>
              <a:gd name="connsiteX21" fmla="*/ 826073 w 4584156"/>
              <a:gd name="connsiteY21" fmla="*/ 918589 h 1189895"/>
              <a:gd name="connsiteX22" fmla="*/ 916508 w 4584156"/>
              <a:gd name="connsiteY22" fmla="*/ 777912 h 1189895"/>
              <a:gd name="connsiteX23" fmla="*/ 926556 w 4584156"/>
              <a:gd name="connsiteY23" fmla="*/ 727670 h 1189895"/>
              <a:gd name="connsiteX24" fmla="*/ 966750 w 4584156"/>
              <a:gd name="connsiteY24" fmla="*/ 677429 h 1189895"/>
              <a:gd name="connsiteX25" fmla="*/ 986847 w 4584156"/>
              <a:gd name="connsiteY25" fmla="*/ 647284 h 1189895"/>
              <a:gd name="connsiteX26" fmla="*/ 996895 w 4584156"/>
              <a:gd name="connsiteY26" fmla="*/ 617138 h 1189895"/>
              <a:gd name="connsiteX27" fmla="*/ 1016992 w 4584156"/>
              <a:gd name="connsiteY27" fmla="*/ 566897 h 1189895"/>
              <a:gd name="connsiteX28" fmla="*/ 1037088 w 4584156"/>
              <a:gd name="connsiteY28" fmla="*/ 436268 h 1189895"/>
              <a:gd name="connsiteX29" fmla="*/ 1047137 w 4584156"/>
              <a:gd name="connsiteY29" fmla="*/ 627187 h 1189895"/>
              <a:gd name="connsiteX30" fmla="*/ 1067233 w 4584156"/>
              <a:gd name="connsiteY30" fmla="*/ 586993 h 1189895"/>
              <a:gd name="connsiteX31" fmla="*/ 1077282 w 4584156"/>
              <a:gd name="connsiteY31" fmla="*/ 556848 h 1189895"/>
              <a:gd name="connsiteX32" fmla="*/ 1127524 w 4584156"/>
              <a:gd name="connsiteY32" fmla="*/ 647284 h 1189895"/>
              <a:gd name="connsiteX33" fmla="*/ 1177765 w 4584156"/>
              <a:gd name="connsiteY33" fmla="*/ 707574 h 1189895"/>
              <a:gd name="connsiteX34" fmla="*/ 1207910 w 4584156"/>
              <a:gd name="connsiteY34" fmla="*/ 717622 h 1189895"/>
              <a:gd name="connsiteX35" fmla="*/ 1258152 w 4584156"/>
              <a:gd name="connsiteY35" fmla="*/ 607090 h 1189895"/>
              <a:gd name="connsiteX36" fmla="*/ 1318442 w 4584156"/>
              <a:gd name="connsiteY36" fmla="*/ 546800 h 1189895"/>
              <a:gd name="connsiteX37" fmla="*/ 1338539 w 4584156"/>
              <a:gd name="connsiteY37" fmla="*/ 506607 h 1189895"/>
              <a:gd name="connsiteX38" fmla="*/ 1368684 w 4584156"/>
              <a:gd name="connsiteY38" fmla="*/ 365930 h 1189895"/>
              <a:gd name="connsiteX39" fmla="*/ 1388781 w 4584156"/>
              <a:gd name="connsiteY39" fmla="*/ 396075 h 1189895"/>
              <a:gd name="connsiteX40" fmla="*/ 1398829 w 4584156"/>
              <a:gd name="connsiteY40" fmla="*/ 426220 h 1189895"/>
              <a:gd name="connsiteX41" fmla="*/ 1418926 w 4584156"/>
              <a:gd name="connsiteY41" fmla="*/ 496558 h 1189895"/>
              <a:gd name="connsiteX42" fmla="*/ 1469167 w 4584156"/>
              <a:gd name="connsiteY42" fmla="*/ 576945 h 1189895"/>
              <a:gd name="connsiteX43" fmla="*/ 1499313 w 4584156"/>
              <a:gd name="connsiteY43" fmla="*/ 737719 h 1189895"/>
              <a:gd name="connsiteX44" fmla="*/ 1529458 w 4584156"/>
              <a:gd name="connsiteY44" fmla="*/ 848251 h 1189895"/>
              <a:gd name="connsiteX45" fmla="*/ 1549554 w 4584156"/>
              <a:gd name="connsiteY45" fmla="*/ 928637 h 1189895"/>
              <a:gd name="connsiteX46" fmla="*/ 1569651 w 4584156"/>
              <a:gd name="connsiteY46" fmla="*/ 958782 h 1189895"/>
              <a:gd name="connsiteX47" fmla="*/ 1599796 w 4584156"/>
              <a:gd name="connsiteY47" fmla="*/ 948734 h 1189895"/>
              <a:gd name="connsiteX48" fmla="*/ 1609844 w 4584156"/>
              <a:gd name="connsiteY48" fmla="*/ 918589 h 1189895"/>
              <a:gd name="connsiteX49" fmla="*/ 1629941 w 4584156"/>
              <a:gd name="connsiteY49" fmla="*/ 888444 h 1189895"/>
              <a:gd name="connsiteX50" fmla="*/ 1660086 w 4584156"/>
              <a:gd name="connsiteY50" fmla="*/ 838202 h 1189895"/>
              <a:gd name="connsiteX51" fmla="*/ 1700280 w 4584156"/>
              <a:gd name="connsiteY51" fmla="*/ 868347 h 1189895"/>
              <a:gd name="connsiteX52" fmla="*/ 1800763 w 4584156"/>
              <a:gd name="connsiteY52" fmla="*/ 958782 h 1189895"/>
              <a:gd name="connsiteX53" fmla="*/ 1840956 w 4584156"/>
              <a:gd name="connsiteY53" fmla="*/ 1029121 h 1189895"/>
              <a:gd name="connsiteX54" fmla="*/ 1871102 w 4584156"/>
              <a:gd name="connsiteY54" fmla="*/ 1049218 h 1189895"/>
              <a:gd name="connsiteX55" fmla="*/ 1881150 w 4584156"/>
              <a:gd name="connsiteY55" fmla="*/ 1079363 h 1189895"/>
              <a:gd name="connsiteX56" fmla="*/ 1901247 w 4584156"/>
              <a:gd name="connsiteY56" fmla="*/ 1049218 h 1189895"/>
              <a:gd name="connsiteX57" fmla="*/ 1911295 w 4584156"/>
              <a:gd name="connsiteY57" fmla="*/ 1009024 h 1189895"/>
              <a:gd name="connsiteX58" fmla="*/ 1931392 w 4584156"/>
              <a:gd name="connsiteY58" fmla="*/ 958782 h 1189895"/>
              <a:gd name="connsiteX59" fmla="*/ 1941440 w 4584156"/>
              <a:gd name="connsiteY59" fmla="*/ 928637 h 1189895"/>
              <a:gd name="connsiteX60" fmla="*/ 1951488 w 4584156"/>
              <a:gd name="connsiteY60" fmla="*/ 767864 h 1189895"/>
              <a:gd name="connsiteX61" fmla="*/ 1981633 w 4584156"/>
              <a:gd name="connsiteY61" fmla="*/ 677429 h 1189895"/>
              <a:gd name="connsiteX62" fmla="*/ 2011778 w 4584156"/>
              <a:gd name="connsiteY62" fmla="*/ 627187 h 1189895"/>
              <a:gd name="connsiteX63" fmla="*/ 2021827 w 4584156"/>
              <a:gd name="connsiteY63" fmla="*/ 566897 h 1189895"/>
              <a:gd name="connsiteX64" fmla="*/ 2031875 w 4584156"/>
              <a:gd name="connsiteY64" fmla="*/ 597042 h 1189895"/>
              <a:gd name="connsiteX65" fmla="*/ 2041924 w 4584156"/>
              <a:gd name="connsiteY65" fmla="*/ 657332 h 1189895"/>
              <a:gd name="connsiteX66" fmla="*/ 2072069 w 4584156"/>
              <a:gd name="connsiteY66" fmla="*/ 727670 h 1189895"/>
              <a:gd name="connsiteX67" fmla="*/ 2082117 w 4584156"/>
              <a:gd name="connsiteY67" fmla="*/ 848251 h 1189895"/>
              <a:gd name="connsiteX68" fmla="*/ 2102214 w 4584156"/>
              <a:gd name="connsiteY68" fmla="*/ 968831 h 1189895"/>
              <a:gd name="connsiteX69" fmla="*/ 2162504 w 4584156"/>
              <a:gd name="connsiteY69" fmla="*/ 908541 h 1189895"/>
              <a:gd name="connsiteX70" fmla="*/ 2222794 w 4584156"/>
              <a:gd name="connsiteY70" fmla="*/ 868347 h 1189895"/>
              <a:gd name="connsiteX71" fmla="*/ 2273036 w 4584156"/>
              <a:gd name="connsiteY71" fmla="*/ 808057 h 1189895"/>
              <a:gd name="connsiteX72" fmla="*/ 2313229 w 4584156"/>
              <a:gd name="connsiteY72" fmla="*/ 747767 h 1189895"/>
              <a:gd name="connsiteX73" fmla="*/ 2383567 w 4584156"/>
              <a:gd name="connsiteY73" fmla="*/ 687477 h 1189895"/>
              <a:gd name="connsiteX74" fmla="*/ 2433809 w 4584156"/>
              <a:gd name="connsiteY74" fmla="*/ 697525 h 1189895"/>
              <a:gd name="connsiteX75" fmla="*/ 2484051 w 4584156"/>
              <a:gd name="connsiteY75" fmla="*/ 737719 h 1189895"/>
              <a:gd name="connsiteX76" fmla="*/ 2544341 w 4584156"/>
              <a:gd name="connsiteY76" fmla="*/ 767864 h 1189895"/>
              <a:gd name="connsiteX77" fmla="*/ 2574486 w 4584156"/>
              <a:gd name="connsiteY77" fmla="*/ 798009 h 1189895"/>
              <a:gd name="connsiteX78" fmla="*/ 2584535 w 4584156"/>
              <a:gd name="connsiteY78" fmla="*/ 828154 h 1189895"/>
              <a:gd name="connsiteX79" fmla="*/ 2664921 w 4584156"/>
              <a:gd name="connsiteY79" fmla="*/ 868347 h 1189895"/>
              <a:gd name="connsiteX80" fmla="*/ 2705115 w 4584156"/>
              <a:gd name="connsiteY80" fmla="*/ 888444 h 1189895"/>
              <a:gd name="connsiteX81" fmla="*/ 2735260 w 4584156"/>
              <a:gd name="connsiteY81" fmla="*/ 858299 h 1189895"/>
              <a:gd name="connsiteX82" fmla="*/ 2765405 w 4584156"/>
              <a:gd name="connsiteY82" fmla="*/ 838202 h 1189895"/>
              <a:gd name="connsiteX83" fmla="*/ 2835743 w 4584156"/>
              <a:gd name="connsiteY83" fmla="*/ 767864 h 1189895"/>
              <a:gd name="connsiteX84" fmla="*/ 2845792 w 4584156"/>
              <a:gd name="connsiteY84" fmla="*/ 727670 h 1189895"/>
              <a:gd name="connsiteX85" fmla="*/ 2875937 w 4584156"/>
              <a:gd name="connsiteY85" fmla="*/ 647284 h 1189895"/>
              <a:gd name="connsiteX86" fmla="*/ 2885985 w 4584156"/>
              <a:gd name="connsiteY86" fmla="*/ 546800 h 1189895"/>
              <a:gd name="connsiteX87" fmla="*/ 2906082 w 4584156"/>
              <a:gd name="connsiteY87" fmla="*/ 496558 h 1189895"/>
              <a:gd name="connsiteX88" fmla="*/ 2916130 w 4584156"/>
              <a:gd name="connsiteY88" fmla="*/ 456365 h 1189895"/>
              <a:gd name="connsiteX89" fmla="*/ 2936227 w 4584156"/>
              <a:gd name="connsiteY89" fmla="*/ 426220 h 1189895"/>
              <a:gd name="connsiteX90" fmla="*/ 2966372 w 4584156"/>
              <a:gd name="connsiteY90" fmla="*/ 335785 h 1189895"/>
              <a:gd name="connsiteX91" fmla="*/ 2986469 w 4584156"/>
              <a:gd name="connsiteY91" fmla="*/ 305640 h 1189895"/>
              <a:gd name="connsiteX92" fmla="*/ 3006565 w 4584156"/>
              <a:gd name="connsiteY92" fmla="*/ 225253 h 1189895"/>
              <a:gd name="connsiteX93" fmla="*/ 3071864 w 4584156"/>
              <a:gd name="connsiteY93" fmla="*/ 16377 h 1189895"/>
              <a:gd name="connsiteX94" fmla="*/ 3066855 w 4584156"/>
              <a:gd name="connsiteY94" fmla="*/ 355881 h 1189895"/>
              <a:gd name="connsiteX95" fmla="*/ 3117097 w 4584156"/>
              <a:gd name="connsiteY95" fmla="*/ 486510 h 1189895"/>
              <a:gd name="connsiteX96" fmla="*/ 3127145 w 4584156"/>
              <a:gd name="connsiteY96" fmla="*/ 637235 h 1189895"/>
              <a:gd name="connsiteX97" fmla="*/ 3157291 w 4584156"/>
              <a:gd name="connsiteY97" fmla="*/ 808057 h 1189895"/>
              <a:gd name="connsiteX98" fmla="*/ 3197484 w 4584156"/>
              <a:gd name="connsiteY98" fmla="*/ 928637 h 1189895"/>
              <a:gd name="connsiteX99" fmla="*/ 3207532 w 4584156"/>
              <a:gd name="connsiteY99" fmla="*/ 968831 h 1189895"/>
              <a:gd name="connsiteX100" fmla="*/ 3217581 w 4584156"/>
              <a:gd name="connsiteY100" fmla="*/ 1099459 h 1189895"/>
              <a:gd name="connsiteX101" fmla="*/ 3237677 w 4584156"/>
              <a:gd name="connsiteY101" fmla="*/ 1159749 h 1189895"/>
              <a:gd name="connsiteX102" fmla="*/ 3247726 w 4584156"/>
              <a:gd name="connsiteY102" fmla="*/ 1189895 h 1189895"/>
              <a:gd name="connsiteX103" fmla="*/ 3308016 w 4584156"/>
              <a:gd name="connsiteY103" fmla="*/ 1109508 h 1189895"/>
              <a:gd name="connsiteX104" fmla="*/ 3358258 w 4584156"/>
              <a:gd name="connsiteY104" fmla="*/ 1029121 h 1189895"/>
              <a:gd name="connsiteX105" fmla="*/ 3378354 w 4584156"/>
              <a:gd name="connsiteY105" fmla="*/ 958782 h 1189895"/>
              <a:gd name="connsiteX106" fmla="*/ 3388403 w 4584156"/>
              <a:gd name="connsiteY106" fmla="*/ 898492 h 1189895"/>
              <a:gd name="connsiteX107" fmla="*/ 3418548 w 4584156"/>
              <a:gd name="connsiteY107" fmla="*/ 828154 h 1189895"/>
              <a:gd name="connsiteX108" fmla="*/ 3428596 w 4584156"/>
              <a:gd name="connsiteY108" fmla="*/ 727670 h 1189895"/>
              <a:gd name="connsiteX109" fmla="*/ 3458741 w 4584156"/>
              <a:gd name="connsiteY109" fmla="*/ 657332 h 1189895"/>
              <a:gd name="connsiteX110" fmla="*/ 3529080 w 4584156"/>
              <a:gd name="connsiteY110" fmla="*/ 747767 h 1189895"/>
              <a:gd name="connsiteX111" fmla="*/ 3549176 w 4584156"/>
              <a:gd name="connsiteY111" fmla="*/ 787960 h 1189895"/>
              <a:gd name="connsiteX112" fmla="*/ 3559225 w 4584156"/>
              <a:gd name="connsiteY112" fmla="*/ 888444 h 1189895"/>
              <a:gd name="connsiteX113" fmla="*/ 3609466 w 4584156"/>
              <a:gd name="connsiteY113" fmla="*/ 908541 h 1189895"/>
              <a:gd name="connsiteX114" fmla="*/ 3780288 w 4584156"/>
              <a:gd name="connsiteY114" fmla="*/ 928637 h 1189895"/>
              <a:gd name="connsiteX115" fmla="*/ 3810433 w 4584156"/>
              <a:gd name="connsiteY115" fmla="*/ 918589 h 1189895"/>
              <a:gd name="connsiteX116" fmla="*/ 3820482 w 4584156"/>
              <a:gd name="connsiteY116" fmla="*/ 838202 h 1189895"/>
              <a:gd name="connsiteX117" fmla="*/ 3830530 w 4584156"/>
              <a:gd name="connsiteY117" fmla="*/ 787960 h 1189895"/>
              <a:gd name="connsiteX118" fmla="*/ 3880772 w 4584156"/>
              <a:gd name="connsiteY118" fmla="*/ 757815 h 1189895"/>
              <a:gd name="connsiteX119" fmla="*/ 3900869 w 4584156"/>
              <a:gd name="connsiteY119" fmla="*/ 727670 h 1189895"/>
              <a:gd name="connsiteX120" fmla="*/ 3941062 w 4584156"/>
              <a:gd name="connsiteY120" fmla="*/ 687477 h 1189895"/>
              <a:gd name="connsiteX121" fmla="*/ 3951110 w 4584156"/>
              <a:gd name="connsiteY121" fmla="*/ 627187 h 1189895"/>
              <a:gd name="connsiteX122" fmla="*/ 3971207 w 4584156"/>
              <a:gd name="connsiteY122" fmla="*/ 597042 h 1189895"/>
              <a:gd name="connsiteX123" fmla="*/ 4001352 w 4584156"/>
              <a:gd name="connsiteY123" fmla="*/ 536752 h 1189895"/>
              <a:gd name="connsiteX124" fmla="*/ 4031497 w 4584156"/>
              <a:gd name="connsiteY124" fmla="*/ 546800 h 1189895"/>
              <a:gd name="connsiteX125" fmla="*/ 4061642 w 4584156"/>
              <a:gd name="connsiteY125" fmla="*/ 657332 h 1189895"/>
              <a:gd name="connsiteX126" fmla="*/ 4081739 w 4584156"/>
              <a:gd name="connsiteY126" fmla="*/ 727670 h 1189895"/>
              <a:gd name="connsiteX127" fmla="*/ 4101836 w 4584156"/>
              <a:gd name="connsiteY127" fmla="*/ 757815 h 1189895"/>
              <a:gd name="connsiteX128" fmla="*/ 4142029 w 4584156"/>
              <a:gd name="connsiteY128" fmla="*/ 697525 h 1189895"/>
              <a:gd name="connsiteX129" fmla="*/ 4202319 w 4584156"/>
              <a:gd name="connsiteY129" fmla="*/ 597042 h 1189895"/>
              <a:gd name="connsiteX130" fmla="*/ 4212367 w 4584156"/>
              <a:gd name="connsiteY130" fmla="*/ 406123 h 1189895"/>
              <a:gd name="connsiteX131" fmla="*/ 4222416 w 4584156"/>
              <a:gd name="connsiteY131" fmla="*/ 365930 h 1189895"/>
              <a:gd name="connsiteX132" fmla="*/ 4272658 w 4584156"/>
              <a:gd name="connsiteY132" fmla="*/ 476462 h 1189895"/>
              <a:gd name="connsiteX133" fmla="*/ 4282706 w 4584156"/>
              <a:gd name="connsiteY133" fmla="*/ 556848 h 1189895"/>
              <a:gd name="connsiteX134" fmla="*/ 4292754 w 4584156"/>
              <a:gd name="connsiteY134" fmla="*/ 687477 h 1189895"/>
              <a:gd name="connsiteX135" fmla="*/ 4322899 w 4584156"/>
              <a:gd name="connsiteY135" fmla="*/ 777912 h 1189895"/>
              <a:gd name="connsiteX136" fmla="*/ 4332948 w 4584156"/>
              <a:gd name="connsiteY136" fmla="*/ 808057 h 1189895"/>
              <a:gd name="connsiteX137" fmla="*/ 4342996 w 4584156"/>
              <a:gd name="connsiteY137" fmla="*/ 838202 h 1189895"/>
              <a:gd name="connsiteX138" fmla="*/ 4373141 w 4584156"/>
              <a:gd name="connsiteY138" fmla="*/ 868347 h 1189895"/>
              <a:gd name="connsiteX139" fmla="*/ 4383189 w 4584156"/>
              <a:gd name="connsiteY139" fmla="*/ 1009024 h 1189895"/>
              <a:gd name="connsiteX140" fmla="*/ 4423383 w 4584156"/>
              <a:gd name="connsiteY140" fmla="*/ 1029121 h 1189895"/>
              <a:gd name="connsiteX141" fmla="*/ 4483673 w 4584156"/>
              <a:gd name="connsiteY141" fmla="*/ 968831 h 1189895"/>
              <a:gd name="connsiteX142" fmla="*/ 4523866 w 4584156"/>
              <a:gd name="connsiteY142" fmla="*/ 898492 h 1189895"/>
              <a:gd name="connsiteX143" fmla="*/ 4564060 w 4584156"/>
              <a:gd name="connsiteY143" fmla="*/ 838202 h 1189895"/>
              <a:gd name="connsiteX144" fmla="*/ 4584156 w 4584156"/>
              <a:gd name="connsiteY144" fmla="*/ 787960 h 1189895"/>
              <a:gd name="connsiteX0" fmla="*/ 2108 w 4584156"/>
              <a:gd name="connsiteY0" fmla="*/ 958782 h 1189895"/>
              <a:gd name="connsiteX1" fmla="*/ 22205 w 4584156"/>
              <a:gd name="connsiteY1" fmla="*/ 828154 h 1189895"/>
              <a:gd name="connsiteX2" fmla="*/ 32253 w 4584156"/>
              <a:gd name="connsiteY2" fmla="*/ 798009 h 1189895"/>
              <a:gd name="connsiteX3" fmla="*/ 62398 w 4584156"/>
              <a:gd name="connsiteY3" fmla="*/ 787960 h 1189895"/>
              <a:gd name="connsiteX4" fmla="*/ 72447 w 4584156"/>
              <a:gd name="connsiteY4" fmla="*/ 818105 h 1189895"/>
              <a:gd name="connsiteX5" fmla="*/ 112640 w 4584156"/>
              <a:gd name="connsiteY5" fmla="*/ 878396 h 1189895"/>
              <a:gd name="connsiteX6" fmla="*/ 122688 w 4584156"/>
              <a:gd name="connsiteY6" fmla="*/ 958782 h 1189895"/>
              <a:gd name="connsiteX7" fmla="*/ 132737 w 4584156"/>
              <a:gd name="connsiteY7" fmla="*/ 988927 h 1189895"/>
              <a:gd name="connsiteX8" fmla="*/ 203075 w 4584156"/>
              <a:gd name="connsiteY8" fmla="*/ 1069314 h 1189895"/>
              <a:gd name="connsiteX9" fmla="*/ 243269 w 4584156"/>
              <a:gd name="connsiteY9" fmla="*/ 1079363 h 1189895"/>
              <a:gd name="connsiteX10" fmla="*/ 273414 w 4584156"/>
              <a:gd name="connsiteY10" fmla="*/ 1089411 h 1189895"/>
              <a:gd name="connsiteX11" fmla="*/ 303559 w 4584156"/>
              <a:gd name="connsiteY11" fmla="*/ 1069314 h 1189895"/>
              <a:gd name="connsiteX12" fmla="*/ 353800 w 4584156"/>
              <a:gd name="connsiteY12" fmla="*/ 898492 h 1189895"/>
              <a:gd name="connsiteX13" fmla="*/ 383945 w 4584156"/>
              <a:gd name="connsiteY13" fmla="*/ 878396 h 1189895"/>
              <a:gd name="connsiteX14" fmla="*/ 397775 w 4584156"/>
              <a:gd name="connsiteY14" fmla="*/ 861433 h 1189895"/>
              <a:gd name="connsiteX15" fmla="*/ 484429 w 4584156"/>
              <a:gd name="connsiteY15" fmla="*/ 828154 h 1189895"/>
              <a:gd name="connsiteX16" fmla="*/ 534671 w 4584156"/>
              <a:gd name="connsiteY16" fmla="*/ 948734 h 1189895"/>
              <a:gd name="connsiteX17" fmla="*/ 605009 w 4584156"/>
              <a:gd name="connsiteY17" fmla="*/ 998976 h 1189895"/>
              <a:gd name="connsiteX18" fmla="*/ 735638 w 4584156"/>
              <a:gd name="connsiteY18" fmla="*/ 1109508 h 1189895"/>
              <a:gd name="connsiteX19" fmla="*/ 775831 w 4584156"/>
              <a:gd name="connsiteY19" fmla="*/ 1089411 h 1189895"/>
              <a:gd name="connsiteX20" fmla="*/ 816025 w 4584156"/>
              <a:gd name="connsiteY20" fmla="*/ 1029121 h 1189895"/>
              <a:gd name="connsiteX21" fmla="*/ 826073 w 4584156"/>
              <a:gd name="connsiteY21" fmla="*/ 918589 h 1189895"/>
              <a:gd name="connsiteX22" fmla="*/ 916508 w 4584156"/>
              <a:gd name="connsiteY22" fmla="*/ 777912 h 1189895"/>
              <a:gd name="connsiteX23" fmla="*/ 926556 w 4584156"/>
              <a:gd name="connsiteY23" fmla="*/ 727670 h 1189895"/>
              <a:gd name="connsiteX24" fmla="*/ 966750 w 4584156"/>
              <a:gd name="connsiteY24" fmla="*/ 677429 h 1189895"/>
              <a:gd name="connsiteX25" fmla="*/ 986847 w 4584156"/>
              <a:gd name="connsiteY25" fmla="*/ 647284 h 1189895"/>
              <a:gd name="connsiteX26" fmla="*/ 996895 w 4584156"/>
              <a:gd name="connsiteY26" fmla="*/ 617138 h 1189895"/>
              <a:gd name="connsiteX27" fmla="*/ 1016992 w 4584156"/>
              <a:gd name="connsiteY27" fmla="*/ 566897 h 1189895"/>
              <a:gd name="connsiteX28" fmla="*/ 1037088 w 4584156"/>
              <a:gd name="connsiteY28" fmla="*/ 436268 h 1189895"/>
              <a:gd name="connsiteX29" fmla="*/ 1047137 w 4584156"/>
              <a:gd name="connsiteY29" fmla="*/ 627187 h 1189895"/>
              <a:gd name="connsiteX30" fmla="*/ 1067233 w 4584156"/>
              <a:gd name="connsiteY30" fmla="*/ 586993 h 1189895"/>
              <a:gd name="connsiteX31" fmla="*/ 1077282 w 4584156"/>
              <a:gd name="connsiteY31" fmla="*/ 556848 h 1189895"/>
              <a:gd name="connsiteX32" fmla="*/ 1127524 w 4584156"/>
              <a:gd name="connsiteY32" fmla="*/ 647284 h 1189895"/>
              <a:gd name="connsiteX33" fmla="*/ 1177765 w 4584156"/>
              <a:gd name="connsiteY33" fmla="*/ 707574 h 1189895"/>
              <a:gd name="connsiteX34" fmla="*/ 1207910 w 4584156"/>
              <a:gd name="connsiteY34" fmla="*/ 717622 h 1189895"/>
              <a:gd name="connsiteX35" fmla="*/ 1258152 w 4584156"/>
              <a:gd name="connsiteY35" fmla="*/ 607090 h 1189895"/>
              <a:gd name="connsiteX36" fmla="*/ 1318442 w 4584156"/>
              <a:gd name="connsiteY36" fmla="*/ 546800 h 1189895"/>
              <a:gd name="connsiteX37" fmla="*/ 1338539 w 4584156"/>
              <a:gd name="connsiteY37" fmla="*/ 506607 h 1189895"/>
              <a:gd name="connsiteX38" fmla="*/ 1368684 w 4584156"/>
              <a:gd name="connsiteY38" fmla="*/ 365930 h 1189895"/>
              <a:gd name="connsiteX39" fmla="*/ 1388781 w 4584156"/>
              <a:gd name="connsiteY39" fmla="*/ 396075 h 1189895"/>
              <a:gd name="connsiteX40" fmla="*/ 1398829 w 4584156"/>
              <a:gd name="connsiteY40" fmla="*/ 426220 h 1189895"/>
              <a:gd name="connsiteX41" fmla="*/ 1418926 w 4584156"/>
              <a:gd name="connsiteY41" fmla="*/ 496558 h 1189895"/>
              <a:gd name="connsiteX42" fmla="*/ 1469167 w 4584156"/>
              <a:gd name="connsiteY42" fmla="*/ 576945 h 1189895"/>
              <a:gd name="connsiteX43" fmla="*/ 1499313 w 4584156"/>
              <a:gd name="connsiteY43" fmla="*/ 737719 h 1189895"/>
              <a:gd name="connsiteX44" fmla="*/ 1529458 w 4584156"/>
              <a:gd name="connsiteY44" fmla="*/ 848251 h 1189895"/>
              <a:gd name="connsiteX45" fmla="*/ 1549554 w 4584156"/>
              <a:gd name="connsiteY45" fmla="*/ 928637 h 1189895"/>
              <a:gd name="connsiteX46" fmla="*/ 1569651 w 4584156"/>
              <a:gd name="connsiteY46" fmla="*/ 958782 h 1189895"/>
              <a:gd name="connsiteX47" fmla="*/ 1599796 w 4584156"/>
              <a:gd name="connsiteY47" fmla="*/ 948734 h 1189895"/>
              <a:gd name="connsiteX48" fmla="*/ 1609844 w 4584156"/>
              <a:gd name="connsiteY48" fmla="*/ 918589 h 1189895"/>
              <a:gd name="connsiteX49" fmla="*/ 1629941 w 4584156"/>
              <a:gd name="connsiteY49" fmla="*/ 888444 h 1189895"/>
              <a:gd name="connsiteX50" fmla="*/ 1660086 w 4584156"/>
              <a:gd name="connsiteY50" fmla="*/ 838202 h 1189895"/>
              <a:gd name="connsiteX51" fmla="*/ 1700280 w 4584156"/>
              <a:gd name="connsiteY51" fmla="*/ 868347 h 1189895"/>
              <a:gd name="connsiteX52" fmla="*/ 1800763 w 4584156"/>
              <a:gd name="connsiteY52" fmla="*/ 958782 h 1189895"/>
              <a:gd name="connsiteX53" fmla="*/ 1840956 w 4584156"/>
              <a:gd name="connsiteY53" fmla="*/ 1029121 h 1189895"/>
              <a:gd name="connsiteX54" fmla="*/ 1871102 w 4584156"/>
              <a:gd name="connsiteY54" fmla="*/ 1049218 h 1189895"/>
              <a:gd name="connsiteX55" fmla="*/ 1881150 w 4584156"/>
              <a:gd name="connsiteY55" fmla="*/ 1079363 h 1189895"/>
              <a:gd name="connsiteX56" fmla="*/ 1901247 w 4584156"/>
              <a:gd name="connsiteY56" fmla="*/ 1049218 h 1189895"/>
              <a:gd name="connsiteX57" fmla="*/ 1911295 w 4584156"/>
              <a:gd name="connsiteY57" fmla="*/ 1009024 h 1189895"/>
              <a:gd name="connsiteX58" fmla="*/ 1931392 w 4584156"/>
              <a:gd name="connsiteY58" fmla="*/ 958782 h 1189895"/>
              <a:gd name="connsiteX59" fmla="*/ 1941440 w 4584156"/>
              <a:gd name="connsiteY59" fmla="*/ 928637 h 1189895"/>
              <a:gd name="connsiteX60" fmla="*/ 1951488 w 4584156"/>
              <a:gd name="connsiteY60" fmla="*/ 767864 h 1189895"/>
              <a:gd name="connsiteX61" fmla="*/ 1981633 w 4584156"/>
              <a:gd name="connsiteY61" fmla="*/ 677429 h 1189895"/>
              <a:gd name="connsiteX62" fmla="*/ 2011778 w 4584156"/>
              <a:gd name="connsiteY62" fmla="*/ 627187 h 1189895"/>
              <a:gd name="connsiteX63" fmla="*/ 2021827 w 4584156"/>
              <a:gd name="connsiteY63" fmla="*/ 566897 h 1189895"/>
              <a:gd name="connsiteX64" fmla="*/ 2031875 w 4584156"/>
              <a:gd name="connsiteY64" fmla="*/ 597042 h 1189895"/>
              <a:gd name="connsiteX65" fmla="*/ 2041924 w 4584156"/>
              <a:gd name="connsiteY65" fmla="*/ 657332 h 1189895"/>
              <a:gd name="connsiteX66" fmla="*/ 2072069 w 4584156"/>
              <a:gd name="connsiteY66" fmla="*/ 727670 h 1189895"/>
              <a:gd name="connsiteX67" fmla="*/ 2082117 w 4584156"/>
              <a:gd name="connsiteY67" fmla="*/ 848251 h 1189895"/>
              <a:gd name="connsiteX68" fmla="*/ 2102214 w 4584156"/>
              <a:gd name="connsiteY68" fmla="*/ 968831 h 1189895"/>
              <a:gd name="connsiteX69" fmla="*/ 2162504 w 4584156"/>
              <a:gd name="connsiteY69" fmla="*/ 908541 h 1189895"/>
              <a:gd name="connsiteX70" fmla="*/ 2222794 w 4584156"/>
              <a:gd name="connsiteY70" fmla="*/ 868347 h 1189895"/>
              <a:gd name="connsiteX71" fmla="*/ 2273036 w 4584156"/>
              <a:gd name="connsiteY71" fmla="*/ 808057 h 1189895"/>
              <a:gd name="connsiteX72" fmla="*/ 2313229 w 4584156"/>
              <a:gd name="connsiteY72" fmla="*/ 747767 h 1189895"/>
              <a:gd name="connsiteX73" fmla="*/ 2383567 w 4584156"/>
              <a:gd name="connsiteY73" fmla="*/ 687477 h 1189895"/>
              <a:gd name="connsiteX74" fmla="*/ 2433809 w 4584156"/>
              <a:gd name="connsiteY74" fmla="*/ 697525 h 1189895"/>
              <a:gd name="connsiteX75" fmla="*/ 2484051 w 4584156"/>
              <a:gd name="connsiteY75" fmla="*/ 737719 h 1189895"/>
              <a:gd name="connsiteX76" fmla="*/ 2544341 w 4584156"/>
              <a:gd name="connsiteY76" fmla="*/ 767864 h 1189895"/>
              <a:gd name="connsiteX77" fmla="*/ 2574486 w 4584156"/>
              <a:gd name="connsiteY77" fmla="*/ 798009 h 1189895"/>
              <a:gd name="connsiteX78" fmla="*/ 2584535 w 4584156"/>
              <a:gd name="connsiteY78" fmla="*/ 828154 h 1189895"/>
              <a:gd name="connsiteX79" fmla="*/ 2664921 w 4584156"/>
              <a:gd name="connsiteY79" fmla="*/ 868347 h 1189895"/>
              <a:gd name="connsiteX80" fmla="*/ 2705115 w 4584156"/>
              <a:gd name="connsiteY80" fmla="*/ 888444 h 1189895"/>
              <a:gd name="connsiteX81" fmla="*/ 2735260 w 4584156"/>
              <a:gd name="connsiteY81" fmla="*/ 858299 h 1189895"/>
              <a:gd name="connsiteX82" fmla="*/ 2765405 w 4584156"/>
              <a:gd name="connsiteY82" fmla="*/ 838202 h 1189895"/>
              <a:gd name="connsiteX83" fmla="*/ 2835743 w 4584156"/>
              <a:gd name="connsiteY83" fmla="*/ 767864 h 1189895"/>
              <a:gd name="connsiteX84" fmla="*/ 2845792 w 4584156"/>
              <a:gd name="connsiteY84" fmla="*/ 727670 h 1189895"/>
              <a:gd name="connsiteX85" fmla="*/ 2875937 w 4584156"/>
              <a:gd name="connsiteY85" fmla="*/ 647284 h 1189895"/>
              <a:gd name="connsiteX86" fmla="*/ 2885985 w 4584156"/>
              <a:gd name="connsiteY86" fmla="*/ 546800 h 1189895"/>
              <a:gd name="connsiteX87" fmla="*/ 2906082 w 4584156"/>
              <a:gd name="connsiteY87" fmla="*/ 496558 h 1189895"/>
              <a:gd name="connsiteX88" fmla="*/ 2916130 w 4584156"/>
              <a:gd name="connsiteY88" fmla="*/ 456365 h 1189895"/>
              <a:gd name="connsiteX89" fmla="*/ 2936227 w 4584156"/>
              <a:gd name="connsiteY89" fmla="*/ 426220 h 1189895"/>
              <a:gd name="connsiteX90" fmla="*/ 2966372 w 4584156"/>
              <a:gd name="connsiteY90" fmla="*/ 335785 h 1189895"/>
              <a:gd name="connsiteX91" fmla="*/ 2986469 w 4584156"/>
              <a:gd name="connsiteY91" fmla="*/ 305640 h 1189895"/>
              <a:gd name="connsiteX92" fmla="*/ 3006565 w 4584156"/>
              <a:gd name="connsiteY92" fmla="*/ 225253 h 1189895"/>
              <a:gd name="connsiteX93" fmla="*/ 3071864 w 4584156"/>
              <a:gd name="connsiteY93" fmla="*/ 16377 h 1189895"/>
              <a:gd name="connsiteX94" fmla="*/ 3066855 w 4584156"/>
              <a:gd name="connsiteY94" fmla="*/ 355881 h 1189895"/>
              <a:gd name="connsiteX95" fmla="*/ 3117097 w 4584156"/>
              <a:gd name="connsiteY95" fmla="*/ 486510 h 1189895"/>
              <a:gd name="connsiteX96" fmla="*/ 3127145 w 4584156"/>
              <a:gd name="connsiteY96" fmla="*/ 637235 h 1189895"/>
              <a:gd name="connsiteX97" fmla="*/ 3157291 w 4584156"/>
              <a:gd name="connsiteY97" fmla="*/ 808057 h 1189895"/>
              <a:gd name="connsiteX98" fmla="*/ 3197484 w 4584156"/>
              <a:gd name="connsiteY98" fmla="*/ 928637 h 1189895"/>
              <a:gd name="connsiteX99" fmla="*/ 3207532 w 4584156"/>
              <a:gd name="connsiteY99" fmla="*/ 968831 h 1189895"/>
              <a:gd name="connsiteX100" fmla="*/ 3217581 w 4584156"/>
              <a:gd name="connsiteY100" fmla="*/ 1099459 h 1189895"/>
              <a:gd name="connsiteX101" fmla="*/ 3237677 w 4584156"/>
              <a:gd name="connsiteY101" fmla="*/ 1159749 h 1189895"/>
              <a:gd name="connsiteX102" fmla="*/ 3247726 w 4584156"/>
              <a:gd name="connsiteY102" fmla="*/ 1189895 h 1189895"/>
              <a:gd name="connsiteX103" fmla="*/ 3308016 w 4584156"/>
              <a:gd name="connsiteY103" fmla="*/ 1109508 h 1189895"/>
              <a:gd name="connsiteX104" fmla="*/ 3358258 w 4584156"/>
              <a:gd name="connsiteY104" fmla="*/ 1029121 h 1189895"/>
              <a:gd name="connsiteX105" fmla="*/ 3378354 w 4584156"/>
              <a:gd name="connsiteY105" fmla="*/ 958782 h 1189895"/>
              <a:gd name="connsiteX106" fmla="*/ 3388403 w 4584156"/>
              <a:gd name="connsiteY106" fmla="*/ 898492 h 1189895"/>
              <a:gd name="connsiteX107" fmla="*/ 3418548 w 4584156"/>
              <a:gd name="connsiteY107" fmla="*/ 828154 h 1189895"/>
              <a:gd name="connsiteX108" fmla="*/ 3428596 w 4584156"/>
              <a:gd name="connsiteY108" fmla="*/ 727670 h 1189895"/>
              <a:gd name="connsiteX109" fmla="*/ 3458741 w 4584156"/>
              <a:gd name="connsiteY109" fmla="*/ 657332 h 1189895"/>
              <a:gd name="connsiteX110" fmla="*/ 3529080 w 4584156"/>
              <a:gd name="connsiteY110" fmla="*/ 747767 h 1189895"/>
              <a:gd name="connsiteX111" fmla="*/ 3549176 w 4584156"/>
              <a:gd name="connsiteY111" fmla="*/ 787960 h 1189895"/>
              <a:gd name="connsiteX112" fmla="*/ 3559225 w 4584156"/>
              <a:gd name="connsiteY112" fmla="*/ 888444 h 1189895"/>
              <a:gd name="connsiteX113" fmla="*/ 3609466 w 4584156"/>
              <a:gd name="connsiteY113" fmla="*/ 908541 h 1189895"/>
              <a:gd name="connsiteX114" fmla="*/ 3780288 w 4584156"/>
              <a:gd name="connsiteY114" fmla="*/ 928637 h 1189895"/>
              <a:gd name="connsiteX115" fmla="*/ 3810433 w 4584156"/>
              <a:gd name="connsiteY115" fmla="*/ 918589 h 1189895"/>
              <a:gd name="connsiteX116" fmla="*/ 3820482 w 4584156"/>
              <a:gd name="connsiteY116" fmla="*/ 838202 h 1189895"/>
              <a:gd name="connsiteX117" fmla="*/ 3830530 w 4584156"/>
              <a:gd name="connsiteY117" fmla="*/ 787960 h 1189895"/>
              <a:gd name="connsiteX118" fmla="*/ 3880772 w 4584156"/>
              <a:gd name="connsiteY118" fmla="*/ 757815 h 1189895"/>
              <a:gd name="connsiteX119" fmla="*/ 3900869 w 4584156"/>
              <a:gd name="connsiteY119" fmla="*/ 727670 h 1189895"/>
              <a:gd name="connsiteX120" fmla="*/ 3941062 w 4584156"/>
              <a:gd name="connsiteY120" fmla="*/ 687477 h 1189895"/>
              <a:gd name="connsiteX121" fmla="*/ 3951110 w 4584156"/>
              <a:gd name="connsiteY121" fmla="*/ 627187 h 1189895"/>
              <a:gd name="connsiteX122" fmla="*/ 3971207 w 4584156"/>
              <a:gd name="connsiteY122" fmla="*/ 597042 h 1189895"/>
              <a:gd name="connsiteX123" fmla="*/ 4001352 w 4584156"/>
              <a:gd name="connsiteY123" fmla="*/ 536752 h 1189895"/>
              <a:gd name="connsiteX124" fmla="*/ 4031497 w 4584156"/>
              <a:gd name="connsiteY124" fmla="*/ 546800 h 1189895"/>
              <a:gd name="connsiteX125" fmla="*/ 4061642 w 4584156"/>
              <a:gd name="connsiteY125" fmla="*/ 657332 h 1189895"/>
              <a:gd name="connsiteX126" fmla="*/ 4081739 w 4584156"/>
              <a:gd name="connsiteY126" fmla="*/ 727670 h 1189895"/>
              <a:gd name="connsiteX127" fmla="*/ 4101836 w 4584156"/>
              <a:gd name="connsiteY127" fmla="*/ 757815 h 1189895"/>
              <a:gd name="connsiteX128" fmla="*/ 4142029 w 4584156"/>
              <a:gd name="connsiteY128" fmla="*/ 697525 h 1189895"/>
              <a:gd name="connsiteX129" fmla="*/ 4202319 w 4584156"/>
              <a:gd name="connsiteY129" fmla="*/ 597042 h 1189895"/>
              <a:gd name="connsiteX130" fmla="*/ 4212367 w 4584156"/>
              <a:gd name="connsiteY130" fmla="*/ 406123 h 1189895"/>
              <a:gd name="connsiteX131" fmla="*/ 4222416 w 4584156"/>
              <a:gd name="connsiteY131" fmla="*/ 365930 h 1189895"/>
              <a:gd name="connsiteX132" fmla="*/ 4272658 w 4584156"/>
              <a:gd name="connsiteY132" fmla="*/ 476462 h 1189895"/>
              <a:gd name="connsiteX133" fmla="*/ 4282706 w 4584156"/>
              <a:gd name="connsiteY133" fmla="*/ 556848 h 1189895"/>
              <a:gd name="connsiteX134" fmla="*/ 4292754 w 4584156"/>
              <a:gd name="connsiteY134" fmla="*/ 687477 h 1189895"/>
              <a:gd name="connsiteX135" fmla="*/ 4322899 w 4584156"/>
              <a:gd name="connsiteY135" fmla="*/ 777912 h 1189895"/>
              <a:gd name="connsiteX136" fmla="*/ 4332948 w 4584156"/>
              <a:gd name="connsiteY136" fmla="*/ 808057 h 1189895"/>
              <a:gd name="connsiteX137" fmla="*/ 4342996 w 4584156"/>
              <a:gd name="connsiteY137" fmla="*/ 838202 h 1189895"/>
              <a:gd name="connsiteX138" fmla="*/ 4373141 w 4584156"/>
              <a:gd name="connsiteY138" fmla="*/ 868347 h 1189895"/>
              <a:gd name="connsiteX139" fmla="*/ 4383189 w 4584156"/>
              <a:gd name="connsiteY139" fmla="*/ 1009024 h 1189895"/>
              <a:gd name="connsiteX140" fmla="*/ 4423383 w 4584156"/>
              <a:gd name="connsiteY140" fmla="*/ 1029121 h 1189895"/>
              <a:gd name="connsiteX141" fmla="*/ 4483673 w 4584156"/>
              <a:gd name="connsiteY141" fmla="*/ 968831 h 1189895"/>
              <a:gd name="connsiteX142" fmla="*/ 4523866 w 4584156"/>
              <a:gd name="connsiteY142" fmla="*/ 898492 h 1189895"/>
              <a:gd name="connsiteX143" fmla="*/ 4564060 w 4584156"/>
              <a:gd name="connsiteY143" fmla="*/ 838202 h 1189895"/>
              <a:gd name="connsiteX144" fmla="*/ 4584156 w 4584156"/>
              <a:gd name="connsiteY144" fmla="*/ 787960 h 1189895"/>
              <a:gd name="connsiteX0" fmla="*/ 2108 w 4584156"/>
              <a:gd name="connsiteY0" fmla="*/ 958782 h 1189895"/>
              <a:gd name="connsiteX1" fmla="*/ 22205 w 4584156"/>
              <a:gd name="connsiteY1" fmla="*/ 828154 h 1189895"/>
              <a:gd name="connsiteX2" fmla="*/ 32253 w 4584156"/>
              <a:gd name="connsiteY2" fmla="*/ 798009 h 1189895"/>
              <a:gd name="connsiteX3" fmla="*/ 62398 w 4584156"/>
              <a:gd name="connsiteY3" fmla="*/ 787960 h 1189895"/>
              <a:gd name="connsiteX4" fmla="*/ 72447 w 4584156"/>
              <a:gd name="connsiteY4" fmla="*/ 818105 h 1189895"/>
              <a:gd name="connsiteX5" fmla="*/ 112640 w 4584156"/>
              <a:gd name="connsiteY5" fmla="*/ 878396 h 1189895"/>
              <a:gd name="connsiteX6" fmla="*/ 122688 w 4584156"/>
              <a:gd name="connsiteY6" fmla="*/ 958782 h 1189895"/>
              <a:gd name="connsiteX7" fmla="*/ 132737 w 4584156"/>
              <a:gd name="connsiteY7" fmla="*/ 988927 h 1189895"/>
              <a:gd name="connsiteX8" fmla="*/ 203075 w 4584156"/>
              <a:gd name="connsiteY8" fmla="*/ 1069314 h 1189895"/>
              <a:gd name="connsiteX9" fmla="*/ 243269 w 4584156"/>
              <a:gd name="connsiteY9" fmla="*/ 1079363 h 1189895"/>
              <a:gd name="connsiteX10" fmla="*/ 273414 w 4584156"/>
              <a:gd name="connsiteY10" fmla="*/ 1089411 h 1189895"/>
              <a:gd name="connsiteX11" fmla="*/ 303559 w 4584156"/>
              <a:gd name="connsiteY11" fmla="*/ 1069314 h 1189895"/>
              <a:gd name="connsiteX12" fmla="*/ 353800 w 4584156"/>
              <a:gd name="connsiteY12" fmla="*/ 898492 h 1189895"/>
              <a:gd name="connsiteX13" fmla="*/ 383945 w 4584156"/>
              <a:gd name="connsiteY13" fmla="*/ 878396 h 1189895"/>
              <a:gd name="connsiteX14" fmla="*/ 397775 w 4584156"/>
              <a:gd name="connsiteY14" fmla="*/ 861433 h 1189895"/>
              <a:gd name="connsiteX15" fmla="*/ 484429 w 4584156"/>
              <a:gd name="connsiteY15" fmla="*/ 828154 h 1189895"/>
              <a:gd name="connsiteX16" fmla="*/ 534671 w 4584156"/>
              <a:gd name="connsiteY16" fmla="*/ 948734 h 1189895"/>
              <a:gd name="connsiteX17" fmla="*/ 605009 w 4584156"/>
              <a:gd name="connsiteY17" fmla="*/ 998976 h 1189895"/>
              <a:gd name="connsiteX18" fmla="*/ 735638 w 4584156"/>
              <a:gd name="connsiteY18" fmla="*/ 1109508 h 1189895"/>
              <a:gd name="connsiteX19" fmla="*/ 775831 w 4584156"/>
              <a:gd name="connsiteY19" fmla="*/ 1089411 h 1189895"/>
              <a:gd name="connsiteX20" fmla="*/ 816025 w 4584156"/>
              <a:gd name="connsiteY20" fmla="*/ 1029121 h 1189895"/>
              <a:gd name="connsiteX21" fmla="*/ 826073 w 4584156"/>
              <a:gd name="connsiteY21" fmla="*/ 918589 h 1189895"/>
              <a:gd name="connsiteX22" fmla="*/ 916508 w 4584156"/>
              <a:gd name="connsiteY22" fmla="*/ 777912 h 1189895"/>
              <a:gd name="connsiteX23" fmla="*/ 926556 w 4584156"/>
              <a:gd name="connsiteY23" fmla="*/ 727670 h 1189895"/>
              <a:gd name="connsiteX24" fmla="*/ 966750 w 4584156"/>
              <a:gd name="connsiteY24" fmla="*/ 677429 h 1189895"/>
              <a:gd name="connsiteX25" fmla="*/ 986847 w 4584156"/>
              <a:gd name="connsiteY25" fmla="*/ 647284 h 1189895"/>
              <a:gd name="connsiteX26" fmla="*/ 996895 w 4584156"/>
              <a:gd name="connsiteY26" fmla="*/ 617138 h 1189895"/>
              <a:gd name="connsiteX27" fmla="*/ 1016992 w 4584156"/>
              <a:gd name="connsiteY27" fmla="*/ 566897 h 1189895"/>
              <a:gd name="connsiteX28" fmla="*/ 1037088 w 4584156"/>
              <a:gd name="connsiteY28" fmla="*/ 436268 h 1189895"/>
              <a:gd name="connsiteX29" fmla="*/ 1047137 w 4584156"/>
              <a:gd name="connsiteY29" fmla="*/ 627187 h 1189895"/>
              <a:gd name="connsiteX30" fmla="*/ 1067233 w 4584156"/>
              <a:gd name="connsiteY30" fmla="*/ 586993 h 1189895"/>
              <a:gd name="connsiteX31" fmla="*/ 1077282 w 4584156"/>
              <a:gd name="connsiteY31" fmla="*/ 556848 h 1189895"/>
              <a:gd name="connsiteX32" fmla="*/ 1127524 w 4584156"/>
              <a:gd name="connsiteY32" fmla="*/ 647284 h 1189895"/>
              <a:gd name="connsiteX33" fmla="*/ 1177765 w 4584156"/>
              <a:gd name="connsiteY33" fmla="*/ 707574 h 1189895"/>
              <a:gd name="connsiteX34" fmla="*/ 1207910 w 4584156"/>
              <a:gd name="connsiteY34" fmla="*/ 717622 h 1189895"/>
              <a:gd name="connsiteX35" fmla="*/ 1258152 w 4584156"/>
              <a:gd name="connsiteY35" fmla="*/ 607090 h 1189895"/>
              <a:gd name="connsiteX36" fmla="*/ 1318442 w 4584156"/>
              <a:gd name="connsiteY36" fmla="*/ 546800 h 1189895"/>
              <a:gd name="connsiteX37" fmla="*/ 1338539 w 4584156"/>
              <a:gd name="connsiteY37" fmla="*/ 506607 h 1189895"/>
              <a:gd name="connsiteX38" fmla="*/ 1368684 w 4584156"/>
              <a:gd name="connsiteY38" fmla="*/ 365930 h 1189895"/>
              <a:gd name="connsiteX39" fmla="*/ 1388781 w 4584156"/>
              <a:gd name="connsiteY39" fmla="*/ 396075 h 1189895"/>
              <a:gd name="connsiteX40" fmla="*/ 1398829 w 4584156"/>
              <a:gd name="connsiteY40" fmla="*/ 426220 h 1189895"/>
              <a:gd name="connsiteX41" fmla="*/ 1418926 w 4584156"/>
              <a:gd name="connsiteY41" fmla="*/ 496558 h 1189895"/>
              <a:gd name="connsiteX42" fmla="*/ 1469167 w 4584156"/>
              <a:gd name="connsiteY42" fmla="*/ 576945 h 1189895"/>
              <a:gd name="connsiteX43" fmla="*/ 1499313 w 4584156"/>
              <a:gd name="connsiteY43" fmla="*/ 737719 h 1189895"/>
              <a:gd name="connsiteX44" fmla="*/ 1529458 w 4584156"/>
              <a:gd name="connsiteY44" fmla="*/ 848251 h 1189895"/>
              <a:gd name="connsiteX45" fmla="*/ 1549554 w 4584156"/>
              <a:gd name="connsiteY45" fmla="*/ 928637 h 1189895"/>
              <a:gd name="connsiteX46" fmla="*/ 1569651 w 4584156"/>
              <a:gd name="connsiteY46" fmla="*/ 958782 h 1189895"/>
              <a:gd name="connsiteX47" fmla="*/ 1599796 w 4584156"/>
              <a:gd name="connsiteY47" fmla="*/ 948734 h 1189895"/>
              <a:gd name="connsiteX48" fmla="*/ 1609844 w 4584156"/>
              <a:gd name="connsiteY48" fmla="*/ 918589 h 1189895"/>
              <a:gd name="connsiteX49" fmla="*/ 1629941 w 4584156"/>
              <a:gd name="connsiteY49" fmla="*/ 888444 h 1189895"/>
              <a:gd name="connsiteX50" fmla="*/ 1660086 w 4584156"/>
              <a:gd name="connsiteY50" fmla="*/ 838202 h 1189895"/>
              <a:gd name="connsiteX51" fmla="*/ 1700280 w 4584156"/>
              <a:gd name="connsiteY51" fmla="*/ 868347 h 1189895"/>
              <a:gd name="connsiteX52" fmla="*/ 1800763 w 4584156"/>
              <a:gd name="connsiteY52" fmla="*/ 958782 h 1189895"/>
              <a:gd name="connsiteX53" fmla="*/ 1840956 w 4584156"/>
              <a:gd name="connsiteY53" fmla="*/ 1029121 h 1189895"/>
              <a:gd name="connsiteX54" fmla="*/ 1871102 w 4584156"/>
              <a:gd name="connsiteY54" fmla="*/ 1049218 h 1189895"/>
              <a:gd name="connsiteX55" fmla="*/ 1881150 w 4584156"/>
              <a:gd name="connsiteY55" fmla="*/ 1079363 h 1189895"/>
              <a:gd name="connsiteX56" fmla="*/ 1901247 w 4584156"/>
              <a:gd name="connsiteY56" fmla="*/ 1049218 h 1189895"/>
              <a:gd name="connsiteX57" fmla="*/ 1911295 w 4584156"/>
              <a:gd name="connsiteY57" fmla="*/ 1009024 h 1189895"/>
              <a:gd name="connsiteX58" fmla="*/ 1931392 w 4584156"/>
              <a:gd name="connsiteY58" fmla="*/ 958782 h 1189895"/>
              <a:gd name="connsiteX59" fmla="*/ 1941440 w 4584156"/>
              <a:gd name="connsiteY59" fmla="*/ 928637 h 1189895"/>
              <a:gd name="connsiteX60" fmla="*/ 1951488 w 4584156"/>
              <a:gd name="connsiteY60" fmla="*/ 767864 h 1189895"/>
              <a:gd name="connsiteX61" fmla="*/ 1981633 w 4584156"/>
              <a:gd name="connsiteY61" fmla="*/ 677429 h 1189895"/>
              <a:gd name="connsiteX62" fmla="*/ 2011778 w 4584156"/>
              <a:gd name="connsiteY62" fmla="*/ 627187 h 1189895"/>
              <a:gd name="connsiteX63" fmla="*/ 2021827 w 4584156"/>
              <a:gd name="connsiteY63" fmla="*/ 566897 h 1189895"/>
              <a:gd name="connsiteX64" fmla="*/ 2031875 w 4584156"/>
              <a:gd name="connsiteY64" fmla="*/ 597042 h 1189895"/>
              <a:gd name="connsiteX65" fmla="*/ 2041924 w 4584156"/>
              <a:gd name="connsiteY65" fmla="*/ 657332 h 1189895"/>
              <a:gd name="connsiteX66" fmla="*/ 2072069 w 4584156"/>
              <a:gd name="connsiteY66" fmla="*/ 727670 h 1189895"/>
              <a:gd name="connsiteX67" fmla="*/ 2082117 w 4584156"/>
              <a:gd name="connsiteY67" fmla="*/ 848251 h 1189895"/>
              <a:gd name="connsiteX68" fmla="*/ 2102214 w 4584156"/>
              <a:gd name="connsiteY68" fmla="*/ 968831 h 1189895"/>
              <a:gd name="connsiteX69" fmla="*/ 2162504 w 4584156"/>
              <a:gd name="connsiteY69" fmla="*/ 908541 h 1189895"/>
              <a:gd name="connsiteX70" fmla="*/ 2222794 w 4584156"/>
              <a:gd name="connsiteY70" fmla="*/ 868347 h 1189895"/>
              <a:gd name="connsiteX71" fmla="*/ 2273036 w 4584156"/>
              <a:gd name="connsiteY71" fmla="*/ 808057 h 1189895"/>
              <a:gd name="connsiteX72" fmla="*/ 2313229 w 4584156"/>
              <a:gd name="connsiteY72" fmla="*/ 747767 h 1189895"/>
              <a:gd name="connsiteX73" fmla="*/ 2383567 w 4584156"/>
              <a:gd name="connsiteY73" fmla="*/ 687477 h 1189895"/>
              <a:gd name="connsiteX74" fmla="*/ 2433809 w 4584156"/>
              <a:gd name="connsiteY74" fmla="*/ 697525 h 1189895"/>
              <a:gd name="connsiteX75" fmla="*/ 2484051 w 4584156"/>
              <a:gd name="connsiteY75" fmla="*/ 737719 h 1189895"/>
              <a:gd name="connsiteX76" fmla="*/ 2544341 w 4584156"/>
              <a:gd name="connsiteY76" fmla="*/ 767864 h 1189895"/>
              <a:gd name="connsiteX77" fmla="*/ 2574486 w 4584156"/>
              <a:gd name="connsiteY77" fmla="*/ 798009 h 1189895"/>
              <a:gd name="connsiteX78" fmla="*/ 2584535 w 4584156"/>
              <a:gd name="connsiteY78" fmla="*/ 828154 h 1189895"/>
              <a:gd name="connsiteX79" fmla="*/ 2664921 w 4584156"/>
              <a:gd name="connsiteY79" fmla="*/ 868347 h 1189895"/>
              <a:gd name="connsiteX80" fmla="*/ 2705115 w 4584156"/>
              <a:gd name="connsiteY80" fmla="*/ 888444 h 1189895"/>
              <a:gd name="connsiteX81" fmla="*/ 2735260 w 4584156"/>
              <a:gd name="connsiteY81" fmla="*/ 858299 h 1189895"/>
              <a:gd name="connsiteX82" fmla="*/ 2765405 w 4584156"/>
              <a:gd name="connsiteY82" fmla="*/ 838202 h 1189895"/>
              <a:gd name="connsiteX83" fmla="*/ 2835743 w 4584156"/>
              <a:gd name="connsiteY83" fmla="*/ 767864 h 1189895"/>
              <a:gd name="connsiteX84" fmla="*/ 2845792 w 4584156"/>
              <a:gd name="connsiteY84" fmla="*/ 727670 h 1189895"/>
              <a:gd name="connsiteX85" fmla="*/ 2875937 w 4584156"/>
              <a:gd name="connsiteY85" fmla="*/ 647284 h 1189895"/>
              <a:gd name="connsiteX86" fmla="*/ 2885985 w 4584156"/>
              <a:gd name="connsiteY86" fmla="*/ 546800 h 1189895"/>
              <a:gd name="connsiteX87" fmla="*/ 2906082 w 4584156"/>
              <a:gd name="connsiteY87" fmla="*/ 496558 h 1189895"/>
              <a:gd name="connsiteX88" fmla="*/ 2916130 w 4584156"/>
              <a:gd name="connsiteY88" fmla="*/ 456365 h 1189895"/>
              <a:gd name="connsiteX89" fmla="*/ 2936227 w 4584156"/>
              <a:gd name="connsiteY89" fmla="*/ 426220 h 1189895"/>
              <a:gd name="connsiteX90" fmla="*/ 2966372 w 4584156"/>
              <a:gd name="connsiteY90" fmla="*/ 335785 h 1189895"/>
              <a:gd name="connsiteX91" fmla="*/ 2986469 w 4584156"/>
              <a:gd name="connsiteY91" fmla="*/ 305640 h 1189895"/>
              <a:gd name="connsiteX92" fmla="*/ 3006565 w 4584156"/>
              <a:gd name="connsiteY92" fmla="*/ 225253 h 1189895"/>
              <a:gd name="connsiteX93" fmla="*/ 3071864 w 4584156"/>
              <a:gd name="connsiteY93" fmla="*/ 16377 h 1189895"/>
              <a:gd name="connsiteX94" fmla="*/ 3066855 w 4584156"/>
              <a:gd name="connsiteY94" fmla="*/ 355881 h 1189895"/>
              <a:gd name="connsiteX95" fmla="*/ 3117097 w 4584156"/>
              <a:gd name="connsiteY95" fmla="*/ 486510 h 1189895"/>
              <a:gd name="connsiteX96" fmla="*/ 3127145 w 4584156"/>
              <a:gd name="connsiteY96" fmla="*/ 637235 h 1189895"/>
              <a:gd name="connsiteX97" fmla="*/ 3157291 w 4584156"/>
              <a:gd name="connsiteY97" fmla="*/ 808057 h 1189895"/>
              <a:gd name="connsiteX98" fmla="*/ 3197484 w 4584156"/>
              <a:gd name="connsiteY98" fmla="*/ 928637 h 1189895"/>
              <a:gd name="connsiteX99" fmla="*/ 3207532 w 4584156"/>
              <a:gd name="connsiteY99" fmla="*/ 968831 h 1189895"/>
              <a:gd name="connsiteX100" fmla="*/ 3217581 w 4584156"/>
              <a:gd name="connsiteY100" fmla="*/ 1099459 h 1189895"/>
              <a:gd name="connsiteX101" fmla="*/ 3237677 w 4584156"/>
              <a:gd name="connsiteY101" fmla="*/ 1159749 h 1189895"/>
              <a:gd name="connsiteX102" fmla="*/ 3247726 w 4584156"/>
              <a:gd name="connsiteY102" fmla="*/ 1189895 h 1189895"/>
              <a:gd name="connsiteX103" fmla="*/ 3308016 w 4584156"/>
              <a:gd name="connsiteY103" fmla="*/ 1109508 h 1189895"/>
              <a:gd name="connsiteX104" fmla="*/ 3358258 w 4584156"/>
              <a:gd name="connsiteY104" fmla="*/ 1029121 h 1189895"/>
              <a:gd name="connsiteX105" fmla="*/ 3378354 w 4584156"/>
              <a:gd name="connsiteY105" fmla="*/ 958782 h 1189895"/>
              <a:gd name="connsiteX106" fmla="*/ 3388403 w 4584156"/>
              <a:gd name="connsiteY106" fmla="*/ 898492 h 1189895"/>
              <a:gd name="connsiteX107" fmla="*/ 3418548 w 4584156"/>
              <a:gd name="connsiteY107" fmla="*/ 828154 h 1189895"/>
              <a:gd name="connsiteX108" fmla="*/ 3428596 w 4584156"/>
              <a:gd name="connsiteY108" fmla="*/ 727670 h 1189895"/>
              <a:gd name="connsiteX109" fmla="*/ 3458741 w 4584156"/>
              <a:gd name="connsiteY109" fmla="*/ 657332 h 1189895"/>
              <a:gd name="connsiteX110" fmla="*/ 3529080 w 4584156"/>
              <a:gd name="connsiteY110" fmla="*/ 747767 h 1189895"/>
              <a:gd name="connsiteX111" fmla="*/ 3549176 w 4584156"/>
              <a:gd name="connsiteY111" fmla="*/ 787960 h 1189895"/>
              <a:gd name="connsiteX112" fmla="*/ 3559225 w 4584156"/>
              <a:gd name="connsiteY112" fmla="*/ 888444 h 1189895"/>
              <a:gd name="connsiteX113" fmla="*/ 3609466 w 4584156"/>
              <a:gd name="connsiteY113" fmla="*/ 908541 h 1189895"/>
              <a:gd name="connsiteX114" fmla="*/ 3780288 w 4584156"/>
              <a:gd name="connsiteY114" fmla="*/ 928637 h 1189895"/>
              <a:gd name="connsiteX115" fmla="*/ 3810433 w 4584156"/>
              <a:gd name="connsiteY115" fmla="*/ 918589 h 1189895"/>
              <a:gd name="connsiteX116" fmla="*/ 3820482 w 4584156"/>
              <a:gd name="connsiteY116" fmla="*/ 838202 h 1189895"/>
              <a:gd name="connsiteX117" fmla="*/ 3830530 w 4584156"/>
              <a:gd name="connsiteY117" fmla="*/ 787960 h 1189895"/>
              <a:gd name="connsiteX118" fmla="*/ 3880772 w 4584156"/>
              <a:gd name="connsiteY118" fmla="*/ 757815 h 1189895"/>
              <a:gd name="connsiteX119" fmla="*/ 3900869 w 4584156"/>
              <a:gd name="connsiteY119" fmla="*/ 727670 h 1189895"/>
              <a:gd name="connsiteX120" fmla="*/ 3941062 w 4584156"/>
              <a:gd name="connsiteY120" fmla="*/ 687477 h 1189895"/>
              <a:gd name="connsiteX121" fmla="*/ 3951110 w 4584156"/>
              <a:gd name="connsiteY121" fmla="*/ 627187 h 1189895"/>
              <a:gd name="connsiteX122" fmla="*/ 3971207 w 4584156"/>
              <a:gd name="connsiteY122" fmla="*/ 597042 h 1189895"/>
              <a:gd name="connsiteX123" fmla="*/ 4001352 w 4584156"/>
              <a:gd name="connsiteY123" fmla="*/ 536752 h 1189895"/>
              <a:gd name="connsiteX124" fmla="*/ 4031497 w 4584156"/>
              <a:gd name="connsiteY124" fmla="*/ 546800 h 1189895"/>
              <a:gd name="connsiteX125" fmla="*/ 4061642 w 4584156"/>
              <a:gd name="connsiteY125" fmla="*/ 657332 h 1189895"/>
              <a:gd name="connsiteX126" fmla="*/ 4081739 w 4584156"/>
              <a:gd name="connsiteY126" fmla="*/ 727670 h 1189895"/>
              <a:gd name="connsiteX127" fmla="*/ 4101836 w 4584156"/>
              <a:gd name="connsiteY127" fmla="*/ 757815 h 1189895"/>
              <a:gd name="connsiteX128" fmla="*/ 4142029 w 4584156"/>
              <a:gd name="connsiteY128" fmla="*/ 697525 h 1189895"/>
              <a:gd name="connsiteX129" fmla="*/ 4202319 w 4584156"/>
              <a:gd name="connsiteY129" fmla="*/ 597042 h 1189895"/>
              <a:gd name="connsiteX130" fmla="*/ 4212367 w 4584156"/>
              <a:gd name="connsiteY130" fmla="*/ 406123 h 1189895"/>
              <a:gd name="connsiteX131" fmla="*/ 4222416 w 4584156"/>
              <a:gd name="connsiteY131" fmla="*/ 365930 h 1189895"/>
              <a:gd name="connsiteX132" fmla="*/ 4272658 w 4584156"/>
              <a:gd name="connsiteY132" fmla="*/ 476462 h 1189895"/>
              <a:gd name="connsiteX133" fmla="*/ 4282706 w 4584156"/>
              <a:gd name="connsiteY133" fmla="*/ 556848 h 1189895"/>
              <a:gd name="connsiteX134" fmla="*/ 4292754 w 4584156"/>
              <a:gd name="connsiteY134" fmla="*/ 687477 h 1189895"/>
              <a:gd name="connsiteX135" fmla="*/ 4322899 w 4584156"/>
              <a:gd name="connsiteY135" fmla="*/ 777912 h 1189895"/>
              <a:gd name="connsiteX136" fmla="*/ 4332948 w 4584156"/>
              <a:gd name="connsiteY136" fmla="*/ 808057 h 1189895"/>
              <a:gd name="connsiteX137" fmla="*/ 4342996 w 4584156"/>
              <a:gd name="connsiteY137" fmla="*/ 838202 h 1189895"/>
              <a:gd name="connsiteX138" fmla="*/ 4373141 w 4584156"/>
              <a:gd name="connsiteY138" fmla="*/ 868347 h 1189895"/>
              <a:gd name="connsiteX139" fmla="*/ 4383189 w 4584156"/>
              <a:gd name="connsiteY139" fmla="*/ 1009024 h 1189895"/>
              <a:gd name="connsiteX140" fmla="*/ 4423383 w 4584156"/>
              <a:gd name="connsiteY140" fmla="*/ 1029121 h 1189895"/>
              <a:gd name="connsiteX141" fmla="*/ 4483673 w 4584156"/>
              <a:gd name="connsiteY141" fmla="*/ 968831 h 1189895"/>
              <a:gd name="connsiteX142" fmla="*/ 4523866 w 4584156"/>
              <a:gd name="connsiteY142" fmla="*/ 898492 h 1189895"/>
              <a:gd name="connsiteX143" fmla="*/ 4564060 w 4584156"/>
              <a:gd name="connsiteY143" fmla="*/ 838202 h 1189895"/>
              <a:gd name="connsiteX144" fmla="*/ 4584156 w 4584156"/>
              <a:gd name="connsiteY144" fmla="*/ 787960 h 1189895"/>
              <a:gd name="connsiteX0" fmla="*/ 2108 w 4584156"/>
              <a:gd name="connsiteY0" fmla="*/ 958782 h 1189895"/>
              <a:gd name="connsiteX1" fmla="*/ 22205 w 4584156"/>
              <a:gd name="connsiteY1" fmla="*/ 828154 h 1189895"/>
              <a:gd name="connsiteX2" fmla="*/ 32253 w 4584156"/>
              <a:gd name="connsiteY2" fmla="*/ 798009 h 1189895"/>
              <a:gd name="connsiteX3" fmla="*/ 62398 w 4584156"/>
              <a:gd name="connsiteY3" fmla="*/ 787960 h 1189895"/>
              <a:gd name="connsiteX4" fmla="*/ 72447 w 4584156"/>
              <a:gd name="connsiteY4" fmla="*/ 818105 h 1189895"/>
              <a:gd name="connsiteX5" fmla="*/ 112640 w 4584156"/>
              <a:gd name="connsiteY5" fmla="*/ 878396 h 1189895"/>
              <a:gd name="connsiteX6" fmla="*/ 122688 w 4584156"/>
              <a:gd name="connsiteY6" fmla="*/ 958782 h 1189895"/>
              <a:gd name="connsiteX7" fmla="*/ 132737 w 4584156"/>
              <a:gd name="connsiteY7" fmla="*/ 988927 h 1189895"/>
              <a:gd name="connsiteX8" fmla="*/ 203075 w 4584156"/>
              <a:gd name="connsiteY8" fmla="*/ 1069314 h 1189895"/>
              <a:gd name="connsiteX9" fmla="*/ 243269 w 4584156"/>
              <a:gd name="connsiteY9" fmla="*/ 1079363 h 1189895"/>
              <a:gd name="connsiteX10" fmla="*/ 273414 w 4584156"/>
              <a:gd name="connsiteY10" fmla="*/ 1089411 h 1189895"/>
              <a:gd name="connsiteX11" fmla="*/ 303559 w 4584156"/>
              <a:gd name="connsiteY11" fmla="*/ 1069314 h 1189895"/>
              <a:gd name="connsiteX12" fmla="*/ 353800 w 4584156"/>
              <a:gd name="connsiteY12" fmla="*/ 898492 h 1189895"/>
              <a:gd name="connsiteX13" fmla="*/ 383945 w 4584156"/>
              <a:gd name="connsiteY13" fmla="*/ 878396 h 1189895"/>
              <a:gd name="connsiteX14" fmla="*/ 397775 w 4584156"/>
              <a:gd name="connsiteY14" fmla="*/ 861433 h 1189895"/>
              <a:gd name="connsiteX15" fmla="*/ 484429 w 4584156"/>
              <a:gd name="connsiteY15" fmla="*/ 828154 h 1189895"/>
              <a:gd name="connsiteX16" fmla="*/ 534671 w 4584156"/>
              <a:gd name="connsiteY16" fmla="*/ 948734 h 1189895"/>
              <a:gd name="connsiteX17" fmla="*/ 605009 w 4584156"/>
              <a:gd name="connsiteY17" fmla="*/ 998976 h 1189895"/>
              <a:gd name="connsiteX18" fmla="*/ 735638 w 4584156"/>
              <a:gd name="connsiteY18" fmla="*/ 1109508 h 1189895"/>
              <a:gd name="connsiteX19" fmla="*/ 775831 w 4584156"/>
              <a:gd name="connsiteY19" fmla="*/ 1089411 h 1189895"/>
              <a:gd name="connsiteX20" fmla="*/ 816025 w 4584156"/>
              <a:gd name="connsiteY20" fmla="*/ 1029121 h 1189895"/>
              <a:gd name="connsiteX21" fmla="*/ 826073 w 4584156"/>
              <a:gd name="connsiteY21" fmla="*/ 918589 h 1189895"/>
              <a:gd name="connsiteX22" fmla="*/ 916508 w 4584156"/>
              <a:gd name="connsiteY22" fmla="*/ 777912 h 1189895"/>
              <a:gd name="connsiteX23" fmla="*/ 926556 w 4584156"/>
              <a:gd name="connsiteY23" fmla="*/ 727670 h 1189895"/>
              <a:gd name="connsiteX24" fmla="*/ 966750 w 4584156"/>
              <a:gd name="connsiteY24" fmla="*/ 677429 h 1189895"/>
              <a:gd name="connsiteX25" fmla="*/ 986847 w 4584156"/>
              <a:gd name="connsiteY25" fmla="*/ 647284 h 1189895"/>
              <a:gd name="connsiteX26" fmla="*/ 996895 w 4584156"/>
              <a:gd name="connsiteY26" fmla="*/ 617138 h 1189895"/>
              <a:gd name="connsiteX27" fmla="*/ 1016992 w 4584156"/>
              <a:gd name="connsiteY27" fmla="*/ 566897 h 1189895"/>
              <a:gd name="connsiteX28" fmla="*/ 1037088 w 4584156"/>
              <a:gd name="connsiteY28" fmla="*/ 436268 h 1189895"/>
              <a:gd name="connsiteX29" fmla="*/ 1047137 w 4584156"/>
              <a:gd name="connsiteY29" fmla="*/ 627187 h 1189895"/>
              <a:gd name="connsiteX30" fmla="*/ 1067233 w 4584156"/>
              <a:gd name="connsiteY30" fmla="*/ 586993 h 1189895"/>
              <a:gd name="connsiteX31" fmla="*/ 1077282 w 4584156"/>
              <a:gd name="connsiteY31" fmla="*/ 556848 h 1189895"/>
              <a:gd name="connsiteX32" fmla="*/ 1127524 w 4584156"/>
              <a:gd name="connsiteY32" fmla="*/ 647284 h 1189895"/>
              <a:gd name="connsiteX33" fmla="*/ 1177765 w 4584156"/>
              <a:gd name="connsiteY33" fmla="*/ 707574 h 1189895"/>
              <a:gd name="connsiteX34" fmla="*/ 1207910 w 4584156"/>
              <a:gd name="connsiteY34" fmla="*/ 717622 h 1189895"/>
              <a:gd name="connsiteX35" fmla="*/ 1258152 w 4584156"/>
              <a:gd name="connsiteY35" fmla="*/ 607090 h 1189895"/>
              <a:gd name="connsiteX36" fmla="*/ 1318442 w 4584156"/>
              <a:gd name="connsiteY36" fmla="*/ 546800 h 1189895"/>
              <a:gd name="connsiteX37" fmla="*/ 1338539 w 4584156"/>
              <a:gd name="connsiteY37" fmla="*/ 506607 h 1189895"/>
              <a:gd name="connsiteX38" fmla="*/ 1368684 w 4584156"/>
              <a:gd name="connsiteY38" fmla="*/ 365930 h 1189895"/>
              <a:gd name="connsiteX39" fmla="*/ 1388781 w 4584156"/>
              <a:gd name="connsiteY39" fmla="*/ 396075 h 1189895"/>
              <a:gd name="connsiteX40" fmla="*/ 1398829 w 4584156"/>
              <a:gd name="connsiteY40" fmla="*/ 426220 h 1189895"/>
              <a:gd name="connsiteX41" fmla="*/ 1418926 w 4584156"/>
              <a:gd name="connsiteY41" fmla="*/ 496558 h 1189895"/>
              <a:gd name="connsiteX42" fmla="*/ 1469167 w 4584156"/>
              <a:gd name="connsiteY42" fmla="*/ 576945 h 1189895"/>
              <a:gd name="connsiteX43" fmla="*/ 1499313 w 4584156"/>
              <a:gd name="connsiteY43" fmla="*/ 737719 h 1189895"/>
              <a:gd name="connsiteX44" fmla="*/ 1529458 w 4584156"/>
              <a:gd name="connsiteY44" fmla="*/ 848251 h 1189895"/>
              <a:gd name="connsiteX45" fmla="*/ 1549554 w 4584156"/>
              <a:gd name="connsiteY45" fmla="*/ 928637 h 1189895"/>
              <a:gd name="connsiteX46" fmla="*/ 1569651 w 4584156"/>
              <a:gd name="connsiteY46" fmla="*/ 958782 h 1189895"/>
              <a:gd name="connsiteX47" fmla="*/ 1599796 w 4584156"/>
              <a:gd name="connsiteY47" fmla="*/ 948734 h 1189895"/>
              <a:gd name="connsiteX48" fmla="*/ 1609844 w 4584156"/>
              <a:gd name="connsiteY48" fmla="*/ 918589 h 1189895"/>
              <a:gd name="connsiteX49" fmla="*/ 1629941 w 4584156"/>
              <a:gd name="connsiteY49" fmla="*/ 888444 h 1189895"/>
              <a:gd name="connsiteX50" fmla="*/ 1660086 w 4584156"/>
              <a:gd name="connsiteY50" fmla="*/ 838202 h 1189895"/>
              <a:gd name="connsiteX51" fmla="*/ 1700280 w 4584156"/>
              <a:gd name="connsiteY51" fmla="*/ 868347 h 1189895"/>
              <a:gd name="connsiteX52" fmla="*/ 1800763 w 4584156"/>
              <a:gd name="connsiteY52" fmla="*/ 958782 h 1189895"/>
              <a:gd name="connsiteX53" fmla="*/ 1840956 w 4584156"/>
              <a:gd name="connsiteY53" fmla="*/ 1029121 h 1189895"/>
              <a:gd name="connsiteX54" fmla="*/ 1871102 w 4584156"/>
              <a:gd name="connsiteY54" fmla="*/ 1049218 h 1189895"/>
              <a:gd name="connsiteX55" fmla="*/ 1881150 w 4584156"/>
              <a:gd name="connsiteY55" fmla="*/ 1079363 h 1189895"/>
              <a:gd name="connsiteX56" fmla="*/ 1901247 w 4584156"/>
              <a:gd name="connsiteY56" fmla="*/ 1049218 h 1189895"/>
              <a:gd name="connsiteX57" fmla="*/ 1911295 w 4584156"/>
              <a:gd name="connsiteY57" fmla="*/ 1009024 h 1189895"/>
              <a:gd name="connsiteX58" fmla="*/ 1931392 w 4584156"/>
              <a:gd name="connsiteY58" fmla="*/ 958782 h 1189895"/>
              <a:gd name="connsiteX59" fmla="*/ 1941440 w 4584156"/>
              <a:gd name="connsiteY59" fmla="*/ 928637 h 1189895"/>
              <a:gd name="connsiteX60" fmla="*/ 1951488 w 4584156"/>
              <a:gd name="connsiteY60" fmla="*/ 767864 h 1189895"/>
              <a:gd name="connsiteX61" fmla="*/ 1981633 w 4584156"/>
              <a:gd name="connsiteY61" fmla="*/ 677429 h 1189895"/>
              <a:gd name="connsiteX62" fmla="*/ 2011778 w 4584156"/>
              <a:gd name="connsiteY62" fmla="*/ 627187 h 1189895"/>
              <a:gd name="connsiteX63" fmla="*/ 2021827 w 4584156"/>
              <a:gd name="connsiteY63" fmla="*/ 566897 h 1189895"/>
              <a:gd name="connsiteX64" fmla="*/ 2031875 w 4584156"/>
              <a:gd name="connsiteY64" fmla="*/ 597042 h 1189895"/>
              <a:gd name="connsiteX65" fmla="*/ 2041924 w 4584156"/>
              <a:gd name="connsiteY65" fmla="*/ 657332 h 1189895"/>
              <a:gd name="connsiteX66" fmla="*/ 2072069 w 4584156"/>
              <a:gd name="connsiteY66" fmla="*/ 727670 h 1189895"/>
              <a:gd name="connsiteX67" fmla="*/ 2082117 w 4584156"/>
              <a:gd name="connsiteY67" fmla="*/ 848251 h 1189895"/>
              <a:gd name="connsiteX68" fmla="*/ 2102214 w 4584156"/>
              <a:gd name="connsiteY68" fmla="*/ 968831 h 1189895"/>
              <a:gd name="connsiteX69" fmla="*/ 2162504 w 4584156"/>
              <a:gd name="connsiteY69" fmla="*/ 908541 h 1189895"/>
              <a:gd name="connsiteX70" fmla="*/ 2222794 w 4584156"/>
              <a:gd name="connsiteY70" fmla="*/ 868347 h 1189895"/>
              <a:gd name="connsiteX71" fmla="*/ 2273036 w 4584156"/>
              <a:gd name="connsiteY71" fmla="*/ 808057 h 1189895"/>
              <a:gd name="connsiteX72" fmla="*/ 2313229 w 4584156"/>
              <a:gd name="connsiteY72" fmla="*/ 747767 h 1189895"/>
              <a:gd name="connsiteX73" fmla="*/ 2383567 w 4584156"/>
              <a:gd name="connsiteY73" fmla="*/ 687477 h 1189895"/>
              <a:gd name="connsiteX74" fmla="*/ 2433809 w 4584156"/>
              <a:gd name="connsiteY74" fmla="*/ 697525 h 1189895"/>
              <a:gd name="connsiteX75" fmla="*/ 2484051 w 4584156"/>
              <a:gd name="connsiteY75" fmla="*/ 737719 h 1189895"/>
              <a:gd name="connsiteX76" fmla="*/ 2544341 w 4584156"/>
              <a:gd name="connsiteY76" fmla="*/ 767864 h 1189895"/>
              <a:gd name="connsiteX77" fmla="*/ 2574486 w 4584156"/>
              <a:gd name="connsiteY77" fmla="*/ 798009 h 1189895"/>
              <a:gd name="connsiteX78" fmla="*/ 2584535 w 4584156"/>
              <a:gd name="connsiteY78" fmla="*/ 828154 h 1189895"/>
              <a:gd name="connsiteX79" fmla="*/ 2664921 w 4584156"/>
              <a:gd name="connsiteY79" fmla="*/ 868347 h 1189895"/>
              <a:gd name="connsiteX80" fmla="*/ 2705115 w 4584156"/>
              <a:gd name="connsiteY80" fmla="*/ 888444 h 1189895"/>
              <a:gd name="connsiteX81" fmla="*/ 2735260 w 4584156"/>
              <a:gd name="connsiteY81" fmla="*/ 858299 h 1189895"/>
              <a:gd name="connsiteX82" fmla="*/ 2765405 w 4584156"/>
              <a:gd name="connsiteY82" fmla="*/ 838202 h 1189895"/>
              <a:gd name="connsiteX83" fmla="*/ 2835743 w 4584156"/>
              <a:gd name="connsiteY83" fmla="*/ 767864 h 1189895"/>
              <a:gd name="connsiteX84" fmla="*/ 2845792 w 4584156"/>
              <a:gd name="connsiteY84" fmla="*/ 727670 h 1189895"/>
              <a:gd name="connsiteX85" fmla="*/ 2875937 w 4584156"/>
              <a:gd name="connsiteY85" fmla="*/ 647284 h 1189895"/>
              <a:gd name="connsiteX86" fmla="*/ 2885985 w 4584156"/>
              <a:gd name="connsiteY86" fmla="*/ 546800 h 1189895"/>
              <a:gd name="connsiteX87" fmla="*/ 2906082 w 4584156"/>
              <a:gd name="connsiteY87" fmla="*/ 496558 h 1189895"/>
              <a:gd name="connsiteX88" fmla="*/ 2916130 w 4584156"/>
              <a:gd name="connsiteY88" fmla="*/ 456365 h 1189895"/>
              <a:gd name="connsiteX89" fmla="*/ 2936227 w 4584156"/>
              <a:gd name="connsiteY89" fmla="*/ 426220 h 1189895"/>
              <a:gd name="connsiteX90" fmla="*/ 2966372 w 4584156"/>
              <a:gd name="connsiteY90" fmla="*/ 335785 h 1189895"/>
              <a:gd name="connsiteX91" fmla="*/ 2986469 w 4584156"/>
              <a:gd name="connsiteY91" fmla="*/ 305640 h 1189895"/>
              <a:gd name="connsiteX92" fmla="*/ 3006565 w 4584156"/>
              <a:gd name="connsiteY92" fmla="*/ 225253 h 1189895"/>
              <a:gd name="connsiteX93" fmla="*/ 3071864 w 4584156"/>
              <a:gd name="connsiteY93" fmla="*/ 16377 h 1189895"/>
              <a:gd name="connsiteX94" fmla="*/ 3066855 w 4584156"/>
              <a:gd name="connsiteY94" fmla="*/ 355881 h 1189895"/>
              <a:gd name="connsiteX95" fmla="*/ 3117097 w 4584156"/>
              <a:gd name="connsiteY95" fmla="*/ 486510 h 1189895"/>
              <a:gd name="connsiteX96" fmla="*/ 3127145 w 4584156"/>
              <a:gd name="connsiteY96" fmla="*/ 637235 h 1189895"/>
              <a:gd name="connsiteX97" fmla="*/ 3157291 w 4584156"/>
              <a:gd name="connsiteY97" fmla="*/ 808057 h 1189895"/>
              <a:gd name="connsiteX98" fmla="*/ 3197484 w 4584156"/>
              <a:gd name="connsiteY98" fmla="*/ 928637 h 1189895"/>
              <a:gd name="connsiteX99" fmla="*/ 3207532 w 4584156"/>
              <a:gd name="connsiteY99" fmla="*/ 968831 h 1189895"/>
              <a:gd name="connsiteX100" fmla="*/ 3217581 w 4584156"/>
              <a:gd name="connsiteY100" fmla="*/ 1099459 h 1189895"/>
              <a:gd name="connsiteX101" fmla="*/ 3237677 w 4584156"/>
              <a:gd name="connsiteY101" fmla="*/ 1159749 h 1189895"/>
              <a:gd name="connsiteX102" fmla="*/ 3247726 w 4584156"/>
              <a:gd name="connsiteY102" fmla="*/ 1189895 h 1189895"/>
              <a:gd name="connsiteX103" fmla="*/ 3308016 w 4584156"/>
              <a:gd name="connsiteY103" fmla="*/ 1109508 h 1189895"/>
              <a:gd name="connsiteX104" fmla="*/ 3358258 w 4584156"/>
              <a:gd name="connsiteY104" fmla="*/ 1029121 h 1189895"/>
              <a:gd name="connsiteX105" fmla="*/ 3378354 w 4584156"/>
              <a:gd name="connsiteY105" fmla="*/ 958782 h 1189895"/>
              <a:gd name="connsiteX106" fmla="*/ 3388403 w 4584156"/>
              <a:gd name="connsiteY106" fmla="*/ 898492 h 1189895"/>
              <a:gd name="connsiteX107" fmla="*/ 3418548 w 4584156"/>
              <a:gd name="connsiteY107" fmla="*/ 828154 h 1189895"/>
              <a:gd name="connsiteX108" fmla="*/ 3428596 w 4584156"/>
              <a:gd name="connsiteY108" fmla="*/ 727670 h 1189895"/>
              <a:gd name="connsiteX109" fmla="*/ 3458741 w 4584156"/>
              <a:gd name="connsiteY109" fmla="*/ 657332 h 1189895"/>
              <a:gd name="connsiteX110" fmla="*/ 3529080 w 4584156"/>
              <a:gd name="connsiteY110" fmla="*/ 747767 h 1189895"/>
              <a:gd name="connsiteX111" fmla="*/ 3549176 w 4584156"/>
              <a:gd name="connsiteY111" fmla="*/ 787960 h 1189895"/>
              <a:gd name="connsiteX112" fmla="*/ 3559225 w 4584156"/>
              <a:gd name="connsiteY112" fmla="*/ 888444 h 1189895"/>
              <a:gd name="connsiteX113" fmla="*/ 3609466 w 4584156"/>
              <a:gd name="connsiteY113" fmla="*/ 908541 h 1189895"/>
              <a:gd name="connsiteX114" fmla="*/ 3780288 w 4584156"/>
              <a:gd name="connsiteY114" fmla="*/ 928637 h 1189895"/>
              <a:gd name="connsiteX115" fmla="*/ 3810433 w 4584156"/>
              <a:gd name="connsiteY115" fmla="*/ 918589 h 1189895"/>
              <a:gd name="connsiteX116" fmla="*/ 3820482 w 4584156"/>
              <a:gd name="connsiteY116" fmla="*/ 838202 h 1189895"/>
              <a:gd name="connsiteX117" fmla="*/ 3830530 w 4584156"/>
              <a:gd name="connsiteY117" fmla="*/ 787960 h 1189895"/>
              <a:gd name="connsiteX118" fmla="*/ 3880772 w 4584156"/>
              <a:gd name="connsiteY118" fmla="*/ 757815 h 1189895"/>
              <a:gd name="connsiteX119" fmla="*/ 3900869 w 4584156"/>
              <a:gd name="connsiteY119" fmla="*/ 727670 h 1189895"/>
              <a:gd name="connsiteX120" fmla="*/ 3941062 w 4584156"/>
              <a:gd name="connsiteY120" fmla="*/ 687477 h 1189895"/>
              <a:gd name="connsiteX121" fmla="*/ 3951110 w 4584156"/>
              <a:gd name="connsiteY121" fmla="*/ 627187 h 1189895"/>
              <a:gd name="connsiteX122" fmla="*/ 3971207 w 4584156"/>
              <a:gd name="connsiteY122" fmla="*/ 597042 h 1189895"/>
              <a:gd name="connsiteX123" fmla="*/ 4001352 w 4584156"/>
              <a:gd name="connsiteY123" fmla="*/ 536752 h 1189895"/>
              <a:gd name="connsiteX124" fmla="*/ 4031497 w 4584156"/>
              <a:gd name="connsiteY124" fmla="*/ 546800 h 1189895"/>
              <a:gd name="connsiteX125" fmla="*/ 4061642 w 4584156"/>
              <a:gd name="connsiteY125" fmla="*/ 657332 h 1189895"/>
              <a:gd name="connsiteX126" fmla="*/ 4081739 w 4584156"/>
              <a:gd name="connsiteY126" fmla="*/ 727670 h 1189895"/>
              <a:gd name="connsiteX127" fmla="*/ 4101836 w 4584156"/>
              <a:gd name="connsiteY127" fmla="*/ 757815 h 1189895"/>
              <a:gd name="connsiteX128" fmla="*/ 4142029 w 4584156"/>
              <a:gd name="connsiteY128" fmla="*/ 697525 h 1189895"/>
              <a:gd name="connsiteX129" fmla="*/ 4202319 w 4584156"/>
              <a:gd name="connsiteY129" fmla="*/ 597042 h 1189895"/>
              <a:gd name="connsiteX130" fmla="*/ 4212367 w 4584156"/>
              <a:gd name="connsiteY130" fmla="*/ 406123 h 1189895"/>
              <a:gd name="connsiteX131" fmla="*/ 4222416 w 4584156"/>
              <a:gd name="connsiteY131" fmla="*/ 365930 h 1189895"/>
              <a:gd name="connsiteX132" fmla="*/ 4272658 w 4584156"/>
              <a:gd name="connsiteY132" fmla="*/ 476462 h 1189895"/>
              <a:gd name="connsiteX133" fmla="*/ 4282706 w 4584156"/>
              <a:gd name="connsiteY133" fmla="*/ 556848 h 1189895"/>
              <a:gd name="connsiteX134" fmla="*/ 4292754 w 4584156"/>
              <a:gd name="connsiteY134" fmla="*/ 687477 h 1189895"/>
              <a:gd name="connsiteX135" fmla="*/ 4322899 w 4584156"/>
              <a:gd name="connsiteY135" fmla="*/ 777912 h 1189895"/>
              <a:gd name="connsiteX136" fmla="*/ 4332948 w 4584156"/>
              <a:gd name="connsiteY136" fmla="*/ 808057 h 1189895"/>
              <a:gd name="connsiteX137" fmla="*/ 4342996 w 4584156"/>
              <a:gd name="connsiteY137" fmla="*/ 838202 h 1189895"/>
              <a:gd name="connsiteX138" fmla="*/ 4373141 w 4584156"/>
              <a:gd name="connsiteY138" fmla="*/ 868347 h 1189895"/>
              <a:gd name="connsiteX139" fmla="*/ 4383189 w 4584156"/>
              <a:gd name="connsiteY139" fmla="*/ 1009024 h 1189895"/>
              <a:gd name="connsiteX140" fmla="*/ 4423383 w 4584156"/>
              <a:gd name="connsiteY140" fmla="*/ 1029121 h 1189895"/>
              <a:gd name="connsiteX141" fmla="*/ 4483673 w 4584156"/>
              <a:gd name="connsiteY141" fmla="*/ 968831 h 1189895"/>
              <a:gd name="connsiteX142" fmla="*/ 4523866 w 4584156"/>
              <a:gd name="connsiteY142" fmla="*/ 898492 h 1189895"/>
              <a:gd name="connsiteX143" fmla="*/ 4564060 w 4584156"/>
              <a:gd name="connsiteY143" fmla="*/ 838202 h 1189895"/>
              <a:gd name="connsiteX144" fmla="*/ 4584156 w 4584156"/>
              <a:gd name="connsiteY144" fmla="*/ 787960 h 1189895"/>
              <a:gd name="connsiteX0" fmla="*/ 2108 w 4584156"/>
              <a:gd name="connsiteY0" fmla="*/ 958782 h 1189895"/>
              <a:gd name="connsiteX1" fmla="*/ 22205 w 4584156"/>
              <a:gd name="connsiteY1" fmla="*/ 828154 h 1189895"/>
              <a:gd name="connsiteX2" fmla="*/ 32253 w 4584156"/>
              <a:gd name="connsiteY2" fmla="*/ 798009 h 1189895"/>
              <a:gd name="connsiteX3" fmla="*/ 62398 w 4584156"/>
              <a:gd name="connsiteY3" fmla="*/ 787960 h 1189895"/>
              <a:gd name="connsiteX4" fmla="*/ 72447 w 4584156"/>
              <a:gd name="connsiteY4" fmla="*/ 818105 h 1189895"/>
              <a:gd name="connsiteX5" fmla="*/ 112640 w 4584156"/>
              <a:gd name="connsiteY5" fmla="*/ 878396 h 1189895"/>
              <a:gd name="connsiteX6" fmla="*/ 122688 w 4584156"/>
              <a:gd name="connsiteY6" fmla="*/ 958782 h 1189895"/>
              <a:gd name="connsiteX7" fmla="*/ 132737 w 4584156"/>
              <a:gd name="connsiteY7" fmla="*/ 988927 h 1189895"/>
              <a:gd name="connsiteX8" fmla="*/ 203075 w 4584156"/>
              <a:gd name="connsiteY8" fmla="*/ 1069314 h 1189895"/>
              <a:gd name="connsiteX9" fmla="*/ 243269 w 4584156"/>
              <a:gd name="connsiteY9" fmla="*/ 1079363 h 1189895"/>
              <a:gd name="connsiteX10" fmla="*/ 273414 w 4584156"/>
              <a:gd name="connsiteY10" fmla="*/ 1089411 h 1189895"/>
              <a:gd name="connsiteX11" fmla="*/ 303559 w 4584156"/>
              <a:gd name="connsiteY11" fmla="*/ 1069314 h 1189895"/>
              <a:gd name="connsiteX12" fmla="*/ 353800 w 4584156"/>
              <a:gd name="connsiteY12" fmla="*/ 898492 h 1189895"/>
              <a:gd name="connsiteX13" fmla="*/ 383945 w 4584156"/>
              <a:gd name="connsiteY13" fmla="*/ 878396 h 1189895"/>
              <a:gd name="connsiteX14" fmla="*/ 397775 w 4584156"/>
              <a:gd name="connsiteY14" fmla="*/ 861433 h 1189895"/>
              <a:gd name="connsiteX15" fmla="*/ 484429 w 4584156"/>
              <a:gd name="connsiteY15" fmla="*/ 828154 h 1189895"/>
              <a:gd name="connsiteX16" fmla="*/ 534671 w 4584156"/>
              <a:gd name="connsiteY16" fmla="*/ 948734 h 1189895"/>
              <a:gd name="connsiteX17" fmla="*/ 605009 w 4584156"/>
              <a:gd name="connsiteY17" fmla="*/ 998976 h 1189895"/>
              <a:gd name="connsiteX18" fmla="*/ 735638 w 4584156"/>
              <a:gd name="connsiteY18" fmla="*/ 1109508 h 1189895"/>
              <a:gd name="connsiteX19" fmla="*/ 775831 w 4584156"/>
              <a:gd name="connsiteY19" fmla="*/ 1089411 h 1189895"/>
              <a:gd name="connsiteX20" fmla="*/ 816025 w 4584156"/>
              <a:gd name="connsiteY20" fmla="*/ 1029121 h 1189895"/>
              <a:gd name="connsiteX21" fmla="*/ 826073 w 4584156"/>
              <a:gd name="connsiteY21" fmla="*/ 918589 h 1189895"/>
              <a:gd name="connsiteX22" fmla="*/ 916508 w 4584156"/>
              <a:gd name="connsiteY22" fmla="*/ 777912 h 1189895"/>
              <a:gd name="connsiteX23" fmla="*/ 926556 w 4584156"/>
              <a:gd name="connsiteY23" fmla="*/ 727670 h 1189895"/>
              <a:gd name="connsiteX24" fmla="*/ 966750 w 4584156"/>
              <a:gd name="connsiteY24" fmla="*/ 677429 h 1189895"/>
              <a:gd name="connsiteX25" fmla="*/ 986847 w 4584156"/>
              <a:gd name="connsiteY25" fmla="*/ 647284 h 1189895"/>
              <a:gd name="connsiteX26" fmla="*/ 996895 w 4584156"/>
              <a:gd name="connsiteY26" fmla="*/ 617138 h 1189895"/>
              <a:gd name="connsiteX27" fmla="*/ 1016992 w 4584156"/>
              <a:gd name="connsiteY27" fmla="*/ 566897 h 1189895"/>
              <a:gd name="connsiteX28" fmla="*/ 1037088 w 4584156"/>
              <a:gd name="connsiteY28" fmla="*/ 436268 h 1189895"/>
              <a:gd name="connsiteX29" fmla="*/ 1047137 w 4584156"/>
              <a:gd name="connsiteY29" fmla="*/ 627187 h 1189895"/>
              <a:gd name="connsiteX30" fmla="*/ 1067233 w 4584156"/>
              <a:gd name="connsiteY30" fmla="*/ 586993 h 1189895"/>
              <a:gd name="connsiteX31" fmla="*/ 1077282 w 4584156"/>
              <a:gd name="connsiteY31" fmla="*/ 556848 h 1189895"/>
              <a:gd name="connsiteX32" fmla="*/ 1127524 w 4584156"/>
              <a:gd name="connsiteY32" fmla="*/ 647284 h 1189895"/>
              <a:gd name="connsiteX33" fmla="*/ 1177765 w 4584156"/>
              <a:gd name="connsiteY33" fmla="*/ 707574 h 1189895"/>
              <a:gd name="connsiteX34" fmla="*/ 1207910 w 4584156"/>
              <a:gd name="connsiteY34" fmla="*/ 717622 h 1189895"/>
              <a:gd name="connsiteX35" fmla="*/ 1258152 w 4584156"/>
              <a:gd name="connsiteY35" fmla="*/ 607090 h 1189895"/>
              <a:gd name="connsiteX36" fmla="*/ 1318442 w 4584156"/>
              <a:gd name="connsiteY36" fmla="*/ 546800 h 1189895"/>
              <a:gd name="connsiteX37" fmla="*/ 1338539 w 4584156"/>
              <a:gd name="connsiteY37" fmla="*/ 506607 h 1189895"/>
              <a:gd name="connsiteX38" fmla="*/ 1368684 w 4584156"/>
              <a:gd name="connsiteY38" fmla="*/ 365930 h 1189895"/>
              <a:gd name="connsiteX39" fmla="*/ 1388781 w 4584156"/>
              <a:gd name="connsiteY39" fmla="*/ 396075 h 1189895"/>
              <a:gd name="connsiteX40" fmla="*/ 1398829 w 4584156"/>
              <a:gd name="connsiteY40" fmla="*/ 426220 h 1189895"/>
              <a:gd name="connsiteX41" fmla="*/ 1418926 w 4584156"/>
              <a:gd name="connsiteY41" fmla="*/ 496558 h 1189895"/>
              <a:gd name="connsiteX42" fmla="*/ 1469167 w 4584156"/>
              <a:gd name="connsiteY42" fmla="*/ 576945 h 1189895"/>
              <a:gd name="connsiteX43" fmla="*/ 1499313 w 4584156"/>
              <a:gd name="connsiteY43" fmla="*/ 737719 h 1189895"/>
              <a:gd name="connsiteX44" fmla="*/ 1529458 w 4584156"/>
              <a:gd name="connsiteY44" fmla="*/ 848251 h 1189895"/>
              <a:gd name="connsiteX45" fmla="*/ 1549554 w 4584156"/>
              <a:gd name="connsiteY45" fmla="*/ 928637 h 1189895"/>
              <a:gd name="connsiteX46" fmla="*/ 1569651 w 4584156"/>
              <a:gd name="connsiteY46" fmla="*/ 958782 h 1189895"/>
              <a:gd name="connsiteX47" fmla="*/ 1599796 w 4584156"/>
              <a:gd name="connsiteY47" fmla="*/ 948734 h 1189895"/>
              <a:gd name="connsiteX48" fmla="*/ 1609844 w 4584156"/>
              <a:gd name="connsiteY48" fmla="*/ 918589 h 1189895"/>
              <a:gd name="connsiteX49" fmla="*/ 1629941 w 4584156"/>
              <a:gd name="connsiteY49" fmla="*/ 888444 h 1189895"/>
              <a:gd name="connsiteX50" fmla="*/ 1660086 w 4584156"/>
              <a:gd name="connsiteY50" fmla="*/ 838202 h 1189895"/>
              <a:gd name="connsiteX51" fmla="*/ 1700280 w 4584156"/>
              <a:gd name="connsiteY51" fmla="*/ 868347 h 1189895"/>
              <a:gd name="connsiteX52" fmla="*/ 1800763 w 4584156"/>
              <a:gd name="connsiteY52" fmla="*/ 958782 h 1189895"/>
              <a:gd name="connsiteX53" fmla="*/ 1840956 w 4584156"/>
              <a:gd name="connsiteY53" fmla="*/ 1029121 h 1189895"/>
              <a:gd name="connsiteX54" fmla="*/ 1871102 w 4584156"/>
              <a:gd name="connsiteY54" fmla="*/ 1049218 h 1189895"/>
              <a:gd name="connsiteX55" fmla="*/ 1881150 w 4584156"/>
              <a:gd name="connsiteY55" fmla="*/ 1079363 h 1189895"/>
              <a:gd name="connsiteX56" fmla="*/ 1901247 w 4584156"/>
              <a:gd name="connsiteY56" fmla="*/ 1049218 h 1189895"/>
              <a:gd name="connsiteX57" fmla="*/ 1911295 w 4584156"/>
              <a:gd name="connsiteY57" fmla="*/ 1009024 h 1189895"/>
              <a:gd name="connsiteX58" fmla="*/ 1931392 w 4584156"/>
              <a:gd name="connsiteY58" fmla="*/ 958782 h 1189895"/>
              <a:gd name="connsiteX59" fmla="*/ 1941440 w 4584156"/>
              <a:gd name="connsiteY59" fmla="*/ 928637 h 1189895"/>
              <a:gd name="connsiteX60" fmla="*/ 1951488 w 4584156"/>
              <a:gd name="connsiteY60" fmla="*/ 767864 h 1189895"/>
              <a:gd name="connsiteX61" fmla="*/ 1981633 w 4584156"/>
              <a:gd name="connsiteY61" fmla="*/ 677429 h 1189895"/>
              <a:gd name="connsiteX62" fmla="*/ 2011778 w 4584156"/>
              <a:gd name="connsiteY62" fmla="*/ 627187 h 1189895"/>
              <a:gd name="connsiteX63" fmla="*/ 2021827 w 4584156"/>
              <a:gd name="connsiteY63" fmla="*/ 566897 h 1189895"/>
              <a:gd name="connsiteX64" fmla="*/ 2031875 w 4584156"/>
              <a:gd name="connsiteY64" fmla="*/ 597042 h 1189895"/>
              <a:gd name="connsiteX65" fmla="*/ 2041924 w 4584156"/>
              <a:gd name="connsiteY65" fmla="*/ 657332 h 1189895"/>
              <a:gd name="connsiteX66" fmla="*/ 2072069 w 4584156"/>
              <a:gd name="connsiteY66" fmla="*/ 727670 h 1189895"/>
              <a:gd name="connsiteX67" fmla="*/ 2082117 w 4584156"/>
              <a:gd name="connsiteY67" fmla="*/ 848251 h 1189895"/>
              <a:gd name="connsiteX68" fmla="*/ 2102214 w 4584156"/>
              <a:gd name="connsiteY68" fmla="*/ 968831 h 1189895"/>
              <a:gd name="connsiteX69" fmla="*/ 2162504 w 4584156"/>
              <a:gd name="connsiteY69" fmla="*/ 908541 h 1189895"/>
              <a:gd name="connsiteX70" fmla="*/ 2222794 w 4584156"/>
              <a:gd name="connsiteY70" fmla="*/ 868347 h 1189895"/>
              <a:gd name="connsiteX71" fmla="*/ 2273036 w 4584156"/>
              <a:gd name="connsiteY71" fmla="*/ 808057 h 1189895"/>
              <a:gd name="connsiteX72" fmla="*/ 2313229 w 4584156"/>
              <a:gd name="connsiteY72" fmla="*/ 747767 h 1189895"/>
              <a:gd name="connsiteX73" fmla="*/ 2383567 w 4584156"/>
              <a:gd name="connsiteY73" fmla="*/ 687477 h 1189895"/>
              <a:gd name="connsiteX74" fmla="*/ 2433809 w 4584156"/>
              <a:gd name="connsiteY74" fmla="*/ 697525 h 1189895"/>
              <a:gd name="connsiteX75" fmla="*/ 2484051 w 4584156"/>
              <a:gd name="connsiteY75" fmla="*/ 737719 h 1189895"/>
              <a:gd name="connsiteX76" fmla="*/ 2544341 w 4584156"/>
              <a:gd name="connsiteY76" fmla="*/ 767864 h 1189895"/>
              <a:gd name="connsiteX77" fmla="*/ 2574486 w 4584156"/>
              <a:gd name="connsiteY77" fmla="*/ 798009 h 1189895"/>
              <a:gd name="connsiteX78" fmla="*/ 2584535 w 4584156"/>
              <a:gd name="connsiteY78" fmla="*/ 828154 h 1189895"/>
              <a:gd name="connsiteX79" fmla="*/ 2664921 w 4584156"/>
              <a:gd name="connsiteY79" fmla="*/ 868347 h 1189895"/>
              <a:gd name="connsiteX80" fmla="*/ 2705115 w 4584156"/>
              <a:gd name="connsiteY80" fmla="*/ 888444 h 1189895"/>
              <a:gd name="connsiteX81" fmla="*/ 2735260 w 4584156"/>
              <a:gd name="connsiteY81" fmla="*/ 858299 h 1189895"/>
              <a:gd name="connsiteX82" fmla="*/ 2765405 w 4584156"/>
              <a:gd name="connsiteY82" fmla="*/ 838202 h 1189895"/>
              <a:gd name="connsiteX83" fmla="*/ 2835743 w 4584156"/>
              <a:gd name="connsiteY83" fmla="*/ 767864 h 1189895"/>
              <a:gd name="connsiteX84" fmla="*/ 2845792 w 4584156"/>
              <a:gd name="connsiteY84" fmla="*/ 727670 h 1189895"/>
              <a:gd name="connsiteX85" fmla="*/ 2875937 w 4584156"/>
              <a:gd name="connsiteY85" fmla="*/ 647284 h 1189895"/>
              <a:gd name="connsiteX86" fmla="*/ 2885985 w 4584156"/>
              <a:gd name="connsiteY86" fmla="*/ 546800 h 1189895"/>
              <a:gd name="connsiteX87" fmla="*/ 2906082 w 4584156"/>
              <a:gd name="connsiteY87" fmla="*/ 496558 h 1189895"/>
              <a:gd name="connsiteX88" fmla="*/ 2916130 w 4584156"/>
              <a:gd name="connsiteY88" fmla="*/ 456365 h 1189895"/>
              <a:gd name="connsiteX89" fmla="*/ 2936227 w 4584156"/>
              <a:gd name="connsiteY89" fmla="*/ 426220 h 1189895"/>
              <a:gd name="connsiteX90" fmla="*/ 2966372 w 4584156"/>
              <a:gd name="connsiteY90" fmla="*/ 335785 h 1189895"/>
              <a:gd name="connsiteX91" fmla="*/ 2986469 w 4584156"/>
              <a:gd name="connsiteY91" fmla="*/ 305640 h 1189895"/>
              <a:gd name="connsiteX92" fmla="*/ 3006565 w 4584156"/>
              <a:gd name="connsiteY92" fmla="*/ 225253 h 1189895"/>
              <a:gd name="connsiteX93" fmla="*/ 3071864 w 4584156"/>
              <a:gd name="connsiteY93" fmla="*/ 16377 h 1189895"/>
              <a:gd name="connsiteX94" fmla="*/ 3066855 w 4584156"/>
              <a:gd name="connsiteY94" fmla="*/ 355881 h 1189895"/>
              <a:gd name="connsiteX95" fmla="*/ 3117097 w 4584156"/>
              <a:gd name="connsiteY95" fmla="*/ 486510 h 1189895"/>
              <a:gd name="connsiteX96" fmla="*/ 3127145 w 4584156"/>
              <a:gd name="connsiteY96" fmla="*/ 637235 h 1189895"/>
              <a:gd name="connsiteX97" fmla="*/ 3157291 w 4584156"/>
              <a:gd name="connsiteY97" fmla="*/ 808057 h 1189895"/>
              <a:gd name="connsiteX98" fmla="*/ 3197484 w 4584156"/>
              <a:gd name="connsiteY98" fmla="*/ 928637 h 1189895"/>
              <a:gd name="connsiteX99" fmla="*/ 3207532 w 4584156"/>
              <a:gd name="connsiteY99" fmla="*/ 968831 h 1189895"/>
              <a:gd name="connsiteX100" fmla="*/ 3217581 w 4584156"/>
              <a:gd name="connsiteY100" fmla="*/ 1099459 h 1189895"/>
              <a:gd name="connsiteX101" fmla="*/ 3237677 w 4584156"/>
              <a:gd name="connsiteY101" fmla="*/ 1159749 h 1189895"/>
              <a:gd name="connsiteX102" fmla="*/ 3247726 w 4584156"/>
              <a:gd name="connsiteY102" fmla="*/ 1189895 h 1189895"/>
              <a:gd name="connsiteX103" fmla="*/ 3308016 w 4584156"/>
              <a:gd name="connsiteY103" fmla="*/ 1109508 h 1189895"/>
              <a:gd name="connsiteX104" fmla="*/ 3358258 w 4584156"/>
              <a:gd name="connsiteY104" fmla="*/ 1029121 h 1189895"/>
              <a:gd name="connsiteX105" fmla="*/ 3378354 w 4584156"/>
              <a:gd name="connsiteY105" fmla="*/ 958782 h 1189895"/>
              <a:gd name="connsiteX106" fmla="*/ 3388403 w 4584156"/>
              <a:gd name="connsiteY106" fmla="*/ 898492 h 1189895"/>
              <a:gd name="connsiteX107" fmla="*/ 3418548 w 4584156"/>
              <a:gd name="connsiteY107" fmla="*/ 828154 h 1189895"/>
              <a:gd name="connsiteX108" fmla="*/ 3428596 w 4584156"/>
              <a:gd name="connsiteY108" fmla="*/ 727670 h 1189895"/>
              <a:gd name="connsiteX109" fmla="*/ 3458741 w 4584156"/>
              <a:gd name="connsiteY109" fmla="*/ 657332 h 1189895"/>
              <a:gd name="connsiteX110" fmla="*/ 3529080 w 4584156"/>
              <a:gd name="connsiteY110" fmla="*/ 747767 h 1189895"/>
              <a:gd name="connsiteX111" fmla="*/ 3549176 w 4584156"/>
              <a:gd name="connsiteY111" fmla="*/ 787960 h 1189895"/>
              <a:gd name="connsiteX112" fmla="*/ 3559225 w 4584156"/>
              <a:gd name="connsiteY112" fmla="*/ 888444 h 1189895"/>
              <a:gd name="connsiteX113" fmla="*/ 3609466 w 4584156"/>
              <a:gd name="connsiteY113" fmla="*/ 908541 h 1189895"/>
              <a:gd name="connsiteX114" fmla="*/ 3780288 w 4584156"/>
              <a:gd name="connsiteY114" fmla="*/ 928637 h 1189895"/>
              <a:gd name="connsiteX115" fmla="*/ 3810433 w 4584156"/>
              <a:gd name="connsiteY115" fmla="*/ 918589 h 1189895"/>
              <a:gd name="connsiteX116" fmla="*/ 3820482 w 4584156"/>
              <a:gd name="connsiteY116" fmla="*/ 838202 h 1189895"/>
              <a:gd name="connsiteX117" fmla="*/ 3830530 w 4584156"/>
              <a:gd name="connsiteY117" fmla="*/ 787960 h 1189895"/>
              <a:gd name="connsiteX118" fmla="*/ 3880772 w 4584156"/>
              <a:gd name="connsiteY118" fmla="*/ 757815 h 1189895"/>
              <a:gd name="connsiteX119" fmla="*/ 3900869 w 4584156"/>
              <a:gd name="connsiteY119" fmla="*/ 727670 h 1189895"/>
              <a:gd name="connsiteX120" fmla="*/ 3941062 w 4584156"/>
              <a:gd name="connsiteY120" fmla="*/ 687477 h 1189895"/>
              <a:gd name="connsiteX121" fmla="*/ 3951110 w 4584156"/>
              <a:gd name="connsiteY121" fmla="*/ 627187 h 1189895"/>
              <a:gd name="connsiteX122" fmla="*/ 3971207 w 4584156"/>
              <a:gd name="connsiteY122" fmla="*/ 597042 h 1189895"/>
              <a:gd name="connsiteX123" fmla="*/ 4001352 w 4584156"/>
              <a:gd name="connsiteY123" fmla="*/ 536752 h 1189895"/>
              <a:gd name="connsiteX124" fmla="*/ 4031497 w 4584156"/>
              <a:gd name="connsiteY124" fmla="*/ 546800 h 1189895"/>
              <a:gd name="connsiteX125" fmla="*/ 4061642 w 4584156"/>
              <a:gd name="connsiteY125" fmla="*/ 657332 h 1189895"/>
              <a:gd name="connsiteX126" fmla="*/ 4081739 w 4584156"/>
              <a:gd name="connsiteY126" fmla="*/ 727670 h 1189895"/>
              <a:gd name="connsiteX127" fmla="*/ 4101836 w 4584156"/>
              <a:gd name="connsiteY127" fmla="*/ 757815 h 1189895"/>
              <a:gd name="connsiteX128" fmla="*/ 4142029 w 4584156"/>
              <a:gd name="connsiteY128" fmla="*/ 697525 h 1189895"/>
              <a:gd name="connsiteX129" fmla="*/ 4202319 w 4584156"/>
              <a:gd name="connsiteY129" fmla="*/ 597042 h 1189895"/>
              <a:gd name="connsiteX130" fmla="*/ 4212367 w 4584156"/>
              <a:gd name="connsiteY130" fmla="*/ 406123 h 1189895"/>
              <a:gd name="connsiteX131" fmla="*/ 4222416 w 4584156"/>
              <a:gd name="connsiteY131" fmla="*/ 365930 h 1189895"/>
              <a:gd name="connsiteX132" fmla="*/ 4272658 w 4584156"/>
              <a:gd name="connsiteY132" fmla="*/ 476462 h 1189895"/>
              <a:gd name="connsiteX133" fmla="*/ 4282706 w 4584156"/>
              <a:gd name="connsiteY133" fmla="*/ 556848 h 1189895"/>
              <a:gd name="connsiteX134" fmla="*/ 4292754 w 4584156"/>
              <a:gd name="connsiteY134" fmla="*/ 687477 h 1189895"/>
              <a:gd name="connsiteX135" fmla="*/ 4322899 w 4584156"/>
              <a:gd name="connsiteY135" fmla="*/ 777912 h 1189895"/>
              <a:gd name="connsiteX136" fmla="*/ 4332948 w 4584156"/>
              <a:gd name="connsiteY136" fmla="*/ 808057 h 1189895"/>
              <a:gd name="connsiteX137" fmla="*/ 4342996 w 4584156"/>
              <a:gd name="connsiteY137" fmla="*/ 838202 h 1189895"/>
              <a:gd name="connsiteX138" fmla="*/ 4373141 w 4584156"/>
              <a:gd name="connsiteY138" fmla="*/ 868347 h 1189895"/>
              <a:gd name="connsiteX139" fmla="*/ 4383189 w 4584156"/>
              <a:gd name="connsiteY139" fmla="*/ 1009024 h 1189895"/>
              <a:gd name="connsiteX140" fmla="*/ 4423383 w 4584156"/>
              <a:gd name="connsiteY140" fmla="*/ 1029121 h 1189895"/>
              <a:gd name="connsiteX141" fmla="*/ 4483673 w 4584156"/>
              <a:gd name="connsiteY141" fmla="*/ 968831 h 1189895"/>
              <a:gd name="connsiteX142" fmla="*/ 4523866 w 4584156"/>
              <a:gd name="connsiteY142" fmla="*/ 898492 h 1189895"/>
              <a:gd name="connsiteX143" fmla="*/ 4564060 w 4584156"/>
              <a:gd name="connsiteY143" fmla="*/ 838202 h 1189895"/>
              <a:gd name="connsiteX144" fmla="*/ 4584156 w 4584156"/>
              <a:gd name="connsiteY144" fmla="*/ 787960 h 1189895"/>
              <a:gd name="connsiteX0" fmla="*/ 2108 w 4584156"/>
              <a:gd name="connsiteY0" fmla="*/ 958782 h 1189895"/>
              <a:gd name="connsiteX1" fmla="*/ 22205 w 4584156"/>
              <a:gd name="connsiteY1" fmla="*/ 828154 h 1189895"/>
              <a:gd name="connsiteX2" fmla="*/ 32253 w 4584156"/>
              <a:gd name="connsiteY2" fmla="*/ 798009 h 1189895"/>
              <a:gd name="connsiteX3" fmla="*/ 62398 w 4584156"/>
              <a:gd name="connsiteY3" fmla="*/ 787960 h 1189895"/>
              <a:gd name="connsiteX4" fmla="*/ 72447 w 4584156"/>
              <a:gd name="connsiteY4" fmla="*/ 818105 h 1189895"/>
              <a:gd name="connsiteX5" fmla="*/ 112640 w 4584156"/>
              <a:gd name="connsiteY5" fmla="*/ 878396 h 1189895"/>
              <a:gd name="connsiteX6" fmla="*/ 122688 w 4584156"/>
              <a:gd name="connsiteY6" fmla="*/ 958782 h 1189895"/>
              <a:gd name="connsiteX7" fmla="*/ 132737 w 4584156"/>
              <a:gd name="connsiteY7" fmla="*/ 988927 h 1189895"/>
              <a:gd name="connsiteX8" fmla="*/ 203075 w 4584156"/>
              <a:gd name="connsiteY8" fmla="*/ 1069314 h 1189895"/>
              <a:gd name="connsiteX9" fmla="*/ 243269 w 4584156"/>
              <a:gd name="connsiteY9" fmla="*/ 1079363 h 1189895"/>
              <a:gd name="connsiteX10" fmla="*/ 273414 w 4584156"/>
              <a:gd name="connsiteY10" fmla="*/ 1089411 h 1189895"/>
              <a:gd name="connsiteX11" fmla="*/ 303559 w 4584156"/>
              <a:gd name="connsiteY11" fmla="*/ 1069314 h 1189895"/>
              <a:gd name="connsiteX12" fmla="*/ 353800 w 4584156"/>
              <a:gd name="connsiteY12" fmla="*/ 898492 h 1189895"/>
              <a:gd name="connsiteX13" fmla="*/ 383945 w 4584156"/>
              <a:gd name="connsiteY13" fmla="*/ 878396 h 1189895"/>
              <a:gd name="connsiteX14" fmla="*/ 397775 w 4584156"/>
              <a:gd name="connsiteY14" fmla="*/ 861433 h 1189895"/>
              <a:gd name="connsiteX15" fmla="*/ 484429 w 4584156"/>
              <a:gd name="connsiteY15" fmla="*/ 828154 h 1189895"/>
              <a:gd name="connsiteX16" fmla="*/ 534671 w 4584156"/>
              <a:gd name="connsiteY16" fmla="*/ 948734 h 1189895"/>
              <a:gd name="connsiteX17" fmla="*/ 605009 w 4584156"/>
              <a:gd name="connsiteY17" fmla="*/ 998976 h 1189895"/>
              <a:gd name="connsiteX18" fmla="*/ 735638 w 4584156"/>
              <a:gd name="connsiteY18" fmla="*/ 1109508 h 1189895"/>
              <a:gd name="connsiteX19" fmla="*/ 775831 w 4584156"/>
              <a:gd name="connsiteY19" fmla="*/ 1089411 h 1189895"/>
              <a:gd name="connsiteX20" fmla="*/ 816025 w 4584156"/>
              <a:gd name="connsiteY20" fmla="*/ 1029121 h 1189895"/>
              <a:gd name="connsiteX21" fmla="*/ 826073 w 4584156"/>
              <a:gd name="connsiteY21" fmla="*/ 918589 h 1189895"/>
              <a:gd name="connsiteX22" fmla="*/ 916508 w 4584156"/>
              <a:gd name="connsiteY22" fmla="*/ 777912 h 1189895"/>
              <a:gd name="connsiteX23" fmla="*/ 926556 w 4584156"/>
              <a:gd name="connsiteY23" fmla="*/ 727670 h 1189895"/>
              <a:gd name="connsiteX24" fmla="*/ 966750 w 4584156"/>
              <a:gd name="connsiteY24" fmla="*/ 677429 h 1189895"/>
              <a:gd name="connsiteX25" fmla="*/ 986847 w 4584156"/>
              <a:gd name="connsiteY25" fmla="*/ 647284 h 1189895"/>
              <a:gd name="connsiteX26" fmla="*/ 996895 w 4584156"/>
              <a:gd name="connsiteY26" fmla="*/ 617138 h 1189895"/>
              <a:gd name="connsiteX27" fmla="*/ 1016992 w 4584156"/>
              <a:gd name="connsiteY27" fmla="*/ 566897 h 1189895"/>
              <a:gd name="connsiteX28" fmla="*/ 1037088 w 4584156"/>
              <a:gd name="connsiteY28" fmla="*/ 436268 h 1189895"/>
              <a:gd name="connsiteX29" fmla="*/ 1047137 w 4584156"/>
              <a:gd name="connsiteY29" fmla="*/ 627187 h 1189895"/>
              <a:gd name="connsiteX30" fmla="*/ 1067233 w 4584156"/>
              <a:gd name="connsiteY30" fmla="*/ 586993 h 1189895"/>
              <a:gd name="connsiteX31" fmla="*/ 1077282 w 4584156"/>
              <a:gd name="connsiteY31" fmla="*/ 556848 h 1189895"/>
              <a:gd name="connsiteX32" fmla="*/ 1127524 w 4584156"/>
              <a:gd name="connsiteY32" fmla="*/ 647284 h 1189895"/>
              <a:gd name="connsiteX33" fmla="*/ 1177765 w 4584156"/>
              <a:gd name="connsiteY33" fmla="*/ 707574 h 1189895"/>
              <a:gd name="connsiteX34" fmla="*/ 1207910 w 4584156"/>
              <a:gd name="connsiteY34" fmla="*/ 717622 h 1189895"/>
              <a:gd name="connsiteX35" fmla="*/ 1258152 w 4584156"/>
              <a:gd name="connsiteY35" fmla="*/ 607090 h 1189895"/>
              <a:gd name="connsiteX36" fmla="*/ 1318442 w 4584156"/>
              <a:gd name="connsiteY36" fmla="*/ 546800 h 1189895"/>
              <a:gd name="connsiteX37" fmla="*/ 1338539 w 4584156"/>
              <a:gd name="connsiteY37" fmla="*/ 506607 h 1189895"/>
              <a:gd name="connsiteX38" fmla="*/ 1368684 w 4584156"/>
              <a:gd name="connsiteY38" fmla="*/ 365930 h 1189895"/>
              <a:gd name="connsiteX39" fmla="*/ 1388781 w 4584156"/>
              <a:gd name="connsiteY39" fmla="*/ 396075 h 1189895"/>
              <a:gd name="connsiteX40" fmla="*/ 1398829 w 4584156"/>
              <a:gd name="connsiteY40" fmla="*/ 426220 h 1189895"/>
              <a:gd name="connsiteX41" fmla="*/ 1418926 w 4584156"/>
              <a:gd name="connsiteY41" fmla="*/ 496558 h 1189895"/>
              <a:gd name="connsiteX42" fmla="*/ 1469167 w 4584156"/>
              <a:gd name="connsiteY42" fmla="*/ 576945 h 1189895"/>
              <a:gd name="connsiteX43" fmla="*/ 1499313 w 4584156"/>
              <a:gd name="connsiteY43" fmla="*/ 737719 h 1189895"/>
              <a:gd name="connsiteX44" fmla="*/ 1529458 w 4584156"/>
              <a:gd name="connsiteY44" fmla="*/ 848251 h 1189895"/>
              <a:gd name="connsiteX45" fmla="*/ 1549554 w 4584156"/>
              <a:gd name="connsiteY45" fmla="*/ 928637 h 1189895"/>
              <a:gd name="connsiteX46" fmla="*/ 1569651 w 4584156"/>
              <a:gd name="connsiteY46" fmla="*/ 958782 h 1189895"/>
              <a:gd name="connsiteX47" fmla="*/ 1599796 w 4584156"/>
              <a:gd name="connsiteY47" fmla="*/ 948734 h 1189895"/>
              <a:gd name="connsiteX48" fmla="*/ 1609844 w 4584156"/>
              <a:gd name="connsiteY48" fmla="*/ 918589 h 1189895"/>
              <a:gd name="connsiteX49" fmla="*/ 1629941 w 4584156"/>
              <a:gd name="connsiteY49" fmla="*/ 888444 h 1189895"/>
              <a:gd name="connsiteX50" fmla="*/ 1660086 w 4584156"/>
              <a:gd name="connsiteY50" fmla="*/ 838202 h 1189895"/>
              <a:gd name="connsiteX51" fmla="*/ 1700280 w 4584156"/>
              <a:gd name="connsiteY51" fmla="*/ 868347 h 1189895"/>
              <a:gd name="connsiteX52" fmla="*/ 1800763 w 4584156"/>
              <a:gd name="connsiteY52" fmla="*/ 958782 h 1189895"/>
              <a:gd name="connsiteX53" fmla="*/ 1840956 w 4584156"/>
              <a:gd name="connsiteY53" fmla="*/ 1029121 h 1189895"/>
              <a:gd name="connsiteX54" fmla="*/ 1871102 w 4584156"/>
              <a:gd name="connsiteY54" fmla="*/ 1049218 h 1189895"/>
              <a:gd name="connsiteX55" fmla="*/ 1881150 w 4584156"/>
              <a:gd name="connsiteY55" fmla="*/ 1079363 h 1189895"/>
              <a:gd name="connsiteX56" fmla="*/ 1901247 w 4584156"/>
              <a:gd name="connsiteY56" fmla="*/ 1049218 h 1189895"/>
              <a:gd name="connsiteX57" fmla="*/ 1911295 w 4584156"/>
              <a:gd name="connsiteY57" fmla="*/ 1009024 h 1189895"/>
              <a:gd name="connsiteX58" fmla="*/ 1931392 w 4584156"/>
              <a:gd name="connsiteY58" fmla="*/ 958782 h 1189895"/>
              <a:gd name="connsiteX59" fmla="*/ 1941440 w 4584156"/>
              <a:gd name="connsiteY59" fmla="*/ 928637 h 1189895"/>
              <a:gd name="connsiteX60" fmla="*/ 1951488 w 4584156"/>
              <a:gd name="connsiteY60" fmla="*/ 767864 h 1189895"/>
              <a:gd name="connsiteX61" fmla="*/ 1981633 w 4584156"/>
              <a:gd name="connsiteY61" fmla="*/ 677429 h 1189895"/>
              <a:gd name="connsiteX62" fmla="*/ 2011778 w 4584156"/>
              <a:gd name="connsiteY62" fmla="*/ 627187 h 1189895"/>
              <a:gd name="connsiteX63" fmla="*/ 2021827 w 4584156"/>
              <a:gd name="connsiteY63" fmla="*/ 566897 h 1189895"/>
              <a:gd name="connsiteX64" fmla="*/ 2031875 w 4584156"/>
              <a:gd name="connsiteY64" fmla="*/ 597042 h 1189895"/>
              <a:gd name="connsiteX65" fmla="*/ 2041924 w 4584156"/>
              <a:gd name="connsiteY65" fmla="*/ 657332 h 1189895"/>
              <a:gd name="connsiteX66" fmla="*/ 2072069 w 4584156"/>
              <a:gd name="connsiteY66" fmla="*/ 727670 h 1189895"/>
              <a:gd name="connsiteX67" fmla="*/ 2082117 w 4584156"/>
              <a:gd name="connsiteY67" fmla="*/ 848251 h 1189895"/>
              <a:gd name="connsiteX68" fmla="*/ 2102214 w 4584156"/>
              <a:gd name="connsiteY68" fmla="*/ 968831 h 1189895"/>
              <a:gd name="connsiteX69" fmla="*/ 2162504 w 4584156"/>
              <a:gd name="connsiteY69" fmla="*/ 908541 h 1189895"/>
              <a:gd name="connsiteX70" fmla="*/ 2222794 w 4584156"/>
              <a:gd name="connsiteY70" fmla="*/ 868347 h 1189895"/>
              <a:gd name="connsiteX71" fmla="*/ 2273036 w 4584156"/>
              <a:gd name="connsiteY71" fmla="*/ 808057 h 1189895"/>
              <a:gd name="connsiteX72" fmla="*/ 2313229 w 4584156"/>
              <a:gd name="connsiteY72" fmla="*/ 747767 h 1189895"/>
              <a:gd name="connsiteX73" fmla="*/ 2383567 w 4584156"/>
              <a:gd name="connsiteY73" fmla="*/ 687477 h 1189895"/>
              <a:gd name="connsiteX74" fmla="*/ 2433809 w 4584156"/>
              <a:gd name="connsiteY74" fmla="*/ 697525 h 1189895"/>
              <a:gd name="connsiteX75" fmla="*/ 2484051 w 4584156"/>
              <a:gd name="connsiteY75" fmla="*/ 737719 h 1189895"/>
              <a:gd name="connsiteX76" fmla="*/ 2544341 w 4584156"/>
              <a:gd name="connsiteY76" fmla="*/ 767864 h 1189895"/>
              <a:gd name="connsiteX77" fmla="*/ 2574486 w 4584156"/>
              <a:gd name="connsiteY77" fmla="*/ 798009 h 1189895"/>
              <a:gd name="connsiteX78" fmla="*/ 2584535 w 4584156"/>
              <a:gd name="connsiteY78" fmla="*/ 828154 h 1189895"/>
              <a:gd name="connsiteX79" fmla="*/ 2664921 w 4584156"/>
              <a:gd name="connsiteY79" fmla="*/ 868347 h 1189895"/>
              <a:gd name="connsiteX80" fmla="*/ 2705115 w 4584156"/>
              <a:gd name="connsiteY80" fmla="*/ 888444 h 1189895"/>
              <a:gd name="connsiteX81" fmla="*/ 2735260 w 4584156"/>
              <a:gd name="connsiteY81" fmla="*/ 858299 h 1189895"/>
              <a:gd name="connsiteX82" fmla="*/ 2765405 w 4584156"/>
              <a:gd name="connsiteY82" fmla="*/ 838202 h 1189895"/>
              <a:gd name="connsiteX83" fmla="*/ 2835743 w 4584156"/>
              <a:gd name="connsiteY83" fmla="*/ 767864 h 1189895"/>
              <a:gd name="connsiteX84" fmla="*/ 2845792 w 4584156"/>
              <a:gd name="connsiteY84" fmla="*/ 727670 h 1189895"/>
              <a:gd name="connsiteX85" fmla="*/ 2875937 w 4584156"/>
              <a:gd name="connsiteY85" fmla="*/ 647284 h 1189895"/>
              <a:gd name="connsiteX86" fmla="*/ 2885985 w 4584156"/>
              <a:gd name="connsiteY86" fmla="*/ 546800 h 1189895"/>
              <a:gd name="connsiteX87" fmla="*/ 2906082 w 4584156"/>
              <a:gd name="connsiteY87" fmla="*/ 496558 h 1189895"/>
              <a:gd name="connsiteX88" fmla="*/ 2916130 w 4584156"/>
              <a:gd name="connsiteY88" fmla="*/ 456365 h 1189895"/>
              <a:gd name="connsiteX89" fmla="*/ 2936227 w 4584156"/>
              <a:gd name="connsiteY89" fmla="*/ 426220 h 1189895"/>
              <a:gd name="connsiteX90" fmla="*/ 2966372 w 4584156"/>
              <a:gd name="connsiteY90" fmla="*/ 335785 h 1189895"/>
              <a:gd name="connsiteX91" fmla="*/ 2986469 w 4584156"/>
              <a:gd name="connsiteY91" fmla="*/ 305640 h 1189895"/>
              <a:gd name="connsiteX92" fmla="*/ 3006565 w 4584156"/>
              <a:gd name="connsiteY92" fmla="*/ 225253 h 1189895"/>
              <a:gd name="connsiteX93" fmla="*/ 3071864 w 4584156"/>
              <a:gd name="connsiteY93" fmla="*/ 16377 h 1189895"/>
              <a:gd name="connsiteX94" fmla="*/ 3066855 w 4584156"/>
              <a:gd name="connsiteY94" fmla="*/ 355881 h 1189895"/>
              <a:gd name="connsiteX95" fmla="*/ 3117097 w 4584156"/>
              <a:gd name="connsiteY95" fmla="*/ 486510 h 1189895"/>
              <a:gd name="connsiteX96" fmla="*/ 3127145 w 4584156"/>
              <a:gd name="connsiteY96" fmla="*/ 637235 h 1189895"/>
              <a:gd name="connsiteX97" fmla="*/ 3157291 w 4584156"/>
              <a:gd name="connsiteY97" fmla="*/ 808057 h 1189895"/>
              <a:gd name="connsiteX98" fmla="*/ 3197484 w 4584156"/>
              <a:gd name="connsiteY98" fmla="*/ 928637 h 1189895"/>
              <a:gd name="connsiteX99" fmla="*/ 3207532 w 4584156"/>
              <a:gd name="connsiteY99" fmla="*/ 968831 h 1189895"/>
              <a:gd name="connsiteX100" fmla="*/ 3217581 w 4584156"/>
              <a:gd name="connsiteY100" fmla="*/ 1099459 h 1189895"/>
              <a:gd name="connsiteX101" fmla="*/ 3237677 w 4584156"/>
              <a:gd name="connsiteY101" fmla="*/ 1159749 h 1189895"/>
              <a:gd name="connsiteX102" fmla="*/ 3247726 w 4584156"/>
              <a:gd name="connsiteY102" fmla="*/ 1189895 h 1189895"/>
              <a:gd name="connsiteX103" fmla="*/ 3308016 w 4584156"/>
              <a:gd name="connsiteY103" fmla="*/ 1109508 h 1189895"/>
              <a:gd name="connsiteX104" fmla="*/ 3358258 w 4584156"/>
              <a:gd name="connsiteY104" fmla="*/ 1029121 h 1189895"/>
              <a:gd name="connsiteX105" fmla="*/ 3378354 w 4584156"/>
              <a:gd name="connsiteY105" fmla="*/ 958782 h 1189895"/>
              <a:gd name="connsiteX106" fmla="*/ 3388403 w 4584156"/>
              <a:gd name="connsiteY106" fmla="*/ 898492 h 1189895"/>
              <a:gd name="connsiteX107" fmla="*/ 3418548 w 4584156"/>
              <a:gd name="connsiteY107" fmla="*/ 828154 h 1189895"/>
              <a:gd name="connsiteX108" fmla="*/ 3428596 w 4584156"/>
              <a:gd name="connsiteY108" fmla="*/ 727670 h 1189895"/>
              <a:gd name="connsiteX109" fmla="*/ 3458741 w 4584156"/>
              <a:gd name="connsiteY109" fmla="*/ 657332 h 1189895"/>
              <a:gd name="connsiteX110" fmla="*/ 3529080 w 4584156"/>
              <a:gd name="connsiteY110" fmla="*/ 747767 h 1189895"/>
              <a:gd name="connsiteX111" fmla="*/ 3549176 w 4584156"/>
              <a:gd name="connsiteY111" fmla="*/ 787960 h 1189895"/>
              <a:gd name="connsiteX112" fmla="*/ 3559225 w 4584156"/>
              <a:gd name="connsiteY112" fmla="*/ 888444 h 1189895"/>
              <a:gd name="connsiteX113" fmla="*/ 3609466 w 4584156"/>
              <a:gd name="connsiteY113" fmla="*/ 908541 h 1189895"/>
              <a:gd name="connsiteX114" fmla="*/ 3780288 w 4584156"/>
              <a:gd name="connsiteY114" fmla="*/ 928637 h 1189895"/>
              <a:gd name="connsiteX115" fmla="*/ 3810433 w 4584156"/>
              <a:gd name="connsiteY115" fmla="*/ 918589 h 1189895"/>
              <a:gd name="connsiteX116" fmla="*/ 3820482 w 4584156"/>
              <a:gd name="connsiteY116" fmla="*/ 838202 h 1189895"/>
              <a:gd name="connsiteX117" fmla="*/ 3830530 w 4584156"/>
              <a:gd name="connsiteY117" fmla="*/ 787960 h 1189895"/>
              <a:gd name="connsiteX118" fmla="*/ 3880772 w 4584156"/>
              <a:gd name="connsiteY118" fmla="*/ 757815 h 1189895"/>
              <a:gd name="connsiteX119" fmla="*/ 3900869 w 4584156"/>
              <a:gd name="connsiteY119" fmla="*/ 727670 h 1189895"/>
              <a:gd name="connsiteX120" fmla="*/ 3941062 w 4584156"/>
              <a:gd name="connsiteY120" fmla="*/ 687477 h 1189895"/>
              <a:gd name="connsiteX121" fmla="*/ 3951110 w 4584156"/>
              <a:gd name="connsiteY121" fmla="*/ 627187 h 1189895"/>
              <a:gd name="connsiteX122" fmla="*/ 3971207 w 4584156"/>
              <a:gd name="connsiteY122" fmla="*/ 597042 h 1189895"/>
              <a:gd name="connsiteX123" fmla="*/ 4001352 w 4584156"/>
              <a:gd name="connsiteY123" fmla="*/ 536752 h 1189895"/>
              <a:gd name="connsiteX124" fmla="*/ 4031497 w 4584156"/>
              <a:gd name="connsiteY124" fmla="*/ 546800 h 1189895"/>
              <a:gd name="connsiteX125" fmla="*/ 4061642 w 4584156"/>
              <a:gd name="connsiteY125" fmla="*/ 657332 h 1189895"/>
              <a:gd name="connsiteX126" fmla="*/ 4081739 w 4584156"/>
              <a:gd name="connsiteY126" fmla="*/ 727670 h 1189895"/>
              <a:gd name="connsiteX127" fmla="*/ 4101836 w 4584156"/>
              <a:gd name="connsiteY127" fmla="*/ 757815 h 1189895"/>
              <a:gd name="connsiteX128" fmla="*/ 4142029 w 4584156"/>
              <a:gd name="connsiteY128" fmla="*/ 697525 h 1189895"/>
              <a:gd name="connsiteX129" fmla="*/ 4202319 w 4584156"/>
              <a:gd name="connsiteY129" fmla="*/ 597042 h 1189895"/>
              <a:gd name="connsiteX130" fmla="*/ 4212367 w 4584156"/>
              <a:gd name="connsiteY130" fmla="*/ 406123 h 1189895"/>
              <a:gd name="connsiteX131" fmla="*/ 4222416 w 4584156"/>
              <a:gd name="connsiteY131" fmla="*/ 365930 h 1189895"/>
              <a:gd name="connsiteX132" fmla="*/ 4272658 w 4584156"/>
              <a:gd name="connsiteY132" fmla="*/ 476462 h 1189895"/>
              <a:gd name="connsiteX133" fmla="*/ 4282706 w 4584156"/>
              <a:gd name="connsiteY133" fmla="*/ 556848 h 1189895"/>
              <a:gd name="connsiteX134" fmla="*/ 4292754 w 4584156"/>
              <a:gd name="connsiteY134" fmla="*/ 687477 h 1189895"/>
              <a:gd name="connsiteX135" fmla="*/ 4322899 w 4584156"/>
              <a:gd name="connsiteY135" fmla="*/ 777912 h 1189895"/>
              <a:gd name="connsiteX136" fmla="*/ 4332948 w 4584156"/>
              <a:gd name="connsiteY136" fmla="*/ 808057 h 1189895"/>
              <a:gd name="connsiteX137" fmla="*/ 4342996 w 4584156"/>
              <a:gd name="connsiteY137" fmla="*/ 838202 h 1189895"/>
              <a:gd name="connsiteX138" fmla="*/ 4373141 w 4584156"/>
              <a:gd name="connsiteY138" fmla="*/ 868347 h 1189895"/>
              <a:gd name="connsiteX139" fmla="*/ 4383189 w 4584156"/>
              <a:gd name="connsiteY139" fmla="*/ 1009024 h 1189895"/>
              <a:gd name="connsiteX140" fmla="*/ 4423383 w 4584156"/>
              <a:gd name="connsiteY140" fmla="*/ 1029121 h 1189895"/>
              <a:gd name="connsiteX141" fmla="*/ 4483673 w 4584156"/>
              <a:gd name="connsiteY141" fmla="*/ 968831 h 1189895"/>
              <a:gd name="connsiteX142" fmla="*/ 4523866 w 4584156"/>
              <a:gd name="connsiteY142" fmla="*/ 898492 h 1189895"/>
              <a:gd name="connsiteX143" fmla="*/ 4564060 w 4584156"/>
              <a:gd name="connsiteY143" fmla="*/ 838202 h 1189895"/>
              <a:gd name="connsiteX144" fmla="*/ 4584156 w 4584156"/>
              <a:gd name="connsiteY144" fmla="*/ 787960 h 1189895"/>
              <a:gd name="connsiteX0" fmla="*/ 2108 w 4584156"/>
              <a:gd name="connsiteY0" fmla="*/ 958782 h 1189895"/>
              <a:gd name="connsiteX1" fmla="*/ 22205 w 4584156"/>
              <a:gd name="connsiteY1" fmla="*/ 828154 h 1189895"/>
              <a:gd name="connsiteX2" fmla="*/ 32253 w 4584156"/>
              <a:gd name="connsiteY2" fmla="*/ 798009 h 1189895"/>
              <a:gd name="connsiteX3" fmla="*/ 62398 w 4584156"/>
              <a:gd name="connsiteY3" fmla="*/ 787960 h 1189895"/>
              <a:gd name="connsiteX4" fmla="*/ 72447 w 4584156"/>
              <a:gd name="connsiteY4" fmla="*/ 818105 h 1189895"/>
              <a:gd name="connsiteX5" fmla="*/ 112640 w 4584156"/>
              <a:gd name="connsiteY5" fmla="*/ 878396 h 1189895"/>
              <a:gd name="connsiteX6" fmla="*/ 122688 w 4584156"/>
              <a:gd name="connsiteY6" fmla="*/ 958782 h 1189895"/>
              <a:gd name="connsiteX7" fmla="*/ 132737 w 4584156"/>
              <a:gd name="connsiteY7" fmla="*/ 988927 h 1189895"/>
              <a:gd name="connsiteX8" fmla="*/ 203075 w 4584156"/>
              <a:gd name="connsiteY8" fmla="*/ 1069314 h 1189895"/>
              <a:gd name="connsiteX9" fmla="*/ 243269 w 4584156"/>
              <a:gd name="connsiteY9" fmla="*/ 1079363 h 1189895"/>
              <a:gd name="connsiteX10" fmla="*/ 273414 w 4584156"/>
              <a:gd name="connsiteY10" fmla="*/ 1089411 h 1189895"/>
              <a:gd name="connsiteX11" fmla="*/ 303559 w 4584156"/>
              <a:gd name="connsiteY11" fmla="*/ 1069314 h 1189895"/>
              <a:gd name="connsiteX12" fmla="*/ 353800 w 4584156"/>
              <a:gd name="connsiteY12" fmla="*/ 898492 h 1189895"/>
              <a:gd name="connsiteX13" fmla="*/ 383945 w 4584156"/>
              <a:gd name="connsiteY13" fmla="*/ 878396 h 1189895"/>
              <a:gd name="connsiteX14" fmla="*/ 397775 w 4584156"/>
              <a:gd name="connsiteY14" fmla="*/ 861433 h 1189895"/>
              <a:gd name="connsiteX15" fmla="*/ 484429 w 4584156"/>
              <a:gd name="connsiteY15" fmla="*/ 828154 h 1189895"/>
              <a:gd name="connsiteX16" fmla="*/ 534671 w 4584156"/>
              <a:gd name="connsiteY16" fmla="*/ 948734 h 1189895"/>
              <a:gd name="connsiteX17" fmla="*/ 605009 w 4584156"/>
              <a:gd name="connsiteY17" fmla="*/ 998976 h 1189895"/>
              <a:gd name="connsiteX18" fmla="*/ 735638 w 4584156"/>
              <a:gd name="connsiteY18" fmla="*/ 1109508 h 1189895"/>
              <a:gd name="connsiteX19" fmla="*/ 775831 w 4584156"/>
              <a:gd name="connsiteY19" fmla="*/ 1089411 h 1189895"/>
              <a:gd name="connsiteX20" fmla="*/ 816025 w 4584156"/>
              <a:gd name="connsiteY20" fmla="*/ 1029121 h 1189895"/>
              <a:gd name="connsiteX21" fmla="*/ 826073 w 4584156"/>
              <a:gd name="connsiteY21" fmla="*/ 918589 h 1189895"/>
              <a:gd name="connsiteX22" fmla="*/ 916508 w 4584156"/>
              <a:gd name="connsiteY22" fmla="*/ 777912 h 1189895"/>
              <a:gd name="connsiteX23" fmla="*/ 926556 w 4584156"/>
              <a:gd name="connsiteY23" fmla="*/ 727670 h 1189895"/>
              <a:gd name="connsiteX24" fmla="*/ 966750 w 4584156"/>
              <a:gd name="connsiteY24" fmla="*/ 677429 h 1189895"/>
              <a:gd name="connsiteX25" fmla="*/ 986847 w 4584156"/>
              <a:gd name="connsiteY25" fmla="*/ 647284 h 1189895"/>
              <a:gd name="connsiteX26" fmla="*/ 996895 w 4584156"/>
              <a:gd name="connsiteY26" fmla="*/ 617138 h 1189895"/>
              <a:gd name="connsiteX27" fmla="*/ 1016992 w 4584156"/>
              <a:gd name="connsiteY27" fmla="*/ 566897 h 1189895"/>
              <a:gd name="connsiteX28" fmla="*/ 1037088 w 4584156"/>
              <a:gd name="connsiteY28" fmla="*/ 436268 h 1189895"/>
              <a:gd name="connsiteX29" fmla="*/ 1047137 w 4584156"/>
              <a:gd name="connsiteY29" fmla="*/ 627187 h 1189895"/>
              <a:gd name="connsiteX30" fmla="*/ 1067233 w 4584156"/>
              <a:gd name="connsiteY30" fmla="*/ 586993 h 1189895"/>
              <a:gd name="connsiteX31" fmla="*/ 1077282 w 4584156"/>
              <a:gd name="connsiteY31" fmla="*/ 556848 h 1189895"/>
              <a:gd name="connsiteX32" fmla="*/ 1127524 w 4584156"/>
              <a:gd name="connsiteY32" fmla="*/ 647284 h 1189895"/>
              <a:gd name="connsiteX33" fmla="*/ 1177765 w 4584156"/>
              <a:gd name="connsiteY33" fmla="*/ 707574 h 1189895"/>
              <a:gd name="connsiteX34" fmla="*/ 1207910 w 4584156"/>
              <a:gd name="connsiteY34" fmla="*/ 717622 h 1189895"/>
              <a:gd name="connsiteX35" fmla="*/ 1258152 w 4584156"/>
              <a:gd name="connsiteY35" fmla="*/ 607090 h 1189895"/>
              <a:gd name="connsiteX36" fmla="*/ 1318442 w 4584156"/>
              <a:gd name="connsiteY36" fmla="*/ 546800 h 1189895"/>
              <a:gd name="connsiteX37" fmla="*/ 1338539 w 4584156"/>
              <a:gd name="connsiteY37" fmla="*/ 506607 h 1189895"/>
              <a:gd name="connsiteX38" fmla="*/ 1368684 w 4584156"/>
              <a:gd name="connsiteY38" fmla="*/ 365930 h 1189895"/>
              <a:gd name="connsiteX39" fmla="*/ 1388781 w 4584156"/>
              <a:gd name="connsiteY39" fmla="*/ 396075 h 1189895"/>
              <a:gd name="connsiteX40" fmla="*/ 1398829 w 4584156"/>
              <a:gd name="connsiteY40" fmla="*/ 426220 h 1189895"/>
              <a:gd name="connsiteX41" fmla="*/ 1418926 w 4584156"/>
              <a:gd name="connsiteY41" fmla="*/ 496558 h 1189895"/>
              <a:gd name="connsiteX42" fmla="*/ 1469167 w 4584156"/>
              <a:gd name="connsiteY42" fmla="*/ 576945 h 1189895"/>
              <a:gd name="connsiteX43" fmla="*/ 1499313 w 4584156"/>
              <a:gd name="connsiteY43" fmla="*/ 737719 h 1189895"/>
              <a:gd name="connsiteX44" fmla="*/ 1529458 w 4584156"/>
              <a:gd name="connsiteY44" fmla="*/ 848251 h 1189895"/>
              <a:gd name="connsiteX45" fmla="*/ 1549554 w 4584156"/>
              <a:gd name="connsiteY45" fmla="*/ 928637 h 1189895"/>
              <a:gd name="connsiteX46" fmla="*/ 1569651 w 4584156"/>
              <a:gd name="connsiteY46" fmla="*/ 958782 h 1189895"/>
              <a:gd name="connsiteX47" fmla="*/ 1599796 w 4584156"/>
              <a:gd name="connsiteY47" fmla="*/ 948734 h 1189895"/>
              <a:gd name="connsiteX48" fmla="*/ 1609844 w 4584156"/>
              <a:gd name="connsiteY48" fmla="*/ 918589 h 1189895"/>
              <a:gd name="connsiteX49" fmla="*/ 1629941 w 4584156"/>
              <a:gd name="connsiteY49" fmla="*/ 888444 h 1189895"/>
              <a:gd name="connsiteX50" fmla="*/ 1660086 w 4584156"/>
              <a:gd name="connsiteY50" fmla="*/ 838202 h 1189895"/>
              <a:gd name="connsiteX51" fmla="*/ 1700280 w 4584156"/>
              <a:gd name="connsiteY51" fmla="*/ 868347 h 1189895"/>
              <a:gd name="connsiteX52" fmla="*/ 1800763 w 4584156"/>
              <a:gd name="connsiteY52" fmla="*/ 958782 h 1189895"/>
              <a:gd name="connsiteX53" fmla="*/ 1840956 w 4584156"/>
              <a:gd name="connsiteY53" fmla="*/ 1029121 h 1189895"/>
              <a:gd name="connsiteX54" fmla="*/ 1871102 w 4584156"/>
              <a:gd name="connsiteY54" fmla="*/ 1049218 h 1189895"/>
              <a:gd name="connsiteX55" fmla="*/ 1881150 w 4584156"/>
              <a:gd name="connsiteY55" fmla="*/ 1079363 h 1189895"/>
              <a:gd name="connsiteX56" fmla="*/ 1901247 w 4584156"/>
              <a:gd name="connsiteY56" fmla="*/ 1049218 h 1189895"/>
              <a:gd name="connsiteX57" fmla="*/ 1911295 w 4584156"/>
              <a:gd name="connsiteY57" fmla="*/ 1009024 h 1189895"/>
              <a:gd name="connsiteX58" fmla="*/ 1931392 w 4584156"/>
              <a:gd name="connsiteY58" fmla="*/ 958782 h 1189895"/>
              <a:gd name="connsiteX59" fmla="*/ 1941440 w 4584156"/>
              <a:gd name="connsiteY59" fmla="*/ 928637 h 1189895"/>
              <a:gd name="connsiteX60" fmla="*/ 1951488 w 4584156"/>
              <a:gd name="connsiteY60" fmla="*/ 767864 h 1189895"/>
              <a:gd name="connsiteX61" fmla="*/ 1981633 w 4584156"/>
              <a:gd name="connsiteY61" fmla="*/ 677429 h 1189895"/>
              <a:gd name="connsiteX62" fmla="*/ 2011778 w 4584156"/>
              <a:gd name="connsiteY62" fmla="*/ 627187 h 1189895"/>
              <a:gd name="connsiteX63" fmla="*/ 2021827 w 4584156"/>
              <a:gd name="connsiteY63" fmla="*/ 566897 h 1189895"/>
              <a:gd name="connsiteX64" fmla="*/ 2031875 w 4584156"/>
              <a:gd name="connsiteY64" fmla="*/ 597042 h 1189895"/>
              <a:gd name="connsiteX65" fmla="*/ 2041924 w 4584156"/>
              <a:gd name="connsiteY65" fmla="*/ 657332 h 1189895"/>
              <a:gd name="connsiteX66" fmla="*/ 2072069 w 4584156"/>
              <a:gd name="connsiteY66" fmla="*/ 727670 h 1189895"/>
              <a:gd name="connsiteX67" fmla="*/ 2082117 w 4584156"/>
              <a:gd name="connsiteY67" fmla="*/ 848251 h 1189895"/>
              <a:gd name="connsiteX68" fmla="*/ 2102214 w 4584156"/>
              <a:gd name="connsiteY68" fmla="*/ 968831 h 1189895"/>
              <a:gd name="connsiteX69" fmla="*/ 2162504 w 4584156"/>
              <a:gd name="connsiteY69" fmla="*/ 908541 h 1189895"/>
              <a:gd name="connsiteX70" fmla="*/ 2222794 w 4584156"/>
              <a:gd name="connsiteY70" fmla="*/ 868347 h 1189895"/>
              <a:gd name="connsiteX71" fmla="*/ 2273036 w 4584156"/>
              <a:gd name="connsiteY71" fmla="*/ 808057 h 1189895"/>
              <a:gd name="connsiteX72" fmla="*/ 2313229 w 4584156"/>
              <a:gd name="connsiteY72" fmla="*/ 747767 h 1189895"/>
              <a:gd name="connsiteX73" fmla="*/ 2383567 w 4584156"/>
              <a:gd name="connsiteY73" fmla="*/ 687477 h 1189895"/>
              <a:gd name="connsiteX74" fmla="*/ 2433809 w 4584156"/>
              <a:gd name="connsiteY74" fmla="*/ 697525 h 1189895"/>
              <a:gd name="connsiteX75" fmla="*/ 2484051 w 4584156"/>
              <a:gd name="connsiteY75" fmla="*/ 737719 h 1189895"/>
              <a:gd name="connsiteX76" fmla="*/ 2544341 w 4584156"/>
              <a:gd name="connsiteY76" fmla="*/ 767864 h 1189895"/>
              <a:gd name="connsiteX77" fmla="*/ 2574486 w 4584156"/>
              <a:gd name="connsiteY77" fmla="*/ 798009 h 1189895"/>
              <a:gd name="connsiteX78" fmla="*/ 2584535 w 4584156"/>
              <a:gd name="connsiteY78" fmla="*/ 828154 h 1189895"/>
              <a:gd name="connsiteX79" fmla="*/ 2664921 w 4584156"/>
              <a:gd name="connsiteY79" fmla="*/ 868347 h 1189895"/>
              <a:gd name="connsiteX80" fmla="*/ 2705115 w 4584156"/>
              <a:gd name="connsiteY80" fmla="*/ 888444 h 1189895"/>
              <a:gd name="connsiteX81" fmla="*/ 2735260 w 4584156"/>
              <a:gd name="connsiteY81" fmla="*/ 858299 h 1189895"/>
              <a:gd name="connsiteX82" fmla="*/ 2765405 w 4584156"/>
              <a:gd name="connsiteY82" fmla="*/ 838202 h 1189895"/>
              <a:gd name="connsiteX83" fmla="*/ 2835743 w 4584156"/>
              <a:gd name="connsiteY83" fmla="*/ 767864 h 1189895"/>
              <a:gd name="connsiteX84" fmla="*/ 2845792 w 4584156"/>
              <a:gd name="connsiteY84" fmla="*/ 727670 h 1189895"/>
              <a:gd name="connsiteX85" fmla="*/ 2875937 w 4584156"/>
              <a:gd name="connsiteY85" fmla="*/ 647284 h 1189895"/>
              <a:gd name="connsiteX86" fmla="*/ 2885985 w 4584156"/>
              <a:gd name="connsiteY86" fmla="*/ 546800 h 1189895"/>
              <a:gd name="connsiteX87" fmla="*/ 2906082 w 4584156"/>
              <a:gd name="connsiteY87" fmla="*/ 496558 h 1189895"/>
              <a:gd name="connsiteX88" fmla="*/ 2916130 w 4584156"/>
              <a:gd name="connsiteY88" fmla="*/ 456365 h 1189895"/>
              <a:gd name="connsiteX89" fmla="*/ 2936227 w 4584156"/>
              <a:gd name="connsiteY89" fmla="*/ 426220 h 1189895"/>
              <a:gd name="connsiteX90" fmla="*/ 2966372 w 4584156"/>
              <a:gd name="connsiteY90" fmla="*/ 335785 h 1189895"/>
              <a:gd name="connsiteX91" fmla="*/ 2986469 w 4584156"/>
              <a:gd name="connsiteY91" fmla="*/ 305640 h 1189895"/>
              <a:gd name="connsiteX92" fmla="*/ 3006565 w 4584156"/>
              <a:gd name="connsiteY92" fmla="*/ 225253 h 1189895"/>
              <a:gd name="connsiteX93" fmla="*/ 3071864 w 4584156"/>
              <a:gd name="connsiteY93" fmla="*/ 16377 h 1189895"/>
              <a:gd name="connsiteX94" fmla="*/ 3066855 w 4584156"/>
              <a:gd name="connsiteY94" fmla="*/ 355881 h 1189895"/>
              <a:gd name="connsiteX95" fmla="*/ 3117097 w 4584156"/>
              <a:gd name="connsiteY95" fmla="*/ 486510 h 1189895"/>
              <a:gd name="connsiteX96" fmla="*/ 3127145 w 4584156"/>
              <a:gd name="connsiteY96" fmla="*/ 637235 h 1189895"/>
              <a:gd name="connsiteX97" fmla="*/ 3157291 w 4584156"/>
              <a:gd name="connsiteY97" fmla="*/ 808057 h 1189895"/>
              <a:gd name="connsiteX98" fmla="*/ 3197484 w 4584156"/>
              <a:gd name="connsiteY98" fmla="*/ 928637 h 1189895"/>
              <a:gd name="connsiteX99" fmla="*/ 3207532 w 4584156"/>
              <a:gd name="connsiteY99" fmla="*/ 968831 h 1189895"/>
              <a:gd name="connsiteX100" fmla="*/ 3217581 w 4584156"/>
              <a:gd name="connsiteY100" fmla="*/ 1099459 h 1189895"/>
              <a:gd name="connsiteX101" fmla="*/ 3237677 w 4584156"/>
              <a:gd name="connsiteY101" fmla="*/ 1159749 h 1189895"/>
              <a:gd name="connsiteX102" fmla="*/ 3247726 w 4584156"/>
              <a:gd name="connsiteY102" fmla="*/ 1189895 h 1189895"/>
              <a:gd name="connsiteX103" fmla="*/ 3308016 w 4584156"/>
              <a:gd name="connsiteY103" fmla="*/ 1109508 h 1189895"/>
              <a:gd name="connsiteX104" fmla="*/ 3358258 w 4584156"/>
              <a:gd name="connsiteY104" fmla="*/ 1029121 h 1189895"/>
              <a:gd name="connsiteX105" fmla="*/ 3378354 w 4584156"/>
              <a:gd name="connsiteY105" fmla="*/ 958782 h 1189895"/>
              <a:gd name="connsiteX106" fmla="*/ 3388403 w 4584156"/>
              <a:gd name="connsiteY106" fmla="*/ 898492 h 1189895"/>
              <a:gd name="connsiteX107" fmla="*/ 3418548 w 4584156"/>
              <a:gd name="connsiteY107" fmla="*/ 828154 h 1189895"/>
              <a:gd name="connsiteX108" fmla="*/ 3428596 w 4584156"/>
              <a:gd name="connsiteY108" fmla="*/ 727670 h 1189895"/>
              <a:gd name="connsiteX109" fmla="*/ 3458741 w 4584156"/>
              <a:gd name="connsiteY109" fmla="*/ 657332 h 1189895"/>
              <a:gd name="connsiteX110" fmla="*/ 3529080 w 4584156"/>
              <a:gd name="connsiteY110" fmla="*/ 747767 h 1189895"/>
              <a:gd name="connsiteX111" fmla="*/ 3549176 w 4584156"/>
              <a:gd name="connsiteY111" fmla="*/ 787960 h 1189895"/>
              <a:gd name="connsiteX112" fmla="*/ 3559225 w 4584156"/>
              <a:gd name="connsiteY112" fmla="*/ 888444 h 1189895"/>
              <a:gd name="connsiteX113" fmla="*/ 3609466 w 4584156"/>
              <a:gd name="connsiteY113" fmla="*/ 908541 h 1189895"/>
              <a:gd name="connsiteX114" fmla="*/ 3780288 w 4584156"/>
              <a:gd name="connsiteY114" fmla="*/ 928637 h 1189895"/>
              <a:gd name="connsiteX115" fmla="*/ 3810433 w 4584156"/>
              <a:gd name="connsiteY115" fmla="*/ 918589 h 1189895"/>
              <a:gd name="connsiteX116" fmla="*/ 3820482 w 4584156"/>
              <a:gd name="connsiteY116" fmla="*/ 838202 h 1189895"/>
              <a:gd name="connsiteX117" fmla="*/ 3830530 w 4584156"/>
              <a:gd name="connsiteY117" fmla="*/ 787960 h 1189895"/>
              <a:gd name="connsiteX118" fmla="*/ 3880772 w 4584156"/>
              <a:gd name="connsiteY118" fmla="*/ 757815 h 1189895"/>
              <a:gd name="connsiteX119" fmla="*/ 3900869 w 4584156"/>
              <a:gd name="connsiteY119" fmla="*/ 727670 h 1189895"/>
              <a:gd name="connsiteX120" fmla="*/ 3941062 w 4584156"/>
              <a:gd name="connsiteY120" fmla="*/ 687477 h 1189895"/>
              <a:gd name="connsiteX121" fmla="*/ 3951110 w 4584156"/>
              <a:gd name="connsiteY121" fmla="*/ 627187 h 1189895"/>
              <a:gd name="connsiteX122" fmla="*/ 3971207 w 4584156"/>
              <a:gd name="connsiteY122" fmla="*/ 597042 h 1189895"/>
              <a:gd name="connsiteX123" fmla="*/ 4001352 w 4584156"/>
              <a:gd name="connsiteY123" fmla="*/ 536752 h 1189895"/>
              <a:gd name="connsiteX124" fmla="*/ 4031497 w 4584156"/>
              <a:gd name="connsiteY124" fmla="*/ 546800 h 1189895"/>
              <a:gd name="connsiteX125" fmla="*/ 4061642 w 4584156"/>
              <a:gd name="connsiteY125" fmla="*/ 657332 h 1189895"/>
              <a:gd name="connsiteX126" fmla="*/ 4081739 w 4584156"/>
              <a:gd name="connsiteY126" fmla="*/ 727670 h 1189895"/>
              <a:gd name="connsiteX127" fmla="*/ 4101836 w 4584156"/>
              <a:gd name="connsiteY127" fmla="*/ 757815 h 1189895"/>
              <a:gd name="connsiteX128" fmla="*/ 4142029 w 4584156"/>
              <a:gd name="connsiteY128" fmla="*/ 697525 h 1189895"/>
              <a:gd name="connsiteX129" fmla="*/ 4202319 w 4584156"/>
              <a:gd name="connsiteY129" fmla="*/ 597042 h 1189895"/>
              <a:gd name="connsiteX130" fmla="*/ 4212367 w 4584156"/>
              <a:gd name="connsiteY130" fmla="*/ 406123 h 1189895"/>
              <a:gd name="connsiteX131" fmla="*/ 4222416 w 4584156"/>
              <a:gd name="connsiteY131" fmla="*/ 365930 h 1189895"/>
              <a:gd name="connsiteX132" fmla="*/ 4272658 w 4584156"/>
              <a:gd name="connsiteY132" fmla="*/ 476462 h 1189895"/>
              <a:gd name="connsiteX133" fmla="*/ 4282706 w 4584156"/>
              <a:gd name="connsiteY133" fmla="*/ 556848 h 1189895"/>
              <a:gd name="connsiteX134" fmla="*/ 4292754 w 4584156"/>
              <a:gd name="connsiteY134" fmla="*/ 687477 h 1189895"/>
              <a:gd name="connsiteX135" fmla="*/ 4322899 w 4584156"/>
              <a:gd name="connsiteY135" fmla="*/ 777912 h 1189895"/>
              <a:gd name="connsiteX136" fmla="*/ 4332948 w 4584156"/>
              <a:gd name="connsiteY136" fmla="*/ 808057 h 1189895"/>
              <a:gd name="connsiteX137" fmla="*/ 4342996 w 4584156"/>
              <a:gd name="connsiteY137" fmla="*/ 838202 h 1189895"/>
              <a:gd name="connsiteX138" fmla="*/ 4373141 w 4584156"/>
              <a:gd name="connsiteY138" fmla="*/ 868347 h 1189895"/>
              <a:gd name="connsiteX139" fmla="*/ 4383189 w 4584156"/>
              <a:gd name="connsiteY139" fmla="*/ 1009024 h 1189895"/>
              <a:gd name="connsiteX140" fmla="*/ 4423383 w 4584156"/>
              <a:gd name="connsiteY140" fmla="*/ 1029121 h 1189895"/>
              <a:gd name="connsiteX141" fmla="*/ 4483673 w 4584156"/>
              <a:gd name="connsiteY141" fmla="*/ 968831 h 1189895"/>
              <a:gd name="connsiteX142" fmla="*/ 4523866 w 4584156"/>
              <a:gd name="connsiteY142" fmla="*/ 898492 h 1189895"/>
              <a:gd name="connsiteX143" fmla="*/ 4564060 w 4584156"/>
              <a:gd name="connsiteY143" fmla="*/ 838202 h 1189895"/>
              <a:gd name="connsiteX144" fmla="*/ 4584156 w 4584156"/>
              <a:gd name="connsiteY144" fmla="*/ 787960 h 1189895"/>
              <a:gd name="connsiteX0" fmla="*/ 2108 w 4584156"/>
              <a:gd name="connsiteY0" fmla="*/ 958782 h 1189895"/>
              <a:gd name="connsiteX1" fmla="*/ 22205 w 4584156"/>
              <a:gd name="connsiteY1" fmla="*/ 828154 h 1189895"/>
              <a:gd name="connsiteX2" fmla="*/ 32253 w 4584156"/>
              <a:gd name="connsiteY2" fmla="*/ 798009 h 1189895"/>
              <a:gd name="connsiteX3" fmla="*/ 62398 w 4584156"/>
              <a:gd name="connsiteY3" fmla="*/ 787960 h 1189895"/>
              <a:gd name="connsiteX4" fmla="*/ 72447 w 4584156"/>
              <a:gd name="connsiteY4" fmla="*/ 818105 h 1189895"/>
              <a:gd name="connsiteX5" fmla="*/ 112640 w 4584156"/>
              <a:gd name="connsiteY5" fmla="*/ 878396 h 1189895"/>
              <a:gd name="connsiteX6" fmla="*/ 122688 w 4584156"/>
              <a:gd name="connsiteY6" fmla="*/ 958782 h 1189895"/>
              <a:gd name="connsiteX7" fmla="*/ 132737 w 4584156"/>
              <a:gd name="connsiteY7" fmla="*/ 988927 h 1189895"/>
              <a:gd name="connsiteX8" fmla="*/ 203075 w 4584156"/>
              <a:gd name="connsiteY8" fmla="*/ 1069314 h 1189895"/>
              <a:gd name="connsiteX9" fmla="*/ 243269 w 4584156"/>
              <a:gd name="connsiteY9" fmla="*/ 1079363 h 1189895"/>
              <a:gd name="connsiteX10" fmla="*/ 273414 w 4584156"/>
              <a:gd name="connsiteY10" fmla="*/ 1089411 h 1189895"/>
              <a:gd name="connsiteX11" fmla="*/ 303559 w 4584156"/>
              <a:gd name="connsiteY11" fmla="*/ 1069314 h 1189895"/>
              <a:gd name="connsiteX12" fmla="*/ 353800 w 4584156"/>
              <a:gd name="connsiteY12" fmla="*/ 898492 h 1189895"/>
              <a:gd name="connsiteX13" fmla="*/ 383945 w 4584156"/>
              <a:gd name="connsiteY13" fmla="*/ 878396 h 1189895"/>
              <a:gd name="connsiteX14" fmla="*/ 397775 w 4584156"/>
              <a:gd name="connsiteY14" fmla="*/ 861433 h 1189895"/>
              <a:gd name="connsiteX15" fmla="*/ 484429 w 4584156"/>
              <a:gd name="connsiteY15" fmla="*/ 828154 h 1189895"/>
              <a:gd name="connsiteX16" fmla="*/ 534671 w 4584156"/>
              <a:gd name="connsiteY16" fmla="*/ 948734 h 1189895"/>
              <a:gd name="connsiteX17" fmla="*/ 605009 w 4584156"/>
              <a:gd name="connsiteY17" fmla="*/ 998976 h 1189895"/>
              <a:gd name="connsiteX18" fmla="*/ 735638 w 4584156"/>
              <a:gd name="connsiteY18" fmla="*/ 1109508 h 1189895"/>
              <a:gd name="connsiteX19" fmla="*/ 775831 w 4584156"/>
              <a:gd name="connsiteY19" fmla="*/ 1089411 h 1189895"/>
              <a:gd name="connsiteX20" fmla="*/ 816025 w 4584156"/>
              <a:gd name="connsiteY20" fmla="*/ 1029121 h 1189895"/>
              <a:gd name="connsiteX21" fmla="*/ 826073 w 4584156"/>
              <a:gd name="connsiteY21" fmla="*/ 918589 h 1189895"/>
              <a:gd name="connsiteX22" fmla="*/ 916508 w 4584156"/>
              <a:gd name="connsiteY22" fmla="*/ 777912 h 1189895"/>
              <a:gd name="connsiteX23" fmla="*/ 926556 w 4584156"/>
              <a:gd name="connsiteY23" fmla="*/ 727670 h 1189895"/>
              <a:gd name="connsiteX24" fmla="*/ 966750 w 4584156"/>
              <a:gd name="connsiteY24" fmla="*/ 677429 h 1189895"/>
              <a:gd name="connsiteX25" fmla="*/ 986847 w 4584156"/>
              <a:gd name="connsiteY25" fmla="*/ 647284 h 1189895"/>
              <a:gd name="connsiteX26" fmla="*/ 996895 w 4584156"/>
              <a:gd name="connsiteY26" fmla="*/ 617138 h 1189895"/>
              <a:gd name="connsiteX27" fmla="*/ 1016992 w 4584156"/>
              <a:gd name="connsiteY27" fmla="*/ 566897 h 1189895"/>
              <a:gd name="connsiteX28" fmla="*/ 1037088 w 4584156"/>
              <a:gd name="connsiteY28" fmla="*/ 436268 h 1189895"/>
              <a:gd name="connsiteX29" fmla="*/ 1047137 w 4584156"/>
              <a:gd name="connsiteY29" fmla="*/ 627187 h 1189895"/>
              <a:gd name="connsiteX30" fmla="*/ 1067233 w 4584156"/>
              <a:gd name="connsiteY30" fmla="*/ 586993 h 1189895"/>
              <a:gd name="connsiteX31" fmla="*/ 1077282 w 4584156"/>
              <a:gd name="connsiteY31" fmla="*/ 556848 h 1189895"/>
              <a:gd name="connsiteX32" fmla="*/ 1127524 w 4584156"/>
              <a:gd name="connsiteY32" fmla="*/ 647284 h 1189895"/>
              <a:gd name="connsiteX33" fmla="*/ 1177765 w 4584156"/>
              <a:gd name="connsiteY33" fmla="*/ 707574 h 1189895"/>
              <a:gd name="connsiteX34" fmla="*/ 1207910 w 4584156"/>
              <a:gd name="connsiteY34" fmla="*/ 717622 h 1189895"/>
              <a:gd name="connsiteX35" fmla="*/ 1258152 w 4584156"/>
              <a:gd name="connsiteY35" fmla="*/ 607090 h 1189895"/>
              <a:gd name="connsiteX36" fmla="*/ 1318442 w 4584156"/>
              <a:gd name="connsiteY36" fmla="*/ 546800 h 1189895"/>
              <a:gd name="connsiteX37" fmla="*/ 1338539 w 4584156"/>
              <a:gd name="connsiteY37" fmla="*/ 506607 h 1189895"/>
              <a:gd name="connsiteX38" fmla="*/ 1368684 w 4584156"/>
              <a:gd name="connsiteY38" fmla="*/ 365930 h 1189895"/>
              <a:gd name="connsiteX39" fmla="*/ 1388781 w 4584156"/>
              <a:gd name="connsiteY39" fmla="*/ 396075 h 1189895"/>
              <a:gd name="connsiteX40" fmla="*/ 1398829 w 4584156"/>
              <a:gd name="connsiteY40" fmla="*/ 426220 h 1189895"/>
              <a:gd name="connsiteX41" fmla="*/ 1418926 w 4584156"/>
              <a:gd name="connsiteY41" fmla="*/ 496558 h 1189895"/>
              <a:gd name="connsiteX42" fmla="*/ 1469167 w 4584156"/>
              <a:gd name="connsiteY42" fmla="*/ 576945 h 1189895"/>
              <a:gd name="connsiteX43" fmla="*/ 1499313 w 4584156"/>
              <a:gd name="connsiteY43" fmla="*/ 737719 h 1189895"/>
              <a:gd name="connsiteX44" fmla="*/ 1529458 w 4584156"/>
              <a:gd name="connsiteY44" fmla="*/ 848251 h 1189895"/>
              <a:gd name="connsiteX45" fmla="*/ 1549554 w 4584156"/>
              <a:gd name="connsiteY45" fmla="*/ 928637 h 1189895"/>
              <a:gd name="connsiteX46" fmla="*/ 1569651 w 4584156"/>
              <a:gd name="connsiteY46" fmla="*/ 958782 h 1189895"/>
              <a:gd name="connsiteX47" fmla="*/ 1599796 w 4584156"/>
              <a:gd name="connsiteY47" fmla="*/ 948734 h 1189895"/>
              <a:gd name="connsiteX48" fmla="*/ 1609844 w 4584156"/>
              <a:gd name="connsiteY48" fmla="*/ 918589 h 1189895"/>
              <a:gd name="connsiteX49" fmla="*/ 1629941 w 4584156"/>
              <a:gd name="connsiteY49" fmla="*/ 888444 h 1189895"/>
              <a:gd name="connsiteX50" fmla="*/ 1660086 w 4584156"/>
              <a:gd name="connsiteY50" fmla="*/ 838202 h 1189895"/>
              <a:gd name="connsiteX51" fmla="*/ 1700280 w 4584156"/>
              <a:gd name="connsiteY51" fmla="*/ 868347 h 1189895"/>
              <a:gd name="connsiteX52" fmla="*/ 1800763 w 4584156"/>
              <a:gd name="connsiteY52" fmla="*/ 958782 h 1189895"/>
              <a:gd name="connsiteX53" fmla="*/ 1840956 w 4584156"/>
              <a:gd name="connsiteY53" fmla="*/ 1029121 h 1189895"/>
              <a:gd name="connsiteX54" fmla="*/ 1871102 w 4584156"/>
              <a:gd name="connsiteY54" fmla="*/ 1049218 h 1189895"/>
              <a:gd name="connsiteX55" fmla="*/ 1881150 w 4584156"/>
              <a:gd name="connsiteY55" fmla="*/ 1079363 h 1189895"/>
              <a:gd name="connsiteX56" fmla="*/ 1901247 w 4584156"/>
              <a:gd name="connsiteY56" fmla="*/ 1049218 h 1189895"/>
              <a:gd name="connsiteX57" fmla="*/ 1911295 w 4584156"/>
              <a:gd name="connsiteY57" fmla="*/ 1009024 h 1189895"/>
              <a:gd name="connsiteX58" fmla="*/ 1931392 w 4584156"/>
              <a:gd name="connsiteY58" fmla="*/ 958782 h 1189895"/>
              <a:gd name="connsiteX59" fmla="*/ 1941440 w 4584156"/>
              <a:gd name="connsiteY59" fmla="*/ 928637 h 1189895"/>
              <a:gd name="connsiteX60" fmla="*/ 1951488 w 4584156"/>
              <a:gd name="connsiteY60" fmla="*/ 767864 h 1189895"/>
              <a:gd name="connsiteX61" fmla="*/ 1981633 w 4584156"/>
              <a:gd name="connsiteY61" fmla="*/ 677429 h 1189895"/>
              <a:gd name="connsiteX62" fmla="*/ 2011778 w 4584156"/>
              <a:gd name="connsiteY62" fmla="*/ 627187 h 1189895"/>
              <a:gd name="connsiteX63" fmla="*/ 2021827 w 4584156"/>
              <a:gd name="connsiteY63" fmla="*/ 566897 h 1189895"/>
              <a:gd name="connsiteX64" fmla="*/ 2031875 w 4584156"/>
              <a:gd name="connsiteY64" fmla="*/ 597042 h 1189895"/>
              <a:gd name="connsiteX65" fmla="*/ 2041924 w 4584156"/>
              <a:gd name="connsiteY65" fmla="*/ 657332 h 1189895"/>
              <a:gd name="connsiteX66" fmla="*/ 2072069 w 4584156"/>
              <a:gd name="connsiteY66" fmla="*/ 727670 h 1189895"/>
              <a:gd name="connsiteX67" fmla="*/ 2082117 w 4584156"/>
              <a:gd name="connsiteY67" fmla="*/ 848251 h 1189895"/>
              <a:gd name="connsiteX68" fmla="*/ 2102214 w 4584156"/>
              <a:gd name="connsiteY68" fmla="*/ 968831 h 1189895"/>
              <a:gd name="connsiteX69" fmla="*/ 2162504 w 4584156"/>
              <a:gd name="connsiteY69" fmla="*/ 908541 h 1189895"/>
              <a:gd name="connsiteX70" fmla="*/ 2222794 w 4584156"/>
              <a:gd name="connsiteY70" fmla="*/ 868347 h 1189895"/>
              <a:gd name="connsiteX71" fmla="*/ 2273036 w 4584156"/>
              <a:gd name="connsiteY71" fmla="*/ 808057 h 1189895"/>
              <a:gd name="connsiteX72" fmla="*/ 2313229 w 4584156"/>
              <a:gd name="connsiteY72" fmla="*/ 747767 h 1189895"/>
              <a:gd name="connsiteX73" fmla="*/ 2383567 w 4584156"/>
              <a:gd name="connsiteY73" fmla="*/ 687477 h 1189895"/>
              <a:gd name="connsiteX74" fmla="*/ 2433809 w 4584156"/>
              <a:gd name="connsiteY74" fmla="*/ 697525 h 1189895"/>
              <a:gd name="connsiteX75" fmla="*/ 2484051 w 4584156"/>
              <a:gd name="connsiteY75" fmla="*/ 737719 h 1189895"/>
              <a:gd name="connsiteX76" fmla="*/ 2544341 w 4584156"/>
              <a:gd name="connsiteY76" fmla="*/ 767864 h 1189895"/>
              <a:gd name="connsiteX77" fmla="*/ 2574486 w 4584156"/>
              <a:gd name="connsiteY77" fmla="*/ 798009 h 1189895"/>
              <a:gd name="connsiteX78" fmla="*/ 2584535 w 4584156"/>
              <a:gd name="connsiteY78" fmla="*/ 828154 h 1189895"/>
              <a:gd name="connsiteX79" fmla="*/ 2664921 w 4584156"/>
              <a:gd name="connsiteY79" fmla="*/ 868347 h 1189895"/>
              <a:gd name="connsiteX80" fmla="*/ 2705115 w 4584156"/>
              <a:gd name="connsiteY80" fmla="*/ 888444 h 1189895"/>
              <a:gd name="connsiteX81" fmla="*/ 2735260 w 4584156"/>
              <a:gd name="connsiteY81" fmla="*/ 858299 h 1189895"/>
              <a:gd name="connsiteX82" fmla="*/ 2765405 w 4584156"/>
              <a:gd name="connsiteY82" fmla="*/ 838202 h 1189895"/>
              <a:gd name="connsiteX83" fmla="*/ 2835743 w 4584156"/>
              <a:gd name="connsiteY83" fmla="*/ 767864 h 1189895"/>
              <a:gd name="connsiteX84" fmla="*/ 2845792 w 4584156"/>
              <a:gd name="connsiteY84" fmla="*/ 727670 h 1189895"/>
              <a:gd name="connsiteX85" fmla="*/ 2875937 w 4584156"/>
              <a:gd name="connsiteY85" fmla="*/ 647284 h 1189895"/>
              <a:gd name="connsiteX86" fmla="*/ 2885985 w 4584156"/>
              <a:gd name="connsiteY86" fmla="*/ 546800 h 1189895"/>
              <a:gd name="connsiteX87" fmla="*/ 2906082 w 4584156"/>
              <a:gd name="connsiteY87" fmla="*/ 496558 h 1189895"/>
              <a:gd name="connsiteX88" fmla="*/ 2916130 w 4584156"/>
              <a:gd name="connsiteY88" fmla="*/ 456365 h 1189895"/>
              <a:gd name="connsiteX89" fmla="*/ 2936227 w 4584156"/>
              <a:gd name="connsiteY89" fmla="*/ 426220 h 1189895"/>
              <a:gd name="connsiteX90" fmla="*/ 2966372 w 4584156"/>
              <a:gd name="connsiteY90" fmla="*/ 335785 h 1189895"/>
              <a:gd name="connsiteX91" fmla="*/ 2986469 w 4584156"/>
              <a:gd name="connsiteY91" fmla="*/ 305640 h 1189895"/>
              <a:gd name="connsiteX92" fmla="*/ 3006565 w 4584156"/>
              <a:gd name="connsiteY92" fmla="*/ 225253 h 1189895"/>
              <a:gd name="connsiteX93" fmla="*/ 3071864 w 4584156"/>
              <a:gd name="connsiteY93" fmla="*/ 16377 h 1189895"/>
              <a:gd name="connsiteX94" fmla="*/ 3066855 w 4584156"/>
              <a:gd name="connsiteY94" fmla="*/ 355881 h 1189895"/>
              <a:gd name="connsiteX95" fmla="*/ 3117097 w 4584156"/>
              <a:gd name="connsiteY95" fmla="*/ 486510 h 1189895"/>
              <a:gd name="connsiteX96" fmla="*/ 3127145 w 4584156"/>
              <a:gd name="connsiteY96" fmla="*/ 637235 h 1189895"/>
              <a:gd name="connsiteX97" fmla="*/ 3157291 w 4584156"/>
              <a:gd name="connsiteY97" fmla="*/ 808057 h 1189895"/>
              <a:gd name="connsiteX98" fmla="*/ 3197484 w 4584156"/>
              <a:gd name="connsiteY98" fmla="*/ 928637 h 1189895"/>
              <a:gd name="connsiteX99" fmla="*/ 3207532 w 4584156"/>
              <a:gd name="connsiteY99" fmla="*/ 968831 h 1189895"/>
              <a:gd name="connsiteX100" fmla="*/ 3217581 w 4584156"/>
              <a:gd name="connsiteY100" fmla="*/ 1099459 h 1189895"/>
              <a:gd name="connsiteX101" fmla="*/ 3237677 w 4584156"/>
              <a:gd name="connsiteY101" fmla="*/ 1159749 h 1189895"/>
              <a:gd name="connsiteX102" fmla="*/ 3247726 w 4584156"/>
              <a:gd name="connsiteY102" fmla="*/ 1189895 h 1189895"/>
              <a:gd name="connsiteX103" fmla="*/ 3308016 w 4584156"/>
              <a:gd name="connsiteY103" fmla="*/ 1109508 h 1189895"/>
              <a:gd name="connsiteX104" fmla="*/ 3358258 w 4584156"/>
              <a:gd name="connsiteY104" fmla="*/ 1029121 h 1189895"/>
              <a:gd name="connsiteX105" fmla="*/ 3378354 w 4584156"/>
              <a:gd name="connsiteY105" fmla="*/ 958782 h 1189895"/>
              <a:gd name="connsiteX106" fmla="*/ 3388403 w 4584156"/>
              <a:gd name="connsiteY106" fmla="*/ 898492 h 1189895"/>
              <a:gd name="connsiteX107" fmla="*/ 3418548 w 4584156"/>
              <a:gd name="connsiteY107" fmla="*/ 828154 h 1189895"/>
              <a:gd name="connsiteX108" fmla="*/ 3428596 w 4584156"/>
              <a:gd name="connsiteY108" fmla="*/ 727670 h 1189895"/>
              <a:gd name="connsiteX109" fmla="*/ 3458741 w 4584156"/>
              <a:gd name="connsiteY109" fmla="*/ 657332 h 1189895"/>
              <a:gd name="connsiteX110" fmla="*/ 3529080 w 4584156"/>
              <a:gd name="connsiteY110" fmla="*/ 747767 h 1189895"/>
              <a:gd name="connsiteX111" fmla="*/ 3549176 w 4584156"/>
              <a:gd name="connsiteY111" fmla="*/ 787960 h 1189895"/>
              <a:gd name="connsiteX112" fmla="*/ 3559225 w 4584156"/>
              <a:gd name="connsiteY112" fmla="*/ 888444 h 1189895"/>
              <a:gd name="connsiteX113" fmla="*/ 3609466 w 4584156"/>
              <a:gd name="connsiteY113" fmla="*/ 908541 h 1189895"/>
              <a:gd name="connsiteX114" fmla="*/ 3780288 w 4584156"/>
              <a:gd name="connsiteY114" fmla="*/ 928637 h 1189895"/>
              <a:gd name="connsiteX115" fmla="*/ 3810433 w 4584156"/>
              <a:gd name="connsiteY115" fmla="*/ 918589 h 1189895"/>
              <a:gd name="connsiteX116" fmla="*/ 3820482 w 4584156"/>
              <a:gd name="connsiteY116" fmla="*/ 838202 h 1189895"/>
              <a:gd name="connsiteX117" fmla="*/ 3830530 w 4584156"/>
              <a:gd name="connsiteY117" fmla="*/ 787960 h 1189895"/>
              <a:gd name="connsiteX118" fmla="*/ 3880772 w 4584156"/>
              <a:gd name="connsiteY118" fmla="*/ 757815 h 1189895"/>
              <a:gd name="connsiteX119" fmla="*/ 3900869 w 4584156"/>
              <a:gd name="connsiteY119" fmla="*/ 727670 h 1189895"/>
              <a:gd name="connsiteX120" fmla="*/ 3941062 w 4584156"/>
              <a:gd name="connsiteY120" fmla="*/ 687477 h 1189895"/>
              <a:gd name="connsiteX121" fmla="*/ 3951110 w 4584156"/>
              <a:gd name="connsiteY121" fmla="*/ 627187 h 1189895"/>
              <a:gd name="connsiteX122" fmla="*/ 3971207 w 4584156"/>
              <a:gd name="connsiteY122" fmla="*/ 597042 h 1189895"/>
              <a:gd name="connsiteX123" fmla="*/ 4001352 w 4584156"/>
              <a:gd name="connsiteY123" fmla="*/ 536752 h 1189895"/>
              <a:gd name="connsiteX124" fmla="*/ 4031497 w 4584156"/>
              <a:gd name="connsiteY124" fmla="*/ 546800 h 1189895"/>
              <a:gd name="connsiteX125" fmla="*/ 4061642 w 4584156"/>
              <a:gd name="connsiteY125" fmla="*/ 657332 h 1189895"/>
              <a:gd name="connsiteX126" fmla="*/ 4081739 w 4584156"/>
              <a:gd name="connsiteY126" fmla="*/ 727670 h 1189895"/>
              <a:gd name="connsiteX127" fmla="*/ 4101836 w 4584156"/>
              <a:gd name="connsiteY127" fmla="*/ 757815 h 1189895"/>
              <a:gd name="connsiteX128" fmla="*/ 4142029 w 4584156"/>
              <a:gd name="connsiteY128" fmla="*/ 697525 h 1189895"/>
              <a:gd name="connsiteX129" fmla="*/ 4202319 w 4584156"/>
              <a:gd name="connsiteY129" fmla="*/ 597042 h 1189895"/>
              <a:gd name="connsiteX130" fmla="*/ 4212367 w 4584156"/>
              <a:gd name="connsiteY130" fmla="*/ 406123 h 1189895"/>
              <a:gd name="connsiteX131" fmla="*/ 4222416 w 4584156"/>
              <a:gd name="connsiteY131" fmla="*/ 365930 h 1189895"/>
              <a:gd name="connsiteX132" fmla="*/ 4272658 w 4584156"/>
              <a:gd name="connsiteY132" fmla="*/ 476462 h 1189895"/>
              <a:gd name="connsiteX133" fmla="*/ 4282706 w 4584156"/>
              <a:gd name="connsiteY133" fmla="*/ 556848 h 1189895"/>
              <a:gd name="connsiteX134" fmla="*/ 4292754 w 4584156"/>
              <a:gd name="connsiteY134" fmla="*/ 687477 h 1189895"/>
              <a:gd name="connsiteX135" fmla="*/ 4322899 w 4584156"/>
              <a:gd name="connsiteY135" fmla="*/ 777912 h 1189895"/>
              <a:gd name="connsiteX136" fmla="*/ 4332948 w 4584156"/>
              <a:gd name="connsiteY136" fmla="*/ 808057 h 1189895"/>
              <a:gd name="connsiteX137" fmla="*/ 4342996 w 4584156"/>
              <a:gd name="connsiteY137" fmla="*/ 838202 h 1189895"/>
              <a:gd name="connsiteX138" fmla="*/ 4373141 w 4584156"/>
              <a:gd name="connsiteY138" fmla="*/ 868347 h 1189895"/>
              <a:gd name="connsiteX139" fmla="*/ 4383189 w 4584156"/>
              <a:gd name="connsiteY139" fmla="*/ 1009024 h 1189895"/>
              <a:gd name="connsiteX140" fmla="*/ 4423383 w 4584156"/>
              <a:gd name="connsiteY140" fmla="*/ 1029121 h 1189895"/>
              <a:gd name="connsiteX141" fmla="*/ 4483673 w 4584156"/>
              <a:gd name="connsiteY141" fmla="*/ 968831 h 1189895"/>
              <a:gd name="connsiteX142" fmla="*/ 4523866 w 4584156"/>
              <a:gd name="connsiteY142" fmla="*/ 898492 h 1189895"/>
              <a:gd name="connsiteX143" fmla="*/ 4564060 w 4584156"/>
              <a:gd name="connsiteY143" fmla="*/ 838202 h 1189895"/>
              <a:gd name="connsiteX144" fmla="*/ 4584156 w 4584156"/>
              <a:gd name="connsiteY144" fmla="*/ 787960 h 1189895"/>
              <a:gd name="connsiteX0" fmla="*/ 2108 w 4584156"/>
              <a:gd name="connsiteY0" fmla="*/ 958782 h 1189895"/>
              <a:gd name="connsiteX1" fmla="*/ 22205 w 4584156"/>
              <a:gd name="connsiteY1" fmla="*/ 828154 h 1189895"/>
              <a:gd name="connsiteX2" fmla="*/ 32253 w 4584156"/>
              <a:gd name="connsiteY2" fmla="*/ 798009 h 1189895"/>
              <a:gd name="connsiteX3" fmla="*/ 62398 w 4584156"/>
              <a:gd name="connsiteY3" fmla="*/ 787960 h 1189895"/>
              <a:gd name="connsiteX4" fmla="*/ 72447 w 4584156"/>
              <a:gd name="connsiteY4" fmla="*/ 818105 h 1189895"/>
              <a:gd name="connsiteX5" fmla="*/ 112640 w 4584156"/>
              <a:gd name="connsiteY5" fmla="*/ 878396 h 1189895"/>
              <a:gd name="connsiteX6" fmla="*/ 122688 w 4584156"/>
              <a:gd name="connsiteY6" fmla="*/ 958782 h 1189895"/>
              <a:gd name="connsiteX7" fmla="*/ 132737 w 4584156"/>
              <a:gd name="connsiteY7" fmla="*/ 988927 h 1189895"/>
              <a:gd name="connsiteX8" fmla="*/ 203075 w 4584156"/>
              <a:gd name="connsiteY8" fmla="*/ 1069314 h 1189895"/>
              <a:gd name="connsiteX9" fmla="*/ 243269 w 4584156"/>
              <a:gd name="connsiteY9" fmla="*/ 1079363 h 1189895"/>
              <a:gd name="connsiteX10" fmla="*/ 273414 w 4584156"/>
              <a:gd name="connsiteY10" fmla="*/ 1089411 h 1189895"/>
              <a:gd name="connsiteX11" fmla="*/ 303559 w 4584156"/>
              <a:gd name="connsiteY11" fmla="*/ 1069314 h 1189895"/>
              <a:gd name="connsiteX12" fmla="*/ 353800 w 4584156"/>
              <a:gd name="connsiteY12" fmla="*/ 898492 h 1189895"/>
              <a:gd name="connsiteX13" fmla="*/ 383945 w 4584156"/>
              <a:gd name="connsiteY13" fmla="*/ 878396 h 1189895"/>
              <a:gd name="connsiteX14" fmla="*/ 397775 w 4584156"/>
              <a:gd name="connsiteY14" fmla="*/ 861433 h 1189895"/>
              <a:gd name="connsiteX15" fmla="*/ 484429 w 4584156"/>
              <a:gd name="connsiteY15" fmla="*/ 828154 h 1189895"/>
              <a:gd name="connsiteX16" fmla="*/ 534671 w 4584156"/>
              <a:gd name="connsiteY16" fmla="*/ 948734 h 1189895"/>
              <a:gd name="connsiteX17" fmla="*/ 605009 w 4584156"/>
              <a:gd name="connsiteY17" fmla="*/ 998976 h 1189895"/>
              <a:gd name="connsiteX18" fmla="*/ 735638 w 4584156"/>
              <a:gd name="connsiteY18" fmla="*/ 1109508 h 1189895"/>
              <a:gd name="connsiteX19" fmla="*/ 775831 w 4584156"/>
              <a:gd name="connsiteY19" fmla="*/ 1089411 h 1189895"/>
              <a:gd name="connsiteX20" fmla="*/ 816025 w 4584156"/>
              <a:gd name="connsiteY20" fmla="*/ 1029121 h 1189895"/>
              <a:gd name="connsiteX21" fmla="*/ 826073 w 4584156"/>
              <a:gd name="connsiteY21" fmla="*/ 918589 h 1189895"/>
              <a:gd name="connsiteX22" fmla="*/ 916508 w 4584156"/>
              <a:gd name="connsiteY22" fmla="*/ 777912 h 1189895"/>
              <a:gd name="connsiteX23" fmla="*/ 926556 w 4584156"/>
              <a:gd name="connsiteY23" fmla="*/ 727670 h 1189895"/>
              <a:gd name="connsiteX24" fmla="*/ 966750 w 4584156"/>
              <a:gd name="connsiteY24" fmla="*/ 677429 h 1189895"/>
              <a:gd name="connsiteX25" fmla="*/ 986847 w 4584156"/>
              <a:gd name="connsiteY25" fmla="*/ 647284 h 1189895"/>
              <a:gd name="connsiteX26" fmla="*/ 996895 w 4584156"/>
              <a:gd name="connsiteY26" fmla="*/ 617138 h 1189895"/>
              <a:gd name="connsiteX27" fmla="*/ 1016992 w 4584156"/>
              <a:gd name="connsiteY27" fmla="*/ 566897 h 1189895"/>
              <a:gd name="connsiteX28" fmla="*/ 1037088 w 4584156"/>
              <a:gd name="connsiteY28" fmla="*/ 436268 h 1189895"/>
              <a:gd name="connsiteX29" fmla="*/ 1047137 w 4584156"/>
              <a:gd name="connsiteY29" fmla="*/ 627187 h 1189895"/>
              <a:gd name="connsiteX30" fmla="*/ 1067233 w 4584156"/>
              <a:gd name="connsiteY30" fmla="*/ 586993 h 1189895"/>
              <a:gd name="connsiteX31" fmla="*/ 1077282 w 4584156"/>
              <a:gd name="connsiteY31" fmla="*/ 556848 h 1189895"/>
              <a:gd name="connsiteX32" fmla="*/ 1127524 w 4584156"/>
              <a:gd name="connsiteY32" fmla="*/ 647284 h 1189895"/>
              <a:gd name="connsiteX33" fmla="*/ 1177765 w 4584156"/>
              <a:gd name="connsiteY33" fmla="*/ 707574 h 1189895"/>
              <a:gd name="connsiteX34" fmla="*/ 1207910 w 4584156"/>
              <a:gd name="connsiteY34" fmla="*/ 717622 h 1189895"/>
              <a:gd name="connsiteX35" fmla="*/ 1258152 w 4584156"/>
              <a:gd name="connsiteY35" fmla="*/ 607090 h 1189895"/>
              <a:gd name="connsiteX36" fmla="*/ 1318442 w 4584156"/>
              <a:gd name="connsiteY36" fmla="*/ 546800 h 1189895"/>
              <a:gd name="connsiteX37" fmla="*/ 1338539 w 4584156"/>
              <a:gd name="connsiteY37" fmla="*/ 506607 h 1189895"/>
              <a:gd name="connsiteX38" fmla="*/ 1368684 w 4584156"/>
              <a:gd name="connsiteY38" fmla="*/ 365930 h 1189895"/>
              <a:gd name="connsiteX39" fmla="*/ 1388781 w 4584156"/>
              <a:gd name="connsiteY39" fmla="*/ 396075 h 1189895"/>
              <a:gd name="connsiteX40" fmla="*/ 1398829 w 4584156"/>
              <a:gd name="connsiteY40" fmla="*/ 426220 h 1189895"/>
              <a:gd name="connsiteX41" fmla="*/ 1418926 w 4584156"/>
              <a:gd name="connsiteY41" fmla="*/ 496558 h 1189895"/>
              <a:gd name="connsiteX42" fmla="*/ 1469167 w 4584156"/>
              <a:gd name="connsiteY42" fmla="*/ 576945 h 1189895"/>
              <a:gd name="connsiteX43" fmla="*/ 1499313 w 4584156"/>
              <a:gd name="connsiteY43" fmla="*/ 737719 h 1189895"/>
              <a:gd name="connsiteX44" fmla="*/ 1529458 w 4584156"/>
              <a:gd name="connsiteY44" fmla="*/ 848251 h 1189895"/>
              <a:gd name="connsiteX45" fmla="*/ 1549554 w 4584156"/>
              <a:gd name="connsiteY45" fmla="*/ 928637 h 1189895"/>
              <a:gd name="connsiteX46" fmla="*/ 1569651 w 4584156"/>
              <a:gd name="connsiteY46" fmla="*/ 958782 h 1189895"/>
              <a:gd name="connsiteX47" fmla="*/ 1599796 w 4584156"/>
              <a:gd name="connsiteY47" fmla="*/ 948734 h 1189895"/>
              <a:gd name="connsiteX48" fmla="*/ 1609844 w 4584156"/>
              <a:gd name="connsiteY48" fmla="*/ 918589 h 1189895"/>
              <a:gd name="connsiteX49" fmla="*/ 1629941 w 4584156"/>
              <a:gd name="connsiteY49" fmla="*/ 888444 h 1189895"/>
              <a:gd name="connsiteX50" fmla="*/ 1660086 w 4584156"/>
              <a:gd name="connsiteY50" fmla="*/ 838202 h 1189895"/>
              <a:gd name="connsiteX51" fmla="*/ 1700280 w 4584156"/>
              <a:gd name="connsiteY51" fmla="*/ 868347 h 1189895"/>
              <a:gd name="connsiteX52" fmla="*/ 1800763 w 4584156"/>
              <a:gd name="connsiteY52" fmla="*/ 958782 h 1189895"/>
              <a:gd name="connsiteX53" fmla="*/ 1840956 w 4584156"/>
              <a:gd name="connsiteY53" fmla="*/ 1029121 h 1189895"/>
              <a:gd name="connsiteX54" fmla="*/ 1871102 w 4584156"/>
              <a:gd name="connsiteY54" fmla="*/ 1049218 h 1189895"/>
              <a:gd name="connsiteX55" fmla="*/ 1881150 w 4584156"/>
              <a:gd name="connsiteY55" fmla="*/ 1079363 h 1189895"/>
              <a:gd name="connsiteX56" fmla="*/ 1901247 w 4584156"/>
              <a:gd name="connsiteY56" fmla="*/ 1049218 h 1189895"/>
              <a:gd name="connsiteX57" fmla="*/ 1911295 w 4584156"/>
              <a:gd name="connsiteY57" fmla="*/ 1009024 h 1189895"/>
              <a:gd name="connsiteX58" fmla="*/ 1931392 w 4584156"/>
              <a:gd name="connsiteY58" fmla="*/ 958782 h 1189895"/>
              <a:gd name="connsiteX59" fmla="*/ 1941440 w 4584156"/>
              <a:gd name="connsiteY59" fmla="*/ 928637 h 1189895"/>
              <a:gd name="connsiteX60" fmla="*/ 1951488 w 4584156"/>
              <a:gd name="connsiteY60" fmla="*/ 767864 h 1189895"/>
              <a:gd name="connsiteX61" fmla="*/ 1981633 w 4584156"/>
              <a:gd name="connsiteY61" fmla="*/ 677429 h 1189895"/>
              <a:gd name="connsiteX62" fmla="*/ 2011778 w 4584156"/>
              <a:gd name="connsiteY62" fmla="*/ 627187 h 1189895"/>
              <a:gd name="connsiteX63" fmla="*/ 2021827 w 4584156"/>
              <a:gd name="connsiteY63" fmla="*/ 566897 h 1189895"/>
              <a:gd name="connsiteX64" fmla="*/ 2031875 w 4584156"/>
              <a:gd name="connsiteY64" fmla="*/ 597042 h 1189895"/>
              <a:gd name="connsiteX65" fmla="*/ 2041924 w 4584156"/>
              <a:gd name="connsiteY65" fmla="*/ 657332 h 1189895"/>
              <a:gd name="connsiteX66" fmla="*/ 2072069 w 4584156"/>
              <a:gd name="connsiteY66" fmla="*/ 727670 h 1189895"/>
              <a:gd name="connsiteX67" fmla="*/ 2082117 w 4584156"/>
              <a:gd name="connsiteY67" fmla="*/ 848251 h 1189895"/>
              <a:gd name="connsiteX68" fmla="*/ 2102214 w 4584156"/>
              <a:gd name="connsiteY68" fmla="*/ 968831 h 1189895"/>
              <a:gd name="connsiteX69" fmla="*/ 2162504 w 4584156"/>
              <a:gd name="connsiteY69" fmla="*/ 908541 h 1189895"/>
              <a:gd name="connsiteX70" fmla="*/ 2222794 w 4584156"/>
              <a:gd name="connsiteY70" fmla="*/ 868347 h 1189895"/>
              <a:gd name="connsiteX71" fmla="*/ 2273036 w 4584156"/>
              <a:gd name="connsiteY71" fmla="*/ 808057 h 1189895"/>
              <a:gd name="connsiteX72" fmla="*/ 2313229 w 4584156"/>
              <a:gd name="connsiteY72" fmla="*/ 747767 h 1189895"/>
              <a:gd name="connsiteX73" fmla="*/ 2383567 w 4584156"/>
              <a:gd name="connsiteY73" fmla="*/ 687477 h 1189895"/>
              <a:gd name="connsiteX74" fmla="*/ 2433809 w 4584156"/>
              <a:gd name="connsiteY74" fmla="*/ 697525 h 1189895"/>
              <a:gd name="connsiteX75" fmla="*/ 2484051 w 4584156"/>
              <a:gd name="connsiteY75" fmla="*/ 737719 h 1189895"/>
              <a:gd name="connsiteX76" fmla="*/ 2544341 w 4584156"/>
              <a:gd name="connsiteY76" fmla="*/ 767864 h 1189895"/>
              <a:gd name="connsiteX77" fmla="*/ 2574486 w 4584156"/>
              <a:gd name="connsiteY77" fmla="*/ 798009 h 1189895"/>
              <a:gd name="connsiteX78" fmla="*/ 2584535 w 4584156"/>
              <a:gd name="connsiteY78" fmla="*/ 828154 h 1189895"/>
              <a:gd name="connsiteX79" fmla="*/ 2664921 w 4584156"/>
              <a:gd name="connsiteY79" fmla="*/ 868347 h 1189895"/>
              <a:gd name="connsiteX80" fmla="*/ 2705115 w 4584156"/>
              <a:gd name="connsiteY80" fmla="*/ 888444 h 1189895"/>
              <a:gd name="connsiteX81" fmla="*/ 2735260 w 4584156"/>
              <a:gd name="connsiteY81" fmla="*/ 858299 h 1189895"/>
              <a:gd name="connsiteX82" fmla="*/ 2765405 w 4584156"/>
              <a:gd name="connsiteY82" fmla="*/ 838202 h 1189895"/>
              <a:gd name="connsiteX83" fmla="*/ 2835743 w 4584156"/>
              <a:gd name="connsiteY83" fmla="*/ 767864 h 1189895"/>
              <a:gd name="connsiteX84" fmla="*/ 2845792 w 4584156"/>
              <a:gd name="connsiteY84" fmla="*/ 727670 h 1189895"/>
              <a:gd name="connsiteX85" fmla="*/ 2875937 w 4584156"/>
              <a:gd name="connsiteY85" fmla="*/ 647284 h 1189895"/>
              <a:gd name="connsiteX86" fmla="*/ 2885985 w 4584156"/>
              <a:gd name="connsiteY86" fmla="*/ 546800 h 1189895"/>
              <a:gd name="connsiteX87" fmla="*/ 2906082 w 4584156"/>
              <a:gd name="connsiteY87" fmla="*/ 496558 h 1189895"/>
              <a:gd name="connsiteX88" fmla="*/ 2916130 w 4584156"/>
              <a:gd name="connsiteY88" fmla="*/ 456365 h 1189895"/>
              <a:gd name="connsiteX89" fmla="*/ 2936227 w 4584156"/>
              <a:gd name="connsiteY89" fmla="*/ 426220 h 1189895"/>
              <a:gd name="connsiteX90" fmla="*/ 2966372 w 4584156"/>
              <a:gd name="connsiteY90" fmla="*/ 335785 h 1189895"/>
              <a:gd name="connsiteX91" fmla="*/ 2986469 w 4584156"/>
              <a:gd name="connsiteY91" fmla="*/ 305640 h 1189895"/>
              <a:gd name="connsiteX92" fmla="*/ 3006565 w 4584156"/>
              <a:gd name="connsiteY92" fmla="*/ 225253 h 1189895"/>
              <a:gd name="connsiteX93" fmla="*/ 3071864 w 4584156"/>
              <a:gd name="connsiteY93" fmla="*/ 16377 h 1189895"/>
              <a:gd name="connsiteX94" fmla="*/ 3066855 w 4584156"/>
              <a:gd name="connsiteY94" fmla="*/ 355881 h 1189895"/>
              <a:gd name="connsiteX95" fmla="*/ 3117097 w 4584156"/>
              <a:gd name="connsiteY95" fmla="*/ 486510 h 1189895"/>
              <a:gd name="connsiteX96" fmla="*/ 3127145 w 4584156"/>
              <a:gd name="connsiteY96" fmla="*/ 637235 h 1189895"/>
              <a:gd name="connsiteX97" fmla="*/ 3157291 w 4584156"/>
              <a:gd name="connsiteY97" fmla="*/ 808057 h 1189895"/>
              <a:gd name="connsiteX98" fmla="*/ 3197484 w 4584156"/>
              <a:gd name="connsiteY98" fmla="*/ 928637 h 1189895"/>
              <a:gd name="connsiteX99" fmla="*/ 3207532 w 4584156"/>
              <a:gd name="connsiteY99" fmla="*/ 968831 h 1189895"/>
              <a:gd name="connsiteX100" fmla="*/ 3217581 w 4584156"/>
              <a:gd name="connsiteY100" fmla="*/ 1099459 h 1189895"/>
              <a:gd name="connsiteX101" fmla="*/ 3237677 w 4584156"/>
              <a:gd name="connsiteY101" fmla="*/ 1159749 h 1189895"/>
              <a:gd name="connsiteX102" fmla="*/ 3247726 w 4584156"/>
              <a:gd name="connsiteY102" fmla="*/ 1189895 h 1189895"/>
              <a:gd name="connsiteX103" fmla="*/ 3308016 w 4584156"/>
              <a:gd name="connsiteY103" fmla="*/ 1109508 h 1189895"/>
              <a:gd name="connsiteX104" fmla="*/ 3358258 w 4584156"/>
              <a:gd name="connsiteY104" fmla="*/ 1029121 h 1189895"/>
              <a:gd name="connsiteX105" fmla="*/ 3378354 w 4584156"/>
              <a:gd name="connsiteY105" fmla="*/ 958782 h 1189895"/>
              <a:gd name="connsiteX106" fmla="*/ 3388403 w 4584156"/>
              <a:gd name="connsiteY106" fmla="*/ 898492 h 1189895"/>
              <a:gd name="connsiteX107" fmla="*/ 3418548 w 4584156"/>
              <a:gd name="connsiteY107" fmla="*/ 828154 h 1189895"/>
              <a:gd name="connsiteX108" fmla="*/ 3428596 w 4584156"/>
              <a:gd name="connsiteY108" fmla="*/ 727670 h 1189895"/>
              <a:gd name="connsiteX109" fmla="*/ 3458741 w 4584156"/>
              <a:gd name="connsiteY109" fmla="*/ 657332 h 1189895"/>
              <a:gd name="connsiteX110" fmla="*/ 3529080 w 4584156"/>
              <a:gd name="connsiteY110" fmla="*/ 747767 h 1189895"/>
              <a:gd name="connsiteX111" fmla="*/ 3549176 w 4584156"/>
              <a:gd name="connsiteY111" fmla="*/ 787960 h 1189895"/>
              <a:gd name="connsiteX112" fmla="*/ 3559225 w 4584156"/>
              <a:gd name="connsiteY112" fmla="*/ 888444 h 1189895"/>
              <a:gd name="connsiteX113" fmla="*/ 3609466 w 4584156"/>
              <a:gd name="connsiteY113" fmla="*/ 908541 h 1189895"/>
              <a:gd name="connsiteX114" fmla="*/ 3780288 w 4584156"/>
              <a:gd name="connsiteY114" fmla="*/ 928637 h 1189895"/>
              <a:gd name="connsiteX115" fmla="*/ 3810433 w 4584156"/>
              <a:gd name="connsiteY115" fmla="*/ 918589 h 1189895"/>
              <a:gd name="connsiteX116" fmla="*/ 3820482 w 4584156"/>
              <a:gd name="connsiteY116" fmla="*/ 838202 h 1189895"/>
              <a:gd name="connsiteX117" fmla="*/ 3830530 w 4584156"/>
              <a:gd name="connsiteY117" fmla="*/ 787960 h 1189895"/>
              <a:gd name="connsiteX118" fmla="*/ 3880772 w 4584156"/>
              <a:gd name="connsiteY118" fmla="*/ 757815 h 1189895"/>
              <a:gd name="connsiteX119" fmla="*/ 3900869 w 4584156"/>
              <a:gd name="connsiteY119" fmla="*/ 727670 h 1189895"/>
              <a:gd name="connsiteX120" fmla="*/ 3941062 w 4584156"/>
              <a:gd name="connsiteY120" fmla="*/ 687477 h 1189895"/>
              <a:gd name="connsiteX121" fmla="*/ 3951110 w 4584156"/>
              <a:gd name="connsiteY121" fmla="*/ 627187 h 1189895"/>
              <a:gd name="connsiteX122" fmla="*/ 3971207 w 4584156"/>
              <a:gd name="connsiteY122" fmla="*/ 597042 h 1189895"/>
              <a:gd name="connsiteX123" fmla="*/ 4001352 w 4584156"/>
              <a:gd name="connsiteY123" fmla="*/ 536752 h 1189895"/>
              <a:gd name="connsiteX124" fmla="*/ 4031497 w 4584156"/>
              <a:gd name="connsiteY124" fmla="*/ 546800 h 1189895"/>
              <a:gd name="connsiteX125" fmla="*/ 4061642 w 4584156"/>
              <a:gd name="connsiteY125" fmla="*/ 657332 h 1189895"/>
              <a:gd name="connsiteX126" fmla="*/ 4081739 w 4584156"/>
              <a:gd name="connsiteY126" fmla="*/ 727670 h 1189895"/>
              <a:gd name="connsiteX127" fmla="*/ 4101836 w 4584156"/>
              <a:gd name="connsiteY127" fmla="*/ 757815 h 1189895"/>
              <a:gd name="connsiteX128" fmla="*/ 4142029 w 4584156"/>
              <a:gd name="connsiteY128" fmla="*/ 697525 h 1189895"/>
              <a:gd name="connsiteX129" fmla="*/ 4202319 w 4584156"/>
              <a:gd name="connsiteY129" fmla="*/ 597042 h 1189895"/>
              <a:gd name="connsiteX130" fmla="*/ 4212367 w 4584156"/>
              <a:gd name="connsiteY130" fmla="*/ 406123 h 1189895"/>
              <a:gd name="connsiteX131" fmla="*/ 4222416 w 4584156"/>
              <a:gd name="connsiteY131" fmla="*/ 365930 h 1189895"/>
              <a:gd name="connsiteX132" fmla="*/ 4272658 w 4584156"/>
              <a:gd name="connsiteY132" fmla="*/ 476462 h 1189895"/>
              <a:gd name="connsiteX133" fmla="*/ 4282706 w 4584156"/>
              <a:gd name="connsiteY133" fmla="*/ 556848 h 1189895"/>
              <a:gd name="connsiteX134" fmla="*/ 4292754 w 4584156"/>
              <a:gd name="connsiteY134" fmla="*/ 687477 h 1189895"/>
              <a:gd name="connsiteX135" fmla="*/ 4322899 w 4584156"/>
              <a:gd name="connsiteY135" fmla="*/ 777912 h 1189895"/>
              <a:gd name="connsiteX136" fmla="*/ 4332948 w 4584156"/>
              <a:gd name="connsiteY136" fmla="*/ 808057 h 1189895"/>
              <a:gd name="connsiteX137" fmla="*/ 4342996 w 4584156"/>
              <a:gd name="connsiteY137" fmla="*/ 838202 h 1189895"/>
              <a:gd name="connsiteX138" fmla="*/ 4373141 w 4584156"/>
              <a:gd name="connsiteY138" fmla="*/ 868347 h 1189895"/>
              <a:gd name="connsiteX139" fmla="*/ 4383189 w 4584156"/>
              <a:gd name="connsiteY139" fmla="*/ 1009024 h 1189895"/>
              <a:gd name="connsiteX140" fmla="*/ 4423383 w 4584156"/>
              <a:gd name="connsiteY140" fmla="*/ 1029121 h 1189895"/>
              <a:gd name="connsiteX141" fmla="*/ 4483673 w 4584156"/>
              <a:gd name="connsiteY141" fmla="*/ 968831 h 1189895"/>
              <a:gd name="connsiteX142" fmla="*/ 4523866 w 4584156"/>
              <a:gd name="connsiteY142" fmla="*/ 898492 h 1189895"/>
              <a:gd name="connsiteX143" fmla="*/ 4564060 w 4584156"/>
              <a:gd name="connsiteY143" fmla="*/ 838202 h 1189895"/>
              <a:gd name="connsiteX144" fmla="*/ 4584156 w 4584156"/>
              <a:gd name="connsiteY144" fmla="*/ 787960 h 1189895"/>
              <a:gd name="connsiteX0" fmla="*/ 2108 w 4584156"/>
              <a:gd name="connsiteY0" fmla="*/ 958782 h 1189895"/>
              <a:gd name="connsiteX1" fmla="*/ 22205 w 4584156"/>
              <a:gd name="connsiteY1" fmla="*/ 828154 h 1189895"/>
              <a:gd name="connsiteX2" fmla="*/ 32253 w 4584156"/>
              <a:gd name="connsiteY2" fmla="*/ 798009 h 1189895"/>
              <a:gd name="connsiteX3" fmla="*/ 62398 w 4584156"/>
              <a:gd name="connsiteY3" fmla="*/ 787960 h 1189895"/>
              <a:gd name="connsiteX4" fmla="*/ 72447 w 4584156"/>
              <a:gd name="connsiteY4" fmla="*/ 818105 h 1189895"/>
              <a:gd name="connsiteX5" fmla="*/ 112640 w 4584156"/>
              <a:gd name="connsiteY5" fmla="*/ 878396 h 1189895"/>
              <a:gd name="connsiteX6" fmla="*/ 122688 w 4584156"/>
              <a:gd name="connsiteY6" fmla="*/ 958782 h 1189895"/>
              <a:gd name="connsiteX7" fmla="*/ 132737 w 4584156"/>
              <a:gd name="connsiteY7" fmla="*/ 988927 h 1189895"/>
              <a:gd name="connsiteX8" fmla="*/ 203075 w 4584156"/>
              <a:gd name="connsiteY8" fmla="*/ 1069314 h 1189895"/>
              <a:gd name="connsiteX9" fmla="*/ 243269 w 4584156"/>
              <a:gd name="connsiteY9" fmla="*/ 1079363 h 1189895"/>
              <a:gd name="connsiteX10" fmla="*/ 273414 w 4584156"/>
              <a:gd name="connsiteY10" fmla="*/ 1089411 h 1189895"/>
              <a:gd name="connsiteX11" fmla="*/ 303559 w 4584156"/>
              <a:gd name="connsiteY11" fmla="*/ 1069314 h 1189895"/>
              <a:gd name="connsiteX12" fmla="*/ 353800 w 4584156"/>
              <a:gd name="connsiteY12" fmla="*/ 898492 h 1189895"/>
              <a:gd name="connsiteX13" fmla="*/ 383945 w 4584156"/>
              <a:gd name="connsiteY13" fmla="*/ 878396 h 1189895"/>
              <a:gd name="connsiteX14" fmla="*/ 397775 w 4584156"/>
              <a:gd name="connsiteY14" fmla="*/ 861433 h 1189895"/>
              <a:gd name="connsiteX15" fmla="*/ 484429 w 4584156"/>
              <a:gd name="connsiteY15" fmla="*/ 828154 h 1189895"/>
              <a:gd name="connsiteX16" fmla="*/ 534671 w 4584156"/>
              <a:gd name="connsiteY16" fmla="*/ 948734 h 1189895"/>
              <a:gd name="connsiteX17" fmla="*/ 605009 w 4584156"/>
              <a:gd name="connsiteY17" fmla="*/ 998976 h 1189895"/>
              <a:gd name="connsiteX18" fmla="*/ 735638 w 4584156"/>
              <a:gd name="connsiteY18" fmla="*/ 1109508 h 1189895"/>
              <a:gd name="connsiteX19" fmla="*/ 775831 w 4584156"/>
              <a:gd name="connsiteY19" fmla="*/ 1089411 h 1189895"/>
              <a:gd name="connsiteX20" fmla="*/ 816025 w 4584156"/>
              <a:gd name="connsiteY20" fmla="*/ 1029121 h 1189895"/>
              <a:gd name="connsiteX21" fmla="*/ 826073 w 4584156"/>
              <a:gd name="connsiteY21" fmla="*/ 918589 h 1189895"/>
              <a:gd name="connsiteX22" fmla="*/ 916508 w 4584156"/>
              <a:gd name="connsiteY22" fmla="*/ 777912 h 1189895"/>
              <a:gd name="connsiteX23" fmla="*/ 926556 w 4584156"/>
              <a:gd name="connsiteY23" fmla="*/ 727670 h 1189895"/>
              <a:gd name="connsiteX24" fmla="*/ 966750 w 4584156"/>
              <a:gd name="connsiteY24" fmla="*/ 677429 h 1189895"/>
              <a:gd name="connsiteX25" fmla="*/ 986847 w 4584156"/>
              <a:gd name="connsiteY25" fmla="*/ 647284 h 1189895"/>
              <a:gd name="connsiteX26" fmla="*/ 996895 w 4584156"/>
              <a:gd name="connsiteY26" fmla="*/ 617138 h 1189895"/>
              <a:gd name="connsiteX27" fmla="*/ 1016992 w 4584156"/>
              <a:gd name="connsiteY27" fmla="*/ 566897 h 1189895"/>
              <a:gd name="connsiteX28" fmla="*/ 1037088 w 4584156"/>
              <a:gd name="connsiteY28" fmla="*/ 436268 h 1189895"/>
              <a:gd name="connsiteX29" fmla="*/ 1047137 w 4584156"/>
              <a:gd name="connsiteY29" fmla="*/ 627187 h 1189895"/>
              <a:gd name="connsiteX30" fmla="*/ 1067233 w 4584156"/>
              <a:gd name="connsiteY30" fmla="*/ 586993 h 1189895"/>
              <a:gd name="connsiteX31" fmla="*/ 1077282 w 4584156"/>
              <a:gd name="connsiteY31" fmla="*/ 556848 h 1189895"/>
              <a:gd name="connsiteX32" fmla="*/ 1127524 w 4584156"/>
              <a:gd name="connsiteY32" fmla="*/ 647284 h 1189895"/>
              <a:gd name="connsiteX33" fmla="*/ 1177765 w 4584156"/>
              <a:gd name="connsiteY33" fmla="*/ 707574 h 1189895"/>
              <a:gd name="connsiteX34" fmla="*/ 1207910 w 4584156"/>
              <a:gd name="connsiteY34" fmla="*/ 717622 h 1189895"/>
              <a:gd name="connsiteX35" fmla="*/ 1258152 w 4584156"/>
              <a:gd name="connsiteY35" fmla="*/ 607090 h 1189895"/>
              <a:gd name="connsiteX36" fmla="*/ 1318442 w 4584156"/>
              <a:gd name="connsiteY36" fmla="*/ 546800 h 1189895"/>
              <a:gd name="connsiteX37" fmla="*/ 1338539 w 4584156"/>
              <a:gd name="connsiteY37" fmla="*/ 506607 h 1189895"/>
              <a:gd name="connsiteX38" fmla="*/ 1368684 w 4584156"/>
              <a:gd name="connsiteY38" fmla="*/ 365930 h 1189895"/>
              <a:gd name="connsiteX39" fmla="*/ 1388781 w 4584156"/>
              <a:gd name="connsiteY39" fmla="*/ 396075 h 1189895"/>
              <a:gd name="connsiteX40" fmla="*/ 1398829 w 4584156"/>
              <a:gd name="connsiteY40" fmla="*/ 426220 h 1189895"/>
              <a:gd name="connsiteX41" fmla="*/ 1418926 w 4584156"/>
              <a:gd name="connsiteY41" fmla="*/ 496558 h 1189895"/>
              <a:gd name="connsiteX42" fmla="*/ 1469167 w 4584156"/>
              <a:gd name="connsiteY42" fmla="*/ 576945 h 1189895"/>
              <a:gd name="connsiteX43" fmla="*/ 1499313 w 4584156"/>
              <a:gd name="connsiteY43" fmla="*/ 737719 h 1189895"/>
              <a:gd name="connsiteX44" fmla="*/ 1529458 w 4584156"/>
              <a:gd name="connsiteY44" fmla="*/ 848251 h 1189895"/>
              <a:gd name="connsiteX45" fmla="*/ 1549554 w 4584156"/>
              <a:gd name="connsiteY45" fmla="*/ 928637 h 1189895"/>
              <a:gd name="connsiteX46" fmla="*/ 1569651 w 4584156"/>
              <a:gd name="connsiteY46" fmla="*/ 958782 h 1189895"/>
              <a:gd name="connsiteX47" fmla="*/ 1599796 w 4584156"/>
              <a:gd name="connsiteY47" fmla="*/ 948734 h 1189895"/>
              <a:gd name="connsiteX48" fmla="*/ 1609844 w 4584156"/>
              <a:gd name="connsiteY48" fmla="*/ 918589 h 1189895"/>
              <a:gd name="connsiteX49" fmla="*/ 1629941 w 4584156"/>
              <a:gd name="connsiteY49" fmla="*/ 888444 h 1189895"/>
              <a:gd name="connsiteX50" fmla="*/ 1660086 w 4584156"/>
              <a:gd name="connsiteY50" fmla="*/ 838202 h 1189895"/>
              <a:gd name="connsiteX51" fmla="*/ 1700280 w 4584156"/>
              <a:gd name="connsiteY51" fmla="*/ 868347 h 1189895"/>
              <a:gd name="connsiteX52" fmla="*/ 1800763 w 4584156"/>
              <a:gd name="connsiteY52" fmla="*/ 958782 h 1189895"/>
              <a:gd name="connsiteX53" fmla="*/ 1840956 w 4584156"/>
              <a:gd name="connsiteY53" fmla="*/ 1029121 h 1189895"/>
              <a:gd name="connsiteX54" fmla="*/ 1871102 w 4584156"/>
              <a:gd name="connsiteY54" fmla="*/ 1049218 h 1189895"/>
              <a:gd name="connsiteX55" fmla="*/ 1881150 w 4584156"/>
              <a:gd name="connsiteY55" fmla="*/ 1079363 h 1189895"/>
              <a:gd name="connsiteX56" fmla="*/ 1901247 w 4584156"/>
              <a:gd name="connsiteY56" fmla="*/ 1049218 h 1189895"/>
              <a:gd name="connsiteX57" fmla="*/ 1911295 w 4584156"/>
              <a:gd name="connsiteY57" fmla="*/ 1009024 h 1189895"/>
              <a:gd name="connsiteX58" fmla="*/ 1931392 w 4584156"/>
              <a:gd name="connsiteY58" fmla="*/ 958782 h 1189895"/>
              <a:gd name="connsiteX59" fmla="*/ 1941440 w 4584156"/>
              <a:gd name="connsiteY59" fmla="*/ 928637 h 1189895"/>
              <a:gd name="connsiteX60" fmla="*/ 1951488 w 4584156"/>
              <a:gd name="connsiteY60" fmla="*/ 767864 h 1189895"/>
              <a:gd name="connsiteX61" fmla="*/ 1981633 w 4584156"/>
              <a:gd name="connsiteY61" fmla="*/ 677429 h 1189895"/>
              <a:gd name="connsiteX62" fmla="*/ 2011778 w 4584156"/>
              <a:gd name="connsiteY62" fmla="*/ 627187 h 1189895"/>
              <a:gd name="connsiteX63" fmla="*/ 2021827 w 4584156"/>
              <a:gd name="connsiteY63" fmla="*/ 566897 h 1189895"/>
              <a:gd name="connsiteX64" fmla="*/ 2031875 w 4584156"/>
              <a:gd name="connsiteY64" fmla="*/ 597042 h 1189895"/>
              <a:gd name="connsiteX65" fmla="*/ 2041924 w 4584156"/>
              <a:gd name="connsiteY65" fmla="*/ 657332 h 1189895"/>
              <a:gd name="connsiteX66" fmla="*/ 2072069 w 4584156"/>
              <a:gd name="connsiteY66" fmla="*/ 727670 h 1189895"/>
              <a:gd name="connsiteX67" fmla="*/ 2082117 w 4584156"/>
              <a:gd name="connsiteY67" fmla="*/ 848251 h 1189895"/>
              <a:gd name="connsiteX68" fmla="*/ 2102214 w 4584156"/>
              <a:gd name="connsiteY68" fmla="*/ 968831 h 1189895"/>
              <a:gd name="connsiteX69" fmla="*/ 2162504 w 4584156"/>
              <a:gd name="connsiteY69" fmla="*/ 908541 h 1189895"/>
              <a:gd name="connsiteX70" fmla="*/ 2222794 w 4584156"/>
              <a:gd name="connsiteY70" fmla="*/ 868347 h 1189895"/>
              <a:gd name="connsiteX71" fmla="*/ 2273036 w 4584156"/>
              <a:gd name="connsiteY71" fmla="*/ 808057 h 1189895"/>
              <a:gd name="connsiteX72" fmla="*/ 2313229 w 4584156"/>
              <a:gd name="connsiteY72" fmla="*/ 747767 h 1189895"/>
              <a:gd name="connsiteX73" fmla="*/ 2383567 w 4584156"/>
              <a:gd name="connsiteY73" fmla="*/ 687477 h 1189895"/>
              <a:gd name="connsiteX74" fmla="*/ 2433809 w 4584156"/>
              <a:gd name="connsiteY74" fmla="*/ 697525 h 1189895"/>
              <a:gd name="connsiteX75" fmla="*/ 2484051 w 4584156"/>
              <a:gd name="connsiteY75" fmla="*/ 737719 h 1189895"/>
              <a:gd name="connsiteX76" fmla="*/ 2544341 w 4584156"/>
              <a:gd name="connsiteY76" fmla="*/ 767864 h 1189895"/>
              <a:gd name="connsiteX77" fmla="*/ 2574486 w 4584156"/>
              <a:gd name="connsiteY77" fmla="*/ 798009 h 1189895"/>
              <a:gd name="connsiteX78" fmla="*/ 2584535 w 4584156"/>
              <a:gd name="connsiteY78" fmla="*/ 828154 h 1189895"/>
              <a:gd name="connsiteX79" fmla="*/ 2664921 w 4584156"/>
              <a:gd name="connsiteY79" fmla="*/ 868347 h 1189895"/>
              <a:gd name="connsiteX80" fmla="*/ 2705115 w 4584156"/>
              <a:gd name="connsiteY80" fmla="*/ 888444 h 1189895"/>
              <a:gd name="connsiteX81" fmla="*/ 2735260 w 4584156"/>
              <a:gd name="connsiteY81" fmla="*/ 858299 h 1189895"/>
              <a:gd name="connsiteX82" fmla="*/ 2765405 w 4584156"/>
              <a:gd name="connsiteY82" fmla="*/ 838202 h 1189895"/>
              <a:gd name="connsiteX83" fmla="*/ 2835743 w 4584156"/>
              <a:gd name="connsiteY83" fmla="*/ 767864 h 1189895"/>
              <a:gd name="connsiteX84" fmla="*/ 2845792 w 4584156"/>
              <a:gd name="connsiteY84" fmla="*/ 727670 h 1189895"/>
              <a:gd name="connsiteX85" fmla="*/ 2875937 w 4584156"/>
              <a:gd name="connsiteY85" fmla="*/ 647284 h 1189895"/>
              <a:gd name="connsiteX86" fmla="*/ 2885985 w 4584156"/>
              <a:gd name="connsiteY86" fmla="*/ 546800 h 1189895"/>
              <a:gd name="connsiteX87" fmla="*/ 2906082 w 4584156"/>
              <a:gd name="connsiteY87" fmla="*/ 496558 h 1189895"/>
              <a:gd name="connsiteX88" fmla="*/ 2916130 w 4584156"/>
              <a:gd name="connsiteY88" fmla="*/ 456365 h 1189895"/>
              <a:gd name="connsiteX89" fmla="*/ 2936227 w 4584156"/>
              <a:gd name="connsiteY89" fmla="*/ 426220 h 1189895"/>
              <a:gd name="connsiteX90" fmla="*/ 2966372 w 4584156"/>
              <a:gd name="connsiteY90" fmla="*/ 335785 h 1189895"/>
              <a:gd name="connsiteX91" fmla="*/ 2986469 w 4584156"/>
              <a:gd name="connsiteY91" fmla="*/ 305640 h 1189895"/>
              <a:gd name="connsiteX92" fmla="*/ 3006565 w 4584156"/>
              <a:gd name="connsiteY92" fmla="*/ 225253 h 1189895"/>
              <a:gd name="connsiteX93" fmla="*/ 3071864 w 4584156"/>
              <a:gd name="connsiteY93" fmla="*/ 16377 h 1189895"/>
              <a:gd name="connsiteX94" fmla="*/ 3066855 w 4584156"/>
              <a:gd name="connsiteY94" fmla="*/ 355881 h 1189895"/>
              <a:gd name="connsiteX95" fmla="*/ 3117097 w 4584156"/>
              <a:gd name="connsiteY95" fmla="*/ 486510 h 1189895"/>
              <a:gd name="connsiteX96" fmla="*/ 3127145 w 4584156"/>
              <a:gd name="connsiteY96" fmla="*/ 637235 h 1189895"/>
              <a:gd name="connsiteX97" fmla="*/ 3157291 w 4584156"/>
              <a:gd name="connsiteY97" fmla="*/ 808057 h 1189895"/>
              <a:gd name="connsiteX98" fmla="*/ 3197484 w 4584156"/>
              <a:gd name="connsiteY98" fmla="*/ 928637 h 1189895"/>
              <a:gd name="connsiteX99" fmla="*/ 3207532 w 4584156"/>
              <a:gd name="connsiteY99" fmla="*/ 968831 h 1189895"/>
              <a:gd name="connsiteX100" fmla="*/ 3217581 w 4584156"/>
              <a:gd name="connsiteY100" fmla="*/ 1099459 h 1189895"/>
              <a:gd name="connsiteX101" fmla="*/ 3237677 w 4584156"/>
              <a:gd name="connsiteY101" fmla="*/ 1159749 h 1189895"/>
              <a:gd name="connsiteX102" fmla="*/ 3247726 w 4584156"/>
              <a:gd name="connsiteY102" fmla="*/ 1189895 h 1189895"/>
              <a:gd name="connsiteX103" fmla="*/ 3308016 w 4584156"/>
              <a:gd name="connsiteY103" fmla="*/ 1109508 h 1189895"/>
              <a:gd name="connsiteX104" fmla="*/ 3358258 w 4584156"/>
              <a:gd name="connsiteY104" fmla="*/ 1029121 h 1189895"/>
              <a:gd name="connsiteX105" fmla="*/ 3378354 w 4584156"/>
              <a:gd name="connsiteY105" fmla="*/ 958782 h 1189895"/>
              <a:gd name="connsiteX106" fmla="*/ 3388403 w 4584156"/>
              <a:gd name="connsiteY106" fmla="*/ 898492 h 1189895"/>
              <a:gd name="connsiteX107" fmla="*/ 3418548 w 4584156"/>
              <a:gd name="connsiteY107" fmla="*/ 828154 h 1189895"/>
              <a:gd name="connsiteX108" fmla="*/ 3428596 w 4584156"/>
              <a:gd name="connsiteY108" fmla="*/ 727670 h 1189895"/>
              <a:gd name="connsiteX109" fmla="*/ 3458741 w 4584156"/>
              <a:gd name="connsiteY109" fmla="*/ 657332 h 1189895"/>
              <a:gd name="connsiteX110" fmla="*/ 3529080 w 4584156"/>
              <a:gd name="connsiteY110" fmla="*/ 747767 h 1189895"/>
              <a:gd name="connsiteX111" fmla="*/ 3549176 w 4584156"/>
              <a:gd name="connsiteY111" fmla="*/ 787960 h 1189895"/>
              <a:gd name="connsiteX112" fmla="*/ 3559225 w 4584156"/>
              <a:gd name="connsiteY112" fmla="*/ 888444 h 1189895"/>
              <a:gd name="connsiteX113" fmla="*/ 3609466 w 4584156"/>
              <a:gd name="connsiteY113" fmla="*/ 908541 h 1189895"/>
              <a:gd name="connsiteX114" fmla="*/ 3780288 w 4584156"/>
              <a:gd name="connsiteY114" fmla="*/ 928637 h 1189895"/>
              <a:gd name="connsiteX115" fmla="*/ 3810433 w 4584156"/>
              <a:gd name="connsiteY115" fmla="*/ 918589 h 1189895"/>
              <a:gd name="connsiteX116" fmla="*/ 3820482 w 4584156"/>
              <a:gd name="connsiteY116" fmla="*/ 838202 h 1189895"/>
              <a:gd name="connsiteX117" fmla="*/ 3830530 w 4584156"/>
              <a:gd name="connsiteY117" fmla="*/ 787960 h 1189895"/>
              <a:gd name="connsiteX118" fmla="*/ 3880772 w 4584156"/>
              <a:gd name="connsiteY118" fmla="*/ 757815 h 1189895"/>
              <a:gd name="connsiteX119" fmla="*/ 3900869 w 4584156"/>
              <a:gd name="connsiteY119" fmla="*/ 727670 h 1189895"/>
              <a:gd name="connsiteX120" fmla="*/ 3941062 w 4584156"/>
              <a:gd name="connsiteY120" fmla="*/ 687477 h 1189895"/>
              <a:gd name="connsiteX121" fmla="*/ 3951110 w 4584156"/>
              <a:gd name="connsiteY121" fmla="*/ 627187 h 1189895"/>
              <a:gd name="connsiteX122" fmla="*/ 3971207 w 4584156"/>
              <a:gd name="connsiteY122" fmla="*/ 597042 h 1189895"/>
              <a:gd name="connsiteX123" fmla="*/ 4001352 w 4584156"/>
              <a:gd name="connsiteY123" fmla="*/ 536752 h 1189895"/>
              <a:gd name="connsiteX124" fmla="*/ 4031497 w 4584156"/>
              <a:gd name="connsiteY124" fmla="*/ 546800 h 1189895"/>
              <a:gd name="connsiteX125" fmla="*/ 4061642 w 4584156"/>
              <a:gd name="connsiteY125" fmla="*/ 657332 h 1189895"/>
              <a:gd name="connsiteX126" fmla="*/ 4081739 w 4584156"/>
              <a:gd name="connsiteY126" fmla="*/ 727670 h 1189895"/>
              <a:gd name="connsiteX127" fmla="*/ 4101836 w 4584156"/>
              <a:gd name="connsiteY127" fmla="*/ 757815 h 1189895"/>
              <a:gd name="connsiteX128" fmla="*/ 4142029 w 4584156"/>
              <a:gd name="connsiteY128" fmla="*/ 697525 h 1189895"/>
              <a:gd name="connsiteX129" fmla="*/ 4202319 w 4584156"/>
              <a:gd name="connsiteY129" fmla="*/ 597042 h 1189895"/>
              <a:gd name="connsiteX130" fmla="*/ 4212367 w 4584156"/>
              <a:gd name="connsiteY130" fmla="*/ 406123 h 1189895"/>
              <a:gd name="connsiteX131" fmla="*/ 4222416 w 4584156"/>
              <a:gd name="connsiteY131" fmla="*/ 365930 h 1189895"/>
              <a:gd name="connsiteX132" fmla="*/ 4272658 w 4584156"/>
              <a:gd name="connsiteY132" fmla="*/ 476462 h 1189895"/>
              <a:gd name="connsiteX133" fmla="*/ 4282706 w 4584156"/>
              <a:gd name="connsiteY133" fmla="*/ 556848 h 1189895"/>
              <a:gd name="connsiteX134" fmla="*/ 4292754 w 4584156"/>
              <a:gd name="connsiteY134" fmla="*/ 687477 h 1189895"/>
              <a:gd name="connsiteX135" fmla="*/ 4322899 w 4584156"/>
              <a:gd name="connsiteY135" fmla="*/ 777912 h 1189895"/>
              <a:gd name="connsiteX136" fmla="*/ 4332948 w 4584156"/>
              <a:gd name="connsiteY136" fmla="*/ 808057 h 1189895"/>
              <a:gd name="connsiteX137" fmla="*/ 4342996 w 4584156"/>
              <a:gd name="connsiteY137" fmla="*/ 838202 h 1189895"/>
              <a:gd name="connsiteX138" fmla="*/ 4373141 w 4584156"/>
              <a:gd name="connsiteY138" fmla="*/ 868347 h 1189895"/>
              <a:gd name="connsiteX139" fmla="*/ 4383189 w 4584156"/>
              <a:gd name="connsiteY139" fmla="*/ 1009024 h 1189895"/>
              <a:gd name="connsiteX140" fmla="*/ 4423383 w 4584156"/>
              <a:gd name="connsiteY140" fmla="*/ 1029121 h 1189895"/>
              <a:gd name="connsiteX141" fmla="*/ 4483673 w 4584156"/>
              <a:gd name="connsiteY141" fmla="*/ 968831 h 1189895"/>
              <a:gd name="connsiteX142" fmla="*/ 4523866 w 4584156"/>
              <a:gd name="connsiteY142" fmla="*/ 898492 h 1189895"/>
              <a:gd name="connsiteX143" fmla="*/ 4564060 w 4584156"/>
              <a:gd name="connsiteY143" fmla="*/ 838202 h 1189895"/>
              <a:gd name="connsiteX144" fmla="*/ 4584156 w 4584156"/>
              <a:gd name="connsiteY144" fmla="*/ 787960 h 1189895"/>
              <a:gd name="connsiteX0" fmla="*/ 69526 w 4651574"/>
              <a:gd name="connsiteY0" fmla="*/ 958782 h 1189895"/>
              <a:gd name="connsiteX1" fmla="*/ 89623 w 4651574"/>
              <a:gd name="connsiteY1" fmla="*/ 828154 h 1189895"/>
              <a:gd name="connsiteX2" fmla="*/ 99671 w 4651574"/>
              <a:gd name="connsiteY2" fmla="*/ 798009 h 1189895"/>
              <a:gd name="connsiteX3" fmla="*/ 129816 w 4651574"/>
              <a:gd name="connsiteY3" fmla="*/ 787960 h 1189895"/>
              <a:gd name="connsiteX4" fmla="*/ 139865 w 4651574"/>
              <a:gd name="connsiteY4" fmla="*/ 818105 h 1189895"/>
              <a:gd name="connsiteX5" fmla="*/ 180058 w 4651574"/>
              <a:gd name="connsiteY5" fmla="*/ 878396 h 1189895"/>
              <a:gd name="connsiteX6" fmla="*/ 190106 w 4651574"/>
              <a:gd name="connsiteY6" fmla="*/ 958782 h 1189895"/>
              <a:gd name="connsiteX7" fmla="*/ 200155 w 4651574"/>
              <a:gd name="connsiteY7" fmla="*/ 988927 h 1189895"/>
              <a:gd name="connsiteX8" fmla="*/ 270493 w 4651574"/>
              <a:gd name="connsiteY8" fmla="*/ 1069314 h 1189895"/>
              <a:gd name="connsiteX9" fmla="*/ 310687 w 4651574"/>
              <a:gd name="connsiteY9" fmla="*/ 1079363 h 1189895"/>
              <a:gd name="connsiteX10" fmla="*/ 340832 w 4651574"/>
              <a:gd name="connsiteY10" fmla="*/ 1089411 h 1189895"/>
              <a:gd name="connsiteX11" fmla="*/ 370977 w 4651574"/>
              <a:gd name="connsiteY11" fmla="*/ 1069314 h 1189895"/>
              <a:gd name="connsiteX12" fmla="*/ 421218 w 4651574"/>
              <a:gd name="connsiteY12" fmla="*/ 898492 h 1189895"/>
              <a:gd name="connsiteX13" fmla="*/ 451363 w 4651574"/>
              <a:gd name="connsiteY13" fmla="*/ 878396 h 1189895"/>
              <a:gd name="connsiteX14" fmla="*/ 465193 w 4651574"/>
              <a:gd name="connsiteY14" fmla="*/ 861433 h 1189895"/>
              <a:gd name="connsiteX15" fmla="*/ 551847 w 4651574"/>
              <a:gd name="connsiteY15" fmla="*/ 828154 h 1189895"/>
              <a:gd name="connsiteX16" fmla="*/ 602089 w 4651574"/>
              <a:gd name="connsiteY16" fmla="*/ 948734 h 1189895"/>
              <a:gd name="connsiteX17" fmla="*/ 672427 w 4651574"/>
              <a:gd name="connsiteY17" fmla="*/ 998976 h 1189895"/>
              <a:gd name="connsiteX18" fmla="*/ 803056 w 4651574"/>
              <a:gd name="connsiteY18" fmla="*/ 1109508 h 1189895"/>
              <a:gd name="connsiteX19" fmla="*/ 843249 w 4651574"/>
              <a:gd name="connsiteY19" fmla="*/ 1089411 h 1189895"/>
              <a:gd name="connsiteX20" fmla="*/ 883443 w 4651574"/>
              <a:gd name="connsiteY20" fmla="*/ 1029121 h 1189895"/>
              <a:gd name="connsiteX21" fmla="*/ 893491 w 4651574"/>
              <a:gd name="connsiteY21" fmla="*/ 918589 h 1189895"/>
              <a:gd name="connsiteX22" fmla="*/ 983926 w 4651574"/>
              <a:gd name="connsiteY22" fmla="*/ 777912 h 1189895"/>
              <a:gd name="connsiteX23" fmla="*/ 993974 w 4651574"/>
              <a:gd name="connsiteY23" fmla="*/ 727670 h 1189895"/>
              <a:gd name="connsiteX24" fmla="*/ 1034168 w 4651574"/>
              <a:gd name="connsiteY24" fmla="*/ 677429 h 1189895"/>
              <a:gd name="connsiteX25" fmla="*/ 1054265 w 4651574"/>
              <a:gd name="connsiteY25" fmla="*/ 647284 h 1189895"/>
              <a:gd name="connsiteX26" fmla="*/ 1064313 w 4651574"/>
              <a:gd name="connsiteY26" fmla="*/ 617138 h 1189895"/>
              <a:gd name="connsiteX27" fmla="*/ 1084410 w 4651574"/>
              <a:gd name="connsiteY27" fmla="*/ 566897 h 1189895"/>
              <a:gd name="connsiteX28" fmla="*/ 1104506 w 4651574"/>
              <a:gd name="connsiteY28" fmla="*/ 436268 h 1189895"/>
              <a:gd name="connsiteX29" fmla="*/ 1114555 w 4651574"/>
              <a:gd name="connsiteY29" fmla="*/ 627187 h 1189895"/>
              <a:gd name="connsiteX30" fmla="*/ 1134651 w 4651574"/>
              <a:gd name="connsiteY30" fmla="*/ 586993 h 1189895"/>
              <a:gd name="connsiteX31" fmla="*/ 1144700 w 4651574"/>
              <a:gd name="connsiteY31" fmla="*/ 556848 h 1189895"/>
              <a:gd name="connsiteX32" fmla="*/ 1194942 w 4651574"/>
              <a:gd name="connsiteY32" fmla="*/ 647284 h 1189895"/>
              <a:gd name="connsiteX33" fmla="*/ 1245183 w 4651574"/>
              <a:gd name="connsiteY33" fmla="*/ 707574 h 1189895"/>
              <a:gd name="connsiteX34" fmla="*/ 1275328 w 4651574"/>
              <a:gd name="connsiteY34" fmla="*/ 717622 h 1189895"/>
              <a:gd name="connsiteX35" fmla="*/ 1325570 w 4651574"/>
              <a:gd name="connsiteY35" fmla="*/ 607090 h 1189895"/>
              <a:gd name="connsiteX36" fmla="*/ 1385860 w 4651574"/>
              <a:gd name="connsiteY36" fmla="*/ 546800 h 1189895"/>
              <a:gd name="connsiteX37" fmla="*/ 1405957 w 4651574"/>
              <a:gd name="connsiteY37" fmla="*/ 506607 h 1189895"/>
              <a:gd name="connsiteX38" fmla="*/ 1436102 w 4651574"/>
              <a:gd name="connsiteY38" fmla="*/ 365930 h 1189895"/>
              <a:gd name="connsiteX39" fmla="*/ 1456199 w 4651574"/>
              <a:gd name="connsiteY39" fmla="*/ 396075 h 1189895"/>
              <a:gd name="connsiteX40" fmla="*/ 1466247 w 4651574"/>
              <a:gd name="connsiteY40" fmla="*/ 426220 h 1189895"/>
              <a:gd name="connsiteX41" fmla="*/ 1486344 w 4651574"/>
              <a:gd name="connsiteY41" fmla="*/ 496558 h 1189895"/>
              <a:gd name="connsiteX42" fmla="*/ 1536585 w 4651574"/>
              <a:gd name="connsiteY42" fmla="*/ 576945 h 1189895"/>
              <a:gd name="connsiteX43" fmla="*/ 1566731 w 4651574"/>
              <a:gd name="connsiteY43" fmla="*/ 737719 h 1189895"/>
              <a:gd name="connsiteX44" fmla="*/ 1596876 w 4651574"/>
              <a:gd name="connsiteY44" fmla="*/ 848251 h 1189895"/>
              <a:gd name="connsiteX45" fmla="*/ 1616972 w 4651574"/>
              <a:gd name="connsiteY45" fmla="*/ 928637 h 1189895"/>
              <a:gd name="connsiteX46" fmla="*/ 1637069 w 4651574"/>
              <a:gd name="connsiteY46" fmla="*/ 958782 h 1189895"/>
              <a:gd name="connsiteX47" fmla="*/ 1667214 w 4651574"/>
              <a:gd name="connsiteY47" fmla="*/ 948734 h 1189895"/>
              <a:gd name="connsiteX48" fmla="*/ 1677262 w 4651574"/>
              <a:gd name="connsiteY48" fmla="*/ 918589 h 1189895"/>
              <a:gd name="connsiteX49" fmla="*/ 1697359 w 4651574"/>
              <a:gd name="connsiteY49" fmla="*/ 888444 h 1189895"/>
              <a:gd name="connsiteX50" fmla="*/ 1727504 w 4651574"/>
              <a:gd name="connsiteY50" fmla="*/ 838202 h 1189895"/>
              <a:gd name="connsiteX51" fmla="*/ 1767698 w 4651574"/>
              <a:gd name="connsiteY51" fmla="*/ 868347 h 1189895"/>
              <a:gd name="connsiteX52" fmla="*/ 1868181 w 4651574"/>
              <a:gd name="connsiteY52" fmla="*/ 958782 h 1189895"/>
              <a:gd name="connsiteX53" fmla="*/ 1908374 w 4651574"/>
              <a:gd name="connsiteY53" fmla="*/ 1029121 h 1189895"/>
              <a:gd name="connsiteX54" fmla="*/ 1938520 w 4651574"/>
              <a:gd name="connsiteY54" fmla="*/ 1049218 h 1189895"/>
              <a:gd name="connsiteX55" fmla="*/ 1948568 w 4651574"/>
              <a:gd name="connsiteY55" fmla="*/ 1079363 h 1189895"/>
              <a:gd name="connsiteX56" fmla="*/ 1968665 w 4651574"/>
              <a:gd name="connsiteY56" fmla="*/ 1049218 h 1189895"/>
              <a:gd name="connsiteX57" fmla="*/ 1978713 w 4651574"/>
              <a:gd name="connsiteY57" fmla="*/ 1009024 h 1189895"/>
              <a:gd name="connsiteX58" fmla="*/ 1998810 w 4651574"/>
              <a:gd name="connsiteY58" fmla="*/ 958782 h 1189895"/>
              <a:gd name="connsiteX59" fmla="*/ 2008858 w 4651574"/>
              <a:gd name="connsiteY59" fmla="*/ 928637 h 1189895"/>
              <a:gd name="connsiteX60" fmla="*/ 2018906 w 4651574"/>
              <a:gd name="connsiteY60" fmla="*/ 767864 h 1189895"/>
              <a:gd name="connsiteX61" fmla="*/ 2049051 w 4651574"/>
              <a:gd name="connsiteY61" fmla="*/ 677429 h 1189895"/>
              <a:gd name="connsiteX62" fmla="*/ 2079196 w 4651574"/>
              <a:gd name="connsiteY62" fmla="*/ 627187 h 1189895"/>
              <a:gd name="connsiteX63" fmla="*/ 2089245 w 4651574"/>
              <a:gd name="connsiteY63" fmla="*/ 566897 h 1189895"/>
              <a:gd name="connsiteX64" fmla="*/ 2099293 w 4651574"/>
              <a:gd name="connsiteY64" fmla="*/ 597042 h 1189895"/>
              <a:gd name="connsiteX65" fmla="*/ 2109342 w 4651574"/>
              <a:gd name="connsiteY65" fmla="*/ 657332 h 1189895"/>
              <a:gd name="connsiteX66" fmla="*/ 2139487 w 4651574"/>
              <a:gd name="connsiteY66" fmla="*/ 727670 h 1189895"/>
              <a:gd name="connsiteX67" fmla="*/ 2149535 w 4651574"/>
              <a:gd name="connsiteY67" fmla="*/ 848251 h 1189895"/>
              <a:gd name="connsiteX68" fmla="*/ 2169632 w 4651574"/>
              <a:gd name="connsiteY68" fmla="*/ 968831 h 1189895"/>
              <a:gd name="connsiteX69" fmla="*/ 2229922 w 4651574"/>
              <a:gd name="connsiteY69" fmla="*/ 908541 h 1189895"/>
              <a:gd name="connsiteX70" fmla="*/ 2290212 w 4651574"/>
              <a:gd name="connsiteY70" fmla="*/ 868347 h 1189895"/>
              <a:gd name="connsiteX71" fmla="*/ 2340454 w 4651574"/>
              <a:gd name="connsiteY71" fmla="*/ 808057 h 1189895"/>
              <a:gd name="connsiteX72" fmla="*/ 2380647 w 4651574"/>
              <a:gd name="connsiteY72" fmla="*/ 747767 h 1189895"/>
              <a:gd name="connsiteX73" fmla="*/ 2450985 w 4651574"/>
              <a:gd name="connsiteY73" fmla="*/ 687477 h 1189895"/>
              <a:gd name="connsiteX74" fmla="*/ 2501227 w 4651574"/>
              <a:gd name="connsiteY74" fmla="*/ 697525 h 1189895"/>
              <a:gd name="connsiteX75" fmla="*/ 2551469 w 4651574"/>
              <a:gd name="connsiteY75" fmla="*/ 737719 h 1189895"/>
              <a:gd name="connsiteX76" fmla="*/ 2611759 w 4651574"/>
              <a:gd name="connsiteY76" fmla="*/ 767864 h 1189895"/>
              <a:gd name="connsiteX77" fmla="*/ 2641904 w 4651574"/>
              <a:gd name="connsiteY77" fmla="*/ 798009 h 1189895"/>
              <a:gd name="connsiteX78" fmla="*/ 2651953 w 4651574"/>
              <a:gd name="connsiteY78" fmla="*/ 828154 h 1189895"/>
              <a:gd name="connsiteX79" fmla="*/ 2732339 w 4651574"/>
              <a:gd name="connsiteY79" fmla="*/ 868347 h 1189895"/>
              <a:gd name="connsiteX80" fmla="*/ 2772533 w 4651574"/>
              <a:gd name="connsiteY80" fmla="*/ 888444 h 1189895"/>
              <a:gd name="connsiteX81" fmla="*/ 2802678 w 4651574"/>
              <a:gd name="connsiteY81" fmla="*/ 858299 h 1189895"/>
              <a:gd name="connsiteX82" fmla="*/ 2832823 w 4651574"/>
              <a:gd name="connsiteY82" fmla="*/ 838202 h 1189895"/>
              <a:gd name="connsiteX83" fmla="*/ 2903161 w 4651574"/>
              <a:gd name="connsiteY83" fmla="*/ 767864 h 1189895"/>
              <a:gd name="connsiteX84" fmla="*/ 2913210 w 4651574"/>
              <a:gd name="connsiteY84" fmla="*/ 727670 h 1189895"/>
              <a:gd name="connsiteX85" fmla="*/ 2943355 w 4651574"/>
              <a:gd name="connsiteY85" fmla="*/ 647284 h 1189895"/>
              <a:gd name="connsiteX86" fmla="*/ 2953403 w 4651574"/>
              <a:gd name="connsiteY86" fmla="*/ 546800 h 1189895"/>
              <a:gd name="connsiteX87" fmla="*/ 2973500 w 4651574"/>
              <a:gd name="connsiteY87" fmla="*/ 496558 h 1189895"/>
              <a:gd name="connsiteX88" fmla="*/ 2983548 w 4651574"/>
              <a:gd name="connsiteY88" fmla="*/ 456365 h 1189895"/>
              <a:gd name="connsiteX89" fmla="*/ 3003645 w 4651574"/>
              <a:gd name="connsiteY89" fmla="*/ 426220 h 1189895"/>
              <a:gd name="connsiteX90" fmla="*/ 3033790 w 4651574"/>
              <a:gd name="connsiteY90" fmla="*/ 335785 h 1189895"/>
              <a:gd name="connsiteX91" fmla="*/ 3053887 w 4651574"/>
              <a:gd name="connsiteY91" fmla="*/ 305640 h 1189895"/>
              <a:gd name="connsiteX92" fmla="*/ 3073983 w 4651574"/>
              <a:gd name="connsiteY92" fmla="*/ 225253 h 1189895"/>
              <a:gd name="connsiteX93" fmla="*/ 3139282 w 4651574"/>
              <a:gd name="connsiteY93" fmla="*/ 16377 h 1189895"/>
              <a:gd name="connsiteX94" fmla="*/ 3134273 w 4651574"/>
              <a:gd name="connsiteY94" fmla="*/ 355881 h 1189895"/>
              <a:gd name="connsiteX95" fmla="*/ 3184515 w 4651574"/>
              <a:gd name="connsiteY95" fmla="*/ 486510 h 1189895"/>
              <a:gd name="connsiteX96" fmla="*/ 3194563 w 4651574"/>
              <a:gd name="connsiteY96" fmla="*/ 637235 h 1189895"/>
              <a:gd name="connsiteX97" fmla="*/ 3224709 w 4651574"/>
              <a:gd name="connsiteY97" fmla="*/ 808057 h 1189895"/>
              <a:gd name="connsiteX98" fmla="*/ 3264902 w 4651574"/>
              <a:gd name="connsiteY98" fmla="*/ 928637 h 1189895"/>
              <a:gd name="connsiteX99" fmla="*/ 3274950 w 4651574"/>
              <a:gd name="connsiteY99" fmla="*/ 968831 h 1189895"/>
              <a:gd name="connsiteX100" fmla="*/ 3284999 w 4651574"/>
              <a:gd name="connsiteY100" fmla="*/ 1099459 h 1189895"/>
              <a:gd name="connsiteX101" fmla="*/ 3305095 w 4651574"/>
              <a:gd name="connsiteY101" fmla="*/ 1159749 h 1189895"/>
              <a:gd name="connsiteX102" fmla="*/ 3315144 w 4651574"/>
              <a:gd name="connsiteY102" fmla="*/ 1189895 h 1189895"/>
              <a:gd name="connsiteX103" fmla="*/ 3375434 w 4651574"/>
              <a:gd name="connsiteY103" fmla="*/ 1109508 h 1189895"/>
              <a:gd name="connsiteX104" fmla="*/ 3425676 w 4651574"/>
              <a:gd name="connsiteY104" fmla="*/ 1029121 h 1189895"/>
              <a:gd name="connsiteX105" fmla="*/ 3445772 w 4651574"/>
              <a:gd name="connsiteY105" fmla="*/ 958782 h 1189895"/>
              <a:gd name="connsiteX106" fmla="*/ 3455821 w 4651574"/>
              <a:gd name="connsiteY106" fmla="*/ 898492 h 1189895"/>
              <a:gd name="connsiteX107" fmla="*/ 3485966 w 4651574"/>
              <a:gd name="connsiteY107" fmla="*/ 828154 h 1189895"/>
              <a:gd name="connsiteX108" fmla="*/ 3496014 w 4651574"/>
              <a:gd name="connsiteY108" fmla="*/ 727670 h 1189895"/>
              <a:gd name="connsiteX109" fmla="*/ 3526159 w 4651574"/>
              <a:gd name="connsiteY109" fmla="*/ 657332 h 1189895"/>
              <a:gd name="connsiteX110" fmla="*/ 3596498 w 4651574"/>
              <a:gd name="connsiteY110" fmla="*/ 747767 h 1189895"/>
              <a:gd name="connsiteX111" fmla="*/ 3616594 w 4651574"/>
              <a:gd name="connsiteY111" fmla="*/ 787960 h 1189895"/>
              <a:gd name="connsiteX112" fmla="*/ 3626643 w 4651574"/>
              <a:gd name="connsiteY112" fmla="*/ 888444 h 1189895"/>
              <a:gd name="connsiteX113" fmla="*/ 3676884 w 4651574"/>
              <a:gd name="connsiteY113" fmla="*/ 908541 h 1189895"/>
              <a:gd name="connsiteX114" fmla="*/ 3847706 w 4651574"/>
              <a:gd name="connsiteY114" fmla="*/ 928637 h 1189895"/>
              <a:gd name="connsiteX115" fmla="*/ 3877851 w 4651574"/>
              <a:gd name="connsiteY115" fmla="*/ 918589 h 1189895"/>
              <a:gd name="connsiteX116" fmla="*/ 3887900 w 4651574"/>
              <a:gd name="connsiteY116" fmla="*/ 838202 h 1189895"/>
              <a:gd name="connsiteX117" fmla="*/ 3897948 w 4651574"/>
              <a:gd name="connsiteY117" fmla="*/ 787960 h 1189895"/>
              <a:gd name="connsiteX118" fmla="*/ 3948190 w 4651574"/>
              <a:gd name="connsiteY118" fmla="*/ 757815 h 1189895"/>
              <a:gd name="connsiteX119" fmla="*/ 3968287 w 4651574"/>
              <a:gd name="connsiteY119" fmla="*/ 727670 h 1189895"/>
              <a:gd name="connsiteX120" fmla="*/ 4008480 w 4651574"/>
              <a:gd name="connsiteY120" fmla="*/ 687477 h 1189895"/>
              <a:gd name="connsiteX121" fmla="*/ 4018528 w 4651574"/>
              <a:gd name="connsiteY121" fmla="*/ 627187 h 1189895"/>
              <a:gd name="connsiteX122" fmla="*/ 4038625 w 4651574"/>
              <a:gd name="connsiteY122" fmla="*/ 597042 h 1189895"/>
              <a:gd name="connsiteX123" fmla="*/ 4068770 w 4651574"/>
              <a:gd name="connsiteY123" fmla="*/ 536752 h 1189895"/>
              <a:gd name="connsiteX124" fmla="*/ 4098915 w 4651574"/>
              <a:gd name="connsiteY124" fmla="*/ 546800 h 1189895"/>
              <a:gd name="connsiteX125" fmla="*/ 4129060 w 4651574"/>
              <a:gd name="connsiteY125" fmla="*/ 657332 h 1189895"/>
              <a:gd name="connsiteX126" fmla="*/ 4149157 w 4651574"/>
              <a:gd name="connsiteY126" fmla="*/ 727670 h 1189895"/>
              <a:gd name="connsiteX127" fmla="*/ 4169254 w 4651574"/>
              <a:gd name="connsiteY127" fmla="*/ 757815 h 1189895"/>
              <a:gd name="connsiteX128" fmla="*/ 4209447 w 4651574"/>
              <a:gd name="connsiteY128" fmla="*/ 697525 h 1189895"/>
              <a:gd name="connsiteX129" fmla="*/ 4269737 w 4651574"/>
              <a:gd name="connsiteY129" fmla="*/ 597042 h 1189895"/>
              <a:gd name="connsiteX130" fmla="*/ 4279785 w 4651574"/>
              <a:gd name="connsiteY130" fmla="*/ 406123 h 1189895"/>
              <a:gd name="connsiteX131" fmla="*/ 4289834 w 4651574"/>
              <a:gd name="connsiteY131" fmla="*/ 365930 h 1189895"/>
              <a:gd name="connsiteX132" fmla="*/ 4340076 w 4651574"/>
              <a:gd name="connsiteY132" fmla="*/ 476462 h 1189895"/>
              <a:gd name="connsiteX133" fmla="*/ 4350124 w 4651574"/>
              <a:gd name="connsiteY133" fmla="*/ 556848 h 1189895"/>
              <a:gd name="connsiteX134" fmla="*/ 4360172 w 4651574"/>
              <a:gd name="connsiteY134" fmla="*/ 687477 h 1189895"/>
              <a:gd name="connsiteX135" fmla="*/ 4390317 w 4651574"/>
              <a:gd name="connsiteY135" fmla="*/ 777912 h 1189895"/>
              <a:gd name="connsiteX136" fmla="*/ 4400366 w 4651574"/>
              <a:gd name="connsiteY136" fmla="*/ 808057 h 1189895"/>
              <a:gd name="connsiteX137" fmla="*/ 4410414 w 4651574"/>
              <a:gd name="connsiteY137" fmla="*/ 838202 h 1189895"/>
              <a:gd name="connsiteX138" fmla="*/ 4440559 w 4651574"/>
              <a:gd name="connsiteY138" fmla="*/ 868347 h 1189895"/>
              <a:gd name="connsiteX139" fmla="*/ 4450607 w 4651574"/>
              <a:gd name="connsiteY139" fmla="*/ 1009024 h 1189895"/>
              <a:gd name="connsiteX140" fmla="*/ 4490801 w 4651574"/>
              <a:gd name="connsiteY140" fmla="*/ 1029121 h 1189895"/>
              <a:gd name="connsiteX141" fmla="*/ 4551091 w 4651574"/>
              <a:gd name="connsiteY141" fmla="*/ 968831 h 1189895"/>
              <a:gd name="connsiteX142" fmla="*/ 4591284 w 4651574"/>
              <a:gd name="connsiteY142" fmla="*/ 898492 h 1189895"/>
              <a:gd name="connsiteX143" fmla="*/ 4631478 w 4651574"/>
              <a:gd name="connsiteY143" fmla="*/ 838202 h 1189895"/>
              <a:gd name="connsiteX144" fmla="*/ 4651574 w 4651574"/>
              <a:gd name="connsiteY144" fmla="*/ 787960 h 1189895"/>
              <a:gd name="connsiteX0" fmla="*/ 0 w 4784040"/>
              <a:gd name="connsiteY0" fmla="*/ 353394 h 1189895"/>
              <a:gd name="connsiteX1" fmla="*/ 222089 w 4784040"/>
              <a:gd name="connsiteY1" fmla="*/ 828154 h 1189895"/>
              <a:gd name="connsiteX2" fmla="*/ 232137 w 4784040"/>
              <a:gd name="connsiteY2" fmla="*/ 798009 h 1189895"/>
              <a:gd name="connsiteX3" fmla="*/ 262282 w 4784040"/>
              <a:gd name="connsiteY3" fmla="*/ 787960 h 1189895"/>
              <a:gd name="connsiteX4" fmla="*/ 272331 w 4784040"/>
              <a:gd name="connsiteY4" fmla="*/ 818105 h 1189895"/>
              <a:gd name="connsiteX5" fmla="*/ 312524 w 4784040"/>
              <a:gd name="connsiteY5" fmla="*/ 878396 h 1189895"/>
              <a:gd name="connsiteX6" fmla="*/ 322572 w 4784040"/>
              <a:gd name="connsiteY6" fmla="*/ 958782 h 1189895"/>
              <a:gd name="connsiteX7" fmla="*/ 332621 w 4784040"/>
              <a:gd name="connsiteY7" fmla="*/ 988927 h 1189895"/>
              <a:gd name="connsiteX8" fmla="*/ 402959 w 4784040"/>
              <a:gd name="connsiteY8" fmla="*/ 1069314 h 1189895"/>
              <a:gd name="connsiteX9" fmla="*/ 443153 w 4784040"/>
              <a:gd name="connsiteY9" fmla="*/ 1079363 h 1189895"/>
              <a:gd name="connsiteX10" fmla="*/ 473298 w 4784040"/>
              <a:gd name="connsiteY10" fmla="*/ 1089411 h 1189895"/>
              <a:gd name="connsiteX11" fmla="*/ 503443 w 4784040"/>
              <a:gd name="connsiteY11" fmla="*/ 1069314 h 1189895"/>
              <a:gd name="connsiteX12" fmla="*/ 553684 w 4784040"/>
              <a:gd name="connsiteY12" fmla="*/ 898492 h 1189895"/>
              <a:gd name="connsiteX13" fmla="*/ 583829 w 4784040"/>
              <a:gd name="connsiteY13" fmla="*/ 878396 h 1189895"/>
              <a:gd name="connsiteX14" fmla="*/ 597659 w 4784040"/>
              <a:gd name="connsiteY14" fmla="*/ 861433 h 1189895"/>
              <a:gd name="connsiteX15" fmla="*/ 684313 w 4784040"/>
              <a:gd name="connsiteY15" fmla="*/ 828154 h 1189895"/>
              <a:gd name="connsiteX16" fmla="*/ 734555 w 4784040"/>
              <a:gd name="connsiteY16" fmla="*/ 948734 h 1189895"/>
              <a:gd name="connsiteX17" fmla="*/ 804893 w 4784040"/>
              <a:gd name="connsiteY17" fmla="*/ 998976 h 1189895"/>
              <a:gd name="connsiteX18" fmla="*/ 935522 w 4784040"/>
              <a:gd name="connsiteY18" fmla="*/ 1109508 h 1189895"/>
              <a:gd name="connsiteX19" fmla="*/ 975715 w 4784040"/>
              <a:gd name="connsiteY19" fmla="*/ 1089411 h 1189895"/>
              <a:gd name="connsiteX20" fmla="*/ 1015909 w 4784040"/>
              <a:gd name="connsiteY20" fmla="*/ 1029121 h 1189895"/>
              <a:gd name="connsiteX21" fmla="*/ 1025957 w 4784040"/>
              <a:gd name="connsiteY21" fmla="*/ 918589 h 1189895"/>
              <a:gd name="connsiteX22" fmla="*/ 1116392 w 4784040"/>
              <a:gd name="connsiteY22" fmla="*/ 777912 h 1189895"/>
              <a:gd name="connsiteX23" fmla="*/ 1126440 w 4784040"/>
              <a:gd name="connsiteY23" fmla="*/ 727670 h 1189895"/>
              <a:gd name="connsiteX24" fmla="*/ 1166634 w 4784040"/>
              <a:gd name="connsiteY24" fmla="*/ 677429 h 1189895"/>
              <a:gd name="connsiteX25" fmla="*/ 1186731 w 4784040"/>
              <a:gd name="connsiteY25" fmla="*/ 647284 h 1189895"/>
              <a:gd name="connsiteX26" fmla="*/ 1196779 w 4784040"/>
              <a:gd name="connsiteY26" fmla="*/ 617138 h 1189895"/>
              <a:gd name="connsiteX27" fmla="*/ 1216876 w 4784040"/>
              <a:gd name="connsiteY27" fmla="*/ 566897 h 1189895"/>
              <a:gd name="connsiteX28" fmla="*/ 1236972 w 4784040"/>
              <a:gd name="connsiteY28" fmla="*/ 436268 h 1189895"/>
              <a:gd name="connsiteX29" fmla="*/ 1247021 w 4784040"/>
              <a:gd name="connsiteY29" fmla="*/ 627187 h 1189895"/>
              <a:gd name="connsiteX30" fmla="*/ 1267117 w 4784040"/>
              <a:gd name="connsiteY30" fmla="*/ 586993 h 1189895"/>
              <a:gd name="connsiteX31" fmla="*/ 1277166 w 4784040"/>
              <a:gd name="connsiteY31" fmla="*/ 556848 h 1189895"/>
              <a:gd name="connsiteX32" fmla="*/ 1327408 w 4784040"/>
              <a:gd name="connsiteY32" fmla="*/ 647284 h 1189895"/>
              <a:gd name="connsiteX33" fmla="*/ 1377649 w 4784040"/>
              <a:gd name="connsiteY33" fmla="*/ 707574 h 1189895"/>
              <a:gd name="connsiteX34" fmla="*/ 1407794 w 4784040"/>
              <a:gd name="connsiteY34" fmla="*/ 717622 h 1189895"/>
              <a:gd name="connsiteX35" fmla="*/ 1458036 w 4784040"/>
              <a:gd name="connsiteY35" fmla="*/ 607090 h 1189895"/>
              <a:gd name="connsiteX36" fmla="*/ 1518326 w 4784040"/>
              <a:gd name="connsiteY36" fmla="*/ 546800 h 1189895"/>
              <a:gd name="connsiteX37" fmla="*/ 1538423 w 4784040"/>
              <a:gd name="connsiteY37" fmla="*/ 506607 h 1189895"/>
              <a:gd name="connsiteX38" fmla="*/ 1568568 w 4784040"/>
              <a:gd name="connsiteY38" fmla="*/ 365930 h 1189895"/>
              <a:gd name="connsiteX39" fmla="*/ 1588665 w 4784040"/>
              <a:gd name="connsiteY39" fmla="*/ 396075 h 1189895"/>
              <a:gd name="connsiteX40" fmla="*/ 1598713 w 4784040"/>
              <a:gd name="connsiteY40" fmla="*/ 426220 h 1189895"/>
              <a:gd name="connsiteX41" fmla="*/ 1618810 w 4784040"/>
              <a:gd name="connsiteY41" fmla="*/ 496558 h 1189895"/>
              <a:gd name="connsiteX42" fmla="*/ 1669051 w 4784040"/>
              <a:gd name="connsiteY42" fmla="*/ 576945 h 1189895"/>
              <a:gd name="connsiteX43" fmla="*/ 1699197 w 4784040"/>
              <a:gd name="connsiteY43" fmla="*/ 737719 h 1189895"/>
              <a:gd name="connsiteX44" fmla="*/ 1729342 w 4784040"/>
              <a:gd name="connsiteY44" fmla="*/ 848251 h 1189895"/>
              <a:gd name="connsiteX45" fmla="*/ 1749438 w 4784040"/>
              <a:gd name="connsiteY45" fmla="*/ 928637 h 1189895"/>
              <a:gd name="connsiteX46" fmla="*/ 1769535 w 4784040"/>
              <a:gd name="connsiteY46" fmla="*/ 958782 h 1189895"/>
              <a:gd name="connsiteX47" fmla="*/ 1799680 w 4784040"/>
              <a:gd name="connsiteY47" fmla="*/ 948734 h 1189895"/>
              <a:gd name="connsiteX48" fmla="*/ 1809728 w 4784040"/>
              <a:gd name="connsiteY48" fmla="*/ 918589 h 1189895"/>
              <a:gd name="connsiteX49" fmla="*/ 1829825 w 4784040"/>
              <a:gd name="connsiteY49" fmla="*/ 888444 h 1189895"/>
              <a:gd name="connsiteX50" fmla="*/ 1859970 w 4784040"/>
              <a:gd name="connsiteY50" fmla="*/ 838202 h 1189895"/>
              <a:gd name="connsiteX51" fmla="*/ 1900164 w 4784040"/>
              <a:gd name="connsiteY51" fmla="*/ 868347 h 1189895"/>
              <a:gd name="connsiteX52" fmla="*/ 2000647 w 4784040"/>
              <a:gd name="connsiteY52" fmla="*/ 958782 h 1189895"/>
              <a:gd name="connsiteX53" fmla="*/ 2040840 w 4784040"/>
              <a:gd name="connsiteY53" fmla="*/ 1029121 h 1189895"/>
              <a:gd name="connsiteX54" fmla="*/ 2070986 w 4784040"/>
              <a:gd name="connsiteY54" fmla="*/ 1049218 h 1189895"/>
              <a:gd name="connsiteX55" fmla="*/ 2081034 w 4784040"/>
              <a:gd name="connsiteY55" fmla="*/ 1079363 h 1189895"/>
              <a:gd name="connsiteX56" fmla="*/ 2101131 w 4784040"/>
              <a:gd name="connsiteY56" fmla="*/ 1049218 h 1189895"/>
              <a:gd name="connsiteX57" fmla="*/ 2111179 w 4784040"/>
              <a:gd name="connsiteY57" fmla="*/ 1009024 h 1189895"/>
              <a:gd name="connsiteX58" fmla="*/ 2131276 w 4784040"/>
              <a:gd name="connsiteY58" fmla="*/ 958782 h 1189895"/>
              <a:gd name="connsiteX59" fmla="*/ 2141324 w 4784040"/>
              <a:gd name="connsiteY59" fmla="*/ 928637 h 1189895"/>
              <a:gd name="connsiteX60" fmla="*/ 2151372 w 4784040"/>
              <a:gd name="connsiteY60" fmla="*/ 767864 h 1189895"/>
              <a:gd name="connsiteX61" fmla="*/ 2181517 w 4784040"/>
              <a:gd name="connsiteY61" fmla="*/ 677429 h 1189895"/>
              <a:gd name="connsiteX62" fmla="*/ 2211662 w 4784040"/>
              <a:gd name="connsiteY62" fmla="*/ 627187 h 1189895"/>
              <a:gd name="connsiteX63" fmla="*/ 2221711 w 4784040"/>
              <a:gd name="connsiteY63" fmla="*/ 566897 h 1189895"/>
              <a:gd name="connsiteX64" fmla="*/ 2231759 w 4784040"/>
              <a:gd name="connsiteY64" fmla="*/ 597042 h 1189895"/>
              <a:gd name="connsiteX65" fmla="*/ 2241808 w 4784040"/>
              <a:gd name="connsiteY65" fmla="*/ 657332 h 1189895"/>
              <a:gd name="connsiteX66" fmla="*/ 2271953 w 4784040"/>
              <a:gd name="connsiteY66" fmla="*/ 727670 h 1189895"/>
              <a:gd name="connsiteX67" fmla="*/ 2282001 w 4784040"/>
              <a:gd name="connsiteY67" fmla="*/ 848251 h 1189895"/>
              <a:gd name="connsiteX68" fmla="*/ 2302098 w 4784040"/>
              <a:gd name="connsiteY68" fmla="*/ 968831 h 1189895"/>
              <a:gd name="connsiteX69" fmla="*/ 2362388 w 4784040"/>
              <a:gd name="connsiteY69" fmla="*/ 908541 h 1189895"/>
              <a:gd name="connsiteX70" fmla="*/ 2422678 w 4784040"/>
              <a:gd name="connsiteY70" fmla="*/ 868347 h 1189895"/>
              <a:gd name="connsiteX71" fmla="*/ 2472920 w 4784040"/>
              <a:gd name="connsiteY71" fmla="*/ 808057 h 1189895"/>
              <a:gd name="connsiteX72" fmla="*/ 2513113 w 4784040"/>
              <a:gd name="connsiteY72" fmla="*/ 747767 h 1189895"/>
              <a:gd name="connsiteX73" fmla="*/ 2583451 w 4784040"/>
              <a:gd name="connsiteY73" fmla="*/ 687477 h 1189895"/>
              <a:gd name="connsiteX74" fmla="*/ 2633693 w 4784040"/>
              <a:gd name="connsiteY74" fmla="*/ 697525 h 1189895"/>
              <a:gd name="connsiteX75" fmla="*/ 2683935 w 4784040"/>
              <a:gd name="connsiteY75" fmla="*/ 737719 h 1189895"/>
              <a:gd name="connsiteX76" fmla="*/ 2744225 w 4784040"/>
              <a:gd name="connsiteY76" fmla="*/ 767864 h 1189895"/>
              <a:gd name="connsiteX77" fmla="*/ 2774370 w 4784040"/>
              <a:gd name="connsiteY77" fmla="*/ 798009 h 1189895"/>
              <a:gd name="connsiteX78" fmla="*/ 2784419 w 4784040"/>
              <a:gd name="connsiteY78" fmla="*/ 828154 h 1189895"/>
              <a:gd name="connsiteX79" fmla="*/ 2864805 w 4784040"/>
              <a:gd name="connsiteY79" fmla="*/ 868347 h 1189895"/>
              <a:gd name="connsiteX80" fmla="*/ 2904999 w 4784040"/>
              <a:gd name="connsiteY80" fmla="*/ 888444 h 1189895"/>
              <a:gd name="connsiteX81" fmla="*/ 2935144 w 4784040"/>
              <a:gd name="connsiteY81" fmla="*/ 858299 h 1189895"/>
              <a:gd name="connsiteX82" fmla="*/ 2965289 w 4784040"/>
              <a:gd name="connsiteY82" fmla="*/ 838202 h 1189895"/>
              <a:gd name="connsiteX83" fmla="*/ 3035627 w 4784040"/>
              <a:gd name="connsiteY83" fmla="*/ 767864 h 1189895"/>
              <a:gd name="connsiteX84" fmla="*/ 3045676 w 4784040"/>
              <a:gd name="connsiteY84" fmla="*/ 727670 h 1189895"/>
              <a:gd name="connsiteX85" fmla="*/ 3075821 w 4784040"/>
              <a:gd name="connsiteY85" fmla="*/ 647284 h 1189895"/>
              <a:gd name="connsiteX86" fmla="*/ 3085869 w 4784040"/>
              <a:gd name="connsiteY86" fmla="*/ 546800 h 1189895"/>
              <a:gd name="connsiteX87" fmla="*/ 3105966 w 4784040"/>
              <a:gd name="connsiteY87" fmla="*/ 496558 h 1189895"/>
              <a:gd name="connsiteX88" fmla="*/ 3116014 w 4784040"/>
              <a:gd name="connsiteY88" fmla="*/ 456365 h 1189895"/>
              <a:gd name="connsiteX89" fmla="*/ 3136111 w 4784040"/>
              <a:gd name="connsiteY89" fmla="*/ 426220 h 1189895"/>
              <a:gd name="connsiteX90" fmla="*/ 3166256 w 4784040"/>
              <a:gd name="connsiteY90" fmla="*/ 335785 h 1189895"/>
              <a:gd name="connsiteX91" fmla="*/ 3186353 w 4784040"/>
              <a:gd name="connsiteY91" fmla="*/ 305640 h 1189895"/>
              <a:gd name="connsiteX92" fmla="*/ 3206449 w 4784040"/>
              <a:gd name="connsiteY92" fmla="*/ 225253 h 1189895"/>
              <a:gd name="connsiteX93" fmla="*/ 3271748 w 4784040"/>
              <a:gd name="connsiteY93" fmla="*/ 16377 h 1189895"/>
              <a:gd name="connsiteX94" fmla="*/ 3266739 w 4784040"/>
              <a:gd name="connsiteY94" fmla="*/ 355881 h 1189895"/>
              <a:gd name="connsiteX95" fmla="*/ 3316981 w 4784040"/>
              <a:gd name="connsiteY95" fmla="*/ 486510 h 1189895"/>
              <a:gd name="connsiteX96" fmla="*/ 3327029 w 4784040"/>
              <a:gd name="connsiteY96" fmla="*/ 637235 h 1189895"/>
              <a:gd name="connsiteX97" fmla="*/ 3357175 w 4784040"/>
              <a:gd name="connsiteY97" fmla="*/ 808057 h 1189895"/>
              <a:gd name="connsiteX98" fmla="*/ 3397368 w 4784040"/>
              <a:gd name="connsiteY98" fmla="*/ 928637 h 1189895"/>
              <a:gd name="connsiteX99" fmla="*/ 3407416 w 4784040"/>
              <a:gd name="connsiteY99" fmla="*/ 968831 h 1189895"/>
              <a:gd name="connsiteX100" fmla="*/ 3417465 w 4784040"/>
              <a:gd name="connsiteY100" fmla="*/ 1099459 h 1189895"/>
              <a:gd name="connsiteX101" fmla="*/ 3437561 w 4784040"/>
              <a:gd name="connsiteY101" fmla="*/ 1159749 h 1189895"/>
              <a:gd name="connsiteX102" fmla="*/ 3447610 w 4784040"/>
              <a:gd name="connsiteY102" fmla="*/ 1189895 h 1189895"/>
              <a:gd name="connsiteX103" fmla="*/ 3507900 w 4784040"/>
              <a:gd name="connsiteY103" fmla="*/ 1109508 h 1189895"/>
              <a:gd name="connsiteX104" fmla="*/ 3558142 w 4784040"/>
              <a:gd name="connsiteY104" fmla="*/ 1029121 h 1189895"/>
              <a:gd name="connsiteX105" fmla="*/ 3578238 w 4784040"/>
              <a:gd name="connsiteY105" fmla="*/ 958782 h 1189895"/>
              <a:gd name="connsiteX106" fmla="*/ 3588287 w 4784040"/>
              <a:gd name="connsiteY106" fmla="*/ 898492 h 1189895"/>
              <a:gd name="connsiteX107" fmla="*/ 3618432 w 4784040"/>
              <a:gd name="connsiteY107" fmla="*/ 828154 h 1189895"/>
              <a:gd name="connsiteX108" fmla="*/ 3628480 w 4784040"/>
              <a:gd name="connsiteY108" fmla="*/ 727670 h 1189895"/>
              <a:gd name="connsiteX109" fmla="*/ 3658625 w 4784040"/>
              <a:gd name="connsiteY109" fmla="*/ 657332 h 1189895"/>
              <a:gd name="connsiteX110" fmla="*/ 3728964 w 4784040"/>
              <a:gd name="connsiteY110" fmla="*/ 747767 h 1189895"/>
              <a:gd name="connsiteX111" fmla="*/ 3749060 w 4784040"/>
              <a:gd name="connsiteY111" fmla="*/ 787960 h 1189895"/>
              <a:gd name="connsiteX112" fmla="*/ 3759109 w 4784040"/>
              <a:gd name="connsiteY112" fmla="*/ 888444 h 1189895"/>
              <a:gd name="connsiteX113" fmla="*/ 3809350 w 4784040"/>
              <a:gd name="connsiteY113" fmla="*/ 908541 h 1189895"/>
              <a:gd name="connsiteX114" fmla="*/ 3980172 w 4784040"/>
              <a:gd name="connsiteY114" fmla="*/ 928637 h 1189895"/>
              <a:gd name="connsiteX115" fmla="*/ 4010317 w 4784040"/>
              <a:gd name="connsiteY115" fmla="*/ 918589 h 1189895"/>
              <a:gd name="connsiteX116" fmla="*/ 4020366 w 4784040"/>
              <a:gd name="connsiteY116" fmla="*/ 838202 h 1189895"/>
              <a:gd name="connsiteX117" fmla="*/ 4030414 w 4784040"/>
              <a:gd name="connsiteY117" fmla="*/ 787960 h 1189895"/>
              <a:gd name="connsiteX118" fmla="*/ 4080656 w 4784040"/>
              <a:gd name="connsiteY118" fmla="*/ 757815 h 1189895"/>
              <a:gd name="connsiteX119" fmla="*/ 4100753 w 4784040"/>
              <a:gd name="connsiteY119" fmla="*/ 727670 h 1189895"/>
              <a:gd name="connsiteX120" fmla="*/ 4140946 w 4784040"/>
              <a:gd name="connsiteY120" fmla="*/ 687477 h 1189895"/>
              <a:gd name="connsiteX121" fmla="*/ 4150994 w 4784040"/>
              <a:gd name="connsiteY121" fmla="*/ 627187 h 1189895"/>
              <a:gd name="connsiteX122" fmla="*/ 4171091 w 4784040"/>
              <a:gd name="connsiteY122" fmla="*/ 597042 h 1189895"/>
              <a:gd name="connsiteX123" fmla="*/ 4201236 w 4784040"/>
              <a:gd name="connsiteY123" fmla="*/ 536752 h 1189895"/>
              <a:gd name="connsiteX124" fmla="*/ 4231381 w 4784040"/>
              <a:gd name="connsiteY124" fmla="*/ 546800 h 1189895"/>
              <a:gd name="connsiteX125" fmla="*/ 4261526 w 4784040"/>
              <a:gd name="connsiteY125" fmla="*/ 657332 h 1189895"/>
              <a:gd name="connsiteX126" fmla="*/ 4281623 w 4784040"/>
              <a:gd name="connsiteY126" fmla="*/ 727670 h 1189895"/>
              <a:gd name="connsiteX127" fmla="*/ 4301720 w 4784040"/>
              <a:gd name="connsiteY127" fmla="*/ 757815 h 1189895"/>
              <a:gd name="connsiteX128" fmla="*/ 4341913 w 4784040"/>
              <a:gd name="connsiteY128" fmla="*/ 697525 h 1189895"/>
              <a:gd name="connsiteX129" fmla="*/ 4402203 w 4784040"/>
              <a:gd name="connsiteY129" fmla="*/ 597042 h 1189895"/>
              <a:gd name="connsiteX130" fmla="*/ 4412251 w 4784040"/>
              <a:gd name="connsiteY130" fmla="*/ 406123 h 1189895"/>
              <a:gd name="connsiteX131" fmla="*/ 4422300 w 4784040"/>
              <a:gd name="connsiteY131" fmla="*/ 365930 h 1189895"/>
              <a:gd name="connsiteX132" fmla="*/ 4472542 w 4784040"/>
              <a:gd name="connsiteY132" fmla="*/ 476462 h 1189895"/>
              <a:gd name="connsiteX133" fmla="*/ 4482590 w 4784040"/>
              <a:gd name="connsiteY133" fmla="*/ 556848 h 1189895"/>
              <a:gd name="connsiteX134" fmla="*/ 4492638 w 4784040"/>
              <a:gd name="connsiteY134" fmla="*/ 687477 h 1189895"/>
              <a:gd name="connsiteX135" fmla="*/ 4522783 w 4784040"/>
              <a:gd name="connsiteY135" fmla="*/ 777912 h 1189895"/>
              <a:gd name="connsiteX136" fmla="*/ 4532832 w 4784040"/>
              <a:gd name="connsiteY136" fmla="*/ 808057 h 1189895"/>
              <a:gd name="connsiteX137" fmla="*/ 4542880 w 4784040"/>
              <a:gd name="connsiteY137" fmla="*/ 838202 h 1189895"/>
              <a:gd name="connsiteX138" fmla="*/ 4573025 w 4784040"/>
              <a:gd name="connsiteY138" fmla="*/ 868347 h 1189895"/>
              <a:gd name="connsiteX139" fmla="*/ 4583073 w 4784040"/>
              <a:gd name="connsiteY139" fmla="*/ 1009024 h 1189895"/>
              <a:gd name="connsiteX140" fmla="*/ 4623267 w 4784040"/>
              <a:gd name="connsiteY140" fmla="*/ 1029121 h 1189895"/>
              <a:gd name="connsiteX141" fmla="*/ 4683557 w 4784040"/>
              <a:gd name="connsiteY141" fmla="*/ 968831 h 1189895"/>
              <a:gd name="connsiteX142" fmla="*/ 4723750 w 4784040"/>
              <a:gd name="connsiteY142" fmla="*/ 898492 h 1189895"/>
              <a:gd name="connsiteX143" fmla="*/ 4763944 w 4784040"/>
              <a:gd name="connsiteY143" fmla="*/ 838202 h 1189895"/>
              <a:gd name="connsiteX144" fmla="*/ 4784040 w 4784040"/>
              <a:gd name="connsiteY144" fmla="*/ 787960 h 1189895"/>
              <a:gd name="connsiteX0" fmla="*/ 0 w 4784040"/>
              <a:gd name="connsiteY0" fmla="*/ 353394 h 1189895"/>
              <a:gd name="connsiteX1" fmla="*/ 222089 w 4784040"/>
              <a:gd name="connsiteY1" fmla="*/ 828154 h 1189895"/>
              <a:gd name="connsiteX2" fmla="*/ 232137 w 4784040"/>
              <a:gd name="connsiteY2" fmla="*/ 798009 h 1189895"/>
              <a:gd name="connsiteX3" fmla="*/ 262282 w 4784040"/>
              <a:gd name="connsiteY3" fmla="*/ 787960 h 1189895"/>
              <a:gd name="connsiteX4" fmla="*/ 272331 w 4784040"/>
              <a:gd name="connsiteY4" fmla="*/ 818105 h 1189895"/>
              <a:gd name="connsiteX5" fmla="*/ 312524 w 4784040"/>
              <a:gd name="connsiteY5" fmla="*/ 878396 h 1189895"/>
              <a:gd name="connsiteX6" fmla="*/ 322572 w 4784040"/>
              <a:gd name="connsiteY6" fmla="*/ 958782 h 1189895"/>
              <a:gd name="connsiteX7" fmla="*/ 332621 w 4784040"/>
              <a:gd name="connsiteY7" fmla="*/ 708003 h 1189895"/>
              <a:gd name="connsiteX8" fmla="*/ 402959 w 4784040"/>
              <a:gd name="connsiteY8" fmla="*/ 1069314 h 1189895"/>
              <a:gd name="connsiteX9" fmla="*/ 443153 w 4784040"/>
              <a:gd name="connsiteY9" fmla="*/ 1079363 h 1189895"/>
              <a:gd name="connsiteX10" fmla="*/ 473298 w 4784040"/>
              <a:gd name="connsiteY10" fmla="*/ 1089411 h 1189895"/>
              <a:gd name="connsiteX11" fmla="*/ 503443 w 4784040"/>
              <a:gd name="connsiteY11" fmla="*/ 1069314 h 1189895"/>
              <a:gd name="connsiteX12" fmla="*/ 553684 w 4784040"/>
              <a:gd name="connsiteY12" fmla="*/ 898492 h 1189895"/>
              <a:gd name="connsiteX13" fmla="*/ 583829 w 4784040"/>
              <a:gd name="connsiteY13" fmla="*/ 878396 h 1189895"/>
              <a:gd name="connsiteX14" fmla="*/ 597659 w 4784040"/>
              <a:gd name="connsiteY14" fmla="*/ 861433 h 1189895"/>
              <a:gd name="connsiteX15" fmla="*/ 684313 w 4784040"/>
              <a:gd name="connsiteY15" fmla="*/ 828154 h 1189895"/>
              <a:gd name="connsiteX16" fmla="*/ 734555 w 4784040"/>
              <a:gd name="connsiteY16" fmla="*/ 948734 h 1189895"/>
              <a:gd name="connsiteX17" fmla="*/ 804893 w 4784040"/>
              <a:gd name="connsiteY17" fmla="*/ 998976 h 1189895"/>
              <a:gd name="connsiteX18" fmla="*/ 935522 w 4784040"/>
              <a:gd name="connsiteY18" fmla="*/ 1109508 h 1189895"/>
              <a:gd name="connsiteX19" fmla="*/ 975715 w 4784040"/>
              <a:gd name="connsiteY19" fmla="*/ 1089411 h 1189895"/>
              <a:gd name="connsiteX20" fmla="*/ 1015909 w 4784040"/>
              <a:gd name="connsiteY20" fmla="*/ 1029121 h 1189895"/>
              <a:gd name="connsiteX21" fmla="*/ 1025957 w 4784040"/>
              <a:gd name="connsiteY21" fmla="*/ 918589 h 1189895"/>
              <a:gd name="connsiteX22" fmla="*/ 1116392 w 4784040"/>
              <a:gd name="connsiteY22" fmla="*/ 777912 h 1189895"/>
              <a:gd name="connsiteX23" fmla="*/ 1126440 w 4784040"/>
              <a:gd name="connsiteY23" fmla="*/ 727670 h 1189895"/>
              <a:gd name="connsiteX24" fmla="*/ 1166634 w 4784040"/>
              <a:gd name="connsiteY24" fmla="*/ 677429 h 1189895"/>
              <a:gd name="connsiteX25" fmla="*/ 1186731 w 4784040"/>
              <a:gd name="connsiteY25" fmla="*/ 647284 h 1189895"/>
              <a:gd name="connsiteX26" fmla="*/ 1196779 w 4784040"/>
              <a:gd name="connsiteY26" fmla="*/ 617138 h 1189895"/>
              <a:gd name="connsiteX27" fmla="*/ 1216876 w 4784040"/>
              <a:gd name="connsiteY27" fmla="*/ 566897 h 1189895"/>
              <a:gd name="connsiteX28" fmla="*/ 1236972 w 4784040"/>
              <a:gd name="connsiteY28" fmla="*/ 436268 h 1189895"/>
              <a:gd name="connsiteX29" fmla="*/ 1247021 w 4784040"/>
              <a:gd name="connsiteY29" fmla="*/ 627187 h 1189895"/>
              <a:gd name="connsiteX30" fmla="*/ 1267117 w 4784040"/>
              <a:gd name="connsiteY30" fmla="*/ 586993 h 1189895"/>
              <a:gd name="connsiteX31" fmla="*/ 1277166 w 4784040"/>
              <a:gd name="connsiteY31" fmla="*/ 556848 h 1189895"/>
              <a:gd name="connsiteX32" fmla="*/ 1327408 w 4784040"/>
              <a:gd name="connsiteY32" fmla="*/ 647284 h 1189895"/>
              <a:gd name="connsiteX33" fmla="*/ 1377649 w 4784040"/>
              <a:gd name="connsiteY33" fmla="*/ 707574 h 1189895"/>
              <a:gd name="connsiteX34" fmla="*/ 1407794 w 4784040"/>
              <a:gd name="connsiteY34" fmla="*/ 717622 h 1189895"/>
              <a:gd name="connsiteX35" fmla="*/ 1458036 w 4784040"/>
              <a:gd name="connsiteY35" fmla="*/ 607090 h 1189895"/>
              <a:gd name="connsiteX36" fmla="*/ 1518326 w 4784040"/>
              <a:gd name="connsiteY36" fmla="*/ 546800 h 1189895"/>
              <a:gd name="connsiteX37" fmla="*/ 1538423 w 4784040"/>
              <a:gd name="connsiteY37" fmla="*/ 506607 h 1189895"/>
              <a:gd name="connsiteX38" fmla="*/ 1568568 w 4784040"/>
              <a:gd name="connsiteY38" fmla="*/ 365930 h 1189895"/>
              <a:gd name="connsiteX39" fmla="*/ 1588665 w 4784040"/>
              <a:gd name="connsiteY39" fmla="*/ 396075 h 1189895"/>
              <a:gd name="connsiteX40" fmla="*/ 1598713 w 4784040"/>
              <a:gd name="connsiteY40" fmla="*/ 426220 h 1189895"/>
              <a:gd name="connsiteX41" fmla="*/ 1618810 w 4784040"/>
              <a:gd name="connsiteY41" fmla="*/ 496558 h 1189895"/>
              <a:gd name="connsiteX42" fmla="*/ 1669051 w 4784040"/>
              <a:gd name="connsiteY42" fmla="*/ 576945 h 1189895"/>
              <a:gd name="connsiteX43" fmla="*/ 1699197 w 4784040"/>
              <a:gd name="connsiteY43" fmla="*/ 737719 h 1189895"/>
              <a:gd name="connsiteX44" fmla="*/ 1729342 w 4784040"/>
              <a:gd name="connsiteY44" fmla="*/ 848251 h 1189895"/>
              <a:gd name="connsiteX45" fmla="*/ 1749438 w 4784040"/>
              <a:gd name="connsiteY45" fmla="*/ 928637 h 1189895"/>
              <a:gd name="connsiteX46" fmla="*/ 1769535 w 4784040"/>
              <a:gd name="connsiteY46" fmla="*/ 958782 h 1189895"/>
              <a:gd name="connsiteX47" fmla="*/ 1799680 w 4784040"/>
              <a:gd name="connsiteY47" fmla="*/ 948734 h 1189895"/>
              <a:gd name="connsiteX48" fmla="*/ 1809728 w 4784040"/>
              <a:gd name="connsiteY48" fmla="*/ 918589 h 1189895"/>
              <a:gd name="connsiteX49" fmla="*/ 1829825 w 4784040"/>
              <a:gd name="connsiteY49" fmla="*/ 888444 h 1189895"/>
              <a:gd name="connsiteX50" fmla="*/ 1859970 w 4784040"/>
              <a:gd name="connsiteY50" fmla="*/ 838202 h 1189895"/>
              <a:gd name="connsiteX51" fmla="*/ 1900164 w 4784040"/>
              <a:gd name="connsiteY51" fmla="*/ 868347 h 1189895"/>
              <a:gd name="connsiteX52" fmla="*/ 2000647 w 4784040"/>
              <a:gd name="connsiteY52" fmla="*/ 958782 h 1189895"/>
              <a:gd name="connsiteX53" fmla="*/ 2040840 w 4784040"/>
              <a:gd name="connsiteY53" fmla="*/ 1029121 h 1189895"/>
              <a:gd name="connsiteX54" fmla="*/ 2070986 w 4784040"/>
              <a:gd name="connsiteY54" fmla="*/ 1049218 h 1189895"/>
              <a:gd name="connsiteX55" fmla="*/ 2081034 w 4784040"/>
              <a:gd name="connsiteY55" fmla="*/ 1079363 h 1189895"/>
              <a:gd name="connsiteX56" fmla="*/ 2101131 w 4784040"/>
              <a:gd name="connsiteY56" fmla="*/ 1049218 h 1189895"/>
              <a:gd name="connsiteX57" fmla="*/ 2111179 w 4784040"/>
              <a:gd name="connsiteY57" fmla="*/ 1009024 h 1189895"/>
              <a:gd name="connsiteX58" fmla="*/ 2131276 w 4784040"/>
              <a:gd name="connsiteY58" fmla="*/ 958782 h 1189895"/>
              <a:gd name="connsiteX59" fmla="*/ 2141324 w 4784040"/>
              <a:gd name="connsiteY59" fmla="*/ 928637 h 1189895"/>
              <a:gd name="connsiteX60" fmla="*/ 2151372 w 4784040"/>
              <a:gd name="connsiteY60" fmla="*/ 767864 h 1189895"/>
              <a:gd name="connsiteX61" fmla="*/ 2181517 w 4784040"/>
              <a:gd name="connsiteY61" fmla="*/ 677429 h 1189895"/>
              <a:gd name="connsiteX62" fmla="*/ 2211662 w 4784040"/>
              <a:gd name="connsiteY62" fmla="*/ 627187 h 1189895"/>
              <a:gd name="connsiteX63" fmla="*/ 2221711 w 4784040"/>
              <a:gd name="connsiteY63" fmla="*/ 566897 h 1189895"/>
              <a:gd name="connsiteX64" fmla="*/ 2231759 w 4784040"/>
              <a:gd name="connsiteY64" fmla="*/ 597042 h 1189895"/>
              <a:gd name="connsiteX65" fmla="*/ 2241808 w 4784040"/>
              <a:gd name="connsiteY65" fmla="*/ 657332 h 1189895"/>
              <a:gd name="connsiteX66" fmla="*/ 2271953 w 4784040"/>
              <a:gd name="connsiteY66" fmla="*/ 727670 h 1189895"/>
              <a:gd name="connsiteX67" fmla="*/ 2282001 w 4784040"/>
              <a:gd name="connsiteY67" fmla="*/ 848251 h 1189895"/>
              <a:gd name="connsiteX68" fmla="*/ 2302098 w 4784040"/>
              <a:gd name="connsiteY68" fmla="*/ 968831 h 1189895"/>
              <a:gd name="connsiteX69" fmla="*/ 2362388 w 4784040"/>
              <a:gd name="connsiteY69" fmla="*/ 908541 h 1189895"/>
              <a:gd name="connsiteX70" fmla="*/ 2422678 w 4784040"/>
              <a:gd name="connsiteY70" fmla="*/ 868347 h 1189895"/>
              <a:gd name="connsiteX71" fmla="*/ 2472920 w 4784040"/>
              <a:gd name="connsiteY71" fmla="*/ 808057 h 1189895"/>
              <a:gd name="connsiteX72" fmla="*/ 2513113 w 4784040"/>
              <a:gd name="connsiteY72" fmla="*/ 747767 h 1189895"/>
              <a:gd name="connsiteX73" fmla="*/ 2583451 w 4784040"/>
              <a:gd name="connsiteY73" fmla="*/ 687477 h 1189895"/>
              <a:gd name="connsiteX74" fmla="*/ 2633693 w 4784040"/>
              <a:gd name="connsiteY74" fmla="*/ 697525 h 1189895"/>
              <a:gd name="connsiteX75" fmla="*/ 2683935 w 4784040"/>
              <a:gd name="connsiteY75" fmla="*/ 737719 h 1189895"/>
              <a:gd name="connsiteX76" fmla="*/ 2744225 w 4784040"/>
              <a:gd name="connsiteY76" fmla="*/ 767864 h 1189895"/>
              <a:gd name="connsiteX77" fmla="*/ 2774370 w 4784040"/>
              <a:gd name="connsiteY77" fmla="*/ 798009 h 1189895"/>
              <a:gd name="connsiteX78" fmla="*/ 2784419 w 4784040"/>
              <a:gd name="connsiteY78" fmla="*/ 828154 h 1189895"/>
              <a:gd name="connsiteX79" fmla="*/ 2864805 w 4784040"/>
              <a:gd name="connsiteY79" fmla="*/ 868347 h 1189895"/>
              <a:gd name="connsiteX80" fmla="*/ 2904999 w 4784040"/>
              <a:gd name="connsiteY80" fmla="*/ 888444 h 1189895"/>
              <a:gd name="connsiteX81" fmla="*/ 2935144 w 4784040"/>
              <a:gd name="connsiteY81" fmla="*/ 858299 h 1189895"/>
              <a:gd name="connsiteX82" fmla="*/ 2965289 w 4784040"/>
              <a:gd name="connsiteY82" fmla="*/ 838202 h 1189895"/>
              <a:gd name="connsiteX83" fmla="*/ 3035627 w 4784040"/>
              <a:gd name="connsiteY83" fmla="*/ 767864 h 1189895"/>
              <a:gd name="connsiteX84" fmla="*/ 3045676 w 4784040"/>
              <a:gd name="connsiteY84" fmla="*/ 727670 h 1189895"/>
              <a:gd name="connsiteX85" fmla="*/ 3075821 w 4784040"/>
              <a:gd name="connsiteY85" fmla="*/ 647284 h 1189895"/>
              <a:gd name="connsiteX86" fmla="*/ 3085869 w 4784040"/>
              <a:gd name="connsiteY86" fmla="*/ 546800 h 1189895"/>
              <a:gd name="connsiteX87" fmla="*/ 3105966 w 4784040"/>
              <a:gd name="connsiteY87" fmla="*/ 496558 h 1189895"/>
              <a:gd name="connsiteX88" fmla="*/ 3116014 w 4784040"/>
              <a:gd name="connsiteY88" fmla="*/ 456365 h 1189895"/>
              <a:gd name="connsiteX89" fmla="*/ 3136111 w 4784040"/>
              <a:gd name="connsiteY89" fmla="*/ 426220 h 1189895"/>
              <a:gd name="connsiteX90" fmla="*/ 3166256 w 4784040"/>
              <a:gd name="connsiteY90" fmla="*/ 335785 h 1189895"/>
              <a:gd name="connsiteX91" fmla="*/ 3186353 w 4784040"/>
              <a:gd name="connsiteY91" fmla="*/ 305640 h 1189895"/>
              <a:gd name="connsiteX92" fmla="*/ 3206449 w 4784040"/>
              <a:gd name="connsiteY92" fmla="*/ 225253 h 1189895"/>
              <a:gd name="connsiteX93" fmla="*/ 3271748 w 4784040"/>
              <a:gd name="connsiteY93" fmla="*/ 16377 h 1189895"/>
              <a:gd name="connsiteX94" fmla="*/ 3266739 w 4784040"/>
              <a:gd name="connsiteY94" fmla="*/ 355881 h 1189895"/>
              <a:gd name="connsiteX95" fmla="*/ 3316981 w 4784040"/>
              <a:gd name="connsiteY95" fmla="*/ 486510 h 1189895"/>
              <a:gd name="connsiteX96" fmla="*/ 3327029 w 4784040"/>
              <a:gd name="connsiteY96" fmla="*/ 637235 h 1189895"/>
              <a:gd name="connsiteX97" fmla="*/ 3357175 w 4784040"/>
              <a:gd name="connsiteY97" fmla="*/ 808057 h 1189895"/>
              <a:gd name="connsiteX98" fmla="*/ 3397368 w 4784040"/>
              <a:gd name="connsiteY98" fmla="*/ 928637 h 1189895"/>
              <a:gd name="connsiteX99" fmla="*/ 3407416 w 4784040"/>
              <a:gd name="connsiteY99" fmla="*/ 968831 h 1189895"/>
              <a:gd name="connsiteX100" fmla="*/ 3417465 w 4784040"/>
              <a:gd name="connsiteY100" fmla="*/ 1099459 h 1189895"/>
              <a:gd name="connsiteX101" fmla="*/ 3437561 w 4784040"/>
              <a:gd name="connsiteY101" fmla="*/ 1159749 h 1189895"/>
              <a:gd name="connsiteX102" fmla="*/ 3447610 w 4784040"/>
              <a:gd name="connsiteY102" fmla="*/ 1189895 h 1189895"/>
              <a:gd name="connsiteX103" fmla="*/ 3507900 w 4784040"/>
              <a:gd name="connsiteY103" fmla="*/ 1109508 h 1189895"/>
              <a:gd name="connsiteX104" fmla="*/ 3558142 w 4784040"/>
              <a:gd name="connsiteY104" fmla="*/ 1029121 h 1189895"/>
              <a:gd name="connsiteX105" fmla="*/ 3578238 w 4784040"/>
              <a:gd name="connsiteY105" fmla="*/ 958782 h 1189895"/>
              <a:gd name="connsiteX106" fmla="*/ 3588287 w 4784040"/>
              <a:gd name="connsiteY106" fmla="*/ 898492 h 1189895"/>
              <a:gd name="connsiteX107" fmla="*/ 3618432 w 4784040"/>
              <a:gd name="connsiteY107" fmla="*/ 828154 h 1189895"/>
              <a:gd name="connsiteX108" fmla="*/ 3628480 w 4784040"/>
              <a:gd name="connsiteY108" fmla="*/ 727670 h 1189895"/>
              <a:gd name="connsiteX109" fmla="*/ 3658625 w 4784040"/>
              <a:gd name="connsiteY109" fmla="*/ 657332 h 1189895"/>
              <a:gd name="connsiteX110" fmla="*/ 3728964 w 4784040"/>
              <a:gd name="connsiteY110" fmla="*/ 747767 h 1189895"/>
              <a:gd name="connsiteX111" fmla="*/ 3749060 w 4784040"/>
              <a:gd name="connsiteY111" fmla="*/ 787960 h 1189895"/>
              <a:gd name="connsiteX112" fmla="*/ 3759109 w 4784040"/>
              <a:gd name="connsiteY112" fmla="*/ 888444 h 1189895"/>
              <a:gd name="connsiteX113" fmla="*/ 3809350 w 4784040"/>
              <a:gd name="connsiteY113" fmla="*/ 908541 h 1189895"/>
              <a:gd name="connsiteX114" fmla="*/ 3980172 w 4784040"/>
              <a:gd name="connsiteY114" fmla="*/ 928637 h 1189895"/>
              <a:gd name="connsiteX115" fmla="*/ 4010317 w 4784040"/>
              <a:gd name="connsiteY115" fmla="*/ 918589 h 1189895"/>
              <a:gd name="connsiteX116" fmla="*/ 4020366 w 4784040"/>
              <a:gd name="connsiteY116" fmla="*/ 838202 h 1189895"/>
              <a:gd name="connsiteX117" fmla="*/ 4030414 w 4784040"/>
              <a:gd name="connsiteY117" fmla="*/ 787960 h 1189895"/>
              <a:gd name="connsiteX118" fmla="*/ 4080656 w 4784040"/>
              <a:gd name="connsiteY118" fmla="*/ 757815 h 1189895"/>
              <a:gd name="connsiteX119" fmla="*/ 4100753 w 4784040"/>
              <a:gd name="connsiteY119" fmla="*/ 727670 h 1189895"/>
              <a:gd name="connsiteX120" fmla="*/ 4140946 w 4784040"/>
              <a:gd name="connsiteY120" fmla="*/ 687477 h 1189895"/>
              <a:gd name="connsiteX121" fmla="*/ 4150994 w 4784040"/>
              <a:gd name="connsiteY121" fmla="*/ 627187 h 1189895"/>
              <a:gd name="connsiteX122" fmla="*/ 4171091 w 4784040"/>
              <a:gd name="connsiteY122" fmla="*/ 597042 h 1189895"/>
              <a:gd name="connsiteX123" fmla="*/ 4201236 w 4784040"/>
              <a:gd name="connsiteY123" fmla="*/ 536752 h 1189895"/>
              <a:gd name="connsiteX124" fmla="*/ 4231381 w 4784040"/>
              <a:gd name="connsiteY124" fmla="*/ 546800 h 1189895"/>
              <a:gd name="connsiteX125" fmla="*/ 4261526 w 4784040"/>
              <a:gd name="connsiteY125" fmla="*/ 657332 h 1189895"/>
              <a:gd name="connsiteX126" fmla="*/ 4281623 w 4784040"/>
              <a:gd name="connsiteY126" fmla="*/ 727670 h 1189895"/>
              <a:gd name="connsiteX127" fmla="*/ 4301720 w 4784040"/>
              <a:gd name="connsiteY127" fmla="*/ 757815 h 1189895"/>
              <a:gd name="connsiteX128" fmla="*/ 4341913 w 4784040"/>
              <a:gd name="connsiteY128" fmla="*/ 697525 h 1189895"/>
              <a:gd name="connsiteX129" fmla="*/ 4402203 w 4784040"/>
              <a:gd name="connsiteY129" fmla="*/ 597042 h 1189895"/>
              <a:gd name="connsiteX130" fmla="*/ 4412251 w 4784040"/>
              <a:gd name="connsiteY130" fmla="*/ 406123 h 1189895"/>
              <a:gd name="connsiteX131" fmla="*/ 4422300 w 4784040"/>
              <a:gd name="connsiteY131" fmla="*/ 365930 h 1189895"/>
              <a:gd name="connsiteX132" fmla="*/ 4472542 w 4784040"/>
              <a:gd name="connsiteY132" fmla="*/ 476462 h 1189895"/>
              <a:gd name="connsiteX133" fmla="*/ 4482590 w 4784040"/>
              <a:gd name="connsiteY133" fmla="*/ 556848 h 1189895"/>
              <a:gd name="connsiteX134" fmla="*/ 4492638 w 4784040"/>
              <a:gd name="connsiteY134" fmla="*/ 687477 h 1189895"/>
              <a:gd name="connsiteX135" fmla="*/ 4522783 w 4784040"/>
              <a:gd name="connsiteY135" fmla="*/ 777912 h 1189895"/>
              <a:gd name="connsiteX136" fmla="*/ 4532832 w 4784040"/>
              <a:gd name="connsiteY136" fmla="*/ 808057 h 1189895"/>
              <a:gd name="connsiteX137" fmla="*/ 4542880 w 4784040"/>
              <a:gd name="connsiteY137" fmla="*/ 838202 h 1189895"/>
              <a:gd name="connsiteX138" fmla="*/ 4573025 w 4784040"/>
              <a:gd name="connsiteY138" fmla="*/ 868347 h 1189895"/>
              <a:gd name="connsiteX139" fmla="*/ 4583073 w 4784040"/>
              <a:gd name="connsiteY139" fmla="*/ 1009024 h 1189895"/>
              <a:gd name="connsiteX140" fmla="*/ 4623267 w 4784040"/>
              <a:gd name="connsiteY140" fmla="*/ 1029121 h 1189895"/>
              <a:gd name="connsiteX141" fmla="*/ 4683557 w 4784040"/>
              <a:gd name="connsiteY141" fmla="*/ 968831 h 1189895"/>
              <a:gd name="connsiteX142" fmla="*/ 4723750 w 4784040"/>
              <a:gd name="connsiteY142" fmla="*/ 898492 h 1189895"/>
              <a:gd name="connsiteX143" fmla="*/ 4763944 w 4784040"/>
              <a:gd name="connsiteY143" fmla="*/ 838202 h 1189895"/>
              <a:gd name="connsiteX144" fmla="*/ 4784040 w 4784040"/>
              <a:gd name="connsiteY144" fmla="*/ 787960 h 1189895"/>
              <a:gd name="connsiteX0" fmla="*/ 0 w 4784040"/>
              <a:gd name="connsiteY0" fmla="*/ 353394 h 1189895"/>
              <a:gd name="connsiteX1" fmla="*/ 222089 w 4784040"/>
              <a:gd name="connsiteY1" fmla="*/ 828154 h 1189895"/>
              <a:gd name="connsiteX2" fmla="*/ 232137 w 4784040"/>
              <a:gd name="connsiteY2" fmla="*/ 798009 h 1189895"/>
              <a:gd name="connsiteX3" fmla="*/ 262282 w 4784040"/>
              <a:gd name="connsiteY3" fmla="*/ 787960 h 1189895"/>
              <a:gd name="connsiteX4" fmla="*/ 272331 w 4784040"/>
              <a:gd name="connsiteY4" fmla="*/ 630504 h 1189895"/>
              <a:gd name="connsiteX5" fmla="*/ 312524 w 4784040"/>
              <a:gd name="connsiteY5" fmla="*/ 878396 h 1189895"/>
              <a:gd name="connsiteX6" fmla="*/ 322572 w 4784040"/>
              <a:gd name="connsiteY6" fmla="*/ 958782 h 1189895"/>
              <a:gd name="connsiteX7" fmla="*/ 332621 w 4784040"/>
              <a:gd name="connsiteY7" fmla="*/ 708003 h 1189895"/>
              <a:gd name="connsiteX8" fmla="*/ 402959 w 4784040"/>
              <a:gd name="connsiteY8" fmla="*/ 1069314 h 1189895"/>
              <a:gd name="connsiteX9" fmla="*/ 443153 w 4784040"/>
              <a:gd name="connsiteY9" fmla="*/ 1079363 h 1189895"/>
              <a:gd name="connsiteX10" fmla="*/ 473298 w 4784040"/>
              <a:gd name="connsiteY10" fmla="*/ 1089411 h 1189895"/>
              <a:gd name="connsiteX11" fmla="*/ 503443 w 4784040"/>
              <a:gd name="connsiteY11" fmla="*/ 1069314 h 1189895"/>
              <a:gd name="connsiteX12" fmla="*/ 553684 w 4784040"/>
              <a:gd name="connsiteY12" fmla="*/ 898492 h 1189895"/>
              <a:gd name="connsiteX13" fmla="*/ 583829 w 4784040"/>
              <a:gd name="connsiteY13" fmla="*/ 878396 h 1189895"/>
              <a:gd name="connsiteX14" fmla="*/ 597659 w 4784040"/>
              <a:gd name="connsiteY14" fmla="*/ 861433 h 1189895"/>
              <a:gd name="connsiteX15" fmla="*/ 684313 w 4784040"/>
              <a:gd name="connsiteY15" fmla="*/ 828154 h 1189895"/>
              <a:gd name="connsiteX16" fmla="*/ 734555 w 4784040"/>
              <a:gd name="connsiteY16" fmla="*/ 948734 h 1189895"/>
              <a:gd name="connsiteX17" fmla="*/ 804893 w 4784040"/>
              <a:gd name="connsiteY17" fmla="*/ 998976 h 1189895"/>
              <a:gd name="connsiteX18" fmla="*/ 935522 w 4784040"/>
              <a:gd name="connsiteY18" fmla="*/ 1109508 h 1189895"/>
              <a:gd name="connsiteX19" fmla="*/ 975715 w 4784040"/>
              <a:gd name="connsiteY19" fmla="*/ 1089411 h 1189895"/>
              <a:gd name="connsiteX20" fmla="*/ 1015909 w 4784040"/>
              <a:gd name="connsiteY20" fmla="*/ 1029121 h 1189895"/>
              <a:gd name="connsiteX21" fmla="*/ 1025957 w 4784040"/>
              <a:gd name="connsiteY21" fmla="*/ 918589 h 1189895"/>
              <a:gd name="connsiteX22" fmla="*/ 1116392 w 4784040"/>
              <a:gd name="connsiteY22" fmla="*/ 777912 h 1189895"/>
              <a:gd name="connsiteX23" fmla="*/ 1126440 w 4784040"/>
              <a:gd name="connsiteY23" fmla="*/ 727670 h 1189895"/>
              <a:gd name="connsiteX24" fmla="*/ 1166634 w 4784040"/>
              <a:gd name="connsiteY24" fmla="*/ 677429 h 1189895"/>
              <a:gd name="connsiteX25" fmla="*/ 1186731 w 4784040"/>
              <a:gd name="connsiteY25" fmla="*/ 647284 h 1189895"/>
              <a:gd name="connsiteX26" fmla="*/ 1196779 w 4784040"/>
              <a:gd name="connsiteY26" fmla="*/ 617138 h 1189895"/>
              <a:gd name="connsiteX27" fmla="*/ 1216876 w 4784040"/>
              <a:gd name="connsiteY27" fmla="*/ 566897 h 1189895"/>
              <a:gd name="connsiteX28" fmla="*/ 1236972 w 4784040"/>
              <a:gd name="connsiteY28" fmla="*/ 436268 h 1189895"/>
              <a:gd name="connsiteX29" fmla="*/ 1247021 w 4784040"/>
              <a:gd name="connsiteY29" fmla="*/ 627187 h 1189895"/>
              <a:gd name="connsiteX30" fmla="*/ 1267117 w 4784040"/>
              <a:gd name="connsiteY30" fmla="*/ 586993 h 1189895"/>
              <a:gd name="connsiteX31" fmla="*/ 1277166 w 4784040"/>
              <a:gd name="connsiteY31" fmla="*/ 556848 h 1189895"/>
              <a:gd name="connsiteX32" fmla="*/ 1327408 w 4784040"/>
              <a:gd name="connsiteY32" fmla="*/ 647284 h 1189895"/>
              <a:gd name="connsiteX33" fmla="*/ 1377649 w 4784040"/>
              <a:gd name="connsiteY33" fmla="*/ 707574 h 1189895"/>
              <a:gd name="connsiteX34" fmla="*/ 1407794 w 4784040"/>
              <a:gd name="connsiteY34" fmla="*/ 717622 h 1189895"/>
              <a:gd name="connsiteX35" fmla="*/ 1458036 w 4784040"/>
              <a:gd name="connsiteY35" fmla="*/ 607090 h 1189895"/>
              <a:gd name="connsiteX36" fmla="*/ 1518326 w 4784040"/>
              <a:gd name="connsiteY36" fmla="*/ 546800 h 1189895"/>
              <a:gd name="connsiteX37" fmla="*/ 1538423 w 4784040"/>
              <a:gd name="connsiteY37" fmla="*/ 506607 h 1189895"/>
              <a:gd name="connsiteX38" fmla="*/ 1568568 w 4784040"/>
              <a:gd name="connsiteY38" fmla="*/ 365930 h 1189895"/>
              <a:gd name="connsiteX39" fmla="*/ 1588665 w 4784040"/>
              <a:gd name="connsiteY39" fmla="*/ 396075 h 1189895"/>
              <a:gd name="connsiteX40" fmla="*/ 1598713 w 4784040"/>
              <a:gd name="connsiteY40" fmla="*/ 426220 h 1189895"/>
              <a:gd name="connsiteX41" fmla="*/ 1618810 w 4784040"/>
              <a:gd name="connsiteY41" fmla="*/ 496558 h 1189895"/>
              <a:gd name="connsiteX42" fmla="*/ 1669051 w 4784040"/>
              <a:gd name="connsiteY42" fmla="*/ 576945 h 1189895"/>
              <a:gd name="connsiteX43" fmla="*/ 1699197 w 4784040"/>
              <a:gd name="connsiteY43" fmla="*/ 737719 h 1189895"/>
              <a:gd name="connsiteX44" fmla="*/ 1729342 w 4784040"/>
              <a:gd name="connsiteY44" fmla="*/ 848251 h 1189895"/>
              <a:gd name="connsiteX45" fmla="*/ 1749438 w 4784040"/>
              <a:gd name="connsiteY45" fmla="*/ 928637 h 1189895"/>
              <a:gd name="connsiteX46" fmla="*/ 1769535 w 4784040"/>
              <a:gd name="connsiteY46" fmla="*/ 958782 h 1189895"/>
              <a:gd name="connsiteX47" fmla="*/ 1799680 w 4784040"/>
              <a:gd name="connsiteY47" fmla="*/ 948734 h 1189895"/>
              <a:gd name="connsiteX48" fmla="*/ 1809728 w 4784040"/>
              <a:gd name="connsiteY48" fmla="*/ 918589 h 1189895"/>
              <a:gd name="connsiteX49" fmla="*/ 1829825 w 4784040"/>
              <a:gd name="connsiteY49" fmla="*/ 888444 h 1189895"/>
              <a:gd name="connsiteX50" fmla="*/ 1859970 w 4784040"/>
              <a:gd name="connsiteY50" fmla="*/ 838202 h 1189895"/>
              <a:gd name="connsiteX51" fmla="*/ 1900164 w 4784040"/>
              <a:gd name="connsiteY51" fmla="*/ 868347 h 1189895"/>
              <a:gd name="connsiteX52" fmla="*/ 2000647 w 4784040"/>
              <a:gd name="connsiteY52" fmla="*/ 958782 h 1189895"/>
              <a:gd name="connsiteX53" fmla="*/ 2040840 w 4784040"/>
              <a:gd name="connsiteY53" fmla="*/ 1029121 h 1189895"/>
              <a:gd name="connsiteX54" fmla="*/ 2070986 w 4784040"/>
              <a:gd name="connsiteY54" fmla="*/ 1049218 h 1189895"/>
              <a:gd name="connsiteX55" fmla="*/ 2081034 w 4784040"/>
              <a:gd name="connsiteY55" fmla="*/ 1079363 h 1189895"/>
              <a:gd name="connsiteX56" fmla="*/ 2101131 w 4784040"/>
              <a:gd name="connsiteY56" fmla="*/ 1049218 h 1189895"/>
              <a:gd name="connsiteX57" fmla="*/ 2111179 w 4784040"/>
              <a:gd name="connsiteY57" fmla="*/ 1009024 h 1189895"/>
              <a:gd name="connsiteX58" fmla="*/ 2131276 w 4784040"/>
              <a:gd name="connsiteY58" fmla="*/ 958782 h 1189895"/>
              <a:gd name="connsiteX59" fmla="*/ 2141324 w 4784040"/>
              <a:gd name="connsiteY59" fmla="*/ 928637 h 1189895"/>
              <a:gd name="connsiteX60" fmla="*/ 2151372 w 4784040"/>
              <a:gd name="connsiteY60" fmla="*/ 767864 h 1189895"/>
              <a:gd name="connsiteX61" fmla="*/ 2181517 w 4784040"/>
              <a:gd name="connsiteY61" fmla="*/ 677429 h 1189895"/>
              <a:gd name="connsiteX62" fmla="*/ 2211662 w 4784040"/>
              <a:gd name="connsiteY62" fmla="*/ 627187 h 1189895"/>
              <a:gd name="connsiteX63" fmla="*/ 2221711 w 4784040"/>
              <a:gd name="connsiteY63" fmla="*/ 566897 h 1189895"/>
              <a:gd name="connsiteX64" fmla="*/ 2231759 w 4784040"/>
              <a:gd name="connsiteY64" fmla="*/ 597042 h 1189895"/>
              <a:gd name="connsiteX65" fmla="*/ 2241808 w 4784040"/>
              <a:gd name="connsiteY65" fmla="*/ 657332 h 1189895"/>
              <a:gd name="connsiteX66" fmla="*/ 2271953 w 4784040"/>
              <a:gd name="connsiteY66" fmla="*/ 727670 h 1189895"/>
              <a:gd name="connsiteX67" fmla="*/ 2282001 w 4784040"/>
              <a:gd name="connsiteY67" fmla="*/ 848251 h 1189895"/>
              <a:gd name="connsiteX68" fmla="*/ 2302098 w 4784040"/>
              <a:gd name="connsiteY68" fmla="*/ 968831 h 1189895"/>
              <a:gd name="connsiteX69" fmla="*/ 2362388 w 4784040"/>
              <a:gd name="connsiteY69" fmla="*/ 908541 h 1189895"/>
              <a:gd name="connsiteX70" fmla="*/ 2422678 w 4784040"/>
              <a:gd name="connsiteY70" fmla="*/ 868347 h 1189895"/>
              <a:gd name="connsiteX71" fmla="*/ 2472920 w 4784040"/>
              <a:gd name="connsiteY71" fmla="*/ 808057 h 1189895"/>
              <a:gd name="connsiteX72" fmla="*/ 2513113 w 4784040"/>
              <a:gd name="connsiteY72" fmla="*/ 747767 h 1189895"/>
              <a:gd name="connsiteX73" fmla="*/ 2583451 w 4784040"/>
              <a:gd name="connsiteY73" fmla="*/ 687477 h 1189895"/>
              <a:gd name="connsiteX74" fmla="*/ 2633693 w 4784040"/>
              <a:gd name="connsiteY74" fmla="*/ 697525 h 1189895"/>
              <a:gd name="connsiteX75" fmla="*/ 2683935 w 4784040"/>
              <a:gd name="connsiteY75" fmla="*/ 737719 h 1189895"/>
              <a:gd name="connsiteX76" fmla="*/ 2744225 w 4784040"/>
              <a:gd name="connsiteY76" fmla="*/ 767864 h 1189895"/>
              <a:gd name="connsiteX77" fmla="*/ 2774370 w 4784040"/>
              <a:gd name="connsiteY77" fmla="*/ 798009 h 1189895"/>
              <a:gd name="connsiteX78" fmla="*/ 2784419 w 4784040"/>
              <a:gd name="connsiteY78" fmla="*/ 828154 h 1189895"/>
              <a:gd name="connsiteX79" fmla="*/ 2864805 w 4784040"/>
              <a:gd name="connsiteY79" fmla="*/ 868347 h 1189895"/>
              <a:gd name="connsiteX80" fmla="*/ 2904999 w 4784040"/>
              <a:gd name="connsiteY80" fmla="*/ 888444 h 1189895"/>
              <a:gd name="connsiteX81" fmla="*/ 2935144 w 4784040"/>
              <a:gd name="connsiteY81" fmla="*/ 858299 h 1189895"/>
              <a:gd name="connsiteX82" fmla="*/ 2965289 w 4784040"/>
              <a:gd name="connsiteY82" fmla="*/ 838202 h 1189895"/>
              <a:gd name="connsiteX83" fmla="*/ 3035627 w 4784040"/>
              <a:gd name="connsiteY83" fmla="*/ 767864 h 1189895"/>
              <a:gd name="connsiteX84" fmla="*/ 3045676 w 4784040"/>
              <a:gd name="connsiteY84" fmla="*/ 727670 h 1189895"/>
              <a:gd name="connsiteX85" fmla="*/ 3075821 w 4784040"/>
              <a:gd name="connsiteY85" fmla="*/ 647284 h 1189895"/>
              <a:gd name="connsiteX86" fmla="*/ 3085869 w 4784040"/>
              <a:gd name="connsiteY86" fmla="*/ 546800 h 1189895"/>
              <a:gd name="connsiteX87" fmla="*/ 3105966 w 4784040"/>
              <a:gd name="connsiteY87" fmla="*/ 496558 h 1189895"/>
              <a:gd name="connsiteX88" fmla="*/ 3116014 w 4784040"/>
              <a:gd name="connsiteY88" fmla="*/ 456365 h 1189895"/>
              <a:gd name="connsiteX89" fmla="*/ 3136111 w 4784040"/>
              <a:gd name="connsiteY89" fmla="*/ 426220 h 1189895"/>
              <a:gd name="connsiteX90" fmla="*/ 3166256 w 4784040"/>
              <a:gd name="connsiteY90" fmla="*/ 335785 h 1189895"/>
              <a:gd name="connsiteX91" fmla="*/ 3186353 w 4784040"/>
              <a:gd name="connsiteY91" fmla="*/ 305640 h 1189895"/>
              <a:gd name="connsiteX92" fmla="*/ 3206449 w 4784040"/>
              <a:gd name="connsiteY92" fmla="*/ 225253 h 1189895"/>
              <a:gd name="connsiteX93" fmla="*/ 3271748 w 4784040"/>
              <a:gd name="connsiteY93" fmla="*/ 16377 h 1189895"/>
              <a:gd name="connsiteX94" fmla="*/ 3266739 w 4784040"/>
              <a:gd name="connsiteY94" fmla="*/ 355881 h 1189895"/>
              <a:gd name="connsiteX95" fmla="*/ 3316981 w 4784040"/>
              <a:gd name="connsiteY95" fmla="*/ 486510 h 1189895"/>
              <a:gd name="connsiteX96" fmla="*/ 3327029 w 4784040"/>
              <a:gd name="connsiteY96" fmla="*/ 637235 h 1189895"/>
              <a:gd name="connsiteX97" fmla="*/ 3357175 w 4784040"/>
              <a:gd name="connsiteY97" fmla="*/ 808057 h 1189895"/>
              <a:gd name="connsiteX98" fmla="*/ 3397368 w 4784040"/>
              <a:gd name="connsiteY98" fmla="*/ 928637 h 1189895"/>
              <a:gd name="connsiteX99" fmla="*/ 3407416 w 4784040"/>
              <a:gd name="connsiteY99" fmla="*/ 968831 h 1189895"/>
              <a:gd name="connsiteX100" fmla="*/ 3417465 w 4784040"/>
              <a:gd name="connsiteY100" fmla="*/ 1099459 h 1189895"/>
              <a:gd name="connsiteX101" fmla="*/ 3437561 w 4784040"/>
              <a:gd name="connsiteY101" fmla="*/ 1159749 h 1189895"/>
              <a:gd name="connsiteX102" fmla="*/ 3447610 w 4784040"/>
              <a:gd name="connsiteY102" fmla="*/ 1189895 h 1189895"/>
              <a:gd name="connsiteX103" fmla="*/ 3507900 w 4784040"/>
              <a:gd name="connsiteY103" fmla="*/ 1109508 h 1189895"/>
              <a:gd name="connsiteX104" fmla="*/ 3558142 w 4784040"/>
              <a:gd name="connsiteY104" fmla="*/ 1029121 h 1189895"/>
              <a:gd name="connsiteX105" fmla="*/ 3578238 w 4784040"/>
              <a:gd name="connsiteY105" fmla="*/ 958782 h 1189895"/>
              <a:gd name="connsiteX106" fmla="*/ 3588287 w 4784040"/>
              <a:gd name="connsiteY106" fmla="*/ 898492 h 1189895"/>
              <a:gd name="connsiteX107" fmla="*/ 3618432 w 4784040"/>
              <a:gd name="connsiteY107" fmla="*/ 828154 h 1189895"/>
              <a:gd name="connsiteX108" fmla="*/ 3628480 w 4784040"/>
              <a:gd name="connsiteY108" fmla="*/ 727670 h 1189895"/>
              <a:gd name="connsiteX109" fmla="*/ 3658625 w 4784040"/>
              <a:gd name="connsiteY109" fmla="*/ 657332 h 1189895"/>
              <a:gd name="connsiteX110" fmla="*/ 3728964 w 4784040"/>
              <a:gd name="connsiteY110" fmla="*/ 747767 h 1189895"/>
              <a:gd name="connsiteX111" fmla="*/ 3749060 w 4784040"/>
              <a:gd name="connsiteY111" fmla="*/ 787960 h 1189895"/>
              <a:gd name="connsiteX112" fmla="*/ 3759109 w 4784040"/>
              <a:gd name="connsiteY112" fmla="*/ 888444 h 1189895"/>
              <a:gd name="connsiteX113" fmla="*/ 3809350 w 4784040"/>
              <a:gd name="connsiteY113" fmla="*/ 908541 h 1189895"/>
              <a:gd name="connsiteX114" fmla="*/ 3980172 w 4784040"/>
              <a:gd name="connsiteY114" fmla="*/ 928637 h 1189895"/>
              <a:gd name="connsiteX115" fmla="*/ 4010317 w 4784040"/>
              <a:gd name="connsiteY115" fmla="*/ 918589 h 1189895"/>
              <a:gd name="connsiteX116" fmla="*/ 4020366 w 4784040"/>
              <a:gd name="connsiteY116" fmla="*/ 838202 h 1189895"/>
              <a:gd name="connsiteX117" fmla="*/ 4030414 w 4784040"/>
              <a:gd name="connsiteY117" fmla="*/ 787960 h 1189895"/>
              <a:gd name="connsiteX118" fmla="*/ 4080656 w 4784040"/>
              <a:gd name="connsiteY118" fmla="*/ 757815 h 1189895"/>
              <a:gd name="connsiteX119" fmla="*/ 4100753 w 4784040"/>
              <a:gd name="connsiteY119" fmla="*/ 727670 h 1189895"/>
              <a:gd name="connsiteX120" fmla="*/ 4140946 w 4784040"/>
              <a:gd name="connsiteY120" fmla="*/ 687477 h 1189895"/>
              <a:gd name="connsiteX121" fmla="*/ 4150994 w 4784040"/>
              <a:gd name="connsiteY121" fmla="*/ 627187 h 1189895"/>
              <a:gd name="connsiteX122" fmla="*/ 4171091 w 4784040"/>
              <a:gd name="connsiteY122" fmla="*/ 597042 h 1189895"/>
              <a:gd name="connsiteX123" fmla="*/ 4201236 w 4784040"/>
              <a:gd name="connsiteY123" fmla="*/ 536752 h 1189895"/>
              <a:gd name="connsiteX124" fmla="*/ 4231381 w 4784040"/>
              <a:gd name="connsiteY124" fmla="*/ 546800 h 1189895"/>
              <a:gd name="connsiteX125" fmla="*/ 4261526 w 4784040"/>
              <a:gd name="connsiteY125" fmla="*/ 657332 h 1189895"/>
              <a:gd name="connsiteX126" fmla="*/ 4281623 w 4784040"/>
              <a:gd name="connsiteY126" fmla="*/ 727670 h 1189895"/>
              <a:gd name="connsiteX127" fmla="*/ 4301720 w 4784040"/>
              <a:gd name="connsiteY127" fmla="*/ 757815 h 1189895"/>
              <a:gd name="connsiteX128" fmla="*/ 4341913 w 4784040"/>
              <a:gd name="connsiteY128" fmla="*/ 697525 h 1189895"/>
              <a:gd name="connsiteX129" fmla="*/ 4402203 w 4784040"/>
              <a:gd name="connsiteY129" fmla="*/ 597042 h 1189895"/>
              <a:gd name="connsiteX130" fmla="*/ 4412251 w 4784040"/>
              <a:gd name="connsiteY130" fmla="*/ 406123 h 1189895"/>
              <a:gd name="connsiteX131" fmla="*/ 4422300 w 4784040"/>
              <a:gd name="connsiteY131" fmla="*/ 365930 h 1189895"/>
              <a:gd name="connsiteX132" fmla="*/ 4472542 w 4784040"/>
              <a:gd name="connsiteY132" fmla="*/ 476462 h 1189895"/>
              <a:gd name="connsiteX133" fmla="*/ 4482590 w 4784040"/>
              <a:gd name="connsiteY133" fmla="*/ 556848 h 1189895"/>
              <a:gd name="connsiteX134" fmla="*/ 4492638 w 4784040"/>
              <a:gd name="connsiteY134" fmla="*/ 687477 h 1189895"/>
              <a:gd name="connsiteX135" fmla="*/ 4522783 w 4784040"/>
              <a:gd name="connsiteY135" fmla="*/ 777912 h 1189895"/>
              <a:gd name="connsiteX136" fmla="*/ 4532832 w 4784040"/>
              <a:gd name="connsiteY136" fmla="*/ 808057 h 1189895"/>
              <a:gd name="connsiteX137" fmla="*/ 4542880 w 4784040"/>
              <a:gd name="connsiteY137" fmla="*/ 838202 h 1189895"/>
              <a:gd name="connsiteX138" fmla="*/ 4573025 w 4784040"/>
              <a:gd name="connsiteY138" fmla="*/ 868347 h 1189895"/>
              <a:gd name="connsiteX139" fmla="*/ 4583073 w 4784040"/>
              <a:gd name="connsiteY139" fmla="*/ 1009024 h 1189895"/>
              <a:gd name="connsiteX140" fmla="*/ 4623267 w 4784040"/>
              <a:gd name="connsiteY140" fmla="*/ 1029121 h 1189895"/>
              <a:gd name="connsiteX141" fmla="*/ 4683557 w 4784040"/>
              <a:gd name="connsiteY141" fmla="*/ 968831 h 1189895"/>
              <a:gd name="connsiteX142" fmla="*/ 4723750 w 4784040"/>
              <a:gd name="connsiteY142" fmla="*/ 898492 h 1189895"/>
              <a:gd name="connsiteX143" fmla="*/ 4763944 w 4784040"/>
              <a:gd name="connsiteY143" fmla="*/ 838202 h 1189895"/>
              <a:gd name="connsiteX144" fmla="*/ 4784040 w 4784040"/>
              <a:gd name="connsiteY144" fmla="*/ 787960 h 1189895"/>
              <a:gd name="connsiteX0" fmla="*/ 0 w 4784040"/>
              <a:gd name="connsiteY0" fmla="*/ 353394 h 1189895"/>
              <a:gd name="connsiteX1" fmla="*/ 222089 w 4784040"/>
              <a:gd name="connsiteY1" fmla="*/ 828154 h 1189895"/>
              <a:gd name="connsiteX2" fmla="*/ 232137 w 4784040"/>
              <a:gd name="connsiteY2" fmla="*/ 798009 h 1189895"/>
              <a:gd name="connsiteX3" fmla="*/ 262282 w 4784040"/>
              <a:gd name="connsiteY3" fmla="*/ 787960 h 1189895"/>
              <a:gd name="connsiteX4" fmla="*/ 272331 w 4784040"/>
              <a:gd name="connsiteY4" fmla="*/ 630504 h 1189895"/>
              <a:gd name="connsiteX5" fmla="*/ 312524 w 4784040"/>
              <a:gd name="connsiteY5" fmla="*/ 878396 h 1189895"/>
              <a:gd name="connsiteX6" fmla="*/ 322572 w 4784040"/>
              <a:gd name="connsiteY6" fmla="*/ 958782 h 1189895"/>
              <a:gd name="connsiteX7" fmla="*/ 332621 w 4784040"/>
              <a:gd name="connsiteY7" fmla="*/ 708003 h 1189895"/>
              <a:gd name="connsiteX8" fmla="*/ 402959 w 4784040"/>
              <a:gd name="connsiteY8" fmla="*/ 1069314 h 1189895"/>
              <a:gd name="connsiteX9" fmla="*/ 443153 w 4784040"/>
              <a:gd name="connsiteY9" fmla="*/ 1079363 h 1189895"/>
              <a:gd name="connsiteX10" fmla="*/ 473298 w 4784040"/>
              <a:gd name="connsiteY10" fmla="*/ 1089411 h 1189895"/>
              <a:gd name="connsiteX11" fmla="*/ 503443 w 4784040"/>
              <a:gd name="connsiteY11" fmla="*/ 1069314 h 1189895"/>
              <a:gd name="connsiteX12" fmla="*/ 553684 w 4784040"/>
              <a:gd name="connsiteY12" fmla="*/ 898492 h 1189895"/>
              <a:gd name="connsiteX13" fmla="*/ 583829 w 4784040"/>
              <a:gd name="connsiteY13" fmla="*/ 878396 h 1189895"/>
              <a:gd name="connsiteX14" fmla="*/ 597659 w 4784040"/>
              <a:gd name="connsiteY14" fmla="*/ 861433 h 1189895"/>
              <a:gd name="connsiteX15" fmla="*/ 684313 w 4784040"/>
              <a:gd name="connsiteY15" fmla="*/ 828154 h 1189895"/>
              <a:gd name="connsiteX16" fmla="*/ 734555 w 4784040"/>
              <a:gd name="connsiteY16" fmla="*/ 948734 h 1189895"/>
              <a:gd name="connsiteX17" fmla="*/ 804893 w 4784040"/>
              <a:gd name="connsiteY17" fmla="*/ 998976 h 1189895"/>
              <a:gd name="connsiteX18" fmla="*/ 935522 w 4784040"/>
              <a:gd name="connsiteY18" fmla="*/ 1109508 h 1189895"/>
              <a:gd name="connsiteX19" fmla="*/ 975715 w 4784040"/>
              <a:gd name="connsiteY19" fmla="*/ 1089411 h 1189895"/>
              <a:gd name="connsiteX20" fmla="*/ 1015909 w 4784040"/>
              <a:gd name="connsiteY20" fmla="*/ 1029121 h 1189895"/>
              <a:gd name="connsiteX21" fmla="*/ 1025957 w 4784040"/>
              <a:gd name="connsiteY21" fmla="*/ 918589 h 1189895"/>
              <a:gd name="connsiteX22" fmla="*/ 1116392 w 4784040"/>
              <a:gd name="connsiteY22" fmla="*/ 777912 h 1189895"/>
              <a:gd name="connsiteX23" fmla="*/ 1126440 w 4784040"/>
              <a:gd name="connsiteY23" fmla="*/ 727670 h 1189895"/>
              <a:gd name="connsiteX24" fmla="*/ 1166634 w 4784040"/>
              <a:gd name="connsiteY24" fmla="*/ 677429 h 1189895"/>
              <a:gd name="connsiteX25" fmla="*/ 1186731 w 4784040"/>
              <a:gd name="connsiteY25" fmla="*/ 647284 h 1189895"/>
              <a:gd name="connsiteX26" fmla="*/ 1196779 w 4784040"/>
              <a:gd name="connsiteY26" fmla="*/ 617138 h 1189895"/>
              <a:gd name="connsiteX27" fmla="*/ 1216876 w 4784040"/>
              <a:gd name="connsiteY27" fmla="*/ 566897 h 1189895"/>
              <a:gd name="connsiteX28" fmla="*/ 1236972 w 4784040"/>
              <a:gd name="connsiteY28" fmla="*/ 436268 h 1189895"/>
              <a:gd name="connsiteX29" fmla="*/ 1247021 w 4784040"/>
              <a:gd name="connsiteY29" fmla="*/ 627187 h 1189895"/>
              <a:gd name="connsiteX30" fmla="*/ 1267117 w 4784040"/>
              <a:gd name="connsiteY30" fmla="*/ 586993 h 1189895"/>
              <a:gd name="connsiteX31" fmla="*/ 1277166 w 4784040"/>
              <a:gd name="connsiteY31" fmla="*/ 556848 h 1189895"/>
              <a:gd name="connsiteX32" fmla="*/ 1327408 w 4784040"/>
              <a:gd name="connsiteY32" fmla="*/ 647284 h 1189895"/>
              <a:gd name="connsiteX33" fmla="*/ 1377649 w 4784040"/>
              <a:gd name="connsiteY33" fmla="*/ 707574 h 1189895"/>
              <a:gd name="connsiteX34" fmla="*/ 1407794 w 4784040"/>
              <a:gd name="connsiteY34" fmla="*/ 717622 h 1189895"/>
              <a:gd name="connsiteX35" fmla="*/ 1458036 w 4784040"/>
              <a:gd name="connsiteY35" fmla="*/ 607090 h 1189895"/>
              <a:gd name="connsiteX36" fmla="*/ 1518326 w 4784040"/>
              <a:gd name="connsiteY36" fmla="*/ 546800 h 1189895"/>
              <a:gd name="connsiteX37" fmla="*/ 1538423 w 4784040"/>
              <a:gd name="connsiteY37" fmla="*/ 506607 h 1189895"/>
              <a:gd name="connsiteX38" fmla="*/ 1568568 w 4784040"/>
              <a:gd name="connsiteY38" fmla="*/ 365930 h 1189895"/>
              <a:gd name="connsiteX39" fmla="*/ 1588665 w 4784040"/>
              <a:gd name="connsiteY39" fmla="*/ 396075 h 1189895"/>
              <a:gd name="connsiteX40" fmla="*/ 1598713 w 4784040"/>
              <a:gd name="connsiteY40" fmla="*/ 426220 h 1189895"/>
              <a:gd name="connsiteX41" fmla="*/ 1618810 w 4784040"/>
              <a:gd name="connsiteY41" fmla="*/ 496558 h 1189895"/>
              <a:gd name="connsiteX42" fmla="*/ 1669051 w 4784040"/>
              <a:gd name="connsiteY42" fmla="*/ 576945 h 1189895"/>
              <a:gd name="connsiteX43" fmla="*/ 1699197 w 4784040"/>
              <a:gd name="connsiteY43" fmla="*/ 737719 h 1189895"/>
              <a:gd name="connsiteX44" fmla="*/ 1729342 w 4784040"/>
              <a:gd name="connsiteY44" fmla="*/ 848251 h 1189895"/>
              <a:gd name="connsiteX45" fmla="*/ 1749438 w 4784040"/>
              <a:gd name="connsiteY45" fmla="*/ 928637 h 1189895"/>
              <a:gd name="connsiteX46" fmla="*/ 1769535 w 4784040"/>
              <a:gd name="connsiteY46" fmla="*/ 958782 h 1189895"/>
              <a:gd name="connsiteX47" fmla="*/ 1799680 w 4784040"/>
              <a:gd name="connsiteY47" fmla="*/ 948734 h 1189895"/>
              <a:gd name="connsiteX48" fmla="*/ 1809728 w 4784040"/>
              <a:gd name="connsiteY48" fmla="*/ 918589 h 1189895"/>
              <a:gd name="connsiteX49" fmla="*/ 1829825 w 4784040"/>
              <a:gd name="connsiteY49" fmla="*/ 888444 h 1189895"/>
              <a:gd name="connsiteX50" fmla="*/ 1859970 w 4784040"/>
              <a:gd name="connsiteY50" fmla="*/ 838202 h 1189895"/>
              <a:gd name="connsiteX51" fmla="*/ 1900164 w 4784040"/>
              <a:gd name="connsiteY51" fmla="*/ 868347 h 1189895"/>
              <a:gd name="connsiteX52" fmla="*/ 2000647 w 4784040"/>
              <a:gd name="connsiteY52" fmla="*/ 958782 h 1189895"/>
              <a:gd name="connsiteX53" fmla="*/ 2040840 w 4784040"/>
              <a:gd name="connsiteY53" fmla="*/ 1029121 h 1189895"/>
              <a:gd name="connsiteX54" fmla="*/ 2070986 w 4784040"/>
              <a:gd name="connsiteY54" fmla="*/ 1049218 h 1189895"/>
              <a:gd name="connsiteX55" fmla="*/ 2081034 w 4784040"/>
              <a:gd name="connsiteY55" fmla="*/ 1079363 h 1189895"/>
              <a:gd name="connsiteX56" fmla="*/ 2101131 w 4784040"/>
              <a:gd name="connsiteY56" fmla="*/ 1049218 h 1189895"/>
              <a:gd name="connsiteX57" fmla="*/ 2111179 w 4784040"/>
              <a:gd name="connsiteY57" fmla="*/ 1009024 h 1189895"/>
              <a:gd name="connsiteX58" fmla="*/ 2131276 w 4784040"/>
              <a:gd name="connsiteY58" fmla="*/ 958782 h 1189895"/>
              <a:gd name="connsiteX59" fmla="*/ 2141324 w 4784040"/>
              <a:gd name="connsiteY59" fmla="*/ 928637 h 1189895"/>
              <a:gd name="connsiteX60" fmla="*/ 2151372 w 4784040"/>
              <a:gd name="connsiteY60" fmla="*/ 767864 h 1189895"/>
              <a:gd name="connsiteX61" fmla="*/ 2181517 w 4784040"/>
              <a:gd name="connsiteY61" fmla="*/ 677429 h 1189895"/>
              <a:gd name="connsiteX62" fmla="*/ 2211662 w 4784040"/>
              <a:gd name="connsiteY62" fmla="*/ 627187 h 1189895"/>
              <a:gd name="connsiteX63" fmla="*/ 2221711 w 4784040"/>
              <a:gd name="connsiteY63" fmla="*/ 566897 h 1189895"/>
              <a:gd name="connsiteX64" fmla="*/ 2231759 w 4784040"/>
              <a:gd name="connsiteY64" fmla="*/ 597042 h 1189895"/>
              <a:gd name="connsiteX65" fmla="*/ 2241808 w 4784040"/>
              <a:gd name="connsiteY65" fmla="*/ 657332 h 1189895"/>
              <a:gd name="connsiteX66" fmla="*/ 2271953 w 4784040"/>
              <a:gd name="connsiteY66" fmla="*/ 727670 h 1189895"/>
              <a:gd name="connsiteX67" fmla="*/ 2282001 w 4784040"/>
              <a:gd name="connsiteY67" fmla="*/ 848251 h 1189895"/>
              <a:gd name="connsiteX68" fmla="*/ 2302098 w 4784040"/>
              <a:gd name="connsiteY68" fmla="*/ 968831 h 1189895"/>
              <a:gd name="connsiteX69" fmla="*/ 2362388 w 4784040"/>
              <a:gd name="connsiteY69" fmla="*/ 908541 h 1189895"/>
              <a:gd name="connsiteX70" fmla="*/ 2422678 w 4784040"/>
              <a:gd name="connsiteY70" fmla="*/ 868347 h 1189895"/>
              <a:gd name="connsiteX71" fmla="*/ 2472920 w 4784040"/>
              <a:gd name="connsiteY71" fmla="*/ 808057 h 1189895"/>
              <a:gd name="connsiteX72" fmla="*/ 2513113 w 4784040"/>
              <a:gd name="connsiteY72" fmla="*/ 747767 h 1189895"/>
              <a:gd name="connsiteX73" fmla="*/ 2583451 w 4784040"/>
              <a:gd name="connsiteY73" fmla="*/ 687477 h 1189895"/>
              <a:gd name="connsiteX74" fmla="*/ 2633693 w 4784040"/>
              <a:gd name="connsiteY74" fmla="*/ 697525 h 1189895"/>
              <a:gd name="connsiteX75" fmla="*/ 2683935 w 4784040"/>
              <a:gd name="connsiteY75" fmla="*/ 737719 h 1189895"/>
              <a:gd name="connsiteX76" fmla="*/ 2744225 w 4784040"/>
              <a:gd name="connsiteY76" fmla="*/ 767864 h 1189895"/>
              <a:gd name="connsiteX77" fmla="*/ 2774370 w 4784040"/>
              <a:gd name="connsiteY77" fmla="*/ 798009 h 1189895"/>
              <a:gd name="connsiteX78" fmla="*/ 2784419 w 4784040"/>
              <a:gd name="connsiteY78" fmla="*/ 828154 h 1189895"/>
              <a:gd name="connsiteX79" fmla="*/ 2864805 w 4784040"/>
              <a:gd name="connsiteY79" fmla="*/ 868347 h 1189895"/>
              <a:gd name="connsiteX80" fmla="*/ 2904999 w 4784040"/>
              <a:gd name="connsiteY80" fmla="*/ 888444 h 1189895"/>
              <a:gd name="connsiteX81" fmla="*/ 2935144 w 4784040"/>
              <a:gd name="connsiteY81" fmla="*/ 858299 h 1189895"/>
              <a:gd name="connsiteX82" fmla="*/ 2965289 w 4784040"/>
              <a:gd name="connsiteY82" fmla="*/ 838202 h 1189895"/>
              <a:gd name="connsiteX83" fmla="*/ 3035627 w 4784040"/>
              <a:gd name="connsiteY83" fmla="*/ 767864 h 1189895"/>
              <a:gd name="connsiteX84" fmla="*/ 3045676 w 4784040"/>
              <a:gd name="connsiteY84" fmla="*/ 727670 h 1189895"/>
              <a:gd name="connsiteX85" fmla="*/ 3075821 w 4784040"/>
              <a:gd name="connsiteY85" fmla="*/ 647284 h 1189895"/>
              <a:gd name="connsiteX86" fmla="*/ 3085869 w 4784040"/>
              <a:gd name="connsiteY86" fmla="*/ 546800 h 1189895"/>
              <a:gd name="connsiteX87" fmla="*/ 3105966 w 4784040"/>
              <a:gd name="connsiteY87" fmla="*/ 496558 h 1189895"/>
              <a:gd name="connsiteX88" fmla="*/ 3116014 w 4784040"/>
              <a:gd name="connsiteY88" fmla="*/ 456365 h 1189895"/>
              <a:gd name="connsiteX89" fmla="*/ 3136111 w 4784040"/>
              <a:gd name="connsiteY89" fmla="*/ 426220 h 1189895"/>
              <a:gd name="connsiteX90" fmla="*/ 3166256 w 4784040"/>
              <a:gd name="connsiteY90" fmla="*/ 335785 h 1189895"/>
              <a:gd name="connsiteX91" fmla="*/ 3186353 w 4784040"/>
              <a:gd name="connsiteY91" fmla="*/ 305640 h 1189895"/>
              <a:gd name="connsiteX92" fmla="*/ 3206449 w 4784040"/>
              <a:gd name="connsiteY92" fmla="*/ 225253 h 1189895"/>
              <a:gd name="connsiteX93" fmla="*/ 3271748 w 4784040"/>
              <a:gd name="connsiteY93" fmla="*/ 16377 h 1189895"/>
              <a:gd name="connsiteX94" fmla="*/ 3266739 w 4784040"/>
              <a:gd name="connsiteY94" fmla="*/ 355881 h 1189895"/>
              <a:gd name="connsiteX95" fmla="*/ 3316981 w 4784040"/>
              <a:gd name="connsiteY95" fmla="*/ 486510 h 1189895"/>
              <a:gd name="connsiteX96" fmla="*/ 3327029 w 4784040"/>
              <a:gd name="connsiteY96" fmla="*/ 637235 h 1189895"/>
              <a:gd name="connsiteX97" fmla="*/ 3357175 w 4784040"/>
              <a:gd name="connsiteY97" fmla="*/ 808057 h 1189895"/>
              <a:gd name="connsiteX98" fmla="*/ 3397368 w 4784040"/>
              <a:gd name="connsiteY98" fmla="*/ 928637 h 1189895"/>
              <a:gd name="connsiteX99" fmla="*/ 3407416 w 4784040"/>
              <a:gd name="connsiteY99" fmla="*/ 968831 h 1189895"/>
              <a:gd name="connsiteX100" fmla="*/ 3417465 w 4784040"/>
              <a:gd name="connsiteY100" fmla="*/ 1099459 h 1189895"/>
              <a:gd name="connsiteX101" fmla="*/ 3437561 w 4784040"/>
              <a:gd name="connsiteY101" fmla="*/ 1159749 h 1189895"/>
              <a:gd name="connsiteX102" fmla="*/ 3447610 w 4784040"/>
              <a:gd name="connsiteY102" fmla="*/ 1189895 h 1189895"/>
              <a:gd name="connsiteX103" fmla="*/ 3507900 w 4784040"/>
              <a:gd name="connsiteY103" fmla="*/ 1109508 h 1189895"/>
              <a:gd name="connsiteX104" fmla="*/ 3558142 w 4784040"/>
              <a:gd name="connsiteY104" fmla="*/ 1029121 h 1189895"/>
              <a:gd name="connsiteX105" fmla="*/ 3578238 w 4784040"/>
              <a:gd name="connsiteY105" fmla="*/ 958782 h 1189895"/>
              <a:gd name="connsiteX106" fmla="*/ 3588287 w 4784040"/>
              <a:gd name="connsiteY106" fmla="*/ 898492 h 1189895"/>
              <a:gd name="connsiteX107" fmla="*/ 3618432 w 4784040"/>
              <a:gd name="connsiteY107" fmla="*/ 828154 h 1189895"/>
              <a:gd name="connsiteX108" fmla="*/ 3628480 w 4784040"/>
              <a:gd name="connsiteY108" fmla="*/ 727670 h 1189895"/>
              <a:gd name="connsiteX109" fmla="*/ 3658625 w 4784040"/>
              <a:gd name="connsiteY109" fmla="*/ 657332 h 1189895"/>
              <a:gd name="connsiteX110" fmla="*/ 3728964 w 4784040"/>
              <a:gd name="connsiteY110" fmla="*/ 747767 h 1189895"/>
              <a:gd name="connsiteX111" fmla="*/ 3749060 w 4784040"/>
              <a:gd name="connsiteY111" fmla="*/ 787960 h 1189895"/>
              <a:gd name="connsiteX112" fmla="*/ 3759109 w 4784040"/>
              <a:gd name="connsiteY112" fmla="*/ 888444 h 1189895"/>
              <a:gd name="connsiteX113" fmla="*/ 3809350 w 4784040"/>
              <a:gd name="connsiteY113" fmla="*/ 908541 h 1189895"/>
              <a:gd name="connsiteX114" fmla="*/ 3980172 w 4784040"/>
              <a:gd name="connsiteY114" fmla="*/ 928637 h 1189895"/>
              <a:gd name="connsiteX115" fmla="*/ 4010317 w 4784040"/>
              <a:gd name="connsiteY115" fmla="*/ 918589 h 1189895"/>
              <a:gd name="connsiteX116" fmla="*/ 4020366 w 4784040"/>
              <a:gd name="connsiteY116" fmla="*/ 838202 h 1189895"/>
              <a:gd name="connsiteX117" fmla="*/ 4030414 w 4784040"/>
              <a:gd name="connsiteY117" fmla="*/ 787960 h 1189895"/>
              <a:gd name="connsiteX118" fmla="*/ 4080656 w 4784040"/>
              <a:gd name="connsiteY118" fmla="*/ 757815 h 1189895"/>
              <a:gd name="connsiteX119" fmla="*/ 4100753 w 4784040"/>
              <a:gd name="connsiteY119" fmla="*/ 727670 h 1189895"/>
              <a:gd name="connsiteX120" fmla="*/ 4140946 w 4784040"/>
              <a:gd name="connsiteY120" fmla="*/ 687477 h 1189895"/>
              <a:gd name="connsiteX121" fmla="*/ 4150994 w 4784040"/>
              <a:gd name="connsiteY121" fmla="*/ 627187 h 1189895"/>
              <a:gd name="connsiteX122" fmla="*/ 4171091 w 4784040"/>
              <a:gd name="connsiteY122" fmla="*/ 597042 h 1189895"/>
              <a:gd name="connsiteX123" fmla="*/ 4201236 w 4784040"/>
              <a:gd name="connsiteY123" fmla="*/ 536752 h 1189895"/>
              <a:gd name="connsiteX124" fmla="*/ 4231381 w 4784040"/>
              <a:gd name="connsiteY124" fmla="*/ 546800 h 1189895"/>
              <a:gd name="connsiteX125" fmla="*/ 4261526 w 4784040"/>
              <a:gd name="connsiteY125" fmla="*/ 657332 h 1189895"/>
              <a:gd name="connsiteX126" fmla="*/ 4281623 w 4784040"/>
              <a:gd name="connsiteY126" fmla="*/ 727670 h 1189895"/>
              <a:gd name="connsiteX127" fmla="*/ 4301720 w 4784040"/>
              <a:gd name="connsiteY127" fmla="*/ 757815 h 1189895"/>
              <a:gd name="connsiteX128" fmla="*/ 4341913 w 4784040"/>
              <a:gd name="connsiteY128" fmla="*/ 697525 h 1189895"/>
              <a:gd name="connsiteX129" fmla="*/ 4402203 w 4784040"/>
              <a:gd name="connsiteY129" fmla="*/ 597042 h 1189895"/>
              <a:gd name="connsiteX130" fmla="*/ 4412251 w 4784040"/>
              <a:gd name="connsiteY130" fmla="*/ 406123 h 1189895"/>
              <a:gd name="connsiteX131" fmla="*/ 4422300 w 4784040"/>
              <a:gd name="connsiteY131" fmla="*/ 365930 h 1189895"/>
              <a:gd name="connsiteX132" fmla="*/ 4472542 w 4784040"/>
              <a:gd name="connsiteY132" fmla="*/ 476462 h 1189895"/>
              <a:gd name="connsiteX133" fmla="*/ 4482590 w 4784040"/>
              <a:gd name="connsiteY133" fmla="*/ 556848 h 1189895"/>
              <a:gd name="connsiteX134" fmla="*/ 4492638 w 4784040"/>
              <a:gd name="connsiteY134" fmla="*/ 687477 h 1189895"/>
              <a:gd name="connsiteX135" fmla="*/ 4522783 w 4784040"/>
              <a:gd name="connsiteY135" fmla="*/ 777912 h 1189895"/>
              <a:gd name="connsiteX136" fmla="*/ 4532832 w 4784040"/>
              <a:gd name="connsiteY136" fmla="*/ 808057 h 1189895"/>
              <a:gd name="connsiteX137" fmla="*/ 4542880 w 4784040"/>
              <a:gd name="connsiteY137" fmla="*/ 838202 h 1189895"/>
              <a:gd name="connsiteX138" fmla="*/ 4573025 w 4784040"/>
              <a:gd name="connsiteY138" fmla="*/ 868347 h 1189895"/>
              <a:gd name="connsiteX139" fmla="*/ 4583073 w 4784040"/>
              <a:gd name="connsiteY139" fmla="*/ 1009024 h 1189895"/>
              <a:gd name="connsiteX140" fmla="*/ 4623267 w 4784040"/>
              <a:gd name="connsiteY140" fmla="*/ 1029121 h 1189895"/>
              <a:gd name="connsiteX141" fmla="*/ 4683557 w 4784040"/>
              <a:gd name="connsiteY141" fmla="*/ 968831 h 1189895"/>
              <a:gd name="connsiteX142" fmla="*/ 4723750 w 4784040"/>
              <a:gd name="connsiteY142" fmla="*/ 898492 h 1189895"/>
              <a:gd name="connsiteX143" fmla="*/ 4763944 w 4784040"/>
              <a:gd name="connsiteY143" fmla="*/ 838202 h 1189895"/>
              <a:gd name="connsiteX144" fmla="*/ 4784040 w 4784040"/>
              <a:gd name="connsiteY144" fmla="*/ 787960 h 1189895"/>
              <a:gd name="connsiteX0" fmla="*/ 0 w 4784040"/>
              <a:gd name="connsiteY0" fmla="*/ 353394 h 1189895"/>
              <a:gd name="connsiteX1" fmla="*/ 222089 w 4784040"/>
              <a:gd name="connsiteY1" fmla="*/ 828154 h 1189895"/>
              <a:gd name="connsiteX2" fmla="*/ 232137 w 4784040"/>
              <a:gd name="connsiteY2" fmla="*/ 798009 h 1189895"/>
              <a:gd name="connsiteX3" fmla="*/ 262282 w 4784040"/>
              <a:gd name="connsiteY3" fmla="*/ 787960 h 1189895"/>
              <a:gd name="connsiteX4" fmla="*/ 272331 w 4784040"/>
              <a:gd name="connsiteY4" fmla="*/ 630504 h 1189895"/>
              <a:gd name="connsiteX5" fmla="*/ 312524 w 4784040"/>
              <a:gd name="connsiteY5" fmla="*/ 878396 h 1189895"/>
              <a:gd name="connsiteX6" fmla="*/ 322572 w 4784040"/>
              <a:gd name="connsiteY6" fmla="*/ 958782 h 1189895"/>
              <a:gd name="connsiteX7" fmla="*/ 332621 w 4784040"/>
              <a:gd name="connsiteY7" fmla="*/ 708003 h 1189895"/>
              <a:gd name="connsiteX8" fmla="*/ 402959 w 4784040"/>
              <a:gd name="connsiteY8" fmla="*/ 1069314 h 1189895"/>
              <a:gd name="connsiteX9" fmla="*/ 443153 w 4784040"/>
              <a:gd name="connsiteY9" fmla="*/ 1079363 h 1189895"/>
              <a:gd name="connsiteX10" fmla="*/ 473298 w 4784040"/>
              <a:gd name="connsiteY10" fmla="*/ 1089411 h 1189895"/>
              <a:gd name="connsiteX11" fmla="*/ 503443 w 4784040"/>
              <a:gd name="connsiteY11" fmla="*/ 1069314 h 1189895"/>
              <a:gd name="connsiteX12" fmla="*/ 553684 w 4784040"/>
              <a:gd name="connsiteY12" fmla="*/ 898492 h 1189895"/>
              <a:gd name="connsiteX13" fmla="*/ 583829 w 4784040"/>
              <a:gd name="connsiteY13" fmla="*/ 878396 h 1189895"/>
              <a:gd name="connsiteX14" fmla="*/ 597659 w 4784040"/>
              <a:gd name="connsiteY14" fmla="*/ 861433 h 1189895"/>
              <a:gd name="connsiteX15" fmla="*/ 684313 w 4784040"/>
              <a:gd name="connsiteY15" fmla="*/ 828154 h 1189895"/>
              <a:gd name="connsiteX16" fmla="*/ 734555 w 4784040"/>
              <a:gd name="connsiteY16" fmla="*/ 948734 h 1189895"/>
              <a:gd name="connsiteX17" fmla="*/ 804893 w 4784040"/>
              <a:gd name="connsiteY17" fmla="*/ 998976 h 1189895"/>
              <a:gd name="connsiteX18" fmla="*/ 935522 w 4784040"/>
              <a:gd name="connsiteY18" fmla="*/ 1109508 h 1189895"/>
              <a:gd name="connsiteX19" fmla="*/ 975715 w 4784040"/>
              <a:gd name="connsiteY19" fmla="*/ 1089411 h 1189895"/>
              <a:gd name="connsiteX20" fmla="*/ 1015909 w 4784040"/>
              <a:gd name="connsiteY20" fmla="*/ 1029121 h 1189895"/>
              <a:gd name="connsiteX21" fmla="*/ 1025957 w 4784040"/>
              <a:gd name="connsiteY21" fmla="*/ 918589 h 1189895"/>
              <a:gd name="connsiteX22" fmla="*/ 1116392 w 4784040"/>
              <a:gd name="connsiteY22" fmla="*/ 777912 h 1189895"/>
              <a:gd name="connsiteX23" fmla="*/ 1126440 w 4784040"/>
              <a:gd name="connsiteY23" fmla="*/ 727670 h 1189895"/>
              <a:gd name="connsiteX24" fmla="*/ 1166634 w 4784040"/>
              <a:gd name="connsiteY24" fmla="*/ 677429 h 1189895"/>
              <a:gd name="connsiteX25" fmla="*/ 1186731 w 4784040"/>
              <a:gd name="connsiteY25" fmla="*/ 647284 h 1189895"/>
              <a:gd name="connsiteX26" fmla="*/ 1196779 w 4784040"/>
              <a:gd name="connsiteY26" fmla="*/ 617138 h 1189895"/>
              <a:gd name="connsiteX27" fmla="*/ 1216876 w 4784040"/>
              <a:gd name="connsiteY27" fmla="*/ 566897 h 1189895"/>
              <a:gd name="connsiteX28" fmla="*/ 1236972 w 4784040"/>
              <a:gd name="connsiteY28" fmla="*/ 436268 h 1189895"/>
              <a:gd name="connsiteX29" fmla="*/ 1247021 w 4784040"/>
              <a:gd name="connsiteY29" fmla="*/ 627187 h 1189895"/>
              <a:gd name="connsiteX30" fmla="*/ 1267117 w 4784040"/>
              <a:gd name="connsiteY30" fmla="*/ 586993 h 1189895"/>
              <a:gd name="connsiteX31" fmla="*/ 1277166 w 4784040"/>
              <a:gd name="connsiteY31" fmla="*/ 556848 h 1189895"/>
              <a:gd name="connsiteX32" fmla="*/ 1327408 w 4784040"/>
              <a:gd name="connsiteY32" fmla="*/ 647284 h 1189895"/>
              <a:gd name="connsiteX33" fmla="*/ 1377649 w 4784040"/>
              <a:gd name="connsiteY33" fmla="*/ 707574 h 1189895"/>
              <a:gd name="connsiteX34" fmla="*/ 1407794 w 4784040"/>
              <a:gd name="connsiteY34" fmla="*/ 717622 h 1189895"/>
              <a:gd name="connsiteX35" fmla="*/ 1458036 w 4784040"/>
              <a:gd name="connsiteY35" fmla="*/ 607090 h 1189895"/>
              <a:gd name="connsiteX36" fmla="*/ 1518326 w 4784040"/>
              <a:gd name="connsiteY36" fmla="*/ 546800 h 1189895"/>
              <a:gd name="connsiteX37" fmla="*/ 1538423 w 4784040"/>
              <a:gd name="connsiteY37" fmla="*/ 506607 h 1189895"/>
              <a:gd name="connsiteX38" fmla="*/ 1568568 w 4784040"/>
              <a:gd name="connsiteY38" fmla="*/ 365930 h 1189895"/>
              <a:gd name="connsiteX39" fmla="*/ 1588665 w 4784040"/>
              <a:gd name="connsiteY39" fmla="*/ 396075 h 1189895"/>
              <a:gd name="connsiteX40" fmla="*/ 1598713 w 4784040"/>
              <a:gd name="connsiteY40" fmla="*/ 426220 h 1189895"/>
              <a:gd name="connsiteX41" fmla="*/ 1618810 w 4784040"/>
              <a:gd name="connsiteY41" fmla="*/ 496558 h 1189895"/>
              <a:gd name="connsiteX42" fmla="*/ 1669051 w 4784040"/>
              <a:gd name="connsiteY42" fmla="*/ 576945 h 1189895"/>
              <a:gd name="connsiteX43" fmla="*/ 1699197 w 4784040"/>
              <a:gd name="connsiteY43" fmla="*/ 737719 h 1189895"/>
              <a:gd name="connsiteX44" fmla="*/ 1729342 w 4784040"/>
              <a:gd name="connsiteY44" fmla="*/ 848251 h 1189895"/>
              <a:gd name="connsiteX45" fmla="*/ 1749438 w 4784040"/>
              <a:gd name="connsiteY45" fmla="*/ 928637 h 1189895"/>
              <a:gd name="connsiteX46" fmla="*/ 1769535 w 4784040"/>
              <a:gd name="connsiteY46" fmla="*/ 958782 h 1189895"/>
              <a:gd name="connsiteX47" fmla="*/ 1799680 w 4784040"/>
              <a:gd name="connsiteY47" fmla="*/ 948734 h 1189895"/>
              <a:gd name="connsiteX48" fmla="*/ 1809728 w 4784040"/>
              <a:gd name="connsiteY48" fmla="*/ 918589 h 1189895"/>
              <a:gd name="connsiteX49" fmla="*/ 1829825 w 4784040"/>
              <a:gd name="connsiteY49" fmla="*/ 888444 h 1189895"/>
              <a:gd name="connsiteX50" fmla="*/ 1859970 w 4784040"/>
              <a:gd name="connsiteY50" fmla="*/ 838202 h 1189895"/>
              <a:gd name="connsiteX51" fmla="*/ 1900164 w 4784040"/>
              <a:gd name="connsiteY51" fmla="*/ 868347 h 1189895"/>
              <a:gd name="connsiteX52" fmla="*/ 2000647 w 4784040"/>
              <a:gd name="connsiteY52" fmla="*/ 958782 h 1189895"/>
              <a:gd name="connsiteX53" fmla="*/ 2040840 w 4784040"/>
              <a:gd name="connsiteY53" fmla="*/ 1029121 h 1189895"/>
              <a:gd name="connsiteX54" fmla="*/ 2070986 w 4784040"/>
              <a:gd name="connsiteY54" fmla="*/ 1049218 h 1189895"/>
              <a:gd name="connsiteX55" fmla="*/ 2081034 w 4784040"/>
              <a:gd name="connsiteY55" fmla="*/ 1079363 h 1189895"/>
              <a:gd name="connsiteX56" fmla="*/ 2101131 w 4784040"/>
              <a:gd name="connsiteY56" fmla="*/ 1049218 h 1189895"/>
              <a:gd name="connsiteX57" fmla="*/ 2111179 w 4784040"/>
              <a:gd name="connsiteY57" fmla="*/ 1009024 h 1189895"/>
              <a:gd name="connsiteX58" fmla="*/ 2131276 w 4784040"/>
              <a:gd name="connsiteY58" fmla="*/ 958782 h 1189895"/>
              <a:gd name="connsiteX59" fmla="*/ 2141324 w 4784040"/>
              <a:gd name="connsiteY59" fmla="*/ 928637 h 1189895"/>
              <a:gd name="connsiteX60" fmla="*/ 2151372 w 4784040"/>
              <a:gd name="connsiteY60" fmla="*/ 767864 h 1189895"/>
              <a:gd name="connsiteX61" fmla="*/ 2181517 w 4784040"/>
              <a:gd name="connsiteY61" fmla="*/ 677429 h 1189895"/>
              <a:gd name="connsiteX62" fmla="*/ 2211662 w 4784040"/>
              <a:gd name="connsiteY62" fmla="*/ 627187 h 1189895"/>
              <a:gd name="connsiteX63" fmla="*/ 2221711 w 4784040"/>
              <a:gd name="connsiteY63" fmla="*/ 566897 h 1189895"/>
              <a:gd name="connsiteX64" fmla="*/ 2231759 w 4784040"/>
              <a:gd name="connsiteY64" fmla="*/ 597042 h 1189895"/>
              <a:gd name="connsiteX65" fmla="*/ 2241808 w 4784040"/>
              <a:gd name="connsiteY65" fmla="*/ 657332 h 1189895"/>
              <a:gd name="connsiteX66" fmla="*/ 2271953 w 4784040"/>
              <a:gd name="connsiteY66" fmla="*/ 727670 h 1189895"/>
              <a:gd name="connsiteX67" fmla="*/ 2282001 w 4784040"/>
              <a:gd name="connsiteY67" fmla="*/ 848251 h 1189895"/>
              <a:gd name="connsiteX68" fmla="*/ 2302098 w 4784040"/>
              <a:gd name="connsiteY68" fmla="*/ 968831 h 1189895"/>
              <a:gd name="connsiteX69" fmla="*/ 2362388 w 4784040"/>
              <a:gd name="connsiteY69" fmla="*/ 908541 h 1189895"/>
              <a:gd name="connsiteX70" fmla="*/ 2422678 w 4784040"/>
              <a:gd name="connsiteY70" fmla="*/ 868347 h 1189895"/>
              <a:gd name="connsiteX71" fmla="*/ 2472920 w 4784040"/>
              <a:gd name="connsiteY71" fmla="*/ 808057 h 1189895"/>
              <a:gd name="connsiteX72" fmla="*/ 2513113 w 4784040"/>
              <a:gd name="connsiteY72" fmla="*/ 747767 h 1189895"/>
              <a:gd name="connsiteX73" fmla="*/ 2583451 w 4784040"/>
              <a:gd name="connsiteY73" fmla="*/ 687477 h 1189895"/>
              <a:gd name="connsiteX74" fmla="*/ 2633693 w 4784040"/>
              <a:gd name="connsiteY74" fmla="*/ 697525 h 1189895"/>
              <a:gd name="connsiteX75" fmla="*/ 2683935 w 4784040"/>
              <a:gd name="connsiteY75" fmla="*/ 737719 h 1189895"/>
              <a:gd name="connsiteX76" fmla="*/ 2744225 w 4784040"/>
              <a:gd name="connsiteY76" fmla="*/ 767864 h 1189895"/>
              <a:gd name="connsiteX77" fmla="*/ 2774370 w 4784040"/>
              <a:gd name="connsiteY77" fmla="*/ 798009 h 1189895"/>
              <a:gd name="connsiteX78" fmla="*/ 2784419 w 4784040"/>
              <a:gd name="connsiteY78" fmla="*/ 828154 h 1189895"/>
              <a:gd name="connsiteX79" fmla="*/ 2864805 w 4784040"/>
              <a:gd name="connsiteY79" fmla="*/ 868347 h 1189895"/>
              <a:gd name="connsiteX80" fmla="*/ 2904999 w 4784040"/>
              <a:gd name="connsiteY80" fmla="*/ 888444 h 1189895"/>
              <a:gd name="connsiteX81" fmla="*/ 2935144 w 4784040"/>
              <a:gd name="connsiteY81" fmla="*/ 858299 h 1189895"/>
              <a:gd name="connsiteX82" fmla="*/ 2965289 w 4784040"/>
              <a:gd name="connsiteY82" fmla="*/ 838202 h 1189895"/>
              <a:gd name="connsiteX83" fmla="*/ 3035627 w 4784040"/>
              <a:gd name="connsiteY83" fmla="*/ 767864 h 1189895"/>
              <a:gd name="connsiteX84" fmla="*/ 3045676 w 4784040"/>
              <a:gd name="connsiteY84" fmla="*/ 727670 h 1189895"/>
              <a:gd name="connsiteX85" fmla="*/ 3075821 w 4784040"/>
              <a:gd name="connsiteY85" fmla="*/ 647284 h 1189895"/>
              <a:gd name="connsiteX86" fmla="*/ 3085869 w 4784040"/>
              <a:gd name="connsiteY86" fmla="*/ 546800 h 1189895"/>
              <a:gd name="connsiteX87" fmla="*/ 3105966 w 4784040"/>
              <a:gd name="connsiteY87" fmla="*/ 496558 h 1189895"/>
              <a:gd name="connsiteX88" fmla="*/ 3116014 w 4784040"/>
              <a:gd name="connsiteY88" fmla="*/ 456365 h 1189895"/>
              <a:gd name="connsiteX89" fmla="*/ 3136111 w 4784040"/>
              <a:gd name="connsiteY89" fmla="*/ 426220 h 1189895"/>
              <a:gd name="connsiteX90" fmla="*/ 3166256 w 4784040"/>
              <a:gd name="connsiteY90" fmla="*/ 335785 h 1189895"/>
              <a:gd name="connsiteX91" fmla="*/ 3186353 w 4784040"/>
              <a:gd name="connsiteY91" fmla="*/ 305640 h 1189895"/>
              <a:gd name="connsiteX92" fmla="*/ 3206449 w 4784040"/>
              <a:gd name="connsiteY92" fmla="*/ 225253 h 1189895"/>
              <a:gd name="connsiteX93" fmla="*/ 3271748 w 4784040"/>
              <a:gd name="connsiteY93" fmla="*/ 16377 h 1189895"/>
              <a:gd name="connsiteX94" fmla="*/ 3266739 w 4784040"/>
              <a:gd name="connsiteY94" fmla="*/ 355881 h 1189895"/>
              <a:gd name="connsiteX95" fmla="*/ 3316981 w 4784040"/>
              <a:gd name="connsiteY95" fmla="*/ 486510 h 1189895"/>
              <a:gd name="connsiteX96" fmla="*/ 3327029 w 4784040"/>
              <a:gd name="connsiteY96" fmla="*/ 637235 h 1189895"/>
              <a:gd name="connsiteX97" fmla="*/ 3357175 w 4784040"/>
              <a:gd name="connsiteY97" fmla="*/ 808057 h 1189895"/>
              <a:gd name="connsiteX98" fmla="*/ 3397368 w 4784040"/>
              <a:gd name="connsiteY98" fmla="*/ 928637 h 1189895"/>
              <a:gd name="connsiteX99" fmla="*/ 3407416 w 4784040"/>
              <a:gd name="connsiteY99" fmla="*/ 968831 h 1189895"/>
              <a:gd name="connsiteX100" fmla="*/ 3417465 w 4784040"/>
              <a:gd name="connsiteY100" fmla="*/ 1099459 h 1189895"/>
              <a:gd name="connsiteX101" fmla="*/ 3437561 w 4784040"/>
              <a:gd name="connsiteY101" fmla="*/ 1159749 h 1189895"/>
              <a:gd name="connsiteX102" fmla="*/ 3447610 w 4784040"/>
              <a:gd name="connsiteY102" fmla="*/ 1189895 h 1189895"/>
              <a:gd name="connsiteX103" fmla="*/ 3507900 w 4784040"/>
              <a:gd name="connsiteY103" fmla="*/ 1109508 h 1189895"/>
              <a:gd name="connsiteX104" fmla="*/ 3558142 w 4784040"/>
              <a:gd name="connsiteY104" fmla="*/ 1029121 h 1189895"/>
              <a:gd name="connsiteX105" fmla="*/ 3578238 w 4784040"/>
              <a:gd name="connsiteY105" fmla="*/ 958782 h 1189895"/>
              <a:gd name="connsiteX106" fmla="*/ 3588287 w 4784040"/>
              <a:gd name="connsiteY106" fmla="*/ 898492 h 1189895"/>
              <a:gd name="connsiteX107" fmla="*/ 3618432 w 4784040"/>
              <a:gd name="connsiteY107" fmla="*/ 828154 h 1189895"/>
              <a:gd name="connsiteX108" fmla="*/ 3628480 w 4784040"/>
              <a:gd name="connsiteY108" fmla="*/ 727670 h 1189895"/>
              <a:gd name="connsiteX109" fmla="*/ 3658625 w 4784040"/>
              <a:gd name="connsiteY109" fmla="*/ 657332 h 1189895"/>
              <a:gd name="connsiteX110" fmla="*/ 3728964 w 4784040"/>
              <a:gd name="connsiteY110" fmla="*/ 747767 h 1189895"/>
              <a:gd name="connsiteX111" fmla="*/ 3749060 w 4784040"/>
              <a:gd name="connsiteY111" fmla="*/ 787960 h 1189895"/>
              <a:gd name="connsiteX112" fmla="*/ 3759109 w 4784040"/>
              <a:gd name="connsiteY112" fmla="*/ 888444 h 1189895"/>
              <a:gd name="connsiteX113" fmla="*/ 3809350 w 4784040"/>
              <a:gd name="connsiteY113" fmla="*/ 908541 h 1189895"/>
              <a:gd name="connsiteX114" fmla="*/ 3980172 w 4784040"/>
              <a:gd name="connsiteY114" fmla="*/ 928637 h 1189895"/>
              <a:gd name="connsiteX115" fmla="*/ 4010317 w 4784040"/>
              <a:gd name="connsiteY115" fmla="*/ 918589 h 1189895"/>
              <a:gd name="connsiteX116" fmla="*/ 4020366 w 4784040"/>
              <a:gd name="connsiteY116" fmla="*/ 838202 h 1189895"/>
              <a:gd name="connsiteX117" fmla="*/ 4030414 w 4784040"/>
              <a:gd name="connsiteY117" fmla="*/ 787960 h 1189895"/>
              <a:gd name="connsiteX118" fmla="*/ 4080656 w 4784040"/>
              <a:gd name="connsiteY118" fmla="*/ 757815 h 1189895"/>
              <a:gd name="connsiteX119" fmla="*/ 4100753 w 4784040"/>
              <a:gd name="connsiteY119" fmla="*/ 727670 h 1189895"/>
              <a:gd name="connsiteX120" fmla="*/ 4140946 w 4784040"/>
              <a:gd name="connsiteY120" fmla="*/ 687477 h 1189895"/>
              <a:gd name="connsiteX121" fmla="*/ 4150994 w 4784040"/>
              <a:gd name="connsiteY121" fmla="*/ 627187 h 1189895"/>
              <a:gd name="connsiteX122" fmla="*/ 4171091 w 4784040"/>
              <a:gd name="connsiteY122" fmla="*/ 597042 h 1189895"/>
              <a:gd name="connsiteX123" fmla="*/ 4201236 w 4784040"/>
              <a:gd name="connsiteY123" fmla="*/ 536752 h 1189895"/>
              <a:gd name="connsiteX124" fmla="*/ 4231381 w 4784040"/>
              <a:gd name="connsiteY124" fmla="*/ 546800 h 1189895"/>
              <a:gd name="connsiteX125" fmla="*/ 4261526 w 4784040"/>
              <a:gd name="connsiteY125" fmla="*/ 657332 h 1189895"/>
              <a:gd name="connsiteX126" fmla="*/ 4281623 w 4784040"/>
              <a:gd name="connsiteY126" fmla="*/ 727670 h 1189895"/>
              <a:gd name="connsiteX127" fmla="*/ 4301720 w 4784040"/>
              <a:gd name="connsiteY127" fmla="*/ 757815 h 1189895"/>
              <a:gd name="connsiteX128" fmla="*/ 4341913 w 4784040"/>
              <a:gd name="connsiteY128" fmla="*/ 697525 h 1189895"/>
              <a:gd name="connsiteX129" fmla="*/ 4402203 w 4784040"/>
              <a:gd name="connsiteY129" fmla="*/ 597042 h 1189895"/>
              <a:gd name="connsiteX130" fmla="*/ 4412251 w 4784040"/>
              <a:gd name="connsiteY130" fmla="*/ 406123 h 1189895"/>
              <a:gd name="connsiteX131" fmla="*/ 4422300 w 4784040"/>
              <a:gd name="connsiteY131" fmla="*/ 365930 h 1189895"/>
              <a:gd name="connsiteX132" fmla="*/ 4472542 w 4784040"/>
              <a:gd name="connsiteY132" fmla="*/ 476462 h 1189895"/>
              <a:gd name="connsiteX133" fmla="*/ 4482590 w 4784040"/>
              <a:gd name="connsiteY133" fmla="*/ 556848 h 1189895"/>
              <a:gd name="connsiteX134" fmla="*/ 4492638 w 4784040"/>
              <a:gd name="connsiteY134" fmla="*/ 687477 h 1189895"/>
              <a:gd name="connsiteX135" fmla="*/ 4522783 w 4784040"/>
              <a:gd name="connsiteY135" fmla="*/ 777912 h 1189895"/>
              <a:gd name="connsiteX136" fmla="*/ 4532832 w 4784040"/>
              <a:gd name="connsiteY136" fmla="*/ 808057 h 1189895"/>
              <a:gd name="connsiteX137" fmla="*/ 4542880 w 4784040"/>
              <a:gd name="connsiteY137" fmla="*/ 838202 h 1189895"/>
              <a:gd name="connsiteX138" fmla="*/ 4573025 w 4784040"/>
              <a:gd name="connsiteY138" fmla="*/ 868347 h 1189895"/>
              <a:gd name="connsiteX139" fmla="*/ 4583073 w 4784040"/>
              <a:gd name="connsiteY139" fmla="*/ 1009024 h 1189895"/>
              <a:gd name="connsiteX140" fmla="*/ 4623267 w 4784040"/>
              <a:gd name="connsiteY140" fmla="*/ 1029121 h 1189895"/>
              <a:gd name="connsiteX141" fmla="*/ 4683557 w 4784040"/>
              <a:gd name="connsiteY141" fmla="*/ 968831 h 1189895"/>
              <a:gd name="connsiteX142" fmla="*/ 4723750 w 4784040"/>
              <a:gd name="connsiteY142" fmla="*/ 898492 h 1189895"/>
              <a:gd name="connsiteX143" fmla="*/ 4763944 w 4784040"/>
              <a:gd name="connsiteY143" fmla="*/ 838202 h 1189895"/>
              <a:gd name="connsiteX144" fmla="*/ 4784040 w 4784040"/>
              <a:gd name="connsiteY144" fmla="*/ 787960 h 1189895"/>
              <a:gd name="connsiteX0" fmla="*/ 0 w 4784040"/>
              <a:gd name="connsiteY0" fmla="*/ 353394 h 1189895"/>
              <a:gd name="connsiteX1" fmla="*/ 222089 w 4784040"/>
              <a:gd name="connsiteY1" fmla="*/ 828154 h 1189895"/>
              <a:gd name="connsiteX2" fmla="*/ 232137 w 4784040"/>
              <a:gd name="connsiteY2" fmla="*/ 798009 h 1189895"/>
              <a:gd name="connsiteX3" fmla="*/ 262282 w 4784040"/>
              <a:gd name="connsiteY3" fmla="*/ 787960 h 1189895"/>
              <a:gd name="connsiteX4" fmla="*/ 272331 w 4784040"/>
              <a:gd name="connsiteY4" fmla="*/ 630504 h 1189895"/>
              <a:gd name="connsiteX5" fmla="*/ 312524 w 4784040"/>
              <a:gd name="connsiteY5" fmla="*/ 878396 h 1189895"/>
              <a:gd name="connsiteX6" fmla="*/ 322572 w 4784040"/>
              <a:gd name="connsiteY6" fmla="*/ 958782 h 1189895"/>
              <a:gd name="connsiteX7" fmla="*/ 332621 w 4784040"/>
              <a:gd name="connsiteY7" fmla="*/ 708003 h 1189895"/>
              <a:gd name="connsiteX8" fmla="*/ 402959 w 4784040"/>
              <a:gd name="connsiteY8" fmla="*/ 1069314 h 1189895"/>
              <a:gd name="connsiteX9" fmla="*/ 443153 w 4784040"/>
              <a:gd name="connsiteY9" fmla="*/ 1079363 h 1189895"/>
              <a:gd name="connsiteX10" fmla="*/ 473298 w 4784040"/>
              <a:gd name="connsiteY10" fmla="*/ 1089411 h 1189895"/>
              <a:gd name="connsiteX11" fmla="*/ 503443 w 4784040"/>
              <a:gd name="connsiteY11" fmla="*/ 529569 h 1189895"/>
              <a:gd name="connsiteX12" fmla="*/ 553684 w 4784040"/>
              <a:gd name="connsiteY12" fmla="*/ 898492 h 1189895"/>
              <a:gd name="connsiteX13" fmla="*/ 583829 w 4784040"/>
              <a:gd name="connsiteY13" fmla="*/ 878396 h 1189895"/>
              <a:gd name="connsiteX14" fmla="*/ 597659 w 4784040"/>
              <a:gd name="connsiteY14" fmla="*/ 861433 h 1189895"/>
              <a:gd name="connsiteX15" fmla="*/ 684313 w 4784040"/>
              <a:gd name="connsiteY15" fmla="*/ 828154 h 1189895"/>
              <a:gd name="connsiteX16" fmla="*/ 734555 w 4784040"/>
              <a:gd name="connsiteY16" fmla="*/ 948734 h 1189895"/>
              <a:gd name="connsiteX17" fmla="*/ 804893 w 4784040"/>
              <a:gd name="connsiteY17" fmla="*/ 998976 h 1189895"/>
              <a:gd name="connsiteX18" fmla="*/ 935522 w 4784040"/>
              <a:gd name="connsiteY18" fmla="*/ 1109508 h 1189895"/>
              <a:gd name="connsiteX19" fmla="*/ 975715 w 4784040"/>
              <a:gd name="connsiteY19" fmla="*/ 1089411 h 1189895"/>
              <a:gd name="connsiteX20" fmla="*/ 1015909 w 4784040"/>
              <a:gd name="connsiteY20" fmla="*/ 1029121 h 1189895"/>
              <a:gd name="connsiteX21" fmla="*/ 1025957 w 4784040"/>
              <a:gd name="connsiteY21" fmla="*/ 918589 h 1189895"/>
              <a:gd name="connsiteX22" fmla="*/ 1116392 w 4784040"/>
              <a:gd name="connsiteY22" fmla="*/ 777912 h 1189895"/>
              <a:gd name="connsiteX23" fmla="*/ 1126440 w 4784040"/>
              <a:gd name="connsiteY23" fmla="*/ 727670 h 1189895"/>
              <a:gd name="connsiteX24" fmla="*/ 1166634 w 4784040"/>
              <a:gd name="connsiteY24" fmla="*/ 677429 h 1189895"/>
              <a:gd name="connsiteX25" fmla="*/ 1186731 w 4784040"/>
              <a:gd name="connsiteY25" fmla="*/ 647284 h 1189895"/>
              <a:gd name="connsiteX26" fmla="*/ 1196779 w 4784040"/>
              <a:gd name="connsiteY26" fmla="*/ 617138 h 1189895"/>
              <a:gd name="connsiteX27" fmla="*/ 1216876 w 4784040"/>
              <a:gd name="connsiteY27" fmla="*/ 566897 h 1189895"/>
              <a:gd name="connsiteX28" fmla="*/ 1236972 w 4784040"/>
              <a:gd name="connsiteY28" fmla="*/ 436268 h 1189895"/>
              <a:gd name="connsiteX29" fmla="*/ 1247021 w 4784040"/>
              <a:gd name="connsiteY29" fmla="*/ 627187 h 1189895"/>
              <a:gd name="connsiteX30" fmla="*/ 1267117 w 4784040"/>
              <a:gd name="connsiteY30" fmla="*/ 586993 h 1189895"/>
              <a:gd name="connsiteX31" fmla="*/ 1277166 w 4784040"/>
              <a:gd name="connsiteY31" fmla="*/ 556848 h 1189895"/>
              <a:gd name="connsiteX32" fmla="*/ 1327408 w 4784040"/>
              <a:gd name="connsiteY32" fmla="*/ 647284 h 1189895"/>
              <a:gd name="connsiteX33" fmla="*/ 1377649 w 4784040"/>
              <a:gd name="connsiteY33" fmla="*/ 707574 h 1189895"/>
              <a:gd name="connsiteX34" fmla="*/ 1407794 w 4784040"/>
              <a:gd name="connsiteY34" fmla="*/ 717622 h 1189895"/>
              <a:gd name="connsiteX35" fmla="*/ 1458036 w 4784040"/>
              <a:gd name="connsiteY35" fmla="*/ 607090 h 1189895"/>
              <a:gd name="connsiteX36" fmla="*/ 1518326 w 4784040"/>
              <a:gd name="connsiteY36" fmla="*/ 546800 h 1189895"/>
              <a:gd name="connsiteX37" fmla="*/ 1538423 w 4784040"/>
              <a:gd name="connsiteY37" fmla="*/ 506607 h 1189895"/>
              <a:gd name="connsiteX38" fmla="*/ 1568568 w 4784040"/>
              <a:gd name="connsiteY38" fmla="*/ 365930 h 1189895"/>
              <a:gd name="connsiteX39" fmla="*/ 1588665 w 4784040"/>
              <a:gd name="connsiteY39" fmla="*/ 396075 h 1189895"/>
              <a:gd name="connsiteX40" fmla="*/ 1598713 w 4784040"/>
              <a:gd name="connsiteY40" fmla="*/ 426220 h 1189895"/>
              <a:gd name="connsiteX41" fmla="*/ 1618810 w 4784040"/>
              <a:gd name="connsiteY41" fmla="*/ 496558 h 1189895"/>
              <a:gd name="connsiteX42" fmla="*/ 1669051 w 4784040"/>
              <a:gd name="connsiteY42" fmla="*/ 576945 h 1189895"/>
              <a:gd name="connsiteX43" fmla="*/ 1699197 w 4784040"/>
              <a:gd name="connsiteY43" fmla="*/ 737719 h 1189895"/>
              <a:gd name="connsiteX44" fmla="*/ 1729342 w 4784040"/>
              <a:gd name="connsiteY44" fmla="*/ 848251 h 1189895"/>
              <a:gd name="connsiteX45" fmla="*/ 1749438 w 4784040"/>
              <a:gd name="connsiteY45" fmla="*/ 928637 h 1189895"/>
              <a:gd name="connsiteX46" fmla="*/ 1769535 w 4784040"/>
              <a:gd name="connsiteY46" fmla="*/ 958782 h 1189895"/>
              <a:gd name="connsiteX47" fmla="*/ 1799680 w 4784040"/>
              <a:gd name="connsiteY47" fmla="*/ 948734 h 1189895"/>
              <a:gd name="connsiteX48" fmla="*/ 1809728 w 4784040"/>
              <a:gd name="connsiteY48" fmla="*/ 918589 h 1189895"/>
              <a:gd name="connsiteX49" fmla="*/ 1829825 w 4784040"/>
              <a:gd name="connsiteY49" fmla="*/ 888444 h 1189895"/>
              <a:gd name="connsiteX50" fmla="*/ 1859970 w 4784040"/>
              <a:gd name="connsiteY50" fmla="*/ 838202 h 1189895"/>
              <a:gd name="connsiteX51" fmla="*/ 1900164 w 4784040"/>
              <a:gd name="connsiteY51" fmla="*/ 868347 h 1189895"/>
              <a:gd name="connsiteX52" fmla="*/ 2000647 w 4784040"/>
              <a:gd name="connsiteY52" fmla="*/ 958782 h 1189895"/>
              <a:gd name="connsiteX53" fmla="*/ 2040840 w 4784040"/>
              <a:gd name="connsiteY53" fmla="*/ 1029121 h 1189895"/>
              <a:gd name="connsiteX54" fmla="*/ 2070986 w 4784040"/>
              <a:gd name="connsiteY54" fmla="*/ 1049218 h 1189895"/>
              <a:gd name="connsiteX55" fmla="*/ 2081034 w 4784040"/>
              <a:gd name="connsiteY55" fmla="*/ 1079363 h 1189895"/>
              <a:gd name="connsiteX56" fmla="*/ 2101131 w 4784040"/>
              <a:gd name="connsiteY56" fmla="*/ 1049218 h 1189895"/>
              <a:gd name="connsiteX57" fmla="*/ 2111179 w 4784040"/>
              <a:gd name="connsiteY57" fmla="*/ 1009024 h 1189895"/>
              <a:gd name="connsiteX58" fmla="*/ 2131276 w 4784040"/>
              <a:gd name="connsiteY58" fmla="*/ 958782 h 1189895"/>
              <a:gd name="connsiteX59" fmla="*/ 2141324 w 4784040"/>
              <a:gd name="connsiteY59" fmla="*/ 928637 h 1189895"/>
              <a:gd name="connsiteX60" fmla="*/ 2151372 w 4784040"/>
              <a:gd name="connsiteY60" fmla="*/ 767864 h 1189895"/>
              <a:gd name="connsiteX61" fmla="*/ 2181517 w 4784040"/>
              <a:gd name="connsiteY61" fmla="*/ 677429 h 1189895"/>
              <a:gd name="connsiteX62" fmla="*/ 2211662 w 4784040"/>
              <a:gd name="connsiteY62" fmla="*/ 627187 h 1189895"/>
              <a:gd name="connsiteX63" fmla="*/ 2221711 w 4784040"/>
              <a:gd name="connsiteY63" fmla="*/ 566897 h 1189895"/>
              <a:gd name="connsiteX64" fmla="*/ 2231759 w 4784040"/>
              <a:gd name="connsiteY64" fmla="*/ 597042 h 1189895"/>
              <a:gd name="connsiteX65" fmla="*/ 2241808 w 4784040"/>
              <a:gd name="connsiteY65" fmla="*/ 657332 h 1189895"/>
              <a:gd name="connsiteX66" fmla="*/ 2271953 w 4784040"/>
              <a:gd name="connsiteY66" fmla="*/ 727670 h 1189895"/>
              <a:gd name="connsiteX67" fmla="*/ 2282001 w 4784040"/>
              <a:gd name="connsiteY67" fmla="*/ 848251 h 1189895"/>
              <a:gd name="connsiteX68" fmla="*/ 2302098 w 4784040"/>
              <a:gd name="connsiteY68" fmla="*/ 968831 h 1189895"/>
              <a:gd name="connsiteX69" fmla="*/ 2362388 w 4784040"/>
              <a:gd name="connsiteY69" fmla="*/ 908541 h 1189895"/>
              <a:gd name="connsiteX70" fmla="*/ 2422678 w 4784040"/>
              <a:gd name="connsiteY70" fmla="*/ 868347 h 1189895"/>
              <a:gd name="connsiteX71" fmla="*/ 2472920 w 4784040"/>
              <a:gd name="connsiteY71" fmla="*/ 808057 h 1189895"/>
              <a:gd name="connsiteX72" fmla="*/ 2513113 w 4784040"/>
              <a:gd name="connsiteY72" fmla="*/ 747767 h 1189895"/>
              <a:gd name="connsiteX73" fmla="*/ 2583451 w 4784040"/>
              <a:gd name="connsiteY73" fmla="*/ 687477 h 1189895"/>
              <a:gd name="connsiteX74" fmla="*/ 2633693 w 4784040"/>
              <a:gd name="connsiteY74" fmla="*/ 697525 h 1189895"/>
              <a:gd name="connsiteX75" fmla="*/ 2683935 w 4784040"/>
              <a:gd name="connsiteY75" fmla="*/ 737719 h 1189895"/>
              <a:gd name="connsiteX76" fmla="*/ 2744225 w 4784040"/>
              <a:gd name="connsiteY76" fmla="*/ 767864 h 1189895"/>
              <a:gd name="connsiteX77" fmla="*/ 2774370 w 4784040"/>
              <a:gd name="connsiteY77" fmla="*/ 798009 h 1189895"/>
              <a:gd name="connsiteX78" fmla="*/ 2784419 w 4784040"/>
              <a:gd name="connsiteY78" fmla="*/ 828154 h 1189895"/>
              <a:gd name="connsiteX79" fmla="*/ 2864805 w 4784040"/>
              <a:gd name="connsiteY79" fmla="*/ 868347 h 1189895"/>
              <a:gd name="connsiteX80" fmla="*/ 2904999 w 4784040"/>
              <a:gd name="connsiteY80" fmla="*/ 888444 h 1189895"/>
              <a:gd name="connsiteX81" fmla="*/ 2935144 w 4784040"/>
              <a:gd name="connsiteY81" fmla="*/ 858299 h 1189895"/>
              <a:gd name="connsiteX82" fmla="*/ 2965289 w 4784040"/>
              <a:gd name="connsiteY82" fmla="*/ 838202 h 1189895"/>
              <a:gd name="connsiteX83" fmla="*/ 3035627 w 4784040"/>
              <a:gd name="connsiteY83" fmla="*/ 767864 h 1189895"/>
              <a:gd name="connsiteX84" fmla="*/ 3045676 w 4784040"/>
              <a:gd name="connsiteY84" fmla="*/ 727670 h 1189895"/>
              <a:gd name="connsiteX85" fmla="*/ 3075821 w 4784040"/>
              <a:gd name="connsiteY85" fmla="*/ 647284 h 1189895"/>
              <a:gd name="connsiteX86" fmla="*/ 3085869 w 4784040"/>
              <a:gd name="connsiteY86" fmla="*/ 546800 h 1189895"/>
              <a:gd name="connsiteX87" fmla="*/ 3105966 w 4784040"/>
              <a:gd name="connsiteY87" fmla="*/ 496558 h 1189895"/>
              <a:gd name="connsiteX88" fmla="*/ 3116014 w 4784040"/>
              <a:gd name="connsiteY88" fmla="*/ 456365 h 1189895"/>
              <a:gd name="connsiteX89" fmla="*/ 3136111 w 4784040"/>
              <a:gd name="connsiteY89" fmla="*/ 426220 h 1189895"/>
              <a:gd name="connsiteX90" fmla="*/ 3166256 w 4784040"/>
              <a:gd name="connsiteY90" fmla="*/ 335785 h 1189895"/>
              <a:gd name="connsiteX91" fmla="*/ 3186353 w 4784040"/>
              <a:gd name="connsiteY91" fmla="*/ 305640 h 1189895"/>
              <a:gd name="connsiteX92" fmla="*/ 3206449 w 4784040"/>
              <a:gd name="connsiteY92" fmla="*/ 225253 h 1189895"/>
              <a:gd name="connsiteX93" fmla="*/ 3271748 w 4784040"/>
              <a:gd name="connsiteY93" fmla="*/ 16377 h 1189895"/>
              <a:gd name="connsiteX94" fmla="*/ 3266739 w 4784040"/>
              <a:gd name="connsiteY94" fmla="*/ 355881 h 1189895"/>
              <a:gd name="connsiteX95" fmla="*/ 3316981 w 4784040"/>
              <a:gd name="connsiteY95" fmla="*/ 486510 h 1189895"/>
              <a:gd name="connsiteX96" fmla="*/ 3327029 w 4784040"/>
              <a:gd name="connsiteY96" fmla="*/ 637235 h 1189895"/>
              <a:gd name="connsiteX97" fmla="*/ 3357175 w 4784040"/>
              <a:gd name="connsiteY97" fmla="*/ 808057 h 1189895"/>
              <a:gd name="connsiteX98" fmla="*/ 3397368 w 4784040"/>
              <a:gd name="connsiteY98" fmla="*/ 928637 h 1189895"/>
              <a:gd name="connsiteX99" fmla="*/ 3407416 w 4784040"/>
              <a:gd name="connsiteY99" fmla="*/ 968831 h 1189895"/>
              <a:gd name="connsiteX100" fmla="*/ 3417465 w 4784040"/>
              <a:gd name="connsiteY100" fmla="*/ 1099459 h 1189895"/>
              <a:gd name="connsiteX101" fmla="*/ 3437561 w 4784040"/>
              <a:gd name="connsiteY101" fmla="*/ 1159749 h 1189895"/>
              <a:gd name="connsiteX102" fmla="*/ 3447610 w 4784040"/>
              <a:gd name="connsiteY102" fmla="*/ 1189895 h 1189895"/>
              <a:gd name="connsiteX103" fmla="*/ 3507900 w 4784040"/>
              <a:gd name="connsiteY103" fmla="*/ 1109508 h 1189895"/>
              <a:gd name="connsiteX104" fmla="*/ 3558142 w 4784040"/>
              <a:gd name="connsiteY104" fmla="*/ 1029121 h 1189895"/>
              <a:gd name="connsiteX105" fmla="*/ 3578238 w 4784040"/>
              <a:gd name="connsiteY105" fmla="*/ 958782 h 1189895"/>
              <a:gd name="connsiteX106" fmla="*/ 3588287 w 4784040"/>
              <a:gd name="connsiteY106" fmla="*/ 898492 h 1189895"/>
              <a:gd name="connsiteX107" fmla="*/ 3618432 w 4784040"/>
              <a:gd name="connsiteY107" fmla="*/ 828154 h 1189895"/>
              <a:gd name="connsiteX108" fmla="*/ 3628480 w 4784040"/>
              <a:gd name="connsiteY108" fmla="*/ 727670 h 1189895"/>
              <a:gd name="connsiteX109" fmla="*/ 3658625 w 4784040"/>
              <a:gd name="connsiteY109" fmla="*/ 657332 h 1189895"/>
              <a:gd name="connsiteX110" fmla="*/ 3728964 w 4784040"/>
              <a:gd name="connsiteY110" fmla="*/ 747767 h 1189895"/>
              <a:gd name="connsiteX111" fmla="*/ 3749060 w 4784040"/>
              <a:gd name="connsiteY111" fmla="*/ 787960 h 1189895"/>
              <a:gd name="connsiteX112" fmla="*/ 3759109 w 4784040"/>
              <a:gd name="connsiteY112" fmla="*/ 888444 h 1189895"/>
              <a:gd name="connsiteX113" fmla="*/ 3809350 w 4784040"/>
              <a:gd name="connsiteY113" fmla="*/ 908541 h 1189895"/>
              <a:gd name="connsiteX114" fmla="*/ 3980172 w 4784040"/>
              <a:gd name="connsiteY114" fmla="*/ 928637 h 1189895"/>
              <a:gd name="connsiteX115" fmla="*/ 4010317 w 4784040"/>
              <a:gd name="connsiteY115" fmla="*/ 918589 h 1189895"/>
              <a:gd name="connsiteX116" fmla="*/ 4020366 w 4784040"/>
              <a:gd name="connsiteY116" fmla="*/ 838202 h 1189895"/>
              <a:gd name="connsiteX117" fmla="*/ 4030414 w 4784040"/>
              <a:gd name="connsiteY117" fmla="*/ 787960 h 1189895"/>
              <a:gd name="connsiteX118" fmla="*/ 4080656 w 4784040"/>
              <a:gd name="connsiteY118" fmla="*/ 757815 h 1189895"/>
              <a:gd name="connsiteX119" fmla="*/ 4100753 w 4784040"/>
              <a:gd name="connsiteY119" fmla="*/ 727670 h 1189895"/>
              <a:gd name="connsiteX120" fmla="*/ 4140946 w 4784040"/>
              <a:gd name="connsiteY120" fmla="*/ 687477 h 1189895"/>
              <a:gd name="connsiteX121" fmla="*/ 4150994 w 4784040"/>
              <a:gd name="connsiteY121" fmla="*/ 627187 h 1189895"/>
              <a:gd name="connsiteX122" fmla="*/ 4171091 w 4784040"/>
              <a:gd name="connsiteY122" fmla="*/ 597042 h 1189895"/>
              <a:gd name="connsiteX123" fmla="*/ 4201236 w 4784040"/>
              <a:gd name="connsiteY123" fmla="*/ 536752 h 1189895"/>
              <a:gd name="connsiteX124" fmla="*/ 4231381 w 4784040"/>
              <a:gd name="connsiteY124" fmla="*/ 546800 h 1189895"/>
              <a:gd name="connsiteX125" fmla="*/ 4261526 w 4784040"/>
              <a:gd name="connsiteY125" fmla="*/ 657332 h 1189895"/>
              <a:gd name="connsiteX126" fmla="*/ 4281623 w 4784040"/>
              <a:gd name="connsiteY126" fmla="*/ 727670 h 1189895"/>
              <a:gd name="connsiteX127" fmla="*/ 4301720 w 4784040"/>
              <a:gd name="connsiteY127" fmla="*/ 757815 h 1189895"/>
              <a:gd name="connsiteX128" fmla="*/ 4341913 w 4784040"/>
              <a:gd name="connsiteY128" fmla="*/ 697525 h 1189895"/>
              <a:gd name="connsiteX129" fmla="*/ 4402203 w 4784040"/>
              <a:gd name="connsiteY129" fmla="*/ 597042 h 1189895"/>
              <a:gd name="connsiteX130" fmla="*/ 4412251 w 4784040"/>
              <a:gd name="connsiteY130" fmla="*/ 406123 h 1189895"/>
              <a:gd name="connsiteX131" fmla="*/ 4422300 w 4784040"/>
              <a:gd name="connsiteY131" fmla="*/ 365930 h 1189895"/>
              <a:gd name="connsiteX132" fmla="*/ 4472542 w 4784040"/>
              <a:gd name="connsiteY132" fmla="*/ 476462 h 1189895"/>
              <a:gd name="connsiteX133" fmla="*/ 4482590 w 4784040"/>
              <a:gd name="connsiteY133" fmla="*/ 556848 h 1189895"/>
              <a:gd name="connsiteX134" fmla="*/ 4492638 w 4784040"/>
              <a:gd name="connsiteY134" fmla="*/ 687477 h 1189895"/>
              <a:gd name="connsiteX135" fmla="*/ 4522783 w 4784040"/>
              <a:gd name="connsiteY135" fmla="*/ 777912 h 1189895"/>
              <a:gd name="connsiteX136" fmla="*/ 4532832 w 4784040"/>
              <a:gd name="connsiteY136" fmla="*/ 808057 h 1189895"/>
              <a:gd name="connsiteX137" fmla="*/ 4542880 w 4784040"/>
              <a:gd name="connsiteY137" fmla="*/ 838202 h 1189895"/>
              <a:gd name="connsiteX138" fmla="*/ 4573025 w 4784040"/>
              <a:gd name="connsiteY138" fmla="*/ 868347 h 1189895"/>
              <a:gd name="connsiteX139" fmla="*/ 4583073 w 4784040"/>
              <a:gd name="connsiteY139" fmla="*/ 1009024 h 1189895"/>
              <a:gd name="connsiteX140" fmla="*/ 4623267 w 4784040"/>
              <a:gd name="connsiteY140" fmla="*/ 1029121 h 1189895"/>
              <a:gd name="connsiteX141" fmla="*/ 4683557 w 4784040"/>
              <a:gd name="connsiteY141" fmla="*/ 968831 h 1189895"/>
              <a:gd name="connsiteX142" fmla="*/ 4723750 w 4784040"/>
              <a:gd name="connsiteY142" fmla="*/ 898492 h 1189895"/>
              <a:gd name="connsiteX143" fmla="*/ 4763944 w 4784040"/>
              <a:gd name="connsiteY143" fmla="*/ 838202 h 1189895"/>
              <a:gd name="connsiteX144" fmla="*/ 4784040 w 4784040"/>
              <a:gd name="connsiteY144" fmla="*/ 787960 h 1189895"/>
              <a:gd name="connsiteX0" fmla="*/ 0 w 4784040"/>
              <a:gd name="connsiteY0" fmla="*/ 353394 h 1189895"/>
              <a:gd name="connsiteX1" fmla="*/ 222089 w 4784040"/>
              <a:gd name="connsiteY1" fmla="*/ 828154 h 1189895"/>
              <a:gd name="connsiteX2" fmla="*/ 232137 w 4784040"/>
              <a:gd name="connsiteY2" fmla="*/ 798009 h 1189895"/>
              <a:gd name="connsiteX3" fmla="*/ 262282 w 4784040"/>
              <a:gd name="connsiteY3" fmla="*/ 787960 h 1189895"/>
              <a:gd name="connsiteX4" fmla="*/ 272331 w 4784040"/>
              <a:gd name="connsiteY4" fmla="*/ 630504 h 1189895"/>
              <a:gd name="connsiteX5" fmla="*/ 312524 w 4784040"/>
              <a:gd name="connsiteY5" fmla="*/ 878396 h 1189895"/>
              <a:gd name="connsiteX6" fmla="*/ 322572 w 4784040"/>
              <a:gd name="connsiteY6" fmla="*/ 958782 h 1189895"/>
              <a:gd name="connsiteX7" fmla="*/ 332621 w 4784040"/>
              <a:gd name="connsiteY7" fmla="*/ 708003 h 1189895"/>
              <a:gd name="connsiteX8" fmla="*/ 402959 w 4784040"/>
              <a:gd name="connsiteY8" fmla="*/ 1069314 h 1189895"/>
              <a:gd name="connsiteX9" fmla="*/ 443153 w 4784040"/>
              <a:gd name="connsiteY9" fmla="*/ 1079363 h 1189895"/>
              <a:gd name="connsiteX10" fmla="*/ 473298 w 4784040"/>
              <a:gd name="connsiteY10" fmla="*/ 608660 h 1189895"/>
              <a:gd name="connsiteX11" fmla="*/ 503443 w 4784040"/>
              <a:gd name="connsiteY11" fmla="*/ 529569 h 1189895"/>
              <a:gd name="connsiteX12" fmla="*/ 553684 w 4784040"/>
              <a:gd name="connsiteY12" fmla="*/ 898492 h 1189895"/>
              <a:gd name="connsiteX13" fmla="*/ 583829 w 4784040"/>
              <a:gd name="connsiteY13" fmla="*/ 878396 h 1189895"/>
              <a:gd name="connsiteX14" fmla="*/ 597659 w 4784040"/>
              <a:gd name="connsiteY14" fmla="*/ 861433 h 1189895"/>
              <a:gd name="connsiteX15" fmla="*/ 684313 w 4784040"/>
              <a:gd name="connsiteY15" fmla="*/ 828154 h 1189895"/>
              <a:gd name="connsiteX16" fmla="*/ 734555 w 4784040"/>
              <a:gd name="connsiteY16" fmla="*/ 948734 h 1189895"/>
              <a:gd name="connsiteX17" fmla="*/ 804893 w 4784040"/>
              <a:gd name="connsiteY17" fmla="*/ 998976 h 1189895"/>
              <a:gd name="connsiteX18" fmla="*/ 935522 w 4784040"/>
              <a:gd name="connsiteY18" fmla="*/ 1109508 h 1189895"/>
              <a:gd name="connsiteX19" fmla="*/ 975715 w 4784040"/>
              <a:gd name="connsiteY19" fmla="*/ 1089411 h 1189895"/>
              <a:gd name="connsiteX20" fmla="*/ 1015909 w 4784040"/>
              <a:gd name="connsiteY20" fmla="*/ 1029121 h 1189895"/>
              <a:gd name="connsiteX21" fmla="*/ 1025957 w 4784040"/>
              <a:gd name="connsiteY21" fmla="*/ 918589 h 1189895"/>
              <a:gd name="connsiteX22" fmla="*/ 1116392 w 4784040"/>
              <a:gd name="connsiteY22" fmla="*/ 777912 h 1189895"/>
              <a:gd name="connsiteX23" fmla="*/ 1126440 w 4784040"/>
              <a:gd name="connsiteY23" fmla="*/ 727670 h 1189895"/>
              <a:gd name="connsiteX24" fmla="*/ 1166634 w 4784040"/>
              <a:gd name="connsiteY24" fmla="*/ 677429 h 1189895"/>
              <a:gd name="connsiteX25" fmla="*/ 1186731 w 4784040"/>
              <a:gd name="connsiteY25" fmla="*/ 647284 h 1189895"/>
              <a:gd name="connsiteX26" fmla="*/ 1196779 w 4784040"/>
              <a:gd name="connsiteY26" fmla="*/ 617138 h 1189895"/>
              <a:gd name="connsiteX27" fmla="*/ 1216876 w 4784040"/>
              <a:gd name="connsiteY27" fmla="*/ 566897 h 1189895"/>
              <a:gd name="connsiteX28" fmla="*/ 1236972 w 4784040"/>
              <a:gd name="connsiteY28" fmla="*/ 436268 h 1189895"/>
              <a:gd name="connsiteX29" fmla="*/ 1247021 w 4784040"/>
              <a:gd name="connsiteY29" fmla="*/ 627187 h 1189895"/>
              <a:gd name="connsiteX30" fmla="*/ 1267117 w 4784040"/>
              <a:gd name="connsiteY30" fmla="*/ 586993 h 1189895"/>
              <a:gd name="connsiteX31" fmla="*/ 1277166 w 4784040"/>
              <a:gd name="connsiteY31" fmla="*/ 556848 h 1189895"/>
              <a:gd name="connsiteX32" fmla="*/ 1327408 w 4784040"/>
              <a:gd name="connsiteY32" fmla="*/ 647284 h 1189895"/>
              <a:gd name="connsiteX33" fmla="*/ 1377649 w 4784040"/>
              <a:gd name="connsiteY33" fmla="*/ 707574 h 1189895"/>
              <a:gd name="connsiteX34" fmla="*/ 1407794 w 4784040"/>
              <a:gd name="connsiteY34" fmla="*/ 717622 h 1189895"/>
              <a:gd name="connsiteX35" fmla="*/ 1458036 w 4784040"/>
              <a:gd name="connsiteY35" fmla="*/ 607090 h 1189895"/>
              <a:gd name="connsiteX36" fmla="*/ 1518326 w 4784040"/>
              <a:gd name="connsiteY36" fmla="*/ 546800 h 1189895"/>
              <a:gd name="connsiteX37" fmla="*/ 1538423 w 4784040"/>
              <a:gd name="connsiteY37" fmla="*/ 506607 h 1189895"/>
              <a:gd name="connsiteX38" fmla="*/ 1568568 w 4784040"/>
              <a:gd name="connsiteY38" fmla="*/ 365930 h 1189895"/>
              <a:gd name="connsiteX39" fmla="*/ 1588665 w 4784040"/>
              <a:gd name="connsiteY39" fmla="*/ 396075 h 1189895"/>
              <a:gd name="connsiteX40" fmla="*/ 1598713 w 4784040"/>
              <a:gd name="connsiteY40" fmla="*/ 426220 h 1189895"/>
              <a:gd name="connsiteX41" fmla="*/ 1618810 w 4784040"/>
              <a:gd name="connsiteY41" fmla="*/ 496558 h 1189895"/>
              <a:gd name="connsiteX42" fmla="*/ 1669051 w 4784040"/>
              <a:gd name="connsiteY42" fmla="*/ 576945 h 1189895"/>
              <a:gd name="connsiteX43" fmla="*/ 1699197 w 4784040"/>
              <a:gd name="connsiteY43" fmla="*/ 737719 h 1189895"/>
              <a:gd name="connsiteX44" fmla="*/ 1729342 w 4784040"/>
              <a:gd name="connsiteY44" fmla="*/ 848251 h 1189895"/>
              <a:gd name="connsiteX45" fmla="*/ 1749438 w 4784040"/>
              <a:gd name="connsiteY45" fmla="*/ 928637 h 1189895"/>
              <a:gd name="connsiteX46" fmla="*/ 1769535 w 4784040"/>
              <a:gd name="connsiteY46" fmla="*/ 958782 h 1189895"/>
              <a:gd name="connsiteX47" fmla="*/ 1799680 w 4784040"/>
              <a:gd name="connsiteY47" fmla="*/ 948734 h 1189895"/>
              <a:gd name="connsiteX48" fmla="*/ 1809728 w 4784040"/>
              <a:gd name="connsiteY48" fmla="*/ 918589 h 1189895"/>
              <a:gd name="connsiteX49" fmla="*/ 1829825 w 4784040"/>
              <a:gd name="connsiteY49" fmla="*/ 888444 h 1189895"/>
              <a:gd name="connsiteX50" fmla="*/ 1859970 w 4784040"/>
              <a:gd name="connsiteY50" fmla="*/ 838202 h 1189895"/>
              <a:gd name="connsiteX51" fmla="*/ 1900164 w 4784040"/>
              <a:gd name="connsiteY51" fmla="*/ 868347 h 1189895"/>
              <a:gd name="connsiteX52" fmla="*/ 2000647 w 4784040"/>
              <a:gd name="connsiteY52" fmla="*/ 958782 h 1189895"/>
              <a:gd name="connsiteX53" fmla="*/ 2040840 w 4784040"/>
              <a:gd name="connsiteY53" fmla="*/ 1029121 h 1189895"/>
              <a:gd name="connsiteX54" fmla="*/ 2070986 w 4784040"/>
              <a:gd name="connsiteY54" fmla="*/ 1049218 h 1189895"/>
              <a:gd name="connsiteX55" fmla="*/ 2081034 w 4784040"/>
              <a:gd name="connsiteY55" fmla="*/ 1079363 h 1189895"/>
              <a:gd name="connsiteX56" fmla="*/ 2101131 w 4784040"/>
              <a:gd name="connsiteY56" fmla="*/ 1049218 h 1189895"/>
              <a:gd name="connsiteX57" fmla="*/ 2111179 w 4784040"/>
              <a:gd name="connsiteY57" fmla="*/ 1009024 h 1189895"/>
              <a:gd name="connsiteX58" fmla="*/ 2131276 w 4784040"/>
              <a:gd name="connsiteY58" fmla="*/ 958782 h 1189895"/>
              <a:gd name="connsiteX59" fmla="*/ 2141324 w 4784040"/>
              <a:gd name="connsiteY59" fmla="*/ 928637 h 1189895"/>
              <a:gd name="connsiteX60" fmla="*/ 2151372 w 4784040"/>
              <a:gd name="connsiteY60" fmla="*/ 767864 h 1189895"/>
              <a:gd name="connsiteX61" fmla="*/ 2181517 w 4784040"/>
              <a:gd name="connsiteY61" fmla="*/ 677429 h 1189895"/>
              <a:gd name="connsiteX62" fmla="*/ 2211662 w 4784040"/>
              <a:gd name="connsiteY62" fmla="*/ 627187 h 1189895"/>
              <a:gd name="connsiteX63" fmla="*/ 2221711 w 4784040"/>
              <a:gd name="connsiteY63" fmla="*/ 566897 h 1189895"/>
              <a:gd name="connsiteX64" fmla="*/ 2231759 w 4784040"/>
              <a:gd name="connsiteY64" fmla="*/ 597042 h 1189895"/>
              <a:gd name="connsiteX65" fmla="*/ 2241808 w 4784040"/>
              <a:gd name="connsiteY65" fmla="*/ 657332 h 1189895"/>
              <a:gd name="connsiteX66" fmla="*/ 2271953 w 4784040"/>
              <a:gd name="connsiteY66" fmla="*/ 727670 h 1189895"/>
              <a:gd name="connsiteX67" fmla="*/ 2282001 w 4784040"/>
              <a:gd name="connsiteY67" fmla="*/ 848251 h 1189895"/>
              <a:gd name="connsiteX68" fmla="*/ 2302098 w 4784040"/>
              <a:gd name="connsiteY68" fmla="*/ 968831 h 1189895"/>
              <a:gd name="connsiteX69" fmla="*/ 2362388 w 4784040"/>
              <a:gd name="connsiteY69" fmla="*/ 908541 h 1189895"/>
              <a:gd name="connsiteX70" fmla="*/ 2422678 w 4784040"/>
              <a:gd name="connsiteY70" fmla="*/ 868347 h 1189895"/>
              <a:gd name="connsiteX71" fmla="*/ 2472920 w 4784040"/>
              <a:gd name="connsiteY71" fmla="*/ 808057 h 1189895"/>
              <a:gd name="connsiteX72" fmla="*/ 2513113 w 4784040"/>
              <a:gd name="connsiteY72" fmla="*/ 747767 h 1189895"/>
              <a:gd name="connsiteX73" fmla="*/ 2583451 w 4784040"/>
              <a:gd name="connsiteY73" fmla="*/ 687477 h 1189895"/>
              <a:gd name="connsiteX74" fmla="*/ 2633693 w 4784040"/>
              <a:gd name="connsiteY74" fmla="*/ 697525 h 1189895"/>
              <a:gd name="connsiteX75" fmla="*/ 2683935 w 4784040"/>
              <a:gd name="connsiteY75" fmla="*/ 737719 h 1189895"/>
              <a:gd name="connsiteX76" fmla="*/ 2744225 w 4784040"/>
              <a:gd name="connsiteY76" fmla="*/ 767864 h 1189895"/>
              <a:gd name="connsiteX77" fmla="*/ 2774370 w 4784040"/>
              <a:gd name="connsiteY77" fmla="*/ 798009 h 1189895"/>
              <a:gd name="connsiteX78" fmla="*/ 2784419 w 4784040"/>
              <a:gd name="connsiteY78" fmla="*/ 828154 h 1189895"/>
              <a:gd name="connsiteX79" fmla="*/ 2864805 w 4784040"/>
              <a:gd name="connsiteY79" fmla="*/ 868347 h 1189895"/>
              <a:gd name="connsiteX80" fmla="*/ 2904999 w 4784040"/>
              <a:gd name="connsiteY80" fmla="*/ 888444 h 1189895"/>
              <a:gd name="connsiteX81" fmla="*/ 2935144 w 4784040"/>
              <a:gd name="connsiteY81" fmla="*/ 858299 h 1189895"/>
              <a:gd name="connsiteX82" fmla="*/ 2965289 w 4784040"/>
              <a:gd name="connsiteY82" fmla="*/ 838202 h 1189895"/>
              <a:gd name="connsiteX83" fmla="*/ 3035627 w 4784040"/>
              <a:gd name="connsiteY83" fmla="*/ 767864 h 1189895"/>
              <a:gd name="connsiteX84" fmla="*/ 3045676 w 4784040"/>
              <a:gd name="connsiteY84" fmla="*/ 727670 h 1189895"/>
              <a:gd name="connsiteX85" fmla="*/ 3075821 w 4784040"/>
              <a:gd name="connsiteY85" fmla="*/ 647284 h 1189895"/>
              <a:gd name="connsiteX86" fmla="*/ 3085869 w 4784040"/>
              <a:gd name="connsiteY86" fmla="*/ 546800 h 1189895"/>
              <a:gd name="connsiteX87" fmla="*/ 3105966 w 4784040"/>
              <a:gd name="connsiteY87" fmla="*/ 496558 h 1189895"/>
              <a:gd name="connsiteX88" fmla="*/ 3116014 w 4784040"/>
              <a:gd name="connsiteY88" fmla="*/ 456365 h 1189895"/>
              <a:gd name="connsiteX89" fmla="*/ 3136111 w 4784040"/>
              <a:gd name="connsiteY89" fmla="*/ 426220 h 1189895"/>
              <a:gd name="connsiteX90" fmla="*/ 3166256 w 4784040"/>
              <a:gd name="connsiteY90" fmla="*/ 335785 h 1189895"/>
              <a:gd name="connsiteX91" fmla="*/ 3186353 w 4784040"/>
              <a:gd name="connsiteY91" fmla="*/ 305640 h 1189895"/>
              <a:gd name="connsiteX92" fmla="*/ 3206449 w 4784040"/>
              <a:gd name="connsiteY92" fmla="*/ 225253 h 1189895"/>
              <a:gd name="connsiteX93" fmla="*/ 3271748 w 4784040"/>
              <a:gd name="connsiteY93" fmla="*/ 16377 h 1189895"/>
              <a:gd name="connsiteX94" fmla="*/ 3266739 w 4784040"/>
              <a:gd name="connsiteY94" fmla="*/ 355881 h 1189895"/>
              <a:gd name="connsiteX95" fmla="*/ 3316981 w 4784040"/>
              <a:gd name="connsiteY95" fmla="*/ 486510 h 1189895"/>
              <a:gd name="connsiteX96" fmla="*/ 3327029 w 4784040"/>
              <a:gd name="connsiteY96" fmla="*/ 637235 h 1189895"/>
              <a:gd name="connsiteX97" fmla="*/ 3357175 w 4784040"/>
              <a:gd name="connsiteY97" fmla="*/ 808057 h 1189895"/>
              <a:gd name="connsiteX98" fmla="*/ 3397368 w 4784040"/>
              <a:gd name="connsiteY98" fmla="*/ 928637 h 1189895"/>
              <a:gd name="connsiteX99" fmla="*/ 3407416 w 4784040"/>
              <a:gd name="connsiteY99" fmla="*/ 968831 h 1189895"/>
              <a:gd name="connsiteX100" fmla="*/ 3417465 w 4784040"/>
              <a:gd name="connsiteY100" fmla="*/ 1099459 h 1189895"/>
              <a:gd name="connsiteX101" fmla="*/ 3437561 w 4784040"/>
              <a:gd name="connsiteY101" fmla="*/ 1159749 h 1189895"/>
              <a:gd name="connsiteX102" fmla="*/ 3447610 w 4784040"/>
              <a:gd name="connsiteY102" fmla="*/ 1189895 h 1189895"/>
              <a:gd name="connsiteX103" fmla="*/ 3507900 w 4784040"/>
              <a:gd name="connsiteY103" fmla="*/ 1109508 h 1189895"/>
              <a:gd name="connsiteX104" fmla="*/ 3558142 w 4784040"/>
              <a:gd name="connsiteY104" fmla="*/ 1029121 h 1189895"/>
              <a:gd name="connsiteX105" fmla="*/ 3578238 w 4784040"/>
              <a:gd name="connsiteY105" fmla="*/ 958782 h 1189895"/>
              <a:gd name="connsiteX106" fmla="*/ 3588287 w 4784040"/>
              <a:gd name="connsiteY106" fmla="*/ 898492 h 1189895"/>
              <a:gd name="connsiteX107" fmla="*/ 3618432 w 4784040"/>
              <a:gd name="connsiteY107" fmla="*/ 828154 h 1189895"/>
              <a:gd name="connsiteX108" fmla="*/ 3628480 w 4784040"/>
              <a:gd name="connsiteY108" fmla="*/ 727670 h 1189895"/>
              <a:gd name="connsiteX109" fmla="*/ 3658625 w 4784040"/>
              <a:gd name="connsiteY109" fmla="*/ 657332 h 1189895"/>
              <a:gd name="connsiteX110" fmla="*/ 3728964 w 4784040"/>
              <a:gd name="connsiteY110" fmla="*/ 747767 h 1189895"/>
              <a:gd name="connsiteX111" fmla="*/ 3749060 w 4784040"/>
              <a:gd name="connsiteY111" fmla="*/ 787960 h 1189895"/>
              <a:gd name="connsiteX112" fmla="*/ 3759109 w 4784040"/>
              <a:gd name="connsiteY112" fmla="*/ 888444 h 1189895"/>
              <a:gd name="connsiteX113" fmla="*/ 3809350 w 4784040"/>
              <a:gd name="connsiteY113" fmla="*/ 908541 h 1189895"/>
              <a:gd name="connsiteX114" fmla="*/ 3980172 w 4784040"/>
              <a:gd name="connsiteY114" fmla="*/ 928637 h 1189895"/>
              <a:gd name="connsiteX115" fmla="*/ 4010317 w 4784040"/>
              <a:gd name="connsiteY115" fmla="*/ 918589 h 1189895"/>
              <a:gd name="connsiteX116" fmla="*/ 4020366 w 4784040"/>
              <a:gd name="connsiteY116" fmla="*/ 838202 h 1189895"/>
              <a:gd name="connsiteX117" fmla="*/ 4030414 w 4784040"/>
              <a:gd name="connsiteY117" fmla="*/ 787960 h 1189895"/>
              <a:gd name="connsiteX118" fmla="*/ 4080656 w 4784040"/>
              <a:gd name="connsiteY118" fmla="*/ 757815 h 1189895"/>
              <a:gd name="connsiteX119" fmla="*/ 4100753 w 4784040"/>
              <a:gd name="connsiteY119" fmla="*/ 727670 h 1189895"/>
              <a:gd name="connsiteX120" fmla="*/ 4140946 w 4784040"/>
              <a:gd name="connsiteY120" fmla="*/ 687477 h 1189895"/>
              <a:gd name="connsiteX121" fmla="*/ 4150994 w 4784040"/>
              <a:gd name="connsiteY121" fmla="*/ 627187 h 1189895"/>
              <a:gd name="connsiteX122" fmla="*/ 4171091 w 4784040"/>
              <a:gd name="connsiteY122" fmla="*/ 597042 h 1189895"/>
              <a:gd name="connsiteX123" fmla="*/ 4201236 w 4784040"/>
              <a:gd name="connsiteY123" fmla="*/ 536752 h 1189895"/>
              <a:gd name="connsiteX124" fmla="*/ 4231381 w 4784040"/>
              <a:gd name="connsiteY124" fmla="*/ 546800 h 1189895"/>
              <a:gd name="connsiteX125" fmla="*/ 4261526 w 4784040"/>
              <a:gd name="connsiteY125" fmla="*/ 657332 h 1189895"/>
              <a:gd name="connsiteX126" fmla="*/ 4281623 w 4784040"/>
              <a:gd name="connsiteY126" fmla="*/ 727670 h 1189895"/>
              <a:gd name="connsiteX127" fmla="*/ 4301720 w 4784040"/>
              <a:gd name="connsiteY127" fmla="*/ 757815 h 1189895"/>
              <a:gd name="connsiteX128" fmla="*/ 4341913 w 4784040"/>
              <a:gd name="connsiteY128" fmla="*/ 697525 h 1189895"/>
              <a:gd name="connsiteX129" fmla="*/ 4402203 w 4784040"/>
              <a:gd name="connsiteY129" fmla="*/ 597042 h 1189895"/>
              <a:gd name="connsiteX130" fmla="*/ 4412251 w 4784040"/>
              <a:gd name="connsiteY130" fmla="*/ 406123 h 1189895"/>
              <a:gd name="connsiteX131" fmla="*/ 4422300 w 4784040"/>
              <a:gd name="connsiteY131" fmla="*/ 365930 h 1189895"/>
              <a:gd name="connsiteX132" fmla="*/ 4472542 w 4784040"/>
              <a:gd name="connsiteY132" fmla="*/ 476462 h 1189895"/>
              <a:gd name="connsiteX133" fmla="*/ 4482590 w 4784040"/>
              <a:gd name="connsiteY133" fmla="*/ 556848 h 1189895"/>
              <a:gd name="connsiteX134" fmla="*/ 4492638 w 4784040"/>
              <a:gd name="connsiteY134" fmla="*/ 687477 h 1189895"/>
              <a:gd name="connsiteX135" fmla="*/ 4522783 w 4784040"/>
              <a:gd name="connsiteY135" fmla="*/ 777912 h 1189895"/>
              <a:gd name="connsiteX136" fmla="*/ 4532832 w 4784040"/>
              <a:gd name="connsiteY136" fmla="*/ 808057 h 1189895"/>
              <a:gd name="connsiteX137" fmla="*/ 4542880 w 4784040"/>
              <a:gd name="connsiteY137" fmla="*/ 838202 h 1189895"/>
              <a:gd name="connsiteX138" fmla="*/ 4573025 w 4784040"/>
              <a:gd name="connsiteY138" fmla="*/ 868347 h 1189895"/>
              <a:gd name="connsiteX139" fmla="*/ 4583073 w 4784040"/>
              <a:gd name="connsiteY139" fmla="*/ 1009024 h 1189895"/>
              <a:gd name="connsiteX140" fmla="*/ 4623267 w 4784040"/>
              <a:gd name="connsiteY140" fmla="*/ 1029121 h 1189895"/>
              <a:gd name="connsiteX141" fmla="*/ 4683557 w 4784040"/>
              <a:gd name="connsiteY141" fmla="*/ 968831 h 1189895"/>
              <a:gd name="connsiteX142" fmla="*/ 4723750 w 4784040"/>
              <a:gd name="connsiteY142" fmla="*/ 898492 h 1189895"/>
              <a:gd name="connsiteX143" fmla="*/ 4763944 w 4784040"/>
              <a:gd name="connsiteY143" fmla="*/ 838202 h 1189895"/>
              <a:gd name="connsiteX144" fmla="*/ 4784040 w 4784040"/>
              <a:gd name="connsiteY144" fmla="*/ 787960 h 1189895"/>
              <a:gd name="connsiteX0" fmla="*/ 0 w 4784040"/>
              <a:gd name="connsiteY0" fmla="*/ 353394 h 1189895"/>
              <a:gd name="connsiteX1" fmla="*/ 222089 w 4784040"/>
              <a:gd name="connsiteY1" fmla="*/ 828154 h 1189895"/>
              <a:gd name="connsiteX2" fmla="*/ 232137 w 4784040"/>
              <a:gd name="connsiteY2" fmla="*/ 798009 h 1189895"/>
              <a:gd name="connsiteX3" fmla="*/ 262282 w 4784040"/>
              <a:gd name="connsiteY3" fmla="*/ 787960 h 1189895"/>
              <a:gd name="connsiteX4" fmla="*/ 272331 w 4784040"/>
              <a:gd name="connsiteY4" fmla="*/ 630504 h 1189895"/>
              <a:gd name="connsiteX5" fmla="*/ 312524 w 4784040"/>
              <a:gd name="connsiteY5" fmla="*/ 878396 h 1189895"/>
              <a:gd name="connsiteX6" fmla="*/ 322572 w 4784040"/>
              <a:gd name="connsiteY6" fmla="*/ 958782 h 1189895"/>
              <a:gd name="connsiteX7" fmla="*/ 332621 w 4784040"/>
              <a:gd name="connsiteY7" fmla="*/ 708003 h 1189895"/>
              <a:gd name="connsiteX8" fmla="*/ 402959 w 4784040"/>
              <a:gd name="connsiteY8" fmla="*/ 1069314 h 1189895"/>
              <a:gd name="connsiteX9" fmla="*/ 443153 w 4784040"/>
              <a:gd name="connsiteY9" fmla="*/ 578948 h 1189895"/>
              <a:gd name="connsiteX10" fmla="*/ 473298 w 4784040"/>
              <a:gd name="connsiteY10" fmla="*/ 608660 h 1189895"/>
              <a:gd name="connsiteX11" fmla="*/ 503443 w 4784040"/>
              <a:gd name="connsiteY11" fmla="*/ 529569 h 1189895"/>
              <a:gd name="connsiteX12" fmla="*/ 553684 w 4784040"/>
              <a:gd name="connsiteY12" fmla="*/ 898492 h 1189895"/>
              <a:gd name="connsiteX13" fmla="*/ 583829 w 4784040"/>
              <a:gd name="connsiteY13" fmla="*/ 878396 h 1189895"/>
              <a:gd name="connsiteX14" fmla="*/ 597659 w 4784040"/>
              <a:gd name="connsiteY14" fmla="*/ 861433 h 1189895"/>
              <a:gd name="connsiteX15" fmla="*/ 684313 w 4784040"/>
              <a:gd name="connsiteY15" fmla="*/ 828154 h 1189895"/>
              <a:gd name="connsiteX16" fmla="*/ 734555 w 4784040"/>
              <a:gd name="connsiteY16" fmla="*/ 948734 h 1189895"/>
              <a:gd name="connsiteX17" fmla="*/ 804893 w 4784040"/>
              <a:gd name="connsiteY17" fmla="*/ 998976 h 1189895"/>
              <a:gd name="connsiteX18" fmla="*/ 935522 w 4784040"/>
              <a:gd name="connsiteY18" fmla="*/ 1109508 h 1189895"/>
              <a:gd name="connsiteX19" fmla="*/ 975715 w 4784040"/>
              <a:gd name="connsiteY19" fmla="*/ 1089411 h 1189895"/>
              <a:gd name="connsiteX20" fmla="*/ 1015909 w 4784040"/>
              <a:gd name="connsiteY20" fmla="*/ 1029121 h 1189895"/>
              <a:gd name="connsiteX21" fmla="*/ 1025957 w 4784040"/>
              <a:gd name="connsiteY21" fmla="*/ 918589 h 1189895"/>
              <a:gd name="connsiteX22" fmla="*/ 1116392 w 4784040"/>
              <a:gd name="connsiteY22" fmla="*/ 777912 h 1189895"/>
              <a:gd name="connsiteX23" fmla="*/ 1126440 w 4784040"/>
              <a:gd name="connsiteY23" fmla="*/ 727670 h 1189895"/>
              <a:gd name="connsiteX24" fmla="*/ 1166634 w 4784040"/>
              <a:gd name="connsiteY24" fmla="*/ 677429 h 1189895"/>
              <a:gd name="connsiteX25" fmla="*/ 1186731 w 4784040"/>
              <a:gd name="connsiteY25" fmla="*/ 647284 h 1189895"/>
              <a:gd name="connsiteX26" fmla="*/ 1196779 w 4784040"/>
              <a:gd name="connsiteY26" fmla="*/ 617138 h 1189895"/>
              <a:gd name="connsiteX27" fmla="*/ 1216876 w 4784040"/>
              <a:gd name="connsiteY27" fmla="*/ 566897 h 1189895"/>
              <a:gd name="connsiteX28" fmla="*/ 1236972 w 4784040"/>
              <a:gd name="connsiteY28" fmla="*/ 436268 h 1189895"/>
              <a:gd name="connsiteX29" fmla="*/ 1247021 w 4784040"/>
              <a:gd name="connsiteY29" fmla="*/ 627187 h 1189895"/>
              <a:gd name="connsiteX30" fmla="*/ 1267117 w 4784040"/>
              <a:gd name="connsiteY30" fmla="*/ 586993 h 1189895"/>
              <a:gd name="connsiteX31" fmla="*/ 1277166 w 4784040"/>
              <a:gd name="connsiteY31" fmla="*/ 556848 h 1189895"/>
              <a:gd name="connsiteX32" fmla="*/ 1327408 w 4784040"/>
              <a:gd name="connsiteY32" fmla="*/ 647284 h 1189895"/>
              <a:gd name="connsiteX33" fmla="*/ 1377649 w 4784040"/>
              <a:gd name="connsiteY33" fmla="*/ 707574 h 1189895"/>
              <a:gd name="connsiteX34" fmla="*/ 1407794 w 4784040"/>
              <a:gd name="connsiteY34" fmla="*/ 717622 h 1189895"/>
              <a:gd name="connsiteX35" fmla="*/ 1458036 w 4784040"/>
              <a:gd name="connsiteY35" fmla="*/ 607090 h 1189895"/>
              <a:gd name="connsiteX36" fmla="*/ 1518326 w 4784040"/>
              <a:gd name="connsiteY36" fmla="*/ 546800 h 1189895"/>
              <a:gd name="connsiteX37" fmla="*/ 1538423 w 4784040"/>
              <a:gd name="connsiteY37" fmla="*/ 506607 h 1189895"/>
              <a:gd name="connsiteX38" fmla="*/ 1568568 w 4784040"/>
              <a:gd name="connsiteY38" fmla="*/ 365930 h 1189895"/>
              <a:gd name="connsiteX39" fmla="*/ 1588665 w 4784040"/>
              <a:gd name="connsiteY39" fmla="*/ 396075 h 1189895"/>
              <a:gd name="connsiteX40" fmla="*/ 1598713 w 4784040"/>
              <a:gd name="connsiteY40" fmla="*/ 426220 h 1189895"/>
              <a:gd name="connsiteX41" fmla="*/ 1618810 w 4784040"/>
              <a:gd name="connsiteY41" fmla="*/ 496558 h 1189895"/>
              <a:gd name="connsiteX42" fmla="*/ 1669051 w 4784040"/>
              <a:gd name="connsiteY42" fmla="*/ 576945 h 1189895"/>
              <a:gd name="connsiteX43" fmla="*/ 1699197 w 4784040"/>
              <a:gd name="connsiteY43" fmla="*/ 737719 h 1189895"/>
              <a:gd name="connsiteX44" fmla="*/ 1729342 w 4784040"/>
              <a:gd name="connsiteY44" fmla="*/ 848251 h 1189895"/>
              <a:gd name="connsiteX45" fmla="*/ 1749438 w 4784040"/>
              <a:gd name="connsiteY45" fmla="*/ 928637 h 1189895"/>
              <a:gd name="connsiteX46" fmla="*/ 1769535 w 4784040"/>
              <a:gd name="connsiteY46" fmla="*/ 958782 h 1189895"/>
              <a:gd name="connsiteX47" fmla="*/ 1799680 w 4784040"/>
              <a:gd name="connsiteY47" fmla="*/ 948734 h 1189895"/>
              <a:gd name="connsiteX48" fmla="*/ 1809728 w 4784040"/>
              <a:gd name="connsiteY48" fmla="*/ 918589 h 1189895"/>
              <a:gd name="connsiteX49" fmla="*/ 1829825 w 4784040"/>
              <a:gd name="connsiteY49" fmla="*/ 888444 h 1189895"/>
              <a:gd name="connsiteX50" fmla="*/ 1859970 w 4784040"/>
              <a:gd name="connsiteY50" fmla="*/ 838202 h 1189895"/>
              <a:gd name="connsiteX51" fmla="*/ 1900164 w 4784040"/>
              <a:gd name="connsiteY51" fmla="*/ 868347 h 1189895"/>
              <a:gd name="connsiteX52" fmla="*/ 2000647 w 4784040"/>
              <a:gd name="connsiteY52" fmla="*/ 958782 h 1189895"/>
              <a:gd name="connsiteX53" fmla="*/ 2040840 w 4784040"/>
              <a:gd name="connsiteY53" fmla="*/ 1029121 h 1189895"/>
              <a:gd name="connsiteX54" fmla="*/ 2070986 w 4784040"/>
              <a:gd name="connsiteY54" fmla="*/ 1049218 h 1189895"/>
              <a:gd name="connsiteX55" fmla="*/ 2081034 w 4784040"/>
              <a:gd name="connsiteY55" fmla="*/ 1079363 h 1189895"/>
              <a:gd name="connsiteX56" fmla="*/ 2101131 w 4784040"/>
              <a:gd name="connsiteY56" fmla="*/ 1049218 h 1189895"/>
              <a:gd name="connsiteX57" fmla="*/ 2111179 w 4784040"/>
              <a:gd name="connsiteY57" fmla="*/ 1009024 h 1189895"/>
              <a:gd name="connsiteX58" fmla="*/ 2131276 w 4784040"/>
              <a:gd name="connsiteY58" fmla="*/ 958782 h 1189895"/>
              <a:gd name="connsiteX59" fmla="*/ 2141324 w 4784040"/>
              <a:gd name="connsiteY59" fmla="*/ 928637 h 1189895"/>
              <a:gd name="connsiteX60" fmla="*/ 2151372 w 4784040"/>
              <a:gd name="connsiteY60" fmla="*/ 767864 h 1189895"/>
              <a:gd name="connsiteX61" fmla="*/ 2181517 w 4784040"/>
              <a:gd name="connsiteY61" fmla="*/ 677429 h 1189895"/>
              <a:gd name="connsiteX62" fmla="*/ 2211662 w 4784040"/>
              <a:gd name="connsiteY62" fmla="*/ 627187 h 1189895"/>
              <a:gd name="connsiteX63" fmla="*/ 2221711 w 4784040"/>
              <a:gd name="connsiteY63" fmla="*/ 566897 h 1189895"/>
              <a:gd name="connsiteX64" fmla="*/ 2231759 w 4784040"/>
              <a:gd name="connsiteY64" fmla="*/ 597042 h 1189895"/>
              <a:gd name="connsiteX65" fmla="*/ 2241808 w 4784040"/>
              <a:gd name="connsiteY65" fmla="*/ 657332 h 1189895"/>
              <a:gd name="connsiteX66" fmla="*/ 2271953 w 4784040"/>
              <a:gd name="connsiteY66" fmla="*/ 727670 h 1189895"/>
              <a:gd name="connsiteX67" fmla="*/ 2282001 w 4784040"/>
              <a:gd name="connsiteY67" fmla="*/ 848251 h 1189895"/>
              <a:gd name="connsiteX68" fmla="*/ 2302098 w 4784040"/>
              <a:gd name="connsiteY68" fmla="*/ 968831 h 1189895"/>
              <a:gd name="connsiteX69" fmla="*/ 2362388 w 4784040"/>
              <a:gd name="connsiteY69" fmla="*/ 908541 h 1189895"/>
              <a:gd name="connsiteX70" fmla="*/ 2422678 w 4784040"/>
              <a:gd name="connsiteY70" fmla="*/ 868347 h 1189895"/>
              <a:gd name="connsiteX71" fmla="*/ 2472920 w 4784040"/>
              <a:gd name="connsiteY71" fmla="*/ 808057 h 1189895"/>
              <a:gd name="connsiteX72" fmla="*/ 2513113 w 4784040"/>
              <a:gd name="connsiteY72" fmla="*/ 747767 h 1189895"/>
              <a:gd name="connsiteX73" fmla="*/ 2583451 w 4784040"/>
              <a:gd name="connsiteY73" fmla="*/ 687477 h 1189895"/>
              <a:gd name="connsiteX74" fmla="*/ 2633693 w 4784040"/>
              <a:gd name="connsiteY74" fmla="*/ 697525 h 1189895"/>
              <a:gd name="connsiteX75" fmla="*/ 2683935 w 4784040"/>
              <a:gd name="connsiteY75" fmla="*/ 737719 h 1189895"/>
              <a:gd name="connsiteX76" fmla="*/ 2744225 w 4784040"/>
              <a:gd name="connsiteY76" fmla="*/ 767864 h 1189895"/>
              <a:gd name="connsiteX77" fmla="*/ 2774370 w 4784040"/>
              <a:gd name="connsiteY77" fmla="*/ 798009 h 1189895"/>
              <a:gd name="connsiteX78" fmla="*/ 2784419 w 4784040"/>
              <a:gd name="connsiteY78" fmla="*/ 828154 h 1189895"/>
              <a:gd name="connsiteX79" fmla="*/ 2864805 w 4784040"/>
              <a:gd name="connsiteY79" fmla="*/ 868347 h 1189895"/>
              <a:gd name="connsiteX80" fmla="*/ 2904999 w 4784040"/>
              <a:gd name="connsiteY80" fmla="*/ 888444 h 1189895"/>
              <a:gd name="connsiteX81" fmla="*/ 2935144 w 4784040"/>
              <a:gd name="connsiteY81" fmla="*/ 858299 h 1189895"/>
              <a:gd name="connsiteX82" fmla="*/ 2965289 w 4784040"/>
              <a:gd name="connsiteY82" fmla="*/ 838202 h 1189895"/>
              <a:gd name="connsiteX83" fmla="*/ 3035627 w 4784040"/>
              <a:gd name="connsiteY83" fmla="*/ 767864 h 1189895"/>
              <a:gd name="connsiteX84" fmla="*/ 3045676 w 4784040"/>
              <a:gd name="connsiteY84" fmla="*/ 727670 h 1189895"/>
              <a:gd name="connsiteX85" fmla="*/ 3075821 w 4784040"/>
              <a:gd name="connsiteY85" fmla="*/ 647284 h 1189895"/>
              <a:gd name="connsiteX86" fmla="*/ 3085869 w 4784040"/>
              <a:gd name="connsiteY86" fmla="*/ 546800 h 1189895"/>
              <a:gd name="connsiteX87" fmla="*/ 3105966 w 4784040"/>
              <a:gd name="connsiteY87" fmla="*/ 496558 h 1189895"/>
              <a:gd name="connsiteX88" fmla="*/ 3116014 w 4784040"/>
              <a:gd name="connsiteY88" fmla="*/ 456365 h 1189895"/>
              <a:gd name="connsiteX89" fmla="*/ 3136111 w 4784040"/>
              <a:gd name="connsiteY89" fmla="*/ 426220 h 1189895"/>
              <a:gd name="connsiteX90" fmla="*/ 3166256 w 4784040"/>
              <a:gd name="connsiteY90" fmla="*/ 335785 h 1189895"/>
              <a:gd name="connsiteX91" fmla="*/ 3186353 w 4784040"/>
              <a:gd name="connsiteY91" fmla="*/ 305640 h 1189895"/>
              <a:gd name="connsiteX92" fmla="*/ 3206449 w 4784040"/>
              <a:gd name="connsiteY92" fmla="*/ 225253 h 1189895"/>
              <a:gd name="connsiteX93" fmla="*/ 3271748 w 4784040"/>
              <a:gd name="connsiteY93" fmla="*/ 16377 h 1189895"/>
              <a:gd name="connsiteX94" fmla="*/ 3266739 w 4784040"/>
              <a:gd name="connsiteY94" fmla="*/ 355881 h 1189895"/>
              <a:gd name="connsiteX95" fmla="*/ 3316981 w 4784040"/>
              <a:gd name="connsiteY95" fmla="*/ 486510 h 1189895"/>
              <a:gd name="connsiteX96" fmla="*/ 3327029 w 4784040"/>
              <a:gd name="connsiteY96" fmla="*/ 637235 h 1189895"/>
              <a:gd name="connsiteX97" fmla="*/ 3357175 w 4784040"/>
              <a:gd name="connsiteY97" fmla="*/ 808057 h 1189895"/>
              <a:gd name="connsiteX98" fmla="*/ 3397368 w 4784040"/>
              <a:gd name="connsiteY98" fmla="*/ 928637 h 1189895"/>
              <a:gd name="connsiteX99" fmla="*/ 3407416 w 4784040"/>
              <a:gd name="connsiteY99" fmla="*/ 968831 h 1189895"/>
              <a:gd name="connsiteX100" fmla="*/ 3417465 w 4784040"/>
              <a:gd name="connsiteY100" fmla="*/ 1099459 h 1189895"/>
              <a:gd name="connsiteX101" fmla="*/ 3437561 w 4784040"/>
              <a:gd name="connsiteY101" fmla="*/ 1159749 h 1189895"/>
              <a:gd name="connsiteX102" fmla="*/ 3447610 w 4784040"/>
              <a:gd name="connsiteY102" fmla="*/ 1189895 h 1189895"/>
              <a:gd name="connsiteX103" fmla="*/ 3507900 w 4784040"/>
              <a:gd name="connsiteY103" fmla="*/ 1109508 h 1189895"/>
              <a:gd name="connsiteX104" fmla="*/ 3558142 w 4784040"/>
              <a:gd name="connsiteY104" fmla="*/ 1029121 h 1189895"/>
              <a:gd name="connsiteX105" fmla="*/ 3578238 w 4784040"/>
              <a:gd name="connsiteY105" fmla="*/ 958782 h 1189895"/>
              <a:gd name="connsiteX106" fmla="*/ 3588287 w 4784040"/>
              <a:gd name="connsiteY106" fmla="*/ 898492 h 1189895"/>
              <a:gd name="connsiteX107" fmla="*/ 3618432 w 4784040"/>
              <a:gd name="connsiteY107" fmla="*/ 828154 h 1189895"/>
              <a:gd name="connsiteX108" fmla="*/ 3628480 w 4784040"/>
              <a:gd name="connsiteY108" fmla="*/ 727670 h 1189895"/>
              <a:gd name="connsiteX109" fmla="*/ 3658625 w 4784040"/>
              <a:gd name="connsiteY109" fmla="*/ 657332 h 1189895"/>
              <a:gd name="connsiteX110" fmla="*/ 3728964 w 4784040"/>
              <a:gd name="connsiteY110" fmla="*/ 747767 h 1189895"/>
              <a:gd name="connsiteX111" fmla="*/ 3749060 w 4784040"/>
              <a:gd name="connsiteY111" fmla="*/ 787960 h 1189895"/>
              <a:gd name="connsiteX112" fmla="*/ 3759109 w 4784040"/>
              <a:gd name="connsiteY112" fmla="*/ 888444 h 1189895"/>
              <a:gd name="connsiteX113" fmla="*/ 3809350 w 4784040"/>
              <a:gd name="connsiteY113" fmla="*/ 908541 h 1189895"/>
              <a:gd name="connsiteX114" fmla="*/ 3980172 w 4784040"/>
              <a:gd name="connsiteY114" fmla="*/ 928637 h 1189895"/>
              <a:gd name="connsiteX115" fmla="*/ 4010317 w 4784040"/>
              <a:gd name="connsiteY115" fmla="*/ 918589 h 1189895"/>
              <a:gd name="connsiteX116" fmla="*/ 4020366 w 4784040"/>
              <a:gd name="connsiteY116" fmla="*/ 838202 h 1189895"/>
              <a:gd name="connsiteX117" fmla="*/ 4030414 w 4784040"/>
              <a:gd name="connsiteY117" fmla="*/ 787960 h 1189895"/>
              <a:gd name="connsiteX118" fmla="*/ 4080656 w 4784040"/>
              <a:gd name="connsiteY118" fmla="*/ 757815 h 1189895"/>
              <a:gd name="connsiteX119" fmla="*/ 4100753 w 4784040"/>
              <a:gd name="connsiteY119" fmla="*/ 727670 h 1189895"/>
              <a:gd name="connsiteX120" fmla="*/ 4140946 w 4784040"/>
              <a:gd name="connsiteY120" fmla="*/ 687477 h 1189895"/>
              <a:gd name="connsiteX121" fmla="*/ 4150994 w 4784040"/>
              <a:gd name="connsiteY121" fmla="*/ 627187 h 1189895"/>
              <a:gd name="connsiteX122" fmla="*/ 4171091 w 4784040"/>
              <a:gd name="connsiteY122" fmla="*/ 597042 h 1189895"/>
              <a:gd name="connsiteX123" fmla="*/ 4201236 w 4784040"/>
              <a:gd name="connsiteY123" fmla="*/ 536752 h 1189895"/>
              <a:gd name="connsiteX124" fmla="*/ 4231381 w 4784040"/>
              <a:gd name="connsiteY124" fmla="*/ 546800 h 1189895"/>
              <a:gd name="connsiteX125" fmla="*/ 4261526 w 4784040"/>
              <a:gd name="connsiteY125" fmla="*/ 657332 h 1189895"/>
              <a:gd name="connsiteX126" fmla="*/ 4281623 w 4784040"/>
              <a:gd name="connsiteY126" fmla="*/ 727670 h 1189895"/>
              <a:gd name="connsiteX127" fmla="*/ 4301720 w 4784040"/>
              <a:gd name="connsiteY127" fmla="*/ 757815 h 1189895"/>
              <a:gd name="connsiteX128" fmla="*/ 4341913 w 4784040"/>
              <a:gd name="connsiteY128" fmla="*/ 697525 h 1189895"/>
              <a:gd name="connsiteX129" fmla="*/ 4402203 w 4784040"/>
              <a:gd name="connsiteY129" fmla="*/ 597042 h 1189895"/>
              <a:gd name="connsiteX130" fmla="*/ 4412251 w 4784040"/>
              <a:gd name="connsiteY130" fmla="*/ 406123 h 1189895"/>
              <a:gd name="connsiteX131" fmla="*/ 4422300 w 4784040"/>
              <a:gd name="connsiteY131" fmla="*/ 365930 h 1189895"/>
              <a:gd name="connsiteX132" fmla="*/ 4472542 w 4784040"/>
              <a:gd name="connsiteY132" fmla="*/ 476462 h 1189895"/>
              <a:gd name="connsiteX133" fmla="*/ 4482590 w 4784040"/>
              <a:gd name="connsiteY133" fmla="*/ 556848 h 1189895"/>
              <a:gd name="connsiteX134" fmla="*/ 4492638 w 4784040"/>
              <a:gd name="connsiteY134" fmla="*/ 687477 h 1189895"/>
              <a:gd name="connsiteX135" fmla="*/ 4522783 w 4784040"/>
              <a:gd name="connsiteY135" fmla="*/ 777912 h 1189895"/>
              <a:gd name="connsiteX136" fmla="*/ 4532832 w 4784040"/>
              <a:gd name="connsiteY136" fmla="*/ 808057 h 1189895"/>
              <a:gd name="connsiteX137" fmla="*/ 4542880 w 4784040"/>
              <a:gd name="connsiteY137" fmla="*/ 838202 h 1189895"/>
              <a:gd name="connsiteX138" fmla="*/ 4573025 w 4784040"/>
              <a:gd name="connsiteY138" fmla="*/ 868347 h 1189895"/>
              <a:gd name="connsiteX139" fmla="*/ 4583073 w 4784040"/>
              <a:gd name="connsiteY139" fmla="*/ 1009024 h 1189895"/>
              <a:gd name="connsiteX140" fmla="*/ 4623267 w 4784040"/>
              <a:gd name="connsiteY140" fmla="*/ 1029121 h 1189895"/>
              <a:gd name="connsiteX141" fmla="*/ 4683557 w 4784040"/>
              <a:gd name="connsiteY141" fmla="*/ 968831 h 1189895"/>
              <a:gd name="connsiteX142" fmla="*/ 4723750 w 4784040"/>
              <a:gd name="connsiteY142" fmla="*/ 898492 h 1189895"/>
              <a:gd name="connsiteX143" fmla="*/ 4763944 w 4784040"/>
              <a:gd name="connsiteY143" fmla="*/ 838202 h 1189895"/>
              <a:gd name="connsiteX144" fmla="*/ 4784040 w 4784040"/>
              <a:gd name="connsiteY144" fmla="*/ 787960 h 1189895"/>
              <a:gd name="connsiteX0" fmla="*/ 0 w 4784040"/>
              <a:gd name="connsiteY0" fmla="*/ 353394 h 1189895"/>
              <a:gd name="connsiteX1" fmla="*/ 222089 w 4784040"/>
              <a:gd name="connsiteY1" fmla="*/ 828154 h 1189895"/>
              <a:gd name="connsiteX2" fmla="*/ 232137 w 4784040"/>
              <a:gd name="connsiteY2" fmla="*/ 798009 h 1189895"/>
              <a:gd name="connsiteX3" fmla="*/ 262282 w 4784040"/>
              <a:gd name="connsiteY3" fmla="*/ 787960 h 1189895"/>
              <a:gd name="connsiteX4" fmla="*/ 272331 w 4784040"/>
              <a:gd name="connsiteY4" fmla="*/ 630504 h 1189895"/>
              <a:gd name="connsiteX5" fmla="*/ 312524 w 4784040"/>
              <a:gd name="connsiteY5" fmla="*/ 878396 h 1189895"/>
              <a:gd name="connsiteX6" fmla="*/ 322572 w 4784040"/>
              <a:gd name="connsiteY6" fmla="*/ 958782 h 1189895"/>
              <a:gd name="connsiteX7" fmla="*/ 332621 w 4784040"/>
              <a:gd name="connsiteY7" fmla="*/ 708003 h 1189895"/>
              <a:gd name="connsiteX8" fmla="*/ 402959 w 4784040"/>
              <a:gd name="connsiteY8" fmla="*/ 421415 h 1189895"/>
              <a:gd name="connsiteX9" fmla="*/ 443153 w 4784040"/>
              <a:gd name="connsiteY9" fmla="*/ 578948 h 1189895"/>
              <a:gd name="connsiteX10" fmla="*/ 473298 w 4784040"/>
              <a:gd name="connsiteY10" fmla="*/ 608660 h 1189895"/>
              <a:gd name="connsiteX11" fmla="*/ 503443 w 4784040"/>
              <a:gd name="connsiteY11" fmla="*/ 529569 h 1189895"/>
              <a:gd name="connsiteX12" fmla="*/ 553684 w 4784040"/>
              <a:gd name="connsiteY12" fmla="*/ 898492 h 1189895"/>
              <a:gd name="connsiteX13" fmla="*/ 583829 w 4784040"/>
              <a:gd name="connsiteY13" fmla="*/ 878396 h 1189895"/>
              <a:gd name="connsiteX14" fmla="*/ 597659 w 4784040"/>
              <a:gd name="connsiteY14" fmla="*/ 861433 h 1189895"/>
              <a:gd name="connsiteX15" fmla="*/ 684313 w 4784040"/>
              <a:gd name="connsiteY15" fmla="*/ 828154 h 1189895"/>
              <a:gd name="connsiteX16" fmla="*/ 734555 w 4784040"/>
              <a:gd name="connsiteY16" fmla="*/ 948734 h 1189895"/>
              <a:gd name="connsiteX17" fmla="*/ 804893 w 4784040"/>
              <a:gd name="connsiteY17" fmla="*/ 998976 h 1189895"/>
              <a:gd name="connsiteX18" fmla="*/ 935522 w 4784040"/>
              <a:gd name="connsiteY18" fmla="*/ 1109508 h 1189895"/>
              <a:gd name="connsiteX19" fmla="*/ 975715 w 4784040"/>
              <a:gd name="connsiteY19" fmla="*/ 1089411 h 1189895"/>
              <a:gd name="connsiteX20" fmla="*/ 1015909 w 4784040"/>
              <a:gd name="connsiteY20" fmla="*/ 1029121 h 1189895"/>
              <a:gd name="connsiteX21" fmla="*/ 1025957 w 4784040"/>
              <a:gd name="connsiteY21" fmla="*/ 918589 h 1189895"/>
              <a:gd name="connsiteX22" fmla="*/ 1116392 w 4784040"/>
              <a:gd name="connsiteY22" fmla="*/ 777912 h 1189895"/>
              <a:gd name="connsiteX23" fmla="*/ 1126440 w 4784040"/>
              <a:gd name="connsiteY23" fmla="*/ 727670 h 1189895"/>
              <a:gd name="connsiteX24" fmla="*/ 1166634 w 4784040"/>
              <a:gd name="connsiteY24" fmla="*/ 677429 h 1189895"/>
              <a:gd name="connsiteX25" fmla="*/ 1186731 w 4784040"/>
              <a:gd name="connsiteY25" fmla="*/ 647284 h 1189895"/>
              <a:gd name="connsiteX26" fmla="*/ 1196779 w 4784040"/>
              <a:gd name="connsiteY26" fmla="*/ 617138 h 1189895"/>
              <a:gd name="connsiteX27" fmla="*/ 1216876 w 4784040"/>
              <a:gd name="connsiteY27" fmla="*/ 566897 h 1189895"/>
              <a:gd name="connsiteX28" fmla="*/ 1236972 w 4784040"/>
              <a:gd name="connsiteY28" fmla="*/ 436268 h 1189895"/>
              <a:gd name="connsiteX29" fmla="*/ 1247021 w 4784040"/>
              <a:gd name="connsiteY29" fmla="*/ 627187 h 1189895"/>
              <a:gd name="connsiteX30" fmla="*/ 1267117 w 4784040"/>
              <a:gd name="connsiteY30" fmla="*/ 586993 h 1189895"/>
              <a:gd name="connsiteX31" fmla="*/ 1277166 w 4784040"/>
              <a:gd name="connsiteY31" fmla="*/ 556848 h 1189895"/>
              <a:gd name="connsiteX32" fmla="*/ 1327408 w 4784040"/>
              <a:gd name="connsiteY32" fmla="*/ 647284 h 1189895"/>
              <a:gd name="connsiteX33" fmla="*/ 1377649 w 4784040"/>
              <a:gd name="connsiteY33" fmla="*/ 707574 h 1189895"/>
              <a:gd name="connsiteX34" fmla="*/ 1407794 w 4784040"/>
              <a:gd name="connsiteY34" fmla="*/ 717622 h 1189895"/>
              <a:gd name="connsiteX35" fmla="*/ 1458036 w 4784040"/>
              <a:gd name="connsiteY35" fmla="*/ 607090 h 1189895"/>
              <a:gd name="connsiteX36" fmla="*/ 1518326 w 4784040"/>
              <a:gd name="connsiteY36" fmla="*/ 546800 h 1189895"/>
              <a:gd name="connsiteX37" fmla="*/ 1538423 w 4784040"/>
              <a:gd name="connsiteY37" fmla="*/ 506607 h 1189895"/>
              <a:gd name="connsiteX38" fmla="*/ 1568568 w 4784040"/>
              <a:gd name="connsiteY38" fmla="*/ 365930 h 1189895"/>
              <a:gd name="connsiteX39" fmla="*/ 1588665 w 4784040"/>
              <a:gd name="connsiteY39" fmla="*/ 396075 h 1189895"/>
              <a:gd name="connsiteX40" fmla="*/ 1598713 w 4784040"/>
              <a:gd name="connsiteY40" fmla="*/ 426220 h 1189895"/>
              <a:gd name="connsiteX41" fmla="*/ 1618810 w 4784040"/>
              <a:gd name="connsiteY41" fmla="*/ 496558 h 1189895"/>
              <a:gd name="connsiteX42" fmla="*/ 1669051 w 4784040"/>
              <a:gd name="connsiteY42" fmla="*/ 576945 h 1189895"/>
              <a:gd name="connsiteX43" fmla="*/ 1699197 w 4784040"/>
              <a:gd name="connsiteY43" fmla="*/ 737719 h 1189895"/>
              <a:gd name="connsiteX44" fmla="*/ 1729342 w 4784040"/>
              <a:gd name="connsiteY44" fmla="*/ 848251 h 1189895"/>
              <a:gd name="connsiteX45" fmla="*/ 1749438 w 4784040"/>
              <a:gd name="connsiteY45" fmla="*/ 928637 h 1189895"/>
              <a:gd name="connsiteX46" fmla="*/ 1769535 w 4784040"/>
              <a:gd name="connsiteY46" fmla="*/ 958782 h 1189895"/>
              <a:gd name="connsiteX47" fmla="*/ 1799680 w 4784040"/>
              <a:gd name="connsiteY47" fmla="*/ 948734 h 1189895"/>
              <a:gd name="connsiteX48" fmla="*/ 1809728 w 4784040"/>
              <a:gd name="connsiteY48" fmla="*/ 918589 h 1189895"/>
              <a:gd name="connsiteX49" fmla="*/ 1829825 w 4784040"/>
              <a:gd name="connsiteY49" fmla="*/ 888444 h 1189895"/>
              <a:gd name="connsiteX50" fmla="*/ 1859970 w 4784040"/>
              <a:gd name="connsiteY50" fmla="*/ 838202 h 1189895"/>
              <a:gd name="connsiteX51" fmla="*/ 1900164 w 4784040"/>
              <a:gd name="connsiteY51" fmla="*/ 868347 h 1189895"/>
              <a:gd name="connsiteX52" fmla="*/ 2000647 w 4784040"/>
              <a:gd name="connsiteY52" fmla="*/ 958782 h 1189895"/>
              <a:gd name="connsiteX53" fmla="*/ 2040840 w 4784040"/>
              <a:gd name="connsiteY53" fmla="*/ 1029121 h 1189895"/>
              <a:gd name="connsiteX54" fmla="*/ 2070986 w 4784040"/>
              <a:gd name="connsiteY54" fmla="*/ 1049218 h 1189895"/>
              <a:gd name="connsiteX55" fmla="*/ 2081034 w 4784040"/>
              <a:gd name="connsiteY55" fmla="*/ 1079363 h 1189895"/>
              <a:gd name="connsiteX56" fmla="*/ 2101131 w 4784040"/>
              <a:gd name="connsiteY56" fmla="*/ 1049218 h 1189895"/>
              <a:gd name="connsiteX57" fmla="*/ 2111179 w 4784040"/>
              <a:gd name="connsiteY57" fmla="*/ 1009024 h 1189895"/>
              <a:gd name="connsiteX58" fmla="*/ 2131276 w 4784040"/>
              <a:gd name="connsiteY58" fmla="*/ 958782 h 1189895"/>
              <a:gd name="connsiteX59" fmla="*/ 2141324 w 4784040"/>
              <a:gd name="connsiteY59" fmla="*/ 928637 h 1189895"/>
              <a:gd name="connsiteX60" fmla="*/ 2151372 w 4784040"/>
              <a:gd name="connsiteY60" fmla="*/ 767864 h 1189895"/>
              <a:gd name="connsiteX61" fmla="*/ 2181517 w 4784040"/>
              <a:gd name="connsiteY61" fmla="*/ 677429 h 1189895"/>
              <a:gd name="connsiteX62" fmla="*/ 2211662 w 4784040"/>
              <a:gd name="connsiteY62" fmla="*/ 627187 h 1189895"/>
              <a:gd name="connsiteX63" fmla="*/ 2221711 w 4784040"/>
              <a:gd name="connsiteY63" fmla="*/ 566897 h 1189895"/>
              <a:gd name="connsiteX64" fmla="*/ 2231759 w 4784040"/>
              <a:gd name="connsiteY64" fmla="*/ 597042 h 1189895"/>
              <a:gd name="connsiteX65" fmla="*/ 2241808 w 4784040"/>
              <a:gd name="connsiteY65" fmla="*/ 657332 h 1189895"/>
              <a:gd name="connsiteX66" fmla="*/ 2271953 w 4784040"/>
              <a:gd name="connsiteY66" fmla="*/ 727670 h 1189895"/>
              <a:gd name="connsiteX67" fmla="*/ 2282001 w 4784040"/>
              <a:gd name="connsiteY67" fmla="*/ 848251 h 1189895"/>
              <a:gd name="connsiteX68" fmla="*/ 2302098 w 4784040"/>
              <a:gd name="connsiteY68" fmla="*/ 968831 h 1189895"/>
              <a:gd name="connsiteX69" fmla="*/ 2362388 w 4784040"/>
              <a:gd name="connsiteY69" fmla="*/ 908541 h 1189895"/>
              <a:gd name="connsiteX70" fmla="*/ 2422678 w 4784040"/>
              <a:gd name="connsiteY70" fmla="*/ 868347 h 1189895"/>
              <a:gd name="connsiteX71" fmla="*/ 2472920 w 4784040"/>
              <a:gd name="connsiteY71" fmla="*/ 808057 h 1189895"/>
              <a:gd name="connsiteX72" fmla="*/ 2513113 w 4784040"/>
              <a:gd name="connsiteY72" fmla="*/ 747767 h 1189895"/>
              <a:gd name="connsiteX73" fmla="*/ 2583451 w 4784040"/>
              <a:gd name="connsiteY73" fmla="*/ 687477 h 1189895"/>
              <a:gd name="connsiteX74" fmla="*/ 2633693 w 4784040"/>
              <a:gd name="connsiteY74" fmla="*/ 697525 h 1189895"/>
              <a:gd name="connsiteX75" fmla="*/ 2683935 w 4784040"/>
              <a:gd name="connsiteY75" fmla="*/ 737719 h 1189895"/>
              <a:gd name="connsiteX76" fmla="*/ 2744225 w 4784040"/>
              <a:gd name="connsiteY76" fmla="*/ 767864 h 1189895"/>
              <a:gd name="connsiteX77" fmla="*/ 2774370 w 4784040"/>
              <a:gd name="connsiteY77" fmla="*/ 798009 h 1189895"/>
              <a:gd name="connsiteX78" fmla="*/ 2784419 w 4784040"/>
              <a:gd name="connsiteY78" fmla="*/ 828154 h 1189895"/>
              <a:gd name="connsiteX79" fmla="*/ 2864805 w 4784040"/>
              <a:gd name="connsiteY79" fmla="*/ 868347 h 1189895"/>
              <a:gd name="connsiteX80" fmla="*/ 2904999 w 4784040"/>
              <a:gd name="connsiteY80" fmla="*/ 888444 h 1189895"/>
              <a:gd name="connsiteX81" fmla="*/ 2935144 w 4784040"/>
              <a:gd name="connsiteY81" fmla="*/ 858299 h 1189895"/>
              <a:gd name="connsiteX82" fmla="*/ 2965289 w 4784040"/>
              <a:gd name="connsiteY82" fmla="*/ 838202 h 1189895"/>
              <a:gd name="connsiteX83" fmla="*/ 3035627 w 4784040"/>
              <a:gd name="connsiteY83" fmla="*/ 767864 h 1189895"/>
              <a:gd name="connsiteX84" fmla="*/ 3045676 w 4784040"/>
              <a:gd name="connsiteY84" fmla="*/ 727670 h 1189895"/>
              <a:gd name="connsiteX85" fmla="*/ 3075821 w 4784040"/>
              <a:gd name="connsiteY85" fmla="*/ 647284 h 1189895"/>
              <a:gd name="connsiteX86" fmla="*/ 3085869 w 4784040"/>
              <a:gd name="connsiteY86" fmla="*/ 546800 h 1189895"/>
              <a:gd name="connsiteX87" fmla="*/ 3105966 w 4784040"/>
              <a:gd name="connsiteY87" fmla="*/ 496558 h 1189895"/>
              <a:gd name="connsiteX88" fmla="*/ 3116014 w 4784040"/>
              <a:gd name="connsiteY88" fmla="*/ 456365 h 1189895"/>
              <a:gd name="connsiteX89" fmla="*/ 3136111 w 4784040"/>
              <a:gd name="connsiteY89" fmla="*/ 426220 h 1189895"/>
              <a:gd name="connsiteX90" fmla="*/ 3166256 w 4784040"/>
              <a:gd name="connsiteY90" fmla="*/ 335785 h 1189895"/>
              <a:gd name="connsiteX91" fmla="*/ 3186353 w 4784040"/>
              <a:gd name="connsiteY91" fmla="*/ 305640 h 1189895"/>
              <a:gd name="connsiteX92" fmla="*/ 3206449 w 4784040"/>
              <a:gd name="connsiteY92" fmla="*/ 225253 h 1189895"/>
              <a:gd name="connsiteX93" fmla="*/ 3271748 w 4784040"/>
              <a:gd name="connsiteY93" fmla="*/ 16377 h 1189895"/>
              <a:gd name="connsiteX94" fmla="*/ 3266739 w 4784040"/>
              <a:gd name="connsiteY94" fmla="*/ 355881 h 1189895"/>
              <a:gd name="connsiteX95" fmla="*/ 3316981 w 4784040"/>
              <a:gd name="connsiteY95" fmla="*/ 486510 h 1189895"/>
              <a:gd name="connsiteX96" fmla="*/ 3327029 w 4784040"/>
              <a:gd name="connsiteY96" fmla="*/ 637235 h 1189895"/>
              <a:gd name="connsiteX97" fmla="*/ 3357175 w 4784040"/>
              <a:gd name="connsiteY97" fmla="*/ 808057 h 1189895"/>
              <a:gd name="connsiteX98" fmla="*/ 3397368 w 4784040"/>
              <a:gd name="connsiteY98" fmla="*/ 928637 h 1189895"/>
              <a:gd name="connsiteX99" fmla="*/ 3407416 w 4784040"/>
              <a:gd name="connsiteY99" fmla="*/ 968831 h 1189895"/>
              <a:gd name="connsiteX100" fmla="*/ 3417465 w 4784040"/>
              <a:gd name="connsiteY100" fmla="*/ 1099459 h 1189895"/>
              <a:gd name="connsiteX101" fmla="*/ 3437561 w 4784040"/>
              <a:gd name="connsiteY101" fmla="*/ 1159749 h 1189895"/>
              <a:gd name="connsiteX102" fmla="*/ 3447610 w 4784040"/>
              <a:gd name="connsiteY102" fmla="*/ 1189895 h 1189895"/>
              <a:gd name="connsiteX103" fmla="*/ 3507900 w 4784040"/>
              <a:gd name="connsiteY103" fmla="*/ 1109508 h 1189895"/>
              <a:gd name="connsiteX104" fmla="*/ 3558142 w 4784040"/>
              <a:gd name="connsiteY104" fmla="*/ 1029121 h 1189895"/>
              <a:gd name="connsiteX105" fmla="*/ 3578238 w 4784040"/>
              <a:gd name="connsiteY105" fmla="*/ 958782 h 1189895"/>
              <a:gd name="connsiteX106" fmla="*/ 3588287 w 4784040"/>
              <a:gd name="connsiteY106" fmla="*/ 898492 h 1189895"/>
              <a:gd name="connsiteX107" fmla="*/ 3618432 w 4784040"/>
              <a:gd name="connsiteY107" fmla="*/ 828154 h 1189895"/>
              <a:gd name="connsiteX108" fmla="*/ 3628480 w 4784040"/>
              <a:gd name="connsiteY108" fmla="*/ 727670 h 1189895"/>
              <a:gd name="connsiteX109" fmla="*/ 3658625 w 4784040"/>
              <a:gd name="connsiteY109" fmla="*/ 657332 h 1189895"/>
              <a:gd name="connsiteX110" fmla="*/ 3728964 w 4784040"/>
              <a:gd name="connsiteY110" fmla="*/ 747767 h 1189895"/>
              <a:gd name="connsiteX111" fmla="*/ 3749060 w 4784040"/>
              <a:gd name="connsiteY111" fmla="*/ 787960 h 1189895"/>
              <a:gd name="connsiteX112" fmla="*/ 3759109 w 4784040"/>
              <a:gd name="connsiteY112" fmla="*/ 888444 h 1189895"/>
              <a:gd name="connsiteX113" fmla="*/ 3809350 w 4784040"/>
              <a:gd name="connsiteY113" fmla="*/ 908541 h 1189895"/>
              <a:gd name="connsiteX114" fmla="*/ 3980172 w 4784040"/>
              <a:gd name="connsiteY114" fmla="*/ 928637 h 1189895"/>
              <a:gd name="connsiteX115" fmla="*/ 4010317 w 4784040"/>
              <a:gd name="connsiteY115" fmla="*/ 918589 h 1189895"/>
              <a:gd name="connsiteX116" fmla="*/ 4020366 w 4784040"/>
              <a:gd name="connsiteY116" fmla="*/ 838202 h 1189895"/>
              <a:gd name="connsiteX117" fmla="*/ 4030414 w 4784040"/>
              <a:gd name="connsiteY117" fmla="*/ 787960 h 1189895"/>
              <a:gd name="connsiteX118" fmla="*/ 4080656 w 4784040"/>
              <a:gd name="connsiteY118" fmla="*/ 757815 h 1189895"/>
              <a:gd name="connsiteX119" fmla="*/ 4100753 w 4784040"/>
              <a:gd name="connsiteY119" fmla="*/ 727670 h 1189895"/>
              <a:gd name="connsiteX120" fmla="*/ 4140946 w 4784040"/>
              <a:gd name="connsiteY120" fmla="*/ 687477 h 1189895"/>
              <a:gd name="connsiteX121" fmla="*/ 4150994 w 4784040"/>
              <a:gd name="connsiteY121" fmla="*/ 627187 h 1189895"/>
              <a:gd name="connsiteX122" fmla="*/ 4171091 w 4784040"/>
              <a:gd name="connsiteY122" fmla="*/ 597042 h 1189895"/>
              <a:gd name="connsiteX123" fmla="*/ 4201236 w 4784040"/>
              <a:gd name="connsiteY123" fmla="*/ 536752 h 1189895"/>
              <a:gd name="connsiteX124" fmla="*/ 4231381 w 4784040"/>
              <a:gd name="connsiteY124" fmla="*/ 546800 h 1189895"/>
              <a:gd name="connsiteX125" fmla="*/ 4261526 w 4784040"/>
              <a:gd name="connsiteY125" fmla="*/ 657332 h 1189895"/>
              <a:gd name="connsiteX126" fmla="*/ 4281623 w 4784040"/>
              <a:gd name="connsiteY126" fmla="*/ 727670 h 1189895"/>
              <a:gd name="connsiteX127" fmla="*/ 4301720 w 4784040"/>
              <a:gd name="connsiteY127" fmla="*/ 757815 h 1189895"/>
              <a:gd name="connsiteX128" fmla="*/ 4341913 w 4784040"/>
              <a:gd name="connsiteY128" fmla="*/ 697525 h 1189895"/>
              <a:gd name="connsiteX129" fmla="*/ 4402203 w 4784040"/>
              <a:gd name="connsiteY129" fmla="*/ 597042 h 1189895"/>
              <a:gd name="connsiteX130" fmla="*/ 4412251 w 4784040"/>
              <a:gd name="connsiteY130" fmla="*/ 406123 h 1189895"/>
              <a:gd name="connsiteX131" fmla="*/ 4422300 w 4784040"/>
              <a:gd name="connsiteY131" fmla="*/ 365930 h 1189895"/>
              <a:gd name="connsiteX132" fmla="*/ 4472542 w 4784040"/>
              <a:gd name="connsiteY132" fmla="*/ 476462 h 1189895"/>
              <a:gd name="connsiteX133" fmla="*/ 4482590 w 4784040"/>
              <a:gd name="connsiteY133" fmla="*/ 556848 h 1189895"/>
              <a:gd name="connsiteX134" fmla="*/ 4492638 w 4784040"/>
              <a:gd name="connsiteY134" fmla="*/ 687477 h 1189895"/>
              <a:gd name="connsiteX135" fmla="*/ 4522783 w 4784040"/>
              <a:gd name="connsiteY135" fmla="*/ 777912 h 1189895"/>
              <a:gd name="connsiteX136" fmla="*/ 4532832 w 4784040"/>
              <a:gd name="connsiteY136" fmla="*/ 808057 h 1189895"/>
              <a:gd name="connsiteX137" fmla="*/ 4542880 w 4784040"/>
              <a:gd name="connsiteY137" fmla="*/ 838202 h 1189895"/>
              <a:gd name="connsiteX138" fmla="*/ 4573025 w 4784040"/>
              <a:gd name="connsiteY138" fmla="*/ 868347 h 1189895"/>
              <a:gd name="connsiteX139" fmla="*/ 4583073 w 4784040"/>
              <a:gd name="connsiteY139" fmla="*/ 1009024 h 1189895"/>
              <a:gd name="connsiteX140" fmla="*/ 4623267 w 4784040"/>
              <a:gd name="connsiteY140" fmla="*/ 1029121 h 1189895"/>
              <a:gd name="connsiteX141" fmla="*/ 4683557 w 4784040"/>
              <a:gd name="connsiteY141" fmla="*/ 968831 h 1189895"/>
              <a:gd name="connsiteX142" fmla="*/ 4723750 w 4784040"/>
              <a:gd name="connsiteY142" fmla="*/ 898492 h 1189895"/>
              <a:gd name="connsiteX143" fmla="*/ 4763944 w 4784040"/>
              <a:gd name="connsiteY143" fmla="*/ 838202 h 1189895"/>
              <a:gd name="connsiteX144" fmla="*/ 4784040 w 4784040"/>
              <a:gd name="connsiteY144" fmla="*/ 787960 h 1189895"/>
              <a:gd name="connsiteX0" fmla="*/ 0 w 4784040"/>
              <a:gd name="connsiteY0" fmla="*/ 353394 h 1189895"/>
              <a:gd name="connsiteX1" fmla="*/ 222089 w 4784040"/>
              <a:gd name="connsiteY1" fmla="*/ 828154 h 1189895"/>
              <a:gd name="connsiteX2" fmla="*/ 232137 w 4784040"/>
              <a:gd name="connsiteY2" fmla="*/ 798009 h 1189895"/>
              <a:gd name="connsiteX3" fmla="*/ 262282 w 4784040"/>
              <a:gd name="connsiteY3" fmla="*/ 787960 h 1189895"/>
              <a:gd name="connsiteX4" fmla="*/ 272331 w 4784040"/>
              <a:gd name="connsiteY4" fmla="*/ 630504 h 1189895"/>
              <a:gd name="connsiteX5" fmla="*/ 312524 w 4784040"/>
              <a:gd name="connsiteY5" fmla="*/ 878396 h 1189895"/>
              <a:gd name="connsiteX6" fmla="*/ 322572 w 4784040"/>
              <a:gd name="connsiteY6" fmla="*/ 392723 h 1189895"/>
              <a:gd name="connsiteX7" fmla="*/ 332621 w 4784040"/>
              <a:gd name="connsiteY7" fmla="*/ 708003 h 1189895"/>
              <a:gd name="connsiteX8" fmla="*/ 402959 w 4784040"/>
              <a:gd name="connsiteY8" fmla="*/ 421415 h 1189895"/>
              <a:gd name="connsiteX9" fmla="*/ 443153 w 4784040"/>
              <a:gd name="connsiteY9" fmla="*/ 578948 h 1189895"/>
              <a:gd name="connsiteX10" fmla="*/ 473298 w 4784040"/>
              <a:gd name="connsiteY10" fmla="*/ 608660 h 1189895"/>
              <a:gd name="connsiteX11" fmla="*/ 503443 w 4784040"/>
              <a:gd name="connsiteY11" fmla="*/ 529569 h 1189895"/>
              <a:gd name="connsiteX12" fmla="*/ 553684 w 4784040"/>
              <a:gd name="connsiteY12" fmla="*/ 898492 h 1189895"/>
              <a:gd name="connsiteX13" fmla="*/ 583829 w 4784040"/>
              <a:gd name="connsiteY13" fmla="*/ 878396 h 1189895"/>
              <a:gd name="connsiteX14" fmla="*/ 597659 w 4784040"/>
              <a:gd name="connsiteY14" fmla="*/ 861433 h 1189895"/>
              <a:gd name="connsiteX15" fmla="*/ 684313 w 4784040"/>
              <a:gd name="connsiteY15" fmla="*/ 828154 h 1189895"/>
              <a:gd name="connsiteX16" fmla="*/ 734555 w 4784040"/>
              <a:gd name="connsiteY16" fmla="*/ 948734 h 1189895"/>
              <a:gd name="connsiteX17" fmla="*/ 804893 w 4784040"/>
              <a:gd name="connsiteY17" fmla="*/ 998976 h 1189895"/>
              <a:gd name="connsiteX18" fmla="*/ 935522 w 4784040"/>
              <a:gd name="connsiteY18" fmla="*/ 1109508 h 1189895"/>
              <a:gd name="connsiteX19" fmla="*/ 975715 w 4784040"/>
              <a:gd name="connsiteY19" fmla="*/ 1089411 h 1189895"/>
              <a:gd name="connsiteX20" fmla="*/ 1015909 w 4784040"/>
              <a:gd name="connsiteY20" fmla="*/ 1029121 h 1189895"/>
              <a:gd name="connsiteX21" fmla="*/ 1025957 w 4784040"/>
              <a:gd name="connsiteY21" fmla="*/ 918589 h 1189895"/>
              <a:gd name="connsiteX22" fmla="*/ 1116392 w 4784040"/>
              <a:gd name="connsiteY22" fmla="*/ 777912 h 1189895"/>
              <a:gd name="connsiteX23" fmla="*/ 1126440 w 4784040"/>
              <a:gd name="connsiteY23" fmla="*/ 727670 h 1189895"/>
              <a:gd name="connsiteX24" fmla="*/ 1166634 w 4784040"/>
              <a:gd name="connsiteY24" fmla="*/ 677429 h 1189895"/>
              <a:gd name="connsiteX25" fmla="*/ 1186731 w 4784040"/>
              <a:gd name="connsiteY25" fmla="*/ 647284 h 1189895"/>
              <a:gd name="connsiteX26" fmla="*/ 1196779 w 4784040"/>
              <a:gd name="connsiteY26" fmla="*/ 617138 h 1189895"/>
              <a:gd name="connsiteX27" fmla="*/ 1216876 w 4784040"/>
              <a:gd name="connsiteY27" fmla="*/ 566897 h 1189895"/>
              <a:gd name="connsiteX28" fmla="*/ 1236972 w 4784040"/>
              <a:gd name="connsiteY28" fmla="*/ 436268 h 1189895"/>
              <a:gd name="connsiteX29" fmla="*/ 1247021 w 4784040"/>
              <a:gd name="connsiteY29" fmla="*/ 627187 h 1189895"/>
              <a:gd name="connsiteX30" fmla="*/ 1267117 w 4784040"/>
              <a:gd name="connsiteY30" fmla="*/ 586993 h 1189895"/>
              <a:gd name="connsiteX31" fmla="*/ 1277166 w 4784040"/>
              <a:gd name="connsiteY31" fmla="*/ 556848 h 1189895"/>
              <a:gd name="connsiteX32" fmla="*/ 1327408 w 4784040"/>
              <a:gd name="connsiteY32" fmla="*/ 647284 h 1189895"/>
              <a:gd name="connsiteX33" fmla="*/ 1377649 w 4784040"/>
              <a:gd name="connsiteY33" fmla="*/ 707574 h 1189895"/>
              <a:gd name="connsiteX34" fmla="*/ 1407794 w 4784040"/>
              <a:gd name="connsiteY34" fmla="*/ 717622 h 1189895"/>
              <a:gd name="connsiteX35" fmla="*/ 1458036 w 4784040"/>
              <a:gd name="connsiteY35" fmla="*/ 607090 h 1189895"/>
              <a:gd name="connsiteX36" fmla="*/ 1518326 w 4784040"/>
              <a:gd name="connsiteY36" fmla="*/ 546800 h 1189895"/>
              <a:gd name="connsiteX37" fmla="*/ 1538423 w 4784040"/>
              <a:gd name="connsiteY37" fmla="*/ 506607 h 1189895"/>
              <a:gd name="connsiteX38" fmla="*/ 1568568 w 4784040"/>
              <a:gd name="connsiteY38" fmla="*/ 365930 h 1189895"/>
              <a:gd name="connsiteX39" fmla="*/ 1588665 w 4784040"/>
              <a:gd name="connsiteY39" fmla="*/ 396075 h 1189895"/>
              <a:gd name="connsiteX40" fmla="*/ 1598713 w 4784040"/>
              <a:gd name="connsiteY40" fmla="*/ 426220 h 1189895"/>
              <a:gd name="connsiteX41" fmla="*/ 1618810 w 4784040"/>
              <a:gd name="connsiteY41" fmla="*/ 496558 h 1189895"/>
              <a:gd name="connsiteX42" fmla="*/ 1669051 w 4784040"/>
              <a:gd name="connsiteY42" fmla="*/ 576945 h 1189895"/>
              <a:gd name="connsiteX43" fmla="*/ 1699197 w 4784040"/>
              <a:gd name="connsiteY43" fmla="*/ 737719 h 1189895"/>
              <a:gd name="connsiteX44" fmla="*/ 1729342 w 4784040"/>
              <a:gd name="connsiteY44" fmla="*/ 848251 h 1189895"/>
              <a:gd name="connsiteX45" fmla="*/ 1749438 w 4784040"/>
              <a:gd name="connsiteY45" fmla="*/ 928637 h 1189895"/>
              <a:gd name="connsiteX46" fmla="*/ 1769535 w 4784040"/>
              <a:gd name="connsiteY46" fmla="*/ 958782 h 1189895"/>
              <a:gd name="connsiteX47" fmla="*/ 1799680 w 4784040"/>
              <a:gd name="connsiteY47" fmla="*/ 948734 h 1189895"/>
              <a:gd name="connsiteX48" fmla="*/ 1809728 w 4784040"/>
              <a:gd name="connsiteY48" fmla="*/ 918589 h 1189895"/>
              <a:gd name="connsiteX49" fmla="*/ 1829825 w 4784040"/>
              <a:gd name="connsiteY49" fmla="*/ 888444 h 1189895"/>
              <a:gd name="connsiteX50" fmla="*/ 1859970 w 4784040"/>
              <a:gd name="connsiteY50" fmla="*/ 838202 h 1189895"/>
              <a:gd name="connsiteX51" fmla="*/ 1900164 w 4784040"/>
              <a:gd name="connsiteY51" fmla="*/ 868347 h 1189895"/>
              <a:gd name="connsiteX52" fmla="*/ 2000647 w 4784040"/>
              <a:gd name="connsiteY52" fmla="*/ 958782 h 1189895"/>
              <a:gd name="connsiteX53" fmla="*/ 2040840 w 4784040"/>
              <a:gd name="connsiteY53" fmla="*/ 1029121 h 1189895"/>
              <a:gd name="connsiteX54" fmla="*/ 2070986 w 4784040"/>
              <a:gd name="connsiteY54" fmla="*/ 1049218 h 1189895"/>
              <a:gd name="connsiteX55" fmla="*/ 2081034 w 4784040"/>
              <a:gd name="connsiteY55" fmla="*/ 1079363 h 1189895"/>
              <a:gd name="connsiteX56" fmla="*/ 2101131 w 4784040"/>
              <a:gd name="connsiteY56" fmla="*/ 1049218 h 1189895"/>
              <a:gd name="connsiteX57" fmla="*/ 2111179 w 4784040"/>
              <a:gd name="connsiteY57" fmla="*/ 1009024 h 1189895"/>
              <a:gd name="connsiteX58" fmla="*/ 2131276 w 4784040"/>
              <a:gd name="connsiteY58" fmla="*/ 958782 h 1189895"/>
              <a:gd name="connsiteX59" fmla="*/ 2141324 w 4784040"/>
              <a:gd name="connsiteY59" fmla="*/ 928637 h 1189895"/>
              <a:gd name="connsiteX60" fmla="*/ 2151372 w 4784040"/>
              <a:gd name="connsiteY60" fmla="*/ 767864 h 1189895"/>
              <a:gd name="connsiteX61" fmla="*/ 2181517 w 4784040"/>
              <a:gd name="connsiteY61" fmla="*/ 677429 h 1189895"/>
              <a:gd name="connsiteX62" fmla="*/ 2211662 w 4784040"/>
              <a:gd name="connsiteY62" fmla="*/ 627187 h 1189895"/>
              <a:gd name="connsiteX63" fmla="*/ 2221711 w 4784040"/>
              <a:gd name="connsiteY63" fmla="*/ 566897 h 1189895"/>
              <a:gd name="connsiteX64" fmla="*/ 2231759 w 4784040"/>
              <a:gd name="connsiteY64" fmla="*/ 597042 h 1189895"/>
              <a:gd name="connsiteX65" fmla="*/ 2241808 w 4784040"/>
              <a:gd name="connsiteY65" fmla="*/ 657332 h 1189895"/>
              <a:gd name="connsiteX66" fmla="*/ 2271953 w 4784040"/>
              <a:gd name="connsiteY66" fmla="*/ 727670 h 1189895"/>
              <a:gd name="connsiteX67" fmla="*/ 2282001 w 4784040"/>
              <a:gd name="connsiteY67" fmla="*/ 848251 h 1189895"/>
              <a:gd name="connsiteX68" fmla="*/ 2302098 w 4784040"/>
              <a:gd name="connsiteY68" fmla="*/ 968831 h 1189895"/>
              <a:gd name="connsiteX69" fmla="*/ 2362388 w 4784040"/>
              <a:gd name="connsiteY69" fmla="*/ 908541 h 1189895"/>
              <a:gd name="connsiteX70" fmla="*/ 2422678 w 4784040"/>
              <a:gd name="connsiteY70" fmla="*/ 868347 h 1189895"/>
              <a:gd name="connsiteX71" fmla="*/ 2472920 w 4784040"/>
              <a:gd name="connsiteY71" fmla="*/ 808057 h 1189895"/>
              <a:gd name="connsiteX72" fmla="*/ 2513113 w 4784040"/>
              <a:gd name="connsiteY72" fmla="*/ 747767 h 1189895"/>
              <a:gd name="connsiteX73" fmla="*/ 2583451 w 4784040"/>
              <a:gd name="connsiteY73" fmla="*/ 687477 h 1189895"/>
              <a:gd name="connsiteX74" fmla="*/ 2633693 w 4784040"/>
              <a:gd name="connsiteY74" fmla="*/ 697525 h 1189895"/>
              <a:gd name="connsiteX75" fmla="*/ 2683935 w 4784040"/>
              <a:gd name="connsiteY75" fmla="*/ 737719 h 1189895"/>
              <a:gd name="connsiteX76" fmla="*/ 2744225 w 4784040"/>
              <a:gd name="connsiteY76" fmla="*/ 767864 h 1189895"/>
              <a:gd name="connsiteX77" fmla="*/ 2774370 w 4784040"/>
              <a:gd name="connsiteY77" fmla="*/ 798009 h 1189895"/>
              <a:gd name="connsiteX78" fmla="*/ 2784419 w 4784040"/>
              <a:gd name="connsiteY78" fmla="*/ 828154 h 1189895"/>
              <a:gd name="connsiteX79" fmla="*/ 2864805 w 4784040"/>
              <a:gd name="connsiteY79" fmla="*/ 868347 h 1189895"/>
              <a:gd name="connsiteX80" fmla="*/ 2904999 w 4784040"/>
              <a:gd name="connsiteY80" fmla="*/ 888444 h 1189895"/>
              <a:gd name="connsiteX81" fmla="*/ 2935144 w 4784040"/>
              <a:gd name="connsiteY81" fmla="*/ 858299 h 1189895"/>
              <a:gd name="connsiteX82" fmla="*/ 2965289 w 4784040"/>
              <a:gd name="connsiteY82" fmla="*/ 838202 h 1189895"/>
              <a:gd name="connsiteX83" fmla="*/ 3035627 w 4784040"/>
              <a:gd name="connsiteY83" fmla="*/ 767864 h 1189895"/>
              <a:gd name="connsiteX84" fmla="*/ 3045676 w 4784040"/>
              <a:gd name="connsiteY84" fmla="*/ 727670 h 1189895"/>
              <a:gd name="connsiteX85" fmla="*/ 3075821 w 4784040"/>
              <a:gd name="connsiteY85" fmla="*/ 647284 h 1189895"/>
              <a:gd name="connsiteX86" fmla="*/ 3085869 w 4784040"/>
              <a:gd name="connsiteY86" fmla="*/ 546800 h 1189895"/>
              <a:gd name="connsiteX87" fmla="*/ 3105966 w 4784040"/>
              <a:gd name="connsiteY87" fmla="*/ 496558 h 1189895"/>
              <a:gd name="connsiteX88" fmla="*/ 3116014 w 4784040"/>
              <a:gd name="connsiteY88" fmla="*/ 456365 h 1189895"/>
              <a:gd name="connsiteX89" fmla="*/ 3136111 w 4784040"/>
              <a:gd name="connsiteY89" fmla="*/ 426220 h 1189895"/>
              <a:gd name="connsiteX90" fmla="*/ 3166256 w 4784040"/>
              <a:gd name="connsiteY90" fmla="*/ 335785 h 1189895"/>
              <a:gd name="connsiteX91" fmla="*/ 3186353 w 4784040"/>
              <a:gd name="connsiteY91" fmla="*/ 305640 h 1189895"/>
              <a:gd name="connsiteX92" fmla="*/ 3206449 w 4784040"/>
              <a:gd name="connsiteY92" fmla="*/ 225253 h 1189895"/>
              <a:gd name="connsiteX93" fmla="*/ 3271748 w 4784040"/>
              <a:gd name="connsiteY93" fmla="*/ 16377 h 1189895"/>
              <a:gd name="connsiteX94" fmla="*/ 3266739 w 4784040"/>
              <a:gd name="connsiteY94" fmla="*/ 355881 h 1189895"/>
              <a:gd name="connsiteX95" fmla="*/ 3316981 w 4784040"/>
              <a:gd name="connsiteY95" fmla="*/ 486510 h 1189895"/>
              <a:gd name="connsiteX96" fmla="*/ 3327029 w 4784040"/>
              <a:gd name="connsiteY96" fmla="*/ 637235 h 1189895"/>
              <a:gd name="connsiteX97" fmla="*/ 3357175 w 4784040"/>
              <a:gd name="connsiteY97" fmla="*/ 808057 h 1189895"/>
              <a:gd name="connsiteX98" fmla="*/ 3397368 w 4784040"/>
              <a:gd name="connsiteY98" fmla="*/ 928637 h 1189895"/>
              <a:gd name="connsiteX99" fmla="*/ 3407416 w 4784040"/>
              <a:gd name="connsiteY99" fmla="*/ 968831 h 1189895"/>
              <a:gd name="connsiteX100" fmla="*/ 3417465 w 4784040"/>
              <a:gd name="connsiteY100" fmla="*/ 1099459 h 1189895"/>
              <a:gd name="connsiteX101" fmla="*/ 3437561 w 4784040"/>
              <a:gd name="connsiteY101" fmla="*/ 1159749 h 1189895"/>
              <a:gd name="connsiteX102" fmla="*/ 3447610 w 4784040"/>
              <a:gd name="connsiteY102" fmla="*/ 1189895 h 1189895"/>
              <a:gd name="connsiteX103" fmla="*/ 3507900 w 4784040"/>
              <a:gd name="connsiteY103" fmla="*/ 1109508 h 1189895"/>
              <a:gd name="connsiteX104" fmla="*/ 3558142 w 4784040"/>
              <a:gd name="connsiteY104" fmla="*/ 1029121 h 1189895"/>
              <a:gd name="connsiteX105" fmla="*/ 3578238 w 4784040"/>
              <a:gd name="connsiteY105" fmla="*/ 958782 h 1189895"/>
              <a:gd name="connsiteX106" fmla="*/ 3588287 w 4784040"/>
              <a:gd name="connsiteY106" fmla="*/ 898492 h 1189895"/>
              <a:gd name="connsiteX107" fmla="*/ 3618432 w 4784040"/>
              <a:gd name="connsiteY107" fmla="*/ 828154 h 1189895"/>
              <a:gd name="connsiteX108" fmla="*/ 3628480 w 4784040"/>
              <a:gd name="connsiteY108" fmla="*/ 727670 h 1189895"/>
              <a:gd name="connsiteX109" fmla="*/ 3658625 w 4784040"/>
              <a:gd name="connsiteY109" fmla="*/ 657332 h 1189895"/>
              <a:gd name="connsiteX110" fmla="*/ 3728964 w 4784040"/>
              <a:gd name="connsiteY110" fmla="*/ 747767 h 1189895"/>
              <a:gd name="connsiteX111" fmla="*/ 3749060 w 4784040"/>
              <a:gd name="connsiteY111" fmla="*/ 787960 h 1189895"/>
              <a:gd name="connsiteX112" fmla="*/ 3759109 w 4784040"/>
              <a:gd name="connsiteY112" fmla="*/ 888444 h 1189895"/>
              <a:gd name="connsiteX113" fmla="*/ 3809350 w 4784040"/>
              <a:gd name="connsiteY113" fmla="*/ 908541 h 1189895"/>
              <a:gd name="connsiteX114" fmla="*/ 3980172 w 4784040"/>
              <a:gd name="connsiteY114" fmla="*/ 928637 h 1189895"/>
              <a:gd name="connsiteX115" fmla="*/ 4010317 w 4784040"/>
              <a:gd name="connsiteY115" fmla="*/ 918589 h 1189895"/>
              <a:gd name="connsiteX116" fmla="*/ 4020366 w 4784040"/>
              <a:gd name="connsiteY116" fmla="*/ 838202 h 1189895"/>
              <a:gd name="connsiteX117" fmla="*/ 4030414 w 4784040"/>
              <a:gd name="connsiteY117" fmla="*/ 787960 h 1189895"/>
              <a:gd name="connsiteX118" fmla="*/ 4080656 w 4784040"/>
              <a:gd name="connsiteY118" fmla="*/ 757815 h 1189895"/>
              <a:gd name="connsiteX119" fmla="*/ 4100753 w 4784040"/>
              <a:gd name="connsiteY119" fmla="*/ 727670 h 1189895"/>
              <a:gd name="connsiteX120" fmla="*/ 4140946 w 4784040"/>
              <a:gd name="connsiteY120" fmla="*/ 687477 h 1189895"/>
              <a:gd name="connsiteX121" fmla="*/ 4150994 w 4784040"/>
              <a:gd name="connsiteY121" fmla="*/ 627187 h 1189895"/>
              <a:gd name="connsiteX122" fmla="*/ 4171091 w 4784040"/>
              <a:gd name="connsiteY122" fmla="*/ 597042 h 1189895"/>
              <a:gd name="connsiteX123" fmla="*/ 4201236 w 4784040"/>
              <a:gd name="connsiteY123" fmla="*/ 536752 h 1189895"/>
              <a:gd name="connsiteX124" fmla="*/ 4231381 w 4784040"/>
              <a:gd name="connsiteY124" fmla="*/ 546800 h 1189895"/>
              <a:gd name="connsiteX125" fmla="*/ 4261526 w 4784040"/>
              <a:gd name="connsiteY125" fmla="*/ 657332 h 1189895"/>
              <a:gd name="connsiteX126" fmla="*/ 4281623 w 4784040"/>
              <a:gd name="connsiteY126" fmla="*/ 727670 h 1189895"/>
              <a:gd name="connsiteX127" fmla="*/ 4301720 w 4784040"/>
              <a:gd name="connsiteY127" fmla="*/ 757815 h 1189895"/>
              <a:gd name="connsiteX128" fmla="*/ 4341913 w 4784040"/>
              <a:gd name="connsiteY128" fmla="*/ 697525 h 1189895"/>
              <a:gd name="connsiteX129" fmla="*/ 4402203 w 4784040"/>
              <a:gd name="connsiteY129" fmla="*/ 597042 h 1189895"/>
              <a:gd name="connsiteX130" fmla="*/ 4412251 w 4784040"/>
              <a:gd name="connsiteY130" fmla="*/ 406123 h 1189895"/>
              <a:gd name="connsiteX131" fmla="*/ 4422300 w 4784040"/>
              <a:gd name="connsiteY131" fmla="*/ 365930 h 1189895"/>
              <a:gd name="connsiteX132" fmla="*/ 4472542 w 4784040"/>
              <a:gd name="connsiteY132" fmla="*/ 476462 h 1189895"/>
              <a:gd name="connsiteX133" fmla="*/ 4482590 w 4784040"/>
              <a:gd name="connsiteY133" fmla="*/ 556848 h 1189895"/>
              <a:gd name="connsiteX134" fmla="*/ 4492638 w 4784040"/>
              <a:gd name="connsiteY134" fmla="*/ 687477 h 1189895"/>
              <a:gd name="connsiteX135" fmla="*/ 4522783 w 4784040"/>
              <a:gd name="connsiteY135" fmla="*/ 777912 h 1189895"/>
              <a:gd name="connsiteX136" fmla="*/ 4532832 w 4784040"/>
              <a:gd name="connsiteY136" fmla="*/ 808057 h 1189895"/>
              <a:gd name="connsiteX137" fmla="*/ 4542880 w 4784040"/>
              <a:gd name="connsiteY137" fmla="*/ 838202 h 1189895"/>
              <a:gd name="connsiteX138" fmla="*/ 4573025 w 4784040"/>
              <a:gd name="connsiteY138" fmla="*/ 868347 h 1189895"/>
              <a:gd name="connsiteX139" fmla="*/ 4583073 w 4784040"/>
              <a:gd name="connsiteY139" fmla="*/ 1009024 h 1189895"/>
              <a:gd name="connsiteX140" fmla="*/ 4623267 w 4784040"/>
              <a:gd name="connsiteY140" fmla="*/ 1029121 h 1189895"/>
              <a:gd name="connsiteX141" fmla="*/ 4683557 w 4784040"/>
              <a:gd name="connsiteY141" fmla="*/ 968831 h 1189895"/>
              <a:gd name="connsiteX142" fmla="*/ 4723750 w 4784040"/>
              <a:gd name="connsiteY142" fmla="*/ 898492 h 1189895"/>
              <a:gd name="connsiteX143" fmla="*/ 4763944 w 4784040"/>
              <a:gd name="connsiteY143" fmla="*/ 838202 h 1189895"/>
              <a:gd name="connsiteX144" fmla="*/ 4784040 w 4784040"/>
              <a:gd name="connsiteY144" fmla="*/ 787960 h 1189895"/>
              <a:gd name="connsiteX0" fmla="*/ 0 w 4784040"/>
              <a:gd name="connsiteY0" fmla="*/ 353394 h 1189895"/>
              <a:gd name="connsiteX1" fmla="*/ 222089 w 4784040"/>
              <a:gd name="connsiteY1" fmla="*/ 828154 h 1189895"/>
              <a:gd name="connsiteX2" fmla="*/ 232137 w 4784040"/>
              <a:gd name="connsiteY2" fmla="*/ 798009 h 1189895"/>
              <a:gd name="connsiteX3" fmla="*/ 262282 w 4784040"/>
              <a:gd name="connsiteY3" fmla="*/ 787960 h 1189895"/>
              <a:gd name="connsiteX4" fmla="*/ 272331 w 4784040"/>
              <a:gd name="connsiteY4" fmla="*/ 630504 h 1189895"/>
              <a:gd name="connsiteX5" fmla="*/ 312524 w 4784040"/>
              <a:gd name="connsiteY5" fmla="*/ 878396 h 1189895"/>
              <a:gd name="connsiteX6" fmla="*/ 322572 w 4784040"/>
              <a:gd name="connsiteY6" fmla="*/ 392723 h 1189895"/>
              <a:gd name="connsiteX7" fmla="*/ 332621 w 4784040"/>
              <a:gd name="connsiteY7" fmla="*/ 708003 h 1189895"/>
              <a:gd name="connsiteX8" fmla="*/ 402959 w 4784040"/>
              <a:gd name="connsiteY8" fmla="*/ 421415 h 1189895"/>
              <a:gd name="connsiteX9" fmla="*/ 443153 w 4784040"/>
              <a:gd name="connsiteY9" fmla="*/ 578948 h 1189895"/>
              <a:gd name="connsiteX10" fmla="*/ 473298 w 4784040"/>
              <a:gd name="connsiteY10" fmla="*/ 608660 h 1189895"/>
              <a:gd name="connsiteX11" fmla="*/ 503443 w 4784040"/>
              <a:gd name="connsiteY11" fmla="*/ 529569 h 1189895"/>
              <a:gd name="connsiteX12" fmla="*/ 553684 w 4784040"/>
              <a:gd name="connsiteY12" fmla="*/ 898492 h 1189895"/>
              <a:gd name="connsiteX13" fmla="*/ 583829 w 4784040"/>
              <a:gd name="connsiteY13" fmla="*/ 878396 h 1189895"/>
              <a:gd name="connsiteX14" fmla="*/ 597659 w 4784040"/>
              <a:gd name="connsiteY14" fmla="*/ 861433 h 1189895"/>
              <a:gd name="connsiteX15" fmla="*/ 684313 w 4784040"/>
              <a:gd name="connsiteY15" fmla="*/ 828154 h 1189895"/>
              <a:gd name="connsiteX16" fmla="*/ 734555 w 4784040"/>
              <a:gd name="connsiteY16" fmla="*/ 948734 h 1189895"/>
              <a:gd name="connsiteX17" fmla="*/ 804893 w 4784040"/>
              <a:gd name="connsiteY17" fmla="*/ 998976 h 1189895"/>
              <a:gd name="connsiteX18" fmla="*/ 935522 w 4784040"/>
              <a:gd name="connsiteY18" fmla="*/ 1109508 h 1189895"/>
              <a:gd name="connsiteX19" fmla="*/ 975715 w 4784040"/>
              <a:gd name="connsiteY19" fmla="*/ 1089411 h 1189895"/>
              <a:gd name="connsiteX20" fmla="*/ 1015909 w 4784040"/>
              <a:gd name="connsiteY20" fmla="*/ 1029121 h 1189895"/>
              <a:gd name="connsiteX21" fmla="*/ 1025957 w 4784040"/>
              <a:gd name="connsiteY21" fmla="*/ 918589 h 1189895"/>
              <a:gd name="connsiteX22" fmla="*/ 1116392 w 4784040"/>
              <a:gd name="connsiteY22" fmla="*/ 777912 h 1189895"/>
              <a:gd name="connsiteX23" fmla="*/ 1126440 w 4784040"/>
              <a:gd name="connsiteY23" fmla="*/ 727670 h 1189895"/>
              <a:gd name="connsiteX24" fmla="*/ 1166634 w 4784040"/>
              <a:gd name="connsiteY24" fmla="*/ 677429 h 1189895"/>
              <a:gd name="connsiteX25" fmla="*/ 1186731 w 4784040"/>
              <a:gd name="connsiteY25" fmla="*/ 647284 h 1189895"/>
              <a:gd name="connsiteX26" fmla="*/ 1196779 w 4784040"/>
              <a:gd name="connsiteY26" fmla="*/ 617138 h 1189895"/>
              <a:gd name="connsiteX27" fmla="*/ 1216876 w 4784040"/>
              <a:gd name="connsiteY27" fmla="*/ 566897 h 1189895"/>
              <a:gd name="connsiteX28" fmla="*/ 1236972 w 4784040"/>
              <a:gd name="connsiteY28" fmla="*/ 436268 h 1189895"/>
              <a:gd name="connsiteX29" fmla="*/ 1247021 w 4784040"/>
              <a:gd name="connsiteY29" fmla="*/ 627187 h 1189895"/>
              <a:gd name="connsiteX30" fmla="*/ 1267117 w 4784040"/>
              <a:gd name="connsiteY30" fmla="*/ 586993 h 1189895"/>
              <a:gd name="connsiteX31" fmla="*/ 1277166 w 4784040"/>
              <a:gd name="connsiteY31" fmla="*/ 556848 h 1189895"/>
              <a:gd name="connsiteX32" fmla="*/ 1327408 w 4784040"/>
              <a:gd name="connsiteY32" fmla="*/ 647284 h 1189895"/>
              <a:gd name="connsiteX33" fmla="*/ 1377649 w 4784040"/>
              <a:gd name="connsiteY33" fmla="*/ 707574 h 1189895"/>
              <a:gd name="connsiteX34" fmla="*/ 1407794 w 4784040"/>
              <a:gd name="connsiteY34" fmla="*/ 717622 h 1189895"/>
              <a:gd name="connsiteX35" fmla="*/ 1458036 w 4784040"/>
              <a:gd name="connsiteY35" fmla="*/ 607090 h 1189895"/>
              <a:gd name="connsiteX36" fmla="*/ 1518326 w 4784040"/>
              <a:gd name="connsiteY36" fmla="*/ 546800 h 1189895"/>
              <a:gd name="connsiteX37" fmla="*/ 1538423 w 4784040"/>
              <a:gd name="connsiteY37" fmla="*/ 506607 h 1189895"/>
              <a:gd name="connsiteX38" fmla="*/ 1568568 w 4784040"/>
              <a:gd name="connsiteY38" fmla="*/ 365930 h 1189895"/>
              <a:gd name="connsiteX39" fmla="*/ 1588665 w 4784040"/>
              <a:gd name="connsiteY39" fmla="*/ 396075 h 1189895"/>
              <a:gd name="connsiteX40" fmla="*/ 1598713 w 4784040"/>
              <a:gd name="connsiteY40" fmla="*/ 426220 h 1189895"/>
              <a:gd name="connsiteX41" fmla="*/ 1618810 w 4784040"/>
              <a:gd name="connsiteY41" fmla="*/ 496558 h 1189895"/>
              <a:gd name="connsiteX42" fmla="*/ 1669051 w 4784040"/>
              <a:gd name="connsiteY42" fmla="*/ 576945 h 1189895"/>
              <a:gd name="connsiteX43" fmla="*/ 1699197 w 4784040"/>
              <a:gd name="connsiteY43" fmla="*/ 737719 h 1189895"/>
              <a:gd name="connsiteX44" fmla="*/ 1729342 w 4784040"/>
              <a:gd name="connsiteY44" fmla="*/ 848251 h 1189895"/>
              <a:gd name="connsiteX45" fmla="*/ 1749438 w 4784040"/>
              <a:gd name="connsiteY45" fmla="*/ 928637 h 1189895"/>
              <a:gd name="connsiteX46" fmla="*/ 1769535 w 4784040"/>
              <a:gd name="connsiteY46" fmla="*/ 958782 h 1189895"/>
              <a:gd name="connsiteX47" fmla="*/ 1799680 w 4784040"/>
              <a:gd name="connsiteY47" fmla="*/ 948734 h 1189895"/>
              <a:gd name="connsiteX48" fmla="*/ 1809728 w 4784040"/>
              <a:gd name="connsiteY48" fmla="*/ 918589 h 1189895"/>
              <a:gd name="connsiteX49" fmla="*/ 1829825 w 4784040"/>
              <a:gd name="connsiteY49" fmla="*/ 888444 h 1189895"/>
              <a:gd name="connsiteX50" fmla="*/ 1859970 w 4784040"/>
              <a:gd name="connsiteY50" fmla="*/ 838202 h 1189895"/>
              <a:gd name="connsiteX51" fmla="*/ 1900164 w 4784040"/>
              <a:gd name="connsiteY51" fmla="*/ 868347 h 1189895"/>
              <a:gd name="connsiteX52" fmla="*/ 2000647 w 4784040"/>
              <a:gd name="connsiteY52" fmla="*/ 958782 h 1189895"/>
              <a:gd name="connsiteX53" fmla="*/ 2040840 w 4784040"/>
              <a:gd name="connsiteY53" fmla="*/ 1029121 h 1189895"/>
              <a:gd name="connsiteX54" fmla="*/ 2070986 w 4784040"/>
              <a:gd name="connsiteY54" fmla="*/ 1049218 h 1189895"/>
              <a:gd name="connsiteX55" fmla="*/ 2081034 w 4784040"/>
              <a:gd name="connsiteY55" fmla="*/ 1079363 h 1189895"/>
              <a:gd name="connsiteX56" fmla="*/ 2101131 w 4784040"/>
              <a:gd name="connsiteY56" fmla="*/ 1049218 h 1189895"/>
              <a:gd name="connsiteX57" fmla="*/ 2111179 w 4784040"/>
              <a:gd name="connsiteY57" fmla="*/ 1009024 h 1189895"/>
              <a:gd name="connsiteX58" fmla="*/ 2131276 w 4784040"/>
              <a:gd name="connsiteY58" fmla="*/ 958782 h 1189895"/>
              <a:gd name="connsiteX59" fmla="*/ 2141324 w 4784040"/>
              <a:gd name="connsiteY59" fmla="*/ 928637 h 1189895"/>
              <a:gd name="connsiteX60" fmla="*/ 2151372 w 4784040"/>
              <a:gd name="connsiteY60" fmla="*/ 767864 h 1189895"/>
              <a:gd name="connsiteX61" fmla="*/ 2181517 w 4784040"/>
              <a:gd name="connsiteY61" fmla="*/ 677429 h 1189895"/>
              <a:gd name="connsiteX62" fmla="*/ 2211662 w 4784040"/>
              <a:gd name="connsiteY62" fmla="*/ 627187 h 1189895"/>
              <a:gd name="connsiteX63" fmla="*/ 2221711 w 4784040"/>
              <a:gd name="connsiteY63" fmla="*/ 566897 h 1189895"/>
              <a:gd name="connsiteX64" fmla="*/ 2231759 w 4784040"/>
              <a:gd name="connsiteY64" fmla="*/ 597042 h 1189895"/>
              <a:gd name="connsiteX65" fmla="*/ 2241808 w 4784040"/>
              <a:gd name="connsiteY65" fmla="*/ 657332 h 1189895"/>
              <a:gd name="connsiteX66" fmla="*/ 2271953 w 4784040"/>
              <a:gd name="connsiteY66" fmla="*/ 727670 h 1189895"/>
              <a:gd name="connsiteX67" fmla="*/ 2282001 w 4784040"/>
              <a:gd name="connsiteY67" fmla="*/ 848251 h 1189895"/>
              <a:gd name="connsiteX68" fmla="*/ 2302098 w 4784040"/>
              <a:gd name="connsiteY68" fmla="*/ 968831 h 1189895"/>
              <a:gd name="connsiteX69" fmla="*/ 2362388 w 4784040"/>
              <a:gd name="connsiteY69" fmla="*/ 908541 h 1189895"/>
              <a:gd name="connsiteX70" fmla="*/ 2422678 w 4784040"/>
              <a:gd name="connsiteY70" fmla="*/ 868347 h 1189895"/>
              <a:gd name="connsiteX71" fmla="*/ 2472920 w 4784040"/>
              <a:gd name="connsiteY71" fmla="*/ 808057 h 1189895"/>
              <a:gd name="connsiteX72" fmla="*/ 2513113 w 4784040"/>
              <a:gd name="connsiteY72" fmla="*/ 747767 h 1189895"/>
              <a:gd name="connsiteX73" fmla="*/ 2583451 w 4784040"/>
              <a:gd name="connsiteY73" fmla="*/ 687477 h 1189895"/>
              <a:gd name="connsiteX74" fmla="*/ 2633693 w 4784040"/>
              <a:gd name="connsiteY74" fmla="*/ 697525 h 1189895"/>
              <a:gd name="connsiteX75" fmla="*/ 2683935 w 4784040"/>
              <a:gd name="connsiteY75" fmla="*/ 737719 h 1189895"/>
              <a:gd name="connsiteX76" fmla="*/ 2744225 w 4784040"/>
              <a:gd name="connsiteY76" fmla="*/ 767864 h 1189895"/>
              <a:gd name="connsiteX77" fmla="*/ 2774370 w 4784040"/>
              <a:gd name="connsiteY77" fmla="*/ 798009 h 1189895"/>
              <a:gd name="connsiteX78" fmla="*/ 2784419 w 4784040"/>
              <a:gd name="connsiteY78" fmla="*/ 828154 h 1189895"/>
              <a:gd name="connsiteX79" fmla="*/ 2864805 w 4784040"/>
              <a:gd name="connsiteY79" fmla="*/ 868347 h 1189895"/>
              <a:gd name="connsiteX80" fmla="*/ 2904999 w 4784040"/>
              <a:gd name="connsiteY80" fmla="*/ 888444 h 1189895"/>
              <a:gd name="connsiteX81" fmla="*/ 2935144 w 4784040"/>
              <a:gd name="connsiteY81" fmla="*/ 858299 h 1189895"/>
              <a:gd name="connsiteX82" fmla="*/ 2965289 w 4784040"/>
              <a:gd name="connsiteY82" fmla="*/ 838202 h 1189895"/>
              <a:gd name="connsiteX83" fmla="*/ 3035627 w 4784040"/>
              <a:gd name="connsiteY83" fmla="*/ 767864 h 1189895"/>
              <a:gd name="connsiteX84" fmla="*/ 3045676 w 4784040"/>
              <a:gd name="connsiteY84" fmla="*/ 727670 h 1189895"/>
              <a:gd name="connsiteX85" fmla="*/ 3075821 w 4784040"/>
              <a:gd name="connsiteY85" fmla="*/ 647284 h 1189895"/>
              <a:gd name="connsiteX86" fmla="*/ 3085869 w 4784040"/>
              <a:gd name="connsiteY86" fmla="*/ 546800 h 1189895"/>
              <a:gd name="connsiteX87" fmla="*/ 3105966 w 4784040"/>
              <a:gd name="connsiteY87" fmla="*/ 496558 h 1189895"/>
              <a:gd name="connsiteX88" fmla="*/ 3116014 w 4784040"/>
              <a:gd name="connsiteY88" fmla="*/ 456365 h 1189895"/>
              <a:gd name="connsiteX89" fmla="*/ 3136111 w 4784040"/>
              <a:gd name="connsiteY89" fmla="*/ 426220 h 1189895"/>
              <a:gd name="connsiteX90" fmla="*/ 3166256 w 4784040"/>
              <a:gd name="connsiteY90" fmla="*/ 335785 h 1189895"/>
              <a:gd name="connsiteX91" fmla="*/ 3186353 w 4784040"/>
              <a:gd name="connsiteY91" fmla="*/ 305640 h 1189895"/>
              <a:gd name="connsiteX92" fmla="*/ 3206449 w 4784040"/>
              <a:gd name="connsiteY92" fmla="*/ 225253 h 1189895"/>
              <a:gd name="connsiteX93" fmla="*/ 3271748 w 4784040"/>
              <a:gd name="connsiteY93" fmla="*/ 16377 h 1189895"/>
              <a:gd name="connsiteX94" fmla="*/ 3266739 w 4784040"/>
              <a:gd name="connsiteY94" fmla="*/ 355881 h 1189895"/>
              <a:gd name="connsiteX95" fmla="*/ 3316981 w 4784040"/>
              <a:gd name="connsiteY95" fmla="*/ 486510 h 1189895"/>
              <a:gd name="connsiteX96" fmla="*/ 3327029 w 4784040"/>
              <a:gd name="connsiteY96" fmla="*/ 637235 h 1189895"/>
              <a:gd name="connsiteX97" fmla="*/ 3357175 w 4784040"/>
              <a:gd name="connsiteY97" fmla="*/ 808057 h 1189895"/>
              <a:gd name="connsiteX98" fmla="*/ 3397368 w 4784040"/>
              <a:gd name="connsiteY98" fmla="*/ 928637 h 1189895"/>
              <a:gd name="connsiteX99" fmla="*/ 3407416 w 4784040"/>
              <a:gd name="connsiteY99" fmla="*/ 968831 h 1189895"/>
              <a:gd name="connsiteX100" fmla="*/ 3417465 w 4784040"/>
              <a:gd name="connsiteY100" fmla="*/ 1099459 h 1189895"/>
              <a:gd name="connsiteX101" fmla="*/ 3437561 w 4784040"/>
              <a:gd name="connsiteY101" fmla="*/ 1159749 h 1189895"/>
              <a:gd name="connsiteX102" fmla="*/ 3447610 w 4784040"/>
              <a:gd name="connsiteY102" fmla="*/ 1189895 h 1189895"/>
              <a:gd name="connsiteX103" fmla="*/ 3507900 w 4784040"/>
              <a:gd name="connsiteY103" fmla="*/ 1109508 h 1189895"/>
              <a:gd name="connsiteX104" fmla="*/ 3558142 w 4784040"/>
              <a:gd name="connsiteY104" fmla="*/ 1029121 h 1189895"/>
              <a:gd name="connsiteX105" fmla="*/ 3578238 w 4784040"/>
              <a:gd name="connsiteY105" fmla="*/ 958782 h 1189895"/>
              <a:gd name="connsiteX106" fmla="*/ 3588287 w 4784040"/>
              <a:gd name="connsiteY106" fmla="*/ 898492 h 1189895"/>
              <a:gd name="connsiteX107" fmla="*/ 3618432 w 4784040"/>
              <a:gd name="connsiteY107" fmla="*/ 828154 h 1189895"/>
              <a:gd name="connsiteX108" fmla="*/ 3628480 w 4784040"/>
              <a:gd name="connsiteY108" fmla="*/ 727670 h 1189895"/>
              <a:gd name="connsiteX109" fmla="*/ 3658625 w 4784040"/>
              <a:gd name="connsiteY109" fmla="*/ 657332 h 1189895"/>
              <a:gd name="connsiteX110" fmla="*/ 3728964 w 4784040"/>
              <a:gd name="connsiteY110" fmla="*/ 747767 h 1189895"/>
              <a:gd name="connsiteX111" fmla="*/ 3749060 w 4784040"/>
              <a:gd name="connsiteY111" fmla="*/ 787960 h 1189895"/>
              <a:gd name="connsiteX112" fmla="*/ 3759109 w 4784040"/>
              <a:gd name="connsiteY112" fmla="*/ 888444 h 1189895"/>
              <a:gd name="connsiteX113" fmla="*/ 3809350 w 4784040"/>
              <a:gd name="connsiteY113" fmla="*/ 908541 h 1189895"/>
              <a:gd name="connsiteX114" fmla="*/ 3980172 w 4784040"/>
              <a:gd name="connsiteY114" fmla="*/ 928637 h 1189895"/>
              <a:gd name="connsiteX115" fmla="*/ 4010317 w 4784040"/>
              <a:gd name="connsiteY115" fmla="*/ 918589 h 1189895"/>
              <a:gd name="connsiteX116" fmla="*/ 4020366 w 4784040"/>
              <a:gd name="connsiteY116" fmla="*/ 838202 h 1189895"/>
              <a:gd name="connsiteX117" fmla="*/ 4030414 w 4784040"/>
              <a:gd name="connsiteY117" fmla="*/ 787960 h 1189895"/>
              <a:gd name="connsiteX118" fmla="*/ 4080656 w 4784040"/>
              <a:gd name="connsiteY118" fmla="*/ 757815 h 1189895"/>
              <a:gd name="connsiteX119" fmla="*/ 4100753 w 4784040"/>
              <a:gd name="connsiteY119" fmla="*/ 727670 h 1189895"/>
              <a:gd name="connsiteX120" fmla="*/ 4140946 w 4784040"/>
              <a:gd name="connsiteY120" fmla="*/ 687477 h 1189895"/>
              <a:gd name="connsiteX121" fmla="*/ 4150994 w 4784040"/>
              <a:gd name="connsiteY121" fmla="*/ 627187 h 1189895"/>
              <a:gd name="connsiteX122" fmla="*/ 4171091 w 4784040"/>
              <a:gd name="connsiteY122" fmla="*/ 597042 h 1189895"/>
              <a:gd name="connsiteX123" fmla="*/ 4201236 w 4784040"/>
              <a:gd name="connsiteY123" fmla="*/ 536752 h 1189895"/>
              <a:gd name="connsiteX124" fmla="*/ 4231381 w 4784040"/>
              <a:gd name="connsiteY124" fmla="*/ 546800 h 1189895"/>
              <a:gd name="connsiteX125" fmla="*/ 4261526 w 4784040"/>
              <a:gd name="connsiteY125" fmla="*/ 657332 h 1189895"/>
              <a:gd name="connsiteX126" fmla="*/ 4281623 w 4784040"/>
              <a:gd name="connsiteY126" fmla="*/ 727670 h 1189895"/>
              <a:gd name="connsiteX127" fmla="*/ 4301720 w 4784040"/>
              <a:gd name="connsiteY127" fmla="*/ 757815 h 1189895"/>
              <a:gd name="connsiteX128" fmla="*/ 4341913 w 4784040"/>
              <a:gd name="connsiteY128" fmla="*/ 697525 h 1189895"/>
              <a:gd name="connsiteX129" fmla="*/ 4402203 w 4784040"/>
              <a:gd name="connsiteY129" fmla="*/ 597042 h 1189895"/>
              <a:gd name="connsiteX130" fmla="*/ 4412251 w 4784040"/>
              <a:gd name="connsiteY130" fmla="*/ 406123 h 1189895"/>
              <a:gd name="connsiteX131" fmla="*/ 4422300 w 4784040"/>
              <a:gd name="connsiteY131" fmla="*/ 365930 h 1189895"/>
              <a:gd name="connsiteX132" fmla="*/ 4472542 w 4784040"/>
              <a:gd name="connsiteY132" fmla="*/ 476462 h 1189895"/>
              <a:gd name="connsiteX133" fmla="*/ 4482590 w 4784040"/>
              <a:gd name="connsiteY133" fmla="*/ 556848 h 1189895"/>
              <a:gd name="connsiteX134" fmla="*/ 4492638 w 4784040"/>
              <a:gd name="connsiteY134" fmla="*/ 687477 h 1189895"/>
              <a:gd name="connsiteX135" fmla="*/ 4522783 w 4784040"/>
              <a:gd name="connsiteY135" fmla="*/ 777912 h 1189895"/>
              <a:gd name="connsiteX136" fmla="*/ 4532832 w 4784040"/>
              <a:gd name="connsiteY136" fmla="*/ 808057 h 1189895"/>
              <a:gd name="connsiteX137" fmla="*/ 4542880 w 4784040"/>
              <a:gd name="connsiteY137" fmla="*/ 838202 h 1189895"/>
              <a:gd name="connsiteX138" fmla="*/ 4573025 w 4784040"/>
              <a:gd name="connsiteY138" fmla="*/ 868347 h 1189895"/>
              <a:gd name="connsiteX139" fmla="*/ 4583073 w 4784040"/>
              <a:gd name="connsiteY139" fmla="*/ 1009024 h 1189895"/>
              <a:gd name="connsiteX140" fmla="*/ 4623267 w 4784040"/>
              <a:gd name="connsiteY140" fmla="*/ 1029121 h 1189895"/>
              <a:gd name="connsiteX141" fmla="*/ 4683557 w 4784040"/>
              <a:gd name="connsiteY141" fmla="*/ 968831 h 1189895"/>
              <a:gd name="connsiteX142" fmla="*/ 4723750 w 4784040"/>
              <a:gd name="connsiteY142" fmla="*/ 898492 h 1189895"/>
              <a:gd name="connsiteX143" fmla="*/ 4763944 w 4784040"/>
              <a:gd name="connsiteY143" fmla="*/ 838202 h 1189895"/>
              <a:gd name="connsiteX144" fmla="*/ 4784040 w 4784040"/>
              <a:gd name="connsiteY144" fmla="*/ 787960 h 1189895"/>
              <a:gd name="connsiteX0" fmla="*/ 0 w 4784040"/>
              <a:gd name="connsiteY0" fmla="*/ 353394 h 1189895"/>
              <a:gd name="connsiteX1" fmla="*/ 222089 w 4784040"/>
              <a:gd name="connsiteY1" fmla="*/ 828154 h 1189895"/>
              <a:gd name="connsiteX2" fmla="*/ 232137 w 4784040"/>
              <a:gd name="connsiteY2" fmla="*/ 798009 h 1189895"/>
              <a:gd name="connsiteX3" fmla="*/ 262282 w 4784040"/>
              <a:gd name="connsiteY3" fmla="*/ 787960 h 1189895"/>
              <a:gd name="connsiteX4" fmla="*/ 272331 w 4784040"/>
              <a:gd name="connsiteY4" fmla="*/ 630504 h 1189895"/>
              <a:gd name="connsiteX5" fmla="*/ 312524 w 4784040"/>
              <a:gd name="connsiteY5" fmla="*/ 878396 h 1189895"/>
              <a:gd name="connsiteX6" fmla="*/ 322572 w 4784040"/>
              <a:gd name="connsiteY6" fmla="*/ 392723 h 1189895"/>
              <a:gd name="connsiteX7" fmla="*/ 332621 w 4784040"/>
              <a:gd name="connsiteY7" fmla="*/ 708003 h 1189895"/>
              <a:gd name="connsiteX8" fmla="*/ 402959 w 4784040"/>
              <a:gd name="connsiteY8" fmla="*/ 421415 h 1189895"/>
              <a:gd name="connsiteX9" fmla="*/ 443153 w 4784040"/>
              <a:gd name="connsiteY9" fmla="*/ 578948 h 1189895"/>
              <a:gd name="connsiteX10" fmla="*/ 473298 w 4784040"/>
              <a:gd name="connsiteY10" fmla="*/ 608660 h 1189895"/>
              <a:gd name="connsiteX11" fmla="*/ 503443 w 4784040"/>
              <a:gd name="connsiteY11" fmla="*/ 529569 h 1189895"/>
              <a:gd name="connsiteX12" fmla="*/ 553684 w 4784040"/>
              <a:gd name="connsiteY12" fmla="*/ 898492 h 1189895"/>
              <a:gd name="connsiteX13" fmla="*/ 583829 w 4784040"/>
              <a:gd name="connsiteY13" fmla="*/ 878396 h 1189895"/>
              <a:gd name="connsiteX14" fmla="*/ 597659 w 4784040"/>
              <a:gd name="connsiteY14" fmla="*/ 861433 h 1189895"/>
              <a:gd name="connsiteX15" fmla="*/ 684313 w 4784040"/>
              <a:gd name="connsiteY15" fmla="*/ 828154 h 1189895"/>
              <a:gd name="connsiteX16" fmla="*/ 734555 w 4784040"/>
              <a:gd name="connsiteY16" fmla="*/ 948734 h 1189895"/>
              <a:gd name="connsiteX17" fmla="*/ 804893 w 4784040"/>
              <a:gd name="connsiteY17" fmla="*/ 998976 h 1189895"/>
              <a:gd name="connsiteX18" fmla="*/ 935522 w 4784040"/>
              <a:gd name="connsiteY18" fmla="*/ 1109508 h 1189895"/>
              <a:gd name="connsiteX19" fmla="*/ 975715 w 4784040"/>
              <a:gd name="connsiteY19" fmla="*/ 1089411 h 1189895"/>
              <a:gd name="connsiteX20" fmla="*/ 1015909 w 4784040"/>
              <a:gd name="connsiteY20" fmla="*/ 1029121 h 1189895"/>
              <a:gd name="connsiteX21" fmla="*/ 1025957 w 4784040"/>
              <a:gd name="connsiteY21" fmla="*/ 918589 h 1189895"/>
              <a:gd name="connsiteX22" fmla="*/ 1116392 w 4784040"/>
              <a:gd name="connsiteY22" fmla="*/ 777912 h 1189895"/>
              <a:gd name="connsiteX23" fmla="*/ 1126440 w 4784040"/>
              <a:gd name="connsiteY23" fmla="*/ 727670 h 1189895"/>
              <a:gd name="connsiteX24" fmla="*/ 1166634 w 4784040"/>
              <a:gd name="connsiteY24" fmla="*/ 677429 h 1189895"/>
              <a:gd name="connsiteX25" fmla="*/ 1186731 w 4784040"/>
              <a:gd name="connsiteY25" fmla="*/ 647284 h 1189895"/>
              <a:gd name="connsiteX26" fmla="*/ 1196779 w 4784040"/>
              <a:gd name="connsiteY26" fmla="*/ 617138 h 1189895"/>
              <a:gd name="connsiteX27" fmla="*/ 1216876 w 4784040"/>
              <a:gd name="connsiteY27" fmla="*/ 566897 h 1189895"/>
              <a:gd name="connsiteX28" fmla="*/ 1236972 w 4784040"/>
              <a:gd name="connsiteY28" fmla="*/ 436268 h 1189895"/>
              <a:gd name="connsiteX29" fmla="*/ 1247021 w 4784040"/>
              <a:gd name="connsiteY29" fmla="*/ 627187 h 1189895"/>
              <a:gd name="connsiteX30" fmla="*/ 1267117 w 4784040"/>
              <a:gd name="connsiteY30" fmla="*/ 586993 h 1189895"/>
              <a:gd name="connsiteX31" fmla="*/ 1277166 w 4784040"/>
              <a:gd name="connsiteY31" fmla="*/ 556848 h 1189895"/>
              <a:gd name="connsiteX32" fmla="*/ 1327408 w 4784040"/>
              <a:gd name="connsiteY32" fmla="*/ 647284 h 1189895"/>
              <a:gd name="connsiteX33" fmla="*/ 1377649 w 4784040"/>
              <a:gd name="connsiteY33" fmla="*/ 707574 h 1189895"/>
              <a:gd name="connsiteX34" fmla="*/ 1407794 w 4784040"/>
              <a:gd name="connsiteY34" fmla="*/ 717622 h 1189895"/>
              <a:gd name="connsiteX35" fmla="*/ 1458036 w 4784040"/>
              <a:gd name="connsiteY35" fmla="*/ 607090 h 1189895"/>
              <a:gd name="connsiteX36" fmla="*/ 1518326 w 4784040"/>
              <a:gd name="connsiteY36" fmla="*/ 546800 h 1189895"/>
              <a:gd name="connsiteX37" fmla="*/ 1538423 w 4784040"/>
              <a:gd name="connsiteY37" fmla="*/ 506607 h 1189895"/>
              <a:gd name="connsiteX38" fmla="*/ 1568568 w 4784040"/>
              <a:gd name="connsiteY38" fmla="*/ 365930 h 1189895"/>
              <a:gd name="connsiteX39" fmla="*/ 1588665 w 4784040"/>
              <a:gd name="connsiteY39" fmla="*/ 396075 h 1189895"/>
              <a:gd name="connsiteX40" fmla="*/ 1598713 w 4784040"/>
              <a:gd name="connsiteY40" fmla="*/ 426220 h 1189895"/>
              <a:gd name="connsiteX41" fmla="*/ 1618810 w 4784040"/>
              <a:gd name="connsiteY41" fmla="*/ 496558 h 1189895"/>
              <a:gd name="connsiteX42" fmla="*/ 1669051 w 4784040"/>
              <a:gd name="connsiteY42" fmla="*/ 576945 h 1189895"/>
              <a:gd name="connsiteX43" fmla="*/ 1699197 w 4784040"/>
              <a:gd name="connsiteY43" fmla="*/ 737719 h 1189895"/>
              <a:gd name="connsiteX44" fmla="*/ 1729342 w 4784040"/>
              <a:gd name="connsiteY44" fmla="*/ 848251 h 1189895"/>
              <a:gd name="connsiteX45" fmla="*/ 1749438 w 4784040"/>
              <a:gd name="connsiteY45" fmla="*/ 928637 h 1189895"/>
              <a:gd name="connsiteX46" fmla="*/ 1769535 w 4784040"/>
              <a:gd name="connsiteY46" fmla="*/ 958782 h 1189895"/>
              <a:gd name="connsiteX47" fmla="*/ 1799680 w 4784040"/>
              <a:gd name="connsiteY47" fmla="*/ 948734 h 1189895"/>
              <a:gd name="connsiteX48" fmla="*/ 1809728 w 4784040"/>
              <a:gd name="connsiteY48" fmla="*/ 918589 h 1189895"/>
              <a:gd name="connsiteX49" fmla="*/ 1829825 w 4784040"/>
              <a:gd name="connsiteY49" fmla="*/ 888444 h 1189895"/>
              <a:gd name="connsiteX50" fmla="*/ 1859970 w 4784040"/>
              <a:gd name="connsiteY50" fmla="*/ 838202 h 1189895"/>
              <a:gd name="connsiteX51" fmla="*/ 1900164 w 4784040"/>
              <a:gd name="connsiteY51" fmla="*/ 868347 h 1189895"/>
              <a:gd name="connsiteX52" fmla="*/ 2000647 w 4784040"/>
              <a:gd name="connsiteY52" fmla="*/ 958782 h 1189895"/>
              <a:gd name="connsiteX53" fmla="*/ 2040840 w 4784040"/>
              <a:gd name="connsiteY53" fmla="*/ 1029121 h 1189895"/>
              <a:gd name="connsiteX54" fmla="*/ 2070986 w 4784040"/>
              <a:gd name="connsiteY54" fmla="*/ 1049218 h 1189895"/>
              <a:gd name="connsiteX55" fmla="*/ 2081034 w 4784040"/>
              <a:gd name="connsiteY55" fmla="*/ 1079363 h 1189895"/>
              <a:gd name="connsiteX56" fmla="*/ 2101131 w 4784040"/>
              <a:gd name="connsiteY56" fmla="*/ 1049218 h 1189895"/>
              <a:gd name="connsiteX57" fmla="*/ 2111179 w 4784040"/>
              <a:gd name="connsiteY57" fmla="*/ 1009024 h 1189895"/>
              <a:gd name="connsiteX58" fmla="*/ 2131276 w 4784040"/>
              <a:gd name="connsiteY58" fmla="*/ 958782 h 1189895"/>
              <a:gd name="connsiteX59" fmla="*/ 2141324 w 4784040"/>
              <a:gd name="connsiteY59" fmla="*/ 928637 h 1189895"/>
              <a:gd name="connsiteX60" fmla="*/ 2151372 w 4784040"/>
              <a:gd name="connsiteY60" fmla="*/ 767864 h 1189895"/>
              <a:gd name="connsiteX61" fmla="*/ 2181517 w 4784040"/>
              <a:gd name="connsiteY61" fmla="*/ 677429 h 1189895"/>
              <a:gd name="connsiteX62" fmla="*/ 2211662 w 4784040"/>
              <a:gd name="connsiteY62" fmla="*/ 627187 h 1189895"/>
              <a:gd name="connsiteX63" fmla="*/ 2221711 w 4784040"/>
              <a:gd name="connsiteY63" fmla="*/ 566897 h 1189895"/>
              <a:gd name="connsiteX64" fmla="*/ 2231759 w 4784040"/>
              <a:gd name="connsiteY64" fmla="*/ 597042 h 1189895"/>
              <a:gd name="connsiteX65" fmla="*/ 2241808 w 4784040"/>
              <a:gd name="connsiteY65" fmla="*/ 657332 h 1189895"/>
              <a:gd name="connsiteX66" fmla="*/ 2271953 w 4784040"/>
              <a:gd name="connsiteY66" fmla="*/ 727670 h 1189895"/>
              <a:gd name="connsiteX67" fmla="*/ 2282001 w 4784040"/>
              <a:gd name="connsiteY67" fmla="*/ 848251 h 1189895"/>
              <a:gd name="connsiteX68" fmla="*/ 2302098 w 4784040"/>
              <a:gd name="connsiteY68" fmla="*/ 968831 h 1189895"/>
              <a:gd name="connsiteX69" fmla="*/ 2362388 w 4784040"/>
              <a:gd name="connsiteY69" fmla="*/ 908541 h 1189895"/>
              <a:gd name="connsiteX70" fmla="*/ 2422678 w 4784040"/>
              <a:gd name="connsiteY70" fmla="*/ 868347 h 1189895"/>
              <a:gd name="connsiteX71" fmla="*/ 2472920 w 4784040"/>
              <a:gd name="connsiteY71" fmla="*/ 808057 h 1189895"/>
              <a:gd name="connsiteX72" fmla="*/ 2513113 w 4784040"/>
              <a:gd name="connsiteY72" fmla="*/ 747767 h 1189895"/>
              <a:gd name="connsiteX73" fmla="*/ 2583451 w 4784040"/>
              <a:gd name="connsiteY73" fmla="*/ 687477 h 1189895"/>
              <a:gd name="connsiteX74" fmla="*/ 2633693 w 4784040"/>
              <a:gd name="connsiteY74" fmla="*/ 697525 h 1189895"/>
              <a:gd name="connsiteX75" fmla="*/ 2683935 w 4784040"/>
              <a:gd name="connsiteY75" fmla="*/ 737719 h 1189895"/>
              <a:gd name="connsiteX76" fmla="*/ 2744225 w 4784040"/>
              <a:gd name="connsiteY76" fmla="*/ 767864 h 1189895"/>
              <a:gd name="connsiteX77" fmla="*/ 2774370 w 4784040"/>
              <a:gd name="connsiteY77" fmla="*/ 798009 h 1189895"/>
              <a:gd name="connsiteX78" fmla="*/ 2784419 w 4784040"/>
              <a:gd name="connsiteY78" fmla="*/ 828154 h 1189895"/>
              <a:gd name="connsiteX79" fmla="*/ 2864805 w 4784040"/>
              <a:gd name="connsiteY79" fmla="*/ 868347 h 1189895"/>
              <a:gd name="connsiteX80" fmla="*/ 2904999 w 4784040"/>
              <a:gd name="connsiteY80" fmla="*/ 888444 h 1189895"/>
              <a:gd name="connsiteX81" fmla="*/ 2935144 w 4784040"/>
              <a:gd name="connsiteY81" fmla="*/ 858299 h 1189895"/>
              <a:gd name="connsiteX82" fmla="*/ 2965289 w 4784040"/>
              <a:gd name="connsiteY82" fmla="*/ 838202 h 1189895"/>
              <a:gd name="connsiteX83" fmla="*/ 3035627 w 4784040"/>
              <a:gd name="connsiteY83" fmla="*/ 767864 h 1189895"/>
              <a:gd name="connsiteX84" fmla="*/ 3045676 w 4784040"/>
              <a:gd name="connsiteY84" fmla="*/ 727670 h 1189895"/>
              <a:gd name="connsiteX85" fmla="*/ 3075821 w 4784040"/>
              <a:gd name="connsiteY85" fmla="*/ 647284 h 1189895"/>
              <a:gd name="connsiteX86" fmla="*/ 3085869 w 4784040"/>
              <a:gd name="connsiteY86" fmla="*/ 546800 h 1189895"/>
              <a:gd name="connsiteX87" fmla="*/ 3105966 w 4784040"/>
              <a:gd name="connsiteY87" fmla="*/ 496558 h 1189895"/>
              <a:gd name="connsiteX88" fmla="*/ 3116014 w 4784040"/>
              <a:gd name="connsiteY88" fmla="*/ 456365 h 1189895"/>
              <a:gd name="connsiteX89" fmla="*/ 3136111 w 4784040"/>
              <a:gd name="connsiteY89" fmla="*/ 426220 h 1189895"/>
              <a:gd name="connsiteX90" fmla="*/ 3166256 w 4784040"/>
              <a:gd name="connsiteY90" fmla="*/ 335785 h 1189895"/>
              <a:gd name="connsiteX91" fmla="*/ 3186353 w 4784040"/>
              <a:gd name="connsiteY91" fmla="*/ 305640 h 1189895"/>
              <a:gd name="connsiteX92" fmla="*/ 3206449 w 4784040"/>
              <a:gd name="connsiteY92" fmla="*/ 225253 h 1189895"/>
              <a:gd name="connsiteX93" fmla="*/ 3271748 w 4784040"/>
              <a:gd name="connsiteY93" fmla="*/ 16377 h 1189895"/>
              <a:gd name="connsiteX94" fmla="*/ 3266739 w 4784040"/>
              <a:gd name="connsiteY94" fmla="*/ 355881 h 1189895"/>
              <a:gd name="connsiteX95" fmla="*/ 3316981 w 4784040"/>
              <a:gd name="connsiteY95" fmla="*/ 486510 h 1189895"/>
              <a:gd name="connsiteX96" fmla="*/ 3327029 w 4784040"/>
              <a:gd name="connsiteY96" fmla="*/ 637235 h 1189895"/>
              <a:gd name="connsiteX97" fmla="*/ 3357175 w 4784040"/>
              <a:gd name="connsiteY97" fmla="*/ 808057 h 1189895"/>
              <a:gd name="connsiteX98" fmla="*/ 3397368 w 4784040"/>
              <a:gd name="connsiteY98" fmla="*/ 928637 h 1189895"/>
              <a:gd name="connsiteX99" fmla="*/ 3407416 w 4784040"/>
              <a:gd name="connsiteY99" fmla="*/ 968831 h 1189895"/>
              <a:gd name="connsiteX100" fmla="*/ 3417465 w 4784040"/>
              <a:gd name="connsiteY100" fmla="*/ 1099459 h 1189895"/>
              <a:gd name="connsiteX101" fmla="*/ 3437561 w 4784040"/>
              <a:gd name="connsiteY101" fmla="*/ 1159749 h 1189895"/>
              <a:gd name="connsiteX102" fmla="*/ 3447610 w 4784040"/>
              <a:gd name="connsiteY102" fmla="*/ 1189895 h 1189895"/>
              <a:gd name="connsiteX103" fmla="*/ 3507900 w 4784040"/>
              <a:gd name="connsiteY103" fmla="*/ 1109508 h 1189895"/>
              <a:gd name="connsiteX104" fmla="*/ 3558142 w 4784040"/>
              <a:gd name="connsiteY104" fmla="*/ 1029121 h 1189895"/>
              <a:gd name="connsiteX105" fmla="*/ 3578238 w 4784040"/>
              <a:gd name="connsiteY105" fmla="*/ 958782 h 1189895"/>
              <a:gd name="connsiteX106" fmla="*/ 3588287 w 4784040"/>
              <a:gd name="connsiteY106" fmla="*/ 898492 h 1189895"/>
              <a:gd name="connsiteX107" fmla="*/ 3618432 w 4784040"/>
              <a:gd name="connsiteY107" fmla="*/ 828154 h 1189895"/>
              <a:gd name="connsiteX108" fmla="*/ 3628480 w 4784040"/>
              <a:gd name="connsiteY108" fmla="*/ 727670 h 1189895"/>
              <a:gd name="connsiteX109" fmla="*/ 3658625 w 4784040"/>
              <a:gd name="connsiteY109" fmla="*/ 657332 h 1189895"/>
              <a:gd name="connsiteX110" fmla="*/ 3728964 w 4784040"/>
              <a:gd name="connsiteY110" fmla="*/ 747767 h 1189895"/>
              <a:gd name="connsiteX111" fmla="*/ 3749060 w 4784040"/>
              <a:gd name="connsiteY111" fmla="*/ 787960 h 1189895"/>
              <a:gd name="connsiteX112" fmla="*/ 3759109 w 4784040"/>
              <a:gd name="connsiteY112" fmla="*/ 888444 h 1189895"/>
              <a:gd name="connsiteX113" fmla="*/ 3809350 w 4784040"/>
              <a:gd name="connsiteY113" fmla="*/ 908541 h 1189895"/>
              <a:gd name="connsiteX114" fmla="*/ 3980172 w 4784040"/>
              <a:gd name="connsiteY114" fmla="*/ 928637 h 1189895"/>
              <a:gd name="connsiteX115" fmla="*/ 4010317 w 4784040"/>
              <a:gd name="connsiteY115" fmla="*/ 918589 h 1189895"/>
              <a:gd name="connsiteX116" fmla="*/ 4020366 w 4784040"/>
              <a:gd name="connsiteY116" fmla="*/ 838202 h 1189895"/>
              <a:gd name="connsiteX117" fmla="*/ 4030414 w 4784040"/>
              <a:gd name="connsiteY117" fmla="*/ 787960 h 1189895"/>
              <a:gd name="connsiteX118" fmla="*/ 4080656 w 4784040"/>
              <a:gd name="connsiteY118" fmla="*/ 757815 h 1189895"/>
              <a:gd name="connsiteX119" fmla="*/ 4100753 w 4784040"/>
              <a:gd name="connsiteY119" fmla="*/ 727670 h 1189895"/>
              <a:gd name="connsiteX120" fmla="*/ 4140946 w 4784040"/>
              <a:gd name="connsiteY120" fmla="*/ 687477 h 1189895"/>
              <a:gd name="connsiteX121" fmla="*/ 4150994 w 4784040"/>
              <a:gd name="connsiteY121" fmla="*/ 627187 h 1189895"/>
              <a:gd name="connsiteX122" fmla="*/ 4171091 w 4784040"/>
              <a:gd name="connsiteY122" fmla="*/ 597042 h 1189895"/>
              <a:gd name="connsiteX123" fmla="*/ 4201236 w 4784040"/>
              <a:gd name="connsiteY123" fmla="*/ 536752 h 1189895"/>
              <a:gd name="connsiteX124" fmla="*/ 4231381 w 4784040"/>
              <a:gd name="connsiteY124" fmla="*/ 546800 h 1189895"/>
              <a:gd name="connsiteX125" fmla="*/ 4261526 w 4784040"/>
              <a:gd name="connsiteY125" fmla="*/ 657332 h 1189895"/>
              <a:gd name="connsiteX126" fmla="*/ 4281623 w 4784040"/>
              <a:gd name="connsiteY126" fmla="*/ 727670 h 1189895"/>
              <a:gd name="connsiteX127" fmla="*/ 4301720 w 4784040"/>
              <a:gd name="connsiteY127" fmla="*/ 757815 h 1189895"/>
              <a:gd name="connsiteX128" fmla="*/ 4341913 w 4784040"/>
              <a:gd name="connsiteY128" fmla="*/ 697525 h 1189895"/>
              <a:gd name="connsiteX129" fmla="*/ 4402203 w 4784040"/>
              <a:gd name="connsiteY129" fmla="*/ 597042 h 1189895"/>
              <a:gd name="connsiteX130" fmla="*/ 4412251 w 4784040"/>
              <a:gd name="connsiteY130" fmla="*/ 406123 h 1189895"/>
              <a:gd name="connsiteX131" fmla="*/ 4422300 w 4784040"/>
              <a:gd name="connsiteY131" fmla="*/ 365930 h 1189895"/>
              <a:gd name="connsiteX132" fmla="*/ 4472542 w 4784040"/>
              <a:gd name="connsiteY132" fmla="*/ 476462 h 1189895"/>
              <a:gd name="connsiteX133" fmla="*/ 4482590 w 4784040"/>
              <a:gd name="connsiteY133" fmla="*/ 556848 h 1189895"/>
              <a:gd name="connsiteX134" fmla="*/ 4492638 w 4784040"/>
              <a:gd name="connsiteY134" fmla="*/ 687477 h 1189895"/>
              <a:gd name="connsiteX135" fmla="*/ 4522783 w 4784040"/>
              <a:gd name="connsiteY135" fmla="*/ 777912 h 1189895"/>
              <a:gd name="connsiteX136" fmla="*/ 4532832 w 4784040"/>
              <a:gd name="connsiteY136" fmla="*/ 808057 h 1189895"/>
              <a:gd name="connsiteX137" fmla="*/ 4542880 w 4784040"/>
              <a:gd name="connsiteY137" fmla="*/ 838202 h 1189895"/>
              <a:gd name="connsiteX138" fmla="*/ 4573025 w 4784040"/>
              <a:gd name="connsiteY138" fmla="*/ 868347 h 1189895"/>
              <a:gd name="connsiteX139" fmla="*/ 4583073 w 4784040"/>
              <a:gd name="connsiteY139" fmla="*/ 1009024 h 1189895"/>
              <a:gd name="connsiteX140" fmla="*/ 4623267 w 4784040"/>
              <a:gd name="connsiteY140" fmla="*/ 1029121 h 1189895"/>
              <a:gd name="connsiteX141" fmla="*/ 4683557 w 4784040"/>
              <a:gd name="connsiteY141" fmla="*/ 968831 h 1189895"/>
              <a:gd name="connsiteX142" fmla="*/ 4723750 w 4784040"/>
              <a:gd name="connsiteY142" fmla="*/ 898492 h 1189895"/>
              <a:gd name="connsiteX143" fmla="*/ 4763944 w 4784040"/>
              <a:gd name="connsiteY143" fmla="*/ 838202 h 1189895"/>
              <a:gd name="connsiteX144" fmla="*/ 4784040 w 4784040"/>
              <a:gd name="connsiteY144" fmla="*/ 787960 h 1189895"/>
              <a:gd name="connsiteX0" fmla="*/ 0 w 4784040"/>
              <a:gd name="connsiteY0" fmla="*/ 353394 h 1189895"/>
              <a:gd name="connsiteX1" fmla="*/ 222089 w 4784040"/>
              <a:gd name="connsiteY1" fmla="*/ 828154 h 1189895"/>
              <a:gd name="connsiteX2" fmla="*/ 232137 w 4784040"/>
              <a:gd name="connsiteY2" fmla="*/ 798009 h 1189895"/>
              <a:gd name="connsiteX3" fmla="*/ 262282 w 4784040"/>
              <a:gd name="connsiteY3" fmla="*/ 787960 h 1189895"/>
              <a:gd name="connsiteX4" fmla="*/ 272331 w 4784040"/>
              <a:gd name="connsiteY4" fmla="*/ 630504 h 1189895"/>
              <a:gd name="connsiteX5" fmla="*/ 312524 w 4784040"/>
              <a:gd name="connsiteY5" fmla="*/ 878396 h 1189895"/>
              <a:gd name="connsiteX6" fmla="*/ 322572 w 4784040"/>
              <a:gd name="connsiteY6" fmla="*/ 392723 h 1189895"/>
              <a:gd name="connsiteX7" fmla="*/ 332621 w 4784040"/>
              <a:gd name="connsiteY7" fmla="*/ 708003 h 1189895"/>
              <a:gd name="connsiteX8" fmla="*/ 402959 w 4784040"/>
              <a:gd name="connsiteY8" fmla="*/ 421415 h 1189895"/>
              <a:gd name="connsiteX9" fmla="*/ 443153 w 4784040"/>
              <a:gd name="connsiteY9" fmla="*/ 578948 h 1189895"/>
              <a:gd name="connsiteX10" fmla="*/ 473298 w 4784040"/>
              <a:gd name="connsiteY10" fmla="*/ 608660 h 1189895"/>
              <a:gd name="connsiteX11" fmla="*/ 503443 w 4784040"/>
              <a:gd name="connsiteY11" fmla="*/ 529569 h 1189895"/>
              <a:gd name="connsiteX12" fmla="*/ 553684 w 4784040"/>
              <a:gd name="connsiteY12" fmla="*/ 898492 h 1189895"/>
              <a:gd name="connsiteX13" fmla="*/ 583829 w 4784040"/>
              <a:gd name="connsiteY13" fmla="*/ 878396 h 1189895"/>
              <a:gd name="connsiteX14" fmla="*/ 597659 w 4784040"/>
              <a:gd name="connsiteY14" fmla="*/ 861433 h 1189895"/>
              <a:gd name="connsiteX15" fmla="*/ 684313 w 4784040"/>
              <a:gd name="connsiteY15" fmla="*/ 828154 h 1189895"/>
              <a:gd name="connsiteX16" fmla="*/ 734555 w 4784040"/>
              <a:gd name="connsiteY16" fmla="*/ 948734 h 1189895"/>
              <a:gd name="connsiteX17" fmla="*/ 804893 w 4784040"/>
              <a:gd name="connsiteY17" fmla="*/ 998976 h 1189895"/>
              <a:gd name="connsiteX18" fmla="*/ 935522 w 4784040"/>
              <a:gd name="connsiteY18" fmla="*/ 1109508 h 1189895"/>
              <a:gd name="connsiteX19" fmla="*/ 975715 w 4784040"/>
              <a:gd name="connsiteY19" fmla="*/ 1089411 h 1189895"/>
              <a:gd name="connsiteX20" fmla="*/ 1015909 w 4784040"/>
              <a:gd name="connsiteY20" fmla="*/ 1029121 h 1189895"/>
              <a:gd name="connsiteX21" fmla="*/ 1025957 w 4784040"/>
              <a:gd name="connsiteY21" fmla="*/ 918589 h 1189895"/>
              <a:gd name="connsiteX22" fmla="*/ 1116392 w 4784040"/>
              <a:gd name="connsiteY22" fmla="*/ 777912 h 1189895"/>
              <a:gd name="connsiteX23" fmla="*/ 1126440 w 4784040"/>
              <a:gd name="connsiteY23" fmla="*/ 727670 h 1189895"/>
              <a:gd name="connsiteX24" fmla="*/ 1166634 w 4784040"/>
              <a:gd name="connsiteY24" fmla="*/ 677429 h 1189895"/>
              <a:gd name="connsiteX25" fmla="*/ 1186731 w 4784040"/>
              <a:gd name="connsiteY25" fmla="*/ 647284 h 1189895"/>
              <a:gd name="connsiteX26" fmla="*/ 1196779 w 4784040"/>
              <a:gd name="connsiteY26" fmla="*/ 617138 h 1189895"/>
              <a:gd name="connsiteX27" fmla="*/ 1216876 w 4784040"/>
              <a:gd name="connsiteY27" fmla="*/ 566897 h 1189895"/>
              <a:gd name="connsiteX28" fmla="*/ 1236972 w 4784040"/>
              <a:gd name="connsiteY28" fmla="*/ 436268 h 1189895"/>
              <a:gd name="connsiteX29" fmla="*/ 1247021 w 4784040"/>
              <a:gd name="connsiteY29" fmla="*/ 627187 h 1189895"/>
              <a:gd name="connsiteX30" fmla="*/ 1267117 w 4784040"/>
              <a:gd name="connsiteY30" fmla="*/ 586993 h 1189895"/>
              <a:gd name="connsiteX31" fmla="*/ 1277166 w 4784040"/>
              <a:gd name="connsiteY31" fmla="*/ 556848 h 1189895"/>
              <a:gd name="connsiteX32" fmla="*/ 1327408 w 4784040"/>
              <a:gd name="connsiteY32" fmla="*/ 647284 h 1189895"/>
              <a:gd name="connsiteX33" fmla="*/ 1377649 w 4784040"/>
              <a:gd name="connsiteY33" fmla="*/ 707574 h 1189895"/>
              <a:gd name="connsiteX34" fmla="*/ 1407794 w 4784040"/>
              <a:gd name="connsiteY34" fmla="*/ 717622 h 1189895"/>
              <a:gd name="connsiteX35" fmla="*/ 1458036 w 4784040"/>
              <a:gd name="connsiteY35" fmla="*/ 607090 h 1189895"/>
              <a:gd name="connsiteX36" fmla="*/ 1518326 w 4784040"/>
              <a:gd name="connsiteY36" fmla="*/ 546800 h 1189895"/>
              <a:gd name="connsiteX37" fmla="*/ 1538423 w 4784040"/>
              <a:gd name="connsiteY37" fmla="*/ 506607 h 1189895"/>
              <a:gd name="connsiteX38" fmla="*/ 1568568 w 4784040"/>
              <a:gd name="connsiteY38" fmla="*/ 365930 h 1189895"/>
              <a:gd name="connsiteX39" fmla="*/ 1588665 w 4784040"/>
              <a:gd name="connsiteY39" fmla="*/ 396075 h 1189895"/>
              <a:gd name="connsiteX40" fmla="*/ 1598713 w 4784040"/>
              <a:gd name="connsiteY40" fmla="*/ 426220 h 1189895"/>
              <a:gd name="connsiteX41" fmla="*/ 1618810 w 4784040"/>
              <a:gd name="connsiteY41" fmla="*/ 496558 h 1189895"/>
              <a:gd name="connsiteX42" fmla="*/ 1669051 w 4784040"/>
              <a:gd name="connsiteY42" fmla="*/ 576945 h 1189895"/>
              <a:gd name="connsiteX43" fmla="*/ 1699197 w 4784040"/>
              <a:gd name="connsiteY43" fmla="*/ 737719 h 1189895"/>
              <a:gd name="connsiteX44" fmla="*/ 1729342 w 4784040"/>
              <a:gd name="connsiteY44" fmla="*/ 848251 h 1189895"/>
              <a:gd name="connsiteX45" fmla="*/ 1749438 w 4784040"/>
              <a:gd name="connsiteY45" fmla="*/ 928637 h 1189895"/>
              <a:gd name="connsiteX46" fmla="*/ 1769535 w 4784040"/>
              <a:gd name="connsiteY46" fmla="*/ 958782 h 1189895"/>
              <a:gd name="connsiteX47" fmla="*/ 1799680 w 4784040"/>
              <a:gd name="connsiteY47" fmla="*/ 948734 h 1189895"/>
              <a:gd name="connsiteX48" fmla="*/ 1809728 w 4784040"/>
              <a:gd name="connsiteY48" fmla="*/ 918589 h 1189895"/>
              <a:gd name="connsiteX49" fmla="*/ 1829825 w 4784040"/>
              <a:gd name="connsiteY49" fmla="*/ 888444 h 1189895"/>
              <a:gd name="connsiteX50" fmla="*/ 1859970 w 4784040"/>
              <a:gd name="connsiteY50" fmla="*/ 838202 h 1189895"/>
              <a:gd name="connsiteX51" fmla="*/ 1900164 w 4784040"/>
              <a:gd name="connsiteY51" fmla="*/ 868347 h 1189895"/>
              <a:gd name="connsiteX52" fmla="*/ 2000647 w 4784040"/>
              <a:gd name="connsiteY52" fmla="*/ 958782 h 1189895"/>
              <a:gd name="connsiteX53" fmla="*/ 2040840 w 4784040"/>
              <a:gd name="connsiteY53" fmla="*/ 1029121 h 1189895"/>
              <a:gd name="connsiteX54" fmla="*/ 2070986 w 4784040"/>
              <a:gd name="connsiteY54" fmla="*/ 1049218 h 1189895"/>
              <a:gd name="connsiteX55" fmla="*/ 2081034 w 4784040"/>
              <a:gd name="connsiteY55" fmla="*/ 1079363 h 1189895"/>
              <a:gd name="connsiteX56" fmla="*/ 2101131 w 4784040"/>
              <a:gd name="connsiteY56" fmla="*/ 1049218 h 1189895"/>
              <a:gd name="connsiteX57" fmla="*/ 2111179 w 4784040"/>
              <a:gd name="connsiteY57" fmla="*/ 1009024 h 1189895"/>
              <a:gd name="connsiteX58" fmla="*/ 2131276 w 4784040"/>
              <a:gd name="connsiteY58" fmla="*/ 958782 h 1189895"/>
              <a:gd name="connsiteX59" fmla="*/ 2141324 w 4784040"/>
              <a:gd name="connsiteY59" fmla="*/ 928637 h 1189895"/>
              <a:gd name="connsiteX60" fmla="*/ 2151372 w 4784040"/>
              <a:gd name="connsiteY60" fmla="*/ 767864 h 1189895"/>
              <a:gd name="connsiteX61" fmla="*/ 2181517 w 4784040"/>
              <a:gd name="connsiteY61" fmla="*/ 677429 h 1189895"/>
              <a:gd name="connsiteX62" fmla="*/ 2211662 w 4784040"/>
              <a:gd name="connsiteY62" fmla="*/ 627187 h 1189895"/>
              <a:gd name="connsiteX63" fmla="*/ 2221711 w 4784040"/>
              <a:gd name="connsiteY63" fmla="*/ 566897 h 1189895"/>
              <a:gd name="connsiteX64" fmla="*/ 2231759 w 4784040"/>
              <a:gd name="connsiteY64" fmla="*/ 597042 h 1189895"/>
              <a:gd name="connsiteX65" fmla="*/ 2241808 w 4784040"/>
              <a:gd name="connsiteY65" fmla="*/ 657332 h 1189895"/>
              <a:gd name="connsiteX66" fmla="*/ 2271953 w 4784040"/>
              <a:gd name="connsiteY66" fmla="*/ 727670 h 1189895"/>
              <a:gd name="connsiteX67" fmla="*/ 2282001 w 4784040"/>
              <a:gd name="connsiteY67" fmla="*/ 848251 h 1189895"/>
              <a:gd name="connsiteX68" fmla="*/ 2302098 w 4784040"/>
              <a:gd name="connsiteY68" fmla="*/ 968831 h 1189895"/>
              <a:gd name="connsiteX69" fmla="*/ 2362388 w 4784040"/>
              <a:gd name="connsiteY69" fmla="*/ 908541 h 1189895"/>
              <a:gd name="connsiteX70" fmla="*/ 2422678 w 4784040"/>
              <a:gd name="connsiteY70" fmla="*/ 868347 h 1189895"/>
              <a:gd name="connsiteX71" fmla="*/ 2472920 w 4784040"/>
              <a:gd name="connsiteY71" fmla="*/ 808057 h 1189895"/>
              <a:gd name="connsiteX72" fmla="*/ 2513113 w 4784040"/>
              <a:gd name="connsiteY72" fmla="*/ 747767 h 1189895"/>
              <a:gd name="connsiteX73" fmla="*/ 2583451 w 4784040"/>
              <a:gd name="connsiteY73" fmla="*/ 687477 h 1189895"/>
              <a:gd name="connsiteX74" fmla="*/ 2633693 w 4784040"/>
              <a:gd name="connsiteY74" fmla="*/ 697525 h 1189895"/>
              <a:gd name="connsiteX75" fmla="*/ 2683935 w 4784040"/>
              <a:gd name="connsiteY75" fmla="*/ 737719 h 1189895"/>
              <a:gd name="connsiteX76" fmla="*/ 2744225 w 4784040"/>
              <a:gd name="connsiteY76" fmla="*/ 767864 h 1189895"/>
              <a:gd name="connsiteX77" fmla="*/ 2774370 w 4784040"/>
              <a:gd name="connsiteY77" fmla="*/ 798009 h 1189895"/>
              <a:gd name="connsiteX78" fmla="*/ 2784419 w 4784040"/>
              <a:gd name="connsiteY78" fmla="*/ 828154 h 1189895"/>
              <a:gd name="connsiteX79" fmla="*/ 2864805 w 4784040"/>
              <a:gd name="connsiteY79" fmla="*/ 868347 h 1189895"/>
              <a:gd name="connsiteX80" fmla="*/ 2904999 w 4784040"/>
              <a:gd name="connsiteY80" fmla="*/ 888444 h 1189895"/>
              <a:gd name="connsiteX81" fmla="*/ 2935144 w 4784040"/>
              <a:gd name="connsiteY81" fmla="*/ 858299 h 1189895"/>
              <a:gd name="connsiteX82" fmla="*/ 2965289 w 4784040"/>
              <a:gd name="connsiteY82" fmla="*/ 838202 h 1189895"/>
              <a:gd name="connsiteX83" fmla="*/ 3035627 w 4784040"/>
              <a:gd name="connsiteY83" fmla="*/ 767864 h 1189895"/>
              <a:gd name="connsiteX84" fmla="*/ 3045676 w 4784040"/>
              <a:gd name="connsiteY84" fmla="*/ 727670 h 1189895"/>
              <a:gd name="connsiteX85" fmla="*/ 3075821 w 4784040"/>
              <a:gd name="connsiteY85" fmla="*/ 647284 h 1189895"/>
              <a:gd name="connsiteX86" fmla="*/ 3085869 w 4784040"/>
              <a:gd name="connsiteY86" fmla="*/ 546800 h 1189895"/>
              <a:gd name="connsiteX87" fmla="*/ 3105966 w 4784040"/>
              <a:gd name="connsiteY87" fmla="*/ 496558 h 1189895"/>
              <a:gd name="connsiteX88" fmla="*/ 3116014 w 4784040"/>
              <a:gd name="connsiteY88" fmla="*/ 456365 h 1189895"/>
              <a:gd name="connsiteX89" fmla="*/ 3136111 w 4784040"/>
              <a:gd name="connsiteY89" fmla="*/ 426220 h 1189895"/>
              <a:gd name="connsiteX90" fmla="*/ 3166256 w 4784040"/>
              <a:gd name="connsiteY90" fmla="*/ 335785 h 1189895"/>
              <a:gd name="connsiteX91" fmla="*/ 3186353 w 4784040"/>
              <a:gd name="connsiteY91" fmla="*/ 305640 h 1189895"/>
              <a:gd name="connsiteX92" fmla="*/ 3206449 w 4784040"/>
              <a:gd name="connsiteY92" fmla="*/ 225253 h 1189895"/>
              <a:gd name="connsiteX93" fmla="*/ 3271748 w 4784040"/>
              <a:gd name="connsiteY93" fmla="*/ 16377 h 1189895"/>
              <a:gd name="connsiteX94" fmla="*/ 3266739 w 4784040"/>
              <a:gd name="connsiteY94" fmla="*/ 355881 h 1189895"/>
              <a:gd name="connsiteX95" fmla="*/ 3316981 w 4784040"/>
              <a:gd name="connsiteY95" fmla="*/ 486510 h 1189895"/>
              <a:gd name="connsiteX96" fmla="*/ 3327029 w 4784040"/>
              <a:gd name="connsiteY96" fmla="*/ 637235 h 1189895"/>
              <a:gd name="connsiteX97" fmla="*/ 3357175 w 4784040"/>
              <a:gd name="connsiteY97" fmla="*/ 808057 h 1189895"/>
              <a:gd name="connsiteX98" fmla="*/ 3397368 w 4784040"/>
              <a:gd name="connsiteY98" fmla="*/ 928637 h 1189895"/>
              <a:gd name="connsiteX99" fmla="*/ 3407416 w 4784040"/>
              <a:gd name="connsiteY99" fmla="*/ 968831 h 1189895"/>
              <a:gd name="connsiteX100" fmla="*/ 3417465 w 4784040"/>
              <a:gd name="connsiteY100" fmla="*/ 1099459 h 1189895"/>
              <a:gd name="connsiteX101" fmla="*/ 3437561 w 4784040"/>
              <a:gd name="connsiteY101" fmla="*/ 1159749 h 1189895"/>
              <a:gd name="connsiteX102" fmla="*/ 3447610 w 4784040"/>
              <a:gd name="connsiteY102" fmla="*/ 1189895 h 1189895"/>
              <a:gd name="connsiteX103" fmla="*/ 3507900 w 4784040"/>
              <a:gd name="connsiteY103" fmla="*/ 1109508 h 1189895"/>
              <a:gd name="connsiteX104" fmla="*/ 3558142 w 4784040"/>
              <a:gd name="connsiteY104" fmla="*/ 1029121 h 1189895"/>
              <a:gd name="connsiteX105" fmla="*/ 3578238 w 4784040"/>
              <a:gd name="connsiteY105" fmla="*/ 958782 h 1189895"/>
              <a:gd name="connsiteX106" fmla="*/ 3588287 w 4784040"/>
              <a:gd name="connsiteY106" fmla="*/ 898492 h 1189895"/>
              <a:gd name="connsiteX107" fmla="*/ 3618432 w 4784040"/>
              <a:gd name="connsiteY107" fmla="*/ 828154 h 1189895"/>
              <a:gd name="connsiteX108" fmla="*/ 3628480 w 4784040"/>
              <a:gd name="connsiteY108" fmla="*/ 727670 h 1189895"/>
              <a:gd name="connsiteX109" fmla="*/ 3658625 w 4784040"/>
              <a:gd name="connsiteY109" fmla="*/ 657332 h 1189895"/>
              <a:gd name="connsiteX110" fmla="*/ 3728964 w 4784040"/>
              <a:gd name="connsiteY110" fmla="*/ 747767 h 1189895"/>
              <a:gd name="connsiteX111" fmla="*/ 3749060 w 4784040"/>
              <a:gd name="connsiteY111" fmla="*/ 787960 h 1189895"/>
              <a:gd name="connsiteX112" fmla="*/ 3759109 w 4784040"/>
              <a:gd name="connsiteY112" fmla="*/ 888444 h 1189895"/>
              <a:gd name="connsiteX113" fmla="*/ 3809350 w 4784040"/>
              <a:gd name="connsiteY113" fmla="*/ 908541 h 1189895"/>
              <a:gd name="connsiteX114" fmla="*/ 3980172 w 4784040"/>
              <a:gd name="connsiteY114" fmla="*/ 928637 h 1189895"/>
              <a:gd name="connsiteX115" fmla="*/ 4010317 w 4784040"/>
              <a:gd name="connsiteY115" fmla="*/ 918589 h 1189895"/>
              <a:gd name="connsiteX116" fmla="*/ 4020366 w 4784040"/>
              <a:gd name="connsiteY116" fmla="*/ 838202 h 1189895"/>
              <a:gd name="connsiteX117" fmla="*/ 4030414 w 4784040"/>
              <a:gd name="connsiteY117" fmla="*/ 787960 h 1189895"/>
              <a:gd name="connsiteX118" fmla="*/ 4080656 w 4784040"/>
              <a:gd name="connsiteY118" fmla="*/ 757815 h 1189895"/>
              <a:gd name="connsiteX119" fmla="*/ 4100753 w 4784040"/>
              <a:gd name="connsiteY119" fmla="*/ 727670 h 1189895"/>
              <a:gd name="connsiteX120" fmla="*/ 4140946 w 4784040"/>
              <a:gd name="connsiteY120" fmla="*/ 687477 h 1189895"/>
              <a:gd name="connsiteX121" fmla="*/ 4150994 w 4784040"/>
              <a:gd name="connsiteY121" fmla="*/ 627187 h 1189895"/>
              <a:gd name="connsiteX122" fmla="*/ 4171091 w 4784040"/>
              <a:gd name="connsiteY122" fmla="*/ 597042 h 1189895"/>
              <a:gd name="connsiteX123" fmla="*/ 4201236 w 4784040"/>
              <a:gd name="connsiteY123" fmla="*/ 536752 h 1189895"/>
              <a:gd name="connsiteX124" fmla="*/ 4231381 w 4784040"/>
              <a:gd name="connsiteY124" fmla="*/ 546800 h 1189895"/>
              <a:gd name="connsiteX125" fmla="*/ 4261526 w 4784040"/>
              <a:gd name="connsiteY125" fmla="*/ 657332 h 1189895"/>
              <a:gd name="connsiteX126" fmla="*/ 4281623 w 4784040"/>
              <a:gd name="connsiteY126" fmla="*/ 727670 h 1189895"/>
              <a:gd name="connsiteX127" fmla="*/ 4301720 w 4784040"/>
              <a:gd name="connsiteY127" fmla="*/ 757815 h 1189895"/>
              <a:gd name="connsiteX128" fmla="*/ 4341913 w 4784040"/>
              <a:gd name="connsiteY128" fmla="*/ 697525 h 1189895"/>
              <a:gd name="connsiteX129" fmla="*/ 4402203 w 4784040"/>
              <a:gd name="connsiteY129" fmla="*/ 597042 h 1189895"/>
              <a:gd name="connsiteX130" fmla="*/ 4412251 w 4784040"/>
              <a:gd name="connsiteY130" fmla="*/ 406123 h 1189895"/>
              <a:gd name="connsiteX131" fmla="*/ 4422300 w 4784040"/>
              <a:gd name="connsiteY131" fmla="*/ 365930 h 1189895"/>
              <a:gd name="connsiteX132" fmla="*/ 4472542 w 4784040"/>
              <a:gd name="connsiteY132" fmla="*/ 476462 h 1189895"/>
              <a:gd name="connsiteX133" fmla="*/ 4482590 w 4784040"/>
              <a:gd name="connsiteY133" fmla="*/ 556848 h 1189895"/>
              <a:gd name="connsiteX134" fmla="*/ 4492638 w 4784040"/>
              <a:gd name="connsiteY134" fmla="*/ 687477 h 1189895"/>
              <a:gd name="connsiteX135" fmla="*/ 4522783 w 4784040"/>
              <a:gd name="connsiteY135" fmla="*/ 777912 h 1189895"/>
              <a:gd name="connsiteX136" fmla="*/ 4532832 w 4784040"/>
              <a:gd name="connsiteY136" fmla="*/ 808057 h 1189895"/>
              <a:gd name="connsiteX137" fmla="*/ 4542880 w 4784040"/>
              <a:gd name="connsiteY137" fmla="*/ 838202 h 1189895"/>
              <a:gd name="connsiteX138" fmla="*/ 4573025 w 4784040"/>
              <a:gd name="connsiteY138" fmla="*/ 868347 h 1189895"/>
              <a:gd name="connsiteX139" fmla="*/ 4583073 w 4784040"/>
              <a:gd name="connsiteY139" fmla="*/ 1009024 h 1189895"/>
              <a:gd name="connsiteX140" fmla="*/ 4623267 w 4784040"/>
              <a:gd name="connsiteY140" fmla="*/ 1029121 h 1189895"/>
              <a:gd name="connsiteX141" fmla="*/ 4683557 w 4784040"/>
              <a:gd name="connsiteY141" fmla="*/ 968831 h 1189895"/>
              <a:gd name="connsiteX142" fmla="*/ 4723750 w 4784040"/>
              <a:gd name="connsiteY142" fmla="*/ 898492 h 1189895"/>
              <a:gd name="connsiteX143" fmla="*/ 4763944 w 4784040"/>
              <a:gd name="connsiteY143" fmla="*/ 838202 h 1189895"/>
              <a:gd name="connsiteX144" fmla="*/ 4784040 w 4784040"/>
              <a:gd name="connsiteY144" fmla="*/ 787960 h 1189895"/>
              <a:gd name="connsiteX0" fmla="*/ 0 w 4784040"/>
              <a:gd name="connsiteY0" fmla="*/ 353394 h 1189895"/>
              <a:gd name="connsiteX1" fmla="*/ 222089 w 4784040"/>
              <a:gd name="connsiteY1" fmla="*/ 828154 h 1189895"/>
              <a:gd name="connsiteX2" fmla="*/ 232137 w 4784040"/>
              <a:gd name="connsiteY2" fmla="*/ 403931 h 1189895"/>
              <a:gd name="connsiteX3" fmla="*/ 262282 w 4784040"/>
              <a:gd name="connsiteY3" fmla="*/ 787960 h 1189895"/>
              <a:gd name="connsiteX4" fmla="*/ 272331 w 4784040"/>
              <a:gd name="connsiteY4" fmla="*/ 630504 h 1189895"/>
              <a:gd name="connsiteX5" fmla="*/ 312524 w 4784040"/>
              <a:gd name="connsiteY5" fmla="*/ 878396 h 1189895"/>
              <a:gd name="connsiteX6" fmla="*/ 322572 w 4784040"/>
              <a:gd name="connsiteY6" fmla="*/ 392723 h 1189895"/>
              <a:gd name="connsiteX7" fmla="*/ 332621 w 4784040"/>
              <a:gd name="connsiteY7" fmla="*/ 708003 h 1189895"/>
              <a:gd name="connsiteX8" fmla="*/ 402959 w 4784040"/>
              <a:gd name="connsiteY8" fmla="*/ 421415 h 1189895"/>
              <a:gd name="connsiteX9" fmla="*/ 443153 w 4784040"/>
              <a:gd name="connsiteY9" fmla="*/ 578948 h 1189895"/>
              <a:gd name="connsiteX10" fmla="*/ 473298 w 4784040"/>
              <a:gd name="connsiteY10" fmla="*/ 608660 h 1189895"/>
              <a:gd name="connsiteX11" fmla="*/ 503443 w 4784040"/>
              <a:gd name="connsiteY11" fmla="*/ 529569 h 1189895"/>
              <a:gd name="connsiteX12" fmla="*/ 553684 w 4784040"/>
              <a:gd name="connsiteY12" fmla="*/ 898492 h 1189895"/>
              <a:gd name="connsiteX13" fmla="*/ 583829 w 4784040"/>
              <a:gd name="connsiteY13" fmla="*/ 878396 h 1189895"/>
              <a:gd name="connsiteX14" fmla="*/ 597659 w 4784040"/>
              <a:gd name="connsiteY14" fmla="*/ 861433 h 1189895"/>
              <a:gd name="connsiteX15" fmla="*/ 684313 w 4784040"/>
              <a:gd name="connsiteY15" fmla="*/ 828154 h 1189895"/>
              <a:gd name="connsiteX16" fmla="*/ 734555 w 4784040"/>
              <a:gd name="connsiteY16" fmla="*/ 948734 h 1189895"/>
              <a:gd name="connsiteX17" fmla="*/ 804893 w 4784040"/>
              <a:gd name="connsiteY17" fmla="*/ 998976 h 1189895"/>
              <a:gd name="connsiteX18" fmla="*/ 935522 w 4784040"/>
              <a:gd name="connsiteY18" fmla="*/ 1109508 h 1189895"/>
              <a:gd name="connsiteX19" fmla="*/ 975715 w 4784040"/>
              <a:gd name="connsiteY19" fmla="*/ 1089411 h 1189895"/>
              <a:gd name="connsiteX20" fmla="*/ 1015909 w 4784040"/>
              <a:gd name="connsiteY20" fmla="*/ 1029121 h 1189895"/>
              <a:gd name="connsiteX21" fmla="*/ 1025957 w 4784040"/>
              <a:gd name="connsiteY21" fmla="*/ 918589 h 1189895"/>
              <a:gd name="connsiteX22" fmla="*/ 1116392 w 4784040"/>
              <a:gd name="connsiteY22" fmla="*/ 777912 h 1189895"/>
              <a:gd name="connsiteX23" fmla="*/ 1126440 w 4784040"/>
              <a:gd name="connsiteY23" fmla="*/ 727670 h 1189895"/>
              <a:gd name="connsiteX24" fmla="*/ 1166634 w 4784040"/>
              <a:gd name="connsiteY24" fmla="*/ 677429 h 1189895"/>
              <a:gd name="connsiteX25" fmla="*/ 1186731 w 4784040"/>
              <a:gd name="connsiteY25" fmla="*/ 647284 h 1189895"/>
              <a:gd name="connsiteX26" fmla="*/ 1196779 w 4784040"/>
              <a:gd name="connsiteY26" fmla="*/ 617138 h 1189895"/>
              <a:gd name="connsiteX27" fmla="*/ 1216876 w 4784040"/>
              <a:gd name="connsiteY27" fmla="*/ 566897 h 1189895"/>
              <a:gd name="connsiteX28" fmla="*/ 1236972 w 4784040"/>
              <a:gd name="connsiteY28" fmla="*/ 436268 h 1189895"/>
              <a:gd name="connsiteX29" fmla="*/ 1247021 w 4784040"/>
              <a:gd name="connsiteY29" fmla="*/ 627187 h 1189895"/>
              <a:gd name="connsiteX30" fmla="*/ 1267117 w 4784040"/>
              <a:gd name="connsiteY30" fmla="*/ 586993 h 1189895"/>
              <a:gd name="connsiteX31" fmla="*/ 1277166 w 4784040"/>
              <a:gd name="connsiteY31" fmla="*/ 556848 h 1189895"/>
              <a:gd name="connsiteX32" fmla="*/ 1327408 w 4784040"/>
              <a:gd name="connsiteY32" fmla="*/ 647284 h 1189895"/>
              <a:gd name="connsiteX33" fmla="*/ 1377649 w 4784040"/>
              <a:gd name="connsiteY33" fmla="*/ 707574 h 1189895"/>
              <a:gd name="connsiteX34" fmla="*/ 1407794 w 4784040"/>
              <a:gd name="connsiteY34" fmla="*/ 717622 h 1189895"/>
              <a:gd name="connsiteX35" fmla="*/ 1458036 w 4784040"/>
              <a:gd name="connsiteY35" fmla="*/ 607090 h 1189895"/>
              <a:gd name="connsiteX36" fmla="*/ 1518326 w 4784040"/>
              <a:gd name="connsiteY36" fmla="*/ 546800 h 1189895"/>
              <a:gd name="connsiteX37" fmla="*/ 1538423 w 4784040"/>
              <a:gd name="connsiteY37" fmla="*/ 506607 h 1189895"/>
              <a:gd name="connsiteX38" fmla="*/ 1568568 w 4784040"/>
              <a:gd name="connsiteY38" fmla="*/ 365930 h 1189895"/>
              <a:gd name="connsiteX39" fmla="*/ 1588665 w 4784040"/>
              <a:gd name="connsiteY39" fmla="*/ 396075 h 1189895"/>
              <a:gd name="connsiteX40" fmla="*/ 1598713 w 4784040"/>
              <a:gd name="connsiteY40" fmla="*/ 426220 h 1189895"/>
              <a:gd name="connsiteX41" fmla="*/ 1618810 w 4784040"/>
              <a:gd name="connsiteY41" fmla="*/ 496558 h 1189895"/>
              <a:gd name="connsiteX42" fmla="*/ 1669051 w 4784040"/>
              <a:gd name="connsiteY42" fmla="*/ 576945 h 1189895"/>
              <a:gd name="connsiteX43" fmla="*/ 1699197 w 4784040"/>
              <a:gd name="connsiteY43" fmla="*/ 737719 h 1189895"/>
              <a:gd name="connsiteX44" fmla="*/ 1729342 w 4784040"/>
              <a:gd name="connsiteY44" fmla="*/ 848251 h 1189895"/>
              <a:gd name="connsiteX45" fmla="*/ 1749438 w 4784040"/>
              <a:gd name="connsiteY45" fmla="*/ 928637 h 1189895"/>
              <a:gd name="connsiteX46" fmla="*/ 1769535 w 4784040"/>
              <a:gd name="connsiteY46" fmla="*/ 958782 h 1189895"/>
              <a:gd name="connsiteX47" fmla="*/ 1799680 w 4784040"/>
              <a:gd name="connsiteY47" fmla="*/ 948734 h 1189895"/>
              <a:gd name="connsiteX48" fmla="*/ 1809728 w 4784040"/>
              <a:gd name="connsiteY48" fmla="*/ 918589 h 1189895"/>
              <a:gd name="connsiteX49" fmla="*/ 1829825 w 4784040"/>
              <a:gd name="connsiteY49" fmla="*/ 888444 h 1189895"/>
              <a:gd name="connsiteX50" fmla="*/ 1859970 w 4784040"/>
              <a:gd name="connsiteY50" fmla="*/ 838202 h 1189895"/>
              <a:gd name="connsiteX51" fmla="*/ 1900164 w 4784040"/>
              <a:gd name="connsiteY51" fmla="*/ 868347 h 1189895"/>
              <a:gd name="connsiteX52" fmla="*/ 2000647 w 4784040"/>
              <a:gd name="connsiteY52" fmla="*/ 958782 h 1189895"/>
              <a:gd name="connsiteX53" fmla="*/ 2040840 w 4784040"/>
              <a:gd name="connsiteY53" fmla="*/ 1029121 h 1189895"/>
              <a:gd name="connsiteX54" fmla="*/ 2070986 w 4784040"/>
              <a:gd name="connsiteY54" fmla="*/ 1049218 h 1189895"/>
              <a:gd name="connsiteX55" fmla="*/ 2081034 w 4784040"/>
              <a:gd name="connsiteY55" fmla="*/ 1079363 h 1189895"/>
              <a:gd name="connsiteX56" fmla="*/ 2101131 w 4784040"/>
              <a:gd name="connsiteY56" fmla="*/ 1049218 h 1189895"/>
              <a:gd name="connsiteX57" fmla="*/ 2111179 w 4784040"/>
              <a:gd name="connsiteY57" fmla="*/ 1009024 h 1189895"/>
              <a:gd name="connsiteX58" fmla="*/ 2131276 w 4784040"/>
              <a:gd name="connsiteY58" fmla="*/ 958782 h 1189895"/>
              <a:gd name="connsiteX59" fmla="*/ 2141324 w 4784040"/>
              <a:gd name="connsiteY59" fmla="*/ 928637 h 1189895"/>
              <a:gd name="connsiteX60" fmla="*/ 2151372 w 4784040"/>
              <a:gd name="connsiteY60" fmla="*/ 767864 h 1189895"/>
              <a:gd name="connsiteX61" fmla="*/ 2181517 w 4784040"/>
              <a:gd name="connsiteY61" fmla="*/ 677429 h 1189895"/>
              <a:gd name="connsiteX62" fmla="*/ 2211662 w 4784040"/>
              <a:gd name="connsiteY62" fmla="*/ 627187 h 1189895"/>
              <a:gd name="connsiteX63" fmla="*/ 2221711 w 4784040"/>
              <a:gd name="connsiteY63" fmla="*/ 566897 h 1189895"/>
              <a:gd name="connsiteX64" fmla="*/ 2231759 w 4784040"/>
              <a:gd name="connsiteY64" fmla="*/ 597042 h 1189895"/>
              <a:gd name="connsiteX65" fmla="*/ 2241808 w 4784040"/>
              <a:gd name="connsiteY65" fmla="*/ 657332 h 1189895"/>
              <a:gd name="connsiteX66" fmla="*/ 2271953 w 4784040"/>
              <a:gd name="connsiteY66" fmla="*/ 727670 h 1189895"/>
              <a:gd name="connsiteX67" fmla="*/ 2282001 w 4784040"/>
              <a:gd name="connsiteY67" fmla="*/ 848251 h 1189895"/>
              <a:gd name="connsiteX68" fmla="*/ 2302098 w 4784040"/>
              <a:gd name="connsiteY68" fmla="*/ 968831 h 1189895"/>
              <a:gd name="connsiteX69" fmla="*/ 2362388 w 4784040"/>
              <a:gd name="connsiteY69" fmla="*/ 908541 h 1189895"/>
              <a:gd name="connsiteX70" fmla="*/ 2422678 w 4784040"/>
              <a:gd name="connsiteY70" fmla="*/ 868347 h 1189895"/>
              <a:gd name="connsiteX71" fmla="*/ 2472920 w 4784040"/>
              <a:gd name="connsiteY71" fmla="*/ 808057 h 1189895"/>
              <a:gd name="connsiteX72" fmla="*/ 2513113 w 4784040"/>
              <a:gd name="connsiteY72" fmla="*/ 747767 h 1189895"/>
              <a:gd name="connsiteX73" fmla="*/ 2583451 w 4784040"/>
              <a:gd name="connsiteY73" fmla="*/ 687477 h 1189895"/>
              <a:gd name="connsiteX74" fmla="*/ 2633693 w 4784040"/>
              <a:gd name="connsiteY74" fmla="*/ 697525 h 1189895"/>
              <a:gd name="connsiteX75" fmla="*/ 2683935 w 4784040"/>
              <a:gd name="connsiteY75" fmla="*/ 737719 h 1189895"/>
              <a:gd name="connsiteX76" fmla="*/ 2744225 w 4784040"/>
              <a:gd name="connsiteY76" fmla="*/ 767864 h 1189895"/>
              <a:gd name="connsiteX77" fmla="*/ 2774370 w 4784040"/>
              <a:gd name="connsiteY77" fmla="*/ 798009 h 1189895"/>
              <a:gd name="connsiteX78" fmla="*/ 2784419 w 4784040"/>
              <a:gd name="connsiteY78" fmla="*/ 828154 h 1189895"/>
              <a:gd name="connsiteX79" fmla="*/ 2864805 w 4784040"/>
              <a:gd name="connsiteY79" fmla="*/ 868347 h 1189895"/>
              <a:gd name="connsiteX80" fmla="*/ 2904999 w 4784040"/>
              <a:gd name="connsiteY80" fmla="*/ 888444 h 1189895"/>
              <a:gd name="connsiteX81" fmla="*/ 2935144 w 4784040"/>
              <a:gd name="connsiteY81" fmla="*/ 858299 h 1189895"/>
              <a:gd name="connsiteX82" fmla="*/ 2965289 w 4784040"/>
              <a:gd name="connsiteY82" fmla="*/ 838202 h 1189895"/>
              <a:gd name="connsiteX83" fmla="*/ 3035627 w 4784040"/>
              <a:gd name="connsiteY83" fmla="*/ 767864 h 1189895"/>
              <a:gd name="connsiteX84" fmla="*/ 3045676 w 4784040"/>
              <a:gd name="connsiteY84" fmla="*/ 727670 h 1189895"/>
              <a:gd name="connsiteX85" fmla="*/ 3075821 w 4784040"/>
              <a:gd name="connsiteY85" fmla="*/ 647284 h 1189895"/>
              <a:gd name="connsiteX86" fmla="*/ 3085869 w 4784040"/>
              <a:gd name="connsiteY86" fmla="*/ 546800 h 1189895"/>
              <a:gd name="connsiteX87" fmla="*/ 3105966 w 4784040"/>
              <a:gd name="connsiteY87" fmla="*/ 496558 h 1189895"/>
              <a:gd name="connsiteX88" fmla="*/ 3116014 w 4784040"/>
              <a:gd name="connsiteY88" fmla="*/ 456365 h 1189895"/>
              <a:gd name="connsiteX89" fmla="*/ 3136111 w 4784040"/>
              <a:gd name="connsiteY89" fmla="*/ 426220 h 1189895"/>
              <a:gd name="connsiteX90" fmla="*/ 3166256 w 4784040"/>
              <a:gd name="connsiteY90" fmla="*/ 335785 h 1189895"/>
              <a:gd name="connsiteX91" fmla="*/ 3186353 w 4784040"/>
              <a:gd name="connsiteY91" fmla="*/ 305640 h 1189895"/>
              <a:gd name="connsiteX92" fmla="*/ 3206449 w 4784040"/>
              <a:gd name="connsiteY92" fmla="*/ 225253 h 1189895"/>
              <a:gd name="connsiteX93" fmla="*/ 3271748 w 4784040"/>
              <a:gd name="connsiteY93" fmla="*/ 16377 h 1189895"/>
              <a:gd name="connsiteX94" fmla="*/ 3266739 w 4784040"/>
              <a:gd name="connsiteY94" fmla="*/ 355881 h 1189895"/>
              <a:gd name="connsiteX95" fmla="*/ 3316981 w 4784040"/>
              <a:gd name="connsiteY95" fmla="*/ 486510 h 1189895"/>
              <a:gd name="connsiteX96" fmla="*/ 3327029 w 4784040"/>
              <a:gd name="connsiteY96" fmla="*/ 637235 h 1189895"/>
              <a:gd name="connsiteX97" fmla="*/ 3357175 w 4784040"/>
              <a:gd name="connsiteY97" fmla="*/ 808057 h 1189895"/>
              <a:gd name="connsiteX98" fmla="*/ 3397368 w 4784040"/>
              <a:gd name="connsiteY98" fmla="*/ 928637 h 1189895"/>
              <a:gd name="connsiteX99" fmla="*/ 3407416 w 4784040"/>
              <a:gd name="connsiteY99" fmla="*/ 968831 h 1189895"/>
              <a:gd name="connsiteX100" fmla="*/ 3417465 w 4784040"/>
              <a:gd name="connsiteY100" fmla="*/ 1099459 h 1189895"/>
              <a:gd name="connsiteX101" fmla="*/ 3437561 w 4784040"/>
              <a:gd name="connsiteY101" fmla="*/ 1159749 h 1189895"/>
              <a:gd name="connsiteX102" fmla="*/ 3447610 w 4784040"/>
              <a:gd name="connsiteY102" fmla="*/ 1189895 h 1189895"/>
              <a:gd name="connsiteX103" fmla="*/ 3507900 w 4784040"/>
              <a:gd name="connsiteY103" fmla="*/ 1109508 h 1189895"/>
              <a:gd name="connsiteX104" fmla="*/ 3558142 w 4784040"/>
              <a:gd name="connsiteY104" fmla="*/ 1029121 h 1189895"/>
              <a:gd name="connsiteX105" fmla="*/ 3578238 w 4784040"/>
              <a:gd name="connsiteY105" fmla="*/ 958782 h 1189895"/>
              <a:gd name="connsiteX106" fmla="*/ 3588287 w 4784040"/>
              <a:gd name="connsiteY106" fmla="*/ 898492 h 1189895"/>
              <a:gd name="connsiteX107" fmla="*/ 3618432 w 4784040"/>
              <a:gd name="connsiteY107" fmla="*/ 828154 h 1189895"/>
              <a:gd name="connsiteX108" fmla="*/ 3628480 w 4784040"/>
              <a:gd name="connsiteY108" fmla="*/ 727670 h 1189895"/>
              <a:gd name="connsiteX109" fmla="*/ 3658625 w 4784040"/>
              <a:gd name="connsiteY109" fmla="*/ 657332 h 1189895"/>
              <a:gd name="connsiteX110" fmla="*/ 3728964 w 4784040"/>
              <a:gd name="connsiteY110" fmla="*/ 747767 h 1189895"/>
              <a:gd name="connsiteX111" fmla="*/ 3749060 w 4784040"/>
              <a:gd name="connsiteY111" fmla="*/ 787960 h 1189895"/>
              <a:gd name="connsiteX112" fmla="*/ 3759109 w 4784040"/>
              <a:gd name="connsiteY112" fmla="*/ 888444 h 1189895"/>
              <a:gd name="connsiteX113" fmla="*/ 3809350 w 4784040"/>
              <a:gd name="connsiteY113" fmla="*/ 908541 h 1189895"/>
              <a:gd name="connsiteX114" fmla="*/ 3980172 w 4784040"/>
              <a:gd name="connsiteY114" fmla="*/ 928637 h 1189895"/>
              <a:gd name="connsiteX115" fmla="*/ 4010317 w 4784040"/>
              <a:gd name="connsiteY115" fmla="*/ 918589 h 1189895"/>
              <a:gd name="connsiteX116" fmla="*/ 4020366 w 4784040"/>
              <a:gd name="connsiteY116" fmla="*/ 838202 h 1189895"/>
              <a:gd name="connsiteX117" fmla="*/ 4030414 w 4784040"/>
              <a:gd name="connsiteY117" fmla="*/ 787960 h 1189895"/>
              <a:gd name="connsiteX118" fmla="*/ 4080656 w 4784040"/>
              <a:gd name="connsiteY118" fmla="*/ 757815 h 1189895"/>
              <a:gd name="connsiteX119" fmla="*/ 4100753 w 4784040"/>
              <a:gd name="connsiteY119" fmla="*/ 727670 h 1189895"/>
              <a:gd name="connsiteX120" fmla="*/ 4140946 w 4784040"/>
              <a:gd name="connsiteY120" fmla="*/ 687477 h 1189895"/>
              <a:gd name="connsiteX121" fmla="*/ 4150994 w 4784040"/>
              <a:gd name="connsiteY121" fmla="*/ 627187 h 1189895"/>
              <a:gd name="connsiteX122" fmla="*/ 4171091 w 4784040"/>
              <a:gd name="connsiteY122" fmla="*/ 597042 h 1189895"/>
              <a:gd name="connsiteX123" fmla="*/ 4201236 w 4784040"/>
              <a:gd name="connsiteY123" fmla="*/ 536752 h 1189895"/>
              <a:gd name="connsiteX124" fmla="*/ 4231381 w 4784040"/>
              <a:gd name="connsiteY124" fmla="*/ 546800 h 1189895"/>
              <a:gd name="connsiteX125" fmla="*/ 4261526 w 4784040"/>
              <a:gd name="connsiteY125" fmla="*/ 657332 h 1189895"/>
              <a:gd name="connsiteX126" fmla="*/ 4281623 w 4784040"/>
              <a:gd name="connsiteY126" fmla="*/ 727670 h 1189895"/>
              <a:gd name="connsiteX127" fmla="*/ 4301720 w 4784040"/>
              <a:gd name="connsiteY127" fmla="*/ 757815 h 1189895"/>
              <a:gd name="connsiteX128" fmla="*/ 4341913 w 4784040"/>
              <a:gd name="connsiteY128" fmla="*/ 697525 h 1189895"/>
              <a:gd name="connsiteX129" fmla="*/ 4402203 w 4784040"/>
              <a:gd name="connsiteY129" fmla="*/ 597042 h 1189895"/>
              <a:gd name="connsiteX130" fmla="*/ 4412251 w 4784040"/>
              <a:gd name="connsiteY130" fmla="*/ 406123 h 1189895"/>
              <a:gd name="connsiteX131" fmla="*/ 4422300 w 4784040"/>
              <a:gd name="connsiteY131" fmla="*/ 365930 h 1189895"/>
              <a:gd name="connsiteX132" fmla="*/ 4472542 w 4784040"/>
              <a:gd name="connsiteY132" fmla="*/ 476462 h 1189895"/>
              <a:gd name="connsiteX133" fmla="*/ 4482590 w 4784040"/>
              <a:gd name="connsiteY133" fmla="*/ 556848 h 1189895"/>
              <a:gd name="connsiteX134" fmla="*/ 4492638 w 4784040"/>
              <a:gd name="connsiteY134" fmla="*/ 687477 h 1189895"/>
              <a:gd name="connsiteX135" fmla="*/ 4522783 w 4784040"/>
              <a:gd name="connsiteY135" fmla="*/ 777912 h 1189895"/>
              <a:gd name="connsiteX136" fmla="*/ 4532832 w 4784040"/>
              <a:gd name="connsiteY136" fmla="*/ 808057 h 1189895"/>
              <a:gd name="connsiteX137" fmla="*/ 4542880 w 4784040"/>
              <a:gd name="connsiteY137" fmla="*/ 838202 h 1189895"/>
              <a:gd name="connsiteX138" fmla="*/ 4573025 w 4784040"/>
              <a:gd name="connsiteY138" fmla="*/ 868347 h 1189895"/>
              <a:gd name="connsiteX139" fmla="*/ 4583073 w 4784040"/>
              <a:gd name="connsiteY139" fmla="*/ 1009024 h 1189895"/>
              <a:gd name="connsiteX140" fmla="*/ 4623267 w 4784040"/>
              <a:gd name="connsiteY140" fmla="*/ 1029121 h 1189895"/>
              <a:gd name="connsiteX141" fmla="*/ 4683557 w 4784040"/>
              <a:gd name="connsiteY141" fmla="*/ 968831 h 1189895"/>
              <a:gd name="connsiteX142" fmla="*/ 4723750 w 4784040"/>
              <a:gd name="connsiteY142" fmla="*/ 898492 h 1189895"/>
              <a:gd name="connsiteX143" fmla="*/ 4763944 w 4784040"/>
              <a:gd name="connsiteY143" fmla="*/ 838202 h 1189895"/>
              <a:gd name="connsiteX144" fmla="*/ 4784040 w 4784040"/>
              <a:gd name="connsiteY144" fmla="*/ 787960 h 1189895"/>
              <a:gd name="connsiteX0" fmla="*/ 0 w 4784040"/>
              <a:gd name="connsiteY0" fmla="*/ 353394 h 1189895"/>
              <a:gd name="connsiteX1" fmla="*/ 222089 w 4784040"/>
              <a:gd name="connsiteY1" fmla="*/ 828154 h 1189895"/>
              <a:gd name="connsiteX2" fmla="*/ 232137 w 4784040"/>
              <a:gd name="connsiteY2" fmla="*/ 403931 h 1189895"/>
              <a:gd name="connsiteX3" fmla="*/ 262282 w 4784040"/>
              <a:gd name="connsiteY3" fmla="*/ 787960 h 1189895"/>
              <a:gd name="connsiteX4" fmla="*/ 272331 w 4784040"/>
              <a:gd name="connsiteY4" fmla="*/ 630504 h 1189895"/>
              <a:gd name="connsiteX5" fmla="*/ 312524 w 4784040"/>
              <a:gd name="connsiteY5" fmla="*/ 444989 h 1189895"/>
              <a:gd name="connsiteX6" fmla="*/ 322572 w 4784040"/>
              <a:gd name="connsiteY6" fmla="*/ 392723 h 1189895"/>
              <a:gd name="connsiteX7" fmla="*/ 332621 w 4784040"/>
              <a:gd name="connsiteY7" fmla="*/ 708003 h 1189895"/>
              <a:gd name="connsiteX8" fmla="*/ 402959 w 4784040"/>
              <a:gd name="connsiteY8" fmla="*/ 421415 h 1189895"/>
              <a:gd name="connsiteX9" fmla="*/ 443153 w 4784040"/>
              <a:gd name="connsiteY9" fmla="*/ 578948 h 1189895"/>
              <a:gd name="connsiteX10" fmla="*/ 473298 w 4784040"/>
              <a:gd name="connsiteY10" fmla="*/ 608660 h 1189895"/>
              <a:gd name="connsiteX11" fmla="*/ 503443 w 4784040"/>
              <a:gd name="connsiteY11" fmla="*/ 529569 h 1189895"/>
              <a:gd name="connsiteX12" fmla="*/ 553684 w 4784040"/>
              <a:gd name="connsiteY12" fmla="*/ 898492 h 1189895"/>
              <a:gd name="connsiteX13" fmla="*/ 583829 w 4784040"/>
              <a:gd name="connsiteY13" fmla="*/ 878396 h 1189895"/>
              <a:gd name="connsiteX14" fmla="*/ 597659 w 4784040"/>
              <a:gd name="connsiteY14" fmla="*/ 861433 h 1189895"/>
              <a:gd name="connsiteX15" fmla="*/ 684313 w 4784040"/>
              <a:gd name="connsiteY15" fmla="*/ 828154 h 1189895"/>
              <a:gd name="connsiteX16" fmla="*/ 734555 w 4784040"/>
              <a:gd name="connsiteY16" fmla="*/ 948734 h 1189895"/>
              <a:gd name="connsiteX17" fmla="*/ 804893 w 4784040"/>
              <a:gd name="connsiteY17" fmla="*/ 998976 h 1189895"/>
              <a:gd name="connsiteX18" fmla="*/ 935522 w 4784040"/>
              <a:gd name="connsiteY18" fmla="*/ 1109508 h 1189895"/>
              <a:gd name="connsiteX19" fmla="*/ 975715 w 4784040"/>
              <a:gd name="connsiteY19" fmla="*/ 1089411 h 1189895"/>
              <a:gd name="connsiteX20" fmla="*/ 1015909 w 4784040"/>
              <a:gd name="connsiteY20" fmla="*/ 1029121 h 1189895"/>
              <a:gd name="connsiteX21" fmla="*/ 1025957 w 4784040"/>
              <a:gd name="connsiteY21" fmla="*/ 918589 h 1189895"/>
              <a:gd name="connsiteX22" fmla="*/ 1116392 w 4784040"/>
              <a:gd name="connsiteY22" fmla="*/ 777912 h 1189895"/>
              <a:gd name="connsiteX23" fmla="*/ 1126440 w 4784040"/>
              <a:gd name="connsiteY23" fmla="*/ 727670 h 1189895"/>
              <a:gd name="connsiteX24" fmla="*/ 1166634 w 4784040"/>
              <a:gd name="connsiteY24" fmla="*/ 677429 h 1189895"/>
              <a:gd name="connsiteX25" fmla="*/ 1186731 w 4784040"/>
              <a:gd name="connsiteY25" fmla="*/ 647284 h 1189895"/>
              <a:gd name="connsiteX26" fmla="*/ 1196779 w 4784040"/>
              <a:gd name="connsiteY26" fmla="*/ 617138 h 1189895"/>
              <a:gd name="connsiteX27" fmla="*/ 1216876 w 4784040"/>
              <a:gd name="connsiteY27" fmla="*/ 566897 h 1189895"/>
              <a:gd name="connsiteX28" fmla="*/ 1236972 w 4784040"/>
              <a:gd name="connsiteY28" fmla="*/ 436268 h 1189895"/>
              <a:gd name="connsiteX29" fmla="*/ 1247021 w 4784040"/>
              <a:gd name="connsiteY29" fmla="*/ 627187 h 1189895"/>
              <a:gd name="connsiteX30" fmla="*/ 1267117 w 4784040"/>
              <a:gd name="connsiteY30" fmla="*/ 586993 h 1189895"/>
              <a:gd name="connsiteX31" fmla="*/ 1277166 w 4784040"/>
              <a:gd name="connsiteY31" fmla="*/ 556848 h 1189895"/>
              <a:gd name="connsiteX32" fmla="*/ 1327408 w 4784040"/>
              <a:gd name="connsiteY32" fmla="*/ 647284 h 1189895"/>
              <a:gd name="connsiteX33" fmla="*/ 1377649 w 4784040"/>
              <a:gd name="connsiteY33" fmla="*/ 707574 h 1189895"/>
              <a:gd name="connsiteX34" fmla="*/ 1407794 w 4784040"/>
              <a:gd name="connsiteY34" fmla="*/ 717622 h 1189895"/>
              <a:gd name="connsiteX35" fmla="*/ 1458036 w 4784040"/>
              <a:gd name="connsiteY35" fmla="*/ 607090 h 1189895"/>
              <a:gd name="connsiteX36" fmla="*/ 1518326 w 4784040"/>
              <a:gd name="connsiteY36" fmla="*/ 546800 h 1189895"/>
              <a:gd name="connsiteX37" fmla="*/ 1538423 w 4784040"/>
              <a:gd name="connsiteY37" fmla="*/ 506607 h 1189895"/>
              <a:gd name="connsiteX38" fmla="*/ 1568568 w 4784040"/>
              <a:gd name="connsiteY38" fmla="*/ 365930 h 1189895"/>
              <a:gd name="connsiteX39" fmla="*/ 1588665 w 4784040"/>
              <a:gd name="connsiteY39" fmla="*/ 396075 h 1189895"/>
              <a:gd name="connsiteX40" fmla="*/ 1598713 w 4784040"/>
              <a:gd name="connsiteY40" fmla="*/ 426220 h 1189895"/>
              <a:gd name="connsiteX41" fmla="*/ 1618810 w 4784040"/>
              <a:gd name="connsiteY41" fmla="*/ 496558 h 1189895"/>
              <a:gd name="connsiteX42" fmla="*/ 1669051 w 4784040"/>
              <a:gd name="connsiteY42" fmla="*/ 576945 h 1189895"/>
              <a:gd name="connsiteX43" fmla="*/ 1699197 w 4784040"/>
              <a:gd name="connsiteY43" fmla="*/ 737719 h 1189895"/>
              <a:gd name="connsiteX44" fmla="*/ 1729342 w 4784040"/>
              <a:gd name="connsiteY44" fmla="*/ 848251 h 1189895"/>
              <a:gd name="connsiteX45" fmla="*/ 1749438 w 4784040"/>
              <a:gd name="connsiteY45" fmla="*/ 928637 h 1189895"/>
              <a:gd name="connsiteX46" fmla="*/ 1769535 w 4784040"/>
              <a:gd name="connsiteY46" fmla="*/ 958782 h 1189895"/>
              <a:gd name="connsiteX47" fmla="*/ 1799680 w 4784040"/>
              <a:gd name="connsiteY47" fmla="*/ 948734 h 1189895"/>
              <a:gd name="connsiteX48" fmla="*/ 1809728 w 4784040"/>
              <a:gd name="connsiteY48" fmla="*/ 918589 h 1189895"/>
              <a:gd name="connsiteX49" fmla="*/ 1829825 w 4784040"/>
              <a:gd name="connsiteY49" fmla="*/ 888444 h 1189895"/>
              <a:gd name="connsiteX50" fmla="*/ 1859970 w 4784040"/>
              <a:gd name="connsiteY50" fmla="*/ 838202 h 1189895"/>
              <a:gd name="connsiteX51" fmla="*/ 1900164 w 4784040"/>
              <a:gd name="connsiteY51" fmla="*/ 868347 h 1189895"/>
              <a:gd name="connsiteX52" fmla="*/ 2000647 w 4784040"/>
              <a:gd name="connsiteY52" fmla="*/ 958782 h 1189895"/>
              <a:gd name="connsiteX53" fmla="*/ 2040840 w 4784040"/>
              <a:gd name="connsiteY53" fmla="*/ 1029121 h 1189895"/>
              <a:gd name="connsiteX54" fmla="*/ 2070986 w 4784040"/>
              <a:gd name="connsiteY54" fmla="*/ 1049218 h 1189895"/>
              <a:gd name="connsiteX55" fmla="*/ 2081034 w 4784040"/>
              <a:gd name="connsiteY55" fmla="*/ 1079363 h 1189895"/>
              <a:gd name="connsiteX56" fmla="*/ 2101131 w 4784040"/>
              <a:gd name="connsiteY56" fmla="*/ 1049218 h 1189895"/>
              <a:gd name="connsiteX57" fmla="*/ 2111179 w 4784040"/>
              <a:gd name="connsiteY57" fmla="*/ 1009024 h 1189895"/>
              <a:gd name="connsiteX58" fmla="*/ 2131276 w 4784040"/>
              <a:gd name="connsiteY58" fmla="*/ 958782 h 1189895"/>
              <a:gd name="connsiteX59" fmla="*/ 2141324 w 4784040"/>
              <a:gd name="connsiteY59" fmla="*/ 928637 h 1189895"/>
              <a:gd name="connsiteX60" fmla="*/ 2151372 w 4784040"/>
              <a:gd name="connsiteY60" fmla="*/ 767864 h 1189895"/>
              <a:gd name="connsiteX61" fmla="*/ 2181517 w 4784040"/>
              <a:gd name="connsiteY61" fmla="*/ 677429 h 1189895"/>
              <a:gd name="connsiteX62" fmla="*/ 2211662 w 4784040"/>
              <a:gd name="connsiteY62" fmla="*/ 627187 h 1189895"/>
              <a:gd name="connsiteX63" fmla="*/ 2221711 w 4784040"/>
              <a:gd name="connsiteY63" fmla="*/ 566897 h 1189895"/>
              <a:gd name="connsiteX64" fmla="*/ 2231759 w 4784040"/>
              <a:gd name="connsiteY64" fmla="*/ 597042 h 1189895"/>
              <a:gd name="connsiteX65" fmla="*/ 2241808 w 4784040"/>
              <a:gd name="connsiteY65" fmla="*/ 657332 h 1189895"/>
              <a:gd name="connsiteX66" fmla="*/ 2271953 w 4784040"/>
              <a:gd name="connsiteY66" fmla="*/ 727670 h 1189895"/>
              <a:gd name="connsiteX67" fmla="*/ 2282001 w 4784040"/>
              <a:gd name="connsiteY67" fmla="*/ 848251 h 1189895"/>
              <a:gd name="connsiteX68" fmla="*/ 2302098 w 4784040"/>
              <a:gd name="connsiteY68" fmla="*/ 968831 h 1189895"/>
              <a:gd name="connsiteX69" fmla="*/ 2362388 w 4784040"/>
              <a:gd name="connsiteY69" fmla="*/ 908541 h 1189895"/>
              <a:gd name="connsiteX70" fmla="*/ 2422678 w 4784040"/>
              <a:gd name="connsiteY70" fmla="*/ 868347 h 1189895"/>
              <a:gd name="connsiteX71" fmla="*/ 2472920 w 4784040"/>
              <a:gd name="connsiteY71" fmla="*/ 808057 h 1189895"/>
              <a:gd name="connsiteX72" fmla="*/ 2513113 w 4784040"/>
              <a:gd name="connsiteY72" fmla="*/ 747767 h 1189895"/>
              <a:gd name="connsiteX73" fmla="*/ 2583451 w 4784040"/>
              <a:gd name="connsiteY73" fmla="*/ 687477 h 1189895"/>
              <a:gd name="connsiteX74" fmla="*/ 2633693 w 4784040"/>
              <a:gd name="connsiteY74" fmla="*/ 697525 h 1189895"/>
              <a:gd name="connsiteX75" fmla="*/ 2683935 w 4784040"/>
              <a:gd name="connsiteY75" fmla="*/ 737719 h 1189895"/>
              <a:gd name="connsiteX76" fmla="*/ 2744225 w 4784040"/>
              <a:gd name="connsiteY76" fmla="*/ 767864 h 1189895"/>
              <a:gd name="connsiteX77" fmla="*/ 2774370 w 4784040"/>
              <a:gd name="connsiteY77" fmla="*/ 798009 h 1189895"/>
              <a:gd name="connsiteX78" fmla="*/ 2784419 w 4784040"/>
              <a:gd name="connsiteY78" fmla="*/ 828154 h 1189895"/>
              <a:gd name="connsiteX79" fmla="*/ 2864805 w 4784040"/>
              <a:gd name="connsiteY79" fmla="*/ 868347 h 1189895"/>
              <a:gd name="connsiteX80" fmla="*/ 2904999 w 4784040"/>
              <a:gd name="connsiteY80" fmla="*/ 888444 h 1189895"/>
              <a:gd name="connsiteX81" fmla="*/ 2935144 w 4784040"/>
              <a:gd name="connsiteY81" fmla="*/ 858299 h 1189895"/>
              <a:gd name="connsiteX82" fmla="*/ 2965289 w 4784040"/>
              <a:gd name="connsiteY82" fmla="*/ 838202 h 1189895"/>
              <a:gd name="connsiteX83" fmla="*/ 3035627 w 4784040"/>
              <a:gd name="connsiteY83" fmla="*/ 767864 h 1189895"/>
              <a:gd name="connsiteX84" fmla="*/ 3045676 w 4784040"/>
              <a:gd name="connsiteY84" fmla="*/ 727670 h 1189895"/>
              <a:gd name="connsiteX85" fmla="*/ 3075821 w 4784040"/>
              <a:gd name="connsiteY85" fmla="*/ 647284 h 1189895"/>
              <a:gd name="connsiteX86" fmla="*/ 3085869 w 4784040"/>
              <a:gd name="connsiteY86" fmla="*/ 546800 h 1189895"/>
              <a:gd name="connsiteX87" fmla="*/ 3105966 w 4784040"/>
              <a:gd name="connsiteY87" fmla="*/ 496558 h 1189895"/>
              <a:gd name="connsiteX88" fmla="*/ 3116014 w 4784040"/>
              <a:gd name="connsiteY88" fmla="*/ 456365 h 1189895"/>
              <a:gd name="connsiteX89" fmla="*/ 3136111 w 4784040"/>
              <a:gd name="connsiteY89" fmla="*/ 426220 h 1189895"/>
              <a:gd name="connsiteX90" fmla="*/ 3166256 w 4784040"/>
              <a:gd name="connsiteY90" fmla="*/ 335785 h 1189895"/>
              <a:gd name="connsiteX91" fmla="*/ 3186353 w 4784040"/>
              <a:gd name="connsiteY91" fmla="*/ 305640 h 1189895"/>
              <a:gd name="connsiteX92" fmla="*/ 3206449 w 4784040"/>
              <a:gd name="connsiteY92" fmla="*/ 225253 h 1189895"/>
              <a:gd name="connsiteX93" fmla="*/ 3271748 w 4784040"/>
              <a:gd name="connsiteY93" fmla="*/ 16377 h 1189895"/>
              <a:gd name="connsiteX94" fmla="*/ 3266739 w 4784040"/>
              <a:gd name="connsiteY94" fmla="*/ 355881 h 1189895"/>
              <a:gd name="connsiteX95" fmla="*/ 3316981 w 4784040"/>
              <a:gd name="connsiteY95" fmla="*/ 486510 h 1189895"/>
              <a:gd name="connsiteX96" fmla="*/ 3327029 w 4784040"/>
              <a:gd name="connsiteY96" fmla="*/ 637235 h 1189895"/>
              <a:gd name="connsiteX97" fmla="*/ 3357175 w 4784040"/>
              <a:gd name="connsiteY97" fmla="*/ 808057 h 1189895"/>
              <a:gd name="connsiteX98" fmla="*/ 3397368 w 4784040"/>
              <a:gd name="connsiteY98" fmla="*/ 928637 h 1189895"/>
              <a:gd name="connsiteX99" fmla="*/ 3407416 w 4784040"/>
              <a:gd name="connsiteY99" fmla="*/ 968831 h 1189895"/>
              <a:gd name="connsiteX100" fmla="*/ 3417465 w 4784040"/>
              <a:gd name="connsiteY100" fmla="*/ 1099459 h 1189895"/>
              <a:gd name="connsiteX101" fmla="*/ 3437561 w 4784040"/>
              <a:gd name="connsiteY101" fmla="*/ 1159749 h 1189895"/>
              <a:gd name="connsiteX102" fmla="*/ 3447610 w 4784040"/>
              <a:gd name="connsiteY102" fmla="*/ 1189895 h 1189895"/>
              <a:gd name="connsiteX103" fmla="*/ 3507900 w 4784040"/>
              <a:gd name="connsiteY103" fmla="*/ 1109508 h 1189895"/>
              <a:gd name="connsiteX104" fmla="*/ 3558142 w 4784040"/>
              <a:gd name="connsiteY104" fmla="*/ 1029121 h 1189895"/>
              <a:gd name="connsiteX105" fmla="*/ 3578238 w 4784040"/>
              <a:gd name="connsiteY105" fmla="*/ 958782 h 1189895"/>
              <a:gd name="connsiteX106" fmla="*/ 3588287 w 4784040"/>
              <a:gd name="connsiteY106" fmla="*/ 898492 h 1189895"/>
              <a:gd name="connsiteX107" fmla="*/ 3618432 w 4784040"/>
              <a:gd name="connsiteY107" fmla="*/ 828154 h 1189895"/>
              <a:gd name="connsiteX108" fmla="*/ 3628480 w 4784040"/>
              <a:gd name="connsiteY108" fmla="*/ 727670 h 1189895"/>
              <a:gd name="connsiteX109" fmla="*/ 3658625 w 4784040"/>
              <a:gd name="connsiteY109" fmla="*/ 657332 h 1189895"/>
              <a:gd name="connsiteX110" fmla="*/ 3728964 w 4784040"/>
              <a:gd name="connsiteY110" fmla="*/ 747767 h 1189895"/>
              <a:gd name="connsiteX111" fmla="*/ 3749060 w 4784040"/>
              <a:gd name="connsiteY111" fmla="*/ 787960 h 1189895"/>
              <a:gd name="connsiteX112" fmla="*/ 3759109 w 4784040"/>
              <a:gd name="connsiteY112" fmla="*/ 888444 h 1189895"/>
              <a:gd name="connsiteX113" fmla="*/ 3809350 w 4784040"/>
              <a:gd name="connsiteY113" fmla="*/ 908541 h 1189895"/>
              <a:gd name="connsiteX114" fmla="*/ 3980172 w 4784040"/>
              <a:gd name="connsiteY114" fmla="*/ 928637 h 1189895"/>
              <a:gd name="connsiteX115" fmla="*/ 4010317 w 4784040"/>
              <a:gd name="connsiteY115" fmla="*/ 918589 h 1189895"/>
              <a:gd name="connsiteX116" fmla="*/ 4020366 w 4784040"/>
              <a:gd name="connsiteY116" fmla="*/ 838202 h 1189895"/>
              <a:gd name="connsiteX117" fmla="*/ 4030414 w 4784040"/>
              <a:gd name="connsiteY117" fmla="*/ 787960 h 1189895"/>
              <a:gd name="connsiteX118" fmla="*/ 4080656 w 4784040"/>
              <a:gd name="connsiteY118" fmla="*/ 757815 h 1189895"/>
              <a:gd name="connsiteX119" fmla="*/ 4100753 w 4784040"/>
              <a:gd name="connsiteY119" fmla="*/ 727670 h 1189895"/>
              <a:gd name="connsiteX120" fmla="*/ 4140946 w 4784040"/>
              <a:gd name="connsiteY120" fmla="*/ 687477 h 1189895"/>
              <a:gd name="connsiteX121" fmla="*/ 4150994 w 4784040"/>
              <a:gd name="connsiteY121" fmla="*/ 627187 h 1189895"/>
              <a:gd name="connsiteX122" fmla="*/ 4171091 w 4784040"/>
              <a:gd name="connsiteY122" fmla="*/ 597042 h 1189895"/>
              <a:gd name="connsiteX123" fmla="*/ 4201236 w 4784040"/>
              <a:gd name="connsiteY123" fmla="*/ 536752 h 1189895"/>
              <a:gd name="connsiteX124" fmla="*/ 4231381 w 4784040"/>
              <a:gd name="connsiteY124" fmla="*/ 546800 h 1189895"/>
              <a:gd name="connsiteX125" fmla="*/ 4261526 w 4784040"/>
              <a:gd name="connsiteY125" fmla="*/ 657332 h 1189895"/>
              <a:gd name="connsiteX126" fmla="*/ 4281623 w 4784040"/>
              <a:gd name="connsiteY126" fmla="*/ 727670 h 1189895"/>
              <a:gd name="connsiteX127" fmla="*/ 4301720 w 4784040"/>
              <a:gd name="connsiteY127" fmla="*/ 757815 h 1189895"/>
              <a:gd name="connsiteX128" fmla="*/ 4341913 w 4784040"/>
              <a:gd name="connsiteY128" fmla="*/ 697525 h 1189895"/>
              <a:gd name="connsiteX129" fmla="*/ 4402203 w 4784040"/>
              <a:gd name="connsiteY129" fmla="*/ 597042 h 1189895"/>
              <a:gd name="connsiteX130" fmla="*/ 4412251 w 4784040"/>
              <a:gd name="connsiteY130" fmla="*/ 406123 h 1189895"/>
              <a:gd name="connsiteX131" fmla="*/ 4422300 w 4784040"/>
              <a:gd name="connsiteY131" fmla="*/ 365930 h 1189895"/>
              <a:gd name="connsiteX132" fmla="*/ 4472542 w 4784040"/>
              <a:gd name="connsiteY132" fmla="*/ 476462 h 1189895"/>
              <a:gd name="connsiteX133" fmla="*/ 4482590 w 4784040"/>
              <a:gd name="connsiteY133" fmla="*/ 556848 h 1189895"/>
              <a:gd name="connsiteX134" fmla="*/ 4492638 w 4784040"/>
              <a:gd name="connsiteY134" fmla="*/ 687477 h 1189895"/>
              <a:gd name="connsiteX135" fmla="*/ 4522783 w 4784040"/>
              <a:gd name="connsiteY135" fmla="*/ 777912 h 1189895"/>
              <a:gd name="connsiteX136" fmla="*/ 4532832 w 4784040"/>
              <a:gd name="connsiteY136" fmla="*/ 808057 h 1189895"/>
              <a:gd name="connsiteX137" fmla="*/ 4542880 w 4784040"/>
              <a:gd name="connsiteY137" fmla="*/ 838202 h 1189895"/>
              <a:gd name="connsiteX138" fmla="*/ 4573025 w 4784040"/>
              <a:gd name="connsiteY138" fmla="*/ 868347 h 1189895"/>
              <a:gd name="connsiteX139" fmla="*/ 4583073 w 4784040"/>
              <a:gd name="connsiteY139" fmla="*/ 1009024 h 1189895"/>
              <a:gd name="connsiteX140" fmla="*/ 4623267 w 4784040"/>
              <a:gd name="connsiteY140" fmla="*/ 1029121 h 1189895"/>
              <a:gd name="connsiteX141" fmla="*/ 4683557 w 4784040"/>
              <a:gd name="connsiteY141" fmla="*/ 968831 h 1189895"/>
              <a:gd name="connsiteX142" fmla="*/ 4723750 w 4784040"/>
              <a:gd name="connsiteY142" fmla="*/ 898492 h 1189895"/>
              <a:gd name="connsiteX143" fmla="*/ 4763944 w 4784040"/>
              <a:gd name="connsiteY143" fmla="*/ 838202 h 1189895"/>
              <a:gd name="connsiteX144" fmla="*/ 4784040 w 4784040"/>
              <a:gd name="connsiteY144" fmla="*/ 787960 h 1189895"/>
              <a:gd name="connsiteX0" fmla="*/ 0 w 4784040"/>
              <a:gd name="connsiteY0" fmla="*/ 353394 h 1189895"/>
              <a:gd name="connsiteX1" fmla="*/ 222089 w 4784040"/>
              <a:gd name="connsiteY1" fmla="*/ 296424 h 1189895"/>
              <a:gd name="connsiteX2" fmla="*/ 232137 w 4784040"/>
              <a:gd name="connsiteY2" fmla="*/ 403931 h 1189895"/>
              <a:gd name="connsiteX3" fmla="*/ 262282 w 4784040"/>
              <a:gd name="connsiteY3" fmla="*/ 787960 h 1189895"/>
              <a:gd name="connsiteX4" fmla="*/ 272331 w 4784040"/>
              <a:gd name="connsiteY4" fmla="*/ 630504 h 1189895"/>
              <a:gd name="connsiteX5" fmla="*/ 312524 w 4784040"/>
              <a:gd name="connsiteY5" fmla="*/ 444989 h 1189895"/>
              <a:gd name="connsiteX6" fmla="*/ 322572 w 4784040"/>
              <a:gd name="connsiteY6" fmla="*/ 392723 h 1189895"/>
              <a:gd name="connsiteX7" fmla="*/ 332621 w 4784040"/>
              <a:gd name="connsiteY7" fmla="*/ 708003 h 1189895"/>
              <a:gd name="connsiteX8" fmla="*/ 402959 w 4784040"/>
              <a:gd name="connsiteY8" fmla="*/ 421415 h 1189895"/>
              <a:gd name="connsiteX9" fmla="*/ 443153 w 4784040"/>
              <a:gd name="connsiteY9" fmla="*/ 578948 h 1189895"/>
              <a:gd name="connsiteX10" fmla="*/ 473298 w 4784040"/>
              <a:gd name="connsiteY10" fmla="*/ 608660 h 1189895"/>
              <a:gd name="connsiteX11" fmla="*/ 503443 w 4784040"/>
              <a:gd name="connsiteY11" fmla="*/ 529569 h 1189895"/>
              <a:gd name="connsiteX12" fmla="*/ 553684 w 4784040"/>
              <a:gd name="connsiteY12" fmla="*/ 898492 h 1189895"/>
              <a:gd name="connsiteX13" fmla="*/ 583829 w 4784040"/>
              <a:gd name="connsiteY13" fmla="*/ 878396 h 1189895"/>
              <a:gd name="connsiteX14" fmla="*/ 597659 w 4784040"/>
              <a:gd name="connsiteY14" fmla="*/ 861433 h 1189895"/>
              <a:gd name="connsiteX15" fmla="*/ 684313 w 4784040"/>
              <a:gd name="connsiteY15" fmla="*/ 828154 h 1189895"/>
              <a:gd name="connsiteX16" fmla="*/ 734555 w 4784040"/>
              <a:gd name="connsiteY16" fmla="*/ 948734 h 1189895"/>
              <a:gd name="connsiteX17" fmla="*/ 804893 w 4784040"/>
              <a:gd name="connsiteY17" fmla="*/ 998976 h 1189895"/>
              <a:gd name="connsiteX18" fmla="*/ 935522 w 4784040"/>
              <a:gd name="connsiteY18" fmla="*/ 1109508 h 1189895"/>
              <a:gd name="connsiteX19" fmla="*/ 975715 w 4784040"/>
              <a:gd name="connsiteY19" fmla="*/ 1089411 h 1189895"/>
              <a:gd name="connsiteX20" fmla="*/ 1015909 w 4784040"/>
              <a:gd name="connsiteY20" fmla="*/ 1029121 h 1189895"/>
              <a:gd name="connsiteX21" fmla="*/ 1025957 w 4784040"/>
              <a:gd name="connsiteY21" fmla="*/ 918589 h 1189895"/>
              <a:gd name="connsiteX22" fmla="*/ 1116392 w 4784040"/>
              <a:gd name="connsiteY22" fmla="*/ 777912 h 1189895"/>
              <a:gd name="connsiteX23" fmla="*/ 1126440 w 4784040"/>
              <a:gd name="connsiteY23" fmla="*/ 727670 h 1189895"/>
              <a:gd name="connsiteX24" fmla="*/ 1166634 w 4784040"/>
              <a:gd name="connsiteY24" fmla="*/ 677429 h 1189895"/>
              <a:gd name="connsiteX25" fmla="*/ 1186731 w 4784040"/>
              <a:gd name="connsiteY25" fmla="*/ 647284 h 1189895"/>
              <a:gd name="connsiteX26" fmla="*/ 1196779 w 4784040"/>
              <a:gd name="connsiteY26" fmla="*/ 617138 h 1189895"/>
              <a:gd name="connsiteX27" fmla="*/ 1216876 w 4784040"/>
              <a:gd name="connsiteY27" fmla="*/ 566897 h 1189895"/>
              <a:gd name="connsiteX28" fmla="*/ 1236972 w 4784040"/>
              <a:gd name="connsiteY28" fmla="*/ 436268 h 1189895"/>
              <a:gd name="connsiteX29" fmla="*/ 1247021 w 4784040"/>
              <a:gd name="connsiteY29" fmla="*/ 627187 h 1189895"/>
              <a:gd name="connsiteX30" fmla="*/ 1267117 w 4784040"/>
              <a:gd name="connsiteY30" fmla="*/ 586993 h 1189895"/>
              <a:gd name="connsiteX31" fmla="*/ 1277166 w 4784040"/>
              <a:gd name="connsiteY31" fmla="*/ 556848 h 1189895"/>
              <a:gd name="connsiteX32" fmla="*/ 1327408 w 4784040"/>
              <a:gd name="connsiteY32" fmla="*/ 647284 h 1189895"/>
              <a:gd name="connsiteX33" fmla="*/ 1377649 w 4784040"/>
              <a:gd name="connsiteY33" fmla="*/ 707574 h 1189895"/>
              <a:gd name="connsiteX34" fmla="*/ 1407794 w 4784040"/>
              <a:gd name="connsiteY34" fmla="*/ 717622 h 1189895"/>
              <a:gd name="connsiteX35" fmla="*/ 1458036 w 4784040"/>
              <a:gd name="connsiteY35" fmla="*/ 607090 h 1189895"/>
              <a:gd name="connsiteX36" fmla="*/ 1518326 w 4784040"/>
              <a:gd name="connsiteY36" fmla="*/ 546800 h 1189895"/>
              <a:gd name="connsiteX37" fmla="*/ 1538423 w 4784040"/>
              <a:gd name="connsiteY37" fmla="*/ 506607 h 1189895"/>
              <a:gd name="connsiteX38" fmla="*/ 1568568 w 4784040"/>
              <a:gd name="connsiteY38" fmla="*/ 365930 h 1189895"/>
              <a:gd name="connsiteX39" fmla="*/ 1588665 w 4784040"/>
              <a:gd name="connsiteY39" fmla="*/ 396075 h 1189895"/>
              <a:gd name="connsiteX40" fmla="*/ 1598713 w 4784040"/>
              <a:gd name="connsiteY40" fmla="*/ 426220 h 1189895"/>
              <a:gd name="connsiteX41" fmla="*/ 1618810 w 4784040"/>
              <a:gd name="connsiteY41" fmla="*/ 496558 h 1189895"/>
              <a:gd name="connsiteX42" fmla="*/ 1669051 w 4784040"/>
              <a:gd name="connsiteY42" fmla="*/ 576945 h 1189895"/>
              <a:gd name="connsiteX43" fmla="*/ 1699197 w 4784040"/>
              <a:gd name="connsiteY43" fmla="*/ 737719 h 1189895"/>
              <a:gd name="connsiteX44" fmla="*/ 1729342 w 4784040"/>
              <a:gd name="connsiteY44" fmla="*/ 848251 h 1189895"/>
              <a:gd name="connsiteX45" fmla="*/ 1749438 w 4784040"/>
              <a:gd name="connsiteY45" fmla="*/ 928637 h 1189895"/>
              <a:gd name="connsiteX46" fmla="*/ 1769535 w 4784040"/>
              <a:gd name="connsiteY46" fmla="*/ 958782 h 1189895"/>
              <a:gd name="connsiteX47" fmla="*/ 1799680 w 4784040"/>
              <a:gd name="connsiteY47" fmla="*/ 948734 h 1189895"/>
              <a:gd name="connsiteX48" fmla="*/ 1809728 w 4784040"/>
              <a:gd name="connsiteY48" fmla="*/ 918589 h 1189895"/>
              <a:gd name="connsiteX49" fmla="*/ 1829825 w 4784040"/>
              <a:gd name="connsiteY49" fmla="*/ 888444 h 1189895"/>
              <a:gd name="connsiteX50" fmla="*/ 1859970 w 4784040"/>
              <a:gd name="connsiteY50" fmla="*/ 838202 h 1189895"/>
              <a:gd name="connsiteX51" fmla="*/ 1900164 w 4784040"/>
              <a:gd name="connsiteY51" fmla="*/ 868347 h 1189895"/>
              <a:gd name="connsiteX52" fmla="*/ 2000647 w 4784040"/>
              <a:gd name="connsiteY52" fmla="*/ 958782 h 1189895"/>
              <a:gd name="connsiteX53" fmla="*/ 2040840 w 4784040"/>
              <a:gd name="connsiteY53" fmla="*/ 1029121 h 1189895"/>
              <a:gd name="connsiteX54" fmla="*/ 2070986 w 4784040"/>
              <a:gd name="connsiteY54" fmla="*/ 1049218 h 1189895"/>
              <a:gd name="connsiteX55" fmla="*/ 2081034 w 4784040"/>
              <a:gd name="connsiteY55" fmla="*/ 1079363 h 1189895"/>
              <a:gd name="connsiteX56" fmla="*/ 2101131 w 4784040"/>
              <a:gd name="connsiteY56" fmla="*/ 1049218 h 1189895"/>
              <a:gd name="connsiteX57" fmla="*/ 2111179 w 4784040"/>
              <a:gd name="connsiteY57" fmla="*/ 1009024 h 1189895"/>
              <a:gd name="connsiteX58" fmla="*/ 2131276 w 4784040"/>
              <a:gd name="connsiteY58" fmla="*/ 958782 h 1189895"/>
              <a:gd name="connsiteX59" fmla="*/ 2141324 w 4784040"/>
              <a:gd name="connsiteY59" fmla="*/ 928637 h 1189895"/>
              <a:gd name="connsiteX60" fmla="*/ 2151372 w 4784040"/>
              <a:gd name="connsiteY60" fmla="*/ 767864 h 1189895"/>
              <a:gd name="connsiteX61" fmla="*/ 2181517 w 4784040"/>
              <a:gd name="connsiteY61" fmla="*/ 677429 h 1189895"/>
              <a:gd name="connsiteX62" fmla="*/ 2211662 w 4784040"/>
              <a:gd name="connsiteY62" fmla="*/ 627187 h 1189895"/>
              <a:gd name="connsiteX63" fmla="*/ 2221711 w 4784040"/>
              <a:gd name="connsiteY63" fmla="*/ 566897 h 1189895"/>
              <a:gd name="connsiteX64" fmla="*/ 2231759 w 4784040"/>
              <a:gd name="connsiteY64" fmla="*/ 597042 h 1189895"/>
              <a:gd name="connsiteX65" fmla="*/ 2241808 w 4784040"/>
              <a:gd name="connsiteY65" fmla="*/ 657332 h 1189895"/>
              <a:gd name="connsiteX66" fmla="*/ 2271953 w 4784040"/>
              <a:gd name="connsiteY66" fmla="*/ 727670 h 1189895"/>
              <a:gd name="connsiteX67" fmla="*/ 2282001 w 4784040"/>
              <a:gd name="connsiteY67" fmla="*/ 848251 h 1189895"/>
              <a:gd name="connsiteX68" fmla="*/ 2302098 w 4784040"/>
              <a:gd name="connsiteY68" fmla="*/ 968831 h 1189895"/>
              <a:gd name="connsiteX69" fmla="*/ 2362388 w 4784040"/>
              <a:gd name="connsiteY69" fmla="*/ 908541 h 1189895"/>
              <a:gd name="connsiteX70" fmla="*/ 2422678 w 4784040"/>
              <a:gd name="connsiteY70" fmla="*/ 868347 h 1189895"/>
              <a:gd name="connsiteX71" fmla="*/ 2472920 w 4784040"/>
              <a:gd name="connsiteY71" fmla="*/ 808057 h 1189895"/>
              <a:gd name="connsiteX72" fmla="*/ 2513113 w 4784040"/>
              <a:gd name="connsiteY72" fmla="*/ 747767 h 1189895"/>
              <a:gd name="connsiteX73" fmla="*/ 2583451 w 4784040"/>
              <a:gd name="connsiteY73" fmla="*/ 687477 h 1189895"/>
              <a:gd name="connsiteX74" fmla="*/ 2633693 w 4784040"/>
              <a:gd name="connsiteY74" fmla="*/ 697525 h 1189895"/>
              <a:gd name="connsiteX75" fmla="*/ 2683935 w 4784040"/>
              <a:gd name="connsiteY75" fmla="*/ 737719 h 1189895"/>
              <a:gd name="connsiteX76" fmla="*/ 2744225 w 4784040"/>
              <a:gd name="connsiteY76" fmla="*/ 767864 h 1189895"/>
              <a:gd name="connsiteX77" fmla="*/ 2774370 w 4784040"/>
              <a:gd name="connsiteY77" fmla="*/ 798009 h 1189895"/>
              <a:gd name="connsiteX78" fmla="*/ 2784419 w 4784040"/>
              <a:gd name="connsiteY78" fmla="*/ 828154 h 1189895"/>
              <a:gd name="connsiteX79" fmla="*/ 2864805 w 4784040"/>
              <a:gd name="connsiteY79" fmla="*/ 868347 h 1189895"/>
              <a:gd name="connsiteX80" fmla="*/ 2904999 w 4784040"/>
              <a:gd name="connsiteY80" fmla="*/ 888444 h 1189895"/>
              <a:gd name="connsiteX81" fmla="*/ 2935144 w 4784040"/>
              <a:gd name="connsiteY81" fmla="*/ 858299 h 1189895"/>
              <a:gd name="connsiteX82" fmla="*/ 2965289 w 4784040"/>
              <a:gd name="connsiteY82" fmla="*/ 838202 h 1189895"/>
              <a:gd name="connsiteX83" fmla="*/ 3035627 w 4784040"/>
              <a:gd name="connsiteY83" fmla="*/ 767864 h 1189895"/>
              <a:gd name="connsiteX84" fmla="*/ 3045676 w 4784040"/>
              <a:gd name="connsiteY84" fmla="*/ 727670 h 1189895"/>
              <a:gd name="connsiteX85" fmla="*/ 3075821 w 4784040"/>
              <a:gd name="connsiteY85" fmla="*/ 647284 h 1189895"/>
              <a:gd name="connsiteX86" fmla="*/ 3085869 w 4784040"/>
              <a:gd name="connsiteY86" fmla="*/ 546800 h 1189895"/>
              <a:gd name="connsiteX87" fmla="*/ 3105966 w 4784040"/>
              <a:gd name="connsiteY87" fmla="*/ 496558 h 1189895"/>
              <a:gd name="connsiteX88" fmla="*/ 3116014 w 4784040"/>
              <a:gd name="connsiteY88" fmla="*/ 456365 h 1189895"/>
              <a:gd name="connsiteX89" fmla="*/ 3136111 w 4784040"/>
              <a:gd name="connsiteY89" fmla="*/ 426220 h 1189895"/>
              <a:gd name="connsiteX90" fmla="*/ 3166256 w 4784040"/>
              <a:gd name="connsiteY90" fmla="*/ 335785 h 1189895"/>
              <a:gd name="connsiteX91" fmla="*/ 3186353 w 4784040"/>
              <a:gd name="connsiteY91" fmla="*/ 305640 h 1189895"/>
              <a:gd name="connsiteX92" fmla="*/ 3206449 w 4784040"/>
              <a:gd name="connsiteY92" fmla="*/ 225253 h 1189895"/>
              <a:gd name="connsiteX93" fmla="*/ 3271748 w 4784040"/>
              <a:gd name="connsiteY93" fmla="*/ 16377 h 1189895"/>
              <a:gd name="connsiteX94" fmla="*/ 3266739 w 4784040"/>
              <a:gd name="connsiteY94" fmla="*/ 355881 h 1189895"/>
              <a:gd name="connsiteX95" fmla="*/ 3316981 w 4784040"/>
              <a:gd name="connsiteY95" fmla="*/ 486510 h 1189895"/>
              <a:gd name="connsiteX96" fmla="*/ 3327029 w 4784040"/>
              <a:gd name="connsiteY96" fmla="*/ 637235 h 1189895"/>
              <a:gd name="connsiteX97" fmla="*/ 3357175 w 4784040"/>
              <a:gd name="connsiteY97" fmla="*/ 808057 h 1189895"/>
              <a:gd name="connsiteX98" fmla="*/ 3397368 w 4784040"/>
              <a:gd name="connsiteY98" fmla="*/ 928637 h 1189895"/>
              <a:gd name="connsiteX99" fmla="*/ 3407416 w 4784040"/>
              <a:gd name="connsiteY99" fmla="*/ 968831 h 1189895"/>
              <a:gd name="connsiteX100" fmla="*/ 3417465 w 4784040"/>
              <a:gd name="connsiteY100" fmla="*/ 1099459 h 1189895"/>
              <a:gd name="connsiteX101" fmla="*/ 3437561 w 4784040"/>
              <a:gd name="connsiteY101" fmla="*/ 1159749 h 1189895"/>
              <a:gd name="connsiteX102" fmla="*/ 3447610 w 4784040"/>
              <a:gd name="connsiteY102" fmla="*/ 1189895 h 1189895"/>
              <a:gd name="connsiteX103" fmla="*/ 3507900 w 4784040"/>
              <a:gd name="connsiteY103" fmla="*/ 1109508 h 1189895"/>
              <a:gd name="connsiteX104" fmla="*/ 3558142 w 4784040"/>
              <a:gd name="connsiteY104" fmla="*/ 1029121 h 1189895"/>
              <a:gd name="connsiteX105" fmla="*/ 3578238 w 4784040"/>
              <a:gd name="connsiteY105" fmla="*/ 958782 h 1189895"/>
              <a:gd name="connsiteX106" fmla="*/ 3588287 w 4784040"/>
              <a:gd name="connsiteY106" fmla="*/ 898492 h 1189895"/>
              <a:gd name="connsiteX107" fmla="*/ 3618432 w 4784040"/>
              <a:gd name="connsiteY107" fmla="*/ 828154 h 1189895"/>
              <a:gd name="connsiteX108" fmla="*/ 3628480 w 4784040"/>
              <a:gd name="connsiteY108" fmla="*/ 727670 h 1189895"/>
              <a:gd name="connsiteX109" fmla="*/ 3658625 w 4784040"/>
              <a:gd name="connsiteY109" fmla="*/ 657332 h 1189895"/>
              <a:gd name="connsiteX110" fmla="*/ 3728964 w 4784040"/>
              <a:gd name="connsiteY110" fmla="*/ 747767 h 1189895"/>
              <a:gd name="connsiteX111" fmla="*/ 3749060 w 4784040"/>
              <a:gd name="connsiteY111" fmla="*/ 787960 h 1189895"/>
              <a:gd name="connsiteX112" fmla="*/ 3759109 w 4784040"/>
              <a:gd name="connsiteY112" fmla="*/ 888444 h 1189895"/>
              <a:gd name="connsiteX113" fmla="*/ 3809350 w 4784040"/>
              <a:gd name="connsiteY113" fmla="*/ 908541 h 1189895"/>
              <a:gd name="connsiteX114" fmla="*/ 3980172 w 4784040"/>
              <a:gd name="connsiteY114" fmla="*/ 928637 h 1189895"/>
              <a:gd name="connsiteX115" fmla="*/ 4010317 w 4784040"/>
              <a:gd name="connsiteY115" fmla="*/ 918589 h 1189895"/>
              <a:gd name="connsiteX116" fmla="*/ 4020366 w 4784040"/>
              <a:gd name="connsiteY116" fmla="*/ 838202 h 1189895"/>
              <a:gd name="connsiteX117" fmla="*/ 4030414 w 4784040"/>
              <a:gd name="connsiteY117" fmla="*/ 787960 h 1189895"/>
              <a:gd name="connsiteX118" fmla="*/ 4080656 w 4784040"/>
              <a:gd name="connsiteY118" fmla="*/ 757815 h 1189895"/>
              <a:gd name="connsiteX119" fmla="*/ 4100753 w 4784040"/>
              <a:gd name="connsiteY119" fmla="*/ 727670 h 1189895"/>
              <a:gd name="connsiteX120" fmla="*/ 4140946 w 4784040"/>
              <a:gd name="connsiteY120" fmla="*/ 687477 h 1189895"/>
              <a:gd name="connsiteX121" fmla="*/ 4150994 w 4784040"/>
              <a:gd name="connsiteY121" fmla="*/ 627187 h 1189895"/>
              <a:gd name="connsiteX122" fmla="*/ 4171091 w 4784040"/>
              <a:gd name="connsiteY122" fmla="*/ 597042 h 1189895"/>
              <a:gd name="connsiteX123" fmla="*/ 4201236 w 4784040"/>
              <a:gd name="connsiteY123" fmla="*/ 536752 h 1189895"/>
              <a:gd name="connsiteX124" fmla="*/ 4231381 w 4784040"/>
              <a:gd name="connsiteY124" fmla="*/ 546800 h 1189895"/>
              <a:gd name="connsiteX125" fmla="*/ 4261526 w 4784040"/>
              <a:gd name="connsiteY125" fmla="*/ 657332 h 1189895"/>
              <a:gd name="connsiteX126" fmla="*/ 4281623 w 4784040"/>
              <a:gd name="connsiteY126" fmla="*/ 727670 h 1189895"/>
              <a:gd name="connsiteX127" fmla="*/ 4301720 w 4784040"/>
              <a:gd name="connsiteY127" fmla="*/ 757815 h 1189895"/>
              <a:gd name="connsiteX128" fmla="*/ 4341913 w 4784040"/>
              <a:gd name="connsiteY128" fmla="*/ 697525 h 1189895"/>
              <a:gd name="connsiteX129" fmla="*/ 4402203 w 4784040"/>
              <a:gd name="connsiteY129" fmla="*/ 597042 h 1189895"/>
              <a:gd name="connsiteX130" fmla="*/ 4412251 w 4784040"/>
              <a:gd name="connsiteY130" fmla="*/ 406123 h 1189895"/>
              <a:gd name="connsiteX131" fmla="*/ 4422300 w 4784040"/>
              <a:gd name="connsiteY131" fmla="*/ 365930 h 1189895"/>
              <a:gd name="connsiteX132" fmla="*/ 4472542 w 4784040"/>
              <a:gd name="connsiteY132" fmla="*/ 476462 h 1189895"/>
              <a:gd name="connsiteX133" fmla="*/ 4482590 w 4784040"/>
              <a:gd name="connsiteY133" fmla="*/ 556848 h 1189895"/>
              <a:gd name="connsiteX134" fmla="*/ 4492638 w 4784040"/>
              <a:gd name="connsiteY134" fmla="*/ 687477 h 1189895"/>
              <a:gd name="connsiteX135" fmla="*/ 4522783 w 4784040"/>
              <a:gd name="connsiteY135" fmla="*/ 777912 h 1189895"/>
              <a:gd name="connsiteX136" fmla="*/ 4532832 w 4784040"/>
              <a:gd name="connsiteY136" fmla="*/ 808057 h 1189895"/>
              <a:gd name="connsiteX137" fmla="*/ 4542880 w 4784040"/>
              <a:gd name="connsiteY137" fmla="*/ 838202 h 1189895"/>
              <a:gd name="connsiteX138" fmla="*/ 4573025 w 4784040"/>
              <a:gd name="connsiteY138" fmla="*/ 868347 h 1189895"/>
              <a:gd name="connsiteX139" fmla="*/ 4583073 w 4784040"/>
              <a:gd name="connsiteY139" fmla="*/ 1009024 h 1189895"/>
              <a:gd name="connsiteX140" fmla="*/ 4623267 w 4784040"/>
              <a:gd name="connsiteY140" fmla="*/ 1029121 h 1189895"/>
              <a:gd name="connsiteX141" fmla="*/ 4683557 w 4784040"/>
              <a:gd name="connsiteY141" fmla="*/ 968831 h 1189895"/>
              <a:gd name="connsiteX142" fmla="*/ 4723750 w 4784040"/>
              <a:gd name="connsiteY142" fmla="*/ 898492 h 1189895"/>
              <a:gd name="connsiteX143" fmla="*/ 4763944 w 4784040"/>
              <a:gd name="connsiteY143" fmla="*/ 838202 h 1189895"/>
              <a:gd name="connsiteX144" fmla="*/ 4784040 w 4784040"/>
              <a:gd name="connsiteY144" fmla="*/ 787960 h 1189895"/>
              <a:gd name="connsiteX0" fmla="*/ 0 w 4784040"/>
              <a:gd name="connsiteY0" fmla="*/ 72559 h 1316272"/>
              <a:gd name="connsiteX1" fmla="*/ 222089 w 4784040"/>
              <a:gd name="connsiteY1" fmla="*/ 422801 h 1316272"/>
              <a:gd name="connsiteX2" fmla="*/ 232137 w 4784040"/>
              <a:gd name="connsiteY2" fmla="*/ 530308 h 1316272"/>
              <a:gd name="connsiteX3" fmla="*/ 262282 w 4784040"/>
              <a:gd name="connsiteY3" fmla="*/ 914337 h 1316272"/>
              <a:gd name="connsiteX4" fmla="*/ 272331 w 4784040"/>
              <a:gd name="connsiteY4" fmla="*/ 756881 h 1316272"/>
              <a:gd name="connsiteX5" fmla="*/ 312524 w 4784040"/>
              <a:gd name="connsiteY5" fmla="*/ 571366 h 1316272"/>
              <a:gd name="connsiteX6" fmla="*/ 322572 w 4784040"/>
              <a:gd name="connsiteY6" fmla="*/ 519100 h 1316272"/>
              <a:gd name="connsiteX7" fmla="*/ 332621 w 4784040"/>
              <a:gd name="connsiteY7" fmla="*/ 834380 h 1316272"/>
              <a:gd name="connsiteX8" fmla="*/ 402959 w 4784040"/>
              <a:gd name="connsiteY8" fmla="*/ 547792 h 1316272"/>
              <a:gd name="connsiteX9" fmla="*/ 443153 w 4784040"/>
              <a:gd name="connsiteY9" fmla="*/ 705325 h 1316272"/>
              <a:gd name="connsiteX10" fmla="*/ 473298 w 4784040"/>
              <a:gd name="connsiteY10" fmla="*/ 735037 h 1316272"/>
              <a:gd name="connsiteX11" fmla="*/ 503443 w 4784040"/>
              <a:gd name="connsiteY11" fmla="*/ 655946 h 1316272"/>
              <a:gd name="connsiteX12" fmla="*/ 553684 w 4784040"/>
              <a:gd name="connsiteY12" fmla="*/ 1024869 h 1316272"/>
              <a:gd name="connsiteX13" fmla="*/ 583829 w 4784040"/>
              <a:gd name="connsiteY13" fmla="*/ 1004773 h 1316272"/>
              <a:gd name="connsiteX14" fmla="*/ 597659 w 4784040"/>
              <a:gd name="connsiteY14" fmla="*/ 987810 h 1316272"/>
              <a:gd name="connsiteX15" fmla="*/ 684313 w 4784040"/>
              <a:gd name="connsiteY15" fmla="*/ 954531 h 1316272"/>
              <a:gd name="connsiteX16" fmla="*/ 734555 w 4784040"/>
              <a:gd name="connsiteY16" fmla="*/ 1075111 h 1316272"/>
              <a:gd name="connsiteX17" fmla="*/ 804893 w 4784040"/>
              <a:gd name="connsiteY17" fmla="*/ 1125353 h 1316272"/>
              <a:gd name="connsiteX18" fmla="*/ 935522 w 4784040"/>
              <a:gd name="connsiteY18" fmla="*/ 1235885 h 1316272"/>
              <a:gd name="connsiteX19" fmla="*/ 975715 w 4784040"/>
              <a:gd name="connsiteY19" fmla="*/ 1215788 h 1316272"/>
              <a:gd name="connsiteX20" fmla="*/ 1015909 w 4784040"/>
              <a:gd name="connsiteY20" fmla="*/ 1155498 h 1316272"/>
              <a:gd name="connsiteX21" fmla="*/ 1025957 w 4784040"/>
              <a:gd name="connsiteY21" fmla="*/ 1044966 h 1316272"/>
              <a:gd name="connsiteX22" fmla="*/ 1116392 w 4784040"/>
              <a:gd name="connsiteY22" fmla="*/ 904289 h 1316272"/>
              <a:gd name="connsiteX23" fmla="*/ 1126440 w 4784040"/>
              <a:gd name="connsiteY23" fmla="*/ 854047 h 1316272"/>
              <a:gd name="connsiteX24" fmla="*/ 1166634 w 4784040"/>
              <a:gd name="connsiteY24" fmla="*/ 803806 h 1316272"/>
              <a:gd name="connsiteX25" fmla="*/ 1186731 w 4784040"/>
              <a:gd name="connsiteY25" fmla="*/ 773661 h 1316272"/>
              <a:gd name="connsiteX26" fmla="*/ 1196779 w 4784040"/>
              <a:gd name="connsiteY26" fmla="*/ 743515 h 1316272"/>
              <a:gd name="connsiteX27" fmla="*/ 1216876 w 4784040"/>
              <a:gd name="connsiteY27" fmla="*/ 693274 h 1316272"/>
              <a:gd name="connsiteX28" fmla="*/ 1236972 w 4784040"/>
              <a:gd name="connsiteY28" fmla="*/ 562645 h 1316272"/>
              <a:gd name="connsiteX29" fmla="*/ 1247021 w 4784040"/>
              <a:gd name="connsiteY29" fmla="*/ 753564 h 1316272"/>
              <a:gd name="connsiteX30" fmla="*/ 1267117 w 4784040"/>
              <a:gd name="connsiteY30" fmla="*/ 713370 h 1316272"/>
              <a:gd name="connsiteX31" fmla="*/ 1277166 w 4784040"/>
              <a:gd name="connsiteY31" fmla="*/ 683225 h 1316272"/>
              <a:gd name="connsiteX32" fmla="*/ 1327408 w 4784040"/>
              <a:gd name="connsiteY32" fmla="*/ 773661 h 1316272"/>
              <a:gd name="connsiteX33" fmla="*/ 1377649 w 4784040"/>
              <a:gd name="connsiteY33" fmla="*/ 833951 h 1316272"/>
              <a:gd name="connsiteX34" fmla="*/ 1407794 w 4784040"/>
              <a:gd name="connsiteY34" fmla="*/ 843999 h 1316272"/>
              <a:gd name="connsiteX35" fmla="*/ 1458036 w 4784040"/>
              <a:gd name="connsiteY35" fmla="*/ 733467 h 1316272"/>
              <a:gd name="connsiteX36" fmla="*/ 1518326 w 4784040"/>
              <a:gd name="connsiteY36" fmla="*/ 673177 h 1316272"/>
              <a:gd name="connsiteX37" fmla="*/ 1538423 w 4784040"/>
              <a:gd name="connsiteY37" fmla="*/ 632984 h 1316272"/>
              <a:gd name="connsiteX38" fmla="*/ 1568568 w 4784040"/>
              <a:gd name="connsiteY38" fmla="*/ 492307 h 1316272"/>
              <a:gd name="connsiteX39" fmla="*/ 1588665 w 4784040"/>
              <a:gd name="connsiteY39" fmla="*/ 522452 h 1316272"/>
              <a:gd name="connsiteX40" fmla="*/ 1598713 w 4784040"/>
              <a:gd name="connsiteY40" fmla="*/ 552597 h 1316272"/>
              <a:gd name="connsiteX41" fmla="*/ 1618810 w 4784040"/>
              <a:gd name="connsiteY41" fmla="*/ 622935 h 1316272"/>
              <a:gd name="connsiteX42" fmla="*/ 1669051 w 4784040"/>
              <a:gd name="connsiteY42" fmla="*/ 703322 h 1316272"/>
              <a:gd name="connsiteX43" fmla="*/ 1699197 w 4784040"/>
              <a:gd name="connsiteY43" fmla="*/ 864096 h 1316272"/>
              <a:gd name="connsiteX44" fmla="*/ 1729342 w 4784040"/>
              <a:gd name="connsiteY44" fmla="*/ 974628 h 1316272"/>
              <a:gd name="connsiteX45" fmla="*/ 1749438 w 4784040"/>
              <a:gd name="connsiteY45" fmla="*/ 1055014 h 1316272"/>
              <a:gd name="connsiteX46" fmla="*/ 1769535 w 4784040"/>
              <a:gd name="connsiteY46" fmla="*/ 1085159 h 1316272"/>
              <a:gd name="connsiteX47" fmla="*/ 1799680 w 4784040"/>
              <a:gd name="connsiteY47" fmla="*/ 1075111 h 1316272"/>
              <a:gd name="connsiteX48" fmla="*/ 1809728 w 4784040"/>
              <a:gd name="connsiteY48" fmla="*/ 1044966 h 1316272"/>
              <a:gd name="connsiteX49" fmla="*/ 1829825 w 4784040"/>
              <a:gd name="connsiteY49" fmla="*/ 1014821 h 1316272"/>
              <a:gd name="connsiteX50" fmla="*/ 1859970 w 4784040"/>
              <a:gd name="connsiteY50" fmla="*/ 964579 h 1316272"/>
              <a:gd name="connsiteX51" fmla="*/ 1900164 w 4784040"/>
              <a:gd name="connsiteY51" fmla="*/ 994724 h 1316272"/>
              <a:gd name="connsiteX52" fmla="*/ 2000647 w 4784040"/>
              <a:gd name="connsiteY52" fmla="*/ 1085159 h 1316272"/>
              <a:gd name="connsiteX53" fmla="*/ 2040840 w 4784040"/>
              <a:gd name="connsiteY53" fmla="*/ 1155498 h 1316272"/>
              <a:gd name="connsiteX54" fmla="*/ 2070986 w 4784040"/>
              <a:gd name="connsiteY54" fmla="*/ 1175595 h 1316272"/>
              <a:gd name="connsiteX55" fmla="*/ 2081034 w 4784040"/>
              <a:gd name="connsiteY55" fmla="*/ 1205740 h 1316272"/>
              <a:gd name="connsiteX56" fmla="*/ 2101131 w 4784040"/>
              <a:gd name="connsiteY56" fmla="*/ 1175595 h 1316272"/>
              <a:gd name="connsiteX57" fmla="*/ 2111179 w 4784040"/>
              <a:gd name="connsiteY57" fmla="*/ 1135401 h 1316272"/>
              <a:gd name="connsiteX58" fmla="*/ 2131276 w 4784040"/>
              <a:gd name="connsiteY58" fmla="*/ 1085159 h 1316272"/>
              <a:gd name="connsiteX59" fmla="*/ 2141324 w 4784040"/>
              <a:gd name="connsiteY59" fmla="*/ 1055014 h 1316272"/>
              <a:gd name="connsiteX60" fmla="*/ 2151372 w 4784040"/>
              <a:gd name="connsiteY60" fmla="*/ 894241 h 1316272"/>
              <a:gd name="connsiteX61" fmla="*/ 2181517 w 4784040"/>
              <a:gd name="connsiteY61" fmla="*/ 803806 h 1316272"/>
              <a:gd name="connsiteX62" fmla="*/ 2211662 w 4784040"/>
              <a:gd name="connsiteY62" fmla="*/ 753564 h 1316272"/>
              <a:gd name="connsiteX63" fmla="*/ 2221711 w 4784040"/>
              <a:gd name="connsiteY63" fmla="*/ 693274 h 1316272"/>
              <a:gd name="connsiteX64" fmla="*/ 2231759 w 4784040"/>
              <a:gd name="connsiteY64" fmla="*/ 723419 h 1316272"/>
              <a:gd name="connsiteX65" fmla="*/ 2241808 w 4784040"/>
              <a:gd name="connsiteY65" fmla="*/ 783709 h 1316272"/>
              <a:gd name="connsiteX66" fmla="*/ 2271953 w 4784040"/>
              <a:gd name="connsiteY66" fmla="*/ 854047 h 1316272"/>
              <a:gd name="connsiteX67" fmla="*/ 2282001 w 4784040"/>
              <a:gd name="connsiteY67" fmla="*/ 974628 h 1316272"/>
              <a:gd name="connsiteX68" fmla="*/ 2302098 w 4784040"/>
              <a:gd name="connsiteY68" fmla="*/ 1095208 h 1316272"/>
              <a:gd name="connsiteX69" fmla="*/ 2362388 w 4784040"/>
              <a:gd name="connsiteY69" fmla="*/ 1034918 h 1316272"/>
              <a:gd name="connsiteX70" fmla="*/ 2422678 w 4784040"/>
              <a:gd name="connsiteY70" fmla="*/ 994724 h 1316272"/>
              <a:gd name="connsiteX71" fmla="*/ 2472920 w 4784040"/>
              <a:gd name="connsiteY71" fmla="*/ 934434 h 1316272"/>
              <a:gd name="connsiteX72" fmla="*/ 2513113 w 4784040"/>
              <a:gd name="connsiteY72" fmla="*/ 874144 h 1316272"/>
              <a:gd name="connsiteX73" fmla="*/ 2583451 w 4784040"/>
              <a:gd name="connsiteY73" fmla="*/ 813854 h 1316272"/>
              <a:gd name="connsiteX74" fmla="*/ 2633693 w 4784040"/>
              <a:gd name="connsiteY74" fmla="*/ 823902 h 1316272"/>
              <a:gd name="connsiteX75" fmla="*/ 2683935 w 4784040"/>
              <a:gd name="connsiteY75" fmla="*/ 864096 h 1316272"/>
              <a:gd name="connsiteX76" fmla="*/ 2744225 w 4784040"/>
              <a:gd name="connsiteY76" fmla="*/ 894241 h 1316272"/>
              <a:gd name="connsiteX77" fmla="*/ 2774370 w 4784040"/>
              <a:gd name="connsiteY77" fmla="*/ 924386 h 1316272"/>
              <a:gd name="connsiteX78" fmla="*/ 2784419 w 4784040"/>
              <a:gd name="connsiteY78" fmla="*/ 954531 h 1316272"/>
              <a:gd name="connsiteX79" fmla="*/ 2864805 w 4784040"/>
              <a:gd name="connsiteY79" fmla="*/ 994724 h 1316272"/>
              <a:gd name="connsiteX80" fmla="*/ 2904999 w 4784040"/>
              <a:gd name="connsiteY80" fmla="*/ 1014821 h 1316272"/>
              <a:gd name="connsiteX81" fmla="*/ 2935144 w 4784040"/>
              <a:gd name="connsiteY81" fmla="*/ 984676 h 1316272"/>
              <a:gd name="connsiteX82" fmla="*/ 2965289 w 4784040"/>
              <a:gd name="connsiteY82" fmla="*/ 964579 h 1316272"/>
              <a:gd name="connsiteX83" fmla="*/ 3035627 w 4784040"/>
              <a:gd name="connsiteY83" fmla="*/ 894241 h 1316272"/>
              <a:gd name="connsiteX84" fmla="*/ 3045676 w 4784040"/>
              <a:gd name="connsiteY84" fmla="*/ 854047 h 1316272"/>
              <a:gd name="connsiteX85" fmla="*/ 3075821 w 4784040"/>
              <a:gd name="connsiteY85" fmla="*/ 773661 h 1316272"/>
              <a:gd name="connsiteX86" fmla="*/ 3085869 w 4784040"/>
              <a:gd name="connsiteY86" fmla="*/ 673177 h 1316272"/>
              <a:gd name="connsiteX87" fmla="*/ 3105966 w 4784040"/>
              <a:gd name="connsiteY87" fmla="*/ 622935 h 1316272"/>
              <a:gd name="connsiteX88" fmla="*/ 3116014 w 4784040"/>
              <a:gd name="connsiteY88" fmla="*/ 582742 h 1316272"/>
              <a:gd name="connsiteX89" fmla="*/ 3136111 w 4784040"/>
              <a:gd name="connsiteY89" fmla="*/ 552597 h 1316272"/>
              <a:gd name="connsiteX90" fmla="*/ 3166256 w 4784040"/>
              <a:gd name="connsiteY90" fmla="*/ 462162 h 1316272"/>
              <a:gd name="connsiteX91" fmla="*/ 3186353 w 4784040"/>
              <a:gd name="connsiteY91" fmla="*/ 432017 h 1316272"/>
              <a:gd name="connsiteX92" fmla="*/ 3206449 w 4784040"/>
              <a:gd name="connsiteY92" fmla="*/ 351630 h 1316272"/>
              <a:gd name="connsiteX93" fmla="*/ 3271748 w 4784040"/>
              <a:gd name="connsiteY93" fmla="*/ 142754 h 1316272"/>
              <a:gd name="connsiteX94" fmla="*/ 3266739 w 4784040"/>
              <a:gd name="connsiteY94" fmla="*/ 482258 h 1316272"/>
              <a:gd name="connsiteX95" fmla="*/ 3316981 w 4784040"/>
              <a:gd name="connsiteY95" fmla="*/ 612887 h 1316272"/>
              <a:gd name="connsiteX96" fmla="*/ 3327029 w 4784040"/>
              <a:gd name="connsiteY96" fmla="*/ 763612 h 1316272"/>
              <a:gd name="connsiteX97" fmla="*/ 3357175 w 4784040"/>
              <a:gd name="connsiteY97" fmla="*/ 934434 h 1316272"/>
              <a:gd name="connsiteX98" fmla="*/ 3397368 w 4784040"/>
              <a:gd name="connsiteY98" fmla="*/ 1055014 h 1316272"/>
              <a:gd name="connsiteX99" fmla="*/ 3407416 w 4784040"/>
              <a:gd name="connsiteY99" fmla="*/ 1095208 h 1316272"/>
              <a:gd name="connsiteX100" fmla="*/ 3417465 w 4784040"/>
              <a:gd name="connsiteY100" fmla="*/ 1225836 h 1316272"/>
              <a:gd name="connsiteX101" fmla="*/ 3437561 w 4784040"/>
              <a:gd name="connsiteY101" fmla="*/ 1286126 h 1316272"/>
              <a:gd name="connsiteX102" fmla="*/ 3447610 w 4784040"/>
              <a:gd name="connsiteY102" fmla="*/ 1316272 h 1316272"/>
              <a:gd name="connsiteX103" fmla="*/ 3507900 w 4784040"/>
              <a:gd name="connsiteY103" fmla="*/ 1235885 h 1316272"/>
              <a:gd name="connsiteX104" fmla="*/ 3558142 w 4784040"/>
              <a:gd name="connsiteY104" fmla="*/ 1155498 h 1316272"/>
              <a:gd name="connsiteX105" fmla="*/ 3578238 w 4784040"/>
              <a:gd name="connsiteY105" fmla="*/ 1085159 h 1316272"/>
              <a:gd name="connsiteX106" fmla="*/ 3588287 w 4784040"/>
              <a:gd name="connsiteY106" fmla="*/ 1024869 h 1316272"/>
              <a:gd name="connsiteX107" fmla="*/ 3618432 w 4784040"/>
              <a:gd name="connsiteY107" fmla="*/ 954531 h 1316272"/>
              <a:gd name="connsiteX108" fmla="*/ 3628480 w 4784040"/>
              <a:gd name="connsiteY108" fmla="*/ 854047 h 1316272"/>
              <a:gd name="connsiteX109" fmla="*/ 3658625 w 4784040"/>
              <a:gd name="connsiteY109" fmla="*/ 783709 h 1316272"/>
              <a:gd name="connsiteX110" fmla="*/ 3728964 w 4784040"/>
              <a:gd name="connsiteY110" fmla="*/ 874144 h 1316272"/>
              <a:gd name="connsiteX111" fmla="*/ 3749060 w 4784040"/>
              <a:gd name="connsiteY111" fmla="*/ 914337 h 1316272"/>
              <a:gd name="connsiteX112" fmla="*/ 3759109 w 4784040"/>
              <a:gd name="connsiteY112" fmla="*/ 1014821 h 1316272"/>
              <a:gd name="connsiteX113" fmla="*/ 3809350 w 4784040"/>
              <a:gd name="connsiteY113" fmla="*/ 1034918 h 1316272"/>
              <a:gd name="connsiteX114" fmla="*/ 3980172 w 4784040"/>
              <a:gd name="connsiteY114" fmla="*/ 1055014 h 1316272"/>
              <a:gd name="connsiteX115" fmla="*/ 4010317 w 4784040"/>
              <a:gd name="connsiteY115" fmla="*/ 1044966 h 1316272"/>
              <a:gd name="connsiteX116" fmla="*/ 4020366 w 4784040"/>
              <a:gd name="connsiteY116" fmla="*/ 964579 h 1316272"/>
              <a:gd name="connsiteX117" fmla="*/ 4030414 w 4784040"/>
              <a:gd name="connsiteY117" fmla="*/ 914337 h 1316272"/>
              <a:gd name="connsiteX118" fmla="*/ 4080656 w 4784040"/>
              <a:gd name="connsiteY118" fmla="*/ 884192 h 1316272"/>
              <a:gd name="connsiteX119" fmla="*/ 4100753 w 4784040"/>
              <a:gd name="connsiteY119" fmla="*/ 854047 h 1316272"/>
              <a:gd name="connsiteX120" fmla="*/ 4140946 w 4784040"/>
              <a:gd name="connsiteY120" fmla="*/ 813854 h 1316272"/>
              <a:gd name="connsiteX121" fmla="*/ 4150994 w 4784040"/>
              <a:gd name="connsiteY121" fmla="*/ 753564 h 1316272"/>
              <a:gd name="connsiteX122" fmla="*/ 4171091 w 4784040"/>
              <a:gd name="connsiteY122" fmla="*/ 723419 h 1316272"/>
              <a:gd name="connsiteX123" fmla="*/ 4201236 w 4784040"/>
              <a:gd name="connsiteY123" fmla="*/ 663129 h 1316272"/>
              <a:gd name="connsiteX124" fmla="*/ 4231381 w 4784040"/>
              <a:gd name="connsiteY124" fmla="*/ 673177 h 1316272"/>
              <a:gd name="connsiteX125" fmla="*/ 4261526 w 4784040"/>
              <a:gd name="connsiteY125" fmla="*/ 783709 h 1316272"/>
              <a:gd name="connsiteX126" fmla="*/ 4281623 w 4784040"/>
              <a:gd name="connsiteY126" fmla="*/ 854047 h 1316272"/>
              <a:gd name="connsiteX127" fmla="*/ 4301720 w 4784040"/>
              <a:gd name="connsiteY127" fmla="*/ 884192 h 1316272"/>
              <a:gd name="connsiteX128" fmla="*/ 4341913 w 4784040"/>
              <a:gd name="connsiteY128" fmla="*/ 823902 h 1316272"/>
              <a:gd name="connsiteX129" fmla="*/ 4402203 w 4784040"/>
              <a:gd name="connsiteY129" fmla="*/ 723419 h 1316272"/>
              <a:gd name="connsiteX130" fmla="*/ 4412251 w 4784040"/>
              <a:gd name="connsiteY130" fmla="*/ 532500 h 1316272"/>
              <a:gd name="connsiteX131" fmla="*/ 4422300 w 4784040"/>
              <a:gd name="connsiteY131" fmla="*/ 492307 h 1316272"/>
              <a:gd name="connsiteX132" fmla="*/ 4472542 w 4784040"/>
              <a:gd name="connsiteY132" fmla="*/ 602839 h 1316272"/>
              <a:gd name="connsiteX133" fmla="*/ 4482590 w 4784040"/>
              <a:gd name="connsiteY133" fmla="*/ 683225 h 1316272"/>
              <a:gd name="connsiteX134" fmla="*/ 4492638 w 4784040"/>
              <a:gd name="connsiteY134" fmla="*/ 813854 h 1316272"/>
              <a:gd name="connsiteX135" fmla="*/ 4522783 w 4784040"/>
              <a:gd name="connsiteY135" fmla="*/ 904289 h 1316272"/>
              <a:gd name="connsiteX136" fmla="*/ 4532832 w 4784040"/>
              <a:gd name="connsiteY136" fmla="*/ 934434 h 1316272"/>
              <a:gd name="connsiteX137" fmla="*/ 4542880 w 4784040"/>
              <a:gd name="connsiteY137" fmla="*/ 964579 h 1316272"/>
              <a:gd name="connsiteX138" fmla="*/ 4573025 w 4784040"/>
              <a:gd name="connsiteY138" fmla="*/ 994724 h 1316272"/>
              <a:gd name="connsiteX139" fmla="*/ 4583073 w 4784040"/>
              <a:gd name="connsiteY139" fmla="*/ 1135401 h 1316272"/>
              <a:gd name="connsiteX140" fmla="*/ 4623267 w 4784040"/>
              <a:gd name="connsiteY140" fmla="*/ 1155498 h 1316272"/>
              <a:gd name="connsiteX141" fmla="*/ 4683557 w 4784040"/>
              <a:gd name="connsiteY141" fmla="*/ 1095208 h 1316272"/>
              <a:gd name="connsiteX142" fmla="*/ 4723750 w 4784040"/>
              <a:gd name="connsiteY142" fmla="*/ 1024869 h 1316272"/>
              <a:gd name="connsiteX143" fmla="*/ 4763944 w 4784040"/>
              <a:gd name="connsiteY143" fmla="*/ 964579 h 1316272"/>
              <a:gd name="connsiteX144" fmla="*/ 4784040 w 4784040"/>
              <a:gd name="connsiteY144" fmla="*/ 914337 h 1316272"/>
              <a:gd name="connsiteX0" fmla="*/ 0 w 4784040"/>
              <a:gd name="connsiteY0" fmla="*/ 72559 h 1316272"/>
              <a:gd name="connsiteX1" fmla="*/ 222089 w 4784040"/>
              <a:gd name="connsiteY1" fmla="*/ 422801 h 1316272"/>
              <a:gd name="connsiteX2" fmla="*/ 232137 w 4784040"/>
              <a:gd name="connsiteY2" fmla="*/ 530308 h 1316272"/>
              <a:gd name="connsiteX3" fmla="*/ 262282 w 4784040"/>
              <a:gd name="connsiteY3" fmla="*/ 382607 h 1316272"/>
              <a:gd name="connsiteX4" fmla="*/ 272331 w 4784040"/>
              <a:gd name="connsiteY4" fmla="*/ 756881 h 1316272"/>
              <a:gd name="connsiteX5" fmla="*/ 312524 w 4784040"/>
              <a:gd name="connsiteY5" fmla="*/ 571366 h 1316272"/>
              <a:gd name="connsiteX6" fmla="*/ 322572 w 4784040"/>
              <a:gd name="connsiteY6" fmla="*/ 519100 h 1316272"/>
              <a:gd name="connsiteX7" fmla="*/ 332621 w 4784040"/>
              <a:gd name="connsiteY7" fmla="*/ 834380 h 1316272"/>
              <a:gd name="connsiteX8" fmla="*/ 402959 w 4784040"/>
              <a:gd name="connsiteY8" fmla="*/ 547792 h 1316272"/>
              <a:gd name="connsiteX9" fmla="*/ 443153 w 4784040"/>
              <a:gd name="connsiteY9" fmla="*/ 705325 h 1316272"/>
              <a:gd name="connsiteX10" fmla="*/ 473298 w 4784040"/>
              <a:gd name="connsiteY10" fmla="*/ 735037 h 1316272"/>
              <a:gd name="connsiteX11" fmla="*/ 503443 w 4784040"/>
              <a:gd name="connsiteY11" fmla="*/ 655946 h 1316272"/>
              <a:gd name="connsiteX12" fmla="*/ 553684 w 4784040"/>
              <a:gd name="connsiteY12" fmla="*/ 1024869 h 1316272"/>
              <a:gd name="connsiteX13" fmla="*/ 583829 w 4784040"/>
              <a:gd name="connsiteY13" fmla="*/ 1004773 h 1316272"/>
              <a:gd name="connsiteX14" fmla="*/ 597659 w 4784040"/>
              <a:gd name="connsiteY14" fmla="*/ 987810 h 1316272"/>
              <a:gd name="connsiteX15" fmla="*/ 684313 w 4784040"/>
              <a:gd name="connsiteY15" fmla="*/ 954531 h 1316272"/>
              <a:gd name="connsiteX16" fmla="*/ 734555 w 4784040"/>
              <a:gd name="connsiteY16" fmla="*/ 1075111 h 1316272"/>
              <a:gd name="connsiteX17" fmla="*/ 804893 w 4784040"/>
              <a:gd name="connsiteY17" fmla="*/ 1125353 h 1316272"/>
              <a:gd name="connsiteX18" fmla="*/ 935522 w 4784040"/>
              <a:gd name="connsiteY18" fmla="*/ 1235885 h 1316272"/>
              <a:gd name="connsiteX19" fmla="*/ 975715 w 4784040"/>
              <a:gd name="connsiteY19" fmla="*/ 1215788 h 1316272"/>
              <a:gd name="connsiteX20" fmla="*/ 1015909 w 4784040"/>
              <a:gd name="connsiteY20" fmla="*/ 1155498 h 1316272"/>
              <a:gd name="connsiteX21" fmla="*/ 1025957 w 4784040"/>
              <a:gd name="connsiteY21" fmla="*/ 1044966 h 1316272"/>
              <a:gd name="connsiteX22" fmla="*/ 1116392 w 4784040"/>
              <a:gd name="connsiteY22" fmla="*/ 904289 h 1316272"/>
              <a:gd name="connsiteX23" fmla="*/ 1126440 w 4784040"/>
              <a:gd name="connsiteY23" fmla="*/ 854047 h 1316272"/>
              <a:gd name="connsiteX24" fmla="*/ 1166634 w 4784040"/>
              <a:gd name="connsiteY24" fmla="*/ 803806 h 1316272"/>
              <a:gd name="connsiteX25" fmla="*/ 1186731 w 4784040"/>
              <a:gd name="connsiteY25" fmla="*/ 773661 h 1316272"/>
              <a:gd name="connsiteX26" fmla="*/ 1196779 w 4784040"/>
              <a:gd name="connsiteY26" fmla="*/ 743515 h 1316272"/>
              <a:gd name="connsiteX27" fmla="*/ 1216876 w 4784040"/>
              <a:gd name="connsiteY27" fmla="*/ 693274 h 1316272"/>
              <a:gd name="connsiteX28" fmla="*/ 1236972 w 4784040"/>
              <a:gd name="connsiteY28" fmla="*/ 562645 h 1316272"/>
              <a:gd name="connsiteX29" fmla="*/ 1247021 w 4784040"/>
              <a:gd name="connsiteY29" fmla="*/ 753564 h 1316272"/>
              <a:gd name="connsiteX30" fmla="*/ 1267117 w 4784040"/>
              <a:gd name="connsiteY30" fmla="*/ 713370 h 1316272"/>
              <a:gd name="connsiteX31" fmla="*/ 1277166 w 4784040"/>
              <a:gd name="connsiteY31" fmla="*/ 683225 h 1316272"/>
              <a:gd name="connsiteX32" fmla="*/ 1327408 w 4784040"/>
              <a:gd name="connsiteY32" fmla="*/ 773661 h 1316272"/>
              <a:gd name="connsiteX33" fmla="*/ 1377649 w 4784040"/>
              <a:gd name="connsiteY33" fmla="*/ 833951 h 1316272"/>
              <a:gd name="connsiteX34" fmla="*/ 1407794 w 4784040"/>
              <a:gd name="connsiteY34" fmla="*/ 843999 h 1316272"/>
              <a:gd name="connsiteX35" fmla="*/ 1458036 w 4784040"/>
              <a:gd name="connsiteY35" fmla="*/ 733467 h 1316272"/>
              <a:gd name="connsiteX36" fmla="*/ 1518326 w 4784040"/>
              <a:gd name="connsiteY36" fmla="*/ 673177 h 1316272"/>
              <a:gd name="connsiteX37" fmla="*/ 1538423 w 4784040"/>
              <a:gd name="connsiteY37" fmla="*/ 632984 h 1316272"/>
              <a:gd name="connsiteX38" fmla="*/ 1568568 w 4784040"/>
              <a:gd name="connsiteY38" fmla="*/ 492307 h 1316272"/>
              <a:gd name="connsiteX39" fmla="*/ 1588665 w 4784040"/>
              <a:gd name="connsiteY39" fmla="*/ 522452 h 1316272"/>
              <a:gd name="connsiteX40" fmla="*/ 1598713 w 4784040"/>
              <a:gd name="connsiteY40" fmla="*/ 552597 h 1316272"/>
              <a:gd name="connsiteX41" fmla="*/ 1618810 w 4784040"/>
              <a:gd name="connsiteY41" fmla="*/ 622935 h 1316272"/>
              <a:gd name="connsiteX42" fmla="*/ 1669051 w 4784040"/>
              <a:gd name="connsiteY42" fmla="*/ 703322 h 1316272"/>
              <a:gd name="connsiteX43" fmla="*/ 1699197 w 4784040"/>
              <a:gd name="connsiteY43" fmla="*/ 864096 h 1316272"/>
              <a:gd name="connsiteX44" fmla="*/ 1729342 w 4784040"/>
              <a:gd name="connsiteY44" fmla="*/ 974628 h 1316272"/>
              <a:gd name="connsiteX45" fmla="*/ 1749438 w 4784040"/>
              <a:gd name="connsiteY45" fmla="*/ 1055014 h 1316272"/>
              <a:gd name="connsiteX46" fmla="*/ 1769535 w 4784040"/>
              <a:gd name="connsiteY46" fmla="*/ 1085159 h 1316272"/>
              <a:gd name="connsiteX47" fmla="*/ 1799680 w 4784040"/>
              <a:gd name="connsiteY47" fmla="*/ 1075111 h 1316272"/>
              <a:gd name="connsiteX48" fmla="*/ 1809728 w 4784040"/>
              <a:gd name="connsiteY48" fmla="*/ 1044966 h 1316272"/>
              <a:gd name="connsiteX49" fmla="*/ 1829825 w 4784040"/>
              <a:gd name="connsiteY49" fmla="*/ 1014821 h 1316272"/>
              <a:gd name="connsiteX50" fmla="*/ 1859970 w 4784040"/>
              <a:gd name="connsiteY50" fmla="*/ 964579 h 1316272"/>
              <a:gd name="connsiteX51" fmla="*/ 1900164 w 4784040"/>
              <a:gd name="connsiteY51" fmla="*/ 994724 h 1316272"/>
              <a:gd name="connsiteX52" fmla="*/ 2000647 w 4784040"/>
              <a:gd name="connsiteY52" fmla="*/ 1085159 h 1316272"/>
              <a:gd name="connsiteX53" fmla="*/ 2040840 w 4784040"/>
              <a:gd name="connsiteY53" fmla="*/ 1155498 h 1316272"/>
              <a:gd name="connsiteX54" fmla="*/ 2070986 w 4784040"/>
              <a:gd name="connsiteY54" fmla="*/ 1175595 h 1316272"/>
              <a:gd name="connsiteX55" fmla="*/ 2081034 w 4784040"/>
              <a:gd name="connsiteY55" fmla="*/ 1205740 h 1316272"/>
              <a:gd name="connsiteX56" fmla="*/ 2101131 w 4784040"/>
              <a:gd name="connsiteY56" fmla="*/ 1175595 h 1316272"/>
              <a:gd name="connsiteX57" fmla="*/ 2111179 w 4784040"/>
              <a:gd name="connsiteY57" fmla="*/ 1135401 h 1316272"/>
              <a:gd name="connsiteX58" fmla="*/ 2131276 w 4784040"/>
              <a:gd name="connsiteY58" fmla="*/ 1085159 h 1316272"/>
              <a:gd name="connsiteX59" fmla="*/ 2141324 w 4784040"/>
              <a:gd name="connsiteY59" fmla="*/ 1055014 h 1316272"/>
              <a:gd name="connsiteX60" fmla="*/ 2151372 w 4784040"/>
              <a:gd name="connsiteY60" fmla="*/ 894241 h 1316272"/>
              <a:gd name="connsiteX61" fmla="*/ 2181517 w 4784040"/>
              <a:gd name="connsiteY61" fmla="*/ 803806 h 1316272"/>
              <a:gd name="connsiteX62" fmla="*/ 2211662 w 4784040"/>
              <a:gd name="connsiteY62" fmla="*/ 753564 h 1316272"/>
              <a:gd name="connsiteX63" fmla="*/ 2221711 w 4784040"/>
              <a:gd name="connsiteY63" fmla="*/ 693274 h 1316272"/>
              <a:gd name="connsiteX64" fmla="*/ 2231759 w 4784040"/>
              <a:gd name="connsiteY64" fmla="*/ 723419 h 1316272"/>
              <a:gd name="connsiteX65" fmla="*/ 2241808 w 4784040"/>
              <a:gd name="connsiteY65" fmla="*/ 783709 h 1316272"/>
              <a:gd name="connsiteX66" fmla="*/ 2271953 w 4784040"/>
              <a:gd name="connsiteY66" fmla="*/ 854047 h 1316272"/>
              <a:gd name="connsiteX67" fmla="*/ 2282001 w 4784040"/>
              <a:gd name="connsiteY67" fmla="*/ 974628 h 1316272"/>
              <a:gd name="connsiteX68" fmla="*/ 2302098 w 4784040"/>
              <a:gd name="connsiteY68" fmla="*/ 1095208 h 1316272"/>
              <a:gd name="connsiteX69" fmla="*/ 2362388 w 4784040"/>
              <a:gd name="connsiteY69" fmla="*/ 1034918 h 1316272"/>
              <a:gd name="connsiteX70" fmla="*/ 2422678 w 4784040"/>
              <a:gd name="connsiteY70" fmla="*/ 994724 h 1316272"/>
              <a:gd name="connsiteX71" fmla="*/ 2472920 w 4784040"/>
              <a:gd name="connsiteY71" fmla="*/ 934434 h 1316272"/>
              <a:gd name="connsiteX72" fmla="*/ 2513113 w 4784040"/>
              <a:gd name="connsiteY72" fmla="*/ 874144 h 1316272"/>
              <a:gd name="connsiteX73" fmla="*/ 2583451 w 4784040"/>
              <a:gd name="connsiteY73" fmla="*/ 813854 h 1316272"/>
              <a:gd name="connsiteX74" fmla="*/ 2633693 w 4784040"/>
              <a:gd name="connsiteY74" fmla="*/ 823902 h 1316272"/>
              <a:gd name="connsiteX75" fmla="*/ 2683935 w 4784040"/>
              <a:gd name="connsiteY75" fmla="*/ 864096 h 1316272"/>
              <a:gd name="connsiteX76" fmla="*/ 2744225 w 4784040"/>
              <a:gd name="connsiteY76" fmla="*/ 894241 h 1316272"/>
              <a:gd name="connsiteX77" fmla="*/ 2774370 w 4784040"/>
              <a:gd name="connsiteY77" fmla="*/ 924386 h 1316272"/>
              <a:gd name="connsiteX78" fmla="*/ 2784419 w 4784040"/>
              <a:gd name="connsiteY78" fmla="*/ 954531 h 1316272"/>
              <a:gd name="connsiteX79" fmla="*/ 2864805 w 4784040"/>
              <a:gd name="connsiteY79" fmla="*/ 994724 h 1316272"/>
              <a:gd name="connsiteX80" fmla="*/ 2904999 w 4784040"/>
              <a:gd name="connsiteY80" fmla="*/ 1014821 h 1316272"/>
              <a:gd name="connsiteX81" fmla="*/ 2935144 w 4784040"/>
              <a:gd name="connsiteY81" fmla="*/ 984676 h 1316272"/>
              <a:gd name="connsiteX82" fmla="*/ 2965289 w 4784040"/>
              <a:gd name="connsiteY82" fmla="*/ 964579 h 1316272"/>
              <a:gd name="connsiteX83" fmla="*/ 3035627 w 4784040"/>
              <a:gd name="connsiteY83" fmla="*/ 894241 h 1316272"/>
              <a:gd name="connsiteX84" fmla="*/ 3045676 w 4784040"/>
              <a:gd name="connsiteY84" fmla="*/ 854047 h 1316272"/>
              <a:gd name="connsiteX85" fmla="*/ 3075821 w 4784040"/>
              <a:gd name="connsiteY85" fmla="*/ 773661 h 1316272"/>
              <a:gd name="connsiteX86" fmla="*/ 3085869 w 4784040"/>
              <a:gd name="connsiteY86" fmla="*/ 673177 h 1316272"/>
              <a:gd name="connsiteX87" fmla="*/ 3105966 w 4784040"/>
              <a:gd name="connsiteY87" fmla="*/ 622935 h 1316272"/>
              <a:gd name="connsiteX88" fmla="*/ 3116014 w 4784040"/>
              <a:gd name="connsiteY88" fmla="*/ 582742 h 1316272"/>
              <a:gd name="connsiteX89" fmla="*/ 3136111 w 4784040"/>
              <a:gd name="connsiteY89" fmla="*/ 552597 h 1316272"/>
              <a:gd name="connsiteX90" fmla="*/ 3166256 w 4784040"/>
              <a:gd name="connsiteY90" fmla="*/ 462162 h 1316272"/>
              <a:gd name="connsiteX91" fmla="*/ 3186353 w 4784040"/>
              <a:gd name="connsiteY91" fmla="*/ 432017 h 1316272"/>
              <a:gd name="connsiteX92" fmla="*/ 3206449 w 4784040"/>
              <a:gd name="connsiteY92" fmla="*/ 351630 h 1316272"/>
              <a:gd name="connsiteX93" fmla="*/ 3271748 w 4784040"/>
              <a:gd name="connsiteY93" fmla="*/ 142754 h 1316272"/>
              <a:gd name="connsiteX94" fmla="*/ 3266739 w 4784040"/>
              <a:gd name="connsiteY94" fmla="*/ 482258 h 1316272"/>
              <a:gd name="connsiteX95" fmla="*/ 3316981 w 4784040"/>
              <a:gd name="connsiteY95" fmla="*/ 612887 h 1316272"/>
              <a:gd name="connsiteX96" fmla="*/ 3327029 w 4784040"/>
              <a:gd name="connsiteY96" fmla="*/ 763612 h 1316272"/>
              <a:gd name="connsiteX97" fmla="*/ 3357175 w 4784040"/>
              <a:gd name="connsiteY97" fmla="*/ 934434 h 1316272"/>
              <a:gd name="connsiteX98" fmla="*/ 3397368 w 4784040"/>
              <a:gd name="connsiteY98" fmla="*/ 1055014 h 1316272"/>
              <a:gd name="connsiteX99" fmla="*/ 3407416 w 4784040"/>
              <a:gd name="connsiteY99" fmla="*/ 1095208 h 1316272"/>
              <a:gd name="connsiteX100" fmla="*/ 3417465 w 4784040"/>
              <a:gd name="connsiteY100" fmla="*/ 1225836 h 1316272"/>
              <a:gd name="connsiteX101" fmla="*/ 3437561 w 4784040"/>
              <a:gd name="connsiteY101" fmla="*/ 1286126 h 1316272"/>
              <a:gd name="connsiteX102" fmla="*/ 3447610 w 4784040"/>
              <a:gd name="connsiteY102" fmla="*/ 1316272 h 1316272"/>
              <a:gd name="connsiteX103" fmla="*/ 3507900 w 4784040"/>
              <a:gd name="connsiteY103" fmla="*/ 1235885 h 1316272"/>
              <a:gd name="connsiteX104" fmla="*/ 3558142 w 4784040"/>
              <a:gd name="connsiteY104" fmla="*/ 1155498 h 1316272"/>
              <a:gd name="connsiteX105" fmla="*/ 3578238 w 4784040"/>
              <a:gd name="connsiteY105" fmla="*/ 1085159 h 1316272"/>
              <a:gd name="connsiteX106" fmla="*/ 3588287 w 4784040"/>
              <a:gd name="connsiteY106" fmla="*/ 1024869 h 1316272"/>
              <a:gd name="connsiteX107" fmla="*/ 3618432 w 4784040"/>
              <a:gd name="connsiteY107" fmla="*/ 954531 h 1316272"/>
              <a:gd name="connsiteX108" fmla="*/ 3628480 w 4784040"/>
              <a:gd name="connsiteY108" fmla="*/ 854047 h 1316272"/>
              <a:gd name="connsiteX109" fmla="*/ 3658625 w 4784040"/>
              <a:gd name="connsiteY109" fmla="*/ 783709 h 1316272"/>
              <a:gd name="connsiteX110" fmla="*/ 3728964 w 4784040"/>
              <a:gd name="connsiteY110" fmla="*/ 874144 h 1316272"/>
              <a:gd name="connsiteX111" fmla="*/ 3749060 w 4784040"/>
              <a:gd name="connsiteY111" fmla="*/ 914337 h 1316272"/>
              <a:gd name="connsiteX112" fmla="*/ 3759109 w 4784040"/>
              <a:gd name="connsiteY112" fmla="*/ 1014821 h 1316272"/>
              <a:gd name="connsiteX113" fmla="*/ 3809350 w 4784040"/>
              <a:gd name="connsiteY113" fmla="*/ 1034918 h 1316272"/>
              <a:gd name="connsiteX114" fmla="*/ 3980172 w 4784040"/>
              <a:gd name="connsiteY114" fmla="*/ 1055014 h 1316272"/>
              <a:gd name="connsiteX115" fmla="*/ 4010317 w 4784040"/>
              <a:gd name="connsiteY115" fmla="*/ 1044966 h 1316272"/>
              <a:gd name="connsiteX116" fmla="*/ 4020366 w 4784040"/>
              <a:gd name="connsiteY116" fmla="*/ 964579 h 1316272"/>
              <a:gd name="connsiteX117" fmla="*/ 4030414 w 4784040"/>
              <a:gd name="connsiteY117" fmla="*/ 914337 h 1316272"/>
              <a:gd name="connsiteX118" fmla="*/ 4080656 w 4784040"/>
              <a:gd name="connsiteY118" fmla="*/ 884192 h 1316272"/>
              <a:gd name="connsiteX119" fmla="*/ 4100753 w 4784040"/>
              <a:gd name="connsiteY119" fmla="*/ 854047 h 1316272"/>
              <a:gd name="connsiteX120" fmla="*/ 4140946 w 4784040"/>
              <a:gd name="connsiteY120" fmla="*/ 813854 h 1316272"/>
              <a:gd name="connsiteX121" fmla="*/ 4150994 w 4784040"/>
              <a:gd name="connsiteY121" fmla="*/ 753564 h 1316272"/>
              <a:gd name="connsiteX122" fmla="*/ 4171091 w 4784040"/>
              <a:gd name="connsiteY122" fmla="*/ 723419 h 1316272"/>
              <a:gd name="connsiteX123" fmla="*/ 4201236 w 4784040"/>
              <a:gd name="connsiteY123" fmla="*/ 663129 h 1316272"/>
              <a:gd name="connsiteX124" fmla="*/ 4231381 w 4784040"/>
              <a:gd name="connsiteY124" fmla="*/ 673177 h 1316272"/>
              <a:gd name="connsiteX125" fmla="*/ 4261526 w 4784040"/>
              <a:gd name="connsiteY125" fmla="*/ 783709 h 1316272"/>
              <a:gd name="connsiteX126" fmla="*/ 4281623 w 4784040"/>
              <a:gd name="connsiteY126" fmla="*/ 854047 h 1316272"/>
              <a:gd name="connsiteX127" fmla="*/ 4301720 w 4784040"/>
              <a:gd name="connsiteY127" fmla="*/ 884192 h 1316272"/>
              <a:gd name="connsiteX128" fmla="*/ 4341913 w 4784040"/>
              <a:gd name="connsiteY128" fmla="*/ 823902 h 1316272"/>
              <a:gd name="connsiteX129" fmla="*/ 4402203 w 4784040"/>
              <a:gd name="connsiteY129" fmla="*/ 723419 h 1316272"/>
              <a:gd name="connsiteX130" fmla="*/ 4412251 w 4784040"/>
              <a:gd name="connsiteY130" fmla="*/ 532500 h 1316272"/>
              <a:gd name="connsiteX131" fmla="*/ 4422300 w 4784040"/>
              <a:gd name="connsiteY131" fmla="*/ 492307 h 1316272"/>
              <a:gd name="connsiteX132" fmla="*/ 4472542 w 4784040"/>
              <a:gd name="connsiteY132" fmla="*/ 602839 h 1316272"/>
              <a:gd name="connsiteX133" fmla="*/ 4482590 w 4784040"/>
              <a:gd name="connsiteY133" fmla="*/ 683225 h 1316272"/>
              <a:gd name="connsiteX134" fmla="*/ 4492638 w 4784040"/>
              <a:gd name="connsiteY134" fmla="*/ 813854 h 1316272"/>
              <a:gd name="connsiteX135" fmla="*/ 4522783 w 4784040"/>
              <a:gd name="connsiteY135" fmla="*/ 904289 h 1316272"/>
              <a:gd name="connsiteX136" fmla="*/ 4532832 w 4784040"/>
              <a:gd name="connsiteY136" fmla="*/ 934434 h 1316272"/>
              <a:gd name="connsiteX137" fmla="*/ 4542880 w 4784040"/>
              <a:gd name="connsiteY137" fmla="*/ 964579 h 1316272"/>
              <a:gd name="connsiteX138" fmla="*/ 4573025 w 4784040"/>
              <a:gd name="connsiteY138" fmla="*/ 994724 h 1316272"/>
              <a:gd name="connsiteX139" fmla="*/ 4583073 w 4784040"/>
              <a:gd name="connsiteY139" fmla="*/ 1135401 h 1316272"/>
              <a:gd name="connsiteX140" fmla="*/ 4623267 w 4784040"/>
              <a:gd name="connsiteY140" fmla="*/ 1155498 h 1316272"/>
              <a:gd name="connsiteX141" fmla="*/ 4683557 w 4784040"/>
              <a:gd name="connsiteY141" fmla="*/ 1095208 h 1316272"/>
              <a:gd name="connsiteX142" fmla="*/ 4723750 w 4784040"/>
              <a:gd name="connsiteY142" fmla="*/ 1024869 h 1316272"/>
              <a:gd name="connsiteX143" fmla="*/ 4763944 w 4784040"/>
              <a:gd name="connsiteY143" fmla="*/ 964579 h 1316272"/>
              <a:gd name="connsiteX144" fmla="*/ 4784040 w 4784040"/>
              <a:gd name="connsiteY144" fmla="*/ 914337 h 1316272"/>
              <a:gd name="connsiteX0" fmla="*/ 29291 w 4813331"/>
              <a:gd name="connsiteY0" fmla="*/ 67355 h 1311068"/>
              <a:gd name="connsiteX1" fmla="*/ 37015 w 4813331"/>
              <a:gd name="connsiteY1" fmla="*/ 58374 h 1311068"/>
              <a:gd name="connsiteX2" fmla="*/ 251380 w 4813331"/>
              <a:gd name="connsiteY2" fmla="*/ 417597 h 1311068"/>
              <a:gd name="connsiteX3" fmla="*/ 261428 w 4813331"/>
              <a:gd name="connsiteY3" fmla="*/ 525104 h 1311068"/>
              <a:gd name="connsiteX4" fmla="*/ 291573 w 4813331"/>
              <a:gd name="connsiteY4" fmla="*/ 377403 h 1311068"/>
              <a:gd name="connsiteX5" fmla="*/ 301622 w 4813331"/>
              <a:gd name="connsiteY5" fmla="*/ 751677 h 1311068"/>
              <a:gd name="connsiteX6" fmla="*/ 341815 w 4813331"/>
              <a:gd name="connsiteY6" fmla="*/ 566162 h 1311068"/>
              <a:gd name="connsiteX7" fmla="*/ 351863 w 4813331"/>
              <a:gd name="connsiteY7" fmla="*/ 513896 h 1311068"/>
              <a:gd name="connsiteX8" fmla="*/ 361912 w 4813331"/>
              <a:gd name="connsiteY8" fmla="*/ 829176 h 1311068"/>
              <a:gd name="connsiteX9" fmla="*/ 432250 w 4813331"/>
              <a:gd name="connsiteY9" fmla="*/ 542588 h 1311068"/>
              <a:gd name="connsiteX10" fmla="*/ 472444 w 4813331"/>
              <a:gd name="connsiteY10" fmla="*/ 700121 h 1311068"/>
              <a:gd name="connsiteX11" fmla="*/ 502589 w 4813331"/>
              <a:gd name="connsiteY11" fmla="*/ 729833 h 1311068"/>
              <a:gd name="connsiteX12" fmla="*/ 532734 w 4813331"/>
              <a:gd name="connsiteY12" fmla="*/ 650742 h 1311068"/>
              <a:gd name="connsiteX13" fmla="*/ 582975 w 4813331"/>
              <a:gd name="connsiteY13" fmla="*/ 1019665 h 1311068"/>
              <a:gd name="connsiteX14" fmla="*/ 613120 w 4813331"/>
              <a:gd name="connsiteY14" fmla="*/ 999569 h 1311068"/>
              <a:gd name="connsiteX15" fmla="*/ 626950 w 4813331"/>
              <a:gd name="connsiteY15" fmla="*/ 982606 h 1311068"/>
              <a:gd name="connsiteX16" fmla="*/ 713604 w 4813331"/>
              <a:gd name="connsiteY16" fmla="*/ 949327 h 1311068"/>
              <a:gd name="connsiteX17" fmla="*/ 763846 w 4813331"/>
              <a:gd name="connsiteY17" fmla="*/ 1069907 h 1311068"/>
              <a:gd name="connsiteX18" fmla="*/ 834184 w 4813331"/>
              <a:gd name="connsiteY18" fmla="*/ 1120149 h 1311068"/>
              <a:gd name="connsiteX19" fmla="*/ 964813 w 4813331"/>
              <a:gd name="connsiteY19" fmla="*/ 1230681 h 1311068"/>
              <a:gd name="connsiteX20" fmla="*/ 1005006 w 4813331"/>
              <a:gd name="connsiteY20" fmla="*/ 1210584 h 1311068"/>
              <a:gd name="connsiteX21" fmla="*/ 1045200 w 4813331"/>
              <a:gd name="connsiteY21" fmla="*/ 1150294 h 1311068"/>
              <a:gd name="connsiteX22" fmla="*/ 1055248 w 4813331"/>
              <a:gd name="connsiteY22" fmla="*/ 1039762 h 1311068"/>
              <a:gd name="connsiteX23" fmla="*/ 1145683 w 4813331"/>
              <a:gd name="connsiteY23" fmla="*/ 899085 h 1311068"/>
              <a:gd name="connsiteX24" fmla="*/ 1155731 w 4813331"/>
              <a:gd name="connsiteY24" fmla="*/ 848843 h 1311068"/>
              <a:gd name="connsiteX25" fmla="*/ 1195925 w 4813331"/>
              <a:gd name="connsiteY25" fmla="*/ 798602 h 1311068"/>
              <a:gd name="connsiteX26" fmla="*/ 1216022 w 4813331"/>
              <a:gd name="connsiteY26" fmla="*/ 768457 h 1311068"/>
              <a:gd name="connsiteX27" fmla="*/ 1226070 w 4813331"/>
              <a:gd name="connsiteY27" fmla="*/ 738311 h 1311068"/>
              <a:gd name="connsiteX28" fmla="*/ 1246167 w 4813331"/>
              <a:gd name="connsiteY28" fmla="*/ 688070 h 1311068"/>
              <a:gd name="connsiteX29" fmla="*/ 1266263 w 4813331"/>
              <a:gd name="connsiteY29" fmla="*/ 557441 h 1311068"/>
              <a:gd name="connsiteX30" fmla="*/ 1276312 w 4813331"/>
              <a:gd name="connsiteY30" fmla="*/ 748360 h 1311068"/>
              <a:gd name="connsiteX31" fmla="*/ 1296408 w 4813331"/>
              <a:gd name="connsiteY31" fmla="*/ 708166 h 1311068"/>
              <a:gd name="connsiteX32" fmla="*/ 1306457 w 4813331"/>
              <a:gd name="connsiteY32" fmla="*/ 678021 h 1311068"/>
              <a:gd name="connsiteX33" fmla="*/ 1356699 w 4813331"/>
              <a:gd name="connsiteY33" fmla="*/ 768457 h 1311068"/>
              <a:gd name="connsiteX34" fmla="*/ 1406940 w 4813331"/>
              <a:gd name="connsiteY34" fmla="*/ 828747 h 1311068"/>
              <a:gd name="connsiteX35" fmla="*/ 1437085 w 4813331"/>
              <a:gd name="connsiteY35" fmla="*/ 838795 h 1311068"/>
              <a:gd name="connsiteX36" fmla="*/ 1487327 w 4813331"/>
              <a:gd name="connsiteY36" fmla="*/ 728263 h 1311068"/>
              <a:gd name="connsiteX37" fmla="*/ 1547617 w 4813331"/>
              <a:gd name="connsiteY37" fmla="*/ 667973 h 1311068"/>
              <a:gd name="connsiteX38" fmla="*/ 1567714 w 4813331"/>
              <a:gd name="connsiteY38" fmla="*/ 627780 h 1311068"/>
              <a:gd name="connsiteX39" fmla="*/ 1597859 w 4813331"/>
              <a:gd name="connsiteY39" fmla="*/ 487103 h 1311068"/>
              <a:gd name="connsiteX40" fmla="*/ 1617956 w 4813331"/>
              <a:gd name="connsiteY40" fmla="*/ 517248 h 1311068"/>
              <a:gd name="connsiteX41" fmla="*/ 1628004 w 4813331"/>
              <a:gd name="connsiteY41" fmla="*/ 547393 h 1311068"/>
              <a:gd name="connsiteX42" fmla="*/ 1648101 w 4813331"/>
              <a:gd name="connsiteY42" fmla="*/ 617731 h 1311068"/>
              <a:gd name="connsiteX43" fmla="*/ 1698342 w 4813331"/>
              <a:gd name="connsiteY43" fmla="*/ 698118 h 1311068"/>
              <a:gd name="connsiteX44" fmla="*/ 1728488 w 4813331"/>
              <a:gd name="connsiteY44" fmla="*/ 858892 h 1311068"/>
              <a:gd name="connsiteX45" fmla="*/ 1758633 w 4813331"/>
              <a:gd name="connsiteY45" fmla="*/ 969424 h 1311068"/>
              <a:gd name="connsiteX46" fmla="*/ 1778729 w 4813331"/>
              <a:gd name="connsiteY46" fmla="*/ 1049810 h 1311068"/>
              <a:gd name="connsiteX47" fmla="*/ 1798826 w 4813331"/>
              <a:gd name="connsiteY47" fmla="*/ 1079955 h 1311068"/>
              <a:gd name="connsiteX48" fmla="*/ 1828971 w 4813331"/>
              <a:gd name="connsiteY48" fmla="*/ 1069907 h 1311068"/>
              <a:gd name="connsiteX49" fmla="*/ 1839019 w 4813331"/>
              <a:gd name="connsiteY49" fmla="*/ 1039762 h 1311068"/>
              <a:gd name="connsiteX50" fmla="*/ 1859116 w 4813331"/>
              <a:gd name="connsiteY50" fmla="*/ 1009617 h 1311068"/>
              <a:gd name="connsiteX51" fmla="*/ 1889261 w 4813331"/>
              <a:gd name="connsiteY51" fmla="*/ 959375 h 1311068"/>
              <a:gd name="connsiteX52" fmla="*/ 1929455 w 4813331"/>
              <a:gd name="connsiteY52" fmla="*/ 989520 h 1311068"/>
              <a:gd name="connsiteX53" fmla="*/ 2029938 w 4813331"/>
              <a:gd name="connsiteY53" fmla="*/ 1079955 h 1311068"/>
              <a:gd name="connsiteX54" fmla="*/ 2070131 w 4813331"/>
              <a:gd name="connsiteY54" fmla="*/ 1150294 h 1311068"/>
              <a:gd name="connsiteX55" fmla="*/ 2100277 w 4813331"/>
              <a:gd name="connsiteY55" fmla="*/ 1170391 h 1311068"/>
              <a:gd name="connsiteX56" fmla="*/ 2110325 w 4813331"/>
              <a:gd name="connsiteY56" fmla="*/ 1200536 h 1311068"/>
              <a:gd name="connsiteX57" fmla="*/ 2130422 w 4813331"/>
              <a:gd name="connsiteY57" fmla="*/ 1170391 h 1311068"/>
              <a:gd name="connsiteX58" fmla="*/ 2140470 w 4813331"/>
              <a:gd name="connsiteY58" fmla="*/ 1130197 h 1311068"/>
              <a:gd name="connsiteX59" fmla="*/ 2160567 w 4813331"/>
              <a:gd name="connsiteY59" fmla="*/ 1079955 h 1311068"/>
              <a:gd name="connsiteX60" fmla="*/ 2170615 w 4813331"/>
              <a:gd name="connsiteY60" fmla="*/ 1049810 h 1311068"/>
              <a:gd name="connsiteX61" fmla="*/ 2180663 w 4813331"/>
              <a:gd name="connsiteY61" fmla="*/ 889037 h 1311068"/>
              <a:gd name="connsiteX62" fmla="*/ 2210808 w 4813331"/>
              <a:gd name="connsiteY62" fmla="*/ 798602 h 1311068"/>
              <a:gd name="connsiteX63" fmla="*/ 2240953 w 4813331"/>
              <a:gd name="connsiteY63" fmla="*/ 748360 h 1311068"/>
              <a:gd name="connsiteX64" fmla="*/ 2251002 w 4813331"/>
              <a:gd name="connsiteY64" fmla="*/ 688070 h 1311068"/>
              <a:gd name="connsiteX65" fmla="*/ 2261050 w 4813331"/>
              <a:gd name="connsiteY65" fmla="*/ 718215 h 1311068"/>
              <a:gd name="connsiteX66" fmla="*/ 2271099 w 4813331"/>
              <a:gd name="connsiteY66" fmla="*/ 778505 h 1311068"/>
              <a:gd name="connsiteX67" fmla="*/ 2301244 w 4813331"/>
              <a:gd name="connsiteY67" fmla="*/ 848843 h 1311068"/>
              <a:gd name="connsiteX68" fmla="*/ 2311292 w 4813331"/>
              <a:gd name="connsiteY68" fmla="*/ 969424 h 1311068"/>
              <a:gd name="connsiteX69" fmla="*/ 2331389 w 4813331"/>
              <a:gd name="connsiteY69" fmla="*/ 1090004 h 1311068"/>
              <a:gd name="connsiteX70" fmla="*/ 2391679 w 4813331"/>
              <a:gd name="connsiteY70" fmla="*/ 1029714 h 1311068"/>
              <a:gd name="connsiteX71" fmla="*/ 2451969 w 4813331"/>
              <a:gd name="connsiteY71" fmla="*/ 989520 h 1311068"/>
              <a:gd name="connsiteX72" fmla="*/ 2502211 w 4813331"/>
              <a:gd name="connsiteY72" fmla="*/ 929230 h 1311068"/>
              <a:gd name="connsiteX73" fmla="*/ 2542404 w 4813331"/>
              <a:gd name="connsiteY73" fmla="*/ 868940 h 1311068"/>
              <a:gd name="connsiteX74" fmla="*/ 2612742 w 4813331"/>
              <a:gd name="connsiteY74" fmla="*/ 808650 h 1311068"/>
              <a:gd name="connsiteX75" fmla="*/ 2662984 w 4813331"/>
              <a:gd name="connsiteY75" fmla="*/ 818698 h 1311068"/>
              <a:gd name="connsiteX76" fmla="*/ 2713226 w 4813331"/>
              <a:gd name="connsiteY76" fmla="*/ 858892 h 1311068"/>
              <a:gd name="connsiteX77" fmla="*/ 2773516 w 4813331"/>
              <a:gd name="connsiteY77" fmla="*/ 889037 h 1311068"/>
              <a:gd name="connsiteX78" fmla="*/ 2803661 w 4813331"/>
              <a:gd name="connsiteY78" fmla="*/ 919182 h 1311068"/>
              <a:gd name="connsiteX79" fmla="*/ 2813710 w 4813331"/>
              <a:gd name="connsiteY79" fmla="*/ 949327 h 1311068"/>
              <a:gd name="connsiteX80" fmla="*/ 2894096 w 4813331"/>
              <a:gd name="connsiteY80" fmla="*/ 989520 h 1311068"/>
              <a:gd name="connsiteX81" fmla="*/ 2934290 w 4813331"/>
              <a:gd name="connsiteY81" fmla="*/ 1009617 h 1311068"/>
              <a:gd name="connsiteX82" fmla="*/ 2964435 w 4813331"/>
              <a:gd name="connsiteY82" fmla="*/ 979472 h 1311068"/>
              <a:gd name="connsiteX83" fmla="*/ 2994580 w 4813331"/>
              <a:gd name="connsiteY83" fmla="*/ 959375 h 1311068"/>
              <a:gd name="connsiteX84" fmla="*/ 3064918 w 4813331"/>
              <a:gd name="connsiteY84" fmla="*/ 889037 h 1311068"/>
              <a:gd name="connsiteX85" fmla="*/ 3074967 w 4813331"/>
              <a:gd name="connsiteY85" fmla="*/ 848843 h 1311068"/>
              <a:gd name="connsiteX86" fmla="*/ 3105112 w 4813331"/>
              <a:gd name="connsiteY86" fmla="*/ 768457 h 1311068"/>
              <a:gd name="connsiteX87" fmla="*/ 3115160 w 4813331"/>
              <a:gd name="connsiteY87" fmla="*/ 667973 h 1311068"/>
              <a:gd name="connsiteX88" fmla="*/ 3135257 w 4813331"/>
              <a:gd name="connsiteY88" fmla="*/ 617731 h 1311068"/>
              <a:gd name="connsiteX89" fmla="*/ 3145305 w 4813331"/>
              <a:gd name="connsiteY89" fmla="*/ 577538 h 1311068"/>
              <a:gd name="connsiteX90" fmla="*/ 3165402 w 4813331"/>
              <a:gd name="connsiteY90" fmla="*/ 547393 h 1311068"/>
              <a:gd name="connsiteX91" fmla="*/ 3195547 w 4813331"/>
              <a:gd name="connsiteY91" fmla="*/ 456958 h 1311068"/>
              <a:gd name="connsiteX92" fmla="*/ 3215644 w 4813331"/>
              <a:gd name="connsiteY92" fmla="*/ 426813 h 1311068"/>
              <a:gd name="connsiteX93" fmla="*/ 3235740 w 4813331"/>
              <a:gd name="connsiteY93" fmla="*/ 346426 h 1311068"/>
              <a:gd name="connsiteX94" fmla="*/ 3301039 w 4813331"/>
              <a:gd name="connsiteY94" fmla="*/ 137550 h 1311068"/>
              <a:gd name="connsiteX95" fmla="*/ 3296030 w 4813331"/>
              <a:gd name="connsiteY95" fmla="*/ 477054 h 1311068"/>
              <a:gd name="connsiteX96" fmla="*/ 3346272 w 4813331"/>
              <a:gd name="connsiteY96" fmla="*/ 607683 h 1311068"/>
              <a:gd name="connsiteX97" fmla="*/ 3356320 w 4813331"/>
              <a:gd name="connsiteY97" fmla="*/ 758408 h 1311068"/>
              <a:gd name="connsiteX98" fmla="*/ 3386466 w 4813331"/>
              <a:gd name="connsiteY98" fmla="*/ 929230 h 1311068"/>
              <a:gd name="connsiteX99" fmla="*/ 3426659 w 4813331"/>
              <a:gd name="connsiteY99" fmla="*/ 1049810 h 1311068"/>
              <a:gd name="connsiteX100" fmla="*/ 3436707 w 4813331"/>
              <a:gd name="connsiteY100" fmla="*/ 1090004 h 1311068"/>
              <a:gd name="connsiteX101" fmla="*/ 3446756 w 4813331"/>
              <a:gd name="connsiteY101" fmla="*/ 1220632 h 1311068"/>
              <a:gd name="connsiteX102" fmla="*/ 3466852 w 4813331"/>
              <a:gd name="connsiteY102" fmla="*/ 1280922 h 1311068"/>
              <a:gd name="connsiteX103" fmla="*/ 3476901 w 4813331"/>
              <a:gd name="connsiteY103" fmla="*/ 1311068 h 1311068"/>
              <a:gd name="connsiteX104" fmla="*/ 3537191 w 4813331"/>
              <a:gd name="connsiteY104" fmla="*/ 1230681 h 1311068"/>
              <a:gd name="connsiteX105" fmla="*/ 3587433 w 4813331"/>
              <a:gd name="connsiteY105" fmla="*/ 1150294 h 1311068"/>
              <a:gd name="connsiteX106" fmla="*/ 3607529 w 4813331"/>
              <a:gd name="connsiteY106" fmla="*/ 1079955 h 1311068"/>
              <a:gd name="connsiteX107" fmla="*/ 3617578 w 4813331"/>
              <a:gd name="connsiteY107" fmla="*/ 1019665 h 1311068"/>
              <a:gd name="connsiteX108" fmla="*/ 3647723 w 4813331"/>
              <a:gd name="connsiteY108" fmla="*/ 949327 h 1311068"/>
              <a:gd name="connsiteX109" fmla="*/ 3657771 w 4813331"/>
              <a:gd name="connsiteY109" fmla="*/ 848843 h 1311068"/>
              <a:gd name="connsiteX110" fmla="*/ 3687916 w 4813331"/>
              <a:gd name="connsiteY110" fmla="*/ 778505 h 1311068"/>
              <a:gd name="connsiteX111" fmla="*/ 3758255 w 4813331"/>
              <a:gd name="connsiteY111" fmla="*/ 868940 h 1311068"/>
              <a:gd name="connsiteX112" fmla="*/ 3778351 w 4813331"/>
              <a:gd name="connsiteY112" fmla="*/ 909133 h 1311068"/>
              <a:gd name="connsiteX113" fmla="*/ 3788400 w 4813331"/>
              <a:gd name="connsiteY113" fmla="*/ 1009617 h 1311068"/>
              <a:gd name="connsiteX114" fmla="*/ 3838641 w 4813331"/>
              <a:gd name="connsiteY114" fmla="*/ 1029714 h 1311068"/>
              <a:gd name="connsiteX115" fmla="*/ 4009463 w 4813331"/>
              <a:gd name="connsiteY115" fmla="*/ 1049810 h 1311068"/>
              <a:gd name="connsiteX116" fmla="*/ 4039608 w 4813331"/>
              <a:gd name="connsiteY116" fmla="*/ 1039762 h 1311068"/>
              <a:gd name="connsiteX117" fmla="*/ 4049657 w 4813331"/>
              <a:gd name="connsiteY117" fmla="*/ 959375 h 1311068"/>
              <a:gd name="connsiteX118" fmla="*/ 4059705 w 4813331"/>
              <a:gd name="connsiteY118" fmla="*/ 909133 h 1311068"/>
              <a:gd name="connsiteX119" fmla="*/ 4109947 w 4813331"/>
              <a:gd name="connsiteY119" fmla="*/ 878988 h 1311068"/>
              <a:gd name="connsiteX120" fmla="*/ 4130044 w 4813331"/>
              <a:gd name="connsiteY120" fmla="*/ 848843 h 1311068"/>
              <a:gd name="connsiteX121" fmla="*/ 4170237 w 4813331"/>
              <a:gd name="connsiteY121" fmla="*/ 808650 h 1311068"/>
              <a:gd name="connsiteX122" fmla="*/ 4180285 w 4813331"/>
              <a:gd name="connsiteY122" fmla="*/ 748360 h 1311068"/>
              <a:gd name="connsiteX123" fmla="*/ 4200382 w 4813331"/>
              <a:gd name="connsiteY123" fmla="*/ 718215 h 1311068"/>
              <a:gd name="connsiteX124" fmla="*/ 4230527 w 4813331"/>
              <a:gd name="connsiteY124" fmla="*/ 657925 h 1311068"/>
              <a:gd name="connsiteX125" fmla="*/ 4260672 w 4813331"/>
              <a:gd name="connsiteY125" fmla="*/ 667973 h 1311068"/>
              <a:gd name="connsiteX126" fmla="*/ 4290817 w 4813331"/>
              <a:gd name="connsiteY126" fmla="*/ 778505 h 1311068"/>
              <a:gd name="connsiteX127" fmla="*/ 4310914 w 4813331"/>
              <a:gd name="connsiteY127" fmla="*/ 848843 h 1311068"/>
              <a:gd name="connsiteX128" fmla="*/ 4331011 w 4813331"/>
              <a:gd name="connsiteY128" fmla="*/ 878988 h 1311068"/>
              <a:gd name="connsiteX129" fmla="*/ 4371204 w 4813331"/>
              <a:gd name="connsiteY129" fmla="*/ 818698 h 1311068"/>
              <a:gd name="connsiteX130" fmla="*/ 4431494 w 4813331"/>
              <a:gd name="connsiteY130" fmla="*/ 718215 h 1311068"/>
              <a:gd name="connsiteX131" fmla="*/ 4441542 w 4813331"/>
              <a:gd name="connsiteY131" fmla="*/ 527296 h 1311068"/>
              <a:gd name="connsiteX132" fmla="*/ 4451591 w 4813331"/>
              <a:gd name="connsiteY132" fmla="*/ 487103 h 1311068"/>
              <a:gd name="connsiteX133" fmla="*/ 4501833 w 4813331"/>
              <a:gd name="connsiteY133" fmla="*/ 597635 h 1311068"/>
              <a:gd name="connsiteX134" fmla="*/ 4511881 w 4813331"/>
              <a:gd name="connsiteY134" fmla="*/ 678021 h 1311068"/>
              <a:gd name="connsiteX135" fmla="*/ 4521929 w 4813331"/>
              <a:gd name="connsiteY135" fmla="*/ 808650 h 1311068"/>
              <a:gd name="connsiteX136" fmla="*/ 4552074 w 4813331"/>
              <a:gd name="connsiteY136" fmla="*/ 899085 h 1311068"/>
              <a:gd name="connsiteX137" fmla="*/ 4562123 w 4813331"/>
              <a:gd name="connsiteY137" fmla="*/ 929230 h 1311068"/>
              <a:gd name="connsiteX138" fmla="*/ 4572171 w 4813331"/>
              <a:gd name="connsiteY138" fmla="*/ 959375 h 1311068"/>
              <a:gd name="connsiteX139" fmla="*/ 4602316 w 4813331"/>
              <a:gd name="connsiteY139" fmla="*/ 989520 h 1311068"/>
              <a:gd name="connsiteX140" fmla="*/ 4612364 w 4813331"/>
              <a:gd name="connsiteY140" fmla="*/ 1130197 h 1311068"/>
              <a:gd name="connsiteX141" fmla="*/ 4652558 w 4813331"/>
              <a:gd name="connsiteY141" fmla="*/ 1150294 h 1311068"/>
              <a:gd name="connsiteX142" fmla="*/ 4712848 w 4813331"/>
              <a:gd name="connsiteY142" fmla="*/ 1090004 h 1311068"/>
              <a:gd name="connsiteX143" fmla="*/ 4753041 w 4813331"/>
              <a:gd name="connsiteY143" fmla="*/ 1019665 h 1311068"/>
              <a:gd name="connsiteX144" fmla="*/ 4793235 w 4813331"/>
              <a:gd name="connsiteY144" fmla="*/ 959375 h 1311068"/>
              <a:gd name="connsiteX145" fmla="*/ 4813331 w 4813331"/>
              <a:gd name="connsiteY145" fmla="*/ 909133 h 1311068"/>
              <a:gd name="connsiteX0" fmla="*/ 29291 w 4813331"/>
              <a:gd name="connsiteY0" fmla="*/ 67355 h 1311068"/>
              <a:gd name="connsiteX1" fmla="*/ 37015 w 4813331"/>
              <a:gd name="connsiteY1" fmla="*/ 58374 h 1311068"/>
              <a:gd name="connsiteX2" fmla="*/ 251380 w 4813331"/>
              <a:gd name="connsiteY2" fmla="*/ 417597 h 1311068"/>
              <a:gd name="connsiteX3" fmla="*/ 261428 w 4813331"/>
              <a:gd name="connsiteY3" fmla="*/ 525104 h 1311068"/>
              <a:gd name="connsiteX4" fmla="*/ 291573 w 4813331"/>
              <a:gd name="connsiteY4" fmla="*/ 377403 h 1311068"/>
              <a:gd name="connsiteX5" fmla="*/ 301622 w 4813331"/>
              <a:gd name="connsiteY5" fmla="*/ 751677 h 1311068"/>
              <a:gd name="connsiteX6" fmla="*/ 341815 w 4813331"/>
              <a:gd name="connsiteY6" fmla="*/ 566162 h 1311068"/>
              <a:gd name="connsiteX7" fmla="*/ 351863 w 4813331"/>
              <a:gd name="connsiteY7" fmla="*/ 513896 h 1311068"/>
              <a:gd name="connsiteX8" fmla="*/ 361912 w 4813331"/>
              <a:gd name="connsiteY8" fmla="*/ 829176 h 1311068"/>
              <a:gd name="connsiteX9" fmla="*/ 432250 w 4813331"/>
              <a:gd name="connsiteY9" fmla="*/ 542588 h 1311068"/>
              <a:gd name="connsiteX10" fmla="*/ 472444 w 4813331"/>
              <a:gd name="connsiteY10" fmla="*/ 700121 h 1311068"/>
              <a:gd name="connsiteX11" fmla="*/ 502589 w 4813331"/>
              <a:gd name="connsiteY11" fmla="*/ 729833 h 1311068"/>
              <a:gd name="connsiteX12" fmla="*/ 532734 w 4813331"/>
              <a:gd name="connsiteY12" fmla="*/ 650742 h 1311068"/>
              <a:gd name="connsiteX13" fmla="*/ 582975 w 4813331"/>
              <a:gd name="connsiteY13" fmla="*/ 1019665 h 1311068"/>
              <a:gd name="connsiteX14" fmla="*/ 613120 w 4813331"/>
              <a:gd name="connsiteY14" fmla="*/ 999569 h 1311068"/>
              <a:gd name="connsiteX15" fmla="*/ 626950 w 4813331"/>
              <a:gd name="connsiteY15" fmla="*/ 982606 h 1311068"/>
              <a:gd name="connsiteX16" fmla="*/ 713604 w 4813331"/>
              <a:gd name="connsiteY16" fmla="*/ 949327 h 1311068"/>
              <a:gd name="connsiteX17" fmla="*/ 763846 w 4813331"/>
              <a:gd name="connsiteY17" fmla="*/ 1069907 h 1311068"/>
              <a:gd name="connsiteX18" fmla="*/ 834184 w 4813331"/>
              <a:gd name="connsiteY18" fmla="*/ 1120149 h 1311068"/>
              <a:gd name="connsiteX19" fmla="*/ 964813 w 4813331"/>
              <a:gd name="connsiteY19" fmla="*/ 1230681 h 1311068"/>
              <a:gd name="connsiteX20" fmla="*/ 1005006 w 4813331"/>
              <a:gd name="connsiteY20" fmla="*/ 1210584 h 1311068"/>
              <a:gd name="connsiteX21" fmla="*/ 1045200 w 4813331"/>
              <a:gd name="connsiteY21" fmla="*/ 1150294 h 1311068"/>
              <a:gd name="connsiteX22" fmla="*/ 1055248 w 4813331"/>
              <a:gd name="connsiteY22" fmla="*/ 1039762 h 1311068"/>
              <a:gd name="connsiteX23" fmla="*/ 1145683 w 4813331"/>
              <a:gd name="connsiteY23" fmla="*/ 899085 h 1311068"/>
              <a:gd name="connsiteX24" fmla="*/ 1155731 w 4813331"/>
              <a:gd name="connsiteY24" fmla="*/ 848843 h 1311068"/>
              <a:gd name="connsiteX25" fmla="*/ 1195925 w 4813331"/>
              <a:gd name="connsiteY25" fmla="*/ 798602 h 1311068"/>
              <a:gd name="connsiteX26" fmla="*/ 1216022 w 4813331"/>
              <a:gd name="connsiteY26" fmla="*/ 768457 h 1311068"/>
              <a:gd name="connsiteX27" fmla="*/ 1226070 w 4813331"/>
              <a:gd name="connsiteY27" fmla="*/ 738311 h 1311068"/>
              <a:gd name="connsiteX28" fmla="*/ 1246167 w 4813331"/>
              <a:gd name="connsiteY28" fmla="*/ 688070 h 1311068"/>
              <a:gd name="connsiteX29" fmla="*/ 1266263 w 4813331"/>
              <a:gd name="connsiteY29" fmla="*/ 557441 h 1311068"/>
              <a:gd name="connsiteX30" fmla="*/ 1276312 w 4813331"/>
              <a:gd name="connsiteY30" fmla="*/ 748360 h 1311068"/>
              <a:gd name="connsiteX31" fmla="*/ 1296408 w 4813331"/>
              <a:gd name="connsiteY31" fmla="*/ 708166 h 1311068"/>
              <a:gd name="connsiteX32" fmla="*/ 1306457 w 4813331"/>
              <a:gd name="connsiteY32" fmla="*/ 678021 h 1311068"/>
              <a:gd name="connsiteX33" fmla="*/ 1356699 w 4813331"/>
              <a:gd name="connsiteY33" fmla="*/ 768457 h 1311068"/>
              <a:gd name="connsiteX34" fmla="*/ 1406940 w 4813331"/>
              <a:gd name="connsiteY34" fmla="*/ 828747 h 1311068"/>
              <a:gd name="connsiteX35" fmla="*/ 1437085 w 4813331"/>
              <a:gd name="connsiteY35" fmla="*/ 838795 h 1311068"/>
              <a:gd name="connsiteX36" fmla="*/ 1487327 w 4813331"/>
              <a:gd name="connsiteY36" fmla="*/ 728263 h 1311068"/>
              <a:gd name="connsiteX37" fmla="*/ 1547617 w 4813331"/>
              <a:gd name="connsiteY37" fmla="*/ 667973 h 1311068"/>
              <a:gd name="connsiteX38" fmla="*/ 1567714 w 4813331"/>
              <a:gd name="connsiteY38" fmla="*/ 627780 h 1311068"/>
              <a:gd name="connsiteX39" fmla="*/ 1597859 w 4813331"/>
              <a:gd name="connsiteY39" fmla="*/ 487103 h 1311068"/>
              <a:gd name="connsiteX40" fmla="*/ 1617956 w 4813331"/>
              <a:gd name="connsiteY40" fmla="*/ 517248 h 1311068"/>
              <a:gd name="connsiteX41" fmla="*/ 1628004 w 4813331"/>
              <a:gd name="connsiteY41" fmla="*/ 547393 h 1311068"/>
              <a:gd name="connsiteX42" fmla="*/ 1648101 w 4813331"/>
              <a:gd name="connsiteY42" fmla="*/ 617731 h 1311068"/>
              <a:gd name="connsiteX43" fmla="*/ 1698342 w 4813331"/>
              <a:gd name="connsiteY43" fmla="*/ 698118 h 1311068"/>
              <a:gd name="connsiteX44" fmla="*/ 1728488 w 4813331"/>
              <a:gd name="connsiteY44" fmla="*/ 858892 h 1311068"/>
              <a:gd name="connsiteX45" fmla="*/ 1758633 w 4813331"/>
              <a:gd name="connsiteY45" fmla="*/ 969424 h 1311068"/>
              <a:gd name="connsiteX46" fmla="*/ 1778729 w 4813331"/>
              <a:gd name="connsiteY46" fmla="*/ 1049810 h 1311068"/>
              <a:gd name="connsiteX47" fmla="*/ 1798826 w 4813331"/>
              <a:gd name="connsiteY47" fmla="*/ 1079955 h 1311068"/>
              <a:gd name="connsiteX48" fmla="*/ 1828971 w 4813331"/>
              <a:gd name="connsiteY48" fmla="*/ 1069907 h 1311068"/>
              <a:gd name="connsiteX49" fmla="*/ 1839019 w 4813331"/>
              <a:gd name="connsiteY49" fmla="*/ 1039762 h 1311068"/>
              <a:gd name="connsiteX50" fmla="*/ 1859116 w 4813331"/>
              <a:gd name="connsiteY50" fmla="*/ 1009617 h 1311068"/>
              <a:gd name="connsiteX51" fmla="*/ 1889261 w 4813331"/>
              <a:gd name="connsiteY51" fmla="*/ 959375 h 1311068"/>
              <a:gd name="connsiteX52" fmla="*/ 1929455 w 4813331"/>
              <a:gd name="connsiteY52" fmla="*/ 989520 h 1311068"/>
              <a:gd name="connsiteX53" fmla="*/ 2029938 w 4813331"/>
              <a:gd name="connsiteY53" fmla="*/ 1079955 h 1311068"/>
              <a:gd name="connsiteX54" fmla="*/ 2070131 w 4813331"/>
              <a:gd name="connsiteY54" fmla="*/ 1150294 h 1311068"/>
              <a:gd name="connsiteX55" fmla="*/ 2100277 w 4813331"/>
              <a:gd name="connsiteY55" fmla="*/ 1170391 h 1311068"/>
              <a:gd name="connsiteX56" fmla="*/ 2110325 w 4813331"/>
              <a:gd name="connsiteY56" fmla="*/ 1200536 h 1311068"/>
              <a:gd name="connsiteX57" fmla="*/ 2130422 w 4813331"/>
              <a:gd name="connsiteY57" fmla="*/ 1170391 h 1311068"/>
              <a:gd name="connsiteX58" fmla="*/ 2140470 w 4813331"/>
              <a:gd name="connsiteY58" fmla="*/ 1130197 h 1311068"/>
              <a:gd name="connsiteX59" fmla="*/ 2160567 w 4813331"/>
              <a:gd name="connsiteY59" fmla="*/ 1079955 h 1311068"/>
              <a:gd name="connsiteX60" fmla="*/ 2170615 w 4813331"/>
              <a:gd name="connsiteY60" fmla="*/ 1049810 h 1311068"/>
              <a:gd name="connsiteX61" fmla="*/ 2180663 w 4813331"/>
              <a:gd name="connsiteY61" fmla="*/ 889037 h 1311068"/>
              <a:gd name="connsiteX62" fmla="*/ 2210808 w 4813331"/>
              <a:gd name="connsiteY62" fmla="*/ 798602 h 1311068"/>
              <a:gd name="connsiteX63" fmla="*/ 2240953 w 4813331"/>
              <a:gd name="connsiteY63" fmla="*/ 748360 h 1311068"/>
              <a:gd name="connsiteX64" fmla="*/ 2251002 w 4813331"/>
              <a:gd name="connsiteY64" fmla="*/ 688070 h 1311068"/>
              <a:gd name="connsiteX65" fmla="*/ 2261050 w 4813331"/>
              <a:gd name="connsiteY65" fmla="*/ 718215 h 1311068"/>
              <a:gd name="connsiteX66" fmla="*/ 2271099 w 4813331"/>
              <a:gd name="connsiteY66" fmla="*/ 778505 h 1311068"/>
              <a:gd name="connsiteX67" fmla="*/ 2301244 w 4813331"/>
              <a:gd name="connsiteY67" fmla="*/ 848843 h 1311068"/>
              <a:gd name="connsiteX68" fmla="*/ 2311292 w 4813331"/>
              <a:gd name="connsiteY68" fmla="*/ 969424 h 1311068"/>
              <a:gd name="connsiteX69" fmla="*/ 2331389 w 4813331"/>
              <a:gd name="connsiteY69" fmla="*/ 1090004 h 1311068"/>
              <a:gd name="connsiteX70" fmla="*/ 2391679 w 4813331"/>
              <a:gd name="connsiteY70" fmla="*/ 1029714 h 1311068"/>
              <a:gd name="connsiteX71" fmla="*/ 2451969 w 4813331"/>
              <a:gd name="connsiteY71" fmla="*/ 989520 h 1311068"/>
              <a:gd name="connsiteX72" fmla="*/ 2502211 w 4813331"/>
              <a:gd name="connsiteY72" fmla="*/ 929230 h 1311068"/>
              <a:gd name="connsiteX73" fmla="*/ 2542404 w 4813331"/>
              <a:gd name="connsiteY73" fmla="*/ 868940 h 1311068"/>
              <a:gd name="connsiteX74" fmla="*/ 2612742 w 4813331"/>
              <a:gd name="connsiteY74" fmla="*/ 808650 h 1311068"/>
              <a:gd name="connsiteX75" fmla="*/ 2662984 w 4813331"/>
              <a:gd name="connsiteY75" fmla="*/ 818698 h 1311068"/>
              <a:gd name="connsiteX76" fmla="*/ 2713226 w 4813331"/>
              <a:gd name="connsiteY76" fmla="*/ 858892 h 1311068"/>
              <a:gd name="connsiteX77" fmla="*/ 2773516 w 4813331"/>
              <a:gd name="connsiteY77" fmla="*/ 889037 h 1311068"/>
              <a:gd name="connsiteX78" fmla="*/ 2803661 w 4813331"/>
              <a:gd name="connsiteY78" fmla="*/ 919182 h 1311068"/>
              <a:gd name="connsiteX79" fmla="*/ 2813710 w 4813331"/>
              <a:gd name="connsiteY79" fmla="*/ 949327 h 1311068"/>
              <a:gd name="connsiteX80" fmla="*/ 2894096 w 4813331"/>
              <a:gd name="connsiteY80" fmla="*/ 989520 h 1311068"/>
              <a:gd name="connsiteX81" fmla="*/ 2934290 w 4813331"/>
              <a:gd name="connsiteY81" fmla="*/ 1009617 h 1311068"/>
              <a:gd name="connsiteX82" fmla="*/ 2964435 w 4813331"/>
              <a:gd name="connsiteY82" fmla="*/ 979472 h 1311068"/>
              <a:gd name="connsiteX83" fmla="*/ 2994580 w 4813331"/>
              <a:gd name="connsiteY83" fmla="*/ 959375 h 1311068"/>
              <a:gd name="connsiteX84" fmla="*/ 3064918 w 4813331"/>
              <a:gd name="connsiteY84" fmla="*/ 889037 h 1311068"/>
              <a:gd name="connsiteX85" fmla="*/ 3074967 w 4813331"/>
              <a:gd name="connsiteY85" fmla="*/ 848843 h 1311068"/>
              <a:gd name="connsiteX86" fmla="*/ 3105112 w 4813331"/>
              <a:gd name="connsiteY86" fmla="*/ 768457 h 1311068"/>
              <a:gd name="connsiteX87" fmla="*/ 3115160 w 4813331"/>
              <a:gd name="connsiteY87" fmla="*/ 667973 h 1311068"/>
              <a:gd name="connsiteX88" fmla="*/ 3135257 w 4813331"/>
              <a:gd name="connsiteY88" fmla="*/ 617731 h 1311068"/>
              <a:gd name="connsiteX89" fmla="*/ 3145305 w 4813331"/>
              <a:gd name="connsiteY89" fmla="*/ 577538 h 1311068"/>
              <a:gd name="connsiteX90" fmla="*/ 3165402 w 4813331"/>
              <a:gd name="connsiteY90" fmla="*/ 547393 h 1311068"/>
              <a:gd name="connsiteX91" fmla="*/ 3195547 w 4813331"/>
              <a:gd name="connsiteY91" fmla="*/ 456958 h 1311068"/>
              <a:gd name="connsiteX92" fmla="*/ 3215644 w 4813331"/>
              <a:gd name="connsiteY92" fmla="*/ 426813 h 1311068"/>
              <a:gd name="connsiteX93" fmla="*/ 3235740 w 4813331"/>
              <a:gd name="connsiteY93" fmla="*/ 346426 h 1311068"/>
              <a:gd name="connsiteX94" fmla="*/ 3301039 w 4813331"/>
              <a:gd name="connsiteY94" fmla="*/ 137550 h 1311068"/>
              <a:gd name="connsiteX95" fmla="*/ 3296030 w 4813331"/>
              <a:gd name="connsiteY95" fmla="*/ 477054 h 1311068"/>
              <a:gd name="connsiteX96" fmla="*/ 3346272 w 4813331"/>
              <a:gd name="connsiteY96" fmla="*/ 607683 h 1311068"/>
              <a:gd name="connsiteX97" fmla="*/ 3356320 w 4813331"/>
              <a:gd name="connsiteY97" fmla="*/ 758408 h 1311068"/>
              <a:gd name="connsiteX98" fmla="*/ 3386466 w 4813331"/>
              <a:gd name="connsiteY98" fmla="*/ 929230 h 1311068"/>
              <a:gd name="connsiteX99" fmla="*/ 3426659 w 4813331"/>
              <a:gd name="connsiteY99" fmla="*/ 1049810 h 1311068"/>
              <a:gd name="connsiteX100" fmla="*/ 3436707 w 4813331"/>
              <a:gd name="connsiteY100" fmla="*/ 1090004 h 1311068"/>
              <a:gd name="connsiteX101" fmla="*/ 3446756 w 4813331"/>
              <a:gd name="connsiteY101" fmla="*/ 1220632 h 1311068"/>
              <a:gd name="connsiteX102" fmla="*/ 3466852 w 4813331"/>
              <a:gd name="connsiteY102" fmla="*/ 1280922 h 1311068"/>
              <a:gd name="connsiteX103" fmla="*/ 3476901 w 4813331"/>
              <a:gd name="connsiteY103" fmla="*/ 1311068 h 1311068"/>
              <a:gd name="connsiteX104" fmla="*/ 3537191 w 4813331"/>
              <a:gd name="connsiteY104" fmla="*/ 1230681 h 1311068"/>
              <a:gd name="connsiteX105" fmla="*/ 3587433 w 4813331"/>
              <a:gd name="connsiteY105" fmla="*/ 1150294 h 1311068"/>
              <a:gd name="connsiteX106" fmla="*/ 3607529 w 4813331"/>
              <a:gd name="connsiteY106" fmla="*/ 1079955 h 1311068"/>
              <a:gd name="connsiteX107" fmla="*/ 3617578 w 4813331"/>
              <a:gd name="connsiteY107" fmla="*/ 1019665 h 1311068"/>
              <a:gd name="connsiteX108" fmla="*/ 3647723 w 4813331"/>
              <a:gd name="connsiteY108" fmla="*/ 949327 h 1311068"/>
              <a:gd name="connsiteX109" fmla="*/ 3657771 w 4813331"/>
              <a:gd name="connsiteY109" fmla="*/ 848843 h 1311068"/>
              <a:gd name="connsiteX110" fmla="*/ 3687916 w 4813331"/>
              <a:gd name="connsiteY110" fmla="*/ 778505 h 1311068"/>
              <a:gd name="connsiteX111" fmla="*/ 3758255 w 4813331"/>
              <a:gd name="connsiteY111" fmla="*/ 868940 h 1311068"/>
              <a:gd name="connsiteX112" fmla="*/ 3778351 w 4813331"/>
              <a:gd name="connsiteY112" fmla="*/ 909133 h 1311068"/>
              <a:gd name="connsiteX113" fmla="*/ 3788400 w 4813331"/>
              <a:gd name="connsiteY113" fmla="*/ 1009617 h 1311068"/>
              <a:gd name="connsiteX114" fmla="*/ 3838641 w 4813331"/>
              <a:gd name="connsiteY114" fmla="*/ 1029714 h 1311068"/>
              <a:gd name="connsiteX115" fmla="*/ 4009463 w 4813331"/>
              <a:gd name="connsiteY115" fmla="*/ 1049810 h 1311068"/>
              <a:gd name="connsiteX116" fmla="*/ 4039608 w 4813331"/>
              <a:gd name="connsiteY116" fmla="*/ 1039762 h 1311068"/>
              <a:gd name="connsiteX117" fmla="*/ 4049657 w 4813331"/>
              <a:gd name="connsiteY117" fmla="*/ 959375 h 1311068"/>
              <a:gd name="connsiteX118" fmla="*/ 4059705 w 4813331"/>
              <a:gd name="connsiteY118" fmla="*/ 909133 h 1311068"/>
              <a:gd name="connsiteX119" fmla="*/ 4109947 w 4813331"/>
              <a:gd name="connsiteY119" fmla="*/ 878988 h 1311068"/>
              <a:gd name="connsiteX120" fmla="*/ 4130044 w 4813331"/>
              <a:gd name="connsiteY120" fmla="*/ 848843 h 1311068"/>
              <a:gd name="connsiteX121" fmla="*/ 4170237 w 4813331"/>
              <a:gd name="connsiteY121" fmla="*/ 808650 h 1311068"/>
              <a:gd name="connsiteX122" fmla="*/ 4180285 w 4813331"/>
              <a:gd name="connsiteY122" fmla="*/ 748360 h 1311068"/>
              <a:gd name="connsiteX123" fmla="*/ 4200382 w 4813331"/>
              <a:gd name="connsiteY123" fmla="*/ 718215 h 1311068"/>
              <a:gd name="connsiteX124" fmla="*/ 4230527 w 4813331"/>
              <a:gd name="connsiteY124" fmla="*/ 657925 h 1311068"/>
              <a:gd name="connsiteX125" fmla="*/ 4260672 w 4813331"/>
              <a:gd name="connsiteY125" fmla="*/ 667973 h 1311068"/>
              <a:gd name="connsiteX126" fmla="*/ 4290817 w 4813331"/>
              <a:gd name="connsiteY126" fmla="*/ 778505 h 1311068"/>
              <a:gd name="connsiteX127" fmla="*/ 4310914 w 4813331"/>
              <a:gd name="connsiteY127" fmla="*/ 848843 h 1311068"/>
              <a:gd name="connsiteX128" fmla="*/ 4331011 w 4813331"/>
              <a:gd name="connsiteY128" fmla="*/ 878988 h 1311068"/>
              <a:gd name="connsiteX129" fmla="*/ 4371204 w 4813331"/>
              <a:gd name="connsiteY129" fmla="*/ 818698 h 1311068"/>
              <a:gd name="connsiteX130" fmla="*/ 4431494 w 4813331"/>
              <a:gd name="connsiteY130" fmla="*/ 718215 h 1311068"/>
              <a:gd name="connsiteX131" fmla="*/ 4441542 w 4813331"/>
              <a:gd name="connsiteY131" fmla="*/ 527296 h 1311068"/>
              <a:gd name="connsiteX132" fmla="*/ 4451591 w 4813331"/>
              <a:gd name="connsiteY132" fmla="*/ 487103 h 1311068"/>
              <a:gd name="connsiteX133" fmla="*/ 4501833 w 4813331"/>
              <a:gd name="connsiteY133" fmla="*/ 597635 h 1311068"/>
              <a:gd name="connsiteX134" fmla="*/ 4511881 w 4813331"/>
              <a:gd name="connsiteY134" fmla="*/ 678021 h 1311068"/>
              <a:gd name="connsiteX135" fmla="*/ 4521929 w 4813331"/>
              <a:gd name="connsiteY135" fmla="*/ 808650 h 1311068"/>
              <a:gd name="connsiteX136" fmla="*/ 4552074 w 4813331"/>
              <a:gd name="connsiteY136" fmla="*/ 899085 h 1311068"/>
              <a:gd name="connsiteX137" fmla="*/ 4562123 w 4813331"/>
              <a:gd name="connsiteY137" fmla="*/ 929230 h 1311068"/>
              <a:gd name="connsiteX138" fmla="*/ 4572171 w 4813331"/>
              <a:gd name="connsiteY138" fmla="*/ 959375 h 1311068"/>
              <a:gd name="connsiteX139" fmla="*/ 4602316 w 4813331"/>
              <a:gd name="connsiteY139" fmla="*/ 989520 h 1311068"/>
              <a:gd name="connsiteX140" fmla="*/ 4612364 w 4813331"/>
              <a:gd name="connsiteY140" fmla="*/ 1130197 h 1311068"/>
              <a:gd name="connsiteX141" fmla="*/ 4652558 w 4813331"/>
              <a:gd name="connsiteY141" fmla="*/ 1150294 h 1311068"/>
              <a:gd name="connsiteX142" fmla="*/ 4712848 w 4813331"/>
              <a:gd name="connsiteY142" fmla="*/ 1090004 h 1311068"/>
              <a:gd name="connsiteX143" fmla="*/ 4753041 w 4813331"/>
              <a:gd name="connsiteY143" fmla="*/ 1019665 h 1311068"/>
              <a:gd name="connsiteX144" fmla="*/ 4793235 w 4813331"/>
              <a:gd name="connsiteY144" fmla="*/ 959375 h 1311068"/>
              <a:gd name="connsiteX145" fmla="*/ 4813331 w 4813331"/>
              <a:gd name="connsiteY145" fmla="*/ 909133 h 1311068"/>
              <a:gd name="connsiteX0" fmla="*/ 29291 w 4813331"/>
              <a:gd name="connsiteY0" fmla="*/ 67355 h 1311068"/>
              <a:gd name="connsiteX1" fmla="*/ 37015 w 4813331"/>
              <a:gd name="connsiteY1" fmla="*/ 58374 h 1311068"/>
              <a:gd name="connsiteX2" fmla="*/ 56681 w 4813331"/>
              <a:gd name="connsiteY2" fmla="*/ 68206 h 1311068"/>
              <a:gd name="connsiteX3" fmla="*/ 251380 w 4813331"/>
              <a:gd name="connsiteY3" fmla="*/ 417597 h 1311068"/>
              <a:gd name="connsiteX4" fmla="*/ 261428 w 4813331"/>
              <a:gd name="connsiteY4" fmla="*/ 525104 h 1311068"/>
              <a:gd name="connsiteX5" fmla="*/ 291573 w 4813331"/>
              <a:gd name="connsiteY5" fmla="*/ 377403 h 1311068"/>
              <a:gd name="connsiteX6" fmla="*/ 301622 w 4813331"/>
              <a:gd name="connsiteY6" fmla="*/ 751677 h 1311068"/>
              <a:gd name="connsiteX7" fmla="*/ 341815 w 4813331"/>
              <a:gd name="connsiteY7" fmla="*/ 566162 h 1311068"/>
              <a:gd name="connsiteX8" fmla="*/ 351863 w 4813331"/>
              <a:gd name="connsiteY8" fmla="*/ 513896 h 1311068"/>
              <a:gd name="connsiteX9" fmla="*/ 361912 w 4813331"/>
              <a:gd name="connsiteY9" fmla="*/ 829176 h 1311068"/>
              <a:gd name="connsiteX10" fmla="*/ 432250 w 4813331"/>
              <a:gd name="connsiteY10" fmla="*/ 542588 h 1311068"/>
              <a:gd name="connsiteX11" fmla="*/ 472444 w 4813331"/>
              <a:gd name="connsiteY11" fmla="*/ 700121 h 1311068"/>
              <a:gd name="connsiteX12" fmla="*/ 502589 w 4813331"/>
              <a:gd name="connsiteY12" fmla="*/ 729833 h 1311068"/>
              <a:gd name="connsiteX13" fmla="*/ 532734 w 4813331"/>
              <a:gd name="connsiteY13" fmla="*/ 650742 h 1311068"/>
              <a:gd name="connsiteX14" fmla="*/ 582975 w 4813331"/>
              <a:gd name="connsiteY14" fmla="*/ 1019665 h 1311068"/>
              <a:gd name="connsiteX15" fmla="*/ 613120 w 4813331"/>
              <a:gd name="connsiteY15" fmla="*/ 999569 h 1311068"/>
              <a:gd name="connsiteX16" fmla="*/ 626950 w 4813331"/>
              <a:gd name="connsiteY16" fmla="*/ 982606 h 1311068"/>
              <a:gd name="connsiteX17" fmla="*/ 713604 w 4813331"/>
              <a:gd name="connsiteY17" fmla="*/ 949327 h 1311068"/>
              <a:gd name="connsiteX18" fmla="*/ 763846 w 4813331"/>
              <a:gd name="connsiteY18" fmla="*/ 1069907 h 1311068"/>
              <a:gd name="connsiteX19" fmla="*/ 834184 w 4813331"/>
              <a:gd name="connsiteY19" fmla="*/ 1120149 h 1311068"/>
              <a:gd name="connsiteX20" fmla="*/ 964813 w 4813331"/>
              <a:gd name="connsiteY20" fmla="*/ 1230681 h 1311068"/>
              <a:gd name="connsiteX21" fmla="*/ 1005006 w 4813331"/>
              <a:gd name="connsiteY21" fmla="*/ 1210584 h 1311068"/>
              <a:gd name="connsiteX22" fmla="*/ 1045200 w 4813331"/>
              <a:gd name="connsiteY22" fmla="*/ 1150294 h 1311068"/>
              <a:gd name="connsiteX23" fmla="*/ 1055248 w 4813331"/>
              <a:gd name="connsiteY23" fmla="*/ 1039762 h 1311068"/>
              <a:gd name="connsiteX24" fmla="*/ 1145683 w 4813331"/>
              <a:gd name="connsiteY24" fmla="*/ 899085 h 1311068"/>
              <a:gd name="connsiteX25" fmla="*/ 1155731 w 4813331"/>
              <a:gd name="connsiteY25" fmla="*/ 848843 h 1311068"/>
              <a:gd name="connsiteX26" fmla="*/ 1195925 w 4813331"/>
              <a:gd name="connsiteY26" fmla="*/ 798602 h 1311068"/>
              <a:gd name="connsiteX27" fmla="*/ 1216022 w 4813331"/>
              <a:gd name="connsiteY27" fmla="*/ 768457 h 1311068"/>
              <a:gd name="connsiteX28" fmla="*/ 1226070 w 4813331"/>
              <a:gd name="connsiteY28" fmla="*/ 738311 h 1311068"/>
              <a:gd name="connsiteX29" fmla="*/ 1246167 w 4813331"/>
              <a:gd name="connsiteY29" fmla="*/ 688070 h 1311068"/>
              <a:gd name="connsiteX30" fmla="*/ 1266263 w 4813331"/>
              <a:gd name="connsiteY30" fmla="*/ 557441 h 1311068"/>
              <a:gd name="connsiteX31" fmla="*/ 1276312 w 4813331"/>
              <a:gd name="connsiteY31" fmla="*/ 748360 h 1311068"/>
              <a:gd name="connsiteX32" fmla="*/ 1296408 w 4813331"/>
              <a:gd name="connsiteY32" fmla="*/ 708166 h 1311068"/>
              <a:gd name="connsiteX33" fmla="*/ 1306457 w 4813331"/>
              <a:gd name="connsiteY33" fmla="*/ 678021 h 1311068"/>
              <a:gd name="connsiteX34" fmla="*/ 1356699 w 4813331"/>
              <a:gd name="connsiteY34" fmla="*/ 768457 h 1311068"/>
              <a:gd name="connsiteX35" fmla="*/ 1406940 w 4813331"/>
              <a:gd name="connsiteY35" fmla="*/ 828747 h 1311068"/>
              <a:gd name="connsiteX36" fmla="*/ 1437085 w 4813331"/>
              <a:gd name="connsiteY36" fmla="*/ 838795 h 1311068"/>
              <a:gd name="connsiteX37" fmla="*/ 1487327 w 4813331"/>
              <a:gd name="connsiteY37" fmla="*/ 728263 h 1311068"/>
              <a:gd name="connsiteX38" fmla="*/ 1547617 w 4813331"/>
              <a:gd name="connsiteY38" fmla="*/ 667973 h 1311068"/>
              <a:gd name="connsiteX39" fmla="*/ 1567714 w 4813331"/>
              <a:gd name="connsiteY39" fmla="*/ 627780 h 1311068"/>
              <a:gd name="connsiteX40" fmla="*/ 1597859 w 4813331"/>
              <a:gd name="connsiteY40" fmla="*/ 487103 h 1311068"/>
              <a:gd name="connsiteX41" fmla="*/ 1617956 w 4813331"/>
              <a:gd name="connsiteY41" fmla="*/ 517248 h 1311068"/>
              <a:gd name="connsiteX42" fmla="*/ 1628004 w 4813331"/>
              <a:gd name="connsiteY42" fmla="*/ 547393 h 1311068"/>
              <a:gd name="connsiteX43" fmla="*/ 1648101 w 4813331"/>
              <a:gd name="connsiteY43" fmla="*/ 617731 h 1311068"/>
              <a:gd name="connsiteX44" fmla="*/ 1698342 w 4813331"/>
              <a:gd name="connsiteY44" fmla="*/ 698118 h 1311068"/>
              <a:gd name="connsiteX45" fmla="*/ 1728488 w 4813331"/>
              <a:gd name="connsiteY45" fmla="*/ 858892 h 1311068"/>
              <a:gd name="connsiteX46" fmla="*/ 1758633 w 4813331"/>
              <a:gd name="connsiteY46" fmla="*/ 969424 h 1311068"/>
              <a:gd name="connsiteX47" fmla="*/ 1778729 w 4813331"/>
              <a:gd name="connsiteY47" fmla="*/ 1049810 h 1311068"/>
              <a:gd name="connsiteX48" fmla="*/ 1798826 w 4813331"/>
              <a:gd name="connsiteY48" fmla="*/ 1079955 h 1311068"/>
              <a:gd name="connsiteX49" fmla="*/ 1828971 w 4813331"/>
              <a:gd name="connsiteY49" fmla="*/ 1069907 h 1311068"/>
              <a:gd name="connsiteX50" fmla="*/ 1839019 w 4813331"/>
              <a:gd name="connsiteY50" fmla="*/ 1039762 h 1311068"/>
              <a:gd name="connsiteX51" fmla="*/ 1859116 w 4813331"/>
              <a:gd name="connsiteY51" fmla="*/ 1009617 h 1311068"/>
              <a:gd name="connsiteX52" fmla="*/ 1889261 w 4813331"/>
              <a:gd name="connsiteY52" fmla="*/ 959375 h 1311068"/>
              <a:gd name="connsiteX53" fmla="*/ 1929455 w 4813331"/>
              <a:gd name="connsiteY53" fmla="*/ 989520 h 1311068"/>
              <a:gd name="connsiteX54" fmla="*/ 2029938 w 4813331"/>
              <a:gd name="connsiteY54" fmla="*/ 1079955 h 1311068"/>
              <a:gd name="connsiteX55" fmla="*/ 2070131 w 4813331"/>
              <a:gd name="connsiteY55" fmla="*/ 1150294 h 1311068"/>
              <a:gd name="connsiteX56" fmla="*/ 2100277 w 4813331"/>
              <a:gd name="connsiteY56" fmla="*/ 1170391 h 1311068"/>
              <a:gd name="connsiteX57" fmla="*/ 2110325 w 4813331"/>
              <a:gd name="connsiteY57" fmla="*/ 1200536 h 1311068"/>
              <a:gd name="connsiteX58" fmla="*/ 2130422 w 4813331"/>
              <a:gd name="connsiteY58" fmla="*/ 1170391 h 1311068"/>
              <a:gd name="connsiteX59" fmla="*/ 2140470 w 4813331"/>
              <a:gd name="connsiteY59" fmla="*/ 1130197 h 1311068"/>
              <a:gd name="connsiteX60" fmla="*/ 2160567 w 4813331"/>
              <a:gd name="connsiteY60" fmla="*/ 1079955 h 1311068"/>
              <a:gd name="connsiteX61" fmla="*/ 2170615 w 4813331"/>
              <a:gd name="connsiteY61" fmla="*/ 1049810 h 1311068"/>
              <a:gd name="connsiteX62" fmla="*/ 2180663 w 4813331"/>
              <a:gd name="connsiteY62" fmla="*/ 889037 h 1311068"/>
              <a:gd name="connsiteX63" fmla="*/ 2210808 w 4813331"/>
              <a:gd name="connsiteY63" fmla="*/ 798602 h 1311068"/>
              <a:gd name="connsiteX64" fmla="*/ 2240953 w 4813331"/>
              <a:gd name="connsiteY64" fmla="*/ 748360 h 1311068"/>
              <a:gd name="connsiteX65" fmla="*/ 2251002 w 4813331"/>
              <a:gd name="connsiteY65" fmla="*/ 688070 h 1311068"/>
              <a:gd name="connsiteX66" fmla="*/ 2261050 w 4813331"/>
              <a:gd name="connsiteY66" fmla="*/ 718215 h 1311068"/>
              <a:gd name="connsiteX67" fmla="*/ 2271099 w 4813331"/>
              <a:gd name="connsiteY67" fmla="*/ 778505 h 1311068"/>
              <a:gd name="connsiteX68" fmla="*/ 2301244 w 4813331"/>
              <a:gd name="connsiteY68" fmla="*/ 848843 h 1311068"/>
              <a:gd name="connsiteX69" fmla="*/ 2311292 w 4813331"/>
              <a:gd name="connsiteY69" fmla="*/ 969424 h 1311068"/>
              <a:gd name="connsiteX70" fmla="*/ 2331389 w 4813331"/>
              <a:gd name="connsiteY70" fmla="*/ 1090004 h 1311068"/>
              <a:gd name="connsiteX71" fmla="*/ 2391679 w 4813331"/>
              <a:gd name="connsiteY71" fmla="*/ 1029714 h 1311068"/>
              <a:gd name="connsiteX72" fmla="*/ 2451969 w 4813331"/>
              <a:gd name="connsiteY72" fmla="*/ 989520 h 1311068"/>
              <a:gd name="connsiteX73" fmla="*/ 2502211 w 4813331"/>
              <a:gd name="connsiteY73" fmla="*/ 929230 h 1311068"/>
              <a:gd name="connsiteX74" fmla="*/ 2542404 w 4813331"/>
              <a:gd name="connsiteY74" fmla="*/ 868940 h 1311068"/>
              <a:gd name="connsiteX75" fmla="*/ 2612742 w 4813331"/>
              <a:gd name="connsiteY75" fmla="*/ 808650 h 1311068"/>
              <a:gd name="connsiteX76" fmla="*/ 2662984 w 4813331"/>
              <a:gd name="connsiteY76" fmla="*/ 818698 h 1311068"/>
              <a:gd name="connsiteX77" fmla="*/ 2713226 w 4813331"/>
              <a:gd name="connsiteY77" fmla="*/ 858892 h 1311068"/>
              <a:gd name="connsiteX78" fmla="*/ 2773516 w 4813331"/>
              <a:gd name="connsiteY78" fmla="*/ 889037 h 1311068"/>
              <a:gd name="connsiteX79" fmla="*/ 2803661 w 4813331"/>
              <a:gd name="connsiteY79" fmla="*/ 919182 h 1311068"/>
              <a:gd name="connsiteX80" fmla="*/ 2813710 w 4813331"/>
              <a:gd name="connsiteY80" fmla="*/ 949327 h 1311068"/>
              <a:gd name="connsiteX81" fmla="*/ 2894096 w 4813331"/>
              <a:gd name="connsiteY81" fmla="*/ 989520 h 1311068"/>
              <a:gd name="connsiteX82" fmla="*/ 2934290 w 4813331"/>
              <a:gd name="connsiteY82" fmla="*/ 1009617 h 1311068"/>
              <a:gd name="connsiteX83" fmla="*/ 2964435 w 4813331"/>
              <a:gd name="connsiteY83" fmla="*/ 979472 h 1311068"/>
              <a:gd name="connsiteX84" fmla="*/ 2994580 w 4813331"/>
              <a:gd name="connsiteY84" fmla="*/ 959375 h 1311068"/>
              <a:gd name="connsiteX85" fmla="*/ 3064918 w 4813331"/>
              <a:gd name="connsiteY85" fmla="*/ 889037 h 1311068"/>
              <a:gd name="connsiteX86" fmla="*/ 3074967 w 4813331"/>
              <a:gd name="connsiteY86" fmla="*/ 848843 h 1311068"/>
              <a:gd name="connsiteX87" fmla="*/ 3105112 w 4813331"/>
              <a:gd name="connsiteY87" fmla="*/ 768457 h 1311068"/>
              <a:gd name="connsiteX88" fmla="*/ 3115160 w 4813331"/>
              <a:gd name="connsiteY88" fmla="*/ 667973 h 1311068"/>
              <a:gd name="connsiteX89" fmla="*/ 3135257 w 4813331"/>
              <a:gd name="connsiteY89" fmla="*/ 617731 h 1311068"/>
              <a:gd name="connsiteX90" fmla="*/ 3145305 w 4813331"/>
              <a:gd name="connsiteY90" fmla="*/ 577538 h 1311068"/>
              <a:gd name="connsiteX91" fmla="*/ 3165402 w 4813331"/>
              <a:gd name="connsiteY91" fmla="*/ 547393 h 1311068"/>
              <a:gd name="connsiteX92" fmla="*/ 3195547 w 4813331"/>
              <a:gd name="connsiteY92" fmla="*/ 456958 h 1311068"/>
              <a:gd name="connsiteX93" fmla="*/ 3215644 w 4813331"/>
              <a:gd name="connsiteY93" fmla="*/ 426813 h 1311068"/>
              <a:gd name="connsiteX94" fmla="*/ 3235740 w 4813331"/>
              <a:gd name="connsiteY94" fmla="*/ 346426 h 1311068"/>
              <a:gd name="connsiteX95" fmla="*/ 3301039 w 4813331"/>
              <a:gd name="connsiteY95" fmla="*/ 137550 h 1311068"/>
              <a:gd name="connsiteX96" fmla="*/ 3296030 w 4813331"/>
              <a:gd name="connsiteY96" fmla="*/ 477054 h 1311068"/>
              <a:gd name="connsiteX97" fmla="*/ 3346272 w 4813331"/>
              <a:gd name="connsiteY97" fmla="*/ 607683 h 1311068"/>
              <a:gd name="connsiteX98" fmla="*/ 3356320 w 4813331"/>
              <a:gd name="connsiteY98" fmla="*/ 758408 h 1311068"/>
              <a:gd name="connsiteX99" fmla="*/ 3386466 w 4813331"/>
              <a:gd name="connsiteY99" fmla="*/ 929230 h 1311068"/>
              <a:gd name="connsiteX100" fmla="*/ 3426659 w 4813331"/>
              <a:gd name="connsiteY100" fmla="*/ 1049810 h 1311068"/>
              <a:gd name="connsiteX101" fmla="*/ 3436707 w 4813331"/>
              <a:gd name="connsiteY101" fmla="*/ 1090004 h 1311068"/>
              <a:gd name="connsiteX102" fmla="*/ 3446756 w 4813331"/>
              <a:gd name="connsiteY102" fmla="*/ 1220632 h 1311068"/>
              <a:gd name="connsiteX103" fmla="*/ 3466852 w 4813331"/>
              <a:gd name="connsiteY103" fmla="*/ 1280922 h 1311068"/>
              <a:gd name="connsiteX104" fmla="*/ 3476901 w 4813331"/>
              <a:gd name="connsiteY104" fmla="*/ 1311068 h 1311068"/>
              <a:gd name="connsiteX105" fmla="*/ 3537191 w 4813331"/>
              <a:gd name="connsiteY105" fmla="*/ 1230681 h 1311068"/>
              <a:gd name="connsiteX106" fmla="*/ 3587433 w 4813331"/>
              <a:gd name="connsiteY106" fmla="*/ 1150294 h 1311068"/>
              <a:gd name="connsiteX107" fmla="*/ 3607529 w 4813331"/>
              <a:gd name="connsiteY107" fmla="*/ 1079955 h 1311068"/>
              <a:gd name="connsiteX108" fmla="*/ 3617578 w 4813331"/>
              <a:gd name="connsiteY108" fmla="*/ 1019665 h 1311068"/>
              <a:gd name="connsiteX109" fmla="*/ 3647723 w 4813331"/>
              <a:gd name="connsiteY109" fmla="*/ 949327 h 1311068"/>
              <a:gd name="connsiteX110" fmla="*/ 3657771 w 4813331"/>
              <a:gd name="connsiteY110" fmla="*/ 848843 h 1311068"/>
              <a:gd name="connsiteX111" fmla="*/ 3687916 w 4813331"/>
              <a:gd name="connsiteY111" fmla="*/ 778505 h 1311068"/>
              <a:gd name="connsiteX112" fmla="*/ 3758255 w 4813331"/>
              <a:gd name="connsiteY112" fmla="*/ 868940 h 1311068"/>
              <a:gd name="connsiteX113" fmla="*/ 3778351 w 4813331"/>
              <a:gd name="connsiteY113" fmla="*/ 909133 h 1311068"/>
              <a:gd name="connsiteX114" fmla="*/ 3788400 w 4813331"/>
              <a:gd name="connsiteY114" fmla="*/ 1009617 h 1311068"/>
              <a:gd name="connsiteX115" fmla="*/ 3838641 w 4813331"/>
              <a:gd name="connsiteY115" fmla="*/ 1029714 h 1311068"/>
              <a:gd name="connsiteX116" fmla="*/ 4009463 w 4813331"/>
              <a:gd name="connsiteY116" fmla="*/ 1049810 h 1311068"/>
              <a:gd name="connsiteX117" fmla="*/ 4039608 w 4813331"/>
              <a:gd name="connsiteY117" fmla="*/ 1039762 h 1311068"/>
              <a:gd name="connsiteX118" fmla="*/ 4049657 w 4813331"/>
              <a:gd name="connsiteY118" fmla="*/ 959375 h 1311068"/>
              <a:gd name="connsiteX119" fmla="*/ 4059705 w 4813331"/>
              <a:gd name="connsiteY119" fmla="*/ 909133 h 1311068"/>
              <a:gd name="connsiteX120" fmla="*/ 4109947 w 4813331"/>
              <a:gd name="connsiteY120" fmla="*/ 878988 h 1311068"/>
              <a:gd name="connsiteX121" fmla="*/ 4130044 w 4813331"/>
              <a:gd name="connsiteY121" fmla="*/ 848843 h 1311068"/>
              <a:gd name="connsiteX122" fmla="*/ 4170237 w 4813331"/>
              <a:gd name="connsiteY122" fmla="*/ 808650 h 1311068"/>
              <a:gd name="connsiteX123" fmla="*/ 4180285 w 4813331"/>
              <a:gd name="connsiteY123" fmla="*/ 748360 h 1311068"/>
              <a:gd name="connsiteX124" fmla="*/ 4200382 w 4813331"/>
              <a:gd name="connsiteY124" fmla="*/ 718215 h 1311068"/>
              <a:gd name="connsiteX125" fmla="*/ 4230527 w 4813331"/>
              <a:gd name="connsiteY125" fmla="*/ 657925 h 1311068"/>
              <a:gd name="connsiteX126" fmla="*/ 4260672 w 4813331"/>
              <a:gd name="connsiteY126" fmla="*/ 667973 h 1311068"/>
              <a:gd name="connsiteX127" fmla="*/ 4290817 w 4813331"/>
              <a:gd name="connsiteY127" fmla="*/ 778505 h 1311068"/>
              <a:gd name="connsiteX128" fmla="*/ 4310914 w 4813331"/>
              <a:gd name="connsiteY128" fmla="*/ 848843 h 1311068"/>
              <a:gd name="connsiteX129" fmla="*/ 4331011 w 4813331"/>
              <a:gd name="connsiteY129" fmla="*/ 878988 h 1311068"/>
              <a:gd name="connsiteX130" fmla="*/ 4371204 w 4813331"/>
              <a:gd name="connsiteY130" fmla="*/ 818698 h 1311068"/>
              <a:gd name="connsiteX131" fmla="*/ 4431494 w 4813331"/>
              <a:gd name="connsiteY131" fmla="*/ 718215 h 1311068"/>
              <a:gd name="connsiteX132" fmla="*/ 4441542 w 4813331"/>
              <a:gd name="connsiteY132" fmla="*/ 527296 h 1311068"/>
              <a:gd name="connsiteX133" fmla="*/ 4451591 w 4813331"/>
              <a:gd name="connsiteY133" fmla="*/ 487103 h 1311068"/>
              <a:gd name="connsiteX134" fmla="*/ 4501833 w 4813331"/>
              <a:gd name="connsiteY134" fmla="*/ 597635 h 1311068"/>
              <a:gd name="connsiteX135" fmla="*/ 4511881 w 4813331"/>
              <a:gd name="connsiteY135" fmla="*/ 678021 h 1311068"/>
              <a:gd name="connsiteX136" fmla="*/ 4521929 w 4813331"/>
              <a:gd name="connsiteY136" fmla="*/ 808650 h 1311068"/>
              <a:gd name="connsiteX137" fmla="*/ 4552074 w 4813331"/>
              <a:gd name="connsiteY137" fmla="*/ 899085 h 1311068"/>
              <a:gd name="connsiteX138" fmla="*/ 4562123 w 4813331"/>
              <a:gd name="connsiteY138" fmla="*/ 929230 h 1311068"/>
              <a:gd name="connsiteX139" fmla="*/ 4572171 w 4813331"/>
              <a:gd name="connsiteY139" fmla="*/ 959375 h 1311068"/>
              <a:gd name="connsiteX140" fmla="*/ 4602316 w 4813331"/>
              <a:gd name="connsiteY140" fmla="*/ 989520 h 1311068"/>
              <a:gd name="connsiteX141" fmla="*/ 4612364 w 4813331"/>
              <a:gd name="connsiteY141" fmla="*/ 1130197 h 1311068"/>
              <a:gd name="connsiteX142" fmla="*/ 4652558 w 4813331"/>
              <a:gd name="connsiteY142" fmla="*/ 1150294 h 1311068"/>
              <a:gd name="connsiteX143" fmla="*/ 4712848 w 4813331"/>
              <a:gd name="connsiteY143" fmla="*/ 1090004 h 1311068"/>
              <a:gd name="connsiteX144" fmla="*/ 4753041 w 4813331"/>
              <a:gd name="connsiteY144" fmla="*/ 1019665 h 1311068"/>
              <a:gd name="connsiteX145" fmla="*/ 4793235 w 4813331"/>
              <a:gd name="connsiteY145" fmla="*/ 959375 h 1311068"/>
              <a:gd name="connsiteX146" fmla="*/ 4813331 w 4813331"/>
              <a:gd name="connsiteY146" fmla="*/ 909133 h 1311068"/>
              <a:gd name="connsiteX0" fmla="*/ 29291 w 4813331"/>
              <a:gd name="connsiteY0" fmla="*/ 67355 h 1311068"/>
              <a:gd name="connsiteX1" fmla="*/ 37015 w 4813331"/>
              <a:gd name="connsiteY1" fmla="*/ 58374 h 1311068"/>
              <a:gd name="connsiteX2" fmla="*/ 56681 w 4813331"/>
              <a:gd name="connsiteY2" fmla="*/ 68206 h 1311068"/>
              <a:gd name="connsiteX3" fmla="*/ 251380 w 4813331"/>
              <a:gd name="connsiteY3" fmla="*/ 417597 h 1311068"/>
              <a:gd name="connsiteX4" fmla="*/ 261428 w 4813331"/>
              <a:gd name="connsiteY4" fmla="*/ 525104 h 1311068"/>
              <a:gd name="connsiteX5" fmla="*/ 291573 w 4813331"/>
              <a:gd name="connsiteY5" fmla="*/ 377403 h 1311068"/>
              <a:gd name="connsiteX6" fmla="*/ 301622 w 4813331"/>
              <a:gd name="connsiteY6" fmla="*/ 751677 h 1311068"/>
              <a:gd name="connsiteX7" fmla="*/ 341815 w 4813331"/>
              <a:gd name="connsiteY7" fmla="*/ 566162 h 1311068"/>
              <a:gd name="connsiteX8" fmla="*/ 351863 w 4813331"/>
              <a:gd name="connsiteY8" fmla="*/ 513896 h 1311068"/>
              <a:gd name="connsiteX9" fmla="*/ 361912 w 4813331"/>
              <a:gd name="connsiteY9" fmla="*/ 829176 h 1311068"/>
              <a:gd name="connsiteX10" fmla="*/ 432250 w 4813331"/>
              <a:gd name="connsiteY10" fmla="*/ 542588 h 1311068"/>
              <a:gd name="connsiteX11" fmla="*/ 472444 w 4813331"/>
              <a:gd name="connsiteY11" fmla="*/ 700121 h 1311068"/>
              <a:gd name="connsiteX12" fmla="*/ 502589 w 4813331"/>
              <a:gd name="connsiteY12" fmla="*/ 729833 h 1311068"/>
              <a:gd name="connsiteX13" fmla="*/ 532734 w 4813331"/>
              <a:gd name="connsiteY13" fmla="*/ 650742 h 1311068"/>
              <a:gd name="connsiteX14" fmla="*/ 582975 w 4813331"/>
              <a:gd name="connsiteY14" fmla="*/ 1019665 h 1311068"/>
              <a:gd name="connsiteX15" fmla="*/ 613120 w 4813331"/>
              <a:gd name="connsiteY15" fmla="*/ 999569 h 1311068"/>
              <a:gd name="connsiteX16" fmla="*/ 626950 w 4813331"/>
              <a:gd name="connsiteY16" fmla="*/ 982606 h 1311068"/>
              <a:gd name="connsiteX17" fmla="*/ 713604 w 4813331"/>
              <a:gd name="connsiteY17" fmla="*/ 949327 h 1311068"/>
              <a:gd name="connsiteX18" fmla="*/ 763846 w 4813331"/>
              <a:gd name="connsiteY18" fmla="*/ 1069907 h 1311068"/>
              <a:gd name="connsiteX19" fmla="*/ 834184 w 4813331"/>
              <a:gd name="connsiteY19" fmla="*/ 1120149 h 1311068"/>
              <a:gd name="connsiteX20" fmla="*/ 964813 w 4813331"/>
              <a:gd name="connsiteY20" fmla="*/ 1230681 h 1311068"/>
              <a:gd name="connsiteX21" fmla="*/ 1005006 w 4813331"/>
              <a:gd name="connsiteY21" fmla="*/ 1210584 h 1311068"/>
              <a:gd name="connsiteX22" fmla="*/ 1045200 w 4813331"/>
              <a:gd name="connsiteY22" fmla="*/ 1150294 h 1311068"/>
              <a:gd name="connsiteX23" fmla="*/ 1055248 w 4813331"/>
              <a:gd name="connsiteY23" fmla="*/ 1039762 h 1311068"/>
              <a:gd name="connsiteX24" fmla="*/ 1145683 w 4813331"/>
              <a:gd name="connsiteY24" fmla="*/ 899085 h 1311068"/>
              <a:gd name="connsiteX25" fmla="*/ 1155731 w 4813331"/>
              <a:gd name="connsiteY25" fmla="*/ 848843 h 1311068"/>
              <a:gd name="connsiteX26" fmla="*/ 1195925 w 4813331"/>
              <a:gd name="connsiteY26" fmla="*/ 798602 h 1311068"/>
              <a:gd name="connsiteX27" fmla="*/ 1216022 w 4813331"/>
              <a:gd name="connsiteY27" fmla="*/ 768457 h 1311068"/>
              <a:gd name="connsiteX28" fmla="*/ 1226070 w 4813331"/>
              <a:gd name="connsiteY28" fmla="*/ 738311 h 1311068"/>
              <a:gd name="connsiteX29" fmla="*/ 1246167 w 4813331"/>
              <a:gd name="connsiteY29" fmla="*/ 688070 h 1311068"/>
              <a:gd name="connsiteX30" fmla="*/ 1266263 w 4813331"/>
              <a:gd name="connsiteY30" fmla="*/ 557441 h 1311068"/>
              <a:gd name="connsiteX31" fmla="*/ 1276312 w 4813331"/>
              <a:gd name="connsiteY31" fmla="*/ 748360 h 1311068"/>
              <a:gd name="connsiteX32" fmla="*/ 1296408 w 4813331"/>
              <a:gd name="connsiteY32" fmla="*/ 708166 h 1311068"/>
              <a:gd name="connsiteX33" fmla="*/ 1306457 w 4813331"/>
              <a:gd name="connsiteY33" fmla="*/ 678021 h 1311068"/>
              <a:gd name="connsiteX34" fmla="*/ 1356699 w 4813331"/>
              <a:gd name="connsiteY34" fmla="*/ 768457 h 1311068"/>
              <a:gd name="connsiteX35" fmla="*/ 1406940 w 4813331"/>
              <a:gd name="connsiteY35" fmla="*/ 828747 h 1311068"/>
              <a:gd name="connsiteX36" fmla="*/ 1437085 w 4813331"/>
              <a:gd name="connsiteY36" fmla="*/ 838795 h 1311068"/>
              <a:gd name="connsiteX37" fmla="*/ 1487327 w 4813331"/>
              <a:gd name="connsiteY37" fmla="*/ 728263 h 1311068"/>
              <a:gd name="connsiteX38" fmla="*/ 1547617 w 4813331"/>
              <a:gd name="connsiteY38" fmla="*/ 667973 h 1311068"/>
              <a:gd name="connsiteX39" fmla="*/ 1567714 w 4813331"/>
              <a:gd name="connsiteY39" fmla="*/ 627780 h 1311068"/>
              <a:gd name="connsiteX40" fmla="*/ 1597859 w 4813331"/>
              <a:gd name="connsiteY40" fmla="*/ 487103 h 1311068"/>
              <a:gd name="connsiteX41" fmla="*/ 1617956 w 4813331"/>
              <a:gd name="connsiteY41" fmla="*/ 517248 h 1311068"/>
              <a:gd name="connsiteX42" fmla="*/ 1628004 w 4813331"/>
              <a:gd name="connsiteY42" fmla="*/ 547393 h 1311068"/>
              <a:gd name="connsiteX43" fmla="*/ 1648101 w 4813331"/>
              <a:gd name="connsiteY43" fmla="*/ 617731 h 1311068"/>
              <a:gd name="connsiteX44" fmla="*/ 1698342 w 4813331"/>
              <a:gd name="connsiteY44" fmla="*/ 698118 h 1311068"/>
              <a:gd name="connsiteX45" fmla="*/ 1728488 w 4813331"/>
              <a:gd name="connsiteY45" fmla="*/ 858892 h 1311068"/>
              <a:gd name="connsiteX46" fmla="*/ 1758633 w 4813331"/>
              <a:gd name="connsiteY46" fmla="*/ 969424 h 1311068"/>
              <a:gd name="connsiteX47" fmla="*/ 1778729 w 4813331"/>
              <a:gd name="connsiteY47" fmla="*/ 1049810 h 1311068"/>
              <a:gd name="connsiteX48" fmla="*/ 1798826 w 4813331"/>
              <a:gd name="connsiteY48" fmla="*/ 1079955 h 1311068"/>
              <a:gd name="connsiteX49" fmla="*/ 1828971 w 4813331"/>
              <a:gd name="connsiteY49" fmla="*/ 1069907 h 1311068"/>
              <a:gd name="connsiteX50" fmla="*/ 1839019 w 4813331"/>
              <a:gd name="connsiteY50" fmla="*/ 1039762 h 1311068"/>
              <a:gd name="connsiteX51" fmla="*/ 1859116 w 4813331"/>
              <a:gd name="connsiteY51" fmla="*/ 1009617 h 1311068"/>
              <a:gd name="connsiteX52" fmla="*/ 1889261 w 4813331"/>
              <a:gd name="connsiteY52" fmla="*/ 959375 h 1311068"/>
              <a:gd name="connsiteX53" fmla="*/ 1929455 w 4813331"/>
              <a:gd name="connsiteY53" fmla="*/ 989520 h 1311068"/>
              <a:gd name="connsiteX54" fmla="*/ 2029938 w 4813331"/>
              <a:gd name="connsiteY54" fmla="*/ 1079955 h 1311068"/>
              <a:gd name="connsiteX55" fmla="*/ 2070131 w 4813331"/>
              <a:gd name="connsiteY55" fmla="*/ 1150294 h 1311068"/>
              <a:gd name="connsiteX56" fmla="*/ 2100277 w 4813331"/>
              <a:gd name="connsiteY56" fmla="*/ 1170391 h 1311068"/>
              <a:gd name="connsiteX57" fmla="*/ 2110325 w 4813331"/>
              <a:gd name="connsiteY57" fmla="*/ 1200536 h 1311068"/>
              <a:gd name="connsiteX58" fmla="*/ 2130422 w 4813331"/>
              <a:gd name="connsiteY58" fmla="*/ 1170391 h 1311068"/>
              <a:gd name="connsiteX59" fmla="*/ 2140470 w 4813331"/>
              <a:gd name="connsiteY59" fmla="*/ 1130197 h 1311068"/>
              <a:gd name="connsiteX60" fmla="*/ 2160567 w 4813331"/>
              <a:gd name="connsiteY60" fmla="*/ 1079955 h 1311068"/>
              <a:gd name="connsiteX61" fmla="*/ 2170615 w 4813331"/>
              <a:gd name="connsiteY61" fmla="*/ 1049810 h 1311068"/>
              <a:gd name="connsiteX62" fmla="*/ 2180663 w 4813331"/>
              <a:gd name="connsiteY62" fmla="*/ 889037 h 1311068"/>
              <a:gd name="connsiteX63" fmla="*/ 2210808 w 4813331"/>
              <a:gd name="connsiteY63" fmla="*/ 798602 h 1311068"/>
              <a:gd name="connsiteX64" fmla="*/ 2240953 w 4813331"/>
              <a:gd name="connsiteY64" fmla="*/ 748360 h 1311068"/>
              <a:gd name="connsiteX65" fmla="*/ 2251002 w 4813331"/>
              <a:gd name="connsiteY65" fmla="*/ 688070 h 1311068"/>
              <a:gd name="connsiteX66" fmla="*/ 2261050 w 4813331"/>
              <a:gd name="connsiteY66" fmla="*/ 718215 h 1311068"/>
              <a:gd name="connsiteX67" fmla="*/ 2271099 w 4813331"/>
              <a:gd name="connsiteY67" fmla="*/ 778505 h 1311068"/>
              <a:gd name="connsiteX68" fmla="*/ 2301244 w 4813331"/>
              <a:gd name="connsiteY68" fmla="*/ 848843 h 1311068"/>
              <a:gd name="connsiteX69" fmla="*/ 2311292 w 4813331"/>
              <a:gd name="connsiteY69" fmla="*/ 969424 h 1311068"/>
              <a:gd name="connsiteX70" fmla="*/ 2331389 w 4813331"/>
              <a:gd name="connsiteY70" fmla="*/ 1090004 h 1311068"/>
              <a:gd name="connsiteX71" fmla="*/ 2391679 w 4813331"/>
              <a:gd name="connsiteY71" fmla="*/ 1029714 h 1311068"/>
              <a:gd name="connsiteX72" fmla="*/ 2451969 w 4813331"/>
              <a:gd name="connsiteY72" fmla="*/ 989520 h 1311068"/>
              <a:gd name="connsiteX73" fmla="*/ 2502211 w 4813331"/>
              <a:gd name="connsiteY73" fmla="*/ 929230 h 1311068"/>
              <a:gd name="connsiteX74" fmla="*/ 2542404 w 4813331"/>
              <a:gd name="connsiteY74" fmla="*/ 868940 h 1311068"/>
              <a:gd name="connsiteX75" fmla="*/ 2612742 w 4813331"/>
              <a:gd name="connsiteY75" fmla="*/ 808650 h 1311068"/>
              <a:gd name="connsiteX76" fmla="*/ 2662984 w 4813331"/>
              <a:gd name="connsiteY76" fmla="*/ 818698 h 1311068"/>
              <a:gd name="connsiteX77" fmla="*/ 2713226 w 4813331"/>
              <a:gd name="connsiteY77" fmla="*/ 858892 h 1311068"/>
              <a:gd name="connsiteX78" fmla="*/ 2773516 w 4813331"/>
              <a:gd name="connsiteY78" fmla="*/ 889037 h 1311068"/>
              <a:gd name="connsiteX79" fmla="*/ 2803661 w 4813331"/>
              <a:gd name="connsiteY79" fmla="*/ 919182 h 1311068"/>
              <a:gd name="connsiteX80" fmla="*/ 2813710 w 4813331"/>
              <a:gd name="connsiteY80" fmla="*/ 949327 h 1311068"/>
              <a:gd name="connsiteX81" fmla="*/ 2894096 w 4813331"/>
              <a:gd name="connsiteY81" fmla="*/ 989520 h 1311068"/>
              <a:gd name="connsiteX82" fmla="*/ 2934290 w 4813331"/>
              <a:gd name="connsiteY82" fmla="*/ 1009617 h 1311068"/>
              <a:gd name="connsiteX83" fmla="*/ 2964435 w 4813331"/>
              <a:gd name="connsiteY83" fmla="*/ 979472 h 1311068"/>
              <a:gd name="connsiteX84" fmla="*/ 2994580 w 4813331"/>
              <a:gd name="connsiteY84" fmla="*/ 959375 h 1311068"/>
              <a:gd name="connsiteX85" fmla="*/ 3064918 w 4813331"/>
              <a:gd name="connsiteY85" fmla="*/ 889037 h 1311068"/>
              <a:gd name="connsiteX86" fmla="*/ 3074967 w 4813331"/>
              <a:gd name="connsiteY86" fmla="*/ 848843 h 1311068"/>
              <a:gd name="connsiteX87" fmla="*/ 3105112 w 4813331"/>
              <a:gd name="connsiteY87" fmla="*/ 768457 h 1311068"/>
              <a:gd name="connsiteX88" fmla="*/ 3115160 w 4813331"/>
              <a:gd name="connsiteY88" fmla="*/ 667973 h 1311068"/>
              <a:gd name="connsiteX89" fmla="*/ 3135257 w 4813331"/>
              <a:gd name="connsiteY89" fmla="*/ 617731 h 1311068"/>
              <a:gd name="connsiteX90" fmla="*/ 3145305 w 4813331"/>
              <a:gd name="connsiteY90" fmla="*/ 577538 h 1311068"/>
              <a:gd name="connsiteX91" fmla="*/ 3165402 w 4813331"/>
              <a:gd name="connsiteY91" fmla="*/ 547393 h 1311068"/>
              <a:gd name="connsiteX92" fmla="*/ 3195547 w 4813331"/>
              <a:gd name="connsiteY92" fmla="*/ 456958 h 1311068"/>
              <a:gd name="connsiteX93" fmla="*/ 3215644 w 4813331"/>
              <a:gd name="connsiteY93" fmla="*/ 426813 h 1311068"/>
              <a:gd name="connsiteX94" fmla="*/ 3235740 w 4813331"/>
              <a:gd name="connsiteY94" fmla="*/ 346426 h 1311068"/>
              <a:gd name="connsiteX95" fmla="*/ 3301039 w 4813331"/>
              <a:gd name="connsiteY95" fmla="*/ 137550 h 1311068"/>
              <a:gd name="connsiteX96" fmla="*/ 3296030 w 4813331"/>
              <a:gd name="connsiteY96" fmla="*/ 477054 h 1311068"/>
              <a:gd name="connsiteX97" fmla="*/ 3346272 w 4813331"/>
              <a:gd name="connsiteY97" fmla="*/ 607683 h 1311068"/>
              <a:gd name="connsiteX98" fmla="*/ 3356320 w 4813331"/>
              <a:gd name="connsiteY98" fmla="*/ 758408 h 1311068"/>
              <a:gd name="connsiteX99" fmla="*/ 3386466 w 4813331"/>
              <a:gd name="connsiteY99" fmla="*/ 929230 h 1311068"/>
              <a:gd name="connsiteX100" fmla="*/ 3426659 w 4813331"/>
              <a:gd name="connsiteY100" fmla="*/ 1049810 h 1311068"/>
              <a:gd name="connsiteX101" fmla="*/ 3436707 w 4813331"/>
              <a:gd name="connsiteY101" fmla="*/ 1090004 h 1311068"/>
              <a:gd name="connsiteX102" fmla="*/ 3446756 w 4813331"/>
              <a:gd name="connsiteY102" fmla="*/ 1220632 h 1311068"/>
              <a:gd name="connsiteX103" fmla="*/ 3466852 w 4813331"/>
              <a:gd name="connsiteY103" fmla="*/ 1280922 h 1311068"/>
              <a:gd name="connsiteX104" fmla="*/ 3476901 w 4813331"/>
              <a:gd name="connsiteY104" fmla="*/ 1311068 h 1311068"/>
              <a:gd name="connsiteX105" fmla="*/ 3537191 w 4813331"/>
              <a:gd name="connsiteY105" fmla="*/ 1230681 h 1311068"/>
              <a:gd name="connsiteX106" fmla="*/ 3587433 w 4813331"/>
              <a:gd name="connsiteY106" fmla="*/ 1150294 h 1311068"/>
              <a:gd name="connsiteX107" fmla="*/ 3607529 w 4813331"/>
              <a:gd name="connsiteY107" fmla="*/ 1079955 h 1311068"/>
              <a:gd name="connsiteX108" fmla="*/ 3617578 w 4813331"/>
              <a:gd name="connsiteY108" fmla="*/ 1019665 h 1311068"/>
              <a:gd name="connsiteX109" fmla="*/ 3647723 w 4813331"/>
              <a:gd name="connsiteY109" fmla="*/ 949327 h 1311068"/>
              <a:gd name="connsiteX110" fmla="*/ 3657771 w 4813331"/>
              <a:gd name="connsiteY110" fmla="*/ 848843 h 1311068"/>
              <a:gd name="connsiteX111" fmla="*/ 3687916 w 4813331"/>
              <a:gd name="connsiteY111" fmla="*/ 778505 h 1311068"/>
              <a:gd name="connsiteX112" fmla="*/ 3758255 w 4813331"/>
              <a:gd name="connsiteY112" fmla="*/ 868940 h 1311068"/>
              <a:gd name="connsiteX113" fmla="*/ 3778351 w 4813331"/>
              <a:gd name="connsiteY113" fmla="*/ 909133 h 1311068"/>
              <a:gd name="connsiteX114" fmla="*/ 3788400 w 4813331"/>
              <a:gd name="connsiteY114" fmla="*/ 1009617 h 1311068"/>
              <a:gd name="connsiteX115" fmla="*/ 3838641 w 4813331"/>
              <a:gd name="connsiteY115" fmla="*/ 1029714 h 1311068"/>
              <a:gd name="connsiteX116" fmla="*/ 4009463 w 4813331"/>
              <a:gd name="connsiteY116" fmla="*/ 1049810 h 1311068"/>
              <a:gd name="connsiteX117" fmla="*/ 4039608 w 4813331"/>
              <a:gd name="connsiteY117" fmla="*/ 1039762 h 1311068"/>
              <a:gd name="connsiteX118" fmla="*/ 4049657 w 4813331"/>
              <a:gd name="connsiteY118" fmla="*/ 959375 h 1311068"/>
              <a:gd name="connsiteX119" fmla="*/ 4059705 w 4813331"/>
              <a:gd name="connsiteY119" fmla="*/ 909133 h 1311068"/>
              <a:gd name="connsiteX120" fmla="*/ 4109947 w 4813331"/>
              <a:gd name="connsiteY120" fmla="*/ 878988 h 1311068"/>
              <a:gd name="connsiteX121" fmla="*/ 4130044 w 4813331"/>
              <a:gd name="connsiteY121" fmla="*/ 848843 h 1311068"/>
              <a:gd name="connsiteX122" fmla="*/ 4170237 w 4813331"/>
              <a:gd name="connsiteY122" fmla="*/ 808650 h 1311068"/>
              <a:gd name="connsiteX123" fmla="*/ 4180285 w 4813331"/>
              <a:gd name="connsiteY123" fmla="*/ 748360 h 1311068"/>
              <a:gd name="connsiteX124" fmla="*/ 4200382 w 4813331"/>
              <a:gd name="connsiteY124" fmla="*/ 718215 h 1311068"/>
              <a:gd name="connsiteX125" fmla="*/ 4230527 w 4813331"/>
              <a:gd name="connsiteY125" fmla="*/ 657925 h 1311068"/>
              <a:gd name="connsiteX126" fmla="*/ 4260672 w 4813331"/>
              <a:gd name="connsiteY126" fmla="*/ 667973 h 1311068"/>
              <a:gd name="connsiteX127" fmla="*/ 4290817 w 4813331"/>
              <a:gd name="connsiteY127" fmla="*/ 778505 h 1311068"/>
              <a:gd name="connsiteX128" fmla="*/ 4310914 w 4813331"/>
              <a:gd name="connsiteY128" fmla="*/ 848843 h 1311068"/>
              <a:gd name="connsiteX129" fmla="*/ 4331011 w 4813331"/>
              <a:gd name="connsiteY129" fmla="*/ 878988 h 1311068"/>
              <a:gd name="connsiteX130" fmla="*/ 4371204 w 4813331"/>
              <a:gd name="connsiteY130" fmla="*/ 818698 h 1311068"/>
              <a:gd name="connsiteX131" fmla="*/ 4431494 w 4813331"/>
              <a:gd name="connsiteY131" fmla="*/ 718215 h 1311068"/>
              <a:gd name="connsiteX132" fmla="*/ 4441542 w 4813331"/>
              <a:gd name="connsiteY132" fmla="*/ 527296 h 1311068"/>
              <a:gd name="connsiteX133" fmla="*/ 4451591 w 4813331"/>
              <a:gd name="connsiteY133" fmla="*/ 487103 h 1311068"/>
              <a:gd name="connsiteX134" fmla="*/ 4501833 w 4813331"/>
              <a:gd name="connsiteY134" fmla="*/ 597635 h 1311068"/>
              <a:gd name="connsiteX135" fmla="*/ 4511881 w 4813331"/>
              <a:gd name="connsiteY135" fmla="*/ 678021 h 1311068"/>
              <a:gd name="connsiteX136" fmla="*/ 4521929 w 4813331"/>
              <a:gd name="connsiteY136" fmla="*/ 808650 h 1311068"/>
              <a:gd name="connsiteX137" fmla="*/ 4552074 w 4813331"/>
              <a:gd name="connsiteY137" fmla="*/ 899085 h 1311068"/>
              <a:gd name="connsiteX138" fmla="*/ 4562123 w 4813331"/>
              <a:gd name="connsiteY138" fmla="*/ 929230 h 1311068"/>
              <a:gd name="connsiteX139" fmla="*/ 4572171 w 4813331"/>
              <a:gd name="connsiteY139" fmla="*/ 959375 h 1311068"/>
              <a:gd name="connsiteX140" fmla="*/ 4602316 w 4813331"/>
              <a:gd name="connsiteY140" fmla="*/ 989520 h 1311068"/>
              <a:gd name="connsiteX141" fmla="*/ 4612364 w 4813331"/>
              <a:gd name="connsiteY141" fmla="*/ 1130197 h 1311068"/>
              <a:gd name="connsiteX142" fmla="*/ 4652558 w 4813331"/>
              <a:gd name="connsiteY142" fmla="*/ 1150294 h 1311068"/>
              <a:gd name="connsiteX143" fmla="*/ 4712848 w 4813331"/>
              <a:gd name="connsiteY143" fmla="*/ 1090004 h 1311068"/>
              <a:gd name="connsiteX144" fmla="*/ 4753041 w 4813331"/>
              <a:gd name="connsiteY144" fmla="*/ 1019665 h 1311068"/>
              <a:gd name="connsiteX145" fmla="*/ 4793235 w 4813331"/>
              <a:gd name="connsiteY145" fmla="*/ 959375 h 1311068"/>
              <a:gd name="connsiteX146" fmla="*/ 4813331 w 4813331"/>
              <a:gd name="connsiteY146" fmla="*/ 909133 h 1311068"/>
              <a:gd name="connsiteX0" fmla="*/ 29291 w 4813331"/>
              <a:gd name="connsiteY0" fmla="*/ 67355 h 1311068"/>
              <a:gd name="connsiteX1" fmla="*/ 37015 w 4813331"/>
              <a:gd name="connsiteY1" fmla="*/ 58374 h 1311068"/>
              <a:gd name="connsiteX2" fmla="*/ 56681 w 4813331"/>
              <a:gd name="connsiteY2" fmla="*/ 68206 h 1311068"/>
              <a:gd name="connsiteX3" fmla="*/ 251380 w 4813331"/>
              <a:gd name="connsiteY3" fmla="*/ 417597 h 1311068"/>
              <a:gd name="connsiteX4" fmla="*/ 261428 w 4813331"/>
              <a:gd name="connsiteY4" fmla="*/ 525104 h 1311068"/>
              <a:gd name="connsiteX5" fmla="*/ 291573 w 4813331"/>
              <a:gd name="connsiteY5" fmla="*/ 377403 h 1311068"/>
              <a:gd name="connsiteX6" fmla="*/ 301622 w 4813331"/>
              <a:gd name="connsiteY6" fmla="*/ 751677 h 1311068"/>
              <a:gd name="connsiteX7" fmla="*/ 341815 w 4813331"/>
              <a:gd name="connsiteY7" fmla="*/ 566162 h 1311068"/>
              <a:gd name="connsiteX8" fmla="*/ 351863 w 4813331"/>
              <a:gd name="connsiteY8" fmla="*/ 513896 h 1311068"/>
              <a:gd name="connsiteX9" fmla="*/ 361912 w 4813331"/>
              <a:gd name="connsiteY9" fmla="*/ 829176 h 1311068"/>
              <a:gd name="connsiteX10" fmla="*/ 432250 w 4813331"/>
              <a:gd name="connsiteY10" fmla="*/ 542588 h 1311068"/>
              <a:gd name="connsiteX11" fmla="*/ 472444 w 4813331"/>
              <a:gd name="connsiteY11" fmla="*/ 700121 h 1311068"/>
              <a:gd name="connsiteX12" fmla="*/ 502589 w 4813331"/>
              <a:gd name="connsiteY12" fmla="*/ 729833 h 1311068"/>
              <a:gd name="connsiteX13" fmla="*/ 532734 w 4813331"/>
              <a:gd name="connsiteY13" fmla="*/ 650742 h 1311068"/>
              <a:gd name="connsiteX14" fmla="*/ 582975 w 4813331"/>
              <a:gd name="connsiteY14" fmla="*/ 1019665 h 1311068"/>
              <a:gd name="connsiteX15" fmla="*/ 613120 w 4813331"/>
              <a:gd name="connsiteY15" fmla="*/ 999569 h 1311068"/>
              <a:gd name="connsiteX16" fmla="*/ 626950 w 4813331"/>
              <a:gd name="connsiteY16" fmla="*/ 982606 h 1311068"/>
              <a:gd name="connsiteX17" fmla="*/ 713604 w 4813331"/>
              <a:gd name="connsiteY17" fmla="*/ 949327 h 1311068"/>
              <a:gd name="connsiteX18" fmla="*/ 763846 w 4813331"/>
              <a:gd name="connsiteY18" fmla="*/ 1069907 h 1311068"/>
              <a:gd name="connsiteX19" fmla="*/ 834184 w 4813331"/>
              <a:gd name="connsiteY19" fmla="*/ 1120149 h 1311068"/>
              <a:gd name="connsiteX20" fmla="*/ 964813 w 4813331"/>
              <a:gd name="connsiteY20" fmla="*/ 1230681 h 1311068"/>
              <a:gd name="connsiteX21" fmla="*/ 1005006 w 4813331"/>
              <a:gd name="connsiteY21" fmla="*/ 1210584 h 1311068"/>
              <a:gd name="connsiteX22" fmla="*/ 1045200 w 4813331"/>
              <a:gd name="connsiteY22" fmla="*/ 1150294 h 1311068"/>
              <a:gd name="connsiteX23" fmla="*/ 1055248 w 4813331"/>
              <a:gd name="connsiteY23" fmla="*/ 1039762 h 1311068"/>
              <a:gd name="connsiteX24" fmla="*/ 1145683 w 4813331"/>
              <a:gd name="connsiteY24" fmla="*/ 899085 h 1311068"/>
              <a:gd name="connsiteX25" fmla="*/ 1155731 w 4813331"/>
              <a:gd name="connsiteY25" fmla="*/ 848843 h 1311068"/>
              <a:gd name="connsiteX26" fmla="*/ 1195925 w 4813331"/>
              <a:gd name="connsiteY26" fmla="*/ 798602 h 1311068"/>
              <a:gd name="connsiteX27" fmla="*/ 1216022 w 4813331"/>
              <a:gd name="connsiteY27" fmla="*/ 768457 h 1311068"/>
              <a:gd name="connsiteX28" fmla="*/ 1226070 w 4813331"/>
              <a:gd name="connsiteY28" fmla="*/ 738311 h 1311068"/>
              <a:gd name="connsiteX29" fmla="*/ 1246167 w 4813331"/>
              <a:gd name="connsiteY29" fmla="*/ 688070 h 1311068"/>
              <a:gd name="connsiteX30" fmla="*/ 1266263 w 4813331"/>
              <a:gd name="connsiteY30" fmla="*/ 557441 h 1311068"/>
              <a:gd name="connsiteX31" fmla="*/ 1276312 w 4813331"/>
              <a:gd name="connsiteY31" fmla="*/ 748360 h 1311068"/>
              <a:gd name="connsiteX32" fmla="*/ 1296408 w 4813331"/>
              <a:gd name="connsiteY32" fmla="*/ 708166 h 1311068"/>
              <a:gd name="connsiteX33" fmla="*/ 1306457 w 4813331"/>
              <a:gd name="connsiteY33" fmla="*/ 678021 h 1311068"/>
              <a:gd name="connsiteX34" fmla="*/ 1356699 w 4813331"/>
              <a:gd name="connsiteY34" fmla="*/ 768457 h 1311068"/>
              <a:gd name="connsiteX35" fmla="*/ 1406940 w 4813331"/>
              <a:gd name="connsiteY35" fmla="*/ 828747 h 1311068"/>
              <a:gd name="connsiteX36" fmla="*/ 1437085 w 4813331"/>
              <a:gd name="connsiteY36" fmla="*/ 838795 h 1311068"/>
              <a:gd name="connsiteX37" fmla="*/ 1487327 w 4813331"/>
              <a:gd name="connsiteY37" fmla="*/ 728263 h 1311068"/>
              <a:gd name="connsiteX38" fmla="*/ 1547617 w 4813331"/>
              <a:gd name="connsiteY38" fmla="*/ 667973 h 1311068"/>
              <a:gd name="connsiteX39" fmla="*/ 1567714 w 4813331"/>
              <a:gd name="connsiteY39" fmla="*/ 627780 h 1311068"/>
              <a:gd name="connsiteX40" fmla="*/ 1597859 w 4813331"/>
              <a:gd name="connsiteY40" fmla="*/ 487103 h 1311068"/>
              <a:gd name="connsiteX41" fmla="*/ 1617956 w 4813331"/>
              <a:gd name="connsiteY41" fmla="*/ 517248 h 1311068"/>
              <a:gd name="connsiteX42" fmla="*/ 1628004 w 4813331"/>
              <a:gd name="connsiteY42" fmla="*/ 547393 h 1311068"/>
              <a:gd name="connsiteX43" fmla="*/ 1648101 w 4813331"/>
              <a:gd name="connsiteY43" fmla="*/ 617731 h 1311068"/>
              <a:gd name="connsiteX44" fmla="*/ 1698342 w 4813331"/>
              <a:gd name="connsiteY44" fmla="*/ 698118 h 1311068"/>
              <a:gd name="connsiteX45" fmla="*/ 1728488 w 4813331"/>
              <a:gd name="connsiteY45" fmla="*/ 858892 h 1311068"/>
              <a:gd name="connsiteX46" fmla="*/ 1758633 w 4813331"/>
              <a:gd name="connsiteY46" fmla="*/ 969424 h 1311068"/>
              <a:gd name="connsiteX47" fmla="*/ 1778729 w 4813331"/>
              <a:gd name="connsiteY47" fmla="*/ 1049810 h 1311068"/>
              <a:gd name="connsiteX48" fmla="*/ 1798826 w 4813331"/>
              <a:gd name="connsiteY48" fmla="*/ 1079955 h 1311068"/>
              <a:gd name="connsiteX49" fmla="*/ 1828971 w 4813331"/>
              <a:gd name="connsiteY49" fmla="*/ 1069907 h 1311068"/>
              <a:gd name="connsiteX50" fmla="*/ 1839019 w 4813331"/>
              <a:gd name="connsiteY50" fmla="*/ 1039762 h 1311068"/>
              <a:gd name="connsiteX51" fmla="*/ 1859116 w 4813331"/>
              <a:gd name="connsiteY51" fmla="*/ 1009617 h 1311068"/>
              <a:gd name="connsiteX52" fmla="*/ 1889261 w 4813331"/>
              <a:gd name="connsiteY52" fmla="*/ 959375 h 1311068"/>
              <a:gd name="connsiteX53" fmla="*/ 1929455 w 4813331"/>
              <a:gd name="connsiteY53" fmla="*/ 989520 h 1311068"/>
              <a:gd name="connsiteX54" fmla="*/ 2029938 w 4813331"/>
              <a:gd name="connsiteY54" fmla="*/ 1079955 h 1311068"/>
              <a:gd name="connsiteX55" fmla="*/ 2070131 w 4813331"/>
              <a:gd name="connsiteY55" fmla="*/ 1150294 h 1311068"/>
              <a:gd name="connsiteX56" fmla="*/ 2100277 w 4813331"/>
              <a:gd name="connsiteY56" fmla="*/ 1170391 h 1311068"/>
              <a:gd name="connsiteX57" fmla="*/ 2110325 w 4813331"/>
              <a:gd name="connsiteY57" fmla="*/ 1200536 h 1311068"/>
              <a:gd name="connsiteX58" fmla="*/ 2130422 w 4813331"/>
              <a:gd name="connsiteY58" fmla="*/ 1170391 h 1311068"/>
              <a:gd name="connsiteX59" fmla="*/ 2140470 w 4813331"/>
              <a:gd name="connsiteY59" fmla="*/ 1130197 h 1311068"/>
              <a:gd name="connsiteX60" fmla="*/ 2160567 w 4813331"/>
              <a:gd name="connsiteY60" fmla="*/ 1079955 h 1311068"/>
              <a:gd name="connsiteX61" fmla="*/ 2170615 w 4813331"/>
              <a:gd name="connsiteY61" fmla="*/ 1049810 h 1311068"/>
              <a:gd name="connsiteX62" fmla="*/ 2180663 w 4813331"/>
              <a:gd name="connsiteY62" fmla="*/ 889037 h 1311068"/>
              <a:gd name="connsiteX63" fmla="*/ 2210808 w 4813331"/>
              <a:gd name="connsiteY63" fmla="*/ 798602 h 1311068"/>
              <a:gd name="connsiteX64" fmla="*/ 2240953 w 4813331"/>
              <a:gd name="connsiteY64" fmla="*/ 748360 h 1311068"/>
              <a:gd name="connsiteX65" fmla="*/ 2251002 w 4813331"/>
              <a:gd name="connsiteY65" fmla="*/ 688070 h 1311068"/>
              <a:gd name="connsiteX66" fmla="*/ 2261050 w 4813331"/>
              <a:gd name="connsiteY66" fmla="*/ 718215 h 1311068"/>
              <a:gd name="connsiteX67" fmla="*/ 2271099 w 4813331"/>
              <a:gd name="connsiteY67" fmla="*/ 778505 h 1311068"/>
              <a:gd name="connsiteX68" fmla="*/ 2301244 w 4813331"/>
              <a:gd name="connsiteY68" fmla="*/ 848843 h 1311068"/>
              <a:gd name="connsiteX69" fmla="*/ 2311292 w 4813331"/>
              <a:gd name="connsiteY69" fmla="*/ 969424 h 1311068"/>
              <a:gd name="connsiteX70" fmla="*/ 2331389 w 4813331"/>
              <a:gd name="connsiteY70" fmla="*/ 1090004 h 1311068"/>
              <a:gd name="connsiteX71" fmla="*/ 2391679 w 4813331"/>
              <a:gd name="connsiteY71" fmla="*/ 1029714 h 1311068"/>
              <a:gd name="connsiteX72" fmla="*/ 2451969 w 4813331"/>
              <a:gd name="connsiteY72" fmla="*/ 989520 h 1311068"/>
              <a:gd name="connsiteX73" fmla="*/ 2502211 w 4813331"/>
              <a:gd name="connsiteY73" fmla="*/ 929230 h 1311068"/>
              <a:gd name="connsiteX74" fmla="*/ 2542404 w 4813331"/>
              <a:gd name="connsiteY74" fmla="*/ 868940 h 1311068"/>
              <a:gd name="connsiteX75" fmla="*/ 2612742 w 4813331"/>
              <a:gd name="connsiteY75" fmla="*/ 808650 h 1311068"/>
              <a:gd name="connsiteX76" fmla="*/ 2662984 w 4813331"/>
              <a:gd name="connsiteY76" fmla="*/ 818698 h 1311068"/>
              <a:gd name="connsiteX77" fmla="*/ 2713226 w 4813331"/>
              <a:gd name="connsiteY77" fmla="*/ 858892 h 1311068"/>
              <a:gd name="connsiteX78" fmla="*/ 2773516 w 4813331"/>
              <a:gd name="connsiteY78" fmla="*/ 889037 h 1311068"/>
              <a:gd name="connsiteX79" fmla="*/ 2803661 w 4813331"/>
              <a:gd name="connsiteY79" fmla="*/ 919182 h 1311068"/>
              <a:gd name="connsiteX80" fmla="*/ 2813710 w 4813331"/>
              <a:gd name="connsiteY80" fmla="*/ 949327 h 1311068"/>
              <a:gd name="connsiteX81" fmla="*/ 2894096 w 4813331"/>
              <a:gd name="connsiteY81" fmla="*/ 989520 h 1311068"/>
              <a:gd name="connsiteX82" fmla="*/ 2934290 w 4813331"/>
              <a:gd name="connsiteY82" fmla="*/ 1009617 h 1311068"/>
              <a:gd name="connsiteX83" fmla="*/ 2964435 w 4813331"/>
              <a:gd name="connsiteY83" fmla="*/ 979472 h 1311068"/>
              <a:gd name="connsiteX84" fmla="*/ 2994580 w 4813331"/>
              <a:gd name="connsiteY84" fmla="*/ 959375 h 1311068"/>
              <a:gd name="connsiteX85" fmla="*/ 3064918 w 4813331"/>
              <a:gd name="connsiteY85" fmla="*/ 889037 h 1311068"/>
              <a:gd name="connsiteX86" fmla="*/ 3074967 w 4813331"/>
              <a:gd name="connsiteY86" fmla="*/ 848843 h 1311068"/>
              <a:gd name="connsiteX87" fmla="*/ 3105112 w 4813331"/>
              <a:gd name="connsiteY87" fmla="*/ 768457 h 1311068"/>
              <a:gd name="connsiteX88" fmla="*/ 3115160 w 4813331"/>
              <a:gd name="connsiteY88" fmla="*/ 667973 h 1311068"/>
              <a:gd name="connsiteX89" fmla="*/ 3135257 w 4813331"/>
              <a:gd name="connsiteY89" fmla="*/ 617731 h 1311068"/>
              <a:gd name="connsiteX90" fmla="*/ 3145305 w 4813331"/>
              <a:gd name="connsiteY90" fmla="*/ 577538 h 1311068"/>
              <a:gd name="connsiteX91" fmla="*/ 3165402 w 4813331"/>
              <a:gd name="connsiteY91" fmla="*/ 547393 h 1311068"/>
              <a:gd name="connsiteX92" fmla="*/ 3195547 w 4813331"/>
              <a:gd name="connsiteY92" fmla="*/ 456958 h 1311068"/>
              <a:gd name="connsiteX93" fmla="*/ 3215644 w 4813331"/>
              <a:gd name="connsiteY93" fmla="*/ 426813 h 1311068"/>
              <a:gd name="connsiteX94" fmla="*/ 3235740 w 4813331"/>
              <a:gd name="connsiteY94" fmla="*/ 346426 h 1311068"/>
              <a:gd name="connsiteX95" fmla="*/ 3301039 w 4813331"/>
              <a:gd name="connsiteY95" fmla="*/ 137550 h 1311068"/>
              <a:gd name="connsiteX96" fmla="*/ 3296030 w 4813331"/>
              <a:gd name="connsiteY96" fmla="*/ 477054 h 1311068"/>
              <a:gd name="connsiteX97" fmla="*/ 3346272 w 4813331"/>
              <a:gd name="connsiteY97" fmla="*/ 607683 h 1311068"/>
              <a:gd name="connsiteX98" fmla="*/ 3356320 w 4813331"/>
              <a:gd name="connsiteY98" fmla="*/ 758408 h 1311068"/>
              <a:gd name="connsiteX99" fmla="*/ 3386466 w 4813331"/>
              <a:gd name="connsiteY99" fmla="*/ 929230 h 1311068"/>
              <a:gd name="connsiteX100" fmla="*/ 3426659 w 4813331"/>
              <a:gd name="connsiteY100" fmla="*/ 1049810 h 1311068"/>
              <a:gd name="connsiteX101" fmla="*/ 3436707 w 4813331"/>
              <a:gd name="connsiteY101" fmla="*/ 1090004 h 1311068"/>
              <a:gd name="connsiteX102" fmla="*/ 3446756 w 4813331"/>
              <a:gd name="connsiteY102" fmla="*/ 1220632 h 1311068"/>
              <a:gd name="connsiteX103" fmla="*/ 3466852 w 4813331"/>
              <a:gd name="connsiteY103" fmla="*/ 1280922 h 1311068"/>
              <a:gd name="connsiteX104" fmla="*/ 3476901 w 4813331"/>
              <a:gd name="connsiteY104" fmla="*/ 1311068 h 1311068"/>
              <a:gd name="connsiteX105" fmla="*/ 3537191 w 4813331"/>
              <a:gd name="connsiteY105" fmla="*/ 1230681 h 1311068"/>
              <a:gd name="connsiteX106" fmla="*/ 3587433 w 4813331"/>
              <a:gd name="connsiteY106" fmla="*/ 1150294 h 1311068"/>
              <a:gd name="connsiteX107" fmla="*/ 3607529 w 4813331"/>
              <a:gd name="connsiteY107" fmla="*/ 1079955 h 1311068"/>
              <a:gd name="connsiteX108" fmla="*/ 3617578 w 4813331"/>
              <a:gd name="connsiteY108" fmla="*/ 1019665 h 1311068"/>
              <a:gd name="connsiteX109" fmla="*/ 3647723 w 4813331"/>
              <a:gd name="connsiteY109" fmla="*/ 949327 h 1311068"/>
              <a:gd name="connsiteX110" fmla="*/ 3657771 w 4813331"/>
              <a:gd name="connsiteY110" fmla="*/ 848843 h 1311068"/>
              <a:gd name="connsiteX111" fmla="*/ 3687916 w 4813331"/>
              <a:gd name="connsiteY111" fmla="*/ 778505 h 1311068"/>
              <a:gd name="connsiteX112" fmla="*/ 3758255 w 4813331"/>
              <a:gd name="connsiteY112" fmla="*/ 868940 h 1311068"/>
              <a:gd name="connsiteX113" fmla="*/ 3778351 w 4813331"/>
              <a:gd name="connsiteY113" fmla="*/ 909133 h 1311068"/>
              <a:gd name="connsiteX114" fmla="*/ 3788400 w 4813331"/>
              <a:gd name="connsiteY114" fmla="*/ 1009617 h 1311068"/>
              <a:gd name="connsiteX115" fmla="*/ 3838641 w 4813331"/>
              <a:gd name="connsiteY115" fmla="*/ 1029714 h 1311068"/>
              <a:gd name="connsiteX116" fmla="*/ 4009463 w 4813331"/>
              <a:gd name="connsiteY116" fmla="*/ 1049810 h 1311068"/>
              <a:gd name="connsiteX117" fmla="*/ 4039608 w 4813331"/>
              <a:gd name="connsiteY117" fmla="*/ 1039762 h 1311068"/>
              <a:gd name="connsiteX118" fmla="*/ 4049657 w 4813331"/>
              <a:gd name="connsiteY118" fmla="*/ 959375 h 1311068"/>
              <a:gd name="connsiteX119" fmla="*/ 4059705 w 4813331"/>
              <a:gd name="connsiteY119" fmla="*/ 909133 h 1311068"/>
              <a:gd name="connsiteX120" fmla="*/ 4109947 w 4813331"/>
              <a:gd name="connsiteY120" fmla="*/ 878988 h 1311068"/>
              <a:gd name="connsiteX121" fmla="*/ 4130044 w 4813331"/>
              <a:gd name="connsiteY121" fmla="*/ 848843 h 1311068"/>
              <a:gd name="connsiteX122" fmla="*/ 4170237 w 4813331"/>
              <a:gd name="connsiteY122" fmla="*/ 808650 h 1311068"/>
              <a:gd name="connsiteX123" fmla="*/ 4180285 w 4813331"/>
              <a:gd name="connsiteY123" fmla="*/ 748360 h 1311068"/>
              <a:gd name="connsiteX124" fmla="*/ 4200382 w 4813331"/>
              <a:gd name="connsiteY124" fmla="*/ 718215 h 1311068"/>
              <a:gd name="connsiteX125" fmla="*/ 4230527 w 4813331"/>
              <a:gd name="connsiteY125" fmla="*/ 657925 h 1311068"/>
              <a:gd name="connsiteX126" fmla="*/ 4260672 w 4813331"/>
              <a:gd name="connsiteY126" fmla="*/ 667973 h 1311068"/>
              <a:gd name="connsiteX127" fmla="*/ 4290817 w 4813331"/>
              <a:gd name="connsiteY127" fmla="*/ 778505 h 1311068"/>
              <a:gd name="connsiteX128" fmla="*/ 4310914 w 4813331"/>
              <a:gd name="connsiteY128" fmla="*/ 848843 h 1311068"/>
              <a:gd name="connsiteX129" fmla="*/ 4331011 w 4813331"/>
              <a:gd name="connsiteY129" fmla="*/ 878988 h 1311068"/>
              <a:gd name="connsiteX130" fmla="*/ 4371204 w 4813331"/>
              <a:gd name="connsiteY130" fmla="*/ 818698 h 1311068"/>
              <a:gd name="connsiteX131" fmla="*/ 4431494 w 4813331"/>
              <a:gd name="connsiteY131" fmla="*/ 718215 h 1311068"/>
              <a:gd name="connsiteX132" fmla="*/ 4441542 w 4813331"/>
              <a:gd name="connsiteY132" fmla="*/ 527296 h 1311068"/>
              <a:gd name="connsiteX133" fmla="*/ 4451591 w 4813331"/>
              <a:gd name="connsiteY133" fmla="*/ 487103 h 1311068"/>
              <a:gd name="connsiteX134" fmla="*/ 4501833 w 4813331"/>
              <a:gd name="connsiteY134" fmla="*/ 597635 h 1311068"/>
              <a:gd name="connsiteX135" fmla="*/ 4511881 w 4813331"/>
              <a:gd name="connsiteY135" fmla="*/ 678021 h 1311068"/>
              <a:gd name="connsiteX136" fmla="*/ 4521929 w 4813331"/>
              <a:gd name="connsiteY136" fmla="*/ 808650 h 1311068"/>
              <a:gd name="connsiteX137" fmla="*/ 4552074 w 4813331"/>
              <a:gd name="connsiteY137" fmla="*/ 899085 h 1311068"/>
              <a:gd name="connsiteX138" fmla="*/ 4562123 w 4813331"/>
              <a:gd name="connsiteY138" fmla="*/ 929230 h 1311068"/>
              <a:gd name="connsiteX139" fmla="*/ 4572171 w 4813331"/>
              <a:gd name="connsiteY139" fmla="*/ 959375 h 1311068"/>
              <a:gd name="connsiteX140" fmla="*/ 4602316 w 4813331"/>
              <a:gd name="connsiteY140" fmla="*/ 989520 h 1311068"/>
              <a:gd name="connsiteX141" fmla="*/ 4612364 w 4813331"/>
              <a:gd name="connsiteY141" fmla="*/ 1130197 h 1311068"/>
              <a:gd name="connsiteX142" fmla="*/ 4652558 w 4813331"/>
              <a:gd name="connsiteY142" fmla="*/ 1150294 h 1311068"/>
              <a:gd name="connsiteX143" fmla="*/ 4712848 w 4813331"/>
              <a:gd name="connsiteY143" fmla="*/ 1090004 h 1311068"/>
              <a:gd name="connsiteX144" fmla="*/ 4753041 w 4813331"/>
              <a:gd name="connsiteY144" fmla="*/ 1019665 h 1311068"/>
              <a:gd name="connsiteX145" fmla="*/ 4793235 w 4813331"/>
              <a:gd name="connsiteY145" fmla="*/ 959375 h 1311068"/>
              <a:gd name="connsiteX146" fmla="*/ 4813331 w 4813331"/>
              <a:gd name="connsiteY146" fmla="*/ 909133 h 1311068"/>
              <a:gd name="connsiteX0" fmla="*/ 29291 w 4813331"/>
              <a:gd name="connsiteY0" fmla="*/ 67355 h 1311068"/>
              <a:gd name="connsiteX1" fmla="*/ 37015 w 4813331"/>
              <a:gd name="connsiteY1" fmla="*/ 58374 h 1311068"/>
              <a:gd name="connsiteX2" fmla="*/ 56681 w 4813331"/>
              <a:gd name="connsiteY2" fmla="*/ 68206 h 1311068"/>
              <a:gd name="connsiteX3" fmla="*/ 251380 w 4813331"/>
              <a:gd name="connsiteY3" fmla="*/ 417597 h 1311068"/>
              <a:gd name="connsiteX4" fmla="*/ 261428 w 4813331"/>
              <a:gd name="connsiteY4" fmla="*/ 525104 h 1311068"/>
              <a:gd name="connsiteX5" fmla="*/ 291573 w 4813331"/>
              <a:gd name="connsiteY5" fmla="*/ 377403 h 1311068"/>
              <a:gd name="connsiteX6" fmla="*/ 301622 w 4813331"/>
              <a:gd name="connsiteY6" fmla="*/ 751677 h 1311068"/>
              <a:gd name="connsiteX7" fmla="*/ 341815 w 4813331"/>
              <a:gd name="connsiteY7" fmla="*/ 566162 h 1311068"/>
              <a:gd name="connsiteX8" fmla="*/ 351863 w 4813331"/>
              <a:gd name="connsiteY8" fmla="*/ 513896 h 1311068"/>
              <a:gd name="connsiteX9" fmla="*/ 361912 w 4813331"/>
              <a:gd name="connsiteY9" fmla="*/ 829176 h 1311068"/>
              <a:gd name="connsiteX10" fmla="*/ 432250 w 4813331"/>
              <a:gd name="connsiteY10" fmla="*/ 542588 h 1311068"/>
              <a:gd name="connsiteX11" fmla="*/ 472444 w 4813331"/>
              <a:gd name="connsiteY11" fmla="*/ 700121 h 1311068"/>
              <a:gd name="connsiteX12" fmla="*/ 502589 w 4813331"/>
              <a:gd name="connsiteY12" fmla="*/ 729833 h 1311068"/>
              <a:gd name="connsiteX13" fmla="*/ 532734 w 4813331"/>
              <a:gd name="connsiteY13" fmla="*/ 650742 h 1311068"/>
              <a:gd name="connsiteX14" fmla="*/ 582975 w 4813331"/>
              <a:gd name="connsiteY14" fmla="*/ 1019665 h 1311068"/>
              <a:gd name="connsiteX15" fmla="*/ 613120 w 4813331"/>
              <a:gd name="connsiteY15" fmla="*/ 999569 h 1311068"/>
              <a:gd name="connsiteX16" fmla="*/ 626950 w 4813331"/>
              <a:gd name="connsiteY16" fmla="*/ 982606 h 1311068"/>
              <a:gd name="connsiteX17" fmla="*/ 713604 w 4813331"/>
              <a:gd name="connsiteY17" fmla="*/ 949327 h 1311068"/>
              <a:gd name="connsiteX18" fmla="*/ 763846 w 4813331"/>
              <a:gd name="connsiteY18" fmla="*/ 1069907 h 1311068"/>
              <a:gd name="connsiteX19" fmla="*/ 834184 w 4813331"/>
              <a:gd name="connsiteY19" fmla="*/ 1120149 h 1311068"/>
              <a:gd name="connsiteX20" fmla="*/ 964813 w 4813331"/>
              <a:gd name="connsiteY20" fmla="*/ 1230681 h 1311068"/>
              <a:gd name="connsiteX21" fmla="*/ 1005006 w 4813331"/>
              <a:gd name="connsiteY21" fmla="*/ 1210584 h 1311068"/>
              <a:gd name="connsiteX22" fmla="*/ 1045200 w 4813331"/>
              <a:gd name="connsiteY22" fmla="*/ 1150294 h 1311068"/>
              <a:gd name="connsiteX23" fmla="*/ 1055248 w 4813331"/>
              <a:gd name="connsiteY23" fmla="*/ 1039762 h 1311068"/>
              <a:gd name="connsiteX24" fmla="*/ 1145683 w 4813331"/>
              <a:gd name="connsiteY24" fmla="*/ 899085 h 1311068"/>
              <a:gd name="connsiteX25" fmla="*/ 1155731 w 4813331"/>
              <a:gd name="connsiteY25" fmla="*/ 848843 h 1311068"/>
              <a:gd name="connsiteX26" fmla="*/ 1195925 w 4813331"/>
              <a:gd name="connsiteY26" fmla="*/ 798602 h 1311068"/>
              <a:gd name="connsiteX27" fmla="*/ 1216022 w 4813331"/>
              <a:gd name="connsiteY27" fmla="*/ 768457 h 1311068"/>
              <a:gd name="connsiteX28" fmla="*/ 1226070 w 4813331"/>
              <a:gd name="connsiteY28" fmla="*/ 738311 h 1311068"/>
              <a:gd name="connsiteX29" fmla="*/ 1246167 w 4813331"/>
              <a:gd name="connsiteY29" fmla="*/ 688070 h 1311068"/>
              <a:gd name="connsiteX30" fmla="*/ 1266263 w 4813331"/>
              <a:gd name="connsiteY30" fmla="*/ 557441 h 1311068"/>
              <a:gd name="connsiteX31" fmla="*/ 1276312 w 4813331"/>
              <a:gd name="connsiteY31" fmla="*/ 748360 h 1311068"/>
              <a:gd name="connsiteX32" fmla="*/ 1296408 w 4813331"/>
              <a:gd name="connsiteY32" fmla="*/ 708166 h 1311068"/>
              <a:gd name="connsiteX33" fmla="*/ 1306457 w 4813331"/>
              <a:gd name="connsiteY33" fmla="*/ 678021 h 1311068"/>
              <a:gd name="connsiteX34" fmla="*/ 1356699 w 4813331"/>
              <a:gd name="connsiteY34" fmla="*/ 768457 h 1311068"/>
              <a:gd name="connsiteX35" fmla="*/ 1406940 w 4813331"/>
              <a:gd name="connsiteY35" fmla="*/ 828747 h 1311068"/>
              <a:gd name="connsiteX36" fmla="*/ 1437085 w 4813331"/>
              <a:gd name="connsiteY36" fmla="*/ 838795 h 1311068"/>
              <a:gd name="connsiteX37" fmla="*/ 1487327 w 4813331"/>
              <a:gd name="connsiteY37" fmla="*/ 728263 h 1311068"/>
              <a:gd name="connsiteX38" fmla="*/ 1547617 w 4813331"/>
              <a:gd name="connsiteY38" fmla="*/ 667973 h 1311068"/>
              <a:gd name="connsiteX39" fmla="*/ 1567714 w 4813331"/>
              <a:gd name="connsiteY39" fmla="*/ 627780 h 1311068"/>
              <a:gd name="connsiteX40" fmla="*/ 1597859 w 4813331"/>
              <a:gd name="connsiteY40" fmla="*/ 487103 h 1311068"/>
              <a:gd name="connsiteX41" fmla="*/ 1617956 w 4813331"/>
              <a:gd name="connsiteY41" fmla="*/ 517248 h 1311068"/>
              <a:gd name="connsiteX42" fmla="*/ 1628004 w 4813331"/>
              <a:gd name="connsiteY42" fmla="*/ 547393 h 1311068"/>
              <a:gd name="connsiteX43" fmla="*/ 1648101 w 4813331"/>
              <a:gd name="connsiteY43" fmla="*/ 617731 h 1311068"/>
              <a:gd name="connsiteX44" fmla="*/ 1698342 w 4813331"/>
              <a:gd name="connsiteY44" fmla="*/ 698118 h 1311068"/>
              <a:gd name="connsiteX45" fmla="*/ 1728488 w 4813331"/>
              <a:gd name="connsiteY45" fmla="*/ 858892 h 1311068"/>
              <a:gd name="connsiteX46" fmla="*/ 1758633 w 4813331"/>
              <a:gd name="connsiteY46" fmla="*/ 969424 h 1311068"/>
              <a:gd name="connsiteX47" fmla="*/ 1778729 w 4813331"/>
              <a:gd name="connsiteY47" fmla="*/ 1049810 h 1311068"/>
              <a:gd name="connsiteX48" fmla="*/ 1798826 w 4813331"/>
              <a:gd name="connsiteY48" fmla="*/ 1079955 h 1311068"/>
              <a:gd name="connsiteX49" fmla="*/ 1828971 w 4813331"/>
              <a:gd name="connsiteY49" fmla="*/ 1069907 h 1311068"/>
              <a:gd name="connsiteX50" fmla="*/ 1839019 w 4813331"/>
              <a:gd name="connsiteY50" fmla="*/ 1039762 h 1311068"/>
              <a:gd name="connsiteX51" fmla="*/ 1859116 w 4813331"/>
              <a:gd name="connsiteY51" fmla="*/ 1009617 h 1311068"/>
              <a:gd name="connsiteX52" fmla="*/ 1889261 w 4813331"/>
              <a:gd name="connsiteY52" fmla="*/ 959375 h 1311068"/>
              <a:gd name="connsiteX53" fmla="*/ 1929455 w 4813331"/>
              <a:gd name="connsiteY53" fmla="*/ 989520 h 1311068"/>
              <a:gd name="connsiteX54" fmla="*/ 2029938 w 4813331"/>
              <a:gd name="connsiteY54" fmla="*/ 1079955 h 1311068"/>
              <a:gd name="connsiteX55" fmla="*/ 2070131 w 4813331"/>
              <a:gd name="connsiteY55" fmla="*/ 1150294 h 1311068"/>
              <a:gd name="connsiteX56" fmla="*/ 2100277 w 4813331"/>
              <a:gd name="connsiteY56" fmla="*/ 1170391 h 1311068"/>
              <a:gd name="connsiteX57" fmla="*/ 2110325 w 4813331"/>
              <a:gd name="connsiteY57" fmla="*/ 1200536 h 1311068"/>
              <a:gd name="connsiteX58" fmla="*/ 2130422 w 4813331"/>
              <a:gd name="connsiteY58" fmla="*/ 1170391 h 1311068"/>
              <a:gd name="connsiteX59" fmla="*/ 2140470 w 4813331"/>
              <a:gd name="connsiteY59" fmla="*/ 1130197 h 1311068"/>
              <a:gd name="connsiteX60" fmla="*/ 2160567 w 4813331"/>
              <a:gd name="connsiteY60" fmla="*/ 1079955 h 1311068"/>
              <a:gd name="connsiteX61" fmla="*/ 2170615 w 4813331"/>
              <a:gd name="connsiteY61" fmla="*/ 1049810 h 1311068"/>
              <a:gd name="connsiteX62" fmla="*/ 2180663 w 4813331"/>
              <a:gd name="connsiteY62" fmla="*/ 889037 h 1311068"/>
              <a:gd name="connsiteX63" fmla="*/ 2210808 w 4813331"/>
              <a:gd name="connsiteY63" fmla="*/ 798602 h 1311068"/>
              <a:gd name="connsiteX64" fmla="*/ 2240953 w 4813331"/>
              <a:gd name="connsiteY64" fmla="*/ 748360 h 1311068"/>
              <a:gd name="connsiteX65" fmla="*/ 2251002 w 4813331"/>
              <a:gd name="connsiteY65" fmla="*/ 688070 h 1311068"/>
              <a:gd name="connsiteX66" fmla="*/ 2261050 w 4813331"/>
              <a:gd name="connsiteY66" fmla="*/ 718215 h 1311068"/>
              <a:gd name="connsiteX67" fmla="*/ 2271099 w 4813331"/>
              <a:gd name="connsiteY67" fmla="*/ 778505 h 1311068"/>
              <a:gd name="connsiteX68" fmla="*/ 2301244 w 4813331"/>
              <a:gd name="connsiteY68" fmla="*/ 848843 h 1311068"/>
              <a:gd name="connsiteX69" fmla="*/ 2311292 w 4813331"/>
              <a:gd name="connsiteY69" fmla="*/ 969424 h 1311068"/>
              <a:gd name="connsiteX70" fmla="*/ 2331389 w 4813331"/>
              <a:gd name="connsiteY70" fmla="*/ 1090004 h 1311068"/>
              <a:gd name="connsiteX71" fmla="*/ 2391679 w 4813331"/>
              <a:gd name="connsiteY71" fmla="*/ 1029714 h 1311068"/>
              <a:gd name="connsiteX72" fmla="*/ 2451969 w 4813331"/>
              <a:gd name="connsiteY72" fmla="*/ 989520 h 1311068"/>
              <a:gd name="connsiteX73" fmla="*/ 2502211 w 4813331"/>
              <a:gd name="connsiteY73" fmla="*/ 929230 h 1311068"/>
              <a:gd name="connsiteX74" fmla="*/ 2542404 w 4813331"/>
              <a:gd name="connsiteY74" fmla="*/ 868940 h 1311068"/>
              <a:gd name="connsiteX75" fmla="*/ 2612742 w 4813331"/>
              <a:gd name="connsiteY75" fmla="*/ 808650 h 1311068"/>
              <a:gd name="connsiteX76" fmla="*/ 2662984 w 4813331"/>
              <a:gd name="connsiteY76" fmla="*/ 818698 h 1311068"/>
              <a:gd name="connsiteX77" fmla="*/ 2713226 w 4813331"/>
              <a:gd name="connsiteY77" fmla="*/ 858892 h 1311068"/>
              <a:gd name="connsiteX78" fmla="*/ 2773516 w 4813331"/>
              <a:gd name="connsiteY78" fmla="*/ 889037 h 1311068"/>
              <a:gd name="connsiteX79" fmla="*/ 2803661 w 4813331"/>
              <a:gd name="connsiteY79" fmla="*/ 919182 h 1311068"/>
              <a:gd name="connsiteX80" fmla="*/ 2813710 w 4813331"/>
              <a:gd name="connsiteY80" fmla="*/ 949327 h 1311068"/>
              <a:gd name="connsiteX81" fmla="*/ 2894096 w 4813331"/>
              <a:gd name="connsiteY81" fmla="*/ 989520 h 1311068"/>
              <a:gd name="connsiteX82" fmla="*/ 2934290 w 4813331"/>
              <a:gd name="connsiteY82" fmla="*/ 1009617 h 1311068"/>
              <a:gd name="connsiteX83" fmla="*/ 2964435 w 4813331"/>
              <a:gd name="connsiteY83" fmla="*/ 979472 h 1311068"/>
              <a:gd name="connsiteX84" fmla="*/ 2994580 w 4813331"/>
              <a:gd name="connsiteY84" fmla="*/ 959375 h 1311068"/>
              <a:gd name="connsiteX85" fmla="*/ 3064918 w 4813331"/>
              <a:gd name="connsiteY85" fmla="*/ 889037 h 1311068"/>
              <a:gd name="connsiteX86" fmla="*/ 3074967 w 4813331"/>
              <a:gd name="connsiteY86" fmla="*/ 848843 h 1311068"/>
              <a:gd name="connsiteX87" fmla="*/ 3105112 w 4813331"/>
              <a:gd name="connsiteY87" fmla="*/ 768457 h 1311068"/>
              <a:gd name="connsiteX88" fmla="*/ 3115160 w 4813331"/>
              <a:gd name="connsiteY88" fmla="*/ 667973 h 1311068"/>
              <a:gd name="connsiteX89" fmla="*/ 3135257 w 4813331"/>
              <a:gd name="connsiteY89" fmla="*/ 617731 h 1311068"/>
              <a:gd name="connsiteX90" fmla="*/ 3145305 w 4813331"/>
              <a:gd name="connsiteY90" fmla="*/ 577538 h 1311068"/>
              <a:gd name="connsiteX91" fmla="*/ 3165402 w 4813331"/>
              <a:gd name="connsiteY91" fmla="*/ 547393 h 1311068"/>
              <a:gd name="connsiteX92" fmla="*/ 3195547 w 4813331"/>
              <a:gd name="connsiteY92" fmla="*/ 456958 h 1311068"/>
              <a:gd name="connsiteX93" fmla="*/ 3215644 w 4813331"/>
              <a:gd name="connsiteY93" fmla="*/ 426813 h 1311068"/>
              <a:gd name="connsiteX94" fmla="*/ 3235740 w 4813331"/>
              <a:gd name="connsiteY94" fmla="*/ 346426 h 1311068"/>
              <a:gd name="connsiteX95" fmla="*/ 3301039 w 4813331"/>
              <a:gd name="connsiteY95" fmla="*/ 137550 h 1311068"/>
              <a:gd name="connsiteX96" fmla="*/ 3296030 w 4813331"/>
              <a:gd name="connsiteY96" fmla="*/ 477054 h 1311068"/>
              <a:gd name="connsiteX97" fmla="*/ 3346272 w 4813331"/>
              <a:gd name="connsiteY97" fmla="*/ 607683 h 1311068"/>
              <a:gd name="connsiteX98" fmla="*/ 3356320 w 4813331"/>
              <a:gd name="connsiteY98" fmla="*/ 758408 h 1311068"/>
              <a:gd name="connsiteX99" fmla="*/ 3386466 w 4813331"/>
              <a:gd name="connsiteY99" fmla="*/ 929230 h 1311068"/>
              <a:gd name="connsiteX100" fmla="*/ 3426659 w 4813331"/>
              <a:gd name="connsiteY100" fmla="*/ 1049810 h 1311068"/>
              <a:gd name="connsiteX101" fmla="*/ 3436707 w 4813331"/>
              <a:gd name="connsiteY101" fmla="*/ 1090004 h 1311068"/>
              <a:gd name="connsiteX102" fmla="*/ 3446756 w 4813331"/>
              <a:gd name="connsiteY102" fmla="*/ 1220632 h 1311068"/>
              <a:gd name="connsiteX103" fmla="*/ 3466852 w 4813331"/>
              <a:gd name="connsiteY103" fmla="*/ 1280922 h 1311068"/>
              <a:gd name="connsiteX104" fmla="*/ 3476901 w 4813331"/>
              <a:gd name="connsiteY104" fmla="*/ 1311068 h 1311068"/>
              <a:gd name="connsiteX105" fmla="*/ 3537191 w 4813331"/>
              <a:gd name="connsiteY105" fmla="*/ 1230681 h 1311068"/>
              <a:gd name="connsiteX106" fmla="*/ 3587433 w 4813331"/>
              <a:gd name="connsiteY106" fmla="*/ 1150294 h 1311068"/>
              <a:gd name="connsiteX107" fmla="*/ 3607529 w 4813331"/>
              <a:gd name="connsiteY107" fmla="*/ 1079955 h 1311068"/>
              <a:gd name="connsiteX108" fmla="*/ 3617578 w 4813331"/>
              <a:gd name="connsiteY108" fmla="*/ 1019665 h 1311068"/>
              <a:gd name="connsiteX109" fmla="*/ 3647723 w 4813331"/>
              <a:gd name="connsiteY109" fmla="*/ 949327 h 1311068"/>
              <a:gd name="connsiteX110" fmla="*/ 3657771 w 4813331"/>
              <a:gd name="connsiteY110" fmla="*/ 848843 h 1311068"/>
              <a:gd name="connsiteX111" fmla="*/ 3687916 w 4813331"/>
              <a:gd name="connsiteY111" fmla="*/ 778505 h 1311068"/>
              <a:gd name="connsiteX112" fmla="*/ 3758255 w 4813331"/>
              <a:gd name="connsiteY112" fmla="*/ 868940 h 1311068"/>
              <a:gd name="connsiteX113" fmla="*/ 3778351 w 4813331"/>
              <a:gd name="connsiteY113" fmla="*/ 909133 h 1311068"/>
              <a:gd name="connsiteX114" fmla="*/ 3788400 w 4813331"/>
              <a:gd name="connsiteY114" fmla="*/ 1009617 h 1311068"/>
              <a:gd name="connsiteX115" fmla="*/ 3838641 w 4813331"/>
              <a:gd name="connsiteY115" fmla="*/ 1029714 h 1311068"/>
              <a:gd name="connsiteX116" fmla="*/ 4009463 w 4813331"/>
              <a:gd name="connsiteY116" fmla="*/ 1049810 h 1311068"/>
              <a:gd name="connsiteX117" fmla="*/ 4039608 w 4813331"/>
              <a:gd name="connsiteY117" fmla="*/ 1039762 h 1311068"/>
              <a:gd name="connsiteX118" fmla="*/ 4049657 w 4813331"/>
              <a:gd name="connsiteY118" fmla="*/ 959375 h 1311068"/>
              <a:gd name="connsiteX119" fmla="*/ 4059705 w 4813331"/>
              <a:gd name="connsiteY119" fmla="*/ 909133 h 1311068"/>
              <a:gd name="connsiteX120" fmla="*/ 4109947 w 4813331"/>
              <a:gd name="connsiteY120" fmla="*/ 878988 h 1311068"/>
              <a:gd name="connsiteX121" fmla="*/ 4130044 w 4813331"/>
              <a:gd name="connsiteY121" fmla="*/ 848843 h 1311068"/>
              <a:gd name="connsiteX122" fmla="*/ 4170237 w 4813331"/>
              <a:gd name="connsiteY122" fmla="*/ 808650 h 1311068"/>
              <a:gd name="connsiteX123" fmla="*/ 4180285 w 4813331"/>
              <a:gd name="connsiteY123" fmla="*/ 748360 h 1311068"/>
              <a:gd name="connsiteX124" fmla="*/ 4200382 w 4813331"/>
              <a:gd name="connsiteY124" fmla="*/ 718215 h 1311068"/>
              <a:gd name="connsiteX125" fmla="*/ 4230527 w 4813331"/>
              <a:gd name="connsiteY125" fmla="*/ 657925 h 1311068"/>
              <a:gd name="connsiteX126" fmla="*/ 4260672 w 4813331"/>
              <a:gd name="connsiteY126" fmla="*/ 667973 h 1311068"/>
              <a:gd name="connsiteX127" fmla="*/ 4290817 w 4813331"/>
              <a:gd name="connsiteY127" fmla="*/ 778505 h 1311068"/>
              <a:gd name="connsiteX128" fmla="*/ 4310914 w 4813331"/>
              <a:gd name="connsiteY128" fmla="*/ 848843 h 1311068"/>
              <a:gd name="connsiteX129" fmla="*/ 4331011 w 4813331"/>
              <a:gd name="connsiteY129" fmla="*/ 878988 h 1311068"/>
              <a:gd name="connsiteX130" fmla="*/ 4371204 w 4813331"/>
              <a:gd name="connsiteY130" fmla="*/ 818698 h 1311068"/>
              <a:gd name="connsiteX131" fmla="*/ 4431494 w 4813331"/>
              <a:gd name="connsiteY131" fmla="*/ 718215 h 1311068"/>
              <a:gd name="connsiteX132" fmla="*/ 4441542 w 4813331"/>
              <a:gd name="connsiteY132" fmla="*/ 527296 h 1311068"/>
              <a:gd name="connsiteX133" fmla="*/ 4451591 w 4813331"/>
              <a:gd name="connsiteY133" fmla="*/ 487103 h 1311068"/>
              <a:gd name="connsiteX134" fmla="*/ 4501833 w 4813331"/>
              <a:gd name="connsiteY134" fmla="*/ 597635 h 1311068"/>
              <a:gd name="connsiteX135" fmla="*/ 4511881 w 4813331"/>
              <a:gd name="connsiteY135" fmla="*/ 678021 h 1311068"/>
              <a:gd name="connsiteX136" fmla="*/ 4521929 w 4813331"/>
              <a:gd name="connsiteY136" fmla="*/ 808650 h 1311068"/>
              <a:gd name="connsiteX137" fmla="*/ 4552074 w 4813331"/>
              <a:gd name="connsiteY137" fmla="*/ 899085 h 1311068"/>
              <a:gd name="connsiteX138" fmla="*/ 4562123 w 4813331"/>
              <a:gd name="connsiteY138" fmla="*/ 929230 h 1311068"/>
              <a:gd name="connsiteX139" fmla="*/ 4572171 w 4813331"/>
              <a:gd name="connsiteY139" fmla="*/ 959375 h 1311068"/>
              <a:gd name="connsiteX140" fmla="*/ 4602316 w 4813331"/>
              <a:gd name="connsiteY140" fmla="*/ 989520 h 1311068"/>
              <a:gd name="connsiteX141" fmla="*/ 4612364 w 4813331"/>
              <a:gd name="connsiteY141" fmla="*/ 1130197 h 1311068"/>
              <a:gd name="connsiteX142" fmla="*/ 4652558 w 4813331"/>
              <a:gd name="connsiteY142" fmla="*/ 1150294 h 1311068"/>
              <a:gd name="connsiteX143" fmla="*/ 4712848 w 4813331"/>
              <a:gd name="connsiteY143" fmla="*/ 1090004 h 1311068"/>
              <a:gd name="connsiteX144" fmla="*/ 4753041 w 4813331"/>
              <a:gd name="connsiteY144" fmla="*/ 1019665 h 1311068"/>
              <a:gd name="connsiteX145" fmla="*/ 4793235 w 4813331"/>
              <a:gd name="connsiteY145" fmla="*/ 959375 h 1311068"/>
              <a:gd name="connsiteX146" fmla="*/ 4813331 w 4813331"/>
              <a:gd name="connsiteY146" fmla="*/ 909133 h 1311068"/>
              <a:gd name="connsiteX0" fmla="*/ 29291 w 4813331"/>
              <a:gd name="connsiteY0" fmla="*/ 67355 h 1311068"/>
              <a:gd name="connsiteX1" fmla="*/ 37015 w 4813331"/>
              <a:gd name="connsiteY1" fmla="*/ 58374 h 1311068"/>
              <a:gd name="connsiteX2" fmla="*/ 56681 w 4813331"/>
              <a:gd name="connsiteY2" fmla="*/ 68206 h 1311068"/>
              <a:gd name="connsiteX3" fmla="*/ 251380 w 4813331"/>
              <a:gd name="connsiteY3" fmla="*/ 417597 h 1311068"/>
              <a:gd name="connsiteX4" fmla="*/ 261428 w 4813331"/>
              <a:gd name="connsiteY4" fmla="*/ 525104 h 1311068"/>
              <a:gd name="connsiteX5" fmla="*/ 291573 w 4813331"/>
              <a:gd name="connsiteY5" fmla="*/ 377403 h 1311068"/>
              <a:gd name="connsiteX6" fmla="*/ 301622 w 4813331"/>
              <a:gd name="connsiteY6" fmla="*/ 751677 h 1311068"/>
              <a:gd name="connsiteX7" fmla="*/ 341815 w 4813331"/>
              <a:gd name="connsiteY7" fmla="*/ 566162 h 1311068"/>
              <a:gd name="connsiteX8" fmla="*/ 351863 w 4813331"/>
              <a:gd name="connsiteY8" fmla="*/ 513896 h 1311068"/>
              <a:gd name="connsiteX9" fmla="*/ 361912 w 4813331"/>
              <a:gd name="connsiteY9" fmla="*/ 829176 h 1311068"/>
              <a:gd name="connsiteX10" fmla="*/ 432250 w 4813331"/>
              <a:gd name="connsiteY10" fmla="*/ 542588 h 1311068"/>
              <a:gd name="connsiteX11" fmla="*/ 472444 w 4813331"/>
              <a:gd name="connsiteY11" fmla="*/ 700121 h 1311068"/>
              <a:gd name="connsiteX12" fmla="*/ 502589 w 4813331"/>
              <a:gd name="connsiteY12" fmla="*/ 729833 h 1311068"/>
              <a:gd name="connsiteX13" fmla="*/ 532734 w 4813331"/>
              <a:gd name="connsiteY13" fmla="*/ 650742 h 1311068"/>
              <a:gd name="connsiteX14" fmla="*/ 582975 w 4813331"/>
              <a:gd name="connsiteY14" fmla="*/ 1019665 h 1311068"/>
              <a:gd name="connsiteX15" fmla="*/ 613120 w 4813331"/>
              <a:gd name="connsiteY15" fmla="*/ 999569 h 1311068"/>
              <a:gd name="connsiteX16" fmla="*/ 626950 w 4813331"/>
              <a:gd name="connsiteY16" fmla="*/ 982606 h 1311068"/>
              <a:gd name="connsiteX17" fmla="*/ 713604 w 4813331"/>
              <a:gd name="connsiteY17" fmla="*/ 949327 h 1311068"/>
              <a:gd name="connsiteX18" fmla="*/ 763846 w 4813331"/>
              <a:gd name="connsiteY18" fmla="*/ 1069907 h 1311068"/>
              <a:gd name="connsiteX19" fmla="*/ 834184 w 4813331"/>
              <a:gd name="connsiteY19" fmla="*/ 1120149 h 1311068"/>
              <a:gd name="connsiteX20" fmla="*/ 833429 w 4813331"/>
              <a:gd name="connsiteY20" fmla="*/ 1139922 h 1311068"/>
              <a:gd name="connsiteX21" fmla="*/ 964813 w 4813331"/>
              <a:gd name="connsiteY21" fmla="*/ 1230681 h 1311068"/>
              <a:gd name="connsiteX22" fmla="*/ 1005006 w 4813331"/>
              <a:gd name="connsiteY22" fmla="*/ 1210584 h 1311068"/>
              <a:gd name="connsiteX23" fmla="*/ 1045200 w 4813331"/>
              <a:gd name="connsiteY23" fmla="*/ 1150294 h 1311068"/>
              <a:gd name="connsiteX24" fmla="*/ 1055248 w 4813331"/>
              <a:gd name="connsiteY24" fmla="*/ 1039762 h 1311068"/>
              <a:gd name="connsiteX25" fmla="*/ 1145683 w 4813331"/>
              <a:gd name="connsiteY25" fmla="*/ 899085 h 1311068"/>
              <a:gd name="connsiteX26" fmla="*/ 1155731 w 4813331"/>
              <a:gd name="connsiteY26" fmla="*/ 848843 h 1311068"/>
              <a:gd name="connsiteX27" fmla="*/ 1195925 w 4813331"/>
              <a:gd name="connsiteY27" fmla="*/ 798602 h 1311068"/>
              <a:gd name="connsiteX28" fmla="*/ 1216022 w 4813331"/>
              <a:gd name="connsiteY28" fmla="*/ 768457 h 1311068"/>
              <a:gd name="connsiteX29" fmla="*/ 1226070 w 4813331"/>
              <a:gd name="connsiteY29" fmla="*/ 738311 h 1311068"/>
              <a:gd name="connsiteX30" fmla="*/ 1246167 w 4813331"/>
              <a:gd name="connsiteY30" fmla="*/ 688070 h 1311068"/>
              <a:gd name="connsiteX31" fmla="*/ 1266263 w 4813331"/>
              <a:gd name="connsiteY31" fmla="*/ 557441 h 1311068"/>
              <a:gd name="connsiteX32" fmla="*/ 1276312 w 4813331"/>
              <a:gd name="connsiteY32" fmla="*/ 748360 h 1311068"/>
              <a:gd name="connsiteX33" fmla="*/ 1296408 w 4813331"/>
              <a:gd name="connsiteY33" fmla="*/ 708166 h 1311068"/>
              <a:gd name="connsiteX34" fmla="*/ 1306457 w 4813331"/>
              <a:gd name="connsiteY34" fmla="*/ 678021 h 1311068"/>
              <a:gd name="connsiteX35" fmla="*/ 1356699 w 4813331"/>
              <a:gd name="connsiteY35" fmla="*/ 768457 h 1311068"/>
              <a:gd name="connsiteX36" fmla="*/ 1406940 w 4813331"/>
              <a:gd name="connsiteY36" fmla="*/ 828747 h 1311068"/>
              <a:gd name="connsiteX37" fmla="*/ 1437085 w 4813331"/>
              <a:gd name="connsiteY37" fmla="*/ 838795 h 1311068"/>
              <a:gd name="connsiteX38" fmla="*/ 1487327 w 4813331"/>
              <a:gd name="connsiteY38" fmla="*/ 728263 h 1311068"/>
              <a:gd name="connsiteX39" fmla="*/ 1547617 w 4813331"/>
              <a:gd name="connsiteY39" fmla="*/ 667973 h 1311068"/>
              <a:gd name="connsiteX40" fmla="*/ 1567714 w 4813331"/>
              <a:gd name="connsiteY40" fmla="*/ 627780 h 1311068"/>
              <a:gd name="connsiteX41" fmla="*/ 1597859 w 4813331"/>
              <a:gd name="connsiteY41" fmla="*/ 487103 h 1311068"/>
              <a:gd name="connsiteX42" fmla="*/ 1617956 w 4813331"/>
              <a:gd name="connsiteY42" fmla="*/ 517248 h 1311068"/>
              <a:gd name="connsiteX43" fmla="*/ 1628004 w 4813331"/>
              <a:gd name="connsiteY43" fmla="*/ 547393 h 1311068"/>
              <a:gd name="connsiteX44" fmla="*/ 1648101 w 4813331"/>
              <a:gd name="connsiteY44" fmla="*/ 617731 h 1311068"/>
              <a:gd name="connsiteX45" fmla="*/ 1698342 w 4813331"/>
              <a:gd name="connsiteY45" fmla="*/ 698118 h 1311068"/>
              <a:gd name="connsiteX46" fmla="*/ 1728488 w 4813331"/>
              <a:gd name="connsiteY46" fmla="*/ 858892 h 1311068"/>
              <a:gd name="connsiteX47" fmla="*/ 1758633 w 4813331"/>
              <a:gd name="connsiteY47" fmla="*/ 969424 h 1311068"/>
              <a:gd name="connsiteX48" fmla="*/ 1778729 w 4813331"/>
              <a:gd name="connsiteY48" fmla="*/ 1049810 h 1311068"/>
              <a:gd name="connsiteX49" fmla="*/ 1798826 w 4813331"/>
              <a:gd name="connsiteY49" fmla="*/ 1079955 h 1311068"/>
              <a:gd name="connsiteX50" fmla="*/ 1828971 w 4813331"/>
              <a:gd name="connsiteY50" fmla="*/ 1069907 h 1311068"/>
              <a:gd name="connsiteX51" fmla="*/ 1839019 w 4813331"/>
              <a:gd name="connsiteY51" fmla="*/ 1039762 h 1311068"/>
              <a:gd name="connsiteX52" fmla="*/ 1859116 w 4813331"/>
              <a:gd name="connsiteY52" fmla="*/ 1009617 h 1311068"/>
              <a:gd name="connsiteX53" fmla="*/ 1889261 w 4813331"/>
              <a:gd name="connsiteY53" fmla="*/ 959375 h 1311068"/>
              <a:gd name="connsiteX54" fmla="*/ 1929455 w 4813331"/>
              <a:gd name="connsiteY54" fmla="*/ 989520 h 1311068"/>
              <a:gd name="connsiteX55" fmla="*/ 2029938 w 4813331"/>
              <a:gd name="connsiteY55" fmla="*/ 1079955 h 1311068"/>
              <a:gd name="connsiteX56" fmla="*/ 2070131 w 4813331"/>
              <a:gd name="connsiteY56" fmla="*/ 1150294 h 1311068"/>
              <a:gd name="connsiteX57" fmla="*/ 2100277 w 4813331"/>
              <a:gd name="connsiteY57" fmla="*/ 1170391 h 1311068"/>
              <a:gd name="connsiteX58" fmla="*/ 2110325 w 4813331"/>
              <a:gd name="connsiteY58" fmla="*/ 1200536 h 1311068"/>
              <a:gd name="connsiteX59" fmla="*/ 2130422 w 4813331"/>
              <a:gd name="connsiteY59" fmla="*/ 1170391 h 1311068"/>
              <a:gd name="connsiteX60" fmla="*/ 2140470 w 4813331"/>
              <a:gd name="connsiteY60" fmla="*/ 1130197 h 1311068"/>
              <a:gd name="connsiteX61" fmla="*/ 2160567 w 4813331"/>
              <a:gd name="connsiteY61" fmla="*/ 1079955 h 1311068"/>
              <a:gd name="connsiteX62" fmla="*/ 2170615 w 4813331"/>
              <a:gd name="connsiteY62" fmla="*/ 1049810 h 1311068"/>
              <a:gd name="connsiteX63" fmla="*/ 2180663 w 4813331"/>
              <a:gd name="connsiteY63" fmla="*/ 889037 h 1311068"/>
              <a:gd name="connsiteX64" fmla="*/ 2210808 w 4813331"/>
              <a:gd name="connsiteY64" fmla="*/ 798602 h 1311068"/>
              <a:gd name="connsiteX65" fmla="*/ 2240953 w 4813331"/>
              <a:gd name="connsiteY65" fmla="*/ 748360 h 1311068"/>
              <a:gd name="connsiteX66" fmla="*/ 2251002 w 4813331"/>
              <a:gd name="connsiteY66" fmla="*/ 688070 h 1311068"/>
              <a:gd name="connsiteX67" fmla="*/ 2261050 w 4813331"/>
              <a:gd name="connsiteY67" fmla="*/ 718215 h 1311068"/>
              <a:gd name="connsiteX68" fmla="*/ 2271099 w 4813331"/>
              <a:gd name="connsiteY68" fmla="*/ 778505 h 1311068"/>
              <a:gd name="connsiteX69" fmla="*/ 2301244 w 4813331"/>
              <a:gd name="connsiteY69" fmla="*/ 848843 h 1311068"/>
              <a:gd name="connsiteX70" fmla="*/ 2311292 w 4813331"/>
              <a:gd name="connsiteY70" fmla="*/ 969424 h 1311068"/>
              <a:gd name="connsiteX71" fmla="*/ 2331389 w 4813331"/>
              <a:gd name="connsiteY71" fmla="*/ 1090004 h 1311068"/>
              <a:gd name="connsiteX72" fmla="*/ 2391679 w 4813331"/>
              <a:gd name="connsiteY72" fmla="*/ 1029714 h 1311068"/>
              <a:gd name="connsiteX73" fmla="*/ 2451969 w 4813331"/>
              <a:gd name="connsiteY73" fmla="*/ 989520 h 1311068"/>
              <a:gd name="connsiteX74" fmla="*/ 2502211 w 4813331"/>
              <a:gd name="connsiteY74" fmla="*/ 929230 h 1311068"/>
              <a:gd name="connsiteX75" fmla="*/ 2542404 w 4813331"/>
              <a:gd name="connsiteY75" fmla="*/ 868940 h 1311068"/>
              <a:gd name="connsiteX76" fmla="*/ 2612742 w 4813331"/>
              <a:gd name="connsiteY76" fmla="*/ 808650 h 1311068"/>
              <a:gd name="connsiteX77" fmla="*/ 2662984 w 4813331"/>
              <a:gd name="connsiteY77" fmla="*/ 818698 h 1311068"/>
              <a:gd name="connsiteX78" fmla="*/ 2713226 w 4813331"/>
              <a:gd name="connsiteY78" fmla="*/ 858892 h 1311068"/>
              <a:gd name="connsiteX79" fmla="*/ 2773516 w 4813331"/>
              <a:gd name="connsiteY79" fmla="*/ 889037 h 1311068"/>
              <a:gd name="connsiteX80" fmla="*/ 2803661 w 4813331"/>
              <a:gd name="connsiteY80" fmla="*/ 919182 h 1311068"/>
              <a:gd name="connsiteX81" fmla="*/ 2813710 w 4813331"/>
              <a:gd name="connsiteY81" fmla="*/ 949327 h 1311068"/>
              <a:gd name="connsiteX82" fmla="*/ 2894096 w 4813331"/>
              <a:gd name="connsiteY82" fmla="*/ 989520 h 1311068"/>
              <a:gd name="connsiteX83" fmla="*/ 2934290 w 4813331"/>
              <a:gd name="connsiteY83" fmla="*/ 1009617 h 1311068"/>
              <a:gd name="connsiteX84" fmla="*/ 2964435 w 4813331"/>
              <a:gd name="connsiteY84" fmla="*/ 979472 h 1311068"/>
              <a:gd name="connsiteX85" fmla="*/ 2994580 w 4813331"/>
              <a:gd name="connsiteY85" fmla="*/ 959375 h 1311068"/>
              <a:gd name="connsiteX86" fmla="*/ 3064918 w 4813331"/>
              <a:gd name="connsiteY86" fmla="*/ 889037 h 1311068"/>
              <a:gd name="connsiteX87" fmla="*/ 3074967 w 4813331"/>
              <a:gd name="connsiteY87" fmla="*/ 848843 h 1311068"/>
              <a:gd name="connsiteX88" fmla="*/ 3105112 w 4813331"/>
              <a:gd name="connsiteY88" fmla="*/ 768457 h 1311068"/>
              <a:gd name="connsiteX89" fmla="*/ 3115160 w 4813331"/>
              <a:gd name="connsiteY89" fmla="*/ 667973 h 1311068"/>
              <a:gd name="connsiteX90" fmla="*/ 3135257 w 4813331"/>
              <a:gd name="connsiteY90" fmla="*/ 617731 h 1311068"/>
              <a:gd name="connsiteX91" fmla="*/ 3145305 w 4813331"/>
              <a:gd name="connsiteY91" fmla="*/ 577538 h 1311068"/>
              <a:gd name="connsiteX92" fmla="*/ 3165402 w 4813331"/>
              <a:gd name="connsiteY92" fmla="*/ 547393 h 1311068"/>
              <a:gd name="connsiteX93" fmla="*/ 3195547 w 4813331"/>
              <a:gd name="connsiteY93" fmla="*/ 456958 h 1311068"/>
              <a:gd name="connsiteX94" fmla="*/ 3215644 w 4813331"/>
              <a:gd name="connsiteY94" fmla="*/ 426813 h 1311068"/>
              <a:gd name="connsiteX95" fmla="*/ 3235740 w 4813331"/>
              <a:gd name="connsiteY95" fmla="*/ 346426 h 1311068"/>
              <a:gd name="connsiteX96" fmla="*/ 3301039 w 4813331"/>
              <a:gd name="connsiteY96" fmla="*/ 137550 h 1311068"/>
              <a:gd name="connsiteX97" fmla="*/ 3296030 w 4813331"/>
              <a:gd name="connsiteY97" fmla="*/ 477054 h 1311068"/>
              <a:gd name="connsiteX98" fmla="*/ 3346272 w 4813331"/>
              <a:gd name="connsiteY98" fmla="*/ 607683 h 1311068"/>
              <a:gd name="connsiteX99" fmla="*/ 3356320 w 4813331"/>
              <a:gd name="connsiteY99" fmla="*/ 758408 h 1311068"/>
              <a:gd name="connsiteX100" fmla="*/ 3386466 w 4813331"/>
              <a:gd name="connsiteY100" fmla="*/ 929230 h 1311068"/>
              <a:gd name="connsiteX101" fmla="*/ 3426659 w 4813331"/>
              <a:gd name="connsiteY101" fmla="*/ 1049810 h 1311068"/>
              <a:gd name="connsiteX102" fmla="*/ 3436707 w 4813331"/>
              <a:gd name="connsiteY102" fmla="*/ 1090004 h 1311068"/>
              <a:gd name="connsiteX103" fmla="*/ 3446756 w 4813331"/>
              <a:gd name="connsiteY103" fmla="*/ 1220632 h 1311068"/>
              <a:gd name="connsiteX104" fmla="*/ 3466852 w 4813331"/>
              <a:gd name="connsiteY104" fmla="*/ 1280922 h 1311068"/>
              <a:gd name="connsiteX105" fmla="*/ 3476901 w 4813331"/>
              <a:gd name="connsiteY105" fmla="*/ 1311068 h 1311068"/>
              <a:gd name="connsiteX106" fmla="*/ 3537191 w 4813331"/>
              <a:gd name="connsiteY106" fmla="*/ 1230681 h 1311068"/>
              <a:gd name="connsiteX107" fmla="*/ 3587433 w 4813331"/>
              <a:gd name="connsiteY107" fmla="*/ 1150294 h 1311068"/>
              <a:gd name="connsiteX108" fmla="*/ 3607529 w 4813331"/>
              <a:gd name="connsiteY108" fmla="*/ 1079955 h 1311068"/>
              <a:gd name="connsiteX109" fmla="*/ 3617578 w 4813331"/>
              <a:gd name="connsiteY109" fmla="*/ 1019665 h 1311068"/>
              <a:gd name="connsiteX110" fmla="*/ 3647723 w 4813331"/>
              <a:gd name="connsiteY110" fmla="*/ 949327 h 1311068"/>
              <a:gd name="connsiteX111" fmla="*/ 3657771 w 4813331"/>
              <a:gd name="connsiteY111" fmla="*/ 848843 h 1311068"/>
              <a:gd name="connsiteX112" fmla="*/ 3687916 w 4813331"/>
              <a:gd name="connsiteY112" fmla="*/ 778505 h 1311068"/>
              <a:gd name="connsiteX113" fmla="*/ 3758255 w 4813331"/>
              <a:gd name="connsiteY113" fmla="*/ 868940 h 1311068"/>
              <a:gd name="connsiteX114" fmla="*/ 3778351 w 4813331"/>
              <a:gd name="connsiteY114" fmla="*/ 909133 h 1311068"/>
              <a:gd name="connsiteX115" fmla="*/ 3788400 w 4813331"/>
              <a:gd name="connsiteY115" fmla="*/ 1009617 h 1311068"/>
              <a:gd name="connsiteX116" fmla="*/ 3838641 w 4813331"/>
              <a:gd name="connsiteY116" fmla="*/ 1029714 h 1311068"/>
              <a:gd name="connsiteX117" fmla="*/ 4009463 w 4813331"/>
              <a:gd name="connsiteY117" fmla="*/ 1049810 h 1311068"/>
              <a:gd name="connsiteX118" fmla="*/ 4039608 w 4813331"/>
              <a:gd name="connsiteY118" fmla="*/ 1039762 h 1311068"/>
              <a:gd name="connsiteX119" fmla="*/ 4049657 w 4813331"/>
              <a:gd name="connsiteY119" fmla="*/ 959375 h 1311068"/>
              <a:gd name="connsiteX120" fmla="*/ 4059705 w 4813331"/>
              <a:gd name="connsiteY120" fmla="*/ 909133 h 1311068"/>
              <a:gd name="connsiteX121" fmla="*/ 4109947 w 4813331"/>
              <a:gd name="connsiteY121" fmla="*/ 878988 h 1311068"/>
              <a:gd name="connsiteX122" fmla="*/ 4130044 w 4813331"/>
              <a:gd name="connsiteY122" fmla="*/ 848843 h 1311068"/>
              <a:gd name="connsiteX123" fmla="*/ 4170237 w 4813331"/>
              <a:gd name="connsiteY123" fmla="*/ 808650 h 1311068"/>
              <a:gd name="connsiteX124" fmla="*/ 4180285 w 4813331"/>
              <a:gd name="connsiteY124" fmla="*/ 748360 h 1311068"/>
              <a:gd name="connsiteX125" fmla="*/ 4200382 w 4813331"/>
              <a:gd name="connsiteY125" fmla="*/ 718215 h 1311068"/>
              <a:gd name="connsiteX126" fmla="*/ 4230527 w 4813331"/>
              <a:gd name="connsiteY126" fmla="*/ 657925 h 1311068"/>
              <a:gd name="connsiteX127" fmla="*/ 4260672 w 4813331"/>
              <a:gd name="connsiteY127" fmla="*/ 667973 h 1311068"/>
              <a:gd name="connsiteX128" fmla="*/ 4290817 w 4813331"/>
              <a:gd name="connsiteY128" fmla="*/ 778505 h 1311068"/>
              <a:gd name="connsiteX129" fmla="*/ 4310914 w 4813331"/>
              <a:gd name="connsiteY129" fmla="*/ 848843 h 1311068"/>
              <a:gd name="connsiteX130" fmla="*/ 4331011 w 4813331"/>
              <a:gd name="connsiteY130" fmla="*/ 878988 h 1311068"/>
              <a:gd name="connsiteX131" fmla="*/ 4371204 w 4813331"/>
              <a:gd name="connsiteY131" fmla="*/ 818698 h 1311068"/>
              <a:gd name="connsiteX132" fmla="*/ 4431494 w 4813331"/>
              <a:gd name="connsiteY132" fmla="*/ 718215 h 1311068"/>
              <a:gd name="connsiteX133" fmla="*/ 4441542 w 4813331"/>
              <a:gd name="connsiteY133" fmla="*/ 527296 h 1311068"/>
              <a:gd name="connsiteX134" fmla="*/ 4451591 w 4813331"/>
              <a:gd name="connsiteY134" fmla="*/ 487103 h 1311068"/>
              <a:gd name="connsiteX135" fmla="*/ 4501833 w 4813331"/>
              <a:gd name="connsiteY135" fmla="*/ 597635 h 1311068"/>
              <a:gd name="connsiteX136" fmla="*/ 4511881 w 4813331"/>
              <a:gd name="connsiteY136" fmla="*/ 678021 h 1311068"/>
              <a:gd name="connsiteX137" fmla="*/ 4521929 w 4813331"/>
              <a:gd name="connsiteY137" fmla="*/ 808650 h 1311068"/>
              <a:gd name="connsiteX138" fmla="*/ 4552074 w 4813331"/>
              <a:gd name="connsiteY138" fmla="*/ 899085 h 1311068"/>
              <a:gd name="connsiteX139" fmla="*/ 4562123 w 4813331"/>
              <a:gd name="connsiteY139" fmla="*/ 929230 h 1311068"/>
              <a:gd name="connsiteX140" fmla="*/ 4572171 w 4813331"/>
              <a:gd name="connsiteY140" fmla="*/ 959375 h 1311068"/>
              <a:gd name="connsiteX141" fmla="*/ 4602316 w 4813331"/>
              <a:gd name="connsiteY141" fmla="*/ 989520 h 1311068"/>
              <a:gd name="connsiteX142" fmla="*/ 4612364 w 4813331"/>
              <a:gd name="connsiteY142" fmla="*/ 1130197 h 1311068"/>
              <a:gd name="connsiteX143" fmla="*/ 4652558 w 4813331"/>
              <a:gd name="connsiteY143" fmla="*/ 1150294 h 1311068"/>
              <a:gd name="connsiteX144" fmla="*/ 4712848 w 4813331"/>
              <a:gd name="connsiteY144" fmla="*/ 1090004 h 1311068"/>
              <a:gd name="connsiteX145" fmla="*/ 4753041 w 4813331"/>
              <a:gd name="connsiteY145" fmla="*/ 1019665 h 1311068"/>
              <a:gd name="connsiteX146" fmla="*/ 4793235 w 4813331"/>
              <a:gd name="connsiteY146" fmla="*/ 959375 h 1311068"/>
              <a:gd name="connsiteX147" fmla="*/ 4813331 w 4813331"/>
              <a:gd name="connsiteY147" fmla="*/ 909133 h 1311068"/>
              <a:gd name="connsiteX0" fmla="*/ 29291 w 4813331"/>
              <a:gd name="connsiteY0" fmla="*/ 67355 h 1311068"/>
              <a:gd name="connsiteX1" fmla="*/ 37015 w 4813331"/>
              <a:gd name="connsiteY1" fmla="*/ 58374 h 1311068"/>
              <a:gd name="connsiteX2" fmla="*/ 56681 w 4813331"/>
              <a:gd name="connsiteY2" fmla="*/ 68206 h 1311068"/>
              <a:gd name="connsiteX3" fmla="*/ 251380 w 4813331"/>
              <a:gd name="connsiteY3" fmla="*/ 417597 h 1311068"/>
              <a:gd name="connsiteX4" fmla="*/ 261428 w 4813331"/>
              <a:gd name="connsiteY4" fmla="*/ 525104 h 1311068"/>
              <a:gd name="connsiteX5" fmla="*/ 291573 w 4813331"/>
              <a:gd name="connsiteY5" fmla="*/ 377403 h 1311068"/>
              <a:gd name="connsiteX6" fmla="*/ 301622 w 4813331"/>
              <a:gd name="connsiteY6" fmla="*/ 751677 h 1311068"/>
              <a:gd name="connsiteX7" fmla="*/ 341815 w 4813331"/>
              <a:gd name="connsiteY7" fmla="*/ 566162 h 1311068"/>
              <a:gd name="connsiteX8" fmla="*/ 351863 w 4813331"/>
              <a:gd name="connsiteY8" fmla="*/ 513896 h 1311068"/>
              <a:gd name="connsiteX9" fmla="*/ 361912 w 4813331"/>
              <a:gd name="connsiteY9" fmla="*/ 829176 h 1311068"/>
              <a:gd name="connsiteX10" fmla="*/ 432250 w 4813331"/>
              <a:gd name="connsiteY10" fmla="*/ 542588 h 1311068"/>
              <a:gd name="connsiteX11" fmla="*/ 472444 w 4813331"/>
              <a:gd name="connsiteY11" fmla="*/ 700121 h 1311068"/>
              <a:gd name="connsiteX12" fmla="*/ 502589 w 4813331"/>
              <a:gd name="connsiteY12" fmla="*/ 729833 h 1311068"/>
              <a:gd name="connsiteX13" fmla="*/ 532734 w 4813331"/>
              <a:gd name="connsiteY13" fmla="*/ 650742 h 1311068"/>
              <a:gd name="connsiteX14" fmla="*/ 582975 w 4813331"/>
              <a:gd name="connsiteY14" fmla="*/ 1019665 h 1311068"/>
              <a:gd name="connsiteX15" fmla="*/ 613120 w 4813331"/>
              <a:gd name="connsiteY15" fmla="*/ 999569 h 1311068"/>
              <a:gd name="connsiteX16" fmla="*/ 626950 w 4813331"/>
              <a:gd name="connsiteY16" fmla="*/ 982606 h 1311068"/>
              <a:gd name="connsiteX17" fmla="*/ 713604 w 4813331"/>
              <a:gd name="connsiteY17" fmla="*/ 949327 h 1311068"/>
              <a:gd name="connsiteX18" fmla="*/ 763846 w 4813331"/>
              <a:gd name="connsiteY18" fmla="*/ 1069907 h 1311068"/>
              <a:gd name="connsiteX19" fmla="*/ 834184 w 4813331"/>
              <a:gd name="connsiteY19" fmla="*/ 1120149 h 1311068"/>
              <a:gd name="connsiteX20" fmla="*/ 833429 w 4813331"/>
              <a:gd name="connsiteY20" fmla="*/ 1139922 h 1311068"/>
              <a:gd name="connsiteX21" fmla="*/ 964813 w 4813331"/>
              <a:gd name="connsiteY21" fmla="*/ 1230681 h 1311068"/>
              <a:gd name="connsiteX22" fmla="*/ 1005006 w 4813331"/>
              <a:gd name="connsiteY22" fmla="*/ 1210584 h 1311068"/>
              <a:gd name="connsiteX23" fmla="*/ 1045200 w 4813331"/>
              <a:gd name="connsiteY23" fmla="*/ 1150294 h 1311068"/>
              <a:gd name="connsiteX24" fmla="*/ 1055248 w 4813331"/>
              <a:gd name="connsiteY24" fmla="*/ 1039762 h 1311068"/>
              <a:gd name="connsiteX25" fmla="*/ 1145683 w 4813331"/>
              <a:gd name="connsiteY25" fmla="*/ 899085 h 1311068"/>
              <a:gd name="connsiteX26" fmla="*/ 1155731 w 4813331"/>
              <a:gd name="connsiteY26" fmla="*/ 848843 h 1311068"/>
              <a:gd name="connsiteX27" fmla="*/ 1195925 w 4813331"/>
              <a:gd name="connsiteY27" fmla="*/ 798602 h 1311068"/>
              <a:gd name="connsiteX28" fmla="*/ 1216022 w 4813331"/>
              <a:gd name="connsiteY28" fmla="*/ 768457 h 1311068"/>
              <a:gd name="connsiteX29" fmla="*/ 1226070 w 4813331"/>
              <a:gd name="connsiteY29" fmla="*/ 738311 h 1311068"/>
              <a:gd name="connsiteX30" fmla="*/ 1246167 w 4813331"/>
              <a:gd name="connsiteY30" fmla="*/ 688070 h 1311068"/>
              <a:gd name="connsiteX31" fmla="*/ 1266263 w 4813331"/>
              <a:gd name="connsiteY31" fmla="*/ 557441 h 1311068"/>
              <a:gd name="connsiteX32" fmla="*/ 1276312 w 4813331"/>
              <a:gd name="connsiteY32" fmla="*/ 748360 h 1311068"/>
              <a:gd name="connsiteX33" fmla="*/ 1296408 w 4813331"/>
              <a:gd name="connsiteY33" fmla="*/ 708166 h 1311068"/>
              <a:gd name="connsiteX34" fmla="*/ 1306457 w 4813331"/>
              <a:gd name="connsiteY34" fmla="*/ 678021 h 1311068"/>
              <a:gd name="connsiteX35" fmla="*/ 1356699 w 4813331"/>
              <a:gd name="connsiteY35" fmla="*/ 768457 h 1311068"/>
              <a:gd name="connsiteX36" fmla="*/ 1406940 w 4813331"/>
              <a:gd name="connsiteY36" fmla="*/ 828747 h 1311068"/>
              <a:gd name="connsiteX37" fmla="*/ 1437085 w 4813331"/>
              <a:gd name="connsiteY37" fmla="*/ 838795 h 1311068"/>
              <a:gd name="connsiteX38" fmla="*/ 1487327 w 4813331"/>
              <a:gd name="connsiteY38" fmla="*/ 728263 h 1311068"/>
              <a:gd name="connsiteX39" fmla="*/ 1547617 w 4813331"/>
              <a:gd name="connsiteY39" fmla="*/ 667973 h 1311068"/>
              <a:gd name="connsiteX40" fmla="*/ 1567714 w 4813331"/>
              <a:gd name="connsiteY40" fmla="*/ 627780 h 1311068"/>
              <a:gd name="connsiteX41" fmla="*/ 1597859 w 4813331"/>
              <a:gd name="connsiteY41" fmla="*/ 487103 h 1311068"/>
              <a:gd name="connsiteX42" fmla="*/ 1617956 w 4813331"/>
              <a:gd name="connsiteY42" fmla="*/ 517248 h 1311068"/>
              <a:gd name="connsiteX43" fmla="*/ 1628004 w 4813331"/>
              <a:gd name="connsiteY43" fmla="*/ 547393 h 1311068"/>
              <a:gd name="connsiteX44" fmla="*/ 1648101 w 4813331"/>
              <a:gd name="connsiteY44" fmla="*/ 617731 h 1311068"/>
              <a:gd name="connsiteX45" fmla="*/ 1698342 w 4813331"/>
              <a:gd name="connsiteY45" fmla="*/ 698118 h 1311068"/>
              <a:gd name="connsiteX46" fmla="*/ 1728488 w 4813331"/>
              <a:gd name="connsiteY46" fmla="*/ 858892 h 1311068"/>
              <a:gd name="connsiteX47" fmla="*/ 1758633 w 4813331"/>
              <a:gd name="connsiteY47" fmla="*/ 969424 h 1311068"/>
              <a:gd name="connsiteX48" fmla="*/ 1778729 w 4813331"/>
              <a:gd name="connsiteY48" fmla="*/ 1049810 h 1311068"/>
              <a:gd name="connsiteX49" fmla="*/ 1798826 w 4813331"/>
              <a:gd name="connsiteY49" fmla="*/ 1079955 h 1311068"/>
              <a:gd name="connsiteX50" fmla="*/ 1828971 w 4813331"/>
              <a:gd name="connsiteY50" fmla="*/ 1069907 h 1311068"/>
              <a:gd name="connsiteX51" fmla="*/ 1839019 w 4813331"/>
              <a:gd name="connsiteY51" fmla="*/ 1039762 h 1311068"/>
              <a:gd name="connsiteX52" fmla="*/ 1859116 w 4813331"/>
              <a:gd name="connsiteY52" fmla="*/ 1009617 h 1311068"/>
              <a:gd name="connsiteX53" fmla="*/ 1889261 w 4813331"/>
              <a:gd name="connsiteY53" fmla="*/ 959375 h 1311068"/>
              <a:gd name="connsiteX54" fmla="*/ 1929455 w 4813331"/>
              <a:gd name="connsiteY54" fmla="*/ 989520 h 1311068"/>
              <a:gd name="connsiteX55" fmla="*/ 2029938 w 4813331"/>
              <a:gd name="connsiteY55" fmla="*/ 1079955 h 1311068"/>
              <a:gd name="connsiteX56" fmla="*/ 2070131 w 4813331"/>
              <a:gd name="connsiteY56" fmla="*/ 1150294 h 1311068"/>
              <a:gd name="connsiteX57" fmla="*/ 2100277 w 4813331"/>
              <a:gd name="connsiteY57" fmla="*/ 1170391 h 1311068"/>
              <a:gd name="connsiteX58" fmla="*/ 2110325 w 4813331"/>
              <a:gd name="connsiteY58" fmla="*/ 1200536 h 1311068"/>
              <a:gd name="connsiteX59" fmla="*/ 2130422 w 4813331"/>
              <a:gd name="connsiteY59" fmla="*/ 1170391 h 1311068"/>
              <a:gd name="connsiteX60" fmla="*/ 2140470 w 4813331"/>
              <a:gd name="connsiteY60" fmla="*/ 1130197 h 1311068"/>
              <a:gd name="connsiteX61" fmla="*/ 2160567 w 4813331"/>
              <a:gd name="connsiteY61" fmla="*/ 1079955 h 1311068"/>
              <a:gd name="connsiteX62" fmla="*/ 2170615 w 4813331"/>
              <a:gd name="connsiteY62" fmla="*/ 1049810 h 1311068"/>
              <a:gd name="connsiteX63" fmla="*/ 2180663 w 4813331"/>
              <a:gd name="connsiteY63" fmla="*/ 889037 h 1311068"/>
              <a:gd name="connsiteX64" fmla="*/ 2210808 w 4813331"/>
              <a:gd name="connsiteY64" fmla="*/ 798602 h 1311068"/>
              <a:gd name="connsiteX65" fmla="*/ 2240953 w 4813331"/>
              <a:gd name="connsiteY65" fmla="*/ 748360 h 1311068"/>
              <a:gd name="connsiteX66" fmla="*/ 2251002 w 4813331"/>
              <a:gd name="connsiteY66" fmla="*/ 688070 h 1311068"/>
              <a:gd name="connsiteX67" fmla="*/ 2261050 w 4813331"/>
              <a:gd name="connsiteY67" fmla="*/ 718215 h 1311068"/>
              <a:gd name="connsiteX68" fmla="*/ 2271099 w 4813331"/>
              <a:gd name="connsiteY68" fmla="*/ 778505 h 1311068"/>
              <a:gd name="connsiteX69" fmla="*/ 2301244 w 4813331"/>
              <a:gd name="connsiteY69" fmla="*/ 848843 h 1311068"/>
              <a:gd name="connsiteX70" fmla="*/ 2311292 w 4813331"/>
              <a:gd name="connsiteY70" fmla="*/ 969424 h 1311068"/>
              <a:gd name="connsiteX71" fmla="*/ 2331389 w 4813331"/>
              <a:gd name="connsiteY71" fmla="*/ 1090004 h 1311068"/>
              <a:gd name="connsiteX72" fmla="*/ 2391679 w 4813331"/>
              <a:gd name="connsiteY72" fmla="*/ 1029714 h 1311068"/>
              <a:gd name="connsiteX73" fmla="*/ 2451969 w 4813331"/>
              <a:gd name="connsiteY73" fmla="*/ 989520 h 1311068"/>
              <a:gd name="connsiteX74" fmla="*/ 2502211 w 4813331"/>
              <a:gd name="connsiteY74" fmla="*/ 929230 h 1311068"/>
              <a:gd name="connsiteX75" fmla="*/ 2542404 w 4813331"/>
              <a:gd name="connsiteY75" fmla="*/ 868940 h 1311068"/>
              <a:gd name="connsiteX76" fmla="*/ 2612742 w 4813331"/>
              <a:gd name="connsiteY76" fmla="*/ 808650 h 1311068"/>
              <a:gd name="connsiteX77" fmla="*/ 2662984 w 4813331"/>
              <a:gd name="connsiteY77" fmla="*/ 818698 h 1311068"/>
              <a:gd name="connsiteX78" fmla="*/ 2713226 w 4813331"/>
              <a:gd name="connsiteY78" fmla="*/ 858892 h 1311068"/>
              <a:gd name="connsiteX79" fmla="*/ 2773516 w 4813331"/>
              <a:gd name="connsiteY79" fmla="*/ 889037 h 1311068"/>
              <a:gd name="connsiteX80" fmla="*/ 2803661 w 4813331"/>
              <a:gd name="connsiteY80" fmla="*/ 919182 h 1311068"/>
              <a:gd name="connsiteX81" fmla="*/ 2813710 w 4813331"/>
              <a:gd name="connsiteY81" fmla="*/ 949327 h 1311068"/>
              <a:gd name="connsiteX82" fmla="*/ 2894096 w 4813331"/>
              <a:gd name="connsiteY82" fmla="*/ 989520 h 1311068"/>
              <a:gd name="connsiteX83" fmla="*/ 2934290 w 4813331"/>
              <a:gd name="connsiteY83" fmla="*/ 1009617 h 1311068"/>
              <a:gd name="connsiteX84" fmla="*/ 2964435 w 4813331"/>
              <a:gd name="connsiteY84" fmla="*/ 979472 h 1311068"/>
              <a:gd name="connsiteX85" fmla="*/ 2994580 w 4813331"/>
              <a:gd name="connsiteY85" fmla="*/ 959375 h 1311068"/>
              <a:gd name="connsiteX86" fmla="*/ 3064918 w 4813331"/>
              <a:gd name="connsiteY86" fmla="*/ 889037 h 1311068"/>
              <a:gd name="connsiteX87" fmla="*/ 3074967 w 4813331"/>
              <a:gd name="connsiteY87" fmla="*/ 848843 h 1311068"/>
              <a:gd name="connsiteX88" fmla="*/ 3105112 w 4813331"/>
              <a:gd name="connsiteY88" fmla="*/ 768457 h 1311068"/>
              <a:gd name="connsiteX89" fmla="*/ 3115160 w 4813331"/>
              <a:gd name="connsiteY89" fmla="*/ 667973 h 1311068"/>
              <a:gd name="connsiteX90" fmla="*/ 3135257 w 4813331"/>
              <a:gd name="connsiteY90" fmla="*/ 617731 h 1311068"/>
              <a:gd name="connsiteX91" fmla="*/ 3145305 w 4813331"/>
              <a:gd name="connsiteY91" fmla="*/ 577538 h 1311068"/>
              <a:gd name="connsiteX92" fmla="*/ 3165402 w 4813331"/>
              <a:gd name="connsiteY92" fmla="*/ 547393 h 1311068"/>
              <a:gd name="connsiteX93" fmla="*/ 3195547 w 4813331"/>
              <a:gd name="connsiteY93" fmla="*/ 456958 h 1311068"/>
              <a:gd name="connsiteX94" fmla="*/ 3215644 w 4813331"/>
              <a:gd name="connsiteY94" fmla="*/ 426813 h 1311068"/>
              <a:gd name="connsiteX95" fmla="*/ 3235740 w 4813331"/>
              <a:gd name="connsiteY95" fmla="*/ 346426 h 1311068"/>
              <a:gd name="connsiteX96" fmla="*/ 3301039 w 4813331"/>
              <a:gd name="connsiteY96" fmla="*/ 137550 h 1311068"/>
              <a:gd name="connsiteX97" fmla="*/ 3296030 w 4813331"/>
              <a:gd name="connsiteY97" fmla="*/ 477054 h 1311068"/>
              <a:gd name="connsiteX98" fmla="*/ 3346272 w 4813331"/>
              <a:gd name="connsiteY98" fmla="*/ 607683 h 1311068"/>
              <a:gd name="connsiteX99" fmla="*/ 3356320 w 4813331"/>
              <a:gd name="connsiteY99" fmla="*/ 758408 h 1311068"/>
              <a:gd name="connsiteX100" fmla="*/ 3386466 w 4813331"/>
              <a:gd name="connsiteY100" fmla="*/ 929230 h 1311068"/>
              <a:gd name="connsiteX101" fmla="*/ 3426659 w 4813331"/>
              <a:gd name="connsiteY101" fmla="*/ 1049810 h 1311068"/>
              <a:gd name="connsiteX102" fmla="*/ 3436707 w 4813331"/>
              <a:gd name="connsiteY102" fmla="*/ 1090004 h 1311068"/>
              <a:gd name="connsiteX103" fmla="*/ 3446756 w 4813331"/>
              <a:gd name="connsiteY103" fmla="*/ 1220632 h 1311068"/>
              <a:gd name="connsiteX104" fmla="*/ 3466852 w 4813331"/>
              <a:gd name="connsiteY104" fmla="*/ 1280922 h 1311068"/>
              <a:gd name="connsiteX105" fmla="*/ 3476901 w 4813331"/>
              <a:gd name="connsiteY105" fmla="*/ 1311068 h 1311068"/>
              <a:gd name="connsiteX106" fmla="*/ 3537191 w 4813331"/>
              <a:gd name="connsiteY106" fmla="*/ 1230681 h 1311068"/>
              <a:gd name="connsiteX107" fmla="*/ 3587433 w 4813331"/>
              <a:gd name="connsiteY107" fmla="*/ 1150294 h 1311068"/>
              <a:gd name="connsiteX108" fmla="*/ 3607529 w 4813331"/>
              <a:gd name="connsiteY108" fmla="*/ 1079955 h 1311068"/>
              <a:gd name="connsiteX109" fmla="*/ 3617578 w 4813331"/>
              <a:gd name="connsiteY109" fmla="*/ 1019665 h 1311068"/>
              <a:gd name="connsiteX110" fmla="*/ 3647723 w 4813331"/>
              <a:gd name="connsiteY110" fmla="*/ 949327 h 1311068"/>
              <a:gd name="connsiteX111" fmla="*/ 3657771 w 4813331"/>
              <a:gd name="connsiteY111" fmla="*/ 848843 h 1311068"/>
              <a:gd name="connsiteX112" fmla="*/ 3687916 w 4813331"/>
              <a:gd name="connsiteY112" fmla="*/ 778505 h 1311068"/>
              <a:gd name="connsiteX113" fmla="*/ 3758255 w 4813331"/>
              <a:gd name="connsiteY113" fmla="*/ 868940 h 1311068"/>
              <a:gd name="connsiteX114" fmla="*/ 3778351 w 4813331"/>
              <a:gd name="connsiteY114" fmla="*/ 909133 h 1311068"/>
              <a:gd name="connsiteX115" fmla="*/ 3788400 w 4813331"/>
              <a:gd name="connsiteY115" fmla="*/ 1009617 h 1311068"/>
              <a:gd name="connsiteX116" fmla="*/ 3838641 w 4813331"/>
              <a:gd name="connsiteY116" fmla="*/ 1029714 h 1311068"/>
              <a:gd name="connsiteX117" fmla="*/ 4009463 w 4813331"/>
              <a:gd name="connsiteY117" fmla="*/ 1049810 h 1311068"/>
              <a:gd name="connsiteX118" fmla="*/ 4039608 w 4813331"/>
              <a:gd name="connsiteY118" fmla="*/ 1039762 h 1311068"/>
              <a:gd name="connsiteX119" fmla="*/ 4049657 w 4813331"/>
              <a:gd name="connsiteY119" fmla="*/ 959375 h 1311068"/>
              <a:gd name="connsiteX120" fmla="*/ 4059705 w 4813331"/>
              <a:gd name="connsiteY120" fmla="*/ 909133 h 1311068"/>
              <a:gd name="connsiteX121" fmla="*/ 4109947 w 4813331"/>
              <a:gd name="connsiteY121" fmla="*/ 878988 h 1311068"/>
              <a:gd name="connsiteX122" fmla="*/ 4130044 w 4813331"/>
              <a:gd name="connsiteY122" fmla="*/ 848843 h 1311068"/>
              <a:gd name="connsiteX123" fmla="*/ 4170237 w 4813331"/>
              <a:gd name="connsiteY123" fmla="*/ 808650 h 1311068"/>
              <a:gd name="connsiteX124" fmla="*/ 4180285 w 4813331"/>
              <a:gd name="connsiteY124" fmla="*/ 748360 h 1311068"/>
              <a:gd name="connsiteX125" fmla="*/ 4200382 w 4813331"/>
              <a:gd name="connsiteY125" fmla="*/ 718215 h 1311068"/>
              <a:gd name="connsiteX126" fmla="*/ 4230527 w 4813331"/>
              <a:gd name="connsiteY126" fmla="*/ 657925 h 1311068"/>
              <a:gd name="connsiteX127" fmla="*/ 4260672 w 4813331"/>
              <a:gd name="connsiteY127" fmla="*/ 667973 h 1311068"/>
              <a:gd name="connsiteX128" fmla="*/ 4290817 w 4813331"/>
              <a:gd name="connsiteY128" fmla="*/ 778505 h 1311068"/>
              <a:gd name="connsiteX129" fmla="*/ 4310914 w 4813331"/>
              <a:gd name="connsiteY129" fmla="*/ 848843 h 1311068"/>
              <a:gd name="connsiteX130" fmla="*/ 4331011 w 4813331"/>
              <a:gd name="connsiteY130" fmla="*/ 878988 h 1311068"/>
              <a:gd name="connsiteX131" fmla="*/ 4371204 w 4813331"/>
              <a:gd name="connsiteY131" fmla="*/ 818698 h 1311068"/>
              <a:gd name="connsiteX132" fmla="*/ 4431494 w 4813331"/>
              <a:gd name="connsiteY132" fmla="*/ 718215 h 1311068"/>
              <a:gd name="connsiteX133" fmla="*/ 4441542 w 4813331"/>
              <a:gd name="connsiteY133" fmla="*/ 527296 h 1311068"/>
              <a:gd name="connsiteX134" fmla="*/ 4451591 w 4813331"/>
              <a:gd name="connsiteY134" fmla="*/ 487103 h 1311068"/>
              <a:gd name="connsiteX135" fmla="*/ 4501833 w 4813331"/>
              <a:gd name="connsiteY135" fmla="*/ 597635 h 1311068"/>
              <a:gd name="connsiteX136" fmla="*/ 4511881 w 4813331"/>
              <a:gd name="connsiteY136" fmla="*/ 678021 h 1311068"/>
              <a:gd name="connsiteX137" fmla="*/ 4521929 w 4813331"/>
              <a:gd name="connsiteY137" fmla="*/ 808650 h 1311068"/>
              <a:gd name="connsiteX138" fmla="*/ 4552074 w 4813331"/>
              <a:gd name="connsiteY138" fmla="*/ 899085 h 1311068"/>
              <a:gd name="connsiteX139" fmla="*/ 4562123 w 4813331"/>
              <a:gd name="connsiteY139" fmla="*/ 929230 h 1311068"/>
              <a:gd name="connsiteX140" fmla="*/ 4572171 w 4813331"/>
              <a:gd name="connsiteY140" fmla="*/ 959375 h 1311068"/>
              <a:gd name="connsiteX141" fmla="*/ 4602316 w 4813331"/>
              <a:gd name="connsiteY141" fmla="*/ 989520 h 1311068"/>
              <a:gd name="connsiteX142" fmla="*/ 4612364 w 4813331"/>
              <a:gd name="connsiteY142" fmla="*/ 1130197 h 1311068"/>
              <a:gd name="connsiteX143" fmla="*/ 4652558 w 4813331"/>
              <a:gd name="connsiteY143" fmla="*/ 1150294 h 1311068"/>
              <a:gd name="connsiteX144" fmla="*/ 4712848 w 4813331"/>
              <a:gd name="connsiteY144" fmla="*/ 1090004 h 1311068"/>
              <a:gd name="connsiteX145" fmla="*/ 4753041 w 4813331"/>
              <a:gd name="connsiteY145" fmla="*/ 1019665 h 1311068"/>
              <a:gd name="connsiteX146" fmla="*/ 4793235 w 4813331"/>
              <a:gd name="connsiteY146" fmla="*/ 959375 h 1311068"/>
              <a:gd name="connsiteX147" fmla="*/ 4813331 w 4813331"/>
              <a:gd name="connsiteY147" fmla="*/ 909133 h 1311068"/>
              <a:gd name="connsiteX0" fmla="*/ 29291 w 4813331"/>
              <a:gd name="connsiteY0" fmla="*/ 67355 h 1311068"/>
              <a:gd name="connsiteX1" fmla="*/ 37015 w 4813331"/>
              <a:gd name="connsiteY1" fmla="*/ 58374 h 1311068"/>
              <a:gd name="connsiteX2" fmla="*/ 56681 w 4813331"/>
              <a:gd name="connsiteY2" fmla="*/ 68206 h 1311068"/>
              <a:gd name="connsiteX3" fmla="*/ 251380 w 4813331"/>
              <a:gd name="connsiteY3" fmla="*/ 417597 h 1311068"/>
              <a:gd name="connsiteX4" fmla="*/ 261428 w 4813331"/>
              <a:gd name="connsiteY4" fmla="*/ 525104 h 1311068"/>
              <a:gd name="connsiteX5" fmla="*/ 291573 w 4813331"/>
              <a:gd name="connsiteY5" fmla="*/ 377403 h 1311068"/>
              <a:gd name="connsiteX6" fmla="*/ 301622 w 4813331"/>
              <a:gd name="connsiteY6" fmla="*/ 751677 h 1311068"/>
              <a:gd name="connsiteX7" fmla="*/ 341815 w 4813331"/>
              <a:gd name="connsiteY7" fmla="*/ 566162 h 1311068"/>
              <a:gd name="connsiteX8" fmla="*/ 351863 w 4813331"/>
              <a:gd name="connsiteY8" fmla="*/ 513896 h 1311068"/>
              <a:gd name="connsiteX9" fmla="*/ 361912 w 4813331"/>
              <a:gd name="connsiteY9" fmla="*/ 829176 h 1311068"/>
              <a:gd name="connsiteX10" fmla="*/ 432250 w 4813331"/>
              <a:gd name="connsiteY10" fmla="*/ 542588 h 1311068"/>
              <a:gd name="connsiteX11" fmla="*/ 472444 w 4813331"/>
              <a:gd name="connsiteY11" fmla="*/ 700121 h 1311068"/>
              <a:gd name="connsiteX12" fmla="*/ 502589 w 4813331"/>
              <a:gd name="connsiteY12" fmla="*/ 729833 h 1311068"/>
              <a:gd name="connsiteX13" fmla="*/ 532734 w 4813331"/>
              <a:gd name="connsiteY13" fmla="*/ 650742 h 1311068"/>
              <a:gd name="connsiteX14" fmla="*/ 582975 w 4813331"/>
              <a:gd name="connsiteY14" fmla="*/ 1019665 h 1311068"/>
              <a:gd name="connsiteX15" fmla="*/ 613120 w 4813331"/>
              <a:gd name="connsiteY15" fmla="*/ 999569 h 1311068"/>
              <a:gd name="connsiteX16" fmla="*/ 626950 w 4813331"/>
              <a:gd name="connsiteY16" fmla="*/ 982606 h 1311068"/>
              <a:gd name="connsiteX17" fmla="*/ 713604 w 4813331"/>
              <a:gd name="connsiteY17" fmla="*/ 949327 h 1311068"/>
              <a:gd name="connsiteX18" fmla="*/ 763846 w 4813331"/>
              <a:gd name="connsiteY18" fmla="*/ 1069907 h 1311068"/>
              <a:gd name="connsiteX19" fmla="*/ 834184 w 4813331"/>
              <a:gd name="connsiteY19" fmla="*/ 1120149 h 1311068"/>
              <a:gd name="connsiteX20" fmla="*/ 833429 w 4813331"/>
              <a:gd name="connsiteY20" fmla="*/ 1139922 h 1311068"/>
              <a:gd name="connsiteX21" fmla="*/ 964813 w 4813331"/>
              <a:gd name="connsiteY21" fmla="*/ 1230681 h 1311068"/>
              <a:gd name="connsiteX22" fmla="*/ 1005006 w 4813331"/>
              <a:gd name="connsiteY22" fmla="*/ 1210584 h 1311068"/>
              <a:gd name="connsiteX23" fmla="*/ 1045200 w 4813331"/>
              <a:gd name="connsiteY23" fmla="*/ 1150294 h 1311068"/>
              <a:gd name="connsiteX24" fmla="*/ 1055248 w 4813331"/>
              <a:gd name="connsiteY24" fmla="*/ 1039762 h 1311068"/>
              <a:gd name="connsiteX25" fmla="*/ 1145683 w 4813331"/>
              <a:gd name="connsiteY25" fmla="*/ 899085 h 1311068"/>
              <a:gd name="connsiteX26" fmla="*/ 1155731 w 4813331"/>
              <a:gd name="connsiteY26" fmla="*/ 848843 h 1311068"/>
              <a:gd name="connsiteX27" fmla="*/ 1195925 w 4813331"/>
              <a:gd name="connsiteY27" fmla="*/ 798602 h 1311068"/>
              <a:gd name="connsiteX28" fmla="*/ 1216022 w 4813331"/>
              <a:gd name="connsiteY28" fmla="*/ 768457 h 1311068"/>
              <a:gd name="connsiteX29" fmla="*/ 1226070 w 4813331"/>
              <a:gd name="connsiteY29" fmla="*/ 738311 h 1311068"/>
              <a:gd name="connsiteX30" fmla="*/ 1246167 w 4813331"/>
              <a:gd name="connsiteY30" fmla="*/ 688070 h 1311068"/>
              <a:gd name="connsiteX31" fmla="*/ 1266263 w 4813331"/>
              <a:gd name="connsiteY31" fmla="*/ 557441 h 1311068"/>
              <a:gd name="connsiteX32" fmla="*/ 1276312 w 4813331"/>
              <a:gd name="connsiteY32" fmla="*/ 748360 h 1311068"/>
              <a:gd name="connsiteX33" fmla="*/ 1296408 w 4813331"/>
              <a:gd name="connsiteY33" fmla="*/ 708166 h 1311068"/>
              <a:gd name="connsiteX34" fmla="*/ 1306457 w 4813331"/>
              <a:gd name="connsiteY34" fmla="*/ 678021 h 1311068"/>
              <a:gd name="connsiteX35" fmla="*/ 1356699 w 4813331"/>
              <a:gd name="connsiteY35" fmla="*/ 768457 h 1311068"/>
              <a:gd name="connsiteX36" fmla="*/ 1406940 w 4813331"/>
              <a:gd name="connsiteY36" fmla="*/ 828747 h 1311068"/>
              <a:gd name="connsiteX37" fmla="*/ 1437085 w 4813331"/>
              <a:gd name="connsiteY37" fmla="*/ 838795 h 1311068"/>
              <a:gd name="connsiteX38" fmla="*/ 1487327 w 4813331"/>
              <a:gd name="connsiteY38" fmla="*/ 728263 h 1311068"/>
              <a:gd name="connsiteX39" fmla="*/ 1547617 w 4813331"/>
              <a:gd name="connsiteY39" fmla="*/ 667973 h 1311068"/>
              <a:gd name="connsiteX40" fmla="*/ 1567714 w 4813331"/>
              <a:gd name="connsiteY40" fmla="*/ 627780 h 1311068"/>
              <a:gd name="connsiteX41" fmla="*/ 1597859 w 4813331"/>
              <a:gd name="connsiteY41" fmla="*/ 487103 h 1311068"/>
              <a:gd name="connsiteX42" fmla="*/ 1617956 w 4813331"/>
              <a:gd name="connsiteY42" fmla="*/ 517248 h 1311068"/>
              <a:gd name="connsiteX43" fmla="*/ 1628004 w 4813331"/>
              <a:gd name="connsiteY43" fmla="*/ 547393 h 1311068"/>
              <a:gd name="connsiteX44" fmla="*/ 1648101 w 4813331"/>
              <a:gd name="connsiteY44" fmla="*/ 617731 h 1311068"/>
              <a:gd name="connsiteX45" fmla="*/ 1698342 w 4813331"/>
              <a:gd name="connsiteY45" fmla="*/ 698118 h 1311068"/>
              <a:gd name="connsiteX46" fmla="*/ 1728488 w 4813331"/>
              <a:gd name="connsiteY46" fmla="*/ 858892 h 1311068"/>
              <a:gd name="connsiteX47" fmla="*/ 1758633 w 4813331"/>
              <a:gd name="connsiteY47" fmla="*/ 969424 h 1311068"/>
              <a:gd name="connsiteX48" fmla="*/ 1778729 w 4813331"/>
              <a:gd name="connsiteY48" fmla="*/ 1049810 h 1311068"/>
              <a:gd name="connsiteX49" fmla="*/ 1798826 w 4813331"/>
              <a:gd name="connsiteY49" fmla="*/ 1079955 h 1311068"/>
              <a:gd name="connsiteX50" fmla="*/ 1828971 w 4813331"/>
              <a:gd name="connsiteY50" fmla="*/ 1069907 h 1311068"/>
              <a:gd name="connsiteX51" fmla="*/ 1839019 w 4813331"/>
              <a:gd name="connsiteY51" fmla="*/ 1039762 h 1311068"/>
              <a:gd name="connsiteX52" fmla="*/ 1859116 w 4813331"/>
              <a:gd name="connsiteY52" fmla="*/ 1009617 h 1311068"/>
              <a:gd name="connsiteX53" fmla="*/ 1889261 w 4813331"/>
              <a:gd name="connsiteY53" fmla="*/ 959375 h 1311068"/>
              <a:gd name="connsiteX54" fmla="*/ 1929455 w 4813331"/>
              <a:gd name="connsiteY54" fmla="*/ 989520 h 1311068"/>
              <a:gd name="connsiteX55" fmla="*/ 2029938 w 4813331"/>
              <a:gd name="connsiteY55" fmla="*/ 1079955 h 1311068"/>
              <a:gd name="connsiteX56" fmla="*/ 2070131 w 4813331"/>
              <a:gd name="connsiteY56" fmla="*/ 1150294 h 1311068"/>
              <a:gd name="connsiteX57" fmla="*/ 2100277 w 4813331"/>
              <a:gd name="connsiteY57" fmla="*/ 1170391 h 1311068"/>
              <a:gd name="connsiteX58" fmla="*/ 2110325 w 4813331"/>
              <a:gd name="connsiteY58" fmla="*/ 1200536 h 1311068"/>
              <a:gd name="connsiteX59" fmla="*/ 2130422 w 4813331"/>
              <a:gd name="connsiteY59" fmla="*/ 1170391 h 1311068"/>
              <a:gd name="connsiteX60" fmla="*/ 2140470 w 4813331"/>
              <a:gd name="connsiteY60" fmla="*/ 1130197 h 1311068"/>
              <a:gd name="connsiteX61" fmla="*/ 2160567 w 4813331"/>
              <a:gd name="connsiteY61" fmla="*/ 1079955 h 1311068"/>
              <a:gd name="connsiteX62" fmla="*/ 2170615 w 4813331"/>
              <a:gd name="connsiteY62" fmla="*/ 1049810 h 1311068"/>
              <a:gd name="connsiteX63" fmla="*/ 2180663 w 4813331"/>
              <a:gd name="connsiteY63" fmla="*/ 889037 h 1311068"/>
              <a:gd name="connsiteX64" fmla="*/ 2210808 w 4813331"/>
              <a:gd name="connsiteY64" fmla="*/ 798602 h 1311068"/>
              <a:gd name="connsiteX65" fmla="*/ 2240953 w 4813331"/>
              <a:gd name="connsiteY65" fmla="*/ 748360 h 1311068"/>
              <a:gd name="connsiteX66" fmla="*/ 2251002 w 4813331"/>
              <a:gd name="connsiteY66" fmla="*/ 688070 h 1311068"/>
              <a:gd name="connsiteX67" fmla="*/ 2261050 w 4813331"/>
              <a:gd name="connsiteY67" fmla="*/ 718215 h 1311068"/>
              <a:gd name="connsiteX68" fmla="*/ 2271099 w 4813331"/>
              <a:gd name="connsiteY68" fmla="*/ 778505 h 1311068"/>
              <a:gd name="connsiteX69" fmla="*/ 2301244 w 4813331"/>
              <a:gd name="connsiteY69" fmla="*/ 848843 h 1311068"/>
              <a:gd name="connsiteX70" fmla="*/ 2311292 w 4813331"/>
              <a:gd name="connsiteY70" fmla="*/ 969424 h 1311068"/>
              <a:gd name="connsiteX71" fmla="*/ 2331389 w 4813331"/>
              <a:gd name="connsiteY71" fmla="*/ 1090004 h 1311068"/>
              <a:gd name="connsiteX72" fmla="*/ 2391679 w 4813331"/>
              <a:gd name="connsiteY72" fmla="*/ 1029714 h 1311068"/>
              <a:gd name="connsiteX73" fmla="*/ 2451969 w 4813331"/>
              <a:gd name="connsiteY73" fmla="*/ 989520 h 1311068"/>
              <a:gd name="connsiteX74" fmla="*/ 2502211 w 4813331"/>
              <a:gd name="connsiteY74" fmla="*/ 929230 h 1311068"/>
              <a:gd name="connsiteX75" fmla="*/ 2542404 w 4813331"/>
              <a:gd name="connsiteY75" fmla="*/ 868940 h 1311068"/>
              <a:gd name="connsiteX76" fmla="*/ 2612742 w 4813331"/>
              <a:gd name="connsiteY76" fmla="*/ 808650 h 1311068"/>
              <a:gd name="connsiteX77" fmla="*/ 2662984 w 4813331"/>
              <a:gd name="connsiteY77" fmla="*/ 818698 h 1311068"/>
              <a:gd name="connsiteX78" fmla="*/ 2713226 w 4813331"/>
              <a:gd name="connsiteY78" fmla="*/ 858892 h 1311068"/>
              <a:gd name="connsiteX79" fmla="*/ 2773516 w 4813331"/>
              <a:gd name="connsiteY79" fmla="*/ 889037 h 1311068"/>
              <a:gd name="connsiteX80" fmla="*/ 2803661 w 4813331"/>
              <a:gd name="connsiteY80" fmla="*/ 919182 h 1311068"/>
              <a:gd name="connsiteX81" fmla="*/ 2813710 w 4813331"/>
              <a:gd name="connsiteY81" fmla="*/ 949327 h 1311068"/>
              <a:gd name="connsiteX82" fmla="*/ 2894096 w 4813331"/>
              <a:gd name="connsiteY82" fmla="*/ 989520 h 1311068"/>
              <a:gd name="connsiteX83" fmla="*/ 2934290 w 4813331"/>
              <a:gd name="connsiteY83" fmla="*/ 1009617 h 1311068"/>
              <a:gd name="connsiteX84" fmla="*/ 2964435 w 4813331"/>
              <a:gd name="connsiteY84" fmla="*/ 979472 h 1311068"/>
              <a:gd name="connsiteX85" fmla="*/ 2994580 w 4813331"/>
              <a:gd name="connsiteY85" fmla="*/ 959375 h 1311068"/>
              <a:gd name="connsiteX86" fmla="*/ 3064918 w 4813331"/>
              <a:gd name="connsiteY86" fmla="*/ 889037 h 1311068"/>
              <a:gd name="connsiteX87" fmla="*/ 3074967 w 4813331"/>
              <a:gd name="connsiteY87" fmla="*/ 848843 h 1311068"/>
              <a:gd name="connsiteX88" fmla="*/ 3105112 w 4813331"/>
              <a:gd name="connsiteY88" fmla="*/ 768457 h 1311068"/>
              <a:gd name="connsiteX89" fmla="*/ 3115160 w 4813331"/>
              <a:gd name="connsiteY89" fmla="*/ 667973 h 1311068"/>
              <a:gd name="connsiteX90" fmla="*/ 3135257 w 4813331"/>
              <a:gd name="connsiteY90" fmla="*/ 617731 h 1311068"/>
              <a:gd name="connsiteX91" fmla="*/ 3145305 w 4813331"/>
              <a:gd name="connsiteY91" fmla="*/ 577538 h 1311068"/>
              <a:gd name="connsiteX92" fmla="*/ 3165402 w 4813331"/>
              <a:gd name="connsiteY92" fmla="*/ 547393 h 1311068"/>
              <a:gd name="connsiteX93" fmla="*/ 3195547 w 4813331"/>
              <a:gd name="connsiteY93" fmla="*/ 456958 h 1311068"/>
              <a:gd name="connsiteX94" fmla="*/ 3215644 w 4813331"/>
              <a:gd name="connsiteY94" fmla="*/ 426813 h 1311068"/>
              <a:gd name="connsiteX95" fmla="*/ 3235740 w 4813331"/>
              <a:gd name="connsiteY95" fmla="*/ 346426 h 1311068"/>
              <a:gd name="connsiteX96" fmla="*/ 3301039 w 4813331"/>
              <a:gd name="connsiteY96" fmla="*/ 137550 h 1311068"/>
              <a:gd name="connsiteX97" fmla="*/ 3296030 w 4813331"/>
              <a:gd name="connsiteY97" fmla="*/ 477054 h 1311068"/>
              <a:gd name="connsiteX98" fmla="*/ 3346272 w 4813331"/>
              <a:gd name="connsiteY98" fmla="*/ 607683 h 1311068"/>
              <a:gd name="connsiteX99" fmla="*/ 3356320 w 4813331"/>
              <a:gd name="connsiteY99" fmla="*/ 758408 h 1311068"/>
              <a:gd name="connsiteX100" fmla="*/ 3386466 w 4813331"/>
              <a:gd name="connsiteY100" fmla="*/ 929230 h 1311068"/>
              <a:gd name="connsiteX101" fmla="*/ 3426659 w 4813331"/>
              <a:gd name="connsiteY101" fmla="*/ 1049810 h 1311068"/>
              <a:gd name="connsiteX102" fmla="*/ 3436707 w 4813331"/>
              <a:gd name="connsiteY102" fmla="*/ 1090004 h 1311068"/>
              <a:gd name="connsiteX103" fmla="*/ 3446756 w 4813331"/>
              <a:gd name="connsiteY103" fmla="*/ 1220632 h 1311068"/>
              <a:gd name="connsiteX104" fmla="*/ 3466852 w 4813331"/>
              <a:gd name="connsiteY104" fmla="*/ 1280922 h 1311068"/>
              <a:gd name="connsiteX105" fmla="*/ 3476901 w 4813331"/>
              <a:gd name="connsiteY105" fmla="*/ 1311068 h 1311068"/>
              <a:gd name="connsiteX106" fmla="*/ 3537191 w 4813331"/>
              <a:gd name="connsiteY106" fmla="*/ 1230681 h 1311068"/>
              <a:gd name="connsiteX107" fmla="*/ 3587433 w 4813331"/>
              <a:gd name="connsiteY107" fmla="*/ 1150294 h 1311068"/>
              <a:gd name="connsiteX108" fmla="*/ 3607529 w 4813331"/>
              <a:gd name="connsiteY108" fmla="*/ 1079955 h 1311068"/>
              <a:gd name="connsiteX109" fmla="*/ 3617578 w 4813331"/>
              <a:gd name="connsiteY109" fmla="*/ 1019665 h 1311068"/>
              <a:gd name="connsiteX110" fmla="*/ 3647723 w 4813331"/>
              <a:gd name="connsiteY110" fmla="*/ 949327 h 1311068"/>
              <a:gd name="connsiteX111" fmla="*/ 3657771 w 4813331"/>
              <a:gd name="connsiteY111" fmla="*/ 848843 h 1311068"/>
              <a:gd name="connsiteX112" fmla="*/ 3687916 w 4813331"/>
              <a:gd name="connsiteY112" fmla="*/ 778505 h 1311068"/>
              <a:gd name="connsiteX113" fmla="*/ 3758255 w 4813331"/>
              <a:gd name="connsiteY113" fmla="*/ 868940 h 1311068"/>
              <a:gd name="connsiteX114" fmla="*/ 3778351 w 4813331"/>
              <a:gd name="connsiteY114" fmla="*/ 909133 h 1311068"/>
              <a:gd name="connsiteX115" fmla="*/ 3788400 w 4813331"/>
              <a:gd name="connsiteY115" fmla="*/ 1009617 h 1311068"/>
              <a:gd name="connsiteX116" fmla="*/ 3838641 w 4813331"/>
              <a:gd name="connsiteY116" fmla="*/ 1029714 h 1311068"/>
              <a:gd name="connsiteX117" fmla="*/ 4009463 w 4813331"/>
              <a:gd name="connsiteY117" fmla="*/ 1049810 h 1311068"/>
              <a:gd name="connsiteX118" fmla="*/ 4039608 w 4813331"/>
              <a:gd name="connsiteY118" fmla="*/ 1039762 h 1311068"/>
              <a:gd name="connsiteX119" fmla="*/ 4049657 w 4813331"/>
              <a:gd name="connsiteY119" fmla="*/ 959375 h 1311068"/>
              <a:gd name="connsiteX120" fmla="*/ 4059705 w 4813331"/>
              <a:gd name="connsiteY120" fmla="*/ 909133 h 1311068"/>
              <a:gd name="connsiteX121" fmla="*/ 4109947 w 4813331"/>
              <a:gd name="connsiteY121" fmla="*/ 878988 h 1311068"/>
              <a:gd name="connsiteX122" fmla="*/ 4130044 w 4813331"/>
              <a:gd name="connsiteY122" fmla="*/ 848843 h 1311068"/>
              <a:gd name="connsiteX123" fmla="*/ 4170237 w 4813331"/>
              <a:gd name="connsiteY123" fmla="*/ 808650 h 1311068"/>
              <a:gd name="connsiteX124" fmla="*/ 4180285 w 4813331"/>
              <a:gd name="connsiteY124" fmla="*/ 748360 h 1311068"/>
              <a:gd name="connsiteX125" fmla="*/ 4200382 w 4813331"/>
              <a:gd name="connsiteY125" fmla="*/ 718215 h 1311068"/>
              <a:gd name="connsiteX126" fmla="*/ 4230527 w 4813331"/>
              <a:gd name="connsiteY126" fmla="*/ 657925 h 1311068"/>
              <a:gd name="connsiteX127" fmla="*/ 4260672 w 4813331"/>
              <a:gd name="connsiteY127" fmla="*/ 667973 h 1311068"/>
              <a:gd name="connsiteX128" fmla="*/ 4290817 w 4813331"/>
              <a:gd name="connsiteY128" fmla="*/ 778505 h 1311068"/>
              <a:gd name="connsiteX129" fmla="*/ 4310914 w 4813331"/>
              <a:gd name="connsiteY129" fmla="*/ 848843 h 1311068"/>
              <a:gd name="connsiteX130" fmla="*/ 4331011 w 4813331"/>
              <a:gd name="connsiteY130" fmla="*/ 878988 h 1311068"/>
              <a:gd name="connsiteX131" fmla="*/ 4371204 w 4813331"/>
              <a:gd name="connsiteY131" fmla="*/ 818698 h 1311068"/>
              <a:gd name="connsiteX132" fmla="*/ 4431494 w 4813331"/>
              <a:gd name="connsiteY132" fmla="*/ 718215 h 1311068"/>
              <a:gd name="connsiteX133" fmla="*/ 4441542 w 4813331"/>
              <a:gd name="connsiteY133" fmla="*/ 527296 h 1311068"/>
              <a:gd name="connsiteX134" fmla="*/ 4451591 w 4813331"/>
              <a:gd name="connsiteY134" fmla="*/ 487103 h 1311068"/>
              <a:gd name="connsiteX135" fmla="*/ 4501833 w 4813331"/>
              <a:gd name="connsiteY135" fmla="*/ 597635 h 1311068"/>
              <a:gd name="connsiteX136" fmla="*/ 4511881 w 4813331"/>
              <a:gd name="connsiteY136" fmla="*/ 678021 h 1311068"/>
              <a:gd name="connsiteX137" fmla="*/ 4521929 w 4813331"/>
              <a:gd name="connsiteY137" fmla="*/ 808650 h 1311068"/>
              <a:gd name="connsiteX138" fmla="*/ 4552074 w 4813331"/>
              <a:gd name="connsiteY138" fmla="*/ 899085 h 1311068"/>
              <a:gd name="connsiteX139" fmla="*/ 4562123 w 4813331"/>
              <a:gd name="connsiteY139" fmla="*/ 929230 h 1311068"/>
              <a:gd name="connsiteX140" fmla="*/ 4572171 w 4813331"/>
              <a:gd name="connsiteY140" fmla="*/ 959375 h 1311068"/>
              <a:gd name="connsiteX141" fmla="*/ 4602316 w 4813331"/>
              <a:gd name="connsiteY141" fmla="*/ 989520 h 1311068"/>
              <a:gd name="connsiteX142" fmla="*/ 4612364 w 4813331"/>
              <a:gd name="connsiteY142" fmla="*/ 1130197 h 1311068"/>
              <a:gd name="connsiteX143" fmla="*/ 4652558 w 4813331"/>
              <a:gd name="connsiteY143" fmla="*/ 1150294 h 1311068"/>
              <a:gd name="connsiteX144" fmla="*/ 4712848 w 4813331"/>
              <a:gd name="connsiteY144" fmla="*/ 1090004 h 1311068"/>
              <a:gd name="connsiteX145" fmla="*/ 4753041 w 4813331"/>
              <a:gd name="connsiteY145" fmla="*/ 1019665 h 1311068"/>
              <a:gd name="connsiteX146" fmla="*/ 4793235 w 4813331"/>
              <a:gd name="connsiteY146" fmla="*/ 959375 h 1311068"/>
              <a:gd name="connsiteX147" fmla="*/ 4813331 w 4813331"/>
              <a:gd name="connsiteY147" fmla="*/ 909133 h 1311068"/>
              <a:gd name="connsiteX0" fmla="*/ 29291 w 4813331"/>
              <a:gd name="connsiteY0" fmla="*/ 67355 h 1311068"/>
              <a:gd name="connsiteX1" fmla="*/ 37015 w 4813331"/>
              <a:gd name="connsiteY1" fmla="*/ 58374 h 1311068"/>
              <a:gd name="connsiteX2" fmla="*/ 56681 w 4813331"/>
              <a:gd name="connsiteY2" fmla="*/ 68206 h 1311068"/>
              <a:gd name="connsiteX3" fmla="*/ 251380 w 4813331"/>
              <a:gd name="connsiteY3" fmla="*/ 417597 h 1311068"/>
              <a:gd name="connsiteX4" fmla="*/ 261428 w 4813331"/>
              <a:gd name="connsiteY4" fmla="*/ 525104 h 1311068"/>
              <a:gd name="connsiteX5" fmla="*/ 291573 w 4813331"/>
              <a:gd name="connsiteY5" fmla="*/ 377403 h 1311068"/>
              <a:gd name="connsiteX6" fmla="*/ 301622 w 4813331"/>
              <a:gd name="connsiteY6" fmla="*/ 751677 h 1311068"/>
              <a:gd name="connsiteX7" fmla="*/ 341815 w 4813331"/>
              <a:gd name="connsiteY7" fmla="*/ 566162 h 1311068"/>
              <a:gd name="connsiteX8" fmla="*/ 351863 w 4813331"/>
              <a:gd name="connsiteY8" fmla="*/ 513896 h 1311068"/>
              <a:gd name="connsiteX9" fmla="*/ 361912 w 4813331"/>
              <a:gd name="connsiteY9" fmla="*/ 829176 h 1311068"/>
              <a:gd name="connsiteX10" fmla="*/ 432250 w 4813331"/>
              <a:gd name="connsiteY10" fmla="*/ 542588 h 1311068"/>
              <a:gd name="connsiteX11" fmla="*/ 472444 w 4813331"/>
              <a:gd name="connsiteY11" fmla="*/ 700121 h 1311068"/>
              <a:gd name="connsiteX12" fmla="*/ 502589 w 4813331"/>
              <a:gd name="connsiteY12" fmla="*/ 729833 h 1311068"/>
              <a:gd name="connsiteX13" fmla="*/ 532734 w 4813331"/>
              <a:gd name="connsiteY13" fmla="*/ 650742 h 1311068"/>
              <a:gd name="connsiteX14" fmla="*/ 582975 w 4813331"/>
              <a:gd name="connsiteY14" fmla="*/ 1019665 h 1311068"/>
              <a:gd name="connsiteX15" fmla="*/ 613120 w 4813331"/>
              <a:gd name="connsiteY15" fmla="*/ 999569 h 1311068"/>
              <a:gd name="connsiteX16" fmla="*/ 626950 w 4813331"/>
              <a:gd name="connsiteY16" fmla="*/ 982606 h 1311068"/>
              <a:gd name="connsiteX17" fmla="*/ 713604 w 4813331"/>
              <a:gd name="connsiteY17" fmla="*/ 949327 h 1311068"/>
              <a:gd name="connsiteX18" fmla="*/ 763846 w 4813331"/>
              <a:gd name="connsiteY18" fmla="*/ 1069907 h 1311068"/>
              <a:gd name="connsiteX19" fmla="*/ 834184 w 4813331"/>
              <a:gd name="connsiteY19" fmla="*/ 1120149 h 1311068"/>
              <a:gd name="connsiteX20" fmla="*/ 833429 w 4813331"/>
              <a:gd name="connsiteY20" fmla="*/ 1139922 h 1311068"/>
              <a:gd name="connsiteX21" fmla="*/ 964813 w 4813331"/>
              <a:gd name="connsiteY21" fmla="*/ 1230681 h 1311068"/>
              <a:gd name="connsiteX22" fmla="*/ 1005006 w 4813331"/>
              <a:gd name="connsiteY22" fmla="*/ 1210584 h 1311068"/>
              <a:gd name="connsiteX23" fmla="*/ 1045200 w 4813331"/>
              <a:gd name="connsiteY23" fmla="*/ 1150294 h 1311068"/>
              <a:gd name="connsiteX24" fmla="*/ 1055248 w 4813331"/>
              <a:gd name="connsiteY24" fmla="*/ 1039762 h 1311068"/>
              <a:gd name="connsiteX25" fmla="*/ 1145683 w 4813331"/>
              <a:gd name="connsiteY25" fmla="*/ 899085 h 1311068"/>
              <a:gd name="connsiteX26" fmla="*/ 1155731 w 4813331"/>
              <a:gd name="connsiteY26" fmla="*/ 848843 h 1311068"/>
              <a:gd name="connsiteX27" fmla="*/ 1195925 w 4813331"/>
              <a:gd name="connsiteY27" fmla="*/ 798602 h 1311068"/>
              <a:gd name="connsiteX28" fmla="*/ 1216022 w 4813331"/>
              <a:gd name="connsiteY28" fmla="*/ 768457 h 1311068"/>
              <a:gd name="connsiteX29" fmla="*/ 1226070 w 4813331"/>
              <a:gd name="connsiteY29" fmla="*/ 738311 h 1311068"/>
              <a:gd name="connsiteX30" fmla="*/ 1246167 w 4813331"/>
              <a:gd name="connsiteY30" fmla="*/ 688070 h 1311068"/>
              <a:gd name="connsiteX31" fmla="*/ 1266263 w 4813331"/>
              <a:gd name="connsiteY31" fmla="*/ 557441 h 1311068"/>
              <a:gd name="connsiteX32" fmla="*/ 1276312 w 4813331"/>
              <a:gd name="connsiteY32" fmla="*/ 748360 h 1311068"/>
              <a:gd name="connsiteX33" fmla="*/ 1296408 w 4813331"/>
              <a:gd name="connsiteY33" fmla="*/ 708166 h 1311068"/>
              <a:gd name="connsiteX34" fmla="*/ 1306457 w 4813331"/>
              <a:gd name="connsiteY34" fmla="*/ 678021 h 1311068"/>
              <a:gd name="connsiteX35" fmla="*/ 1356699 w 4813331"/>
              <a:gd name="connsiteY35" fmla="*/ 768457 h 1311068"/>
              <a:gd name="connsiteX36" fmla="*/ 1406940 w 4813331"/>
              <a:gd name="connsiteY36" fmla="*/ 828747 h 1311068"/>
              <a:gd name="connsiteX37" fmla="*/ 1437085 w 4813331"/>
              <a:gd name="connsiteY37" fmla="*/ 838795 h 1311068"/>
              <a:gd name="connsiteX38" fmla="*/ 1487327 w 4813331"/>
              <a:gd name="connsiteY38" fmla="*/ 728263 h 1311068"/>
              <a:gd name="connsiteX39" fmla="*/ 1547617 w 4813331"/>
              <a:gd name="connsiteY39" fmla="*/ 667973 h 1311068"/>
              <a:gd name="connsiteX40" fmla="*/ 1567714 w 4813331"/>
              <a:gd name="connsiteY40" fmla="*/ 627780 h 1311068"/>
              <a:gd name="connsiteX41" fmla="*/ 1597859 w 4813331"/>
              <a:gd name="connsiteY41" fmla="*/ 487103 h 1311068"/>
              <a:gd name="connsiteX42" fmla="*/ 1617956 w 4813331"/>
              <a:gd name="connsiteY42" fmla="*/ 517248 h 1311068"/>
              <a:gd name="connsiteX43" fmla="*/ 1628004 w 4813331"/>
              <a:gd name="connsiteY43" fmla="*/ 547393 h 1311068"/>
              <a:gd name="connsiteX44" fmla="*/ 1648101 w 4813331"/>
              <a:gd name="connsiteY44" fmla="*/ 617731 h 1311068"/>
              <a:gd name="connsiteX45" fmla="*/ 1698342 w 4813331"/>
              <a:gd name="connsiteY45" fmla="*/ 698118 h 1311068"/>
              <a:gd name="connsiteX46" fmla="*/ 1728488 w 4813331"/>
              <a:gd name="connsiteY46" fmla="*/ 858892 h 1311068"/>
              <a:gd name="connsiteX47" fmla="*/ 1758633 w 4813331"/>
              <a:gd name="connsiteY47" fmla="*/ 969424 h 1311068"/>
              <a:gd name="connsiteX48" fmla="*/ 1778729 w 4813331"/>
              <a:gd name="connsiteY48" fmla="*/ 1049810 h 1311068"/>
              <a:gd name="connsiteX49" fmla="*/ 1798826 w 4813331"/>
              <a:gd name="connsiteY49" fmla="*/ 1079955 h 1311068"/>
              <a:gd name="connsiteX50" fmla="*/ 1828971 w 4813331"/>
              <a:gd name="connsiteY50" fmla="*/ 1069907 h 1311068"/>
              <a:gd name="connsiteX51" fmla="*/ 1839019 w 4813331"/>
              <a:gd name="connsiteY51" fmla="*/ 1039762 h 1311068"/>
              <a:gd name="connsiteX52" fmla="*/ 1859116 w 4813331"/>
              <a:gd name="connsiteY52" fmla="*/ 1009617 h 1311068"/>
              <a:gd name="connsiteX53" fmla="*/ 1889261 w 4813331"/>
              <a:gd name="connsiteY53" fmla="*/ 959375 h 1311068"/>
              <a:gd name="connsiteX54" fmla="*/ 1929455 w 4813331"/>
              <a:gd name="connsiteY54" fmla="*/ 989520 h 1311068"/>
              <a:gd name="connsiteX55" fmla="*/ 2029938 w 4813331"/>
              <a:gd name="connsiteY55" fmla="*/ 1079955 h 1311068"/>
              <a:gd name="connsiteX56" fmla="*/ 2070131 w 4813331"/>
              <a:gd name="connsiteY56" fmla="*/ 1150294 h 1311068"/>
              <a:gd name="connsiteX57" fmla="*/ 2100277 w 4813331"/>
              <a:gd name="connsiteY57" fmla="*/ 1170391 h 1311068"/>
              <a:gd name="connsiteX58" fmla="*/ 2110325 w 4813331"/>
              <a:gd name="connsiteY58" fmla="*/ 1200536 h 1311068"/>
              <a:gd name="connsiteX59" fmla="*/ 2130422 w 4813331"/>
              <a:gd name="connsiteY59" fmla="*/ 1170391 h 1311068"/>
              <a:gd name="connsiteX60" fmla="*/ 2140470 w 4813331"/>
              <a:gd name="connsiteY60" fmla="*/ 1130197 h 1311068"/>
              <a:gd name="connsiteX61" fmla="*/ 2160567 w 4813331"/>
              <a:gd name="connsiteY61" fmla="*/ 1079955 h 1311068"/>
              <a:gd name="connsiteX62" fmla="*/ 2170615 w 4813331"/>
              <a:gd name="connsiteY62" fmla="*/ 1049810 h 1311068"/>
              <a:gd name="connsiteX63" fmla="*/ 2180663 w 4813331"/>
              <a:gd name="connsiteY63" fmla="*/ 889037 h 1311068"/>
              <a:gd name="connsiteX64" fmla="*/ 2210808 w 4813331"/>
              <a:gd name="connsiteY64" fmla="*/ 798602 h 1311068"/>
              <a:gd name="connsiteX65" fmla="*/ 2240953 w 4813331"/>
              <a:gd name="connsiteY65" fmla="*/ 748360 h 1311068"/>
              <a:gd name="connsiteX66" fmla="*/ 2251002 w 4813331"/>
              <a:gd name="connsiteY66" fmla="*/ 688070 h 1311068"/>
              <a:gd name="connsiteX67" fmla="*/ 2261050 w 4813331"/>
              <a:gd name="connsiteY67" fmla="*/ 718215 h 1311068"/>
              <a:gd name="connsiteX68" fmla="*/ 2271099 w 4813331"/>
              <a:gd name="connsiteY68" fmla="*/ 778505 h 1311068"/>
              <a:gd name="connsiteX69" fmla="*/ 2301244 w 4813331"/>
              <a:gd name="connsiteY69" fmla="*/ 848843 h 1311068"/>
              <a:gd name="connsiteX70" fmla="*/ 2311292 w 4813331"/>
              <a:gd name="connsiteY70" fmla="*/ 969424 h 1311068"/>
              <a:gd name="connsiteX71" fmla="*/ 2331389 w 4813331"/>
              <a:gd name="connsiteY71" fmla="*/ 1090004 h 1311068"/>
              <a:gd name="connsiteX72" fmla="*/ 2391679 w 4813331"/>
              <a:gd name="connsiteY72" fmla="*/ 1029714 h 1311068"/>
              <a:gd name="connsiteX73" fmla="*/ 2451969 w 4813331"/>
              <a:gd name="connsiteY73" fmla="*/ 989520 h 1311068"/>
              <a:gd name="connsiteX74" fmla="*/ 2502211 w 4813331"/>
              <a:gd name="connsiteY74" fmla="*/ 929230 h 1311068"/>
              <a:gd name="connsiteX75" fmla="*/ 2542404 w 4813331"/>
              <a:gd name="connsiteY75" fmla="*/ 868940 h 1311068"/>
              <a:gd name="connsiteX76" fmla="*/ 2612742 w 4813331"/>
              <a:gd name="connsiteY76" fmla="*/ 808650 h 1311068"/>
              <a:gd name="connsiteX77" fmla="*/ 2662984 w 4813331"/>
              <a:gd name="connsiteY77" fmla="*/ 818698 h 1311068"/>
              <a:gd name="connsiteX78" fmla="*/ 2713226 w 4813331"/>
              <a:gd name="connsiteY78" fmla="*/ 858892 h 1311068"/>
              <a:gd name="connsiteX79" fmla="*/ 2773516 w 4813331"/>
              <a:gd name="connsiteY79" fmla="*/ 889037 h 1311068"/>
              <a:gd name="connsiteX80" fmla="*/ 2803661 w 4813331"/>
              <a:gd name="connsiteY80" fmla="*/ 919182 h 1311068"/>
              <a:gd name="connsiteX81" fmla="*/ 2813710 w 4813331"/>
              <a:gd name="connsiteY81" fmla="*/ 949327 h 1311068"/>
              <a:gd name="connsiteX82" fmla="*/ 2894096 w 4813331"/>
              <a:gd name="connsiteY82" fmla="*/ 989520 h 1311068"/>
              <a:gd name="connsiteX83" fmla="*/ 2934290 w 4813331"/>
              <a:gd name="connsiteY83" fmla="*/ 1009617 h 1311068"/>
              <a:gd name="connsiteX84" fmla="*/ 2964435 w 4813331"/>
              <a:gd name="connsiteY84" fmla="*/ 979472 h 1311068"/>
              <a:gd name="connsiteX85" fmla="*/ 2994580 w 4813331"/>
              <a:gd name="connsiteY85" fmla="*/ 959375 h 1311068"/>
              <a:gd name="connsiteX86" fmla="*/ 3064918 w 4813331"/>
              <a:gd name="connsiteY86" fmla="*/ 889037 h 1311068"/>
              <a:gd name="connsiteX87" fmla="*/ 3074967 w 4813331"/>
              <a:gd name="connsiteY87" fmla="*/ 848843 h 1311068"/>
              <a:gd name="connsiteX88" fmla="*/ 3105112 w 4813331"/>
              <a:gd name="connsiteY88" fmla="*/ 768457 h 1311068"/>
              <a:gd name="connsiteX89" fmla="*/ 3115160 w 4813331"/>
              <a:gd name="connsiteY89" fmla="*/ 667973 h 1311068"/>
              <a:gd name="connsiteX90" fmla="*/ 3135257 w 4813331"/>
              <a:gd name="connsiteY90" fmla="*/ 617731 h 1311068"/>
              <a:gd name="connsiteX91" fmla="*/ 3145305 w 4813331"/>
              <a:gd name="connsiteY91" fmla="*/ 577538 h 1311068"/>
              <a:gd name="connsiteX92" fmla="*/ 3165402 w 4813331"/>
              <a:gd name="connsiteY92" fmla="*/ 547393 h 1311068"/>
              <a:gd name="connsiteX93" fmla="*/ 3195547 w 4813331"/>
              <a:gd name="connsiteY93" fmla="*/ 456958 h 1311068"/>
              <a:gd name="connsiteX94" fmla="*/ 3215644 w 4813331"/>
              <a:gd name="connsiteY94" fmla="*/ 426813 h 1311068"/>
              <a:gd name="connsiteX95" fmla="*/ 3235740 w 4813331"/>
              <a:gd name="connsiteY95" fmla="*/ 346426 h 1311068"/>
              <a:gd name="connsiteX96" fmla="*/ 3301039 w 4813331"/>
              <a:gd name="connsiteY96" fmla="*/ 137550 h 1311068"/>
              <a:gd name="connsiteX97" fmla="*/ 3296030 w 4813331"/>
              <a:gd name="connsiteY97" fmla="*/ 477054 h 1311068"/>
              <a:gd name="connsiteX98" fmla="*/ 3346272 w 4813331"/>
              <a:gd name="connsiteY98" fmla="*/ 607683 h 1311068"/>
              <a:gd name="connsiteX99" fmla="*/ 3356320 w 4813331"/>
              <a:gd name="connsiteY99" fmla="*/ 758408 h 1311068"/>
              <a:gd name="connsiteX100" fmla="*/ 3386466 w 4813331"/>
              <a:gd name="connsiteY100" fmla="*/ 929230 h 1311068"/>
              <a:gd name="connsiteX101" fmla="*/ 3426659 w 4813331"/>
              <a:gd name="connsiteY101" fmla="*/ 1049810 h 1311068"/>
              <a:gd name="connsiteX102" fmla="*/ 3436707 w 4813331"/>
              <a:gd name="connsiteY102" fmla="*/ 1090004 h 1311068"/>
              <a:gd name="connsiteX103" fmla="*/ 3446756 w 4813331"/>
              <a:gd name="connsiteY103" fmla="*/ 1220632 h 1311068"/>
              <a:gd name="connsiteX104" fmla="*/ 3466852 w 4813331"/>
              <a:gd name="connsiteY104" fmla="*/ 1280922 h 1311068"/>
              <a:gd name="connsiteX105" fmla="*/ 3476901 w 4813331"/>
              <a:gd name="connsiteY105" fmla="*/ 1311068 h 1311068"/>
              <a:gd name="connsiteX106" fmla="*/ 3537191 w 4813331"/>
              <a:gd name="connsiteY106" fmla="*/ 1230681 h 1311068"/>
              <a:gd name="connsiteX107" fmla="*/ 3587433 w 4813331"/>
              <a:gd name="connsiteY107" fmla="*/ 1150294 h 1311068"/>
              <a:gd name="connsiteX108" fmla="*/ 3607529 w 4813331"/>
              <a:gd name="connsiteY108" fmla="*/ 1079955 h 1311068"/>
              <a:gd name="connsiteX109" fmla="*/ 3617578 w 4813331"/>
              <a:gd name="connsiteY109" fmla="*/ 1019665 h 1311068"/>
              <a:gd name="connsiteX110" fmla="*/ 3647723 w 4813331"/>
              <a:gd name="connsiteY110" fmla="*/ 949327 h 1311068"/>
              <a:gd name="connsiteX111" fmla="*/ 3657771 w 4813331"/>
              <a:gd name="connsiteY111" fmla="*/ 848843 h 1311068"/>
              <a:gd name="connsiteX112" fmla="*/ 3687916 w 4813331"/>
              <a:gd name="connsiteY112" fmla="*/ 778505 h 1311068"/>
              <a:gd name="connsiteX113" fmla="*/ 3758255 w 4813331"/>
              <a:gd name="connsiteY113" fmla="*/ 868940 h 1311068"/>
              <a:gd name="connsiteX114" fmla="*/ 3778351 w 4813331"/>
              <a:gd name="connsiteY114" fmla="*/ 909133 h 1311068"/>
              <a:gd name="connsiteX115" fmla="*/ 3788400 w 4813331"/>
              <a:gd name="connsiteY115" fmla="*/ 1009617 h 1311068"/>
              <a:gd name="connsiteX116" fmla="*/ 3838641 w 4813331"/>
              <a:gd name="connsiteY116" fmla="*/ 1029714 h 1311068"/>
              <a:gd name="connsiteX117" fmla="*/ 4009463 w 4813331"/>
              <a:gd name="connsiteY117" fmla="*/ 1049810 h 1311068"/>
              <a:gd name="connsiteX118" fmla="*/ 4039608 w 4813331"/>
              <a:gd name="connsiteY118" fmla="*/ 1039762 h 1311068"/>
              <a:gd name="connsiteX119" fmla="*/ 4049657 w 4813331"/>
              <a:gd name="connsiteY119" fmla="*/ 959375 h 1311068"/>
              <a:gd name="connsiteX120" fmla="*/ 4059705 w 4813331"/>
              <a:gd name="connsiteY120" fmla="*/ 909133 h 1311068"/>
              <a:gd name="connsiteX121" fmla="*/ 4109947 w 4813331"/>
              <a:gd name="connsiteY121" fmla="*/ 878988 h 1311068"/>
              <a:gd name="connsiteX122" fmla="*/ 4130044 w 4813331"/>
              <a:gd name="connsiteY122" fmla="*/ 848843 h 1311068"/>
              <a:gd name="connsiteX123" fmla="*/ 4170237 w 4813331"/>
              <a:gd name="connsiteY123" fmla="*/ 808650 h 1311068"/>
              <a:gd name="connsiteX124" fmla="*/ 4180285 w 4813331"/>
              <a:gd name="connsiteY124" fmla="*/ 748360 h 1311068"/>
              <a:gd name="connsiteX125" fmla="*/ 4200382 w 4813331"/>
              <a:gd name="connsiteY125" fmla="*/ 718215 h 1311068"/>
              <a:gd name="connsiteX126" fmla="*/ 4230527 w 4813331"/>
              <a:gd name="connsiteY126" fmla="*/ 657925 h 1311068"/>
              <a:gd name="connsiteX127" fmla="*/ 4260672 w 4813331"/>
              <a:gd name="connsiteY127" fmla="*/ 667973 h 1311068"/>
              <a:gd name="connsiteX128" fmla="*/ 4290817 w 4813331"/>
              <a:gd name="connsiteY128" fmla="*/ 778505 h 1311068"/>
              <a:gd name="connsiteX129" fmla="*/ 4310914 w 4813331"/>
              <a:gd name="connsiteY129" fmla="*/ 848843 h 1311068"/>
              <a:gd name="connsiteX130" fmla="*/ 4331011 w 4813331"/>
              <a:gd name="connsiteY130" fmla="*/ 878988 h 1311068"/>
              <a:gd name="connsiteX131" fmla="*/ 4371204 w 4813331"/>
              <a:gd name="connsiteY131" fmla="*/ 818698 h 1311068"/>
              <a:gd name="connsiteX132" fmla="*/ 4431494 w 4813331"/>
              <a:gd name="connsiteY132" fmla="*/ 718215 h 1311068"/>
              <a:gd name="connsiteX133" fmla="*/ 4441542 w 4813331"/>
              <a:gd name="connsiteY133" fmla="*/ 527296 h 1311068"/>
              <a:gd name="connsiteX134" fmla="*/ 4451591 w 4813331"/>
              <a:gd name="connsiteY134" fmla="*/ 487103 h 1311068"/>
              <a:gd name="connsiteX135" fmla="*/ 4501833 w 4813331"/>
              <a:gd name="connsiteY135" fmla="*/ 597635 h 1311068"/>
              <a:gd name="connsiteX136" fmla="*/ 4511881 w 4813331"/>
              <a:gd name="connsiteY136" fmla="*/ 678021 h 1311068"/>
              <a:gd name="connsiteX137" fmla="*/ 4521929 w 4813331"/>
              <a:gd name="connsiteY137" fmla="*/ 808650 h 1311068"/>
              <a:gd name="connsiteX138" fmla="*/ 4552074 w 4813331"/>
              <a:gd name="connsiteY138" fmla="*/ 899085 h 1311068"/>
              <a:gd name="connsiteX139" fmla="*/ 4562123 w 4813331"/>
              <a:gd name="connsiteY139" fmla="*/ 929230 h 1311068"/>
              <a:gd name="connsiteX140" fmla="*/ 4572171 w 4813331"/>
              <a:gd name="connsiteY140" fmla="*/ 959375 h 1311068"/>
              <a:gd name="connsiteX141" fmla="*/ 4602316 w 4813331"/>
              <a:gd name="connsiteY141" fmla="*/ 989520 h 1311068"/>
              <a:gd name="connsiteX142" fmla="*/ 4612364 w 4813331"/>
              <a:gd name="connsiteY142" fmla="*/ 1130197 h 1311068"/>
              <a:gd name="connsiteX143" fmla="*/ 4652558 w 4813331"/>
              <a:gd name="connsiteY143" fmla="*/ 1150294 h 1311068"/>
              <a:gd name="connsiteX144" fmla="*/ 4712848 w 4813331"/>
              <a:gd name="connsiteY144" fmla="*/ 1090004 h 1311068"/>
              <a:gd name="connsiteX145" fmla="*/ 4753041 w 4813331"/>
              <a:gd name="connsiteY145" fmla="*/ 1019665 h 1311068"/>
              <a:gd name="connsiteX146" fmla="*/ 4793235 w 4813331"/>
              <a:gd name="connsiteY146" fmla="*/ 959375 h 1311068"/>
              <a:gd name="connsiteX147" fmla="*/ 4813331 w 4813331"/>
              <a:gd name="connsiteY147" fmla="*/ 909133 h 1311068"/>
              <a:gd name="connsiteX0" fmla="*/ 29291 w 4813331"/>
              <a:gd name="connsiteY0" fmla="*/ 67355 h 1311068"/>
              <a:gd name="connsiteX1" fmla="*/ 37015 w 4813331"/>
              <a:gd name="connsiteY1" fmla="*/ 58374 h 1311068"/>
              <a:gd name="connsiteX2" fmla="*/ 56681 w 4813331"/>
              <a:gd name="connsiteY2" fmla="*/ 68206 h 1311068"/>
              <a:gd name="connsiteX3" fmla="*/ 251380 w 4813331"/>
              <a:gd name="connsiteY3" fmla="*/ 417597 h 1311068"/>
              <a:gd name="connsiteX4" fmla="*/ 261428 w 4813331"/>
              <a:gd name="connsiteY4" fmla="*/ 525104 h 1311068"/>
              <a:gd name="connsiteX5" fmla="*/ 263158 w 4813331"/>
              <a:gd name="connsiteY5" fmla="*/ 481161 h 1311068"/>
              <a:gd name="connsiteX6" fmla="*/ 291573 w 4813331"/>
              <a:gd name="connsiteY6" fmla="*/ 377403 h 1311068"/>
              <a:gd name="connsiteX7" fmla="*/ 301622 w 4813331"/>
              <a:gd name="connsiteY7" fmla="*/ 751677 h 1311068"/>
              <a:gd name="connsiteX8" fmla="*/ 341815 w 4813331"/>
              <a:gd name="connsiteY8" fmla="*/ 566162 h 1311068"/>
              <a:gd name="connsiteX9" fmla="*/ 351863 w 4813331"/>
              <a:gd name="connsiteY9" fmla="*/ 513896 h 1311068"/>
              <a:gd name="connsiteX10" fmla="*/ 361912 w 4813331"/>
              <a:gd name="connsiteY10" fmla="*/ 829176 h 1311068"/>
              <a:gd name="connsiteX11" fmla="*/ 432250 w 4813331"/>
              <a:gd name="connsiteY11" fmla="*/ 542588 h 1311068"/>
              <a:gd name="connsiteX12" fmla="*/ 472444 w 4813331"/>
              <a:gd name="connsiteY12" fmla="*/ 700121 h 1311068"/>
              <a:gd name="connsiteX13" fmla="*/ 502589 w 4813331"/>
              <a:gd name="connsiteY13" fmla="*/ 729833 h 1311068"/>
              <a:gd name="connsiteX14" fmla="*/ 532734 w 4813331"/>
              <a:gd name="connsiteY14" fmla="*/ 650742 h 1311068"/>
              <a:gd name="connsiteX15" fmla="*/ 582975 w 4813331"/>
              <a:gd name="connsiteY15" fmla="*/ 1019665 h 1311068"/>
              <a:gd name="connsiteX16" fmla="*/ 613120 w 4813331"/>
              <a:gd name="connsiteY16" fmla="*/ 999569 h 1311068"/>
              <a:gd name="connsiteX17" fmla="*/ 626950 w 4813331"/>
              <a:gd name="connsiteY17" fmla="*/ 982606 h 1311068"/>
              <a:gd name="connsiteX18" fmla="*/ 713604 w 4813331"/>
              <a:gd name="connsiteY18" fmla="*/ 949327 h 1311068"/>
              <a:gd name="connsiteX19" fmla="*/ 763846 w 4813331"/>
              <a:gd name="connsiteY19" fmla="*/ 1069907 h 1311068"/>
              <a:gd name="connsiteX20" fmla="*/ 834184 w 4813331"/>
              <a:gd name="connsiteY20" fmla="*/ 1120149 h 1311068"/>
              <a:gd name="connsiteX21" fmla="*/ 833429 w 4813331"/>
              <a:gd name="connsiteY21" fmla="*/ 1139922 h 1311068"/>
              <a:gd name="connsiteX22" fmla="*/ 964813 w 4813331"/>
              <a:gd name="connsiteY22" fmla="*/ 1230681 h 1311068"/>
              <a:gd name="connsiteX23" fmla="*/ 1005006 w 4813331"/>
              <a:gd name="connsiteY23" fmla="*/ 1210584 h 1311068"/>
              <a:gd name="connsiteX24" fmla="*/ 1045200 w 4813331"/>
              <a:gd name="connsiteY24" fmla="*/ 1150294 h 1311068"/>
              <a:gd name="connsiteX25" fmla="*/ 1055248 w 4813331"/>
              <a:gd name="connsiteY25" fmla="*/ 1039762 h 1311068"/>
              <a:gd name="connsiteX26" fmla="*/ 1145683 w 4813331"/>
              <a:gd name="connsiteY26" fmla="*/ 899085 h 1311068"/>
              <a:gd name="connsiteX27" fmla="*/ 1155731 w 4813331"/>
              <a:gd name="connsiteY27" fmla="*/ 848843 h 1311068"/>
              <a:gd name="connsiteX28" fmla="*/ 1195925 w 4813331"/>
              <a:gd name="connsiteY28" fmla="*/ 798602 h 1311068"/>
              <a:gd name="connsiteX29" fmla="*/ 1216022 w 4813331"/>
              <a:gd name="connsiteY29" fmla="*/ 768457 h 1311068"/>
              <a:gd name="connsiteX30" fmla="*/ 1226070 w 4813331"/>
              <a:gd name="connsiteY30" fmla="*/ 738311 h 1311068"/>
              <a:gd name="connsiteX31" fmla="*/ 1246167 w 4813331"/>
              <a:gd name="connsiteY31" fmla="*/ 688070 h 1311068"/>
              <a:gd name="connsiteX32" fmla="*/ 1266263 w 4813331"/>
              <a:gd name="connsiteY32" fmla="*/ 557441 h 1311068"/>
              <a:gd name="connsiteX33" fmla="*/ 1276312 w 4813331"/>
              <a:gd name="connsiteY33" fmla="*/ 748360 h 1311068"/>
              <a:gd name="connsiteX34" fmla="*/ 1296408 w 4813331"/>
              <a:gd name="connsiteY34" fmla="*/ 708166 h 1311068"/>
              <a:gd name="connsiteX35" fmla="*/ 1306457 w 4813331"/>
              <a:gd name="connsiteY35" fmla="*/ 678021 h 1311068"/>
              <a:gd name="connsiteX36" fmla="*/ 1356699 w 4813331"/>
              <a:gd name="connsiteY36" fmla="*/ 768457 h 1311068"/>
              <a:gd name="connsiteX37" fmla="*/ 1406940 w 4813331"/>
              <a:gd name="connsiteY37" fmla="*/ 828747 h 1311068"/>
              <a:gd name="connsiteX38" fmla="*/ 1437085 w 4813331"/>
              <a:gd name="connsiteY38" fmla="*/ 838795 h 1311068"/>
              <a:gd name="connsiteX39" fmla="*/ 1487327 w 4813331"/>
              <a:gd name="connsiteY39" fmla="*/ 728263 h 1311068"/>
              <a:gd name="connsiteX40" fmla="*/ 1547617 w 4813331"/>
              <a:gd name="connsiteY40" fmla="*/ 667973 h 1311068"/>
              <a:gd name="connsiteX41" fmla="*/ 1567714 w 4813331"/>
              <a:gd name="connsiteY41" fmla="*/ 627780 h 1311068"/>
              <a:gd name="connsiteX42" fmla="*/ 1597859 w 4813331"/>
              <a:gd name="connsiteY42" fmla="*/ 487103 h 1311068"/>
              <a:gd name="connsiteX43" fmla="*/ 1617956 w 4813331"/>
              <a:gd name="connsiteY43" fmla="*/ 517248 h 1311068"/>
              <a:gd name="connsiteX44" fmla="*/ 1628004 w 4813331"/>
              <a:gd name="connsiteY44" fmla="*/ 547393 h 1311068"/>
              <a:gd name="connsiteX45" fmla="*/ 1648101 w 4813331"/>
              <a:gd name="connsiteY45" fmla="*/ 617731 h 1311068"/>
              <a:gd name="connsiteX46" fmla="*/ 1698342 w 4813331"/>
              <a:gd name="connsiteY46" fmla="*/ 698118 h 1311068"/>
              <a:gd name="connsiteX47" fmla="*/ 1728488 w 4813331"/>
              <a:gd name="connsiteY47" fmla="*/ 858892 h 1311068"/>
              <a:gd name="connsiteX48" fmla="*/ 1758633 w 4813331"/>
              <a:gd name="connsiteY48" fmla="*/ 969424 h 1311068"/>
              <a:gd name="connsiteX49" fmla="*/ 1778729 w 4813331"/>
              <a:gd name="connsiteY49" fmla="*/ 1049810 h 1311068"/>
              <a:gd name="connsiteX50" fmla="*/ 1798826 w 4813331"/>
              <a:gd name="connsiteY50" fmla="*/ 1079955 h 1311068"/>
              <a:gd name="connsiteX51" fmla="*/ 1828971 w 4813331"/>
              <a:gd name="connsiteY51" fmla="*/ 1069907 h 1311068"/>
              <a:gd name="connsiteX52" fmla="*/ 1839019 w 4813331"/>
              <a:gd name="connsiteY52" fmla="*/ 1039762 h 1311068"/>
              <a:gd name="connsiteX53" fmla="*/ 1859116 w 4813331"/>
              <a:gd name="connsiteY53" fmla="*/ 1009617 h 1311068"/>
              <a:gd name="connsiteX54" fmla="*/ 1889261 w 4813331"/>
              <a:gd name="connsiteY54" fmla="*/ 959375 h 1311068"/>
              <a:gd name="connsiteX55" fmla="*/ 1929455 w 4813331"/>
              <a:gd name="connsiteY55" fmla="*/ 989520 h 1311068"/>
              <a:gd name="connsiteX56" fmla="*/ 2029938 w 4813331"/>
              <a:gd name="connsiteY56" fmla="*/ 1079955 h 1311068"/>
              <a:gd name="connsiteX57" fmla="*/ 2070131 w 4813331"/>
              <a:gd name="connsiteY57" fmla="*/ 1150294 h 1311068"/>
              <a:gd name="connsiteX58" fmla="*/ 2100277 w 4813331"/>
              <a:gd name="connsiteY58" fmla="*/ 1170391 h 1311068"/>
              <a:gd name="connsiteX59" fmla="*/ 2110325 w 4813331"/>
              <a:gd name="connsiteY59" fmla="*/ 1200536 h 1311068"/>
              <a:gd name="connsiteX60" fmla="*/ 2130422 w 4813331"/>
              <a:gd name="connsiteY60" fmla="*/ 1170391 h 1311068"/>
              <a:gd name="connsiteX61" fmla="*/ 2140470 w 4813331"/>
              <a:gd name="connsiteY61" fmla="*/ 1130197 h 1311068"/>
              <a:gd name="connsiteX62" fmla="*/ 2160567 w 4813331"/>
              <a:gd name="connsiteY62" fmla="*/ 1079955 h 1311068"/>
              <a:gd name="connsiteX63" fmla="*/ 2170615 w 4813331"/>
              <a:gd name="connsiteY63" fmla="*/ 1049810 h 1311068"/>
              <a:gd name="connsiteX64" fmla="*/ 2180663 w 4813331"/>
              <a:gd name="connsiteY64" fmla="*/ 889037 h 1311068"/>
              <a:gd name="connsiteX65" fmla="*/ 2210808 w 4813331"/>
              <a:gd name="connsiteY65" fmla="*/ 798602 h 1311068"/>
              <a:gd name="connsiteX66" fmla="*/ 2240953 w 4813331"/>
              <a:gd name="connsiteY66" fmla="*/ 748360 h 1311068"/>
              <a:gd name="connsiteX67" fmla="*/ 2251002 w 4813331"/>
              <a:gd name="connsiteY67" fmla="*/ 688070 h 1311068"/>
              <a:gd name="connsiteX68" fmla="*/ 2261050 w 4813331"/>
              <a:gd name="connsiteY68" fmla="*/ 718215 h 1311068"/>
              <a:gd name="connsiteX69" fmla="*/ 2271099 w 4813331"/>
              <a:gd name="connsiteY69" fmla="*/ 778505 h 1311068"/>
              <a:gd name="connsiteX70" fmla="*/ 2301244 w 4813331"/>
              <a:gd name="connsiteY70" fmla="*/ 848843 h 1311068"/>
              <a:gd name="connsiteX71" fmla="*/ 2311292 w 4813331"/>
              <a:gd name="connsiteY71" fmla="*/ 969424 h 1311068"/>
              <a:gd name="connsiteX72" fmla="*/ 2331389 w 4813331"/>
              <a:gd name="connsiteY72" fmla="*/ 1090004 h 1311068"/>
              <a:gd name="connsiteX73" fmla="*/ 2391679 w 4813331"/>
              <a:gd name="connsiteY73" fmla="*/ 1029714 h 1311068"/>
              <a:gd name="connsiteX74" fmla="*/ 2451969 w 4813331"/>
              <a:gd name="connsiteY74" fmla="*/ 989520 h 1311068"/>
              <a:gd name="connsiteX75" fmla="*/ 2502211 w 4813331"/>
              <a:gd name="connsiteY75" fmla="*/ 929230 h 1311068"/>
              <a:gd name="connsiteX76" fmla="*/ 2542404 w 4813331"/>
              <a:gd name="connsiteY76" fmla="*/ 868940 h 1311068"/>
              <a:gd name="connsiteX77" fmla="*/ 2612742 w 4813331"/>
              <a:gd name="connsiteY77" fmla="*/ 808650 h 1311068"/>
              <a:gd name="connsiteX78" fmla="*/ 2662984 w 4813331"/>
              <a:gd name="connsiteY78" fmla="*/ 818698 h 1311068"/>
              <a:gd name="connsiteX79" fmla="*/ 2713226 w 4813331"/>
              <a:gd name="connsiteY79" fmla="*/ 858892 h 1311068"/>
              <a:gd name="connsiteX80" fmla="*/ 2773516 w 4813331"/>
              <a:gd name="connsiteY80" fmla="*/ 889037 h 1311068"/>
              <a:gd name="connsiteX81" fmla="*/ 2803661 w 4813331"/>
              <a:gd name="connsiteY81" fmla="*/ 919182 h 1311068"/>
              <a:gd name="connsiteX82" fmla="*/ 2813710 w 4813331"/>
              <a:gd name="connsiteY82" fmla="*/ 949327 h 1311068"/>
              <a:gd name="connsiteX83" fmla="*/ 2894096 w 4813331"/>
              <a:gd name="connsiteY83" fmla="*/ 989520 h 1311068"/>
              <a:gd name="connsiteX84" fmla="*/ 2934290 w 4813331"/>
              <a:gd name="connsiteY84" fmla="*/ 1009617 h 1311068"/>
              <a:gd name="connsiteX85" fmla="*/ 2964435 w 4813331"/>
              <a:gd name="connsiteY85" fmla="*/ 979472 h 1311068"/>
              <a:gd name="connsiteX86" fmla="*/ 2994580 w 4813331"/>
              <a:gd name="connsiteY86" fmla="*/ 959375 h 1311068"/>
              <a:gd name="connsiteX87" fmla="*/ 3064918 w 4813331"/>
              <a:gd name="connsiteY87" fmla="*/ 889037 h 1311068"/>
              <a:gd name="connsiteX88" fmla="*/ 3074967 w 4813331"/>
              <a:gd name="connsiteY88" fmla="*/ 848843 h 1311068"/>
              <a:gd name="connsiteX89" fmla="*/ 3105112 w 4813331"/>
              <a:gd name="connsiteY89" fmla="*/ 768457 h 1311068"/>
              <a:gd name="connsiteX90" fmla="*/ 3115160 w 4813331"/>
              <a:gd name="connsiteY90" fmla="*/ 667973 h 1311068"/>
              <a:gd name="connsiteX91" fmla="*/ 3135257 w 4813331"/>
              <a:gd name="connsiteY91" fmla="*/ 617731 h 1311068"/>
              <a:gd name="connsiteX92" fmla="*/ 3145305 w 4813331"/>
              <a:gd name="connsiteY92" fmla="*/ 577538 h 1311068"/>
              <a:gd name="connsiteX93" fmla="*/ 3165402 w 4813331"/>
              <a:gd name="connsiteY93" fmla="*/ 547393 h 1311068"/>
              <a:gd name="connsiteX94" fmla="*/ 3195547 w 4813331"/>
              <a:gd name="connsiteY94" fmla="*/ 456958 h 1311068"/>
              <a:gd name="connsiteX95" fmla="*/ 3215644 w 4813331"/>
              <a:gd name="connsiteY95" fmla="*/ 426813 h 1311068"/>
              <a:gd name="connsiteX96" fmla="*/ 3235740 w 4813331"/>
              <a:gd name="connsiteY96" fmla="*/ 346426 h 1311068"/>
              <a:gd name="connsiteX97" fmla="*/ 3301039 w 4813331"/>
              <a:gd name="connsiteY97" fmla="*/ 137550 h 1311068"/>
              <a:gd name="connsiteX98" fmla="*/ 3296030 w 4813331"/>
              <a:gd name="connsiteY98" fmla="*/ 477054 h 1311068"/>
              <a:gd name="connsiteX99" fmla="*/ 3346272 w 4813331"/>
              <a:gd name="connsiteY99" fmla="*/ 607683 h 1311068"/>
              <a:gd name="connsiteX100" fmla="*/ 3356320 w 4813331"/>
              <a:gd name="connsiteY100" fmla="*/ 758408 h 1311068"/>
              <a:gd name="connsiteX101" fmla="*/ 3386466 w 4813331"/>
              <a:gd name="connsiteY101" fmla="*/ 929230 h 1311068"/>
              <a:gd name="connsiteX102" fmla="*/ 3426659 w 4813331"/>
              <a:gd name="connsiteY102" fmla="*/ 1049810 h 1311068"/>
              <a:gd name="connsiteX103" fmla="*/ 3436707 w 4813331"/>
              <a:gd name="connsiteY103" fmla="*/ 1090004 h 1311068"/>
              <a:gd name="connsiteX104" fmla="*/ 3446756 w 4813331"/>
              <a:gd name="connsiteY104" fmla="*/ 1220632 h 1311068"/>
              <a:gd name="connsiteX105" fmla="*/ 3466852 w 4813331"/>
              <a:gd name="connsiteY105" fmla="*/ 1280922 h 1311068"/>
              <a:gd name="connsiteX106" fmla="*/ 3476901 w 4813331"/>
              <a:gd name="connsiteY106" fmla="*/ 1311068 h 1311068"/>
              <a:gd name="connsiteX107" fmla="*/ 3537191 w 4813331"/>
              <a:gd name="connsiteY107" fmla="*/ 1230681 h 1311068"/>
              <a:gd name="connsiteX108" fmla="*/ 3587433 w 4813331"/>
              <a:gd name="connsiteY108" fmla="*/ 1150294 h 1311068"/>
              <a:gd name="connsiteX109" fmla="*/ 3607529 w 4813331"/>
              <a:gd name="connsiteY109" fmla="*/ 1079955 h 1311068"/>
              <a:gd name="connsiteX110" fmla="*/ 3617578 w 4813331"/>
              <a:gd name="connsiteY110" fmla="*/ 1019665 h 1311068"/>
              <a:gd name="connsiteX111" fmla="*/ 3647723 w 4813331"/>
              <a:gd name="connsiteY111" fmla="*/ 949327 h 1311068"/>
              <a:gd name="connsiteX112" fmla="*/ 3657771 w 4813331"/>
              <a:gd name="connsiteY112" fmla="*/ 848843 h 1311068"/>
              <a:gd name="connsiteX113" fmla="*/ 3687916 w 4813331"/>
              <a:gd name="connsiteY113" fmla="*/ 778505 h 1311068"/>
              <a:gd name="connsiteX114" fmla="*/ 3758255 w 4813331"/>
              <a:gd name="connsiteY114" fmla="*/ 868940 h 1311068"/>
              <a:gd name="connsiteX115" fmla="*/ 3778351 w 4813331"/>
              <a:gd name="connsiteY115" fmla="*/ 909133 h 1311068"/>
              <a:gd name="connsiteX116" fmla="*/ 3788400 w 4813331"/>
              <a:gd name="connsiteY116" fmla="*/ 1009617 h 1311068"/>
              <a:gd name="connsiteX117" fmla="*/ 3838641 w 4813331"/>
              <a:gd name="connsiteY117" fmla="*/ 1029714 h 1311068"/>
              <a:gd name="connsiteX118" fmla="*/ 4009463 w 4813331"/>
              <a:gd name="connsiteY118" fmla="*/ 1049810 h 1311068"/>
              <a:gd name="connsiteX119" fmla="*/ 4039608 w 4813331"/>
              <a:gd name="connsiteY119" fmla="*/ 1039762 h 1311068"/>
              <a:gd name="connsiteX120" fmla="*/ 4049657 w 4813331"/>
              <a:gd name="connsiteY120" fmla="*/ 959375 h 1311068"/>
              <a:gd name="connsiteX121" fmla="*/ 4059705 w 4813331"/>
              <a:gd name="connsiteY121" fmla="*/ 909133 h 1311068"/>
              <a:gd name="connsiteX122" fmla="*/ 4109947 w 4813331"/>
              <a:gd name="connsiteY122" fmla="*/ 878988 h 1311068"/>
              <a:gd name="connsiteX123" fmla="*/ 4130044 w 4813331"/>
              <a:gd name="connsiteY123" fmla="*/ 848843 h 1311068"/>
              <a:gd name="connsiteX124" fmla="*/ 4170237 w 4813331"/>
              <a:gd name="connsiteY124" fmla="*/ 808650 h 1311068"/>
              <a:gd name="connsiteX125" fmla="*/ 4180285 w 4813331"/>
              <a:gd name="connsiteY125" fmla="*/ 748360 h 1311068"/>
              <a:gd name="connsiteX126" fmla="*/ 4200382 w 4813331"/>
              <a:gd name="connsiteY126" fmla="*/ 718215 h 1311068"/>
              <a:gd name="connsiteX127" fmla="*/ 4230527 w 4813331"/>
              <a:gd name="connsiteY127" fmla="*/ 657925 h 1311068"/>
              <a:gd name="connsiteX128" fmla="*/ 4260672 w 4813331"/>
              <a:gd name="connsiteY128" fmla="*/ 667973 h 1311068"/>
              <a:gd name="connsiteX129" fmla="*/ 4290817 w 4813331"/>
              <a:gd name="connsiteY129" fmla="*/ 778505 h 1311068"/>
              <a:gd name="connsiteX130" fmla="*/ 4310914 w 4813331"/>
              <a:gd name="connsiteY130" fmla="*/ 848843 h 1311068"/>
              <a:gd name="connsiteX131" fmla="*/ 4331011 w 4813331"/>
              <a:gd name="connsiteY131" fmla="*/ 878988 h 1311068"/>
              <a:gd name="connsiteX132" fmla="*/ 4371204 w 4813331"/>
              <a:gd name="connsiteY132" fmla="*/ 818698 h 1311068"/>
              <a:gd name="connsiteX133" fmla="*/ 4431494 w 4813331"/>
              <a:gd name="connsiteY133" fmla="*/ 718215 h 1311068"/>
              <a:gd name="connsiteX134" fmla="*/ 4441542 w 4813331"/>
              <a:gd name="connsiteY134" fmla="*/ 527296 h 1311068"/>
              <a:gd name="connsiteX135" fmla="*/ 4451591 w 4813331"/>
              <a:gd name="connsiteY135" fmla="*/ 487103 h 1311068"/>
              <a:gd name="connsiteX136" fmla="*/ 4501833 w 4813331"/>
              <a:gd name="connsiteY136" fmla="*/ 597635 h 1311068"/>
              <a:gd name="connsiteX137" fmla="*/ 4511881 w 4813331"/>
              <a:gd name="connsiteY137" fmla="*/ 678021 h 1311068"/>
              <a:gd name="connsiteX138" fmla="*/ 4521929 w 4813331"/>
              <a:gd name="connsiteY138" fmla="*/ 808650 h 1311068"/>
              <a:gd name="connsiteX139" fmla="*/ 4552074 w 4813331"/>
              <a:gd name="connsiteY139" fmla="*/ 899085 h 1311068"/>
              <a:gd name="connsiteX140" fmla="*/ 4562123 w 4813331"/>
              <a:gd name="connsiteY140" fmla="*/ 929230 h 1311068"/>
              <a:gd name="connsiteX141" fmla="*/ 4572171 w 4813331"/>
              <a:gd name="connsiteY141" fmla="*/ 959375 h 1311068"/>
              <a:gd name="connsiteX142" fmla="*/ 4602316 w 4813331"/>
              <a:gd name="connsiteY142" fmla="*/ 989520 h 1311068"/>
              <a:gd name="connsiteX143" fmla="*/ 4612364 w 4813331"/>
              <a:gd name="connsiteY143" fmla="*/ 1130197 h 1311068"/>
              <a:gd name="connsiteX144" fmla="*/ 4652558 w 4813331"/>
              <a:gd name="connsiteY144" fmla="*/ 1150294 h 1311068"/>
              <a:gd name="connsiteX145" fmla="*/ 4712848 w 4813331"/>
              <a:gd name="connsiteY145" fmla="*/ 1090004 h 1311068"/>
              <a:gd name="connsiteX146" fmla="*/ 4753041 w 4813331"/>
              <a:gd name="connsiteY146" fmla="*/ 1019665 h 1311068"/>
              <a:gd name="connsiteX147" fmla="*/ 4793235 w 4813331"/>
              <a:gd name="connsiteY147" fmla="*/ 959375 h 1311068"/>
              <a:gd name="connsiteX148" fmla="*/ 4813331 w 4813331"/>
              <a:gd name="connsiteY148" fmla="*/ 909133 h 1311068"/>
              <a:gd name="connsiteX0" fmla="*/ 29291 w 4813331"/>
              <a:gd name="connsiteY0" fmla="*/ 67355 h 1311068"/>
              <a:gd name="connsiteX1" fmla="*/ 37015 w 4813331"/>
              <a:gd name="connsiteY1" fmla="*/ 58374 h 1311068"/>
              <a:gd name="connsiteX2" fmla="*/ 56681 w 4813331"/>
              <a:gd name="connsiteY2" fmla="*/ 68206 h 1311068"/>
              <a:gd name="connsiteX3" fmla="*/ 251380 w 4813331"/>
              <a:gd name="connsiteY3" fmla="*/ 417597 h 1311068"/>
              <a:gd name="connsiteX4" fmla="*/ 261428 w 4813331"/>
              <a:gd name="connsiteY4" fmla="*/ 525104 h 1311068"/>
              <a:gd name="connsiteX5" fmla="*/ 291573 w 4813331"/>
              <a:gd name="connsiteY5" fmla="*/ 377403 h 1311068"/>
              <a:gd name="connsiteX6" fmla="*/ 301622 w 4813331"/>
              <a:gd name="connsiteY6" fmla="*/ 751677 h 1311068"/>
              <a:gd name="connsiteX7" fmla="*/ 341815 w 4813331"/>
              <a:gd name="connsiteY7" fmla="*/ 566162 h 1311068"/>
              <a:gd name="connsiteX8" fmla="*/ 351863 w 4813331"/>
              <a:gd name="connsiteY8" fmla="*/ 513896 h 1311068"/>
              <a:gd name="connsiteX9" fmla="*/ 361912 w 4813331"/>
              <a:gd name="connsiteY9" fmla="*/ 829176 h 1311068"/>
              <a:gd name="connsiteX10" fmla="*/ 432250 w 4813331"/>
              <a:gd name="connsiteY10" fmla="*/ 542588 h 1311068"/>
              <a:gd name="connsiteX11" fmla="*/ 472444 w 4813331"/>
              <a:gd name="connsiteY11" fmla="*/ 700121 h 1311068"/>
              <a:gd name="connsiteX12" fmla="*/ 502589 w 4813331"/>
              <a:gd name="connsiteY12" fmla="*/ 729833 h 1311068"/>
              <a:gd name="connsiteX13" fmla="*/ 532734 w 4813331"/>
              <a:gd name="connsiteY13" fmla="*/ 650742 h 1311068"/>
              <a:gd name="connsiteX14" fmla="*/ 582975 w 4813331"/>
              <a:gd name="connsiteY14" fmla="*/ 1019665 h 1311068"/>
              <a:gd name="connsiteX15" fmla="*/ 613120 w 4813331"/>
              <a:gd name="connsiteY15" fmla="*/ 999569 h 1311068"/>
              <a:gd name="connsiteX16" fmla="*/ 626950 w 4813331"/>
              <a:gd name="connsiteY16" fmla="*/ 982606 h 1311068"/>
              <a:gd name="connsiteX17" fmla="*/ 713604 w 4813331"/>
              <a:gd name="connsiteY17" fmla="*/ 949327 h 1311068"/>
              <a:gd name="connsiteX18" fmla="*/ 763846 w 4813331"/>
              <a:gd name="connsiteY18" fmla="*/ 1069907 h 1311068"/>
              <a:gd name="connsiteX19" fmla="*/ 834184 w 4813331"/>
              <a:gd name="connsiteY19" fmla="*/ 1120149 h 1311068"/>
              <a:gd name="connsiteX20" fmla="*/ 833429 w 4813331"/>
              <a:gd name="connsiteY20" fmla="*/ 1139922 h 1311068"/>
              <a:gd name="connsiteX21" fmla="*/ 964813 w 4813331"/>
              <a:gd name="connsiteY21" fmla="*/ 1230681 h 1311068"/>
              <a:gd name="connsiteX22" fmla="*/ 1005006 w 4813331"/>
              <a:gd name="connsiteY22" fmla="*/ 1210584 h 1311068"/>
              <a:gd name="connsiteX23" fmla="*/ 1045200 w 4813331"/>
              <a:gd name="connsiteY23" fmla="*/ 1150294 h 1311068"/>
              <a:gd name="connsiteX24" fmla="*/ 1055248 w 4813331"/>
              <a:gd name="connsiteY24" fmla="*/ 1039762 h 1311068"/>
              <a:gd name="connsiteX25" fmla="*/ 1145683 w 4813331"/>
              <a:gd name="connsiteY25" fmla="*/ 899085 h 1311068"/>
              <a:gd name="connsiteX26" fmla="*/ 1155731 w 4813331"/>
              <a:gd name="connsiteY26" fmla="*/ 848843 h 1311068"/>
              <a:gd name="connsiteX27" fmla="*/ 1195925 w 4813331"/>
              <a:gd name="connsiteY27" fmla="*/ 798602 h 1311068"/>
              <a:gd name="connsiteX28" fmla="*/ 1216022 w 4813331"/>
              <a:gd name="connsiteY28" fmla="*/ 768457 h 1311068"/>
              <a:gd name="connsiteX29" fmla="*/ 1226070 w 4813331"/>
              <a:gd name="connsiteY29" fmla="*/ 738311 h 1311068"/>
              <a:gd name="connsiteX30" fmla="*/ 1246167 w 4813331"/>
              <a:gd name="connsiteY30" fmla="*/ 688070 h 1311068"/>
              <a:gd name="connsiteX31" fmla="*/ 1266263 w 4813331"/>
              <a:gd name="connsiteY31" fmla="*/ 557441 h 1311068"/>
              <a:gd name="connsiteX32" fmla="*/ 1276312 w 4813331"/>
              <a:gd name="connsiteY32" fmla="*/ 748360 h 1311068"/>
              <a:gd name="connsiteX33" fmla="*/ 1296408 w 4813331"/>
              <a:gd name="connsiteY33" fmla="*/ 708166 h 1311068"/>
              <a:gd name="connsiteX34" fmla="*/ 1306457 w 4813331"/>
              <a:gd name="connsiteY34" fmla="*/ 678021 h 1311068"/>
              <a:gd name="connsiteX35" fmla="*/ 1356699 w 4813331"/>
              <a:gd name="connsiteY35" fmla="*/ 768457 h 1311068"/>
              <a:gd name="connsiteX36" fmla="*/ 1406940 w 4813331"/>
              <a:gd name="connsiteY36" fmla="*/ 828747 h 1311068"/>
              <a:gd name="connsiteX37" fmla="*/ 1437085 w 4813331"/>
              <a:gd name="connsiteY37" fmla="*/ 838795 h 1311068"/>
              <a:gd name="connsiteX38" fmla="*/ 1487327 w 4813331"/>
              <a:gd name="connsiteY38" fmla="*/ 728263 h 1311068"/>
              <a:gd name="connsiteX39" fmla="*/ 1547617 w 4813331"/>
              <a:gd name="connsiteY39" fmla="*/ 667973 h 1311068"/>
              <a:gd name="connsiteX40" fmla="*/ 1567714 w 4813331"/>
              <a:gd name="connsiteY40" fmla="*/ 627780 h 1311068"/>
              <a:gd name="connsiteX41" fmla="*/ 1597859 w 4813331"/>
              <a:gd name="connsiteY41" fmla="*/ 487103 h 1311068"/>
              <a:gd name="connsiteX42" fmla="*/ 1617956 w 4813331"/>
              <a:gd name="connsiteY42" fmla="*/ 517248 h 1311068"/>
              <a:gd name="connsiteX43" fmla="*/ 1628004 w 4813331"/>
              <a:gd name="connsiteY43" fmla="*/ 547393 h 1311068"/>
              <a:gd name="connsiteX44" fmla="*/ 1648101 w 4813331"/>
              <a:gd name="connsiteY44" fmla="*/ 617731 h 1311068"/>
              <a:gd name="connsiteX45" fmla="*/ 1698342 w 4813331"/>
              <a:gd name="connsiteY45" fmla="*/ 698118 h 1311068"/>
              <a:gd name="connsiteX46" fmla="*/ 1728488 w 4813331"/>
              <a:gd name="connsiteY46" fmla="*/ 858892 h 1311068"/>
              <a:gd name="connsiteX47" fmla="*/ 1758633 w 4813331"/>
              <a:gd name="connsiteY47" fmla="*/ 969424 h 1311068"/>
              <a:gd name="connsiteX48" fmla="*/ 1778729 w 4813331"/>
              <a:gd name="connsiteY48" fmla="*/ 1049810 h 1311068"/>
              <a:gd name="connsiteX49" fmla="*/ 1798826 w 4813331"/>
              <a:gd name="connsiteY49" fmla="*/ 1079955 h 1311068"/>
              <a:gd name="connsiteX50" fmla="*/ 1828971 w 4813331"/>
              <a:gd name="connsiteY50" fmla="*/ 1069907 h 1311068"/>
              <a:gd name="connsiteX51" fmla="*/ 1839019 w 4813331"/>
              <a:gd name="connsiteY51" fmla="*/ 1039762 h 1311068"/>
              <a:gd name="connsiteX52" fmla="*/ 1859116 w 4813331"/>
              <a:gd name="connsiteY52" fmla="*/ 1009617 h 1311068"/>
              <a:gd name="connsiteX53" fmla="*/ 1889261 w 4813331"/>
              <a:gd name="connsiteY53" fmla="*/ 959375 h 1311068"/>
              <a:gd name="connsiteX54" fmla="*/ 1929455 w 4813331"/>
              <a:gd name="connsiteY54" fmla="*/ 989520 h 1311068"/>
              <a:gd name="connsiteX55" fmla="*/ 2029938 w 4813331"/>
              <a:gd name="connsiteY55" fmla="*/ 1079955 h 1311068"/>
              <a:gd name="connsiteX56" fmla="*/ 2070131 w 4813331"/>
              <a:gd name="connsiteY56" fmla="*/ 1150294 h 1311068"/>
              <a:gd name="connsiteX57" fmla="*/ 2100277 w 4813331"/>
              <a:gd name="connsiteY57" fmla="*/ 1170391 h 1311068"/>
              <a:gd name="connsiteX58" fmla="*/ 2110325 w 4813331"/>
              <a:gd name="connsiteY58" fmla="*/ 1200536 h 1311068"/>
              <a:gd name="connsiteX59" fmla="*/ 2130422 w 4813331"/>
              <a:gd name="connsiteY59" fmla="*/ 1170391 h 1311068"/>
              <a:gd name="connsiteX60" fmla="*/ 2140470 w 4813331"/>
              <a:gd name="connsiteY60" fmla="*/ 1130197 h 1311068"/>
              <a:gd name="connsiteX61" fmla="*/ 2160567 w 4813331"/>
              <a:gd name="connsiteY61" fmla="*/ 1079955 h 1311068"/>
              <a:gd name="connsiteX62" fmla="*/ 2170615 w 4813331"/>
              <a:gd name="connsiteY62" fmla="*/ 1049810 h 1311068"/>
              <a:gd name="connsiteX63" fmla="*/ 2180663 w 4813331"/>
              <a:gd name="connsiteY63" fmla="*/ 889037 h 1311068"/>
              <a:gd name="connsiteX64" fmla="*/ 2210808 w 4813331"/>
              <a:gd name="connsiteY64" fmla="*/ 798602 h 1311068"/>
              <a:gd name="connsiteX65" fmla="*/ 2240953 w 4813331"/>
              <a:gd name="connsiteY65" fmla="*/ 748360 h 1311068"/>
              <a:gd name="connsiteX66" fmla="*/ 2251002 w 4813331"/>
              <a:gd name="connsiteY66" fmla="*/ 688070 h 1311068"/>
              <a:gd name="connsiteX67" fmla="*/ 2261050 w 4813331"/>
              <a:gd name="connsiteY67" fmla="*/ 718215 h 1311068"/>
              <a:gd name="connsiteX68" fmla="*/ 2271099 w 4813331"/>
              <a:gd name="connsiteY68" fmla="*/ 778505 h 1311068"/>
              <a:gd name="connsiteX69" fmla="*/ 2301244 w 4813331"/>
              <a:gd name="connsiteY69" fmla="*/ 848843 h 1311068"/>
              <a:gd name="connsiteX70" fmla="*/ 2311292 w 4813331"/>
              <a:gd name="connsiteY70" fmla="*/ 969424 h 1311068"/>
              <a:gd name="connsiteX71" fmla="*/ 2331389 w 4813331"/>
              <a:gd name="connsiteY71" fmla="*/ 1090004 h 1311068"/>
              <a:gd name="connsiteX72" fmla="*/ 2391679 w 4813331"/>
              <a:gd name="connsiteY72" fmla="*/ 1029714 h 1311068"/>
              <a:gd name="connsiteX73" fmla="*/ 2451969 w 4813331"/>
              <a:gd name="connsiteY73" fmla="*/ 989520 h 1311068"/>
              <a:gd name="connsiteX74" fmla="*/ 2502211 w 4813331"/>
              <a:gd name="connsiteY74" fmla="*/ 929230 h 1311068"/>
              <a:gd name="connsiteX75" fmla="*/ 2542404 w 4813331"/>
              <a:gd name="connsiteY75" fmla="*/ 868940 h 1311068"/>
              <a:gd name="connsiteX76" fmla="*/ 2612742 w 4813331"/>
              <a:gd name="connsiteY76" fmla="*/ 808650 h 1311068"/>
              <a:gd name="connsiteX77" fmla="*/ 2662984 w 4813331"/>
              <a:gd name="connsiteY77" fmla="*/ 818698 h 1311068"/>
              <a:gd name="connsiteX78" fmla="*/ 2713226 w 4813331"/>
              <a:gd name="connsiteY78" fmla="*/ 858892 h 1311068"/>
              <a:gd name="connsiteX79" fmla="*/ 2773516 w 4813331"/>
              <a:gd name="connsiteY79" fmla="*/ 889037 h 1311068"/>
              <a:gd name="connsiteX80" fmla="*/ 2803661 w 4813331"/>
              <a:gd name="connsiteY80" fmla="*/ 919182 h 1311068"/>
              <a:gd name="connsiteX81" fmla="*/ 2813710 w 4813331"/>
              <a:gd name="connsiteY81" fmla="*/ 949327 h 1311068"/>
              <a:gd name="connsiteX82" fmla="*/ 2894096 w 4813331"/>
              <a:gd name="connsiteY82" fmla="*/ 989520 h 1311068"/>
              <a:gd name="connsiteX83" fmla="*/ 2934290 w 4813331"/>
              <a:gd name="connsiteY83" fmla="*/ 1009617 h 1311068"/>
              <a:gd name="connsiteX84" fmla="*/ 2964435 w 4813331"/>
              <a:gd name="connsiteY84" fmla="*/ 979472 h 1311068"/>
              <a:gd name="connsiteX85" fmla="*/ 2994580 w 4813331"/>
              <a:gd name="connsiteY85" fmla="*/ 959375 h 1311068"/>
              <a:gd name="connsiteX86" fmla="*/ 3064918 w 4813331"/>
              <a:gd name="connsiteY86" fmla="*/ 889037 h 1311068"/>
              <a:gd name="connsiteX87" fmla="*/ 3074967 w 4813331"/>
              <a:gd name="connsiteY87" fmla="*/ 848843 h 1311068"/>
              <a:gd name="connsiteX88" fmla="*/ 3105112 w 4813331"/>
              <a:gd name="connsiteY88" fmla="*/ 768457 h 1311068"/>
              <a:gd name="connsiteX89" fmla="*/ 3115160 w 4813331"/>
              <a:gd name="connsiteY89" fmla="*/ 667973 h 1311068"/>
              <a:gd name="connsiteX90" fmla="*/ 3135257 w 4813331"/>
              <a:gd name="connsiteY90" fmla="*/ 617731 h 1311068"/>
              <a:gd name="connsiteX91" fmla="*/ 3145305 w 4813331"/>
              <a:gd name="connsiteY91" fmla="*/ 577538 h 1311068"/>
              <a:gd name="connsiteX92" fmla="*/ 3165402 w 4813331"/>
              <a:gd name="connsiteY92" fmla="*/ 547393 h 1311068"/>
              <a:gd name="connsiteX93" fmla="*/ 3195547 w 4813331"/>
              <a:gd name="connsiteY93" fmla="*/ 456958 h 1311068"/>
              <a:gd name="connsiteX94" fmla="*/ 3215644 w 4813331"/>
              <a:gd name="connsiteY94" fmla="*/ 426813 h 1311068"/>
              <a:gd name="connsiteX95" fmla="*/ 3235740 w 4813331"/>
              <a:gd name="connsiteY95" fmla="*/ 346426 h 1311068"/>
              <a:gd name="connsiteX96" fmla="*/ 3301039 w 4813331"/>
              <a:gd name="connsiteY96" fmla="*/ 137550 h 1311068"/>
              <a:gd name="connsiteX97" fmla="*/ 3296030 w 4813331"/>
              <a:gd name="connsiteY97" fmla="*/ 477054 h 1311068"/>
              <a:gd name="connsiteX98" fmla="*/ 3346272 w 4813331"/>
              <a:gd name="connsiteY98" fmla="*/ 607683 h 1311068"/>
              <a:gd name="connsiteX99" fmla="*/ 3356320 w 4813331"/>
              <a:gd name="connsiteY99" fmla="*/ 758408 h 1311068"/>
              <a:gd name="connsiteX100" fmla="*/ 3386466 w 4813331"/>
              <a:gd name="connsiteY100" fmla="*/ 929230 h 1311068"/>
              <a:gd name="connsiteX101" fmla="*/ 3426659 w 4813331"/>
              <a:gd name="connsiteY101" fmla="*/ 1049810 h 1311068"/>
              <a:gd name="connsiteX102" fmla="*/ 3436707 w 4813331"/>
              <a:gd name="connsiteY102" fmla="*/ 1090004 h 1311068"/>
              <a:gd name="connsiteX103" fmla="*/ 3446756 w 4813331"/>
              <a:gd name="connsiteY103" fmla="*/ 1220632 h 1311068"/>
              <a:gd name="connsiteX104" fmla="*/ 3466852 w 4813331"/>
              <a:gd name="connsiteY104" fmla="*/ 1280922 h 1311068"/>
              <a:gd name="connsiteX105" fmla="*/ 3476901 w 4813331"/>
              <a:gd name="connsiteY105" fmla="*/ 1311068 h 1311068"/>
              <a:gd name="connsiteX106" fmla="*/ 3537191 w 4813331"/>
              <a:gd name="connsiteY106" fmla="*/ 1230681 h 1311068"/>
              <a:gd name="connsiteX107" fmla="*/ 3587433 w 4813331"/>
              <a:gd name="connsiteY107" fmla="*/ 1150294 h 1311068"/>
              <a:gd name="connsiteX108" fmla="*/ 3607529 w 4813331"/>
              <a:gd name="connsiteY108" fmla="*/ 1079955 h 1311068"/>
              <a:gd name="connsiteX109" fmla="*/ 3617578 w 4813331"/>
              <a:gd name="connsiteY109" fmla="*/ 1019665 h 1311068"/>
              <a:gd name="connsiteX110" fmla="*/ 3647723 w 4813331"/>
              <a:gd name="connsiteY110" fmla="*/ 949327 h 1311068"/>
              <a:gd name="connsiteX111" fmla="*/ 3657771 w 4813331"/>
              <a:gd name="connsiteY111" fmla="*/ 848843 h 1311068"/>
              <a:gd name="connsiteX112" fmla="*/ 3687916 w 4813331"/>
              <a:gd name="connsiteY112" fmla="*/ 778505 h 1311068"/>
              <a:gd name="connsiteX113" fmla="*/ 3758255 w 4813331"/>
              <a:gd name="connsiteY113" fmla="*/ 868940 h 1311068"/>
              <a:gd name="connsiteX114" fmla="*/ 3778351 w 4813331"/>
              <a:gd name="connsiteY114" fmla="*/ 909133 h 1311068"/>
              <a:gd name="connsiteX115" fmla="*/ 3788400 w 4813331"/>
              <a:gd name="connsiteY115" fmla="*/ 1009617 h 1311068"/>
              <a:gd name="connsiteX116" fmla="*/ 3838641 w 4813331"/>
              <a:gd name="connsiteY116" fmla="*/ 1029714 h 1311068"/>
              <a:gd name="connsiteX117" fmla="*/ 4009463 w 4813331"/>
              <a:gd name="connsiteY117" fmla="*/ 1049810 h 1311068"/>
              <a:gd name="connsiteX118" fmla="*/ 4039608 w 4813331"/>
              <a:gd name="connsiteY118" fmla="*/ 1039762 h 1311068"/>
              <a:gd name="connsiteX119" fmla="*/ 4049657 w 4813331"/>
              <a:gd name="connsiteY119" fmla="*/ 959375 h 1311068"/>
              <a:gd name="connsiteX120" fmla="*/ 4059705 w 4813331"/>
              <a:gd name="connsiteY120" fmla="*/ 909133 h 1311068"/>
              <a:gd name="connsiteX121" fmla="*/ 4109947 w 4813331"/>
              <a:gd name="connsiteY121" fmla="*/ 878988 h 1311068"/>
              <a:gd name="connsiteX122" fmla="*/ 4130044 w 4813331"/>
              <a:gd name="connsiteY122" fmla="*/ 848843 h 1311068"/>
              <a:gd name="connsiteX123" fmla="*/ 4170237 w 4813331"/>
              <a:gd name="connsiteY123" fmla="*/ 808650 h 1311068"/>
              <a:gd name="connsiteX124" fmla="*/ 4180285 w 4813331"/>
              <a:gd name="connsiteY124" fmla="*/ 748360 h 1311068"/>
              <a:gd name="connsiteX125" fmla="*/ 4200382 w 4813331"/>
              <a:gd name="connsiteY125" fmla="*/ 718215 h 1311068"/>
              <a:gd name="connsiteX126" fmla="*/ 4230527 w 4813331"/>
              <a:gd name="connsiteY126" fmla="*/ 657925 h 1311068"/>
              <a:gd name="connsiteX127" fmla="*/ 4260672 w 4813331"/>
              <a:gd name="connsiteY127" fmla="*/ 667973 h 1311068"/>
              <a:gd name="connsiteX128" fmla="*/ 4290817 w 4813331"/>
              <a:gd name="connsiteY128" fmla="*/ 778505 h 1311068"/>
              <a:gd name="connsiteX129" fmla="*/ 4310914 w 4813331"/>
              <a:gd name="connsiteY129" fmla="*/ 848843 h 1311068"/>
              <a:gd name="connsiteX130" fmla="*/ 4331011 w 4813331"/>
              <a:gd name="connsiteY130" fmla="*/ 878988 h 1311068"/>
              <a:gd name="connsiteX131" fmla="*/ 4371204 w 4813331"/>
              <a:gd name="connsiteY131" fmla="*/ 818698 h 1311068"/>
              <a:gd name="connsiteX132" fmla="*/ 4431494 w 4813331"/>
              <a:gd name="connsiteY132" fmla="*/ 718215 h 1311068"/>
              <a:gd name="connsiteX133" fmla="*/ 4441542 w 4813331"/>
              <a:gd name="connsiteY133" fmla="*/ 527296 h 1311068"/>
              <a:gd name="connsiteX134" fmla="*/ 4451591 w 4813331"/>
              <a:gd name="connsiteY134" fmla="*/ 487103 h 1311068"/>
              <a:gd name="connsiteX135" fmla="*/ 4501833 w 4813331"/>
              <a:gd name="connsiteY135" fmla="*/ 597635 h 1311068"/>
              <a:gd name="connsiteX136" fmla="*/ 4511881 w 4813331"/>
              <a:gd name="connsiteY136" fmla="*/ 678021 h 1311068"/>
              <a:gd name="connsiteX137" fmla="*/ 4521929 w 4813331"/>
              <a:gd name="connsiteY137" fmla="*/ 808650 h 1311068"/>
              <a:gd name="connsiteX138" fmla="*/ 4552074 w 4813331"/>
              <a:gd name="connsiteY138" fmla="*/ 899085 h 1311068"/>
              <a:gd name="connsiteX139" fmla="*/ 4562123 w 4813331"/>
              <a:gd name="connsiteY139" fmla="*/ 929230 h 1311068"/>
              <a:gd name="connsiteX140" fmla="*/ 4572171 w 4813331"/>
              <a:gd name="connsiteY140" fmla="*/ 959375 h 1311068"/>
              <a:gd name="connsiteX141" fmla="*/ 4602316 w 4813331"/>
              <a:gd name="connsiteY141" fmla="*/ 989520 h 1311068"/>
              <a:gd name="connsiteX142" fmla="*/ 4612364 w 4813331"/>
              <a:gd name="connsiteY142" fmla="*/ 1130197 h 1311068"/>
              <a:gd name="connsiteX143" fmla="*/ 4652558 w 4813331"/>
              <a:gd name="connsiteY143" fmla="*/ 1150294 h 1311068"/>
              <a:gd name="connsiteX144" fmla="*/ 4712848 w 4813331"/>
              <a:gd name="connsiteY144" fmla="*/ 1090004 h 1311068"/>
              <a:gd name="connsiteX145" fmla="*/ 4753041 w 4813331"/>
              <a:gd name="connsiteY145" fmla="*/ 1019665 h 1311068"/>
              <a:gd name="connsiteX146" fmla="*/ 4793235 w 4813331"/>
              <a:gd name="connsiteY146" fmla="*/ 959375 h 1311068"/>
              <a:gd name="connsiteX147" fmla="*/ 4813331 w 4813331"/>
              <a:gd name="connsiteY147" fmla="*/ 909133 h 1311068"/>
              <a:gd name="connsiteX0" fmla="*/ 29291 w 4813331"/>
              <a:gd name="connsiteY0" fmla="*/ 67355 h 1311068"/>
              <a:gd name="connsiteX1" fmla="*/ 37015 w 4813331"/>
              <a:gd name="connsiteY1" fmla="*/ 58374 h 1311068"/>
              <a:gd name="connsiteX2" fmla="*/ 56681 w 4813331"/>
              <a:gd name="connsiteY2" fmla="*/ 68206 h 1311068"/>
              <a:gd name="connsiteX3" fmla="*/ 251380 w 4813331"/>
              <a:gd name="connsiteY3" fmla="*/ 417597 h 1311068"/>
              <a:gd name="connsiteX4" fmla="*/ 291573 w 4813331"/>
              <a:gd name="connsiteY4" fmla="*/ 377403 h 1311068"/>
              <a:gd name="connsiteX5" fmla="*/ 301622 w 4813331"/>
              <a:gd name="connsiteY5" fmla="*/ 751677 h 1311068"/>
              <a:gd name="connsiteX6" fmla="*/ 341815 w 4813331"/>
              <a:gd name="connsiteY6" fmla="*/ 566162 h 1311068"/>
              <a:gd name="connsiteX7" fmla="*/ 351863 w 4813331"/>
              <a:gd name="connsiteY7" fmla="*/ 513896 h 1311068"/>
              <a:gd name="connsiteX8" fmla="*/ 361912 w 4813331"/>
              <a:gd name="connsiteY8" fmla="*/ 829176 h 1311068"/>
              <a:gd name="connsiteX9" fmla="*/ 432250 w 4813331"/>
              <a:gd name="connsiteY9" fmla="*/ 542588 h 1311068"/>
              <a:gd name="connsiteX10" fmla="*/ 472444 w 4813331"/>
              <a:gd name="connsiteY10" fmla="*/ 700121 h 1311068"/>
              <a:gd name="connsiteX11" fmla="*/ 502589 w 4813331"/>
              <a:gd name="connsiteY11" fmla="*/ 729833 h 1311068"/>
              <a:gd name="connsiteX12" fmla="*/ 532734 w 4813331"/>
              <a:gd name="connsiteY12" fmla="*/ 650742 h 1311068"/>
              <a:gd name="connsiteX13" fmla="*/ 582975 w 4813331"/>
              <a:gd name="connsiteY13" fmla="*/ 1019665 h 1311068"/>
              <a:gd name="connsiteX14" fmla="*/ 613120 w 4813331"/>
              <a:gd name="connsiteY14" fmla="*/ 999569 h 1311068"/>
              <a:gd name="connsiteX15" fmla="*/ 626950 w 4813331"/>
              <a:gd name="connsiteY15" fmla="*/ 982606 h 1311068"/>
              <a:gd name="connsiteX16" fmla="*/ 713604 w 4813331"/>
              <a:gd name="connsiteY16" fmla="*/ 949327 h 1311068"/>
              <a:gd name="connsiteX17" fmla="*/ 763846 w 4813331"/>
              <a:gd name="connsiteY17" fmla="*/ 1069907 h 1311068"/>
              <a:gd name="connsiteX18" fmla="*/ 834184 w 4813331"/>
              <a:gd name="connsiteY18" fmla="*/ 1120149 h 1311068"/>
              <a:gd name="connsiteX19" fmla="*/ 833429 w 4813331"/>
              <a:gd name="connsiteY19" fmla="*/ 1139922 h 1311068"/>
              <a:gd name="connsiteX20" fmla="*/ 964813 w 4813331"/>
              <a:gd name="connsiteY20" fmla="*/ 1230681 h 1311068"/>
              <a:gd name="connsiteX21" fmla="*/ 1005006 w 4813331"/>
              <a:gd name="connsiteY21" fmla="*/ 1210584 h 1311068"/>
              <a:gd name="connsiteX22" fmla="*/ 1045200 w 4813331"/>
              <a:gd name="connsiteY22" fmla="*/ 1150294 h 1311068"/>
              <a:gd name="connsiteX23" fmla="*/ 1055248 w 4813331"/>
              <a:gd name="connsiteY23" fmla="*/ 1039762 h 1311068"/>
              <a:gd name="connsiteX24" fmla="*/ 1145683 w 4813331"/>
              <a:gd name="connsiteY24" fmla="*/ 899085 h 1311068"/>
              <a:gd name="connsiteX25" fmla="*/ 1155731 w 4813331"/>
              <a:gd name="connsiteY25" fmla="*/ 848843 h 1311068"/>
              <a:gd name="connsiteX26" fmla="*/ 1195925 w 4813331"/>
              <a:gd name="connsiteY26" fmla="*/ 798602 h 1311068"/>
              <a:gd name="connsiteX27" fmla="*/ 1216022 w 4813331"/>
              <a:gd name="connsiteY27" fmla="*/ 768457 h 1311068"/>
              <a:gd name="connsiteX28" fmla="*/ 1226070 w 4813331"/>
              <a:gd name="connsiteY28" fmla="*/ 738311 h 1311068"/>
              <a:gd name="connsiteX29" fmla="*/ 1246167 w 4813331"/>
              <a:gd name="connsiteY29" fmla="*/ 688070 h 1311068"/>
              <a:gd name="connsiteX30" fmla="*/ 1266263 w 4813331"/>
              <a:gd name="connsiteY30" fmla="*/ 557441 h 1311068"/>
              <a:gd name="connsiteX31" fmla="*/ 1276312 w 4813331"/>
              <a:gd name="connsiteY31" fmla="*/ 748360 h 1311068"/>
              <a:gd name="connsiteX32" fmla="*/ 1296408 w 4813331"/>
              <a:gd name="connsiteY32" fmla="*/ 708166 h 1311068"/>
              <a:gd name="connsiteX33" fmla="*/ 1306457 w 4813331"/>
              <a:gd name="connsiteY33" fmla="*/ 678021 h 1311068"/>
              <a:gd name="connsiteX34" fmla="*/ 1356699 w 4813331"/>
              <a:gd name="connsiteY34" fmla="*/ 768457 h 1311068"/>
              <a:gd name="connsiteX35" fmla="*/ 1406940 w 4813331"/>
              <a:gd name="connsiteY35" fmla="*/ 828747 h 1311068"/>
              <a:gd name="connsiteX36" fmla="*/ 1437085 w 4813331"/>
              <a:gd name="connsiteY36" fmla="*/ 838795 h 1311068"/>
              <a:gd name="connsiteX37" fmla="*/ 1487327 w 4813331"/>
              <a:gd name="connsiteY37" fmla="*/ 728263 h 1311068"/>
              <a:gd name="connsiteX38" fmla="*/ 1547617 w 4813331"/>
              <a:gd name="connsiteY38" fmla="*/ 667973 h 1311068"/>
              <a:gd name="connsiteX39" fmla="*/ 1567714 w 4813331"/>
              <a:gd name="connsiteY39" fmla="*/ 627780 h 1311068"/>
              <a:gd name="connsiteX40" fmla="*/ 1597859 w 4813331"/>
              <a:gd name="connsiteY40" fmla="*/ 487103 h 1311068"/>
              <a:gd name="connsiteX41" fmla="*/ 1617956 w 4813331"/>
              <a:gd name="connsiteY41" fmla="*/ 517248 h 1311068"/>
              <a:gd name="connsiteX42" fmla="*/ 1628004 w 4813331"/>
              <a:gd name="connsiteY42" fmla="*/ 547393 h 1311068"/>
              <a:gd name="connsiteX43" fmla="*/ 1648101 w 4813331"/>
              <a:gd name="connsiteY43" fmla="*/ 617731 h 1311068"/>
              <a:gd name="connsiteX44" fmla="*/ 1698342 w 4813331"/>
              <a:gd name="connsiteY44" fmla="*/ 698118 h 1311068"/>
              <a:gd name="connsiteX45" fmla="*/ 1728488 w 4813331"/>
              <a:gd name="connsiteY45" fmla="*/ 858892 h 1311068"/>
              <a:gd name="connsiteX46" fmla="*/ 1758633 w 4813331"/>
              <a:gd name="connsiteY46" fmla="*/ 969424 h 1311068"/>
              <a:gd name="connsiteX47" fmla="*/ 1778729 w 4813331"/>
              <a:gd name="connsiteY47" fmla="*/ 1049810 h 1311068"/>
              <a:gd name="connsiteX48" fmla="*/ 1798826 w 4813331"/>
              <a:gd name="connsiteY48" fmla="*/ 1079955 h 1311068"/>
              <a:gd name="connsiteX49" fmla="*/ 1828971 w 4813331"/>
              <a:gd name="connsiteY49" fmla="*/ 1069907 h 1311068"/>
              <a:gd name="connsiteX50" fmla="*/ 1839019 w 4813331"/>
              <a:gd name="connsiteY50" fmla="*/ 1039762 h 1311068"/>
              <a:gd name="connsiteX51" fmla="*/ 1859116 w 4813331"/>
              <a:gd name="connsiteY51" fmla="*/ 1009617 h 1311068"/>
              <a:gd name="connsiteX52" fmla="*/ 1889261 w 4813331"/>
              <a:gd name="connsiteY52" fmla="*/ 959375 h 1311068"/>
              <a:gd name="connsiteX53" fmla="*/ 1929455 w 4813331"/>
              <a:gd name="connsiteY53" fmla="*/ 989520 h 1311068"/>
              <a:gd name="connsiteX54" fmla="*/ 2029938 w 4813331"/>
              <a:gd name="connsiteY54" fmla="*/ 1079955 h 1311068"/>
              <a:gd name="connsiteX55" fmla="*/ 2070131 w 4813331"/>
              <a:gd name="connsiteY55" fmla="*/ 1150294 h 1311068"/>
              <a:gd name="connsiteX56" fmla="*/ 2100277 w 4813331"/>
              <a:gd name="connsiteY56" fmla="*/ 1170391 h 1311068"/>
              <a:gd name="connsiteX57" fmla="*/ 2110325 w 4813331"/>
              <a:gd name="connsiteY57" fmla="*/ 1200536 h 1311068"/>
              <a:gd name="connsiteX58" fmla="*/ 2130422 w 4813331"/>
              <a:gd name="connsiteY58" fmla="*/ 1170391 h 1311068"/>
              <a:gd name="connsiteX59" fmla="*/ 2140470 w 4813331"/>
              <a:gd name="connsiteY59" fmla="*/ 1130197 h 1311068"/>
              <a:gd name="connsiteX60" fmla="*/ 2160567 w 4813331"/>
              <a:gd name="connsiteY60" fmla="*/ 1079955 h 1311068"/>
              <a:gd name="connsiteX61" fmla="*/ 2170615 w 4813331"/>
              <a:gd name="connsiteY61" fmla="*/ 1049810 h 1311068"/>
              <a:gd name="connsiteX62" fmla="*/ 2180663 w 4813331"/>
              <a:gd name="connsiteY62" fmla="*/ 889037 h 1311068"/>
              <a:gd name="connsiteX63" fmla="*/ 2210808 w 4813331"/>
              <a:gd name="connsiteY63" fmla="*/ 798602 h 1311068"/>
              <a:gd name="connsiteX64" fmla="*/ 2240953 w 4813331"/>
              <a:gd name="connsiteY64" fmla="*/ 748360 h 1311068"/>
              <a:gd name="connsiteX65" fmla="*/ 2251002 w 4813331"/>
              <a:gd name="connsiteY65" fmla="*/ 688070 h 1311068"/>
              <a:gd name="connsiteX66" fmla="*/ 2261050 w 4813331"/>
              <a:gd name="connsiteY66" fmla="*/ 718215 h 1311068"/>
              <a:gd name="connsiteX67" fmla="*/ 2271099 w 4813331"/>
              <a:gd name="connsiteY67" fmla="*/ 778505 h 1311068"/>
              <a:gd name="connsiteX68" fmla="*/ 2301244 w 4813331"/>
              <a:gd name="connsiteY68" fmla="*/ 848843 h 1311068"/>
              <a:gd name="connsiteX69" fmla="*/ 2311292 w 4813331"/>
              <a:gd name="connsiteY69" fmla="*/ 969424 h 1311068"/>
              <a:gd name="connsiteX70" fmla="*/ 2331389 w 4813331"/>
              <a:gd name="connsiteY70" fmla="*/ 1090004 h 1311068"/>
              <a:gd name="connsiteX71" fmla="*/ 2391679 w 4813331"/>
              <a:gd name="connsiteY71" fmla="*/ 1029714 h 1311068"/>
              <a:gd name="connsiteX72" fmla="*/ 2451969 w 4813331"/>
              <a:gd name="connsiteY72" fmla="*/ 989520 h 1311068"/>
              <a:gd name="connsiteX73" fmla="*/ 2502211 w 4813331"/>
              <a:gd name="connsiteY73" fmla="*/ 929230 h 1311068"/>
              <a:gd name="connsiteX74" fmla="*/ 2542404 w 4813331"/>
              <a:gd name="connsiteY74" fmla="*/ 868940 h 1311068"/>
              <a:gd name="connsiteX75" fmla="*/ 2612742 w 4813331"/>
              <a:gd name="connsiteY75" fmla="*/ 808650 h 1311068"/>
              <a:gd name="connsiteX76" fmla="*/ 2662984 w 4813331"/>
              <a:gd name="connsiteY76" fmla="*/ 818698 h 1311068"/>
              <a:gd name="connsiteX77" fmla="*/ 2713226 w 4813331"/>
              <a:gd name="connsiteY77" fmla="*/ 858892 h 1311068"/>
              <a:gd name="connsiteX78" fmla="*/ 2773516 w 4813331"/>
              <a:gd name="connsiteY78" fmla="*/ 889037 h 1311068"/>
              <a:gd name="connsiteX79" fmla="*/ 2803661 w 4813331"/>
              <a:gd name="connsiteY79" fmla="*/ 919182 h 1311068"/>
              <a:gd name="connsiteX80" fmla="*/ 2813710 w 4813331"/>
              <a:gd name="connsiteY80" fmla="*/ 949327 h 1311068"/>
              <a:gd name="connsiteX81" fmla="*/ 2894096 w 4813331"/>
              <a:gd name="connsiteY81" fmla="*/ 989520 h 1311068"/>
              <a:gd name="connsiteX82" fmla="*/ 2934290 w 4813331"/>
              <a:gd name="connsiteY82" fmla="*/ 1009617 h 1311068"/>
              <a:gd name="connsiteX83" fmla="*/ 2964435 w 4813331"/>
              <a:gd name="connsiteY83" fmla="*/ 979472 h 1311068"/>
              <a:gd name="connsiteX84" fmla="*/ 2994580 w 4813331"/>
              <a:gd name="connsiteY84" fmla="*/ 959375 h 1311068"/>
              <a:gd name="connsiteX85" fmla="*/ 3064918 w 4813331"/>
              <a:gd name="connsiteY85" fmla="*/ 889037 h 1311068"/>
              <a:gd name="connsiteX86" fmla="*/ 3074967 w 4813331"/>
              <a:gd name="connsiteY86" fmla="*/ 848843 h 1311068"/>
              <a:gd name="connsiteX87" fmla="*/ 3105112 w 4813331"/>
              <a:gd name="connsiteY87" fmla="*/ 768457 h 1311068"/>
              <a:gd name="connsiteX88" fmla="*/ 3115160 w 4813331"/>
              <a:gd name="connsiteY88" fmla="*/ 667973 h 1311068"/>
              <a:gd name="connsiteX89" fmla="*/ 3135257 w 4813331"/>
              <a:gd name="connsiteY89" fmla="*/ 617731 h 1311068"/>
              <a:gd name="connsiteX90" fmla="*/ 3145305 w 4813331"/>
              <a:gd name="connsiteY90" fmla="*/ 577538 h 1311068"/>
              <a:gd name="connsiteX91" fmla="*/ 3165402 w 4813331"/>
              <a:gd name="connsiteY91" fmla="*/ 547393 h 1311068"/>
              <a:gd name="connsiteX92" fmla="*/ 3195547 w 4813331"/>
              <a:gd name="connsiteY92" fmla="*/ 456958 h 1311068"/>
              <a:gd name="connsiteX93" fmla="*/ 3215644 w 4813331"/>
              <a:gd name="connsiteY93" fmla="*/ 426813 h 1311068"/>
              <a:gd name="connsiteX94" fmla="*/ 3235740 w 4813331"/>
              <a:gd name="connsiteY94" fmla="*/ 346426 h 1311068"/>
              <a:gd name="connsiteX95" fmla="*/ 3301039 w 4813331"/>
              <a:gd name="connsiteY95" fmla="*/ 137550 h 1311068"/>
              <a:gd name="connsiteX96" fmla="*/ 3296030 w 4813331"/>
              <a:gd name="connsiteY96" fmla="*/ 477054 h 1311068"/>
              <a:gd name="connsiteX97" fmla="*/ 3346272 w 4813331"/>
              <a:gd name="connsiteY97" fmla="*/ 607683 h 1311068"/>
              <a:gd name="connsiteX98" fmla="*/ 3356320 w 4813331"/>
              <a:gd name="connsiteY98" fmla="*/ 758408 h 1311068"/>
              <a:gd name="connsiteX99" fmla="*/ 3386466 w 4813331"/>
              <a:gd name="connsiteY99" fmla="*/ 929230 h 1311068"/>
              <a:gd name="connsiteX100" fmla="*/ 3426659 w 4813331"/>
              <a:gd name="connsiteY100" fmla="*/ 1049810 h 1311068"/>
              <a:gd name="connsiteX101" fmla="*/ 3436707 w 4813331"/>
              <a:gd name="connsiteY101" fmla="*/ 1090004 h 1311068"/>
              <a:gd name="connsiteX102" fmla="*/ 3446756 w 4813331"/>
              <a:gd name="connsiteY102" fmla="*/ 1220632 h 1311068"/>
              <a:gd name="connsiteX103" fmla="*/ 3466852 w 4813331"/>
              <a:gd name="connsiteY103" fmla="*/ 1280922 h 1311068"/>
              <a:gd name="connsiteX104" fmla="*/ 3476901 w 4813331"/>
              <a:gd name="connsiteY104" fmla="*/ 1311068 h 1311068"/>
              <a:gd name="connsiteX105" fmla="*/ 3537191 w 4813331"/>
              <a:gd name="connsiteY105" fmla="*/ 1230681 h 1311068"/>
              <a:gd name="connsiteX106" fmla="*/ 3587433 w 4813331"/>
              <a:gd name="connsiteY106" fmla="*/ 1150294 h 1311068"/>
              <a:gd name="connsiteX107" fmla="*/ 3607529 w 4813331"/>
              <a:gd name="connsiteY107" fmla="*/ 1079955 h 1311068"/>
              <a:gd name="connsiteX108" fmla="*/ 3617578 w 4813331"/>
              <a:gd name="connsiteY108" fmla="*/ 1019665 h 1311068"/>
              <a:gd name="connsiteX109" fmla="*/ 3647723 w 4813331"/>
              <a:gd name="connsiteY109" fmla="*/ 949327 h 1311068"/>
              <a:gd name="connsiteX110" fmla="*/ 3657771 w 4813331"/>
              <a:gd name="connsiteY110" fmla="*/ 848843 h 1311068"/>
              <a:gd name="connsiteX111" fmla="*/ 3687916 w 4813331"/>
              <a:gd name="connsiteY111" fmla="*/ 778505 h 1311068"/>
              <a:gd name="connsiteX112" fmla="*/ 3758255 w 4813331"/>
              <a:gd name="connsiteY112" fmla="*/ 868940 h 1311068"/>
              <a:gd name="connsiteX113" fmla="*/ 3778351 w 4813331"/>
              <a:gd name="connsiteY113" fmla="*/ 909133 h 1311068"/>
              <a:gd name="connsiteX114" fmla="*/ 3788400 w 4813331"/>
              <a:gd name="connsiteY114" fmla="*/ 1009617 h 1311068"/>
              <a:gd name="connsiteX115" fmla="*/ 3838641 w 4813331"/>
              <a:gd name="connsiteY115" fmla="*/ 1029714 h 1311068"/>
              <a:gd name="connsiteX116" fmla="*/ 4009463 w 4813331"/>
              <a:gd name="connsiteY116" fmla="*/ 1049810 h 1311068"/>
              <a:gd name="connsiteX117" fmla="*/ 4039608 w 4813331"/>
              <a:gd name="connsiteY117" fmla="*/ 1039762 h 1311068"/>
              <a:gd name="connsiteX118" fmla="*/ 4049657 w 4813331"/>
              <a:gd name="connsiteY118" fmla="*/ 959375 h 1311068"/>
              <a:gd name="connsiteX119" fmla="*/ 4059705 w 4813331"/>
              <a:gd name="connsiteY119" fmla="*/ 909133 h 1311068"/>
              <a:gd name="connsiteX120" fmla="*/ 4109947 w 4813331"/>
              <a:gd name="connsiteY120" fmla="*/ 878988 h 1311068"/>
              <a:gd name="connsiteX121" fmla="*/ 4130044 w 4813331"/>
              <a:gd name="connsiteY121" fmla="*/ 848843 h 1311068"/>
              <a:gd name="connsiteX122" fmla="*/ 4170237 w 4813331"/>
              <a:gd name="connsiteY122" fmla="*/ 808650 h 1311068"/>
              <a:gd name="connsiteX123" fmla="*/ 4180285 w 4813331"/>
              <a:gd name="connsiteY123" fmla="*/ 748360 h 1311068"/>
              <a:gd name="connsiteX124" fmla="*/ 4200382 w 4813331"/>
              <a:gd name="connsiteY124" fmla="*/ 718215 h 1311068"/>
              <a:gd name="connsiteX125" fmla="*/ 4230527 w 4813331"/>
              <a:gd name="connsiteY125" fmla="*/ 657925 h 1311068"/>
              <a:gd name="connsiteX126" fmla="*/ 4260672 w 4813331"/>
              <a:gd name="connsiteY126" fmla="*/ 667973 h 1311068"/>
              <a:gd name="connsiteX127" fmla="*/ 4290817 w 4813331"/>
              <a:gd name="connsiteY127" fmla="*/ 778505 h 1311068"/>
              <a:gd name="connsiteX128" fmla="*/ 4310914 w 4813331"/>
              <a:gd name="connsiteY128" fmla="*/ 848843 h 1311068"/>
              <a:gd name="connsiteX129" fmla="*/ 4331011 w 4813331"/>
              <a:gd name="connsiteY129" fmla="*/ 878988 h 1311068"/>
              <a:gd name="connsiteX130" fmla="*/ 4371204 w 4813331"/>
              <a:gd name="connsiteY130" fmla="*/ 818698 h 1311068"/>
              <a:gd name="connsiteX131" fmla="*/ 4431494 w 4813331"/>
              <a:gd name="connsiteY131" fmla="*/ 718215 h 1311068"/>
              <a:gd name="connsiteX132" fmla="*/ 4441542 w 4813331"/>
              <a:gd name="connsiteY132" fmla="*/ 527296 h 1311068"/>
              <a:gd name="connsiteX133" fmla="*/ 4451591 w 4813331"/>
              <a:gd name="connsiteY133" fmla="*/ 487103 h 1311068"/>
              <a:gd name="connsiteX134" fmla="*/ 4501833 w 4813331"/>
              <a:gd name="connsiteY134" fmla="*/ 597635 h 1311068"/>
              <a:gd name="connsiteX135" fmla="*/ 4511881 w 4813331"/>
              <a:gd name="connsiteY135" fmla="*/ 678021 h 1311068"/>
              <a:gd name="connsiteX136" fmla="*/ 4521929 w 4813331"/>
              <a:gd name="connsiteY136" fmla="*/ 808650 h 1311068"/>
              <a:gd name="connsiteX137" fmla="*/ 4552074 w 4813331"/>
              <a:gd name="connsiteY137" fmla="*/ 899085 h 1311068"/>
              <a:gd name="connsiteX138" fmla="*/ 4562123 w 4813331"/>
              <a:gd name="connsiteY138" fmla="*/ 929230 h 1311068"/>
              <a:gd name="connsiteX139" fmla="*/ 4572171 w 4813331"/>
              <a:gd name="connsiteY139" fmla="*/ 959375 h 1311068"/>
              <a:gd name="connsiteX140" fmla="*/ 4602316 w 4813331"/>
              <a:gd name="connsiteY140" fmla="*/ 989520 h 1311068"/>
              <a:gd name="connsiteX141" fmla="*/ 4612364 w 4813331"/>
              <a:gd name="connsiteY141" fmla="*/ 1130197 h 1311068"/>
              <a:gd name="connsiteX142" fmla="*/ 4652558 w 4813331"/>
              <a:gd name="connsiteY142" fmla="*/ 1150294 h 1311068"/>
              <a:gd name="connsiteX143" fmla="*/ 4712848 w 4813331"/>
              <a:gd name="connsiteY143" fmla="*/ 1090004 h 1311068"/>
              <a:gd name="connsiteX144" fmla="*/ 4753041 w 4813331"/>
              <a:gd name="connsiteY144" fmla="*/ 1019665 h 1311068"/>
              <a:gd name="connsiteX145" fmla="*/ 4793235 w 4813331"/>
              <a:gd name="connsiteY145" fmla="*/ 959375 h 1311068"/>
              <a:gd name="connsiteX146" fmla="*/ 4813331 w 4813331"/>
              <a:gd name="connsiteY146" fmla="*/ 909133 h 1311068"/>
              <a:gd name="connsiteX0" fmla="*/ 29291 w 4813331"/>
              <a:gd name="connsiteY0" fmla="*/ 67355 h 1311068"/>
              <a:gd name="connsiteX1" fmla="*/ 37015 w 4813331"/>
              <a:gd name="connsiteY1" fmla="*/ 58374 h 1311068"/>
              <a:gd name="connsiteX2" fmla="*/ 56681 w 4813331"/>
              <a:gd name="connsiteY2" fmla="*/ 68206 h 1311068"/>
              <a:gd name="connsiteX3" fmla="*/ 251380 w 4813331"/>
              <a:gd name="connsiteY3" fmla="*/ 417597 h 1311068"/>
              <a:gd name="connsiteX4" fmla="*/ 291573 w 4813331"/>
              <a:gd name="connsiteY4" fmla="*/ 377403 h 1311068"/>
              <a:gd name="connsiteX5" fmla="*/ 301622 w 4813331"/>
              <a:gd name="connsiteY5" fmla="*/ 751677 h 1311068"/>
              <a:gd name="connsiteX6" fmla="*/ 341815 w 4813331"/>
              <a:gd name="connsiteY6" fmla="*/ 566162 h 1311068"/>
              <a:gd name="connsiteX7" fmla="*/ 361912 w 4813331"/>
              <a:gd name="connsiteY7" fmla="*/ 829176 h 1311068"/>
              <a:gd name="connsiteX8" fmla="*/ 432250 w 4813331"/>
              <a:gd name="connsiteY8" fmla="*/ 542588 h 1311068"/>
              <a:gd name="connsiteX9" fmla="*/ 472444 w 4813331"/>
              <a:gd name="connsiteY9" fmla="*/ 700121 h 1311068"/>
              <a:gd name="connsiteX10" fmla="*/ 502589 w 4813331"/>
              <a:gd name="connsiteY10" fmla="*/ 729833 h 1311068"/>
              <a:gd name="connsiteX11" fmla="*/ 532734 w 4813331"/>
              <a:gd name="connsiteY11" fmla="*/ 650742 h 1311068"/>
              <a:gd name="connsiteX12" fmla="*/ 582975 w 4813331"/>
              <a:gd name="connsiteY12" fmla="*/ 1019665 h 1311068"/>
              <a:gd name="connsiteX13" fmla="*/ 613120 w 4813331"/>
              <a:gd name="connsiteY13" fmla="*/ 999569 h 1311068"/>
              <a:gd name="connsiteX14" fmla="*/ 626950 w 4813331"/>
              <a:gd name="connsiteY14" fmla="*/ 982606 h 1311068"/>
              <a:gd name="connsiteX15" fmla="*/ 713604 w 4813331"/>
              <a:gd name="connsiteY15" fmla="*/ 949327 h 1311068"/>
              <a:gd name="connsiteX16" fmla="*/ 763846 w 4813331"/>
              <a:gd name="connsiteY16" fmla="*/ 1069907 h 1311068"/>
              <a:gd name="connsiteX17" fmla="*/ 834184 w 4813331"/>
              <a:gd name="connsiteY17" fmla="*/ 1120149 h 1311068"/>
              <a:gd name="connsiteX18" fmla="*/ 833429 w 4813331"/>
              <a:gd name="connsiteY18" fmla="*/ 1139922 h 1311068"/>
              <a:gd name="connsiteX19" fmla="*/ 964813 w 4813331"/>
              <a:gd name="connsiteY19" fmla="*/ 1230681 h 1311068"/>
              <a:gd name="connsiteX20" fmla="*/ 1005006 w 4813331"/>
              <a:gd name="connsiteY20" fmla="*/ 1210584 h 1311068"/>
              <a:gd name="connsiteX21" fmla="*/ 1045200 w 4813331"/>
              <a:gd name="connsiteY21" fmla="*/ 1150294 h 1311068"/>
              <a:gd name="connsiteX22" fmla="*/ 1055248 w 4813331"/>
              <a:gd name="connsiteY22" fmla="*/ 1039762 h 1311068"/>
              <a:gd name="connsiteX23" fmla="*/ 1145683 w 4813331"/>
              <a:gd name="connsiteY23" fmla="*/ 899085 h 1311068"/>
              <a:gd name="connsiteX24" fmla="*/ 1155731 w 4813331"/>
              <a:gd name="connsiteY24" fmla="*/ 848843 h 1311068"/>
              <a:gd name="connsiteX25" fmla="*/ 1195925 w 4813331"/>
              <a:gd name="connsiteY25" fmla="*/ 798602 h 1311068"/>
              <a:gd name="connsiteX26" fmla="*/ 1216022 w 4813331"/>
              <a:gd name="connsiteY26" fmla="*/ 768457 h 1311068"/>
              <a:gd name="connsiteX27" fmla="*/ 1226070 w 4813331"/>
              <a:gd name="connsiteY27" fmla="*/ 738311 h 1311068"/>
              <a:gd name="connsiteX28" fmla="*/ 1246167 w 4813331"/>
              <a:gd name="connsiteY28" fmla="*/ 688070 h 1311068"/>
              <a:gd name="connsiteX29" fmla="*/ 1266263 w 4813331"/>
              <a:gd name="connsiteY29" fmla="*/ 557441 h 1311068"/>
              <a:gd name="connsiteX30" fmla="*/ 1276312 w 4813331"/>
              <a:gd name="connsiteY30" fmla="*/ 748360 h 1311068"/>
              <a:gd name="connsiteX31" fmla="*/ 1296408 w 4813331"/>
              <a:gd name="connsiteY31" fmla="*/ 708166 h 1311068"/>
              <a:gd name="connsiteX32" fmla="*/ 1306457 w 4813331"/>
              <a:gd name="connsiteY32" fmla="*/ 678021 h 1311068"/>
              <a:gd name="connsiteX33" fmla="*/ 1356699 w 4813331"/>
              <a:gd name="connsiteY33" fmla="*/ 768457 h 1311068"/>
              <a:gd name="connsiteX34" fmla="*/ 1406940 w 4813331"/>
              <a:gd name="connsiteY34" fmla="*/ 828747 h 1311068"/>
              <a:gd name="connsiteX35" fmla="*/ 1437085 w 4813331"/>
              <a:gd name="connsiteY35" fmla="*/ 838795 h 1311068"/>
              <a:gd name="connsiteX36" fmla="*/ 1487327 w 4813331"/>
              <a:gd name="connsiteY36" fmla="*/ 728263 h 1311068"/>
              <a:gd name="connsiteX37" fmla="*/ 1547617 w 4813331"/>
              <a:gd name="connsiteY37" fmla="*/ 667973 h 1311068"/>
              <a:gd name="connsiteX38" fmla="*/ 1567714 w 4813331"/>
              <a:gd name="connsiteY38" fmla="*/ 627780 h 1311068"/>
              <a:gd name="connsiteX39" fmla="*/ 1597859 w 4813331"/>
              <a:gd name="connsiteY39" fmla="*/ 487103 h 1311068"/>
              <a:gd name="connsiteX40" fmla="*/ 1617956 w 4813331"/>
              <a:gd name="connsiteY40" fmla="*/ 517248 h 1311068"/>
              <a:gd name="connsiteX41" fmla="*/ 1628004 w 4813331"/>
              <a:gd name="connsiteY41" fmla="*/ 547393 h 1311068"/>
              <a:gd name="connsiteX42" fmla="*/ 1648101 w 4813331"/>
              <a:gd name="connsiteY42" fmla="*/ 617731 h 1311068"/>
              <a:gd name="connsiteX43" fmla="*/ 1698342 w 4813331"/>
              <a:gd name="connsiteY43" fmla="*/ 698118 h 1311068"/>
              <a:gd name="connsiteX44" fmla="*/ 1728488 w 4813331"/>
              <a:gd name="connsiteY44" fmla="*/ 858892 h 1311068"/>
              <a:gd name="connsiteX45" fmla="*/ 1758633 w 4813331"/>
              <a:gd name="connsiteY45" fmla="*/ 969424 h 1311068"/>
              <a:gd name="connsiteX46" fmla="*/ 1778729 w 4813331"/>
              <a:gd name="connsiteY46" fmla="*/ 1049810 h 1311068"/>
              <a:gd name="connsiteX47" fmla="*/ 1798826 w 4813331"/>
              <a:gd name="connsiteY47" fmla="*/ 1079955 h 1311068"/>
              <a:gd name="connsiteX48" fmla="*/ 1828971 w 4813331"/>
              <a:gd name="connsiteY48" fmla="*/ 1069907 h 1311068"/>
              <a:gd name="connsiteX49" fmla="*/ 1839019 w 4813331"/>
              <a:gd name="connsiteY49" fmla="*/ 1039762 h 1311068"/>
              <a:gd name="connsiteX50" fmla="*/ 1859116 w 4813331"/>
              <a:gd name="connsiteY50" fmla="*/ 1009617 h 1311068"/>
              <a:gd name="connsiteX51" fmla="*/ 1889261 w 4813331"/>
              <a:gd name="connsiteY51" fmla="*/ 959375 h 1311068"/>
              <a:gd name="connsiteX52" fmla="*/ 1929455 w 4813331"/>
              <a:gd name="connsiteY52" fmla="*/ 989520 h 1311068"/>
              <a:gd name="connsiteX53" fmla="*/ 2029938 w 4813331"/>
              <a:gd name="connsiteY53" fmla="*/ 1079955 h 1311068"/>
              <a:gd name="connsiteX54" fmla="*/ 2070131 w 4813331"/>
              <a:gd name="connsiteY54" fmla="*/ 1150294 h 1311068"/>
              <a:gd name="connsiteX55" fmla="*/ 2100277 w 4813331"/>
              <a:gd name="connsiteY55" fmla="*/ 1170391 h 1311068"/>
              <a:gd name="connsiteX56" fmla="*/ 2110325 w 4813331"/>
              <a:gd name="connsiteY56" fmla="*/ 1200536 h 1311068"/>
              <a:gd name="connsiteX57" fmla="*/ 2130422 w 4813331"/>
              <a:gd name="connsiteY57" fmla="*/ 1170391 h 1311068"/>
              <a:gd name="connsiteX58" fmla="*/ 2140470 w 4813331"/>
              <a:gd name="connsiteY58" fmla="*/ 1130197 h 1311068"/>
              <a:gd name="connsiteX59" fmla="*/ 2160567 w 4813331"/>
              <a:gd name="connsiteY59" fmla="*/ 1079955 h 1311068"/>
              <a:gd name="connsiteX60" fmla="*/ 2170615 w 4813331"/>
              <a:gd name="connsiteY60" fmla="*/ 1049810 h 1311068"/>
              <a:gd name="connsiteX61" fmla="*/ 2180663 w 4813331"/>
              <a:gd name="connsiteY61" fmla="*/ 889037 h 1311068"/>
              <a:gd name="connsiteX62" fmla="*/ 2210808 w 4813331"/>
              <a:gd name="connsiteY62" fmla="*/ 798602 h 1311068"/>
              <a:gd name="connsiteX63" fmla="*/ 2240953 w 4813331"/>
              <a:gd name="connsiteY63" fmla="*/ 748360 h 1311068"/>
              <a:gd name="connsiteX64" fmla="*/ 2251002 w 4813331"/>
              <a:gd name="connsiteY64" fmla="*/ 688070 h 1311068"/>
              <a:gd name="connsiteX65" fmla="*/ 2261050 w 4813331"/>
              <a:gd name="connsiteY65" fmla="*/ 718215 h 1311068"/>
              <a:gd name="connsiteX66" fmla="*/ 2271099 w 4813331"/>
              <a:gd name="connsiteY66" fmla="*/ 778505 h 1311068"/>
              <a:gd name="connsiteX67" fmla="*/ 2301244 w 4813331"/>
              <a:gd name="connsiteY67" fmla="*/ 848843 h 1311068"/>
              <a:gd name="connsiteX68" fmla="*/ 2311292 w 4813331"/>
              <a:gd name="connsiteY68" fmla="*/ 969424 h 1311068"/>
              <a:gd name="connsiteX69" fmla="*/ 2331389 w 4813331"/>
              <a:gd name="connsiteY69" fmla="*/ 1090004 h 1311068"/>
              <a:gd name="connsiteX70" fmla="*/ 2391679 w 4813331"/>
              <a:gd name="connsiteY70" fmla="*/ 1029714 h 1311068"/>
              <a:gd name="connsiteX71" fmla="*/ 2451969 w 4813331"/>
              <a:gd name="connsiteY71" fmla="*/ 989520 h 1311068"/>
              <a:gd name="connsiteX72" fmla="*/ 2502211 w 4813331"/>
              <a:gd name="connsiteY72" fmla="*/ 929230 h 1311068"/>
              <a:gd name="connsiteX73" fmla="*/ 2542404 w 4813331"/>
              <a:gd name="connsiteY73" fmla="*/ 868940 h 1311068"/>
              <a:gd name="connsiteX74" fmla="*/ 2612742 w 4813331"/>
              <a:gd name="connsiteY74" fmla="*/ 808650 h 1311068"/>
              <a:gd name="connsiteX75" fmla="*/ 2662984 w 4813331"/>
              <a:gd name="connsiteY75" fmla="*/ 818698 h 1311068"/>
              <a:gd name="connsiteX76" fmla="*/ 2713226 w 4813331"/>
              <a:gd name="connsiteY76" fmla="*/ 858892 h 1311068"/>
              <a:gd name="connsiteX77" fmla="*/ 2773516 w 4813331"/>
              <a:gd name="connsiteY77" fmla="*/ 889037 h 1311068"/>
              <a:gd name="connsiteX78" fmla="*/ 2803661 w 4813331"/>
              <a:gd name="connsiteY78" fmla="*/ 919182 h 1311068"/>
              <a:gd name="connsiteX79" fmla="*/ 2813710 w 4813331"/>
              <a:gd name="connsiteY79" fmla="*/ 949327 h 1311068"/>
              <a:gd name="connsiteX80" fmla="*/ 2894096 w 4813331"/>
              <a:gd name="connsiteY80" fmla="*/ 989520 h 1311068"/>
              <a:gd name="connsiteX81" fmla="*/ 2934290 w 4813331"/>
              <a:gd name="connsiteY81" fmla="*/ 1009617 h 1311068"/>
              <a:gd name="connsiteX82" fmla="*/ 2964435 w 4813331"/>
              <a:gd name="connsiteY82" fmla="*/ 979472 h 1311068"/>
              <a:gd name="connsiteX83" fmla="*/ 2994580 w 4813331"/>
              <a:gd name="connsiteY83" fmla="*/ 959375 h 1311068"/>
              <a:gd name="connsiteX84" fmla="*/ 3064918 w 4813331"/>
              <a:gd name="connsiteY84" fmla="*/ 889037 h 1311068"/>
              <a:gd name="connsiteX85" fmla="*/ 3074967 w 4813331"/>
              <a:gd name="connsiteY85" fmla="*/ 848843 h 1311068"/>
              <a:gd name="connsiteX86" fmla="*/ 3105112 w 4813331"/>
              <a:gd name="connsiteY86" fmla="*/ 768457 h 1311068"/>
              <a:gd name="connsiteX87" fmla="*/ 3115160 w 4813331"/>
              <a:gd name="connsiteY87" fmla="*/ 667973 h 1311068"/>
              <a:gd name="connsiteX88" fmla="*/ 3135257 w 4813331"/>
              <a:gd name="connsiteY88" fmla="*/ 617731 h 1311068"/>
              <a:gd name="connsiteX89" fmla="*/ 3145305 w 4813331"/>
              <a:gd name="connsiteY89" fmla="*/ 577538 h 1311068"/>
              <a:gd name="connsiteX90" fmla="*/ 3165402 w 4813331"/>
              <a:gd name="connsiteY90" fmla="*/ 547393 h 1311068"/>
              <a:gd name="connsiteX91" fmla="*/ 3195547 w 4813331"/>
              <a:gd name="connsiteY91" fmla="*/ 456958 h 1311068"/>
              <a:gd name="connsiteX92" fmla="*/ 3215644 w 4813331"/>
              <a:gd name="connsiteY92" fmla="*/ 426813 h 1311068"/>
              <a:gd name="connsiteX93" fmla="*/ 3235740 w 4813331"/>
              <a:gd name="connsiteY93" fmla="*/ 346426 h 1311068"/>
              <a:gd name="connsiteX94" fmla="*/ 3301039 w 4813331"/>
              <a:gd name="connsiteY94" fmla="*/ 137550 h 1311068"/>
              <a:gd name="connsiteX95" fmla="*/ 3296030 w 4813331"/>
              <a:gd name="connsiteY95" fmla="*/ 477054 h 1311068"/>
              <a:gd name="connsiteX96" fmla="*/ 3346272 w 4813331"/>
              <a:gd name="connsiteY96" fmla="*/ 607683 h 1311068"/>
              <a:gd name="connsiteX97" fmla="*/ 3356320 w 4813331"/>
              <a:gd name="connsiteY97" fmla="*/ 758408 h 1311068"/>
              <a:gd name="connsiteX98" fmla="*/ 3386466 w 4813331"/>
              <a:gd name="connsiteY98" fmla="*/ 929230 h 1311068"/>
              <a:gd name="connsiteX99" fmla="*/ 3426659 w 4813331"/>
              <a:gd name="connsiteY99" fmla="*/ 1049810 h 1311068"/>
              <a:gd name="connsiteX100" fmla="*/ 3436707 w 4813331"/>
              <a:gd name="connsiteY100" fmla="*/ 1090004 h 1311068"/>
              <a:gd name="connsiteX101" fmla="*/ 3446756 w 4813331"/>
              <a:gd name="connsiteY101" fmla="*/ 1220632 h 1311068"/>
              <a:gd name="connsiteX102" fmla="*/ 3466852 w 4813331"/>
              <a:gd name="connsiteY102" fmla="*/ 1280922 h 1311068"/>
              <a:gd name="connsiteX103" fmla="*/ 3476901 w 4813331"/>
              <a:gd name="connsiteY103" fmla="*/ 1311068 h 1311068"/>
              <a:gd name="connsiteX104" fmla="*/ 3537191 w 4813331"/>
              <a:gd name="connsiteY104" fmla="*/ 1230681 h 1311068"/>
              <a:gd name="connsiteX105" fmla="*/ 3587433 w 4813331"/>
              <a:gd name="connsiteY105" fmla="*/ 1150294 h 1311068"/>
              <a:gd name="connsiteX106" fmla="*/ 3607529 w 4813331"/>
              <a:gd name="connsiteY106" fmla="*/ 1079955 h 1311068"/>
              <a:gd name="connsiteX107" fmla="*/ 3617578 w 4813331"/>
              <a:gd name="connsiteY107" fmla="*/ 1019665 h 1311068"/>
              <a:gd name="connsiteX108" fmla="*/ 3647723 w 4813331"/>
              <a:gd name="connsiteY108" fmla="*/ 949327 h 1311068"/>
              <a:gd name="connsiteX109" fmla="*/ 3657771 w 4813331"/>
              <a:gd name="connsiteY109" fmla="*/ 848843 h 1311068"/>
              <a:gd name="connsiteX110" fmla="*/ 3687916 w 4813331"/>
              <a:gd name="connsiteY110" fmla="*/ 778505 h 1311068"/>
              <a:gd name="connsiteX111" fmla="*/ 3758255 w 4813331"/>
              <a:gd name="connsiteY111" fmla="*/ 868940 h 1311068"/>
              <a:gd name="connsiteX112" fmla="*/ 3778351 w 4813331"/>
              <a:gd name="connsiteY112" fmla="*/ 909133 h 1311068"/>
              <a:gd name="connsiteX113" fmla="*/ 3788400 w 4813331"/>
              <a:gd name="connsiteY113" fmla="*/ 1009617 h 1311068"/>
              <a:gd name="connsiteX114" fmla="*/ 3838641 w 4813331"/>
              <a:gd name="connsiteY114" fmla="*/ 1029714 h 1311068"/>
              <a:gd name="connsiteX115" fmla="*/ 4009463 w 4813331"/>
              <a:gd name="connsiteY115" fmla="*/ 1049810 h 1311068"/>
              <a:gd name="connsiteX116" fmla="*/ 4039608 w 4813331"/>
              <a:gd name="connsiteY116" fmla="*/ 1039762 h 1311068"/>
              <a:gd name="connsiteX117" fmla="*/ 4049657 w 4813331"/>
              <a:gd name="connsiteY117" fmla="*/ 959375 h 1311068"/>
              <a:gd name="connsiteX118" fmla="*/ 4059705 w 4813331"/>
              <a:gd name="connsiteY118" fmla="*/ 909133 h 1311068"/>
              <a:gd name="connsiteX119" fmla="*/ 4109947 w 4813331"/>
              <a:gd name="connsiteY119" fmla="*/ 878988 h 1311068"/>
              <a:gd name="connsiteX120" fmla="*/ 4130044 w 4813331"/>
              <a:gd name="connsiteY120" fmla="*/ 848843 h 1311068"/>
              <a:gd name="connsiteX121" fmla="*/ 4170237 w 4813331"/>
              <a:gd name="connsiteY121" fmla="*/ 808650 h 1311068"/>
              <a:gd name="connsiteX122" fmla="*/ 4180285 w 4813331"/>
              <a:gd name="connsiteY122" fmla="*/ 748360 h 1311068"/>
              <a:gd name="connsiteX123" fmla="*/ 4200382 w 4813331"/>
              <a:gd name="connsiteY123" fmla="*/ 718215 h 1311068"/>
              <a:gd name="connsiteX124" fmla="*/ 4230527 w 4813331"/>
              <a:gd name="connsiteY124" fmla="*/ 657925 h 1311068"/>
              <a:gd name="connsiteX125" fmla="*/ 4260672 w 4813331"/>
              <a:gd name="connsiteY125" fmla="*/ 667973 h 1311068"/>
              <a:gd name="connsiteX126" fmla="*/ 4290817 w 4813331"/>
              <a:gd name="connsiteY126" fmla="*/ 778505 h 1311068"/>
              <a:gd name="connsiteX127" fmla="*/ 4310914 w 4813331"/>
              <a:gd name="connsiteY127" fmla="*/ 848843 h 1311068"/>
              <a:gd name="connsiteX128" fmla="*/ 4331011 w 4813331"/>
              <a:gd name="connsiteY128" fmla="*/ 878988 h 1311068"/>
              <a:gd name="connsiteX129" fmla="*/ 4371204 w 4813331"/>
              <a:gd name="connsiteY129" fmla="*/ 818698 h 1311068"/>
              <a:gd name="connsiteX130" fmla="*/ 4431494 w 4813331"/>
              <a:gd name="connsiteY130" fmla="*/ 718215 h 1311068"/>
              <a:gd name="connsiteX131" fmla="*/ 4441542 w 4813331"/>
              <a:gd name="connsiteY131" fmla="*/ 527296 h 1311068"/>
              <a:gd name="connsiteX132" fmla="*/ 4451591 w 4813331"/>
              <a:gd name="connsiteY132" fmla="*/ 487103 h 1311068"/>
              <a:gd name="connsiteX133" fmla="*/ 4501833 w 4813331"/>
              <a:gd name="connsiteY133" fmla="*/ 597635 h 1311068"/>
              <a:gd name="connsiteX134" fmla="*/ 4511881 w 4813331"/>
              <a:gd name="connsiteY134" fmla="*/ 678021 h 1311068"/>
              <a:gd name="connsiteX135" fmla="*/ 4521929 w 4813331"/>
              <a:gd name="connsiteY135" fmla="*/ 808650 h 1311068"/>
              <a:gd name="connsiteX136" fmla="*/ 4552074 w 4813331"/>
              <a:gd name="connsiteY136" fmla="*/ 899085 h 1311068"/>
              <a:gd name="connsiteX137" fmla="*/ 4562123 w 4813331"/>
              <a:gd name="connsiteY137" fmla="*/ 929230 h 1311068"/>
              <a:gd name="connsiteX138" fmla="*/ 4572171 w 4813331"/>
              <a:gd name="connsiteY138" fmla="*/ 959375 h 1311068"/>
              <a:gd name="connsiteX139" fmla="*/ 4602316 w 4813331"/>
              <a:gd name="connsiteY139" fmla="*/ 989520 h 1311068"/>
              <a:gd name="connsiteX140" fmla="*/ 4612364 w 4813331"/>
              <a:gd name="connsiteY140" fmla="*/ 1130197 h 1311068"/>
              <a:gd name="connsiteX141" fmla="*/ 4652558 w 4813331"/>
              <a:gd name="connsiteY141" fmla="*/ 1150294 h 1311068"/>
              <a:gd name="connsiteX142" fmla="*/ 4712848 w 4813331"/>
              <a:gd name="connsiteY142" fmla="*/ 1090004 h 1311068"/>
              <a:gd name="connsiteX143" fmla="*/ 4753041 w 4813331"/>
              <a:gd name="connsiteY143" fmla="*/ 1019665 h 1311068"/>
              <a:gd name="connsiteX144" fmla="*/ 4793235 w 4813331"/>
              <a:gd name="connsiteY144" fmla="*/ 959375 h 1311068"/>
              <a:gd name="connsiteX145" fmla="*/ 4813331 w 4813331"/>
              <a:gd name="connsiteY145" fmla="*/ 909133 h 1311068"/>
              <a:gd name="connsiteX0" fmla="*/ 29291 w 4813331"/>
              <a:gd name="connsiteY0" fmla="*/ 67355 h 1311068"/>
              <a:gd name="connsiteX1" fmla="*/ 37015 w 4813331"/>
              <a:gd name="connsiteY1" fmla="*/ 58374 h 1311068"/>
              <a:gd name="connsiteX2" fmla="*/ 56681 w 4813331"/>
              <a:gd name="connsiteY2" fmla="*/ 68206 h 1311068"/>
              <a:gd name="connsiteX3" fmla="*/ 251380 w 4813331"/>
              <a:gd name="connsiteY3" fmla="*/ 417597 h 1311068"/>
              <a:gd name="connsiteX4" fmla="*/ 301622 w 4813331"/>
              <a:gd name="connsiteY4" fmla="*/ 751677 h 1311068"/>
              <a:gd name="connsiteX5" fmla="*/ 341815 w 4813331"/>
              <a:gd name="connsiteY5" fmla="*/ 566162 h 1311068"/>
              <a:gd name="connsiteX6" fmla="*/ 361912 w 4813331"/>
              <a:gd name="connsiteY6" fmla="*/ 829176 h 1311068"/>
              <a:gd name="connsiteX7" fmla="*/ 432250 w 4813331"/>
              <a:gd name="connsiteY7" fmla="*/ 542588 h 1311068"/>
              <a:gd name="connsiteX8" fmla="*/ 472444 w 4813331"/>
              <a:gd name="connsiteY8" fmla="*/ 700121 h 1311068"/>
              <a:gd name="connsiteX9" fmla="*/ 502589 w 4813331"/>
              <a:gd name="connsiteY9" fmla="*/ 729833 h 1311068"/>
              <a:gd name="connsiteX10" fmla="*/ 532734 w 4813331"/>
              <a:gd name="connsiteY10" fmla="*/ 650742 h 1311068"/>
              <a:gd name="connsiteX11" fmla="*/ 582975 w 4813331"/>
              <a:gd name="connsiteY11" fmla="*/ 1019665 h 1311068"/>
              <a:gd name="connsiteX12" fmla="*/ 613120 w 4813331"/>
              <a:gd name="connsiteY12" fmla="*/ 999569 h 1311068"/>
              <a:gd name="connsiteX13" fmla="*/ 626950 w 4813331"/>
              <a:gd name="connsiteY13" fmla="*/ 982606 h 1311068"/>
              <a:gd name="connsiteX14" fmla="*/ 713604 w 4813331"/>
              <a:gd name="connsiteY14" fmla="*/ 949327 h 1311068"/>
              <a:gd name="connsiteX15" fmla="*/ 763846 w 4813331"/>
              <a:gd name="connsiteY15" fmla="*/ 1069907 h 1311068"/>
              <a:gd name="connsiteX16" fmla="*/ 834184 w 4813331"/>
              <a:gd name="connsiteY16" fmla="*/ 1120149 h 1311068"/>
              <a:gd name="connsiteX17" fmla="*/ 833429 w 4813331"/>
              <a:gd name="connsiteY17" fmla="*/ 1139922 h 1311068"/>
              <a:gd name="connsiteX18" fmla="*/ 964813 w 4813331"/>
              <a:gd name="connsiteY18" fmla="*/ 1230681 h 1311068"/>
              <a:gd name="connsiteX19" fmla="*/ 1005006 w 4813331"/>
              <a:gd name="connsiteY19" fmla="*/ 1210584 h 1311068"/>
              <a:gd name="connsiteX20" fmla="*/ 1045200 w 4813331"/>
              <a:gd name="connsiteY20" fmla="*/ 1150294 h 1311068"/>
              <a:gd name="connsiteX21" fmla="*/ 1055248 w 4813331"/>
              <a:gd name="connsiteY21" fmla="*/ 1039762 h 1311068"/>
              <a:gd name="connsiteX22" fmla="*/ 1145683 w 4813331"/>
              <a:gd name="connsiteY22" fmla="*/ 899085 h 1311068"/>
              <a:gd name="connsiteX23" fmla="*/ 1155731 w 4813331"/>
              <a:gd name="connsiteY23" fmla="*/ 848843 h 1311068"/>
              <a:gd name="connsiteX24" fmla="*/ 1195925 w 4813331"/>
              <a:gd name="connsiteY24" fmla="*/ 798602 h 1311068"/>
              <a:gd name="connsiteX25" fmla="*/ 1216022 w 4813331"/>
              <a:gd name="connsiteY25" fmla="*/ 768457 h 1311068"/>
              <a:gd name="connsiteX26" fmla="*/ 1226070 w 4813331"/>
              <a:gd name="connsiteY26" fmla="*/ 738311 h 1311068"/>
              <a:gd name="connsiteX27" fmla="*/ 1246167 w 4813331"/>
              <a:gd name="connsiteY27" fmla="*/ 688070 h 1311068"/>
              <a:gd name="connsiteX28" fmla="*/ 1266263 w 4813331"/>
              <a:gd name="connsiteY28" fmla="*/ 557441 h 1311068"/>
              <a:gd name="connsiteX29" fmla="*/ 1276312 w 4813331"/>
              <a:gd name="connsiteY29" fmla="*/ 748360 h 1311068"/>
              <a:gd name="connsiteX30" fmla="*/ 1296408 w 4813331"/>
              <a:gd name="connsiteY30" fmla="*/ 708166 h 1311068"/>
              <a:gd name="connsiteX31" fmla="*/ 1306457 w 4813331"/>
              <a:gd name="connsiteY31" fmla="*/ 678021 h 1311068"/>
              <a:gd name="connsiteX32" fmla="*/ 1356699 w 4813331"/>
              <a:gd name="connsiteY32" fmla="*/ 768457 h 1311068"/>
              <a:gd name="connsiteX33" fmla="*/ 1406940 w 4813331"/>
              <a:gd name="connsiteY33" fmla="*/ 828747 h 1311068"/>
              <a:gd name="connsiteX34" fmla="*/ 1437085 w 4813331"/>
              <a:gd name="connsiteY34" fmla="*/ 838795 h 1311068"/>
              <a:gd name="connsiteX35" fmla="*/ 1487327 w 4813331"/>
              <a:gd name="connsiteY35" fmla="*/ 728263 h 1311068"/>
              <a:gd name="connsiteX36" fmla="*/ 1547617 w 4813331"/>
              <a:gd name="connsiteY36" fmla="*/ 667973 h 1311068"/>
              <a:gd name="connsiteX37" fmla="*/ 1567714 w 4813331"/>
              <a:gd name="connsiteY37" fmla="*/ 627780 h 1311068"/>
              <a:gd name="connsiteX38" fmla="*/ 1597859 w 4813331"/>
              <a:gd name="connsiteY38" fmla="*/ 487103 h 1311068"/>
              <a:gd name="connsiteX39" fmla="*/ 1617956 w 4813331"/>
              <a:gd name="connsiteY39" fmla="*/ 517248 h 1311068"/>
              <a:gd name="connsiteX40" fmla="*/ 1628004 w 4813331"/>
              <a:gd name="connsiteY40" fmla="*/ 547393 h 1311068"/>
              <a:gd name="connsiteX41" fmla="*/ 1648101 w 4813331"/>
              <a:gd name="connsiteY41" fmla="*/ 617731 h 1311068"/>
              <a:gd name="connsiteX42" fmla="*/ 1698342 w 4813331"/>
              <a:gd name="connsiteY42" fmla="*/ 698118 h 1311068"/>
              <a:gd name="connsiteX43" fmla="*/ 1728488 w 4813331"/>
              <a:gd name="connsiteY43" fmla="*/ 858892 h 1311068"/>
              <a:gd name="connsiteX44" fmla="*/ 1758633 w 4813331"/>
              <a:gd name="connsiteY44" fmla="*/ 969424 h 1311068"/>
              <a:gd name="connsiteX45" fmla="*/ 1778729 w 4813331"/>
              <a:gd name="connsiteY45" fmla="*/ 1049810 h 1311068"/>
              <a:gd name="connsiteX46" fmla="*/ 1798826 w 4813331"/>
              <a:gd name="connsiteY46" fmla="*/ 1079955 h 1311068"/>
              <a:gd name="connsiteX47" fmla="*/ 1828971 w 4813331"/>
              <a:gd name="connsiteY47" fmla="*/ 1069907 h 1311068"/>
              <a:gd name="connsiteX48" fmla="*/ 1839019 w 4813331"/>
              <a:gd name="connsiteY48" fmla="*/ 1039762 h 1311068"/>
              <a:gd name="connsiteX49" fmla="*/ 1859116 w 4813331"/>
              <a:gd name="connsiteY49" fmla="*/ 1009617 h 1311068"/>
              <a:gd name="connsiteX50" fmla="*/ 1889261 w 4813331"/>
              <a:gd name="connsiteY50" fmla="*/ 959375 h 1311068"/>
              <a:gd name="connsiteX51" fmla="*/ 1929455 w 4813331"/>
              <a:gd name="connsiteY51" fmla="*/ 989520 h 1311068"/>
              <a:gd name="connsiteX52" fmla="*/ 2029938 w 4813331"/>
              <a:gd name="connsiteY52" fmla="*/ 1079955 h 1311068"/>
              <a:gd name="connsiteX53" fmla="*/ 2070131 w 4813331"/>
              <a:gd name="connsiteY53" fmla="*/ 1150294 h 1311068"/>
              <a:gd name="connsiteX54" fmla="*/ 2100277 w 4813331"/>
              <a:gd name="connsiteY54" fmla="*/ 1170391 h 1311068"/>
              <a:gd name="connsiteX55" fmla="*/ 2110325 w 4813331"/>
              <a:gd name="connsiteY55" fmla="*/ 1200536 h 1311068"/>
              <a:gd name="connsiteX56" fmla="*/ 2130422 w 4813331"/>
              <a:gd name="connsiteY56" fmla="*/ 1170391 h 1311068"/>
              <a:gd name="connsiteX57" fmla="*/ 2140470 w 4813331"/>
              <a:gd name="connsiteY57" fmla="*/ 1130197 h 1311068"/>
              <a:gd name="connsiteX58" fmla="*/ 2160567 w 4813331"/>
              <a:gd name="connsiteY58" fmla="*/ 1079955 h 1311068"/>
              <a:gd name="connsiteX59" fmla="*/ 2170615 w 4813331"/>
              <a:gd name="connsiteY59" fmla="*/ 1049810 h 1311068"/>
              <a:gd name="connsiteX60" fmla="*/ 2180663 w 4813331"/>
              <a:gd name="connsiteY60" fmla="*/ 889037 h 1311068"/>
              <a:gd name="connsiteX61" fmla="*/ 2210808 w 4813331"/>
              <a:gd name="connsiteY61" fmla="*/ 798602 h 1311068"/>
              <a:gd name="connsiteX62" fmla="*/ 2240953 w 4813331"/>
              <a:gd name="connsiteY62" fmla="*/ 748360 h 1311068"/>
              <a:gd name="connsiteX63" fmla="*/ 2251002 w 4813331"/>
              <a:gd name="connsiteY63" fmla="*/ 688070 h 1311068"/>
              <a:gd name="connsiteX64" fmla="*/ 2261050 w 4813331"/>
              <a:gd name="connsiteY64" fmla="*/ 718215 h 1311068"/>
              <a:gd name="connsiteX65" fmla="*/ 2271099 w 4813331"/>
              <a:gd name="connsiteY65" fmla="*/ 778505 h 1311068"/>
              <a:gd name="connsiteX66" fmla="*/ 2301244 w 4813331"/>
              <a:gd name="connsiteY66" fmla="*/ 848843 h 1311068"/>
              <a:gd name="connsiteX67" fmla="*/ 2311292 w 4813331"/>
              <a:gd name="connsiteY67" fmla="*/ 969424 h 1311068"/>
              <a:gd name="connsiteX68" fmla="*/ 2331389 w 4813331"/>
              <a:gd name="connsiteY68" fmla="*/ 1090004 h 1311068"/>
              <a:gd name="connsiteX69" fmla="*/ 2391679 w 4813331"/>
              <a:gd name="connsiteY69" fmla="*/ 1029714 h 1311068"/>
              <a:gd name="connsiteX70" fmla="*/ 2451969 w 4813331"/>
              <a:gd name="connsiteY70" fmla="*/ 989520 h 1311068"/>
              <a:gd name="connsiteX71" fmla="*/ 2502211 w 4813331"/>
              <a:gd name="connsiteY71" fmla="*/ 929230 h 1311068"/>
              <a:gd name="connsiteX72" fmla="*/ 2542404 w 4813331"/>
              <a:gd name="connsiteY72" fmla="*/ 868940 h 1311068"/>
              <a:gd name="connsiteX73" fmla="*/ 2612742 w 4813331"/>
              <a:gd name="connsiteY73" fmla="*/ 808650 h 1311068"/>
              <a:gd name="connsiteX74" fmla="*/ 2662984 w 4813331"/>
              <a:gd name="connsiteY74" fmla="*/ 818698 h 1311068"/>
              <a:gd name="connsiteX75" fmla="*/ 2713226 w 4813331"/>
              <a:gd name="connsiteY75" fmla="*/ 858892 h 1311068"/>
              <a:gd name="connsiteX76" fmla="*/ 2773516 w 4813331"/>
              <a:gd name="connsiteY76" fmla="*/ 889037 h 1311068"/>
              <a:gd name="connsiteX77" fmla="*/ 2803661 w 4813331"/>
              <a:gd name="connsiteY77" fmla="*/ 919182 h 1311068"/>
              <a:gd name="connsiteX78" fmla="*/ 2813710 w 4813331"/>
              <a:gd name="connsiteY78" fmla="*/ 949327 h 1311068"/>
              <a:gd name="connsiteX79" fmla="*/ 2894096 w 4813331"/>
              <a:gd name="connsiteY79" fmla="*/ 989520 h 1311068"/>
              <a:gd name="connsiteX80" fmla="*/ 2934290 w 4813331"/>
              <a:gd name="connsiteY80" fmla="*/ 1009617 h 1311068"/>
              <a:gd name="connsiteX81" fmla="*/ 2964435 w 4813331"/>
              <a:gd name="connsiteY81" fmla="*/ 979472 h 1311068"/>
              <a:gd name="connsiteX82" fmla="*/ 2994580 w 4813331"/>
              <a:gd name="connsiteY82" fmla="*/ 959375 h 1311068"/>
              <a:gd name="connsiteX83" fmla="*/ 3064918 w 4813331"/>
              <a:gd name="connsiteY83" fmla="*/ 889037 h 1311068"/>
              <a:gd name="connsiteX84" fmla="*/ 3074967 w 4813331"/>
              <a:gd name="connsiteY84" fmla="*/ 848843 h 1311068"/>
              <a:gd name="connsiteX85" fmla="*/ 3105112 w 4813331"/>
              <a:gd name="connsiteY85" fmla="*/ 768457 h 1311068"/>
              <a:gd name="connsiteX86" fmla="*/ 3115160 w 4813331"/>
              <a:gd name="connsiteY86" fmla="*/ 667973 h 1311068"/>
              <a:gd name="connsiteX87" fmla="*/ 3135257 w 4813331"/>
              <a:gd name="connsiteY87" fmla="*/ 617731 h 1311068"/>
              <a:gd name="connsiteX88" fmla="*/ 3145305 w 4813331"/>
              <a:gd name="connsiteY88" fmla="*/ 577538 h 1311068"/>
              <a:gd name="connsiteX89" fmla="*/ 3165402 w 4813331"/>
              <a:gd name="connsiteY89" fmla="*/ 547393 h 1311068"/>
              <a:gd name="connsiteX90" fmla="*/ 3195547 w 4813331"/>
              <a:gd name="connsiteY90" fmla="*/ 456958 h 1311068"/>
              <a:gd name="connsiteX91" fmla="*/ 3215644 w 4813331"/>
              <a:gd name="connsiteY91" fmla="*/ 426813 h 1311068"/>
              <a:gd name="connsiteX92" fmla="*/ 3235740 w 4813331"/>
              <a:gd name="connsiteY92" fmla="*/ 346426 h 1311068"/>
              <a:gd name="connsiteX93" fmla="*/ 3301039 w 4813331"/>
              <a:gd name="connsiteY93" fmla="*/ 137550 h 1311068"/>
              <a:gd name="connsiteX94" fmla="*/ 3296030 w 4813331"/>
              <a:gd name="connsiteY94" fmla="*/ 477054 h 1311068"/>
              <a:gd name="connsiteX95" fmla="*/ 3346272 w 4813331"/>
              <a:gd name="connsiteY95" fmla="*/ 607683 h 1311068"/>
              <a:gd name="connsiteX96" fmla="*/ 3356320 w 4813331"/>
              <a:gd name="connsiteY96" fmla="*/ 758408 h 1311068"/>
              <a:gd name="connsiteX97" fmla="*/ 3386466 w 4813331"/>
              <a:gd name="connsiteY97" fmla="*/ 929230 h 1311068"/>
              <a:gd name="connsiteX98" fmla="*/ 3426659 w 4813331"/>
              <a:gd name="connsiteY98" fmla="*/ 1049810 h 1311068"/>
              <a:gd name="connsiteX99" fmla="*/ 3436707 w 4813331"/>
              <a:gd name="connsiteY99" fmla="*/ 1090004 h 1311068"/>
              <a:gd name="connsiteX100" fmla="*/ 3446756 w 4813331"/>
              <a:gd name="connsiteY100" fmla="*/ 1220632 h 1311068"/>
              <a:gd name="connsiteX101" fmla="*/ 3466852 w 4813331"/>
              <a:gd name="connsiteY101" fmla="*/ 1280922 h 1311068"/>
              <a:gd name="connsiteX102" fmla="*/ 3476901 w 4813331"/>
              <a:gd name="connsiteY102" fmla="*/ 1311068 h 1311068"/>
              <a:gd name="connsiteX103" fmla="*/ 3537191 w 4813331"/>
              <a:gd name="connsiteY103" fmla="*/ 1230681 h 1311068"/>
              <a:gd name="connsiteX104" fmla="*/ 3587433 w 4813331"/>
              <a:gd name="connsiteY104" fmla="*/ 1150294 h 1311068"/>
              <a:gd name="connsiteX105" fmla="*/ 3607529 w 4813331"/>
              <a:gd name="connsiteY105" fmla="*/ 1079955 h 1311068"/>
              <a:gd name="connsiteX106" fmla="*/ 3617578 w 4813331"/>
              <a:gd name="connsiteY106" fmla="*/ 1019665 h 1311068"/>
              <a:gd name="connsiteX107" fmla="*/ 3647723 w 4813331"/>
              <a:gd name="connsiteY107" fmla="*/ 949327 h 1311068"/>
              <a:gd name="connsiteX108" fmla="*/ 3657771 w 4813331"/>
              <a:gd name="connsiteY108" fmla="*/ 848843 h 1311068"/>
              <a:gd name="connsiteX109" fmla="*/ 3687916 w 4813331"/>
              <a:gd name="connsiteY109" fmla="*/ 778505 h 1311068"/>
              <a:gd name="connsiteX110" fmla="*/ 3758255 w 4813331"/>
              <a:gd name="connsiteY110" fmla="*/ 868940 h 1311068"/>
              <a:gd name="connsiteX111" fmla="*/ 3778351 w 4813331"/>
              <a:gd name="connsiteY111" fmla="*/ 909133 h 1311068"/>
              <a:gd name="connsiteX112" fmla="*/ 3788400 w 4813331"/>
              <a:gd name="connsiteY112" fmla="*/ 1009617 h 1311068"/>
              <a:gd name="connsiteX113" fmla="*/ 3838641 w 4813331"/>
              <a:gd name="connsiteY113" fmla="*/ 1029714 h 1311068"/>
              <a:gd name="connsiteX114" fmla="*/ 4009463 w 4813331"/>
              <a:gd name="connsiteY114" fmla="*/ 1049810 h 1311068"/>
              <a:gd name="connsiteX115" fmla="*/ 4039608 w 4813331"/>
              <a:gd name="connsiteY115" fmla="*/ 1039762 h 1311068"/>
              <a:gd name="connsiteX116" fmla="*/ 4049657 w 4813331"/>
              <a:gd name="connsiteY116" fmla="*/ 959375 h 1311068"/>
              <a:gd name="connsiteX117" fmla="*/ 4059705 w 4813331"/>
              <a:gd name="connsiteY117" fmla="*/ 909133 h 1311068"/>
              <a:gd name="connsiteX118" fmla="*/ 4109947 w 4813331"/>
              <a:gd name="connsiteY118" fmla="*/ 878988 h 1311068"/>
              <a:gd name="connsiteX119" fmla="*/ 4130044 w 4813331"/>
              <a:gd name="connsiteY119" fmla="*/ 848843 h 1311068"/>
              <a:gd name="connsiteX120" fmla="*/ 4170237 w 4813331"/>
              <a:gd name="connsiteY120" fmla="*/ 808650 h 1311068"/>
              <a:gd name="connsiteX121" fmla="*/ 4180285 w 4813331"/>
              <a:gd name="connsiteY121" fmla="*/ 748360 h 1311068"/>
              <a:gd name="connsiteX122" fmla="*/ 4200382 w 4813331"/>
              <a:gd name="connsiteY122" fmla="*/ 718215 h 1311068"/>
              <a:gd name="connsiteX123" fmla="*/ 4230527 w 4813331"/>
              <a:gd name="connsiteY123" fmla="*/ 657925 h 1311068"/>
              <a:gd name="connsiteX124" fmla="*/ 4260672 w 4813331"/>
              <a:gd name="connsiteY124" fmla="*/ 667973 h 1311068"/>
              <a:gd name="connsiteX125" fmla="*/ 4290817 w 4813331"/>
              <a:gd name="connsiteY125" fmla="*/ 778505 h 1311068"/>
              <a:gd name="connsiteX126" fmla="*/ 4310914 w 4813331"/>
              <a:gd name="connsiteY126" fmla="*/ 848843 h 1311068"/>
              <a:gd name="connsiteX127" fmla="*/ 4331011 w 4813331"/>
              <a:gd name="connsiteY127" fmla="*/ 878988 h 1311068"/>
              <a:gd name="connsiteX128" fmla="*/ 4371204 w 4813331"/>
              <a:gd name="connsiteY128" fmla="*/ 818698 h 1311068"/>
              <a:gd name="connsiteX129" fmla="*/ 4431494 w 4813331"/>
              <a:gd name="connsiteY129" fmla="*/ 718215 h 1311068"/>
              <a:gd name="connsiteX130" fmla="*/ 4441542 w 4813331"/>
              <a:gd name="connsiteY130" fmla="*/ 527296 h 1311068"/>
              <a:gd name="connsiteX131" fmla="*/ 4451591 w 4813331"/>
              <a:gd name="connsiteY131" fmla="*/ 487103 h 1311068"/>
              <a:gd name="connsiteX132" fmla="*/ 4501833 w 4813331"/>
              <a:gd name="connsiteY132" fmla="*/ 597635 h 1311068"/>
              <a:gd name="connsiteX133" fmla="*/ 4511881 w 4813331"/>
              <a:gd name="connsiteY133" fmla="*/ 678021 h 1311068"/>
              <a:gd name="connsiteX134" fmla="*/ 4521929 w 4813331"/>
              <a:gd name="connsiteY134" fmla="*/ 808650 h 1311068"/>
              <a:gd name="connsiteX135" fmla="*/ 4552074 w 4813331"/>
              <a:gd name="connsiteY135" fmla="*/ 899085 h 1311068"/>
              <a:gd name="connsiteX136" fmla="*/ 4562123 w 4813331"/>
              <a:gd name="connsiteY136" fmla="*/ 929230 h 1311068"/>
              <a:gd name="connsiteX137" fmla="*/ 4572171 w 4813331"/>
              <a:gd name="connsiteY137" fmla="*/ 959375 h 1311068"/>
              <a:gd name="connsiteX138" fmla="*/ 4602316 w 4813331"/>
              <a:gd name="connsiteY138" fmla="*/ 989520 h 1311068"/>
              <a:gd name="connsiteX139" fmla="*/ 4612364 w 4813331"/>
              <a:gd name="connsiteY139" fmla="*/ 1130197 h 1311068"/>
              <a:gd name="connsiteX140" fmla="*/ 4652558 w 4813331"/>
              <a:gd name="connsiteY140" fmla="*/ 1150294 h 1311068"/>
              <a:gd name="connsiteX141" fmla="*/ 4712848 w 4813331"/>
              <a:gd name="connsiteY141" fmla="*/ 1090004 h 1311068"/>
              <a:gd name="connsiteX142" fmla="*/ 4753041 w 4813331"/>
              <a:gd name="connsiteY142" fmla="*/ 1019665 h 1311068"/>
              <a:gd name="connsiteX143" fmla="*/ 4793235 w 4813331"/>
              <a:gd name="connsiteY143" fmla="*/ 959375 h 1311068"/>
              <a:gd name="connsiteX144" fmla="*/ 4813331 w 4813331"/>
              <a:gd name="connsiteY144" fmla="*/ 909133 h 1311068"/>
              <a:gd name="connsiteX0" fmla="*/ 29291 w 4813331"/>
              <a:gd name="connsiteY0" fmla="*/ 67355 h 1311068"/>
              <a:gd name="connsiteX1" fmla="*/ 37015 w 4813331"/>
              <a:gd name="connsiteY1" fmla="*/ 58374 h 1311068"/>
              <a:gd name="connsiteX2" fmla="*/ 56681 w 4813331"/>
              <a:gd name="connsiteY2" fmla="*/ 68206 h 1311068"/>
              <a:gd name="connsiteX3" fmla="*/ 251380 w 4813331"/>
              <a:gd name="connsiteY3" fmla="*/ 417597 h 1311068"/>
              <a:gd name="connsiteX4" fmla="*/ 341815 w 4813331"/>
              <a:gd name="connsiteY4" fmla="*/ 566162 h 1311068"/>
              <a:gd name="connsiteX5" fmla="*/ 361912 w 4813331"/>
              <a:gd name="connsiteY5" fmla="*/ 829176 h 1311068"/>
              <a:gd name="connsiteX6" fmla="*/ 432250 w 4813331"/>
              <a:gd name="connsiteY6" fmla="*/ 542588 h 1311068"/>
              <a:gd name="connsiteX7" fmla="*/ 472444 w 4813331"/>
              <a:gd name="connsiteY7" fmla="*/ 700121 h 1311068"/>
              <a:gd name="connsiteX8" fmla="*/ 502589 w 4813331"/>
              <a:gd name="connsiteY8" fmla="*/ 729833 h 1311068"/>
              <a:gd name="connsiteX9" fmla="*/ 532734 w 4813331"/>
              <a:gd name="connsiteY9" fmla="*/ 650742 h 1311068"/>
              <a:gd name="connsiteX10" fmla="*/ 582975 w 4813331"/>
              <a:gd name="connsiteY10" fmla="*/ 1019665 h 1311068"/>
              <a:gd name="connsiteX11" fmla="*/ 613120 w 4813331"/>
              <a:gd name="connsiteY11" fmla="*/ 999569 h 1311068"/>
              <a:gd name="connsiteX12" fmla="*/ 626950 w 4813331"/>
              <a:gd name="connsiteY12" fmla="*/ 982606 h 1311068"/>
              <a:gd name="connsiteX13" fmla="*/ 713604 w 4813331"/>
              <a:gd name="connsiteY13" fmla="*/ 949327 h 1311068"/>
              <a:gd name="connsiteX14" fmla="*/ 763846 w 4813331"/>
              <a:gd name="connsiteY14" fmla="*/ 1069907 h 1311068"/>
              <a:gd name="connsiteX15" fmla="*/ 834184 w 4813331"/>
              <a:gd name="connsiteY15" fmla="*/ 1120149 h 1311068"/>
              <a:gd name="connsiteX16" fmla="*/ 833429 w 4813331"/>
              <a:gd name="connsiteY16" fmla="*/ 1139922 h 1311068"/>
              <a:gd name="connsiteX17" fmla="*/ 964813 w 4813331"/>
              <a:gd name="connsiteY17" fmla="*/ 1230681 h 1311068"/>
              <a:gd name="connsiteX18" fmla="*/ 1005006 w 4813331"/>
              <a:gd name="connsiteY18" fmla="*/ 1210584 h 1311068"/>
              <a:gd name="connsiteX19" fmla="*/ 1045200 w 4813331"/>
              <a:gd name="connsiteY19" fmla="*/ 1150294 h 1311068"/>
              <a:gd name="connsiteX20" fmla="*/ 1055248 w 4813331"/>
              <a:gd name="connsiteY20" fmla="*/ 1039762 h 1311068"/>
              <a:gd name="connsiteX21" fmla="*/ 1145683 w 4813331"/>
              <a:gd name="connsiteY21" fmla="*/ 899085 h 1311068"/>
              <a:gd name="connsiteX22" fmla="*/ 1155731 w 4813331"/>
              <a:gd name="connsiteY22" fmla="*/ 848843 h 1311068"/>
              <a:gd name="connsiteX23" fmla="*/ 1195925 w 4813331"/>
              <a:gd name="connsiteY23" fmla="*/ 798602 h 1311068"/>
              <a:gd name="connsiteX24" fmla="*/ 1216022 w 4813331"/>
              <a:gd name="connsiteY24" fmla="*/ 768457 h 1311068"/>
              <a:gd name="connsiteX25" fmla="*/ 1226070 w 4813331"/>
              <a:gd name="connsiteY25" fmla="*/ 738311 h 1311068"/>
              <a:gd name="connsiteX26" fmla="*/ 1246167 w 4813331"/>
              <a:gd name="connsiteY26" fmla="*/ 688070 h 1311068"/>
              <a:gd name="connsiteX27" fmla="*/ 1266263 w 4813331"/>
              <a:gd name="connsiteY27" fmla="*/ 557441 h 1311068"/>
              <a:gd name="connsiteX28" fmla="*/ 1276312 w 4813331"/>
              <a:gd name="connsiteY28" fmla="*/ 748360 h 1311068"/>
              <a:gd name="connsiteX29" fmla="*/ 1296408 w 4813331"/>
              <a:gd name="connsiteY29" fmla="*/ 708166 h 1311068"/>
              <a:gd name="connsiteX30" fmla="*/ 1306457 w 4813331"/>
              <a:gd name="connsiteY30" fmla="*/ 678021 h 1311068"/>
              <a:gd name="connsiteX31" fmla="*/ 1356699 w 4813331"/>
              <a:gd name="connsiteY31" fmla="*/ 768457 h 1311068"/>
              <a:gd name="connsiteX32" fmla="*/ 1406940 w 4813331"/>
              <a:gd name="connsiteY32" fmla="*/ 828747 h 1311068"/>
              <a:gd name="connsiteX33" fmla="*/ 1437085 w 4813331"/>
              <a:gd name="connsiteY33" fmla="*/ 838795 h 1311068"/>
              <a:gd name="connsiteX34" fmla="*/ 1487327 w 4813331"/>
              <a:gd name="connsiteY34" fmla="*/ 728263 h 1311068"/>
              <a:gd name="connsiteX35" fmla="*/ 1547617 w 4813331"/>
              <a:gd name="connsiteY35" fmla="*/ 667973 h 1311068"/>
              <a:gd name="connsiteX36" fmla="*/ 1567714 w 4813331"/>
              <a:gd name="connsiteY36" fmla="*/ 627780 h 1311068"/>
              <a:gd name="connsiteX37" fmla="*/ 1597859 w 4813331"/>
              <a:gd name="connsiteY37" fmla="*/ 487103 h 1311068"/>
              <a:gd name="connsiteX38" fmla="*/ 1617956 w 4813331"/>
              <a:gd name="connsiteY38" fmla="*/ 517248 h 1311068"/>
              <a:gd name="connsiteX39" fmla="*/ 1628004 w 4813331"/>
              <a:gd name="connsiteY39" fmla="*/ 547393 h 1311068"/>
              <a:gd name="connsiteX40" fmla="*/ 1648101 w 4813331"/>
              <a:gd name="connsiteY40" fmla="*/ 617731 h 1311068"/>
              <a:gd name="connsiteX41" fmla="*/ 1698342 w 4813331"/>
              <a:gd name="connsiteY41" fmla="*/ 698118 h 1311068"/>
              <a:gd name="connsiteX42" fmla="*/ 1728488 w 4813331"/>
              <a:gd name="connsiteY42" fmla="*/ 858892 h 1311068"/>
              <a:gd name="connsiteX43" fmla="*/ 1758633 w 4813331"/>
              <a:gd name="connsiteY43" fmla="*/ 969424 h 1311068"/>
              <a:gd name="connsiteX44" fmla="*/ 1778729 w 4813331"/>
              <a:gd name="connsiteY44" fmla="*/ 1049810 h 1311068"/>
              <a:gd name="connsiteX45" fmla="*/ 1798826 w 4813331"/>
              <a:gd name="connsiteY45" fmla="*/ 1079955 h 1311068"/>
              <a:gd name="connsiteX46" fmla="*/ 1828971 w 4813331"/>
              <a:gd name="connsiteY46" fmla="*/ 1069907 h 1311068"/>
              <a:gd name="connsiteX47" fmla="*/ 1839019 w 4813331"/>
              <a:gd name="connsiteY47" fmla="*/ 1039762 h 1311068"/>
              <a:gd name="connsiteX48" fmla="*/ 1859116 w 4813331"/>
              <a:gd name="connsiteY48" fmla="*/ 1009617 h 1311068"/>
              <a:gd name="connsiteX49" fmla="*/ 1889261 w 4813331"/>
              <a:gd name="connsiteY49" fmla="*/ 959375 h 1311068"/>
              <a:gd name="connsiteX50" fmla="*/ 1929455 w 4813331"/>
              <a:gd name="connsiteY50" fmla="*/ 989520 h 1311068"/>
              <a:gd name="connsiteX51" fmla="*/ 2029938 w 4813331"/>
              <a:gd name="connsiteY51" fmla="*/ 1079955 h 1311068"/>
              <a:gd name="connsiteX52" fmla="*/ 2070131 w 4813331"/>
              <a:gd name="connsiteY52" fmla="*/ 1150294 h 1311068"/>
              <a:gd name="connsiteX53" fmla="*/ 2100277 w 4813331"/>
              <a:gd name="connsiteY53" fmla="*/ 1170391 h 1311068"/>
              <a:gd name="connsiteX54" fmla="*/ 2110325 w 4813331"/>
              <a:gd name="connsiteY54" fmla="*/ 1200536 h 1311068"/>
              <a:gd name="connsiteX55" fmla="*/ 2130422 w 4813331"/>
              <a:gd name="connsiteY55" fmla="*/ 1170391 h 1311068"/>
              <a:gd name="connsiteX56" fmla="*/ 2140470 w 4813331"/>
              <a:gd name="connsiteY56" fmla="*/ 1130197 h 1311068"/>
              <a:gd name="connsiteX57" fmla="*/ 2160567 w 4813331"/>
              <a:gd name="connsiteY57" fmla="*/ 1079955 h 1311068"/>
              <a:gd name="connsiteX58" fmla="*/ 2170615 w 4813331"/>
              <a:gd name="connsiteY58" fmla="*/ 1049810 h 1311068"/>
              <a:gd name="connsiteX59" fmla="*/ 2180663 w 4813331"/>
              <a:gd name="connsiteY59" fmla="*/ 889037 h 1311068"/>
              <a:gd name="connsiteX60" fmla="*/ 2210808 w 4813331"/>
              <a:gd name="connsiteY60" fmla="*/ 798602 h 1311068"/>
              <a:gd name="connsiteX61" fmla="*/ 2240953 w 4813331"/>
              <a:gd name="connsiteY61" fmla="*/ 748360 h 1311068"/>
              <a:gd name="connsiteX62" fmla="*/ 2251002 w 4813331"/>
              <a:gd name="connsiteY62" fmla="*/ 688070 h 1311068"/>
              <a:gd name="connsiteX63" fmla="*/ 2261050 w 4813331"/>
              <a:gd name="connsiteY63" fmla="*/ 718215 h 1311068"/>
              <a:gd name="connsiteX64" fmla="*/ 2271099 w 4813331"/>
              <a:gd name="connsiteY64" fmla="*/ 778505 h 1311068"/>
              <a:gd name="connsiteX65" fmla="*/ 2301244 w 4813331"/>
              <a:gd name="connsiteY65" fmla="*/ 848843 h 1311068"/>
              <a:gd name="connsiteX66" fmla="*/ 2311292 w 4813331"/>
              <a:gd name="connsiteY66" fmla="*/ 969424 h 1311068"/>
              <a:gd name="connsiteX67" fmla="*/ 2331389 w 4813331"/>
              <a:gd name="connsiteY67" fmla="*/ 1090004 h 1311068"/>
              <a:gd name="connsiteX68" fmla="*/ 2391679 w 4813331"/>
              <a:gd name="connsiteY68" fmla="*/ 1029714 h 1311068"/>
              <a:gd name="connsiteX69" fmla="*/ 2451969 w 4813331"/>
              <a:gd name="connsiteY69" fmla="*/ 989520 h 1311068"/>
              <a:gd name="connsiteX70" fmla="*/ 2502211 w 4813331"/>
              <a:gd name="connsiteY70" fmla="*/ 929230 h 1311068"/>
              <a:gd name="connsiteX71" fmla="*/ 2542404 w 4813331"/>
              <a:gd name="connsiteY71" fmla="*/ 868940 h 1311068"/>
              <a:gd name="connsiteX72" fmla="*/ 2612742 w 4813331"/>
              <a:gd name="connsiteY72" fmla="*/ 808650 h 1311068"/>
              <a:gd name="connsiteX73" fmla="*/ 2662984 w 4813331"/>
              <a:gd name="connsiteY73" fmla="*/ 818698 h 1311068"/>
              <a:gd name="connsiteX74" fmla="*/ 2713226 w 4813331"/>
              <a:gd name="connsiteY74" fmla="*/ 858892 h 1311068"/>
              <a:gd name="connsiteX75" fmla="*/ 2773516 w 4813331"/>
              <a:gd name="connsiteY75" fmla="*/ 889037 h 1311068"/>
              <a:gd name="connsiteX76" fmla="*/ 2803661 w 4813331"/>
              <a:gd name="connsiteY76" fmla="*/ 919182 h 1311068"/>
              <a:gd name="connsiteX77" fmla="*/ 2813710 w 4813331"/>
              <a:gd name="connsiteY77" fmla="*/ 949327 h 1311068"/>
              <a:gd name="connsiteX78" fmla="*/ 2894096 w 4813331"/>
              <a:gd name="connsiteY78" fmla="*/ 989520 h 1311068"/>
              <a:gd name="connsiteX79" fmla="*/ 2934290 w 4813331"/>
              <a:gd name="connsiteY79" fmla="*/ 1009617 h 1311068"/>
              <a:gd name="connsiteX80" fmla="*/ 2964435 w 4813331"/>
              <a:gd name="connsiteY80" fmla="*/ 979472 h 1311068"/>
              <a:gd name="connsiteX81" fmla="*/ 2994580 w 4813331"/>
              <a:gd name="connsiteY81" fmla="*/ 959375 h 1311068"/>
              <a:gd name="connsiteX82" fmla="*/ 3064918 w 4813331"/>
              <a:gd name="connsiteY82" fmla="*/ 889037 h 1311068"/>
              <a:gd name="connsiteX83" fmla="*/ 3074967 w 4813331"/>
              <a:gd name="connsiteY83" fmla="*/ 848843 h 1311068"/>
              <a:gd name="connsiteX84" fmla="*/ 3105112 w 4813331"/>
              <a:gd name="connsiteY84" fmla="*/ 768457 h 1311068"/>
              <a:gd name="connsiteX85" fmla="*/ 3115160 w 4813331"/>
              <a:gd name="connsiteY85" fmla="*/ 667973 h 1311068"/>
              <a:gd name="connsiteX86" fmla="*/ 3135257 w 4813331"/>
              <a:gd name="connsiteY86" fmla="*/ 617731 h 1311068"/>
              <a:gd name="connsiteX87" fmla="*/ 3145305 w 4813331"/>
              <a:gd name="connsiteY87" fmla="*/ 577538 h 1311068"/>
              <a:gd name="connsiteX88" fmla="*/ 3165402 w 4813331"/>
              <a:gd name="connsiteY88" fmla="*/ 547393 h 1311068"/>
              <a:gd name="connsiteX89" fmla="*/ 3195547 w 4813331"/>
              <a:gd name="connsiteY89" fmla="*/ 456958 h 1311068"/>
              <a:gd name="connsiteX90" fmla="*/ 3215644 w 4813331"/>
              <a:gd name="connsiteY90" fmla="*/ 426813 h 1311068"/>
              <a:gd name="connsiteX91" fmla="*/ 3235740 w 4813331"/>
              <a:gd name="connsiteY91" fmla="*/ 346426 h 1311068"/>
              <a:gd name="connsiteX92" fmla="*/ 3301039 w 4813331"/>
              <a:gd name="connsiteY92" fmla="*/ 137550 h 1311068"/>
              <a:gd name="connsiteX93" fmla="*/ 3296030 w 4813331"/>
              <a:gd name="connsiteY93" fmla="*/ 477054 h 1311068"/>
              <a:gd name="connsiteX94" fmla="*/ 3346272 w 4813331"/>
              <a:gd name="connsiteY94" fmla="*/ 607683 h 1311068"/>
              <a:gd name="connsiteX95" fmla="*/ 3356320 w 4813331"/>
              <a:gd name="connsiteY95" fmla="*/ 758408 h 1311068"/>
              <a:gd name="connsiteX96" fmla="*/ 3386466 w 4813331"/>
              <a:gd name="connsiteY96" fmla="*/ 929230 h 1311068"/>
              <a:gd name="connsiteX97" fmla="*/ 3426659 w 4813331"/>
              <a:gd name="connsiteY97" fmla="*/ 1049810 h 1311068"/>
              <a:gd name="connsiteX98" fmla="*/ 3436707 w 4813331"/>
              <a:gd name="connsiteY98" fmla="*/ 1090004 h 1311068"/>
              <a:gd name="connsiteX99" fmla="*/ 3446756 w 4813331"/>
              <a:gd name="connsiteY99" fmla="*/ 1220632 h 1311068"/>
              <a:gd name="connsiteX100" fmla="*/ 3466852 w 4813331"/>
              <a:gd name="connsiteY100" fmla="*/ 1280922 h 1311068"/>
              <a:gd name="connsiteX101" fmla="*/ 3476901 w 4813331"/>
              <a:gd name="connsiteY101" fmla="*/ 1311068 h 1311068"/>
              <a:gd name="connsiteX102" fmla="*/ 3537191 w 4813331"/>
              <a:gd name="connsiteY102" fmla="*/ 1230681 h 1311068"/>
              <a:gd name="connsiteX103" fmla="*/ 3587433 w 4813331"/>
              <a:gd name="connsiteY103" fmla="*/ 1150294 h 1311068"/>
              <a:gd name="connsiteX104" fmla="*/ 3607529 w 4813331"/>
              <a:gd name="connsiteY104" fmla="*/ 1079955 h 1311068"/>
              <a:gd name="connsiteX105" fmla="*/ 3617578 w 4813331"/>
              <a:gd name="connsiteY105" fmla="*/ 1019665 h 1311068"/>
              <a:gd name="connsiteX106" fmla="*/ 3647723 w 4813331"/>
              <a:gd name="connsiteY106" fmla="*/ 949327 h 1311068"/>
              <a:gd name="connsiteX107" fmla="*/ 3657771 w 4813331"/>
              <a:gd name="connsiteY107" fmla="*/ 848843 h 1311068"/>
              <a:gd name="connsiteX108" fmla="*/ 3687916 w 4813331"/>
              <a:gd name="connsiteY108" fmla="*/ 778505 h 1311068"/>
              <a:gd name="connsiteX109" fmla="*/ 3758255 w 4813331"/>
              <a:gd name="connsiteY109" fmla="*/ 868940 h 1311068"/>
              <a:gd name="connsiteX110" fmla="*/ 3778351 w 4813331"/>
              <a:gd name="connsiteY110" fmla="*/ 909133 h 1311068"/>
              <a:gd name="connsiteX111" fmla="*/ 3788400 w 4813331"/>
              <a:gd name="connsiteY111" fmla="*/ 1009617 h 1311068"/>
              <a:gd name="connsiteX112" fmla="*/ 3838641 w 4813331"/>
              <a:gd name="connsiteY112" fmla="*/ 1029714 h 1311068"/>
              <a:gd name="connsiteX113" fmla="*/ 4009463 w 4813331"/>
              <a:gd name="connsiteY113" fmla="*/ 1049810 h 1311068"/>
              <a:gd name="connsiteX114" fmla="*/ 4039608 w 4813331"/>
              <a:gd name="connsiteY114" fmla="*/ 1039762 h 1311068"/>
              <a:gd name="connsiteX115" fmla="*/ 4049657 w 4813331"/>
              <a:gd name="connsiteY115" fmla="*/ 959375 h 1311068"/>
              <a:gd name="connsiteX116" fmla="*/ 4059705 w 4813331"/>
              <a:gd name="connsiteY116" fmla="*/ 909133 h 1311068"/>
              <a:gd name="connsiteX117" fmla="*/ 4109947 w 4813331"/>
              <a:gd name="connsiteY117" fmla="*/ 878988 h 1311068"/>
              <a:gd name="connsiteX118" fmla="*/ 4130044 w 4813331"/>
              <a:gd name="connsiteY118" fmla="*/ 848843 h 1311068"/>
              <a:gd name="connsiteX119" fmla="*/ 4170237 w 4813331"/>
              <a:gd name="connsiteY119" fmla="*/ 808650 h 1311068"/>
              <a:gd name="connsiteX120" fmla="*/ 4180285 w 4813331"/>
              <a:gd name="connsiteY120" fmla="*/ 748360 h 1311068"/>
              <a:gd name="connsiteX121" fmla="*/ 4200382 w 4813331"/>
              <a:gd name="connsiteY121" fmla="*/ 718215 h 1311068"/>
              <a:gd name="connsiteX122" fmla="*/ 4230527 w 4813331"/>
              <a:gd name="connsiteY122" fmla="*/ 657925 h 1311068"/>
              <a:gd name="connsiteX123" fmla="*/ 4260672 w 4813331"/>
              <a:gd name="connsiteY123" fmla="*/ 667973 h 1311068"/>
              <a:gd name="connsiteX124" fmla="*/ 4290817 w 4813331"/>
              <a:gd name="connsiteY124" fmla="*/ 778505 h 1311068"/>
              <a:gd name="connsiteX125" fmla="*/ 4310914 w 4813331"/>
              <a:gd name="connsiteY125" fmla="*/ 848843 h 1311068"/>
              <a:gd name="connsiteX126" fmla="*/ 4331011 w 4813331"/>
              <a:gd name="connsiteY126" fmla="*/ 878988 h 1311068"/>
              <a:gd name="connsiteX127" fmla="*/ 4371204 w 4813331"/>
              <a:gd name="connsiteY127" fmla="*/ 818698 h 1311068"/>
              <a:gd name="connsiteX128" fmla="*/ 4431494 w 4813331"/>
              <a:gd name="connsiteY128" fmla="*/ 718215 h 1311068"/>
              <a:gd name="connsiteX129" fmla="*/ 4441542 w 4813331"/>
              <a:gd name="connsiteY129" fmla="*/ 527296 h 1311068"/>
              <a:gd name="connsiteX130" fmla="*/ 4451591 w 4813331"/>
              <a:gd name="connsiteY130" fmla="*/ 487103 h 1311068"/>
              <a:gd name="connsiteX131" fmla="*/ 4501833 w 4813331"/>
              <a:gd name="connsiteY131" fmla="*/ 597635 h 1311068"/>
              <a:gd name="connsiteX132" fmla="*/ 4511881 w 4813331"/>
              <a:gd name="connsiteY132" fmla="*/ 678021 h 1311068"/>
              <a:gd name="connsiteX133" fmla="*/ 4521929 w 4813331"/>
              <a:gd name="connsiteY133" fmla="*/ 808650 h 1311068"/>
              <a:gd name="connsiteX134" fmla="*/ 4552074 w 4813331"/>
              <a:gd name="connsiteY134" fmla="*/ 899085 h 1311068"/>
              <a:gd name="connsiteX135" fmla="*/ 4562123 w 4813331"/>
              <a:gd name="connsiteY135" fmla="*/ 929230 h 1311068"/>
              <a:gd name="connsiteX136" fmla="*/ 4572171 w 4813331"/>
              <a:gd name="connsiteY136" fmla="*/ 959375 h 1311068"/>
              <a:gd name="connsiteX137" fmla="*/ 4602316 w 4813331"/>
              <a:gd name="connsiteY137" fmla="*/ 989520 h 1311068"/>
              <a:gd name="connsiteX138" fmla="*/ 4612364 w 4813331"/>
              <a:gd name="connsiteY138" fmla="*/ 1130197 h 1311068"/>
              <a:gd name="connsiteX139" fmla="*/ 4652558 w 4813331"/>
              <a:gd name="connsiteY139" fmla="*/ 1150294 h 1311068"/>
              <a:gd name="connsiteX140" fmla="*/ 4712848 w 4813331"/>
              <a:gd name="connsiteY140" fmla="*/ 1090004 h 1311068"/>
              <a:gd name="connsiteX141" fmla="*/ 4753041 w 4813331"/>
              <a:gd name="connsiteY141" fmla="*/ 1019665 h 1311068"/>
              <a:gd name="connsiteX142" fmla="*/ 4793235 w 4813331"/>
              <a:gd name="connsiteY142" fmla="*/ 959375 h 1311068"/>
              <a:gd name="connsiteX143" fmla="*/ 4813331 w 4813331"/>
              <a:gd name="connsiteY143" fmla="*/ 909133 h 1311068"/>
              <a:gd name="connsiteX0" fmla="*/ 29291 w 4813331"/>
              <a:gd name="connsiteY0" fmla="*/ 67355 h 1311068"/>
              <a:gd name="connsiteX1" fmla="*/ 37015 w 4813331"/>
              <a:gd name="connsiteY1" fmla="*/ 58374 h 1311068"/>
              <a:gd name="connsiteX2" fmla="*/ 56681 w 4813331"/>
              <a:gd name="connsiteY2" fmla="*/ 68206 h 1311068"/>
              <a:gd name="connsiteX3" fmla="*/ 251380 w 4813331"/>
              <a:gd name="connsiteY3" fmla="*/ 417597 h 1311068"/>
              <a:gd name="connsiteX4" fmla="*/ 341815 w 4813331"/>
              <a:gd name="connsiteY4" fmla="*/ 566162 h 1311068"/>
              <a:gd name="connsiteX5" fmla="*/ 361912 w 4813331"/>
              <a:gd name="connsiteY5" fmla="*/ 829176 h 1311068"/>
              <a:gd name="connsiteX6" fmla="*/ 472444 w 4813331"/>
              <a:gd name="connsiteY6" fmla="*/ 700121 h 1311068"/>
              <a:gd name="connsiteX7" fmla="*/ 502589 w 4813331"/>
              <a:gd name="connsiteY7" fmla="*/ 729833 h 1311068"/>
              <a:gd name="connsiteX8" fmla="*/ 532734 w 4813331"/>
              <a:gd name="connsiteY8" fmla="*/ 650742 h 1311068"/>
              <a:gd name="connsiteX9" fmla="*/ 582975 w 4813331"/>
              <a:gd name="connsiteY9" fmla="*/ 1019665 h 1311068"/>
              <a:gd name="connsiteX10" fmla="*/ 613120 w 4813331"/>
              <a:gd name="connsiteY10" fmla="*/ 999569 h 1311068"/>
              <a:gd name="connsiteX11" fmla="*/ 626950 w 4813331"/>
              <a:gd name="connsiteY11" fmla="*/ 982606 h 1311068"/>
              <a:gd name="connsiteX12" fmla="*/ 713604 w 4813331"/>
              <a:gd name="connsiteY12" fmla="*/ 949327 h 1311068"/>
              <a:gd name="connsiteX13" fmla="*/ 763846 w 4813331"/>
              <a:gd name="connsiteY13" fmla="*/ 1069907 h 1311068"/>
              <a:gd name="connsiteX14" fmla="*/ 834184 w 4813331"/>
              <a:gd name="connsiteY14" fmla="*/ 1120149 h 1311068"/>
              <a:gd name="connsiteX15" fmla="*/ 833429 w 4813331"/>
              <a:gd name="connsiteY15" fmla="*/ 1139922 h 1311068"/>
              <a:gd name="connsiteX16" fmla="*/ 964813 w 4813331"/>
              <a:gd name="connsiteY16" fmla="*/ 1230681 h 1311068"/>
              <a:gd name="connsiteX17" fmla="*/ 1005006 w 4813331"/>
              <a:gd name="connsiteY17" fmla="*/ 1210584 h 1311068"/>
              <a:gd name="connsiteX18" fmla="*/ 1045200 w 4813331"/>
              <a:gd name="connsiteY18" fmla="*/ 1150294 h 1311068"/>
              <a:gd name="connsiteX19" fmla="*/ 1055248 w 4813331"/>
              <a:gd name="connsiteY19" fmla="*/ 1039762 h 1311068"/>
              <a:gd name="connsiteX20" fmla="*/ 1145683 w 4813331"/>
              <a:gd name="connsiteY20" fmla="*/ 899085 h 1311068"/>
              <a:gd name="connsiteX21" fmla="*/ 1155731 w 4813331"/>
              <a:gd name="connsiteY21" fmla="*/ 848843 h 1311068"/>
              <a:gd name="connsiteX22" fmla="*/ 1195925 w 4813331"/>
              <a:gd name="connsiteY22" fmla="*/ 798602 h 1311068"/>
              <a:gd name="connsiteX23" fmla="*/ 1216022 w 4813331"/>
              <a:gd name="connsiteY23" fmla="*/ 768457 h 1311068"/>
              <a:gd name="connsiteX24" fmla="*/ 1226070 w 4813331"/>
              <a:gd name="connsiteY24" fmla="*/ 738311 h 1311068"/>
              <a:gd name="connsiteX25" fmla="*/ 1246167 w 4813331"/>
              <a:gd name="connsiteY25" fmla="*/ 688070 h 1311068"/>
              <a:gd name="connsiteX26" fmla="*/ 1266263 w 4813331"/>
              <a:gd name="connsiteY26" fmla="*/ 557441 h 1311068"/>
              <a:gd name="connsiteX27" fmla="*/ 1276312 w 4813331"/>
              <a:gd name="connsiteY27" fmla="*/ 748360 h 1311068"/>
              <a:gd name="connsiteX28" fmla="*/ 1296408 w 4813331"/>
              <a:gd name="connsiteY28" fmla="*/ 708166 h 1311068"/>
              <a:gd name="connsiteX29" fmla="*/ 1306457 w 4813331"/>
              <a:gd name="connsiteY29" fmla="*/ 678021 h 1311068"/>
              <a:gd name="connsiteX30" fmla="*/ 1356699 w 4813331"/>
              <a:gd name="connsiteY30" fmla="*/ 768457 h 1311068"/>
              <a:gd name="connsiteX31" fmla="*/ 1406940 w 4813331"/>
              <a:gd name="connsiteY31" fmla="*/ 828747 h 1311068"/>
              <a:gd name="connsiteX32" fmla="*/ 1437085 w 4813331"/>
              <a:gd name="connsiteY32" fmla="*/ 838795 h 1311068"/>
              <a:gd name="connsiteX33" fmla="*/ 1487327 w 4813331"/>
              <a:gd name="connsiteY33" fmla="*/ 728263 h 1311068"/>
              <a:gd name="connsiteX34" fmla="*/ 1547617 w 4813331"/>
              <a:gd name="connsiteY34" fmla="*/ 667973 h 1311068"/>
              <a:gd name="connsiteX35" fmla="*/ 1567714 w 4813331"/>
              <a:gd name="connsiteY35" fmla="*/ 627780 h 1311068"/>
              <a:gd name="connsiteX36" fmla="*/ 1597859 w 4813331"/>
              <a:gd name="connsiteY36" fmla="*/ 487103 h 1311068"/>
              <a:gd name="connsiteX37" fmla="*/ 1617956 w 4813331"/>
              <a:gd name="connsiteY37" fmla="*/ 517248 h 1311068"/>
              <a:gd name="connsiteX38" fmla="*/ 1628004 w 4813331"/>
              <a:gd name="connsiteY38" fmla="*/ 547393 h 1311068"/>
              <a:gd name="connsiteX39" fmla="*/ 1648101 w 4813331"/>
              <a:gd name="connsiteY39" fmla="*/ 617731 h 1311068"/>
              <a:gd name="connsiteX40" fmla="*/ 1698342 w 4813331"/>
              <a:gd name="connsiteY40" fmla="*/ 698118 h 1311068"/>
              <a:gd name="connsiteX41" fmla="*/ 1728488 w 4813331"/>
              <a:gd name="connsiteY41" fmla="*/ 858892 h 1311068"/>
              <a:gd name="connsiteX42" fmla="*/ 1758633 w 4813331"/>
              <a:gd name="connsiteY42" fmla="*/ 969424 h 1311068"/>
              <a:gd name="connsiteX43" fmla="*/ 1778729 w 4813331"/>
              <a:gd name="connsiteY43" fmla="*/ 1049810 h 1311068"/>
              <a:gd name="connsiteX44" fmla="*/ 1798826 w 4813331"/>
              <a:gd name="connsiteY44" fmla="*/ 1079955 h 1311068"/>
              <a:gd name="connsiteX45" fmla="*/ 1828971 w 4813331"/>
              <a:gd name="connsiteY45" fmla="*/ 1069907 h 1311068"/>
              <a:gd name="connsiteX46" fmla="*/ 1839019 w 4813331"/>
              <a:gd name="connsiteY46" fmla="*/ 1039762 h 1311068"/>
              <a:gd name="connsiteX47" fmla="*/ 1859116 w 4813331"/>
              <a:gd name="connsiteY47" fmla="*/ 1009617 h 1311068"/>
              <a:gd name="connsiteX48" fmla="*/ 1889261 w 4813331"/>
              <a:gd name="connsiteY48" fmla="*/ 959375 h 1311068"/>
              <a:gd name="connsiteX49" fmla="*/ 1929455 w 4813331"/>
              <a:gd name="connsiteY49" fmla="*/ 989520 h 1311068"/>
              <a:gd name="connsiteX50" fmla="*/ 2029938 w 4813331"/>
              <a:gd name="connsiteY50" fmla="*/ 1079955 h 1311068"/>
              <a:gd name="connsiteX51" fmla="*/ 2070131 w 4813331"/>
              <a:gd name="connsiteY51" fmla="*/ 1150294 h 1311068"/>
              <a:gd name="connsiteX52" fmla="*/ 2100277 w 4813331"/>
              <a:gd name="connsiteY52" fmla="*/ 1170391 h 1311068"/>
              <a:gd name="connsiteX53" fmla="*/ 2110325 w 4813331"/>
              <a:gd name="connsiteY53" fmla="*/ 1200536 h 1311068"/>
              <a:gd name="connsiteX54" fmla="*/ 2130422 w 4813331"/>
              <a:gd name="connsiteY54" fmla="*/ 1170391 h 1311068"/>
              <a:gd name="connsiteX55" fmla="*/ 2140470 w 4813331"/>
              <a:gd name="connsiteY55" fmla="*/ 1130197 h 1311068"/>
              <a:gd name="connsiteX56" fmla="*/ 2160567 w 4813331"/>
              <a:gd name="connsiteY56" fmla="*/ 1079955 h 1311068"/>
              <a:gd name="connsiteX57" fmla="*/ 2170615 w 4813331"/>
              <a:gd name="connsiteY57" fmla="*/ 1049810 h 1311068"/>
              <a:gd name="connsiteX58" fmla="*/ 2180663 w 4813331"/>
              <a:gd name="connsiteY58" fmla="*/ 889037 h 1311068"/>
              <a:gd name="connsiteX59" fmla="*/ 2210808 w 4813331"/>
              <a:gd name="connsiteY59" fmla="*/ 798602 h 1311068"/>
              <a:gd name="connsiteX60" fmla="*/ 2240953 w 4813331"/>
              <a:gd name="connsiteY60" fmla="*/ 748360 h 1311068"/>
              <a:gd name="connsiteX61" fmla="*/ 2251002 w 4813331"/>
              <a:gd name="connsiteY61" fmla="*/ 688070 h 1311068"/>
              <a:gd name="connsiteX62" fmla="*/ 2261050 w 4813331"/>
              <a:gd name="connsiteY62" fmla="*/ 718215 h 1311068"/>
              <a:gd name="connsiteX63" fmla="*/ 2271099 w 4813331"/>
              <a:gd name="connsiteY63" fmla="*/ 778505 h 1311068"/>
              <a:gd name="connsiteX64" fmla="*/ 2301244 w 4813331"/>
              <a:gd name="connsiteY64" fmla="*/ 848843 h 1311068"/>
              <a:gd name="connsiteX65" fmla="*/ 2311292 w 4813331"/>
              <a:gd name="connsiteY65" fmla="*/ 969424 h 1311068"/>
              <a:gd name="connsiteX66" fmla="*/ 2331389 w 4813331"/>
              <a:gd name="connsiteY66" fmla="*/ 1090004 h 1311068"/>
              <a:gd name="connsiteX67" fmla="*/ 2391679 w 4813331"/>
              <a:gd name="connsiteY67" fmla="*/ 1029714 h 1311068"/>
              <a:gd name="connsiteX68" fmla="*/ 2451969 w 4813331"/>
              <a:gd name="connsiteY68" fmla="*/ 989520 h 1311068"/>
              <a:gd name="connsiteX69" fmla="*/ 2502211 w 4813331"/>
              <a:gd name="connsiteY69" fmla="*/ 929230 h 1311068"/>
              <a:gd name="connsiteX70" fmla="*/ 2542404 w 4813331"/>
              <a:gd name="connsiteY70" fmla="*/ 868940 h 1311068"/>
              <a:gd name="connsiteX71" fmla="*/ 2612742 w 4813331"/>
              <a:gd name="connsiteY71" fmla="*/ 808650 h 1311068"/>
              <a:gd name="connsiteX72" fmla="*/ 2662984 w 4813331"/>
              <a:gd name="connsiteY72" fmla="*/ 818698 h 1311068"/>
              <a:gd name="connsiteX73" fmla="*/ 2713226 w 4813331"/>
              <a:gd name="connsiteY73" fmla="*/ 858892 h 1311068"/>
              <a:gd name="connsiteX74" fmla="*/ 2773516 w 4813331"/>
              <a:gd name="connsiteY74" fmla="*/ 889037 h 1311068"/>
              <a:gd name="connsiteX75" fmla="*/ 2803661 w 4813331"/>
              <a:gd name="connsiteY75" fmla="*/ 919182 h 1311068"/>
              <a:gd name="connsiteX76" fmla="*/ 2813710 w 4813331"/>
              <a:gd name="connsiteY76" fmla="*/ 949327 h 1311068"/>
              <a:gd name="connsiteX77" fmla="*/ 2894096 w 4813331"/>
              <a:gd name="connsiteY77" fmla="*/ 989520 h 1311068"/>
              <a:gd name="connsiteX78" fmla="*/ 2934290 w 4813331"/>
              <a:gd name="connsiteY78" fmla="*/ 1009617 h 1311068"/>
              <a:gd name="connsiteX79" fmla="*/ 2964435 w 4813331"/>
              <a:gd name="connsiteY79" fmla="*/ 979472 h 1311068"/>
              <a:gd name="connsiteX80" fmla="*/ 2994580 w 4813331"/>
              <a:gd name="connsiteY80" fmla="*/ 959375 h 1311068"/>
              <a:gd name="connsiteX81" fmla="*/ 3064918 w 4813331"/>
              <a:gd name="connsiteY81" fmla="*/ 889037 h 1311068"/>
              <a:gd name="connsiteX82" fmla="*/ 3074967 w 4813331"/>
              <a:gd name="connsiteY82" fmla="*/ 848843 h 1311068"/>
              <a:gd name="connsiteX83" fmla="*/ 3105112 w 4813331"/>
              <a:gd name="connsiteY83" fmla="*/ 768457 h 1311068"/>
              <a:gd name="connsiteX84" fmla="*/ 3115160 w 4813331"/>
              <a:gd name="connsiteY84" fmla="*/ 667973 h 1311068"/>
              <a:gd name="connsiteX85" fmla="*/ 3135257 w 4813331"/>
              <a:gd name="connsiteY85" fmla="*/ 617731 h 1311068"/>
              <a:gd name="connsiteX86" fmla="*/ 3145305 w 4813331"/>
              <a:gd name="connsiteY86" fmla="*/ 577538 h 1311068"/>
              <a:gd name="connsiteX87" fmla="*/ 3165402 w 4813331"/>
              <a:gd name="connsiteY87" fmla="*/ 547393 h 1311068"/>
              <a:gd name="connsiteX88" fmla="*/ 3195547 w 4813331"/>
              <a:gd name="connsiteY88" fmla="*/ 456958 h 1311068"/>
              <a:gd name="connsiteX89" fmla="*/ 3215644 w 4813331"/>
              <a:gd name="connsiteY89" fmla="*/ 426813 h 1311068"/>
              <a:gd name="connsiteX90" fmla="*/ 3235740 w 4813331"/>
              <a:gd name="connsiteY90" fmla="*/ 346426 h 1311068"/>
              <a:gd name="connsiteX91" fmla="*/ 3301039 w 4813331"/>
              <a:gd name="connsiteY91" fmla="*/ 137550 h 1311068"/>
              <a:gd name="connsiteX92" fmla="*/ 3296030 w 4813331"/>
              <a:gd name="connsiteY92" fmla="*/ 477054 h 1311068"/>
              <a:gd name="connsiteX93" fmla="*/ 3346272 w 4813331"/>
              <a:gd name="connsiteY93" fmla="*/ 607683 h 1311068"/>
              <a:gd name="connsiteX94" fmla="*/ 3356320 w 4813331"/>
              <a:gd name="connsiteY94" fmla="*/ 758408 h 1311068"/>
              <a:gd name="connsiteX95" fmla="*/ 3386466 w 4813331"/>
              <a:gd name="connsiteY95" fmla="*/ 929230 h 1311068"/>
              <a:gd name="connsiteX96" fmla="*/ 3426659 w 4813331"/>
              <a:gd name="connsiteY96" fmla="*/ 1049810 h 1311068"/>
              <a:gd name="connsiteX97" fmla="*/ 3436707 w 4813331"/>
              <a:gd name="connsiteY97" fmla="*/ 1090004 h 1311068"/>
              <a:gd name="connsiteX98" fmla="*/ 3446756 w 4813331"/>
              <a:gd name="connsiteY98" fmla="*/ 1220632 h 1311068"/>
              <a:gd name="connsiteX99" fmla="*/ 3466852 w 4813331"/>
              <a:gd name="connsiteY99" fmla="*/ 1280922 h 1311068"/>
              <a:gd name="connsiteX100" fmla="*/ 3476901 w 4813331"/>
              <a:gd name="connsiteY100" fmla="*/ 1311068 h 1311068"/>
              <a:gd name="connsiteX101" fmla="*/ 3537191 w 4813331"/>
              <a:gd name="connsiteY101" fmla="*/ 1230681 h 1311068"/>
              <a:gd name="connsiteX102" fmla="*/ 3587433 w 4813331"/>
              <a:gd name="connsiteY102" fmla="*/ 1150294 h 1311068"/>
              <a:gd name="connsiteX103" fmla="*/ 3607529 w 4813331"/>
              <a:gd name="connsiteY103" fmla="*/ 1079955 h 1311068"/>
              <a:gd name="connsiteX104" fmla="*/ 3617578 w 4813331"/>
              <a:gd name="connsiteY104" fmla="*/ 1019665 h 1311068"/>
              <a:gd name="connsiteX105" fmla="*/ 3647723 w 4813331"/>
              <a:gd name="connsiteY105" fmla="*/ 949327 h 1311068"/>
              <a:gd name="connsiteX106" fmla="*/ 3657771 w 4813331"/>
              <a:gd name="connsiteY106" fmla="*/ 848843 h 1311068"/>
              <a:gd name="connsiteX107" fmla="*/ 3687916 w 4813331"/>
              <a:gd name="connsiteY107" fmla="*/ 778505 h 1311068"/>
              <a:gd name="connsiteX108" fmla="*/ 3758255 w 4813331"/>
              <a:gd name="connsiteY108" fmla="*/ 868940 h 1311068"/>
              <a:gd name="connsiteX109" fmla="*/ 3778351 w 4813331"/>
              <a:gd name="connsiteY109" fmla="*/ 909133 h 1311068"/>
              <a:gd name="connsiteX110" fmla="*/ 3788400 w 4813331"/>
              <a:gd name="connsiteY110" fmla="*/ 1009617 h 1311068"/>
              <a:gd name="connsiteX111" fmla="*/ 3838641 w 4813331"/>
              <a:gd name="connsiteY111" fmla="*/ 1029714 h 1311068"/>
              <a:gd name="connsiteX112" fmla="*/ 4009463 w 4813331"/>
              <a:gd name="connsiteY112" fmla="*/ 1049810 h 1311068"/>
              <a:gd name="connsiteX113" fmla="*/ 4039608 w 4813331"/>
              <a:gd name="connsiteY113" fmla="*/ 1039762 h 1311068"/>
              <a:gd name="connsiteX114" fmla="*/ 4049657 w 4813331"/>
              <a:gd name="connsiteY114" fmla="*/ 959375 h 1311068"/>
              <a:gd name="connsiteX115" fmla="*/ 4059705 w 4813331"/>
              <a:gd name="connsiteY115" fmla="*/ 909133 h 1311068"/>
              <a:gd name="connsiteX116" fmla="*/ 4109947 w 4813331"/>
              <a:gd name="connsiteY116" fmla="*/ 878988 h 1311068"/>
              <a:gd name="connsiteX117" fmla="*/ 4130044 w 4813331"/>
              <a:gd name="connsiteY117" fmla="*/ 848843 h 1311068"/>
              <a:gd name="connsiteX118" fmla="*/ 4170237 w 4813331"/>
              <a:gd name="connsiteY118" fmla="*/ 808650 h 1311068"/>
              <a:gd name="connsiteX119" fmla="*/ 4180285 w 4813331"/>
              <a:gd name="connsiteY119" fmla="*/ 748360 h 1311068"/>
              <a:gd name="connsiteX120" fmla="*/ 4200382 w 4813331"/>
              <a:gd name="connsiteY120" fmla="*/ 718215 h 1311068"/>
              <a:gd name="connsiteX121" fmla="*/ 4230527 w 4813331"/>
              <a:gd name="connsiteY121" fmla="*/ 657925 h 1311068"/>
              <a:gd name="connsiteX122" fmla="*/ 4260672 w 4813331"/>
              <a:gd name="connsiteY122" fmla="*/ 667973 h 1311068"/>
              <a:gd name="connsiteX123" fmla="*/ 4290817 w 4813331"/>
              <a:gd name="connsiteY123" fmla="*/ 778505 h 1311068"/>
              <a:gd name="connsiteX124" fmla="*/ 4310914 w 4813331"/>
              <a:gd name="connsiteY124" fmla="*/ 848843 h 1311068"/>
              <a:gd name="connsiteX125" fmla="*/ 4331011 w 4813331"/>
              <a:gd name="connsiteY125" fmla="*/ 878988 h 1311068"/>
              <a:gd name="connsiteX126" fmla="*/ 4371204 w 4813331"/>
              <a:gd name="connsiteY126" fmla="*/ 818698 h 1311068"/>
              <a:gd name="connsiteX127" fmla="*/ 4431494 w 4813331"/>
              <a:gd name="connsiteY127" fmla="*/ 718215 h 1311068"/>
              <a:gd name="connsiteX128" fmla="*/ 4441542 w 4813331"/>
              <a:gd name="connsiteY128" fmla="*/ 527296 h 1311068"/>
              <a:gd name="connsiteX129" fmla="*/ 4451591 w 4813331"/>
              <a:gd name="connsiteY129" fmla="*/ 487103 h 1311068"/>
              <a:gd name="connsiteX130" fmla="*/ 4501833 w 4813331"/>
              <a:gd name="connsiteY130" fmla="*/ 597635 h 1311068"/>
              <a:gd name="connsiteX131" fmla="*/ 4511881 w 4813331"/>
              <a:gd name="connsiteY131" fmla="*/ 678021 h 1311068"/>
              <a:gd name="connsiteX132" fmla="*/ 4521929 w 4813331"/>
              <a:gd name="connsiteY132" fmla="*/ 808650 h 1311068"/>
              <a:gd name="connsiteX133" fmla="*/ 4552074 w 4813331"/>
              <a:gd name="connsiteY133" fmla="*/ 899085 h 1311068"/>
              <a:gd name="connsiteX134" fmla="*/ 4562123 w 4813331"/>
              <a:gd name="connsiteY134" fmla="*/ 929230 h 1311068"/>
              <a:gd name="connsiteX135" fmla="*/ 4572171 w 4813331"/>
              <a:gd name="connsiteY135" fmla="*/ 959375 h 1311068"/>
              <a:gd name="connsiteX136" fmla="*/ 4602316 w 4813331"/>
              <a:gd name="connsiteY136" fmla="*/ 989520 h 1311068"/>
              <a:gd name="connsiteX137" fmla="*/ 4612364 w 4813331"/>
              <a:gd name="connsiteY137" fmla="*/ 1130197 h 1311068"/>
              <a:gd name="connsiteX138" fmla="*/ 4652558 w 4813331"/>
              <a:gd name="connsiteY138" fmla="*/ 1150294 h 1311068"/>
              <a:gd name="connsiteX139" fmla="*/ 4712848 w 4813331"/>
              <a:gd name="connsiteY139" fmla="*/ 1090004 h 1311068"/>
              <a:gd name="connsiteX140" fmla="*/ 4753041 w 4813331"/>
              <a:gd name="connsiteY140" fmla="*/ 1019665 h 1311068"/>
              <a:gd name="connsiteX141" fmla="*/ 4793235 w 4813331"/>
              <a:gd name="connsiteY141" fmla="*/ 959375 h 1311068"/>
              <a:gd name="connsiteX142" fmla="*/ 4813331 w 4813331"/>
              <a:gd name="connsiteY142" fmla="*/ 909133 h 1311068"/>
              <a:gd name="connsiteX0" fmla="*/ 29291 w 4813331"/>
              <a:gd name="connsiteY0" fmla="*/ 67355 h 1311068"/>
              <a:gd name="connsiteX1" fmla="*/ 37015 w 4813331"/>
              <a:gd name="connsiteY1" fmla="*/ 58374 h 1311068"/>
              <a:gd name="connsiteX2" fmla="*/ 56681 w 4813331"/>
              <a:gd name="connsiteY2" fmla="*/ 68206 h 1311068"/>
              <a:gd name="connsiteX3" fmla="*/ 251380 w 4813331"/>
              <a:gd name="connsiteY3" fmla="*/ 417597 h 1311068"/>
              <a:gd name="connsiteX4" fmla="*/ 341815 w 4813331"/>
              <a:gd name="connsiteY4" fmla="*/ 566162 h 1311068"/>
              <a:gd name="connsiteX5" fmla="*/ 361912 w 4813331"/>
              <a:gd name="connsiteY5" fmla="*/ 829176 h 1311068"/>
              <a:gd name="connsiteX6" fmla="*/ 472444 w 4813331"/>
              <a:gd name="connsiteY6" fmla="*/ 700121 h 1311068"/>
              <a:gd name="connsiteX7" fmla="*/ 502589 w 4813331"/>
              <a:gd name="connsiteY7" fmla="*/ 729833 h 1311068"/>
              <a:gd name="connsiteX8" fmla="*/ 582975 w 4813331"/>
              <a:gd name="connsiteY8" fmla="*/ 1019665 h 1311068"/>
              <a:gd name="connsiteX9" fmla="*/ 613120 w 4813331"/>
              <a:gd name="connsiteY9" fmla="*/ 999569 h 1311068"/>
              <a:gd name="connsiteX10" fmla="*/ 626950 w 4813331"/>
              <a:gd name="connsiteY10" fmla="*/ 982606 h 1311068"/>
              <a:gd name="connsiteX11" fmla="*/ 713604 w 4813331"/>
              <a:gd name="connsiteY11" fmla="*/ 949327 h 1311068"/>
              <a:gd name="connsiteX12" fmla="*/ 763846 w 4813331"/>
              <a:gd name="connsiteY12" fmla="*/ 1069907 h 1311068"/>
              <a:gd name="connsiteX13" fmla="*/ 834184 w 4813331"/>
              <a:gd name="connsiteY13" fmla="*/ 1120149 h 1311068"/>
              <a:gd name="connsiteX14" fmla="*/ 833429 w 4813331"/>
              <a:gd name="connsiteY14" fmla="*/ 1139922 h 1311068"/>
              <a:gd name="connsiteX15" fmla="*/ 964813 w 4813331"/>
              <a:gd name="connsiteY15" fmla="*/ 1230681 h 1311068"/>
              <a:gd name="connsiteX16" fmla="*/ 1005006 w 4813331"/>
              <a:gd name="connsiteY16" fmla="*/ 1210584 h 1311068"/>
              <a:gd name="connsiteX17" fmla="*/ 1045200 w 4813331"/>
              <a:gd name="connsiteY17" fmla="*/ 1150294 h 1311068"/>
              <a:gd name="connsiteX18" fmla="*/ 1055248 w 4813331"/>
              <a:gd name="connsiteY18" fmla="*/ 1039762 h 1311068"/>
              <a:gd name="connsiteX19" fmla="*/ 1145683 w 4813331"/>
              <a:gd name="connsiteY19" fmla="*/ 899085 h 1311068"/>
              <a:gd name="connsiteX20" fmla="*/ 1155731 w 4813331"/>
              <a:gd name="connsiteY20" fmla="*/ 848843 h 1311068"/>
              <a:gd name="connsiteX21" fmla="*/ 1195925 w 4813331"/>
              <a:gd name="connsiteY21" fmla="*/ 798602 h 1311068"/>
              <a:gd name="connsiteX22" fmla="*/ 1216022 w 4813331"/>
              <a:gd name="connsiteY22" fmla="*/ 768457 h 1311068"/>
              <a:gd name="connsiteX23" fmla="*/ 1226070 w 4813331"/>
              <a:gd name="connsiteY23" fmla="*/ 738311 h 1311068"/>
              <a:gd name="connsiteX24" fmla="*/ 1246167 w 4813331"/>
              <a:gd name="connsiteY24" fmla="*/ 688070 h 1311068"/>
              <a:gd name="connsiteX25" fmla="*/ 1266263 w 4813331"/>
              <a:gd name="connsiteY25" fmla="*/ 557441 h 1311068"/>
              <a:gd name="connsiteX26" fmla="*/ 1276312 w 4813331"/>
              <a:gd name="connsiteY26" fmla="*/ 748360 h 1311068"/>
              <a:gd name="connsiteX27" fmla="*/ 1296408 w 4813331"/>
              <a:gd name="connsiteY27" fmla="*/ 708166 h 1311068"/>
              <a:gd name="connsiteX28" fmla="*/ 1306457 w 4813331"/>
              <a:gd name="connsiteY28" fmla="*/ 678021 h 1311068"/>
              <a:gd name="connsiteX29" fmla="*/ 1356699 w 4813331"/>
              <a:gd name="connsiteY29" fmla="*/ 768457 h 1311068"/>
              <a:gd name="connsiteX30" fmla="*/ 1406940 w 4813331"/>
              <a:gd name="connsiteY30" fmla="*/ 828747 h 1311068"/>
              <a:gd name="connsiteX31" fmla="*/ 1437085 w 4813331"/>
              <a:gd name="connsiteY31" fmla="*/ 838795 h 1311068"/>
              <a:gd name="connsiteX32" fmla="*/ 1487327 w 4813331"/>
              <a:gd name="connsiteY32" fmla="*/ 728263 h 1311068"/>
              <a:gd name="connsiteX33" fmla="*/ 1547617 w 4813331"/>
              <a:gd name="connsiteY33" fmla="*/ 667973 h 1311068"/>
              <a:gd name="connsiteX34" fmla="*/ 1567714 w 4813331"/>
              <a:gd name="connsiteY34" fmla="*/ 627780 h 1311068"/>
              <a:gd name="connsiteX35" fmla="*/ 1597859 w 4813331"/>
              <a:gd name="connsiteY35" fmla="*/ 487103 h 1311068"/>
              <a:gd name="connsiteX36" fmla="*/ 1617956 w 4813331"/>
              <a:gd name="connsiteY36" fmla="*/ 517248 h 1311068"/>
              <a:gd name="connsiteX37" fmla="*/ 1628004 w 4813331"/>
              <a:gd name="connsiteY37" fmla="*/ 547393 h 1311068"/>
              <a:gd name="connsiteX38" fmla="*/ 1648101 w 4813331"/>
              <a:gd name="connsiteY38" fmla="*/ 617731 h 1311068"/>
              <a:gd name="connsiteX39" fmla="*/ 1698342 w 4813331"/>
              <a:gd name="connsiteY39" fmla="*/ 698118 h 1311068"/>
              <a:gd name="connsiteX40" fmla="*/ 1728488 w 4813331"/>
              <a:gd name="connsiteY40" fmla="*/ 858892 h 1311068"/>
              <a:gd name="connsiteX41" fmla="*/ 1758633 w 4813331"/>
              <a:gd name="connsiteY41" fmla="*/ 969424 h 1311068"/>
              <a:gd name="connsiteX42" fmla="*/ 1778729 w 4813331"/>
              <a:gd name="connsiteY42" fmla="*/ 1049810 h 1311068"/>
              <a:gd name="connsiteX43" fmla="*/ 1798826 w 4813331"/>
              <a:gd name="connsiteY43" fmla="*/ 1079955 h 1311068"/>
              <a:gd name="connsiteX44" fmla="*/ 1828971 w 4813331"/>
              <a:gd name="connsiteY44" fmla="*/ 1069907 h 1311068"/>
              <a:gd name="connsiteX45" fmla="*/ 1839019 w 4813331"/>
              <a:gd name="connsiteY45" fmla="*/ 1039762 h 1311068"/>
              <a:gd name="connsiteX46" fmla="*/ 1859116 w 4813331"/>
              <a:gd name="connsiteY46" fmla="*/ 1009617 h 1311068"/>
              <a:gd name="connsiteX47" fmla="*/ 1889261 w 4813331"/>
              <a:gd name="connsiteY47" fmla="*/ 959375 h 1311068"/>
              <a:gd name="connsiteX48" fmla="*/ 1929455 w 4813331"/>
              <a:gd name="connsiteY48" fmla="*/ 989520 h 1311068"/>
              <a:gd name="connsiteX49" fmla="*/ 2029938 w 4813331"/>
              <a:gd name="connsiteY49" fmla="*/ 1079955 h 1311068"/>
              <a:gd name="connsiteX50" fmla="*/ 2070131 w 4813331"/>
              <a:gd name="connsiteY50" fmla="*/ 1150294 h 1311068"/>
              <a:gd name="connsiteX51" fmla="*/ 2100277 w 4813331"/>
              <a:gd name="connsiteY51" fmla="*/ 1170391 h 1311068"/>
              <a:gd name="connsiteX52" fmla="*/ 2110325 w 4813331"/>
              <a:gd name="connsiteY52" fmla="*/ 1200536 h 1311068"/>
              <a:gd name="connsiteX53" fmla="*/ 2130422 w 4813331"/>
              <a:gd name="connsiteY53" fmla="*/ 1170391 h 1311068"/>
              <a:gd name="connsiteX54" fmla="*/ 2140470 w 4813331"/>
              <a:gd name="connsiteY54" fmla="*/ 1130197 h 1311068"/>
              <a:gd name="connsiteX55" fmla="*/ 2160567 w 4813331"/>
              <a:gd name="connsiteY55" fmla="*/ 1079955 h 1311068"/>
              <a:gd name="connsiteX56" fmla="*/ 2170615 w 4813331"/>
              <a:gd name="connsiteY56" fmla="*/ 1049810 h 1311068"/>
              <a:gd name="connsiteX57" fmla="*/ 2180663 w 4813331"/>
              <a:gd name="connsiteY57" fmla="*/ 889037 h 1311068"/>
              <a:gd name="connsiteX58" fmla="*/ 2210808 w 4813331"/>
              <a:gd name="connsiteY58" fmla="*/ 798602 h 1311068"/>
              <a:gd name="connsiteX59" fmla="*/ 2240953 w 4813331"/>
              <a:gd name="connsiteY59" fmla="*/ 748360 h 1311068"/>
              <a:gd name="connsiteX60" fmla="*/ 2251002 w 4813331"/>
              <a:gd name="connsiteY60" fmla="*/ 688070 h 1311068"/>
              <a:gd name="connsiteX61" fmla="*/ 2261050 w 4813331"/>
              <a:gd name="connsiteY61" fmla="*/ 718215 h 1311068"/>
              <a:gd name="connsiteX62" fmla="*/ 2271099 w 4813331"/>
              <a:gd name="connsiteY62" fmla="*/ 778505 h 1311068"/>
              <a:gd name="connsiteX63" fmla="*/ 2301244 w 4813331"/>
              <a:gd name="connsiteY63" fmla="*/ 848843 h 1311068"/>
              <a:gd name="connsiteX64" fmla="*/ 2311292 w 4813331"/>
              <a:gd name="connsiteY64" fmla="*/ 969424 h 1311068"/>
              <a:gd name="connsiteX65" fmla="*/ 2331389 w 4813331"/>
              <a:gd name="connsiteY65" fmla="*/ 1090004 h 1311068"/>
              <a:gd name="connsiteX66" fmla="*/ 2391679 w 4813331"/>
              <a:gd name="connsiteY66" fmla="*/ 1029714 h 1311068"/>
              <a:gd name="connsiteX67" fmla="*/ 2451969 w 4813331"/>
              <a:gd name="connsiteY67" fmla="*/ 989520 h 1311068"/>
              <a:gd name="connsiteX68" fmla="*/ 2502211 w 4813331"/>
              <a:gd name="connsiteY68" fmla="*/ 929230 h 1311068"/>
              <a:gd name="connsiteX69" fmla="*/ 2542404 w 4813331"/>
              <a:gd name="connsiteY69" fmla="*/ 868940 h 1311068"/>
              <a:gd name="connsiteX70" fmla="*/ 2612742 w 4813331"/>
              <a:gd name="connsiteY70" fmla="*/ 808650 h 1311068"/>
              <a:gd name="connsiteX71" fmla="*/ 2662984 w 4813331"/>
              <a:gd name="connsiteY71" fmla="*/ 818698 h 1311068"/>
              <a:gd name="connsiteX72" fmla="*/ 2713226 w 4813331"/>
              <a:gd name="connsiteY72" fmla="*/ 858892 h 1311068"/>
              <a:gd name="connsiteX73" fmla="*/ 2773516 w 4813331"/>
              <a:gd name="connsiteY73" fmla="*/ 889037 h 1311068"/>
              <a:gd name="connsiteX74" fmla="*/ 2803661 w 4813331"/>
              <a:gd name="connsiteY74" fmla="*/ 919182 h 1311068"/>
              <a:gd name="connsiteX75" fmla="*/ 2813710 w 4813331"/>
              <a:gd name="connsiteY75" fmla="*/ 949327 h 1311068"/>
              <a:gd name="connsiteX76" fmla="*/ 2894096 w 4813331"/>
              <a:gd name="connsiteY76" fmla="*/ 989520 h 1311068"/>
              <a:gd name="connsiteX77" fmla="*/ 2934290 w 4813331"/>
              <a:gd name="connsiteY77" fmla="*/ 1009617 h 1311068"/>
              <a:gd name="connsiteX78" fmla="*/ 2964435 w 4813331"/>
              <a:gd name="connsiteY78" fmla="*/ 979472 h 1311068"/>
              <a:gd name="connsiteX79" fmla="*/ 2994580 w 4813331"/>
              <a:gd name="connsiteY79" fmla="*/ 959375 h 1311068"/>
              <a:gd name="connsiteX80" fmla="*/ 3064918 w 4813331"/>
              <a:gd name="connsiteY80" fmla="*/ 889037 h 1311068"/>
              <a:gd name="connsiteX81" fmla="*/ 3074967 w 4813331"/>
              <a:gd name="connsiteY81" fmla="*/ 848843 h 1311068"/>
              <a:gd name="connsiteX82" fmla="*/ 3105112 w 4813331"/>
              <a:gd name="connsiteY82" fmla="*/ 768457 h 1311068"/>
              <a:gd name="connsiteX83" fmla="*/ 3115160 w 4813331"/>
              <a:gd name="connsiteY83" fmla="*/ 667973 h 1311068"/>
              <a:gd name="connsiteX84" fmla="*/ 3135257 w 4813331"/>
              <a:gd name="connsiteY84" fmla="*/ 617731 h 1311068"/>
              <a:gd name="connsiteX85" fmla="*/ 3145305 w 4813331"/>
              <a:gd name="connsiteY85" fmla="*/ 577538 h 1311068"/>
              <a:gd name="connsiteX86" fmla="*/ 3165402 w 4813331"/>
              <a:gd name="connsiteY86" fmla="*/ 547393 h 1311068"/>
              <a:gd name="connsiteX87" fmla="*/ 3195547 w 4813331"/>
              <a:gd name="connsiteY87" fmla="*/ 456958 h 1311068"/>
              <a:gd name="connsiteX88" fmla="*/ 3215644 w 4813331"/>
              <a:gd name="connsiteY88" fmla="*/ 426813 h 1311068"/>
              <a:gd name="connsiteX89" fmla="*/ 3235740 w 4813331"/>
              <a:gd name="connsiteY89" fmla="*/ 346426 h 1311068"/>
              <a:gd name="connsiteX90" fmla="*/ 3301039 w 4813331"/>
              <a:gd name="connsiteY90" fmla="*/ 137550 h 1311068"/>
              <a:gd name="connsiteX91" fmla="*/ 3296030 w 4813331"/>
              <a:gd name="connsiteY91" fmla="*/ 477054 h 1311068"/>
              <a:gd name="connsiteX92" fmla="*/ 3346272 w 4813331"/>
              <a:gd name="connsiteY92" fmla="*/ 607683 h 1311068"/>
              <a:gd name="connsiteX93" fmla="*/ 3356320 w 4813331"/>
              <a:gd name="connsiteY93" fmla="*/ 758408 h 1311068"/>
              <a:gd name="connsiteX94" fmla="*/ 3386466 w 4813331"/>
              <a:gd name="connsiteY94" fmla="*/ 929230 h 1311068"/>
              <a:gd name="connsiteX95" fmla="*/ 3426659 w 4813331"/>
              <a:gd name="connsiteY95" fmla="*/ 1049810 h 1311068"/>
              <a:gd name="connsiteX96" fmla="*/ 3436707 w 4813331"/>
              <a:gd name="connsiteY96" fmla="*/ 1090004 h 1311068"/>
              <a:gd name="connsiteX97" fmla="*/ 3446756 w 4813331"/>
              <a:gd name="connsiteY97" fmla="*/ 1220632 h 1311068"/>
              <a:gd name="connsiteX98" fmla="*/ 3466852 w 4813331"/>
              <a:gd name="connsiteY98" fmla="*/ 1280922 h 1311068"/>
              <a:gd name="connsiteX99" fmla="*/ 3476901 w 4813331"/>
              <a:gd name="connsiteY99" fmla="*/ 1311068 h 1311068"/>
              <a:gd name="connsiteX100" fmla="*/ 3537191 w 4813331"/>
              <a:gd name="connsiteY100" fmla="*/ 1230681 h 1311068"/>
              <a:gd name="connsiteX101" fmla="*/ 3587433 w 4813331"/>
              <a:gd name="connsiteY101" fmla="*/ 1150294 h 1311068"/>
              <a:gd name="connsiteX102" fmla="*/ 3607529 w 4813331"/>
              <a:gd name="connsiteY102" fmla="*/ 1079955 h 1311068"/>
              <a:gd name="connsiteX103" fmla="*/ 3617578 w 4813331"/>
              <a:gd name="connsiteY103" fmla="*/ 1019665 h 1311068"/>
              <a:gd name="connsiteX104" fmla="*/ 3647723 w 4813331"/>
              <a:gd name="connsiteY104" fmla="*/ 949327 h 1311068"/>
              <a:gd name="connsiteX105" fmla="*/ 3657771 w 4813331"/>
              <a:gd name="connsiteY105" fmla="*/ 848843 h 1311068"/>
              <a:gd name="connsiteX106" fmla="*/ 3687916 w 4813331"/>
              <a:gd name="connsiteY106" fmla="*/ 778505 h 1311068"/>
              <a:gd name="connsiteX107" fmla="*/ 3758255 w 4813331"/>
              <a:gd name="connsiteY107" fmla="*/ 868940 h 1311068"/>
              <a:gd name="connsiteX108" fmla="*/ 3778351 w 4813331"/>
              <a:gd name="connsiteY108" fmla="*/ 909133 h 1311068"/>
              <a:gd name="connsiteX109" fmla="*/ 3788400 w 4813331"/>
              <a:gd name="connsiteY109" fmla="*/ 1009617 h 1311068"/>
              <a:gd name="connsiteX110" fmla="*/ 3838641 w 4813331"/>
              <a:gd name="connsiteY110" fmla="*/ 1029714 h 1311068"/>
              <a:gd name="connsiteX111" fmla="*/ 4009463 w 4813331"/>
              <a:gd name="connsiteY111" fmla="*/ 1049810 h 1311068"/>
              <a:gd name="connsiteX112" fmla="*/ 4039608 w 4813331"/>
              <a:gd name="connsiteY112" fmla="*/ 1039762 h 1311068"/>
              <a:gd name="connsiteX113" fmla="*/ 4049657 w 4813331"/>
              <a:gd name="connsiteY113" fmla="*/ 959375 h 1311068"/>
              <a:gd name="connsiteX114" fmla="*/ 4059705 w 4813331"/>
              <a:gd name="connsiteY114" fmla="*/ 909133 h 1311068"/>
              <a:gd name="connsiteX115" fmla="*/ 4109947 w 4813331"/>
              <a:gd name="connsiteY115" fmla="*/ 878988 h 1311068"/>
              <a:gd name="connsiteX116" fmla="*/ 4130044 w 4813331"/>
              <a:gd name="connsiteY116" fmla="*/ 848843 h 1311068"/>
              <a:gd name="connsiteX117" fmla="*/ 4170237 w 4813331"/>
              <a:gd name="connsiteY117" fmla="*/ 808650 h 1311068"/>
              <a:gd name="connsiteX118" fmla="*/ 4180285 w 4813331"/>
              <a:gd name="connsiteY118" fmla="*/ 748360 h 1311068"/>
              <a:gd name="connsiteX119" fmla="*/ 4200382 w 4813331"/>
              <a:gd name="connsiteY119" fmla="*/ 718215 h 1311068"/>
              <a:gd name="connsiteX120" fmla="*/ 4230527 w 4813331"/>
              <a:gd name="connsiteY120" fmla="*/ 657925 h 1311068"/>
              <a:gd name="connsiteX121" fmla="*/ 4260672 w 4813331"/>
              <a:gd name="connsiteY121" fmla="*/ 667973 h 1311068"/>
              <a:gd name="connsiteX122" fmla="*/ 4290817 w 4813331"/>
              <a:gd name="connsiteY122" fmla="*/ 778505 h 1311068"/>
              <a:gd name="connsiteX123" fmla="*/ 4310914 w 4813331"/>
              <a:gd name="connsiteY123" fmla="*/ 848843 h 1311068"/>
              <a:gd name="connsiteX124" fmla="*/ 4331011 w 4813331"/>
              <a:gd name="connsiteY124" fmla="*/ 878988 h 1311068"/>
              <a:gd name="connsiteX125" fmla="*/ 4371204 w 4813331"/>
              <a:gd name="connsiteY125" fmla="*/ 818698 h 1311068"/>
              <a:gd name="connsiteX126" fmla="*/ 4431494 w 4813331"/>
              <a:gd name="connsiteY126" fmla="*/ 718215 h 1311068"/>
              <a:gd name="connsiteX127" fmla="*/ 4441542 w 4813331"/>
              <a:gd name="connsiteY127" fmla="*/ 527296 h 1311068"/>
              <a:gd name="connsiteX128" fmla="*/ 4451591 w 4813331"/>
              <a:gd name="connsiteY128" fmla="*/ 487103 h 1311068"/>
              <a:gd name="connsiteX129" fmla="*/ 4501833 w 4813331"/>
              <a:gd name="connsiteY129" fmla="*/ 597635 h 1311068"/>
              <a:gd name="connsiteX130" fmla="*/ 4511881 w 4813331"/>
              <a:gd name="connsiteY130" fmla="*/ 678021 h 1311068"/>
              <a:gd name="connsiteX131" fmla="*/ 4521929 w 4813331"/>
              <a:gd name="connsiteY131" fmla="*/ 808650 h 1311068"/>
              <a:gd name="connsiteX132" fmla="*/ 4552074 w 4813331"/>
              <a:gd name="connsiteY132" fmla="*/ 899085 h 1311068"/>
              <a:gd name="connsiteX133" fmla="*/ 4562123 w 4813331"/>
              <a:gd name="connsiteY133" fmla="*/ 929230 h 1311068"/>
              <a:gd name="connsiteX134" fmla="*/ 4572171 w 4813331"/>
              <a:gd name="connsiteY134" fmla="*/ 959375 h 1311068"/>
              <a:gd name="connsiteX135" fmla="*/ 4602316 w 4813331"/>
              <a:gd name="connsiteY135" fmla="*/ 989520 h 1311068"/>
              <a:gd name="connsiteX136" fmla="*/ 4612364 w 4813331"/>
              <a:gd name="connsiteY136" fmla="*/ 1130197 h 1311068"/>
              <a:gd name="connsiteX137" fmla="*/ 4652558 w 4813331"/>
              <a:gd name="connsiteY137" fmla="*/ 1150294 h 1311068"/>
              <a:gd name="connsiteX138" fmla="*/ 4712848 w 4813331"/>
              <a:gd name="connsiteY138" fmla="*/ 1090004 h 1311068"/>
              <a:gd name="connsiteX139" fmla="*/ 4753041 w 4813331"/>
              <a:gd name="connsiteY139" fmla="*/ 1019665 h 1311068"/>
              <a:gd name="connsiteX140" fmla="*/ 4793235 w 4813331"/>
              <a:gd name="connsiteY140" fmla="*/ 959375 h 1311068"/>
              <a:gd name="connsiteX141" fmla="*/ 4813331 w 4813331"/>
              <a:gd name="connsiteY141" fmla="*/ 909133 h 1311068"/>
              <a:gd name="connsiteX0" fmla="*/ 184635 w 4968675"/>
              <a:gd name="connsiteY0" fmla="*/ 67355 h 1311068"/>
              <a:gd name="connsiteX1" fmla="*/ 192359 w 4968675"/>
              <a:gd name="connsiteY1" fmla="*/ 58374 h 1311068"/>
              <a:gd name="connsiteX2" fmla="*/ 0 w 4968675"/>
              <a:gd name="connsiteY2" fmla="*/ 0 h 1311068"/>
              <a:gd name="connsiteX3" fmla="*/ 406724 w 4968675"/>
              <a:gd name="connsiteY3" fmla="*/ 417597 h 1311068"/>
              <a:gd name="connsiteX4" fmla="*/ 497159 w 4968675"/>
              <a:gd name="connsiteY4" fmla="*/ 566162 h 1311068"/>
              <a:gd name="connsiteX5" fmla="*/ 517256 w 4968675"/>
              <a:gd name="connsiteY5" fmla="*/ 829176 h 1311068"/>
              <a:gd name="connsiteX6" fmla="*/ 627788 w 4968675"/>
              <a:gd name="connsiteY6" fmla="*/ 700121 h 1311068"/>
              <a:gd name="connsiteX7" fmla="*/ 657933 w 4968675"/>
              <a:gd name="connsiteY7" fmla="*/ 729833 h 1311068"/>
              <a:gd name="connsiteX8" fmla="*/ 738319 w 4968675"/>
              <a:gd name="connsiteY8" fmla="*/ 1019665 h 1311068"/>
              <a:gd name="connsiteX9" fmla="*/ 768464 w 4968675"/>
              <a:gd name="connsiteY9" fmla="*/ 999569 h 1311068"/>
              <a:gd name="connsiteX10" fmla="*/ 782294 w 4968675"/>
              <a:gd name="connsiteY10" fmla="*/ 982606 h 1311068"/>
              <a:gd name="connsiteX11" fmla="*/ 868948 w 4968675"/>
              <a:gd name="connsiteY11" fmla="*/ 949327 h 1311068"/>
              <a:gd name="connsiteX12" fmla="*/ 919190 w 4968675"/>
              <a:gd name="connsiteY12" fmla="*/ 1069907 h 1311068"/>
              <a:gd name="connsiteX13" fmla="*/ 989528 w 4968675"/>
              <a:gd name="connsiteY13" fmla="*/ 1120149 h 1311068"/>
              <a:gd name="connsiteX14" fmla="*/ 988773 w 4968675"/>
              <a:gd name="connsiteY14" fmla="*/ 1139922 h 1311068"/>
              <a:gd name="connsiteX15" fmla="*/ 1120157 w 4968675"/>
              <a:gd name="connsiteY15" fmla="*/ 1230681 h 1311068"/>
              <a:gd name="connsiteX16" fmla="*/ 1160350 w 4968675"/>
              <a:gd name="connsiteY16" fmla="*/ 1210584 h 1311068"/>
              <a:gd name="connsiteX17" fmla="*/ 1200544 w 4968675"/>
              <a:gd name="connsiteY17" fmla="*/ 1150294 h 1311068"/>
              <a:gd name="connsiteX18" fmla="*/ 1210592 w 4968675"/>
              <a:gd name="connsiteY18" fmla="*/ 1039762 h 1311068"/>
              <a:gd name="connsiteX19" fmla="*/ 1301027 w 4968675"/>
              <a:gd name="connsiteY19" fmla="*/ 899085 h 1311068"/>
              <a:gd name="connsiteX20" fmla="*/ 1311075 w 4968675"/>
              <a:gd name="connsiteY20" fmla="*/ 848843 h 1311068"/>
              <a:gd name="connsiteX21" fmla="*/ 1351269 w 4968675"/>
              <a:gd name="connsiteY21" fmla="*/ 798602 h 1311068"/>
              <a:gd name="connsiteX22" fmla="*/ 1371366 w 4968675"/>
              <a:gd name="connsiteY22" fmla="*/ 768457 h 1311068"/>
              <a:gd name="connsiteX23" fmla="*/ 1381414 w 4968675"/>
              <a:gd name="connsiteY23" fmla="*/ 738311 h 1311068"/>
              <a:gd name="connsiteX24" fmla="*/ 1401511 w 4968675"/>
              <a:gd name="connsiteY24" fmla="*/ 688070 h 1311068"/>
              <a:gd name="connsiteX25" fmla="*/ 1421607 w 4968675"/>
              <a:gd name="connsiteY25" fmla="*/ 557441 h 1311068"/>
              <a:gd name="connsiteX26" fmla="*/ 1431656 w 4968675"/>
              <a:gd name="connsiteY26" fmla="*/ 748360 h 1311068"/>
              <a:gd name="connsiteX27" fmla="*/ 1451752 w 4968675"/>
              <a:gd name="connsiteY27" fmla="*/ 708166 h 1311068"/>
              <a:gd name="connsiteX28" fmla="*/ 1461801 w 4968675"/>
              <a:gd name="connsiteY28" fmla="*/ 678021 h 1311068"/>
              <a:gd name="connsiteX29" fmla="*/ 1512043 w 4968675"/>
              <a:gd name="connsiteY29" fmla="*/ 768457 h 1311068"/>
              <a:gd name="connsiteX30" fmla="*/ 1562284 w 4968675"/>
              <a:gd name="connsiteY30" fmla="*/ 828747 h 1311068"/>
              <a:gd name="connsiteX31" fmla="*/ 1592429 w 4968675"/>
              <a:gd name="connsiteY31" fmla="*/ 838795 h 1311068"/>
              <a:gd name="connsiteX32" fmla="*/ 1642671 w 4968675"/>
              <a:gd name="connsiteY32" fmla="*/ 728263 h 1311068"/>
              <a:gd name="connsiteX33" fmla="*/ 1702961 w 4968675"/>
              <a:gd name="connsiteY33" fmla="*/ 667973 h 1311068"/>
              <a:gd name="connsiteX34" fmla="*/ 1723058 w 4968675"/>
              <a:gd name="connsiteY34" fmla="*/ 627780 h 1311068"/>
              <a:gd name="connsiteX35" fmla="*/ 1753203 w 4968675"/>
              <a:gd name="connsiteY35" fmla="*/ 487103 h 1311068"/>
              <a:gd name="connsiteX36" fmla="*/ 1773300 w 4968675"/>
              <a:gd name="connsiteY36" fmla="*/ 517248 h 1311068"/>
              <a:gd name="connsiteX37" fmla="*/ 1783348 w 4968675"/>
              <a:gd name="connsiteY37" fmla="*/ 547393 h 1311068"/>
              <a:gd name="connsiteX38" fmla="*/ 1803445 w 4968675"/>
              <a:gd name="connsiteY38" fmla="*/ 617731 h 1311068"/>
              <a:gd name="connsiteX39" fmla="*/ 1853686 w 4968675"/>
              <a:gd name="connsiteY39" fmla="*/ 698118 h 1311068"/>
              <a:gd name="connsiteX40" fmla="*/ 1883832 w 4968675"/>
              <a:gd name="connsiteY40" fmla="*/ 858892 h 1311068"/>
              <a:gd name="connsiteX41" fmla="*/ 1913977 w 4968675"/>
              <a:gd name="connsiteY41" fmla="*/ 969424 h 1311068"/>
              <a:gd name="connsiteX42" fmla="*/ 1934073 w 4968675"/>
              <a:gd name="connsiteY42" fmla="*/ 1049810 h 1311068"/>
              <a:gd name="connsiteX43" fmla="*/ 1954170 w 4968675"/>
              <a:gd name="connsiteY43" fmla="*/ 1079955 h 1311068"/>
              <a:gd name="connsiteX44" fmla="*/ 1984315 w 4968675"/>
              <a:gd name="connsiteY44" fmla="*/ 1069907 h 1311068"/>
              <a:gd name="connsiteX45" fmla="*/ 1994363 w 4968675"/>
              <a:gd name="connsiteY45" fmla="*/ 1039762 h 1311068"/>
              <a:gd name="connsiteX46" fmla="*/ 2014460 w 4968675"/>
              <a:gd name="connsiteY46" fmla="*/ 1009617 h 1311068"/>
              <a:gd name="connsiteX47" fmla="*/ 2044605 w 4968675"/>
              <a:gd name="connsiteY47" fmla="*/ 959375 h 1311068"/>
              <a:gd name="connsiteX48" fmla="*/ 2084799 w 4968675"/>
              <a:gd name="connsiteY48" fmla="*/ 989520 h 1311068"/>
              <a:gd name="connsiteX49" fmla="*/ 2185282 w 4968675"/>
              <a:gd name="connsiteY49" fmla="*/ 1079955 h 1311068"/>
              <a:gd name="connsiteX50" fmla="*/ 2225475 w 4968675"/>
              <a:gd name="connsiteY50" fmla="*/ 1150294 h 1311068"/>
              <a:gd name="connsiteX51" fmla="*/ 2255621 w 4968675"/>
              <a:gd name="connsiteY51" fmla="*/ 1170391 h 1311068"/>
              <a:gd name="connsiteX52" fmla="*/ 2265669 w 4968675"/>
              <a:gd name="connsiteY52" fmla="*/ 1200536 h 1311068"/>
              <a:gd name="connsiteX53" fmla="*/ 2285766 w 4968675"/>
              <a:gd name="connsiteY53" fmla="*/ 1170391 h 1311068"/>
              <a:gd name="connsiteX54" fmla="*/ 2295814 w 4968675"/>
              <a:gd name="connsiteY54" fmla="*/ 1130197 h 1311068"/>
              <a:gd name="connsiteX55" fmla="*/ 2315911 w 4968675"/>
              <a:gd name="connsiteY55" fmla="*/ 1079955 h 1311068"/>
              <a:gd name="connsiteX56" fmla="*/ 2325959 w 4968675"/>
              <a:gd name="connsiteY56" fmla="*/ 1049810 h 1311068"/>
              <a:gd name="connsiteX57" fmla="*/ 2336007 w 4968675"/>
              <a:gd name="connsiteY57" fmla="*/ 889037 h 1311068"/>
              <a:gd name="connsiteX58" fmla="*/ 2366152 w 4968675"/>
              <a:gd name="connsiteY58" fmla="*/ 798602 h 1311068"/>
              <a:gd name="connsiteX59" fmla="*/ 2396297 w 4968675"/>
              <a:gd name="connsiteY59" fmla="*/ 748360 h 1311068"/>
              <a:gd name="connsiteX60" fmla="*/ 2406346 w 4968675"/>
              <a:gd name="connsiteY60" fmla="*/ 688070 h 1311068"/>
              <a:gd name="connsiteX61" fmla="*/ 2416394 w 4968675"/>
              <a:gd name="connsiteY61" fmla="*/ 718215 h 1311068"/>
              <a:gd name="connsiteX62" fmla="*/ 2426443 w 4968675"/>
              <a:gd name="connsiteY62" fmla="*/ 778505 h 1311068"/>
              <a:gd name="connsiteX63" fmla="*/ 2456588 w 4968675"/>
              <a:gd name="connsiteY63" fmla="*/ 848843 h 1311068"/>
              <a:gd name="connsiteX64" fmla="*/ 2466636 w 4968675"/>
              <a:gd name="connsiteY64" fmla="*/ 969424 h 1311068"/>
              <a:gd name="connsiteX65" fmla="*/ 2486733 w 4968675"/>
              <a:gd name="connsiteY65" fmla="*/ 1090004 h 1311068"/>
              <a:gd name="connsiteX66" fmla="*/ 2547023 w 4968675"/>
              <a:gd name="connsiteY66" fmla="*/ 1029714 h 1311068"/>
              <a:gd name="connsiteX67" fmla="*/ 2607313 w 4968675"/>
              <a:gd name="connsiteY67" fmla="*/ 989520 h 1311068"/>
              <a:gd name="connsiteX68" fmla="*/ 2657555 w 4968675"/>
              <a:gd name="connsiteY68" fmla="*/ 929230 h 1311068"/>
              <a:gd name="connsiteX69" fmla="*/ 2697748 w 4968675"/>
              <a:gd name="connsiteY69" fmla="*/ 868940 h 1311068"/>
              <a:gd name="connsiteX70" fmla="*/ 2768086 w 4968675"/>
              <a:gd name="connsiteY70" fmla="*/ 808650 h 1311068"/>
              <a:gd name="connsiteX71" fmla="*/ 2818328 w 4968675"/>
              <a:gd name="connsiteY71" fmla="*/ 818698 h 1311068"/>
              <a:gd name="connsiteX72" fmla="*/ 2868570 w 4968675"/>
              <a:gd name="connsiteY72" fmla="*/ 858892 h 1311068"/>
              <a:gd name="connsiteX73" fmla="*/ 2928860 w 4968675"/>
              <a:gd name="connsiteY73" fmla="*/ 889037 h 1311068"/>
              <a:gd name="connsiteX74" fmla="*/ 2959005 w 4968675"/>
              <a:gd name="connsiteY74" fmla="*/ 919182 h 1311068"/>
              <a:gd name="connsiteX75" fmla="*/ 2969054 w 4968675"/>
              <a:gd name="connsiteY75" fmla="*/ 949327 h 1311068"/>
              <a:gd name="connsiteX76" fmla="*/ 3049440 w 4968675"/>
              <a:gd name="connsiteY76" fmla="*/ 989520 h 1311068"/>
              <a:gd name="connsiteX77" fmla="*/ 3089634 w 4968675"/>
              <a:gd name="connsiteY77" fmla="*/ 1009617 h 1311068"/>
              <a:gd name="connsiteX78" fmla="*/ 3119779 w 4968675"/>
              <a:gd name="connsiteY78" fmla="*/ 979472 h 1311068"/>
              <a:gd name="connsiteX79" fmla="*/ 3149924 w 4968675"/>
              <a:gd name="connsiteY79" fmla="*/ 959375 h 1311068"/>
              <a:gd name="connsiteX80" fmla="*/ 3220262 w 4968675"/>
              <a:gd name="connsiteY80" fmla="*/ 889037 h 1311068"/>
              <a:gd name="connsiteX81" fmla="*/ 3230311 w 4968675"/>
              <a:gd name="connsiteY81" fmla="*/ 848843 h 1311068"/>
              <a:gd name="connsiteX82" fmla="*/ 3260456 w 4968675"/>
              <a:gd name="connsiteY82" fmla="*/ 768457 h 1311068"/>
              <a:gd name="connsiteX83" fmla="*/ 3270504 w 4968675"/>
              <a:gd name="connsiteY83" fmla="*/ 667973 h 1311068"/>
              <a:gd name="connsiteX84" fmla="*/ 3290601 w 4968675"/>
              <a:gd name="connsiteY84" fmla="*/ 617731 h 1311068"/>
              <a:gd name="connsiteX85" fmla="*/ 3300649 w 4968675"/>
              <a:gd name="connsiteY85" fmla="*/ 577538 h 1311068"/>
              <a:gd name="connsiteX86" fmla="*/ 3320746 w 4968675"/>
              <a:gd name="connsiteY86" fmla="*/ 547393 h 1311068"/>
              <a:gd name="connsiteX87" fmla="*/ 3350891 w 4968675"/>
              <a:gd name="connsiteY87" fmla="*/ 456958 h 1311068"/>
              <a:gd name="connsiteX88" fmla="*/ 3370988 w 4968675"/>
              <a:gd name="connsiteY88" fmla="*/ 426813 h 1311068"/>
              <a:gd name="connsiteX89" fmla="*/ 3391084 w 4968675"/>
              <a:gd name="connsiteY89" fmla="*/ 346426 h 1311068"/>
              <a:gd name="connsiteX90" fmla="*/ 3456383 w 4968675"/>
              <a:gd name="connsiteY90" fmla="*/ 137550 h 1311068"/>
              <a:gd name="connsiteX91" fmla="*/ 3451374 w 4968675"/>
              <a:gd name="connsiteY91" fmla="*/ 477054 h 1311068"/>
              <a:gd name="connsiteX92" fmla="*/ 3501616 w 4968675"/>
              <a:gd name="connsiteY92" fmla="*/ 607683 h 1311068"/>
              <a:gd name="connsiteX93" fmla="*/ 3511664 w 4968675"/>
              <a:gd name="connsiteY93" fmla="*/ 758408 h 1311068"/>
              <a:gd name="connsiteX94" fmla="*/ 3541810 w 4968675"/>
              <a:gd name="connsiteY94" fmla="*/ 929230 h 1311068"/>
              <a:gd name="connsiteX95" fmla="*/ 3582003 w 4968675"/>
              <a:gd name="connsiteY95" fmla="*/ 1049810 h 1311068"/>
              <a:gd name="connsiteX96" fmla="*/ 3592051 w 4968675"/>
              <a:gd name="connsiteY96" fmla="*/ 1090004 h 1311068"/>
              <a:gd name="connsiteX97" fmla="*/ 3602100 w 4968675"/>
              <a:gd name="connsiteY97" fmla="*/ 1220632 h 1311068"/>
              <a:gd name="connsiteX98" fmla="*/ 3622196 w 4968675"/>
              <a:gd name="connsiteY98" fmla="*/ 1280922 h 1311068"/>
              <a:gd name="connsiteX99" fmla="*/ 3632245 w 4968675"/>
              <a:gd name="connsiteY99" fmla="*/ 1311068 h 1311068"/>
              <a:gd name="connsiteX100" fmla="*/ 3692535 w 4968675"/>
              <a:gd name="connsiteY100" fmla="*/ 1230681 h 1311068"/>
              <a:gd name="connsiteX101" fmla="*/ 3742777 w 4968675"/>
              <a:gd name="connsiteY101" fmla="*/ 1150294 h 1311068"/>
              <a:gd name="connsiteX102" fmla="*/ 3762873 w 4968675"/>
              <a:gd name="connsiteY102" fmla="*/ 1079955 h 1311068"/>
              <a:gd name="connsiteX103" fmla="*/ 3772922 w 4968675"/>
              <a:gd name="connsiteY103" fmla="*/ 1019665 h 1311068"/>
              <a:gd name="connsiteX104" fmla="*/ 3803067 w 4968675"/>
              <a:gd name="connsiteY104" fmla="*/ 949327 h 1311068"/>
              <a:gd name="connsiteX105" fmla="*/ 3813115 w 4968675"/>
              <a:gd name="connsiteY105" fmla="*/ 848843 h 1311068"/>
              <a:gd name="connsiteX106" fmla="*/ 3843260 w 4968675"/>
              <a:gd name="connsiteY106" fmla="*/ 778505 h 1311068"/>
              <a:gd name="connsiteX107" fmla="*/ 3913599 w 4968675"/>
              <a:gd name="connsiteY107" fmla="*/ 868940 h 1311068"/>
              <a:gd name="connsiteX108" fmla="*/ 3933695 w 4968675"/>
              <a:gd name="connsiteY108" fmla="*/ 909133 h 1311068"/>
              <a:gd name="connsiteX109" fmla="*/ 3943744 w 4968675"/>
              <a:gd name="connsiteY109" fmla="*/ 1009617 h 1311068"/>
              <a:gd name="connsiteX110" fmla="*/ 3993985 w 4968675"/>
              <a:gd name="connsiteY110" fmla="*/ 1029714 h 1311068"/>
              <a:gd name="connsiteX111" fmla="*/ 4164807 w 4968675"/>
              <a:gd name="connsiteY111" fmla="*/ 1049810 h 1311068"/>
              <a:gd name="connsiteX112" fmla="*/ 4194952 w 4968675"/>
              <a:gd name="connsiteY112" fmla="*/ 1039762 h 1311068"/>
              <a:gd name="connsiteX113" fmla="*/ 4205001 w 4968675"/>
              <a:gd name="connsiteY113" fmla="*/ 959375 h 1311068"/>
              <a:gd name="connsiteX114" fmla="*/ 4215049 w 4968675"/>
              <a:gd name="connsiteY114" fmla="*/ 909133 h 1311068"/>
              <a:gd name="connsiteX115" fmla="*/ 4265291 w 4968675"/>
              <a:gd name="connsiteY115" fmla="*/ 878988 h 1311068"/>
              <a:gd name="connsiteX116" fmla="*/ 4285388 w 4968675"/>
              <a:gd name="connsiteY116" fmla="*/ 848843 h 1311068"/>
              <a:gd name="connsiteX117" fmla="*/ 4325581 w 4968675"/>
              <a:gd name="connsiteY117" fmla="*/ 808650 h 1311068"/>
              <a:gd name="connsiteX118" fmla="*/ 4335629 w 4968675"/>
              <a:gd name="connsiteY118" fmla="*/ 748360 h 1311068"/>
              <a:gd name="connsiteX119" fmla="*/ 4355726 w 4968675"/>
              <a:gd name="connsiteY119" fmla="*/ 718215 h 1311068"/>
              <a:gd name="connsiteX120" fmla="*/ 4385871 w 4968675"/>
              <a:gd name="connsiteY120" fmla="*/ 657925 h 1311068"/>
              <a:gd name="connsiteX121" fmla="*/ 4416016 w 4968675"/>
              <a:gd name="connsiteY121" fmla="*/ 667973 h 1311068"/>
              <a:gd name="connsiteX122" fmla="*/ 4446161 w 4968675"/>
              <a:gd name="connsiteY122" fmla="*/ 778505 h 1311068"/>
              <a:gd name="connsiteX123" fmla="*/ 4466258 w 4968675"/>
              <a:gd name="connsiteY123" fmla="*/ 848843 h 1311068"/>
              <a:gd name="connsiteX124" fmla="*/ 4486355 w 4968675"/>
              <a:gd name="connsiteY124" fmla="*/ 878988 h 1311068"/>
              <a:gd name="connsiteX125" fmla="*/ 4526548 w 4968675"/>
              <a:gd name="connsiteY125" fmla="*/ 818698 h 1311068"/>
              <a:gd name="connsiteX126" fmla="*/ 4586838 w 4968675"/>
              <a:gd name="connsiteY126" fmla="*/ 718215 h 1311068"/>
              <a:gd name="connsiteX127" fmla="*/ 4596886 w 4968675"/>
              <a:gd name="connsiteY127" fmla="*/ 527296 h 1311068"/>
              <a:gd name="connsiteX128" fmla="*/ 4606935 w 4968675"/>
              <a:gd name="connsiteY128" fmla="*/ 487103 h 1311068"/>
              <a:gd name="connsiteX129" fmla="*/ 4657177 w 4968675"/>
              <a:gd name="connsiteY129" fmla="*/ 597635 h 1311068"/>
              <a:gd name="connsiteX130" fmla="*/ 4667225 w 4968675"/>
              <a:gd name="connsiteY130" fmla="*/ 678021 h 1311068"/>
              <a:gd name="connsiteX131" fmla="*/ 4677273 w 4968675"/>
              <a:gd name="connsiteY131" fmla="*/ 808650 h 1311068"/>
              <a:gd name="connsiteX132" fmla="*/ 4707418 w 4968675"/>
              <a:gd name="connsiteY132" fmla="*/ 899085 h 1311068"/>
              <a:gd name="connsiteX133" fmla="*/ 4717467 w 4968675"/>
              <a:gd name="connsiteY133" fmla="*/ 929230 h 1311068"/>
              <a:gd name="connsiteX134" fmla="*/ 4727515 w 4968675"/>
              <a:gd name="connsiteY134" fmla="*/ 959375 h 1311068"/>
              <a:gd name="connsiteX135" fmla="*/ 4757660 w 4968675"/>
              <a:gd name="connsiteY135" fmla="*/ 989520 h 1311068"/>
              <a:gd name="connsiteX136" fmla="*/ 4767708 w 4968675"/>
              <a:gd name="connsiteY136" fmla="*/ 1130197 h 1311068"/>
              <a:gd name="connsiteX137" fmla="*/ 4807902 w 4968675"/>
              <a:gd name="connsiteY137" fmla="*/ 1150294 h 1311068"/>
              <a:gd name="connsiteX138" fmla="*/ 4868192 w 4968675"/>
              <a:gd name="connsiteY138" fmla="*/ 1090004 h 1311068"/>
              <a:gd name="connsiteX139" fmla="*/ 4908385 w 4968675"/>
              <a:gd name="connsiteY139" fmla="*/ 1019665 h 1311068"/>
              <a:gd name="connsiteX140" fmla="*/ 4948579 w 4968675"/>
              <a:gd name="connsiteY140" fmla="*/ 959375 h 1311068"/>
              <a:gd name="connsiteX141" fmla="*/ 4968675 w 4968675"/>
              <a:gd name="connsiteY141" fmla="*/ 909133 h 1311068"/>
              <a:gd name="connsiteX0" fmla="*/ 221650 w 5005690"/>
              <a:gd name="connsiteY0" fmla="*/ 125729 h 1369442"/>
              <a:gd name="connsiteX1" fmla="*/ 37015 w 5005690"/>
              <a:gd name="connsiteY1" fmla="*/ 58374 h 1369442"/>
              <a:gd name="connsiteX2" fmla="*/ 443739 w 5005690"/>
              <a:gd name="connsiteY2" fmla="*/ 475971 h 1369442"/>
              <a:gd name="connsiteX3" fmla="*/ 534174 w 5005690"/>
              <a:gd name="connsiteY3" fmla="*/ 624536 h 1369442"/>
              <a:gd name="connsiteX4" fmla="*/ 554271 w 5005690"/>
              <a:gd name="connsiteY4" fmla="*/ 887550 h 1369442"/>
              <a:gd name="connsiteX5" fmla="*/ 664803 w 5005690"/>
              <a:gd name="connsiteY5" fmla="*/ 758495 h 1369442"/>
              <a:gd name="connsiteX6" fmla="*/ 694948 w 5005690"/>
              <a:gd name="connsiteY6" fmla="*/ 788207 h 1369442"/>
              <a:gd name="connsiteX7" fmla="*/ 775334 w 5005690"/>
              <a:gd name="connsiteY7" fmla="*/ 1078039 h 1369442"/>
              <a:gd name="connsiteX8" fmla="*/ 805479 w 5005690"/>
              <a:gd name="connsiteY8" fmla="*/ 1057943 h 1369442"/>
              <a:gd name="connsiteX9" fmla="*/ 819309 w 5005690"/>
              <a:gd name="connsiteY9" fmla="*/ 1040980 h 1369442"/>
              <a:gd name="connsiteX10" fmla="*/ 905963 w 5005690"/>
              <a:gd name="connsiteY10" fmla="*/ 1007701 h 1369442"/>
              <a:gd name="connsiteX11" fmla="*/ 956205 w 5005690"/>
              <a:gd name="connsiteY11" fmla="*/ 1128281 h 1369442"/>
              <a:gd name="connsiteX12" fmla="*/ 1026543 w 5005690"/>
              <a:gd name="connsiteY12" fmla="*/ 1178523 h 1369442"/>
              <a:gd name="connsiteX13" fmla="*/ 1025788 w 5005690"/>
              <a:gd name="connsiteY13" fmla="*/ 1198296 h 1369442"/>
              <a:gd name="connsiteX14" fmla="*/ 1157172 w 5005690"/>
              <a:gd name="connsiteY14" fmla="*/ 1289055 h 1369442"/>
              <a:gd name="connsiteX15" fmla="*/ 1197365 w 5005690"/>
              <a:gd name="connsiteY15" fmla="*/ 1268958 h 1369442"/>
              <a:gd name="connsiteX16" fmla="*/ 1237559 w 5005690"/>
              <a:gd name="connsiteY16" fmla="*/ 1208668 h 1369442"/>
              <a:gd name="connsiteX17" fmla="*/ 1247607 w 5005690"/>
              <a:gd name="connsiteY17" fmla="*/ 1098136 h 1369442"/>
              <a:gd name="connsiteX18" fmla="*/ 1338042 w 5005690"/>
              <a:gd name="connsiteY18" fmla="*/ 957459 h 1369442"/>
              <a:gd name="connsiteX19" fmla="*/ 1348090 w 5005690"/>
              <a:gd name="connsiteY19" fmla="*/ 907217 h 1369442"/>
              <a:gd name="connsiteX20" fmla="*/ 1388284 w 5005690"/>
              <a:gd name="connsiteY20" fmla="*/ 856976 h 1369442"/>
              <a:gd name="connsiteX21" fmla="*/ 1408381 w 5005690"/>
              <a:gd name="connsiteY21" fmla="*/ 826831 h 1369442"/>
              <a:gd name="connsiteX22" fmla="*/ 1418429 w 5005690"/>
              <a:gd name="connsiteY22" fmla="*/ 796685 h 1369442"/>
              <a:gd name="connsiteX23" fmla="*/ 1438526 w 5005690"/>
              <a:gd name="connsiteY23" fmla="*/ 746444 h 1369442"/>
              <a:gd name="connsiteX24" fmla="*/ 1458622 w 5005690"/>
              <a:gd name="connsiteY24" fmla="*/ 615815 h 1369442"/>
              <a:gd name="connsiteX25" fmla="*/ 1468671 w 5005690"/>
              <a:gd name="connsiteY25" fmla="*/ 806734 h 1369442"/>
              <a:gd name="connsiteX26" fmla="*/ 1488767 w 5005690"/>
              <a:gd name="connsiteY26" fmla="*/ 766540 h 1369442"/>
              <a:gd name="connsiteX27" fmla="*/ 1498816 w 5005690"/>
              <a:gd name="connsiteY27" fmla="*/ 736395 h 1369442"/>
              <a:gd name="connsiteX28" fmla="*/ 1549058 w 5005690"/>
              <a:gd name="connsiteY28" fmla="*/ 826831 h 1369442"/>
              <a:gd name="connsiteX29" fmla="*/ 1599299 w 5005690"/>
              <a:gd name="connsiteY29" fmla="*/ 887121 h 1369442"/>
              <a:gd name="connsiteX30" fmla="*/ 1629444 w 5005690"/>
              <a:gd name="connsiteY30" fmla="*/ 897169 h 1369442"/>
              <a:gd name="connsiteX31" fmla="*/ 1679686 w 5005690"/>
              <a:gd name="connsiteY31" fmla="*/ 786637 h 1369442"/>
              <a:gd name="connsiteX32" fmla="*/ 1739976 w 5005690"/>
              <a:gd name="connsiteY32" fmla="*/ 726347 h 1369442"/>
              <a:gd name="connsiteX33" fmla="*/ 1760073 w 5005690"/>
              <a:gd name="connsiteY33" fmla="*/ 686154 h 1369442"/>
              <a:gd name="connsiteX34" fmla="*/ 1790218 w 5005690"/>
              <a:gd name="connsiteY34" fmla="*/ 545477 h 1369442"/>
              <a:gd name="connsiteX35" fmla="*/ 1810315 w 5005690"/>
              <a:gd name="connsiteY35" fmla="*/ 575622 h 1369442"/>
              <a:gd name="connsiteX36" fmla="*/ 1820363 w 5005690"/>
              <a:gd name="connsiteY36" fmla="*/ 605767 h 1369442"/>
              <a:gd name="connsiteX37" fmla="*/ 1840460 w 5005690"/>
              <a:gd name="connsiteY37" fmla="*/ 676105 h 1369442"/>
              <a:gd name="connsiteX38" fmla="*/ 1890701 w 5005690"/>
              <a:gd name="connsiteY38" fmla="*/ 756492 h 1369442"/>
              <a:gd name="connsiteX39" fmla="*/ 1920847 w 5005690"/>
              <a:gd name="connsiteY39" fmla="*/ 917266 h 1369442"/>
              <a:gd name="connsiteX40" fmla="*/ 1950992 w 5005690"/>
              <a:gd name="connsiteY40" fmla="*/ 1027798 h 1369442"/>
              <a:gd name="connsiteX41" fmla="*/ 1971088 w 5005690"/>
              <a:gd name="connsiteY41" fmla="*/ 1108184 h 1369442"/>
              <a:gd name="connsiteX42" fmla="*/ 1991185 w 5005690"/>
              <a:gd name="connsiteY42" fmla="*/ 1138329 h 1369442"/>
              <a:gd name="connsiteX43" fmla="*/ 2021330 w 5005690"/>
              <a:gd name="connsiteY43" fmla="*/ 1128281 h 1369442"/>
              <a:gd name="connsiteX44" fmla="*/ 2031378 w 5005690"/>
              <a:gd name="connsiteY44" fmla="*/ 1098136 h 1369442"/>
              <a:gd name="connsiteX45" fmla="*/ 2051475 w 5005690"/>
              <a:gd name="connsiteY45" fmla="*/ 1067991 h 1369442"/>
              <a:gd name="connsiteX46" fmla="*/ 2081620 w 5005690"/>
              <a:gd name="connsiteY46" fmla="*/ 1017749 h 1369442"/>
              <a:gd name="connsiteX47" fmla="*/ 2121814 w 5005690"/>
              <a:gd name="connsiteY47" fmla="*/ 1047894 h 1369442"/>
              <a:gd name="connsiteX48" fmla="*/ 2222297 w 5005690"/>
              <a:gd name="connsiteY48" fmla="*/ 1138329 h 1369442"/>
              <a:gd name="connsiteX49" fmla="*/ 2262490 w 5005690"/>
              <a:gd name="connsiteY49" fmla="*/ 1208668 h 1369442"/>
              <a:gd name="connsiteX50" fmla="*/ 2292636 w 5005690"/>
              <a:gd name="connsiteY50" fmla="*/ 1228765 h 1369442"/>
              <a:gd name="connsiteX51" fmla="*/ 2302684 w 5005690"/>
              <a:gd name="connsiteY51" fmla="*/ 1258910 h 1369442"/>
              <a:gd name="connsiteX52" fmla="*/ 2322781 w 5005690"/>
              <a:gd name="connsiteY52" fmla="*/ 1228765 h 1369442"/>
              <a:gd name="connsiteX53" fmla="*/ 2332829 w 5005690"/>
              <a:gd name="connsiteY53" fmla="*/ 1188571 h 1369442"/>
              <a:gd name="connsiteX54" fmla="*/ 2352926 w 5005690"/>
              <a:gd name="connsiteY54" fmla="*/ 1138329 h 1369442"/>
              <a:gd name="connsiteX55" fmla="*/ 2362974 w 5005690"/>
              <a:gd name="connsiteY55" fmla="*/ 1108184 h 1369442"/>
              <a:gd name="connsiteX56" fmla="*/ 2373022 w 5005690"/>
              <a:gd name="connsiteY56" fmla="*/ 947411 h 1369442"/>
              <a:gd name="connsiteX57" fmla="*/ 2403167 w 5005690"/>
              <a:gd name="connsiteY57" fmla="*/ 856976 h 1369442"/>
              <a:gd name="connsiteX58" fmla="*/ 2433312 w 5005690"/>
              <a:gd name="connsiteY58" fmla="*/ 806734 h 1369442"/>
              <a:gd name="connsiteX59" fmla="*/ 2443361 w 5005690"/>
              <a:gd name="connsiteY59" fmla="*/ 746444 h 1369442"/>
              <a:gd name="connsiteX60" fmla="*/ 2453409 w 5005690"/>
              <a:gd name="connsiteY60" fmla="*/ 776589 h 1369442"/>
              <a:gd name="connsiteX61" fmla="*/ 2463458 w 5005690"/>
              <a:gd name="connsiteY61" fmla="*/ 836879 h 1369442"/>
              <a:gd name="connsiteX62" fmla="*/ 2493603 w 5005690"/>
              <a:gd name="connsiteY62" fmla="*/ 907217 h 1369442"/>
              <a:gd name="connsiteX63" fmla="*/ 2503651 w 5005690"/>
              <a:gd name="connsiteY63" fmla="*/ 1027798 h 1369442"/>
              <a:gd name="connsiteX64" fmla="*/ 2523748 w 5005690"/>
              <a:gd name="connsiteY64" fmla="*/ 1148378 h 1369442"/>
              <a:gd name="connsiteX65" fmla="*/ 2584038 w 5005690"/>
              <a:gd name="connsiteY65" fmla="*/ 1088088 h 1369442"/>
              <a:gd name="connsiteX66" fmla="*/ 2644328 w 5005690"/>
              <a:gd name="connsiteY66" fmla="*/ 1047894 h 1369442"/>
              <a:gd name="connsiteX67" fmla="*/ 2694570 w 5005690"/>
              <a:gd name="connsiteY67" fmla="*/ 987604 h 1369442"/>
              <a:gd name="connsiteX68" fmla="*/ 2734763 w 5005690"/>
              <a:gd name="connsiteY68" fmla="*/ 927314 h 1369442"/>
              <a:gd name="connsiteX69" fmla="*/ 2805101 w 5005690"/>
              <a:gd name="connsiteY69" fmla="*/ 867024 h 1369442"/>
              <a:gd name="connsiteX70" fmla="*/ 2855343 w 5005690"/>
              <a:gd name="connsiteY70" fmla="*/ 877072 h 1369442"/>
              <a:gd name="connsiteX71" fmla="*/ 2905585 w 5005690"/>
              <a:gd name="connsiteY71" fmla="*/ 917266 h 1369442"/>
              <a:gd name="connsiteX72" fmla="*/ 2965875 w 5005690"/>
              <a:gd name="connsiteY72" fmla="*/ 947411 h 1369442"/>
              <a:gd name="connsiteX73" fmla="*/ 2996020 w 5005690"/>
              <a:gd name="connsiteY73" fmla="*/ 977556 h 1369442"/>
              <a:gd name="connsiteX74" fmla="*/ 3006069 w 5005690"/>
              <a:gd name="connsiteY74" fmla="*/ 1007701 h 1369442"/>
              <a:gd name="connsiteX75" fmla="*/ 3086455 w 5005690"/>
              <a:gd name="connsiteY75" fmla="*/ 1047894 h 1369442"/>
              <a:gd name="connsiteX76" fmla="*/ 3126649 w 5005690"/>
              <a:gd name="connsiteY76" fmla="*/ 1067991 h 1369442"/>
              <a:gd name="connsiteX77" fmla="*/ 3156794 w 5005690"/>
              <a:gd name="connsiteY77" fmla="*/ 1037846 h 1369442"/>
              <a:gd name="connsiteX78" fmla="*/ 3186939 w 5005690"/>
              <a:gd name="connsiteY78" fmla="*/ 1017749 h 1369442"/>
              <a:gd name="connsiteX79" fmla="*/ 3257277 w 5005690"/>
              <a:gd name="connsiteY79" fmla="*/ 947411 h 1369442"/>
              <a:gd name="connsiteX80" fmla="*/ 3267326 w 5005690"/>
              <a:gd name="connsiteY80" fmla="*/ 907217 h 1369442"/>
              <a:gd name="connsiteX81" fmla="*/ 3297471 w 5005690"/>
              <a:gd name="connsiteY81" fmla="*/ 826831 h 1369442"/>
              <a:gd name="connsiteX82" fmla="*/ 3307519 w 5005690"/>
              <a:gd name="connsiteY82" fmla="*/ 726347 h 1369442"/>
              <a:gd name="connsiteX83" fmla="*/ 3327616 w 5005690"/>
              <a:gd name="connsiteY83" fmla="*/ 676105 h 1369442"/>
              <a:gd name="connsiteX84" fmla="*/ 3337664 w 5005690"/>
              <a:gd name="connsiteY84" fmla="*/ 635912 h 1369442"/>
              <a:gd name="connsiteX85" fmla="*/ 3357761 w 5005690"/>
              <a:gd name="connsiteY85" fmla="*/ 605767 h 1369442"/>
              <a:gd name="connsiteX86" fmla="*/ 3387906 w 5005690"/>
              <a:gd name="connsiteY86" fmla="*/ 515332 h 1369442"/>
              <a:gd name="connsiteX87" fmla="*/ 3408003 w 5005690"/>
              <a:gd name="connsiteY87" fmla="*/ 485187 h 1369442"/>
              <a:gd name="connsiteX88" fmla="*/ 3428099 w 5005690"/>
              <a:gd name="connsiteY88" fmla="*/ 404800 h 1369442"/>
              <a:gd name="connsiteX89" fmla="*/ 3493398 w 5005690"/>
              <a:gd name="connsiteY89" fmla="*/ 195924 h 1369442"/>
              <a:gd name="connsiteX90" fmla="*/ 3488389 w 5005690"/>
              <a:gd name="connsiteY90" fmla="*/ 535428 h 1369442"/>
              <a:gd name="connsiteX91" fmla="*/ 3538631 w 5005690"/>
              <a:gd name="connsiteY91" fmla="*/ 666057 h 1369442"/>
              <a:gd name="connsiteX92" fmla="*/ 3548679 w 5005690"/>
              <a:gd name="connsiteY92" fmla="*/ 816782 h 1369442"/>
              <a:gd name="connsiteX93" fmla="*/ 3578825 w 5005690"/>
              <a:gd name="connsiteY93" fmla="*/ 987604 h 1369442"/>
              <a:gd name="connsiteX94" fmla="*/ 3619018 w 5005690"/>
              <a:gd name="connsiteY94" fmla="*/ 1108184 h 1369442"/>
              <a:gd name="connsiteX95" fmla="*/ 3629066 w 5005690"/>
              <a:gd name="connsiteY95" fmla="*/ 1148378 h 1369442"/>
              <a:gd name="connsiteX96" fmla="*/ 3639115 w 5005690"/>
              <a:gd name="connsiteY96" fmla="*/ 1279006 h 1369442"/>
              <a:gd name="connsiteX97" fmla="*/ 3659211 w 5005690"/>
              <a:gd name="connsiteY97" fmla="*/ 1339296 h 1369442"/>
              <a:gd name="connsiteX98" fmla="*/ 3669260 w 5005690"/>
              <a:gd name="connsiteY98" fmla="*/ 1369442 h 1369442"/>
              <a:gd name="connsiteX99" fmla="*/ 3729550 w 5005690"/>
              <a:gd name="connsiteY99" fmla="*/ 1289055 h 1369442"/>
              <a:gd name="connsiteX100" fmla="*/ 3779792 w 5005690"/>
              <a:gd name="connsiteY100" fmla="*/ 1208668 h 1369442"/>
              <a:gd name="connsiteX101" fmla="*/ 3799888 w 5005690"/>
              <a:gd name="connsiteY101" fmla="*/ 1138329 h 1369442"/>
              <a:gd name="connsiteX102" fmla="*/ 3809937 w 5005690"/>
              <a:gd name="connsiteY102" fmla="*/ 1078039 h 1369442"/>
              <a:gd name="connsiteX103" fmla="*/ 3840082 w 5005690"/>
              <a:gd name="connsiteY103" fmla="*/ 1007701 h 1369442"/>
              <a:gd name="connsiteX104" fmla="*/ 3850130 w 5005690"/>
              <a:gd name="connsiteY104" fmla="*/ 907217 h 1369442"/>
              <a:gd name="connsiteX105" fmla="*/ 3880275 w 5005690"/>
              <a:gd name="connsiteY105" fmla="*/ 836879 h 1369442"/>
              <a:gd name="connsiteX106" fmla="*/ 3950614 w 5005690"/>
              <a:gd name="connsiteY106" fmla="*/ 927314 h 1369442"/>
              <a:gd name="connsiteX107" fmla="*/ 3970710 w 5005690"/>
              <a:gd name="connsiteY107" fmla="*/ 967507 h 1369442"/>
              <a:gd name="connsiteX108" fmla="*/ 3980759 w 5005690"/>
              <a:gd name="connsiteY108" fmla="*/ 1067991 h 1369442"/>
              <a:gd name="connsiteX109" fmla="*/ 4031000 w 5005690"/>
              <a:gd name="connsiteY109" fmla="*/ 1088088 h 1369442"/>
              <a:gd name="connsiteX110" fmla="*/ 4201822 w 5005690"/>
              <a:gd name="connsiteY110" fmla="*/ 1108184 h 1369442"/>
              <a:gd name="connsiteX111" fmla="*/ 4231967 w 5005690"/>
              <a:gd name="connsiteY111" fmla="*/ 1098136 h 1369442"/>
              <a:gd name="connsiteX112" fmla="*/ 4242016 w 5005690"/>
              <a:gd name="connsiteY112" fmla="*/ 1017749 h 1369442"/>
              <a:gd name="connsiteX113" fmla="*/ 4252064 w 5005690"/>
              <a:gd name="connsiteY113" fmla="*/ 967507 h 1369442"/>
              <a:gd name="connsiteX114" fmla="*/ 4302306 w 5005690"/>
              <a:gd name="connsiteY114" fmla="*/ 937362 h 1369442"/>
              <a:gd name="connsiteX115" fmla="*/ 4322403 w 5005690"/>
              <a:gd name="connsiteY115" fmla="*/ 907217 h 1369442"/>
              <a:gd name="connsiteX116" fmla="*/ 4362596 w 5005690"/>
              <a:gd name="connsiteY116" fmla="*/ 867024 h 1369442"/>
              <a:gd name="connsiteX117" fmla="*/ 4372644 w 5005690"/>
              <a:gd name="connsiteY117" fmla="*/ 806734 h 1369442"/>
              <a:gd name="connsiteX118" fmla="*/ 4392741 w 5005690"/>
              <a:gd name="connsiteY118" fmla="*/ 776589 h 1369442"/>
              <a:gd name="connsiteX119" fmla="*/ 4422886 w 5005690"/>
              <a:gd name="connsiteY119" fmla="*/ 716299 h 1369442"/>
              <a:gd name="connsiteX120" fmla="*/ 4453031 w 5005690"/>
              <a:gd name="connsiteY120" fmla="*/ 726347 h 1369442"/>
              <a:gd name="connsiteX121" fmla="*/ 4483176 w 5005690"/>
              <a:gd name="connsiteY121" fmla="*/ 836879 h 1369442"/>
              <a:gd name="connsiteX122" fmla="*/ 4503273 w 5005690"/>
              <a:gd name="connsiteY122" fmla="*/ 907217 h 1369442"/>
              <a:gd name="connsiteX123" fmla="*/ 4523370 w 5005690"/>
              <a:gd name="connsiteY123" fmla="*/ 937362 h 1369442"/>
              <a:gd name="connsiteX124" fmla="*/ 4563563 w 5005690"/>
              <a:gd name="connsiteY124" fmla="*/ 877072 h 1369442"/>
              <a:gd name="connsiteX125" fmla="*/ 4623853 w 5005690"/>
              <a:gd name="connsiteY125" fmla="*/ 776589 h 1369442"/>
              <a:gd name="connsiteX126" fmla="*/ 4633901 w 5005690"/>
              <a:gd name="connsiteY126" fmla="*/ 585670 h 1369442"/>
              <a:gd name="connsiteX127" fmla="*/ 4643950 w 5005690"/>
              <a:gd name="connsiteY127" fmla="*/ 545477 h 1369442"/>
              <a:gd name="connsiteX128" fmla="*/ 4694192 w 5005690"/>
              <a:gd name="connsiteY128" fmla="*/ 656009 h 1369442"/>
              <a:gd name="connsiteX129" fmla="*/ 4704240 w 5005690"/>
              <a:gd name="connsiteY129" fmla="*/ 736395 h 1369442"/>
              <a:gd name="connsiteX130" fmla="*/ 4714288 w 5005690"/>
              <a:gd name="connsiteY130" fmla="*/ 867024 h 1369442"/>
              <a:gd name="connsiteX131" fmla="*/ 4744433 w 5005690"/>
              <a:gd name="connsiteY131" fmla="*/ 957459 h 1369442"/>
              <a:gd name="connsiteX132" fmla="*/ 4754482 w 5005690"/>
              <a:gd name="connsiteY132" fmla="*/ 987604 h 1369442"/>
              <a:gd name="connsiteX133" fmla="*/ 4764530 w 5005690"/>
              <a:gd name="connsiteY133" fmla="*/ 1017749 h 1369442"/>
              <a:gd name="connsiteX134" fmla="*/ 4794675 w 5005690"/>
              <a:gd name="connsiteY134" fmla="*/ 1047894 h 1369442"/>
              <a:gd name="connsiteX135" fmla="*/ 4804723 w 5005690"/>
              <a:gd name="connsiteY135" fmla="*/ 1188571 h 1369442"/>
              <a:gd name="connsiteX136" fmla="*/ 4844917 w 5005690"/>
              <a:gd name="connsiteY136" fmla="*/ 1208668 h 1369442"/>
              <a:gd name="connsiteX137" fmla="*/ 4905207 w 5005690"/>
              <a:gd name="connsiteY137" fmla="*/ 1148378 h 1369442"/>
              <a:gd name="connsiteX138" fmla="*/ 4945400 w 5005690"/>
              <a:gd name="connsiteY138" fmla="*/ 1078039 h 1369442"/>
              <a:gd name="connsiteX139" fmla="*/ 4985594 w 5005690"/>
              <a:gd name="connsiteY139" fmla="*/ 1017749 h 1369442"/>
              <a:gd name="connsiteX140" fmla="*/ 5005690 w 5005690"/>
              <a:gd name="connsiteY140" fmla="*/ 967507 h 1369442"/>
              <a:gd name="connsiteX0" fmla="*/ 0 w 4968675"/>
              <a:gd name="connsiteY0" fmla="*/ 0 h 1311068"/>
              <a:gd name="connsiteX1" fmla="*/ 406724 w 4968675"/>
              <a:gd name="connsiteY1" fmla="*/ 417597 h 1311068"/>
              <a:gd name="connsiteX2" fmla="*/ 497159 w 4968675"/>
              <a:gd name="connsiteY2" fmla="*/ 566162 h 1311068"/>
              <a:gd name="connsiteX3" fmla="*/ 517256 w 4968675"/>
              <a:gd name="connsiteY3" fmla="*/ 829176 h 1311068"/>
              <a:gd name="connsiteX4" fmla="*/ 627788 w 4968675"/>
              <a:gd name="connsiteY4" fmla="*/ 700121 h 1311068"/>
              <a:gd name="connsiteX5" fmla="*/ 657933 w 4968675"/>
              <a:gd name="connsiteY5" fmla="*/ 729833 h 1311068"/>
              <a:gd name="connsiteX6" fmla="*/ 738319 w 4968675"/>
              <a:gd name="connsiteY6" fmla="*/ 1019665 h 1311068"/>
              <a:gd name="connsiteX7" fmla="*/ 768464 w 4968675"/>
              <a:gd name="connsiteY7" fmla="*/ 999569 h 1311068"/>
              <a:gd name="connsiteX8" fmla="*/ 782294 w 4968675"/>
              <a:gd name="connsiteY8" fmla="*/ 982606 h 1311068"/>
              <a:gd name="connsiteX9" fmla="*/ 868948 w 4968675"/>
              <a:gd name="connsiteY9" fmla="*/ 949327 h 1311068"/>
              <a:gd name="connsiteX10" fmla="*/ 919190 w 4968675"/>
              <a:gd name="connsiteY10" fmla="*/ 1069907 h 1311068"/>
              <a:gd name="connsiteX11" fmla="*/ 989528 w 4968675"/>
              <a:gd name="connsiteY11" fmla="*/ 1120149 h 1311068"/>
              <a:gd name="connsiteX12" fmla="*/ 988773 w 4968675"/>
              <a:gd name="connsiteY12" fmla="*/ 1139922 h 1311068"/>
              <a:gd name="connsiteX13" fmla="*/ 1120157 w 4968675"/>
              <a:gd name="connsiteY13" fmla="*/ 1230681 h 1311068"/>
              <a:gd name="connsiteX14" fmla="*/ 1160350 w 4968675"/>
              <a:gd name="connsiteY14" fmla="*/ 1210584 h 1311068"/>
              <a:gd name="connsiteX15" fmla="*/ 1200544 w 4968675"/>
              <a:gd name="connsiteY15" fmla="*/ 1150294 h 1311068"/>
              <a:gd name="connsiteX16" fmla="*/ 1210592 w 4968675"/>
              <a:gd name="connsiteY16" fmla="*/ 1039762 h 1311068"/>
              <a:gd name="connsiteX17" fmla="*/ 1301027 w 4968675"/>
              <a:gd name="connsiteY17" fmla="*/ 899085 h 1311068"/>
              <a:gd name="connsiteX18" fmla="*/ 1311075 w 4968675"/>
              <a:gd name="connsiteY18" fmla="*/ 848843 h 1311068"/>
              <a:gd name="connsiteX19" fmla="*/ 1351269 w 4968675"/>
              <a:gd name="connsiteY19" fmla="*/ 798602 h 1311068"/>
              <a:gd name="connsiteX20" fmla="*/ 1371366 w 4968675"/>
              <a:gd name="connsiteY20" fmla="*/ 768457 h 1311068"/>
              <a:gd name="connsiteX21" fmla="*/ 1381414 w 4968675"/>
              <a:gd name="connsiteY21" fmla="*/ 738311 h 1311068"/>
              <a:gd name="connsiteX22" fmla="*/ 1401511 w 4968675"/>
              <a:gd name="connsiteY22" fmla="*/ 688070 h 1311068"/>
              <a:gd name="connsiteX23" fmla="*/ 1421607 w 4968675"/>
              <a:gd name="connsiteY23" fmla="*/ 557441 h 1311068"/>
              <a:gd name="connsiteX24" fmla="*/ 1431656 w 4968675"/>
              <a:gd name="connsiteY24" fmla="*/ 748360 h 1311068"/>
              <a:gd name="connsiteX25" fmla="*/ 1451752 w 4968675"/>
              <a:gd name="connsiteY25" fmla="*/ 708166 h 1311068"/>
              <a:gd name="connsiteX26" fmla="*/ 1461801 w 4968675"/>
              <a:gd name="connsiteY26" fmla="*/ 678021 h 1311068"/>
              <a:gd name="connsiteX27" fmla="*/ 1512043 w 4968675"/>
              <a:gd name="connsiteY27" fmla="*/ 768457 h 1311068"/>
              <a:gd name="connsiteX28" fmla="*/ 1562284 w 4968675"/>
              <a:gd name="connsiteY28" fmla="*/ 828747 h 1311068"/>
              <a:gd name="connsiteX29" fmla="*/ 1592429 w 4968675"/>
              <a:gd name="connsiteY29" fmla="*/ 838795 h 1311068"/>
              <a:gd name="connsiteX30" fmla="*/ 1642671 w 4968675"/>
              <a:gd name="connsiteY30" fmla="*/ 728263 h 1311068"/>
              <a:gd name="connsiteX31" fmla="*/ 1702961 w 4968675"/>
              <a:gd name="connsiteY31" fmla="*/ 667973 h 1311068"/>
              <a:gd name="connsiteX32" fmla="*/ 1723058 w 4968675"/>
              <a:gd name="connsiteY32" fmla="*/ 627780 h 1311068"/>
              <a:gd name="connsiteX33" fmla="*/ 1753203 w 4968675"/>
              <a:gd name="connsiteY33" fmla="*/ 487103 h 1311068"/>
              <a:gd name="connsiteX34" fmla="*/ 1773300 w 4968675"/>
              <a:gd name="connsiteY34" fmla="*/ 517248 h 1311068"/>
              <a:gd name="connsiteX35" fmla="*/ 1783348 w 4968675"/>
              <a:gd name="connsiteY35" fmla="*/ 547393 h 1311068"/>
              <a:gd name="connsiteX36" fmla="*/ 1803445 w 4968675"/>
              <a:gd name="connsiteY36" fmla="*/ 617731 h 1311068"/>
              <a:gd name="connsiteX37" fmla="*/ 1853686 w 4968675"/>
              <a:gd name="connsiteY37" fmla="*/ 698118 h 1311068"/>
              <a:gd name="connsiteX38" fmla="*/ 1883832 w 4968675"/>
              <a:gd name="connsiteY38" fmla="*/ 858892 h 1311068"/>
              <a:gd name="connsiteX39" fmla="*/ 1913977 w 4968675"/>
              <a:gd name="connsiteY39" fmla="*/ 969424 h 1311068"/>
              <a:gd name="connsiteX40" fmla="*/ 1934073 w 4968675"/>
              <a:gd name="connsiteY40" fmla="*/ 1049810 h 1311068"/>
              <a:gd name="connsiteX41" fmla="*/ 1954170 w 4968675"/>
              <a:gd name="connsiteY41" fmla="*/ 1079955 h 1311068"/>
              <a:gd name="connsiteX42" fmla="*/ 1984315 w 4968675"/>
              <a:gd name="connsiteY42" fmla="*/ 1069907 h 1311068"/>
              <a:gd name="connsiteX43" fmla="*/ 1994363 w 4968675"/>
              <a:gd name="connsiteY43" fmla="*/ 1039762 h 1311068"/>
              <a:gd name="connsiteX44" fmla="*/ 2014460 w 4968675"/>
              <a:gd name="connsiteY44" fmla="*/ 1009617 h 1311068"/>
              <a:gd name="connsiteX45" fmla="*/ 2044605 w 4968675"/>
              <a:gd name="connsiteY45" fmla="*/ 959375 h 1311068"/>
              <a:gd name="connsiteX46" fmla="*/ 2084799 w 4968675"/>
              <a:gd name="connsiteY46" fmla="*/ 989520 h 1311068"/>
              <a:gd name="connsiteX47" fmla="*/ 2185282 w 4968675"/>
              <a:gd name="connsiteY47" fmla="*/ 1079955 h 1311068"/>
              <a:gd name="connsiteX48" fmla="*/ 2225475 w 4968675"/>
              <a:gd name="connsiteY48" fmla="*/ 1150294 h 1311068"/>
              <a:gd name="connsiteX49" fmla="*/ 2255621 w 4968675"/>
              <a:gd name="connsiteY49" fmla="*/ 1170391 h 1311068"/>
              <a:gd name="connsiteX50" fmla="*/ 2265669 w 4968675"/>
              <a:gd name="connsiteY50" fmla="*/ 1200536 h 1311068"/>
              <a:gd name="connsiteX51" fmla="*/ 2285766 w 4968675"/>
              <a:gd name="connsiteY51" fmla="*/ 1170391 h 1311068"/>
              <a:gd name="connsiteX52" fmla="*/ 2295814 w 4968675"/>
              <a:gd name="connsiteY52" fmla="*/ 1130197 h 1311068"/>
              <a:gd name="connsiteX53" fmla="*/ 2315911 w 4968675"/>
              <a:gd name="connsiteY53" fmla="*/ 1079955 h 1311068"/>
              <a:gd name="connsiteX54" fmla="*/ 2325959 w 4968675"/>
              <a:gd name="connsiteY54" fmla="*/ 1049810 h 1311068"/>
              <a:gd name="connsiteX55" fmla="*/ 2336007 w 4968675"/>
              <a:gd name="connsiteY55" fmla="*/ 889037 h 1311068"/>
              <a:gd name="connsiteX56" fmla="*/ 2366152 w 4968675"/>
              <a:gd name="connsiteY56" fmla="*/ 798602 h 1311068"/>
              <a:gd name="connsiteX57" fmla="*/ 2396297 w 4968675"/>
              <a:gd name="connsiteY57" fmla="*/ 748360 h 1311068"/>
              <a:gd name="connsiteX58" fmla="*/ 2406346 w 4968675"/>
              <a:gd name="connsiteY58" fmla="*/ 688070 h 1311068"/>
              <a:gd name="connsiteX59" fmla="*/ 2416394 w 4968675"/>
              <a:gd name="connsiteY59" fmla="*/ 718215 h 1311068"/>
              <a:gd name="connsiteX60" fmla="*/ 2426443 w 4968675"/>
              <a:gd name="connsiteY60" fmla="*/ 778505 h 1311068"/>
              <a:gd name="connsiteX61" fmla="*/ 2456588 w 4968675"/>
              <a:gd name="connsiteY61" fmla="*/ 848843 h 1311068"/>
              <a:gd name="connsiteX62" fmla="*/ 2466636 w 4968675"/>
              <a:gd name="connsiteY62" fmla="*/ 969424 h 1311068"/>
              <a:gd name="connsiteX63" fmla="*/ 2486733 w 4968675"/>
              <a:gd name="connsiteY63" fmla="*/ 1090004 h 1311068"/>
              <a:gd name="connsiteX64" fmla="*/ 2547023 w 4968675"/>
              <a:gd name="connsiteY64" fmla="*/ 1029714 h 1311068"/>
              <a:gd name="connsiteX65" fmla="*/ 2607313 w 4968675"/>
              <a:gd name="connsiteY65" fmla="*/ 989520 h 1311068"/>
              <a:gd name="connsiteX66" fmla="*/ 2657555 w 4968675"/>
              <a:gd name="connsiteY66" fmla="*/ 929230 h 1311068"/>
              <a:gd name="connsiteX67" fmla="*/ 2697748 w 4968675"/>
              <a:gd name="connsiteY67" fmla="*/ 868940 h 1311068"/>
              <a:gd name="connsiteX68" fmla="*/ 2768086 w 4968675"/>
              <a:gd name="connsiteY68" fmla="*/ 808650 h 1311068"/>
              <a:gd name="connsiteX69" fmla="*/ 2818328 w 4968675"/>
              <a:gd name="connsiteY69" fmla="*/ 818698 h 1311068"/>
              <a:gd name="connsiteX70" fmla="*/ 2868570 w 4968675"/>
              <a:gd name="connsiteY70" fmla="*/ 858892 h 1311068"/>
              <a:gd name="connsiteX71" fmla="*/ 2928860 w 4968675"/>
              <a:gd name="connsiteY71" fmla="*/ 889037 h 1311068"/>
              <a:gd name="connsiteX72" fmla="*/ 2959005 w 4968675"/>
              <a:gd name="connsiteY72" fmla="*/ 919182 h 1311068"/>
              <a:gd name="connsiteX73" fmla="*/ 2969054 w 4968675"/>
              <a:gd name="connsiteY73" fmla="*/ 949327 h 1311068"/>
              <a:gd name="connsiteX74" fmla="*/ 3049440 w 4968675"/>
              <a:gd name="connsiteY74" fmla="*/ 989520 h 1311068"/>
              <a:gd name="connsiteX75" fmla="*/ 3089634 w 4968675"/>
              <a:gd name="connsiteY75" fmla="*/ 1009617 h 1311068"/>
              <a:gd name="connsiteX76" fmla="*/ 3119779 w 4968675"/>
              <a:gd name="connsiteY76" fmla="*/ 979472 h 1311068"/>
              <a:gd name="connsiteX77" fmla="*/ 3149924 w 4968675"/>
              <a:gd name="connsiteY77" fmla="*/ 959375 h 1311068"/>
              <a:gd name="connsiteX78" fmla="*/ 3220262 w 4968675"/>
              <a:gd name="connsiteY78" fmla="*/ 889037 h 1311068"/>
              <a:gd name="connsiteX79" fmla="*/ 3230311 w 4968675"/>
              <a:gd name="connsiteY79" fmla="*/ 848843 h 1311068"/>
              <a:gd name="connsiteX80" fmla="*/ 3260456 w 4968675"/>
              <a:gd name="connsiteY80" fmla="*/ 768457 h 1311068"/>
              <a:gd name="connsiteX81" fmla="*/ 3270504 w 4968675"/>
              <a:gd name="connsiteY81" fmla="*/ 667973 h 1311068"/>
              <a:gd name="connsiteX82" fmla="*/ 3290601 w 4968675"/>
              <a:gd name="connsiteY82" fmla="*/ 617731 h 1311068"/>
              <a:gd name="connsiteX83" fmla="*/ 3300649 w 4968675"/>
              <a:gd name="connsiteY83" fmla="*/ 577538 h 1311068"/>
              <a:gd name="connsiteX84" fmla="*/ 3320746 w 4968675"/>
              <a:gd name="connsiteY84" fmla="*/ 547393 h 1311068"/>
              <a:gd name="connsiteX85" fmla="*/ 3350891 w 4968675"/>
              <a:gd name="connsiteY85" fmla="*/ 456958 h 1311068"/>
              <a:gd name="connsiteX86" fmla="*/ 3370988 w 4968675"/>
              <a:gd name="connsiteY86" fmla="*/ 426813 h 1311068"/>
              <a:gd name="connsiteX87" fmla="*/ 3391084 w 4968675"/>
              <a:gd name="connsiteY87" fmla="*/ 346426 h 1311068"/>
              <a:gd name="connsiteX88" fmla="*/ 3456383 w 4968675"/>
              <a:gd name="connsiteY88" fmla="*/ 137550 h 1311068"/>
              <a:gd name="connsiteX89" fmla="*/ 3451374 w 4968675"/>
              <a:gd name="connsiteY89" fmla="*/ 477054 h 1311068"/>
              <a:gd name="connsiteX90" fmla="*/ 3501616 w 4968675"/>
              <a:gd name="connsiteY90" fmla="*/ 607683 h 1311068"/>
              <a:gd name="connsiteX91" fmla="*/ 3511664 w 4968675"/>
              <a:gd name="connsiteY91" fmla="*/ 758408 h 1311068"/>
              <a:gd name="connsiteX92" fmla="*/ 3541810 w 4968675"/>
              <a:gd name="connsiteY92" fmla="*/ 929230 h 1311068"/>
              <a:gd name="connsiteX93" fmla="*/ 3582003 w 4968675"/>
              <a:gd name="connsiteY93" fmla="*/ 1049810 h 1311068"/>
              <a:gd name="connsiteX94" fmla="*/ 3592051 w 4968675"/>
              <a:gd name="connsiteY94" fmla="*/ 1090004 h 1311068"/>
              <a:gd name="connsiteX95" fmla="*/ 3602100 w 4968675"/>
              <a:gd name="connsiteY95" fmla="*/ 1220632 h 1311068"/>
              <a:gd name="connsiteX96" fmla="*/ 3622196 w 4968675"/>
              <a:gd name="connsiteY96" fmla="*/ 1280922 h 1311068"/>
              <a:gd name="connsiteX97" fmla="*/ 3632245 w 4968675"/>
              <a:gd name="connsiteY97" fmla="*/ 1311068 h 1311068"/>
              <a:gd name="connsiteX98" fmla="*/ 3692535 w 4968675"/>
              <a:gd name="connsiteY98" fmla="*/ 1230681 h 1311068"/>
              <a:gd name="connsiteX99" fmla="*/ 3742777 w 4968675"/>
              <a:gd name="connsiteY99" fmla="*/ 1150294 h 1311068"/>
              <a:gd name="connsiteX100" fmla="*/ 3762873 w 4968675"/>
              <a:gd name="connsiteY100" fmla="*/ 1079955 h 1311068"/>
              <a:gd name="connsiteX101" fmla="*/ 3772922 w 4968675"/>
              <a:gd name="connsiteY101" fmla="*/ 1019665 h 1311068"/>
              <a:gd name="connsiteX102" fmla="*/ 3803067 w 4968675"/>
              <a:gd name="connsiteY102" fmla="*/ 949327 h 1311068"/>
              <a:gd name="connsiteX103" fmla="*/ 3813115 w 4968675"/>
              <a:gd name="connsiteY103" fmla="*/ 848843 h 1311068"/>
              <a:gd name="connsiteX104" fmla="*/ 3843260 w 4968675"/>
              <a:gd name="connsiteY104" fmla="*/ 778505 h 1311068"/>
              <a:gd name="connsiteX105" fmla="*/ 3913599 w 4968675"/>
              <a:gd name="connsiteY105" fmla="*/ 868940 h 1311068"/>
              <a:gd name="connsiteX106" fmla="*/ 3933695 w 4968675"/>
              <a:gd name="connsiteY106" fmla="*/ 909133 h 1311068"/>
              <a:gd name="connsiteX107" fmla="*/ 3943744 w 4968675"/>
              <a:gd name="connsiteY107" fmla="*/ 1009617 h 1311068"/>
              <a:gd name="connsiteX108" fmla="*/ 3993985 w 4968675"/>
              <a:gd name="connsiteY108" fmla="*/ 1029714 h 1311068"/>
              <a:gd name="connsiteX109" fmla="*/ 4164807 w 4968675"/>
              <a:gd name="connsiteY109" fmla="*/ 1049810 h 1311068"/>
              <a:gd name="connsiteX110" fmla="*/ 4194952 w 4968675"/>
              <a:gd name="connsiteY110" fmla="*/ 1039762 h 1311068"/>
              <a:gd name="connsiteX111" fmla="*/ 4205001 w 4968675"/>
              <a:gd name="connsiteY111" fmla="*/ 959375 h 1311068"/>
              <a:gd name="connsiteX112" fmla="*/ 4215049 w 4968675"/>
              <a:gd name="connsiteY112" fmla="*/ 909133 h 1311068"/>
              <a:gd name="connsiteX113" fmla="*/ 4265291 w 4968675"/>
              <a:gd name="connsiteY113" fmla="*/ 878988 h 1311068"/>
              <a:gd name="connsiteX114" fmla="*/ 4285388 w 4968675"/>
              <a:gd name="connsiteY114" fmla="*/ 848843 h 1311068"/>
              <a:gd name="connsiteX115" fmla="*/ 4325581 w 4968675"/>
              <a:gd name="connsiteY115" fmla="*/ 808650 h 1311068"/>
              <a:gd name="connsiteX116" fmla="*/ 4335629 w 4968675"/>
              <a:gd name="connsiteY116" fmla="*/ 748360 h 1311068"/>
              <a:gd name="connsiteX117" fmla="*/ 4355726 w 4968675"/>
              <a:gd name="connsiteY117" fmla="*/ 718215 h 1311068"/>
              <a:gd name="connsiteX118" fmla="*/ 4385871 w 4968675"/>
              <a:gd name="connsiteY118" fmla="*/ 657925 h 1311068"/>
              <a:gd name="connsiteX119" fmla="*/ 4416016 w 4968675"/>
              <a:gd name="connsiteY119" fmla="*/ 667973 h 1311068"/>
              <a:gd name="connsiteX120" fmla="*/ 4446161 w 4968675"/>
              <a:gd name="connsiteY120" fmla="*/ 778505 h 1311068"/>
              <a:gd name="connsiteX121" fmla="*/ 4466258 w 4968675"/>
              <a:gd name="connsiteY121" fmla="*/ 848843 h 1311068"/>
              <a:gd name="connsiteX122" fmla="*/ 4486355 w 4968675"/>
              <a:gd name="connsiteY122" fmla="*/ 878988 h 1311068"/>
              <a:gd name="connsiteX123" fmla="*/ 4526548 w 4968675"/>
              <a:gd name="connsiteY123" fmla="*/ 818698 h 1311068"/>
              <a:gd name="connsiteX124" fmla="*/ 4586838 w 4968675"/>
              <a:gd name="connsiteY124" fmla="*/ 718215 h 1311068"/>
              <a:gd name="connsiteX125" fmla="*/ 4596886 w 4968675"/>
              <a:gd name="connsiteY125" fmla="*/ 527296 h 1311068"/>
              <a:gd name="connsiteX126" fmla="*/ 4606935 w 4968675"/>
              <a:gd name="connsiteY126" fmla="*/ 487103 h 1311068"/>
              <a:gd name="connsiteX127" fmla="*/ 4657177 w 4968675"/>
              <a:gd name="connsiteY127" fmla="*/ 597635 h 1311068"/>
              <a:gd name="connsiteX128" fmla="*/ 4667225 w 4968675"/>
              <a:gd name="connsiteY128" fmla="*/ 678021 h 1311068"/>
              <a:gd name="connsiteX129" fmla="*/ 4677273 w 4968675"/>
              <a:gd name="connsiteY129" fmla="*/ 808650 h 1311068"/>
              <a:gd name="connsiteX130" fmla="*/ 4707418 w 4968675"/>
              <a:gd name="connsiteY130" fmla="*/ 899085 h 1311068"/>
              <a:gd name="connsiteX131" fmla="*/ 4717467 w 4968675"/>
              <a:gd name="connsiteY131" fmla="*/ 929230 h 1311068"/>
              <a:gd name="connsiteX132" fmla="*/ 4727515 w 4968675"/>
              <a:gd name="connsiteY132" fmla="*/ 959375 h 1311068"/>
              <a:gd name="connsiteX133" fmla="*/ 4757660 w 4968675"/>
              <a:gd name="connsiteY133" fmla="*/ 989520 h 1311068"/>
              <a:gd name="connsiteX134" fmla="*/ 4767708 w 4968675"/>
              <a:gd name="connsiteY134" fmla="*/ 1130197 h 1311068"/>
              <a:gd name="connsiteX135" fmla="*/ 4807902 w 4968675"/>
              <a:gd name="connsiteY135" fmla="*/ 1150294 h 1311068"/>
              <a:gd name="connsiteX136" fmla="*/ 4868192 w 4968675"/>
              <a:gd name="connsiteY136" fmla="*/ 1090004 h 1311068"/>
              <a:gd name="connsiteX137" fmla="*/ 4908385 w 4968675"/>
              <a:gd name="connsiteY137" fmla="*/ 1019665 h 1311068"/>
              <a:gd name="connsiteX138" fmla="*/ 4948579 w 4968675"/>
              <a:gd name="connsiteY138" fmla="*/ 959375 h 1311068"/>
              <a:gd name="connsiteX139" fmla="*/ 4968675 w 4968675"/>
              <a:gd name="connsiteY139" fmla="*/ 909133 h 1311068"/>
              <a:gd name="connsiteX0" fmla="*/ 55536 w 5024211"/>
              <a:gd name="connsiteY0" fmla="*/ 80498 h 1391566"/>
              <a:gd name="connsiteX1" fmla="*/ 67787 w 5024211"/>
              <a:gd name="connsiteY1" fmla="*/ 69599 h 1391566"/>
              <a:gd name="connsiteX2" fmla="*/ 462260 w 5024211"/>
              <a:gd name="connsiteY2" fmla="*/ 498095 h 1391566"/>
              <a:gd name="connsiteX3" fmla="*/ 552695 w 5024211"/>
              <a:gd name="connsiteY3" fmla="*/ 646660 h 1391566"/>
              <a:gd name="connsiteX4" fmla="*/ 572792 w 5024211"/>
              <a:gd name="connsiteY4" fmla="*/ 909674 h 1391566"/>
              <a:gd name="connsiteX5" fmla="*/ 683324 w 5024211"/>
              <a:gd name="connsiteY5" fmla="*/ 780619 h 1391566"/>
              <a:gd name="connsiteX6" fmla="*/ 713469 w 5024211"/>
              <a:gd name="connsiteY6" fmla="*/ 810331 h 1391566"/>
              <a:gd name="connsiteX7" fmla="*/ 793855 w 5024211"/>
              <a:gd name="connsiteY7" fmla="*/ 1100163 h 1391566"/>
              <a:gd name="connsiteX8" fmla="*/ 824000 w 5024211"/>
              <a:gd name="connsiteY8" fmla="*/ 1080067 h 1391566"/>
              <a:gd name="connsiteX9" fmla="*/ 837830 w 5024211"/>
              <a:gd name="connsiteY9" fmla="*/ 1063104 h 1391566"/>
              <a:gd name="connsiteX10" fmla="*/ 924484 w 5024211"/>
              <a:gd name="connsiteY10" fmla="*/ 1029825 h 1391566"/>
              <a:gd name="connsiteX11" fmla="*/ 974726 w 5024211"/>
              <a:gd name="connsiteY11" fmla="*/ 1150405 h 1391566"/>
              <a:gd name="connsiteX12" fmla="*/ 1045064 w 5024211"/>
              <a:gd name="connsiteY12" fmla="*/ 1200647 h 1391566"/>
              <a:gd name="connsiteX13" fmla="*/ 1044309 w 5024211"/>
              <a:gd name="connsiteY13" fmla="*/ 1220420 h 1391566"/>
              <a:gd name="connsiteX14" fmla="*/ 1175693 w 5024211"/>
              <a:gd name="connsiteY14" fmla="*/ 1311179 h 1391566"/>
              <a:gd name="connsiteX15" fmla="*/ 1215886 w 5024211"/>
              <a:gd name="connsiteY15" fmla="*/ 1291082 h 1391566"/>
              <a:gd name="connsiteX16" fmla="*/ 1256080 w 5024211"/>
              <a:gd name="connsiteY16" fmla="*/ 1230792 h 1391566"/>
              <a:gd name="connsiteX17" fmla="*/ 1266128 w 5024211"/>
              <a:gd name="connsiteY17" fmla="*/ 1120260 h 1391566"/>
              <a:gd name="connsiteX18" fmla="*/ 1356563 w 5024211"/>
              <a:gd name="connsiteY18" fmla="*/ 979583 h 1391566"/>
              <a:gd name="connsiteX19" fmla="*/ 1366611 w 5024211"/>
              <a:gd name="connsiteY19" fmla="*/ 929341 h 1391566"/>
              <a:gd name="connsiteX20" fmla="*/ 1406805 w 5024211"/>
              <a:gd name="connsiteY20" fmla="*/ 879100 h 1391566"/>
              <a:gd name="connsiteX21" fmla="*/ 1426902 w 5024211"/>
              <a:gd name="connsiteY21" fmla="*/ 848955 h 1391566"/>
              <a:gd name="connsiteX22" fmla="*/ 1436950 w 5024211"/>
              <a:gd name="connsiteY22" fmla="*/ 818809 h 1391566"/>
              <a:gd name="connsiteX23" fmla="*/ 1457047 w 5024211"/>
              <a:gd name="connsiteY23" fmla="*/ 768568 h 1391566"/>
              <a:gd name="connsiteX24" fmla="*/ 1477143 w 5024211"/>
              <a:gd name="connsiteY24" fmla="*/ 637939 h 1391566"/>
              <a:gd name="connsiteX25" fmla="*/ 1487192 w 5024211"/>
              <a:gd name="connsiteY25" fmla="*/ 828858 h 1391566"/>
              <a:gd name="connsiteX26" fmla="*/ 1507288 w 5024211"/>
              <a:gd name="connsiteY26" fmla="*/ 788664 h 1391566"/>
              <a:gd name="connsiteX27" fmla="*/ 1517337 w 5024211"/>
              <a:gd name="connsiteY27" fmla="*/ 758519 h 1391566"/>
              <a:gd name="connsiteX28" fmla="*/ 1567579 w 5024211"/>
              <a:gd name="connsiteY28" fmla="*/ 848955 h 1391566"/>
              <a:gd name="connsiteX29" fmla="*/ 1617820 w 5024211"/>
              <a:gd name="connsiteY29" fmla="*/ 909245 h 1391566"/>
              <a:gd name="connsiteX30" fmla="*/ 1647965 w 5024211"/>
              <a:gd name="connsiteY30" fmla="*/ 919293 h 1391566"/>
              <a:gd name="connsiteX31" fmla="*/ 1698207 w 5024211"/>
              <a:gd name="connsiteY31" fmla="*/ 808761 h 1391566"/>
              <a:gd name="connsiteX32" fmla="*/ 1758497 w 5024211"/>
              <a:gd name="connsiteY32" fmla="*/ 748471 h 1391566"/>
              <a:gd name="connsiteX33" fmla="*/ 1778594 w 5024211"/>
              <a:gd name="connsiteY33" fmla="*/ 708278 h 1391566"/>
              <a:gd name="connsiteX34" fmla="*/ 1808739 w 5024211"/>
              <a:gd name="connsiteY34" fmla="*/ 567601 h 1391566"/>
              <a:gd name="connsiteX35" fmla="*/ 1828836 w 5024211"/>
              <a:gd name="connsiteY35" fmla="*/ 597746 h 1391566"/>
              <a:gd name="connsiteX36" fmla="*/ 1838884 w 5024211"/>
              <a:gd name="connsiteY36" fmla="*/ 627891 h 1391566"/>
              <a:gd name="connsiteX37" fmla="*/ 1858981 w 5024211"/>
              <a:gd name="connsiteY37" fmla="*/ 698229 h 1391566"/>
              <a:gd name="connsiteX38" fmla="*/ 1909222 w 5024211"/>
              <a:gd name="connsiteY38" fmla="*/ 778616 h 1391566"/>
              <a:gd name="connsiteX39" fmla="*/ 1939368 w 5024211"/>
              <a:gd name="connsiteY39" fmla="*/ 939390 h 1391566"/>
              <a:gd name="connsiteX40" fmla="*/ 1969513 w 5024211"/>
              <a:gd name="connsiteY40" fmla="*/ 1049922 h 1391566"/>
              <a:gd name="connsiteX41" fmla="*/ 1989609 w 5024211"/>
              <a:gd name="connsiteY41" fmla="*/ 1130308 h 1391566"/>
              <a:gd name="connsiteX42" fmla="*/ 2009706 w 5024211"/>
              <a:gd name="connsiteY42" fmla="*/ 1160453 h 1391566"/>
              <a:gd name="connsiteX43" fmla="*/ 2039851 w 5024211"/>
              <a:gd name="connsiteY43" fmla="*/ 1150405 h 1391566"/>
              <a:gd name="connsiteX44" fmla="*/ 2049899 w 5024211"/>
              <a:gd name="connsiteY44" fmla="*/ 1120260 h 1391566"/>
              <a:gd name="connsiteX45" fmla="*/ 2069996 w 5024211"/>
              <a:gd name="connsiteY45" fmla="*/ 1090115 h 1391566"/>
              <a:gd name="connsiteX46" fmla="*/ 2100141 w 5024211"/>
              <a:gd name="connsiteY46" fmla="*/ 1039873 h 1391566"/>
              <a:gd name="connsiteX47" fmla="*/ 2140335 w 5024211"/>
              <a:gd name="connsiteY47" fmla="*/ 1070018 h 1391566"/>
              <a:gd name="connsiteX48" fmla="*/ 2240818 w 5024211"/>
              <a:gd name="connsiteY48" fmla="*/ 1160453 h 1391566"/>
              <a:gd name="connsiteX49" fmla="*/ 2281011 w 5024211"/>
              <a:gd name="connsiteY49" fmla="*/ 1230792 h 1391566"/>
              <a:gd name="connsiteX50" fmla="*/ 2311157 w 5024211"/>
              <a:gd name="connsiteY50" fmla="*/ 1250889 h 1391566"/>
              <a:gd name="connsiteX51" fmla="*/ 2321205 w 5024211"/>
              <a:gd name="connsiteY51" fmla="*/ 1281034 h 1391566"/>
              <a:gd name="connsiteX52" fmla="*/ 2341302 w 5024211"/>
              <a:gd name="connsiteY52" fmla="*/ 1250889 h 1391566"/>
              <a:gd name="connsiteX53" fmla="*/ 2351350 w 5024211"/>
              <a:gd name="connsiteY53" fmla="*/ 1210695 h 1391566"/>
              <a:gd name="connsiteX54" fmla="*/ 2371447 w 5024211"/>
              <a:gd name="connsiteY54" fmla="*/ 1160453 h 1391566"/>
              <a:gd name="connsiteX55" fmla="*/ 2381495 w 5024211"/>
              <a:gd name="connsiteY55" fmla="*/ 1130308 h 1391566"/>
              <a:gd name="connsiteX56" fmla="*/ 2391543 w 5024211"/>
              <a:gd name="connsiteY56" fmla="*/ 969535 h 1391566"/>
              <a:gd name="connsiteX57" fmla="*/ 2421688 w 5024211"/>
              <a:gd name="connsiteY57" fmla="*/ 879100 h 1391566"/>
              <a:gd name="connsiteX58" fmla="*/ 2451833 w 5024211"/>
              <a:gd name="connsiteY58" fmla="*/ 828858 h 1391566"/>
              <a:gd name="connsiteX59" fmla="*/ 2461882 w 5024211"/>
              <a:gd name="connsiteY59" fmla="*/ 768568 h 1391566"/>
              <a:gd name="connsiteX60" fmla="*/ 2471930 w 5024211"/>
              <a:gd name="connsiteY60" fmla="*/ 798713 h 1391566"/>
              <a:gd name="connsiteX61" fmla="*/ 2481979 w 5024211"/>
              <a:gd name="connsiteY61" fmla="*/ 859003 h 1391566"/>
              <a:gd name="connsiteX62" fmla="*/ 2512124 w 5024211"/>
              <a:gd name="connsiteY62" fmla="*/ 929341 h 1391566"/>
              <a:gd name="connsiteX63" fmla="*/ 2522172 w 5024211"/>
              <a:gd name="connsiteY63" fmla="*/ 1049922 h 1391566"/>
              <a:gd name="connsiteX64" fmla="*/ 2542269 w 5024211"/>
              <a:gd name="connsiteY64" fmla="*/ 1170502 h 1391566"/>
              <a:gd name="connsiteX65" fmla="*/ 2602559 w 5024211"/>
              <a:gd name="connsiteY65" fmla="*/ 1110212 h 1391566"/>
              <a:gd name="connsiteX66" fmla="*/ 2662849 w 5024211"/>
              <a:gd name="connsiteY66" fmla="*/ 1070018 h 1391566"/>
              <a:gd name="connsiteX67" fmla="*/ 2713091 w 5024211"/>
              <a:gd name="connsiteY67" fmla="*/ 1009728 h 1391566"/>
              <a:gd name="connsiteX68" fmla="*/ 2753284 w 5024211"/>
              <a:gd name="connsiteY68" fmla="*/ 949438 h 1391566"/>
              <a:gd name="connsiteX69" fmla="*/ 2823622 w 5024211"/>
              <a:gd name="connsiteY69" fmla="*/ 889148 h 1391566"/>
              <a:gd name="connsiteX70" fmla="*/ 2873864 w 5024211"/>
              <a:gd name="connsiteY70" fmla="*/ 899196 h 1391566"/>
              <a:gd name="connsiteX71" fmla="*/ 2924106 w 5024211"/>
              <a:gd name="connsiteY71" fmla="*/ 939390 h 1391566"/>
              <a:gd name="connsiteX72" fmla="*/ 2984396 w 5024211"/>
              <a:gd name="connsiteY72" fmla="*/ 969535 h 1391566"/>
              <a:gd name="connsiteX73" fmla="*/ 3014541 w 5024211"/>
              <a:gd name="connsiteY73" fmla="*/ 999680 h 1391566"/>
              <a:gd name="connsiteX74" fmla="*/ 3024590 w 5024211"/>
              <a:gd name="connsiteY74" fmla="*/ 1029825 h 1391566"/>
              <a:gd name="connsiteX75" fmla="*/ 3104976 w 5024211"/>
              <a:gd name="connsiteY75" fmla="*/ 1070018 h 1391566"/>
              <a:gd name="connsiteX76" fmla="*/ 3145170 w 5024211"/>
              <a:gd name="connsiteY76" fmla="*/ 1090115 h 1391566"/>
              <a:gd name="connsiteX77" fmla="*/ 3175315 w 5024211"/>
              <a:gd name="connsiteY77" fmla="*/ 1059970 h 1391566"/>
              <a:gd name="connsiteX78" fmla="*/ 3205460 w 5024211"/>
              <a:gd name="connsiteY78" fmla="*/ 1039873 h 1391566"/>
              <a:gd name="connsiteX79" fmla="*/ 3275798 w 5024211"/>
              <a:gd name="connsiteY79" fmla="*/ 969535 h 1391566"/>
              <a:gd name="connsiteX80" fmla="*/ 3285847 w 5024211"/>
              <a:gd name="connsiteY80" fmla="*/ 929341 h 1391566"/>
              <a:gd name="connsiteX81" fmla="*/ 3315992 w 5024211"/>
              <a:gd name="connsiteY81" fmla="*/ 848955 h 1391566"/>
              <a:gd name="connsiteX82" fmla="*/ 3326040 w 5024211"/>
              <a:gd name="connsiteY82" fmla="*/ 748471 h 1391566"/>
              <a:gd name="connsiteX83" fmla="*/ 3346137 w 5024211"/>
              <a:gd name="connsiteY83" fmla="*/ 698229 h 1391566"/>
              <a:gd name="connsiteX84" fmla="*/ 3356185 w 5024211"/>
              <a:gd name="connsiteY84" fmla="*/ 658036 h 1391566"/>
              <a:gd name="connsiteX85" fmla="*/ 3376282 w 5024211"/>
              <a:gd name="connsiteY85" fmla="*/ 627891 h 1391566"/>
              <a:gd name="connsiteX86" fmla="*/ 3406427 w 5024211"/>
              <a:gd name="connsiteY86" fmla="*/ 537456 h 1391566"/>
              <a:gd name="connsiteX87" fmla="*/ 3426524 w 5024211"/>
              <a:gd name="connsiteY87" fmla="*/ 507311 h 1391566"/>
              <a:gd name="connsiteX88" fmla="*/ 3446620 w 5024211"/>
              <a:gd name="connsiteY88" fmla="*/ 426924 h 1391566"/>
              <a:gd name="connsiteX89" fmla="*/ 3511919 w 5024211"/>
              <a:gd name="connsiteY89" fmla="*/ 218048 h 1391566"/>
              <a:gd name="connsiteX90" fmla="*/ 3506910 w 5024211"/>
              <a:gd name="connsiteY90" fmla="*/ 557552 h 1391566"/>
              <a:gd name="connsiteX91" fmla="*/ 3557152 w 5024211"/>
              <a:gd name="connsiteY91" fmla="*/ 688181 h 1391566"/>
              <a:gd name="connsiteX92" fmla="*/ 3567200 w 5024211"/>
              <a:gd name="connsiteY92" fmla="*/ 838906 h 1391566"/>
              <a:gd name="connsiteX93" fmla="*/ 3597346 w 5024211"/>
              <a:gd name="connsiteY93" fmla="*/ 1009728 h 1391566"/>
              <a:gd name="connsiteX94" fmla="*/ 3637539 w 5024211"/>
              <a:gd name="connsiteY94" fmla="*/ 1130308 h 1391566"/>
              <a:gd name="connsiteX95" fmla="*/ 3647587 w 5024211"/>
              <a:gd name="connsiteY95" fmla="*/ 1170502 h 1391566"/>
              <a:gd name="connsiteX96" fmla="*/ 3657636 w 5024211"/>
              <a:gd name="connsiteY96" fmla="*/ 1301130 h 1391566"/>
              <a:gd name="connsiteX97" fmla="*/ 3677732 w 5024211"/>
              <a:gd name="connsiteY97" fmla="*/ 1361420 h 1391566"/>
              <a:gd name="connsiteX98" fmla="*/ 3687781 w 5024211"/>
              <a:gd name="connsiteY98" fmla="*/ 1391566 h 1391566"/>
              <a:gd name="connsiteX99" fmla="*/ 3748071 w 5024211"/>
              <a:gd name="connsiteY99" fmla="*/ 1311179 h 1391566"/>
              <a:gd name="connsiteX100" fmla="*/ 3798313 w 5024211"/>
              <a:gd name="connsiteY100" fmla="*/ 1230792 h 1391566"/>
              <a:gd name="connsiteX101" fmla="*/ 3818409 w 5024211"/>
              <a:gd name="connsiteY101" fmla="*/ 1160453 h 1391566"/>
              <a:gd name="connsiteX102" fmla="*/ 3828458 w 5024211"/>
              <a:gd name="connsiteY102" fmla="*/ 1100163 h 1391566"/>
              <a:gd name="connsiteX103" fmla="*/ 3858603 w 5024211"/>
              <a:gd name="connsiteY103" fmla="*/ 1029825 h 1391566"/>
              <a:gd name="connsiteX104" fmla="*/ 3868651 w 5024211"/>
              <a:gd name="connsiteY104" fmla="*/ 929341 h 1391566"/>
              <a:gd name="connsiteX105" fmla="*/ 3898796 w 5024211"/>
              <a:gd name="connsiteY105" fmla="*/ 859003 h 1391566"/>
              <a:gd name="connsiteX106" fmla="*/ 3969135 w 5024211"/>
              <a:gd name="connsiteY106" fmla="*/ 949438 h 1391566"/>
              <a:gd name="connsiteX107" fmla="*/ 3989231 w 5024211"/>
              <a:gd name="connsiteY107" fmla="*/ 989631 h 1391566"/>
              <a:gd name="connsiteX108" fmla="*/ 3999280 w 5024211"/>
              <a:gd name="connsiteY108" fmla="*/ 1090115 h 1391566"/>
              <a:gd name="connsiteX109" fmla="*/ 4049521 w 5024211"/>
              <a:gd name="connsiteY109" fmla="*/ 1110212 h 1391566"/>
              <a:gd name="connsiteX110" fmla="*/ 4220343 w 5024211"/>
              <a:gd name="connsiteY110" fmla="*/ 1130308 h 1391566"/>
              <a:gd name="connsiteX111" fmla="*/ 4250488 w 5024211"/>
              <a:gd name="connsiteY111" fmla="*/ 1120260 h 1391566"/>
              <a:gd name="connsiteX112" fmla="*/ 4260537 w 5024211"/>
              <a:gd name="connsiteY112" fmla="*/ 1039873 h 1391566"/>
              <a:gd name="connsiteX113" fmla="*/ 4270585 w 5024211"/>
              <a:gd name="connsiteY113" fmla="*/ 989631 h 1391566"/>
              <a:gd name="connsiteX114" fmla="*/ 4320827 w 5024211"/>
              <a:gd name="connsiteY114" fmla="*/ 959486 h 1391566"/>
              <a:gd name="connsiteX115" fmla="*/ 4340924 w 5024211"/>
              <a:gd name="connsiteY115" fmla="*/ 929341 h 1391566"/>
              <a:gd name="connsiteX116" fmla="*/ 4381117 w 5024211"/>
              <a:gd name="connsiteY116" fmla="*/ 889148 h 1391566"/>
              <a:gd name="connsiteX117" fmla="*/ 4391165 w 5024211"/>
              <a:gd name="connsiteY117" fmla="*/ 828858 h 1391566"/>
              <a:gd name="connsiteX118" fmla="*/ 4411262 w 5024211"/>
              <a:gd name="connsiteY118" fmla="*/ 798713 h 1391566"/>
              <a:gd name="connsiteX119" fmla="*/ 4441407 w 5024211"/>
              <a:gd name="connsiteY119" fmla="*/ 738423 h 1391566"/>
              <a:gd name="connsiteX120" fmla="*/ 4471552 w 5024211"/>
              <a:gd name="connsiteY120" fmla="*/ 748471 h 1391566"/>
              <a:gd name="connsiteX121" fmla="*/ 4501697 w 5024211"/>
              <a:gd name="connsiteY121" fmla="*/ 859003 h 1391566"/>
              <a:gd name="connsiteX122" fmla="*/ 4521794 w 5024211"/>
              <a:gd name="connsiteY122" fmla="*/ 929341 h 1391566"/>
              <a:gd name="connsiteX123" fmla="*/ 4541891 w 5024211"/>
              <a:gd name="connsiteY123" fmla="*/ 959486 h 1391566"/>
              <a:gd name="connsiteX124" fmla="*/ 4582084 w 5024211"/>
              <a:gd name="connsiteY124" fmla="*/ 899196 h 1391566"/>
              <a:gd name="connsiteX125" fmla="*/ 4642374 w 5024211"/>
              <a:gd name="connsiteY125" fmla="*/ 798713 h 1391566"/>
              <a:gd name="connsiteX126" fmla="*/ 4652422 w 5024211"/>
              <a:gd name="connsiteY126" fmla="*/ 607794 h 1391566"/>
              <a:gd name="connsiteX127" fmla="*/ 4662471 w 5024211"/>
              <a:gd name="connsiteY127" fmla="*/ 567601 h 1391566"/>
              <a:gd name="connsiteX128" fmla="*/ 4712713 w 5024211"/>
              <a:gd name="connsiteY128" fmla="*/ 678133 h 1391566"/>
              <a:gd name="connsiteX129" fmla="*/ 4722761 w 5024211"/>
              <a:gd name="connsiteY129" fmla="*/ 758519 h 1391566"/>
              <a:gd name="connsiteX130" fmla="*/ 4732809 w 5024211"/>
              <a:gd name="connsiteY130" fmla="*/ 889148 h 1391566"/>
              <a:gd name="connsiteX131" fmla="*/ 4762954 w 5024211"/>
              <a:gd name="connsiteY131" fmla="*/ 979583 h 1391566"/>
              <a:gd name="connsiteX132" fmla="*/ 4773003 w 5024211"/>
              <a:gd name="connsiteY132" fmla="*/ 1009728 h 1391566"/>
              <a:gd name="connsiteX133" fmla="*/ 4783051 w 5024211"/>
              <a:gd name="connsiteY133" fmla="*/ 1039873 h 1391566"/>
              <a:gd name="connsiteX134" fmla="*/ 4813196 w 5024211"/>
              <a:gd name="connsiteY134" fmla="*/ 1070018 h 1391566"/>
              <a:gd name="connsiteX135" fmla="*/ 4823244 w 5024211"/>
              <a:gd name="connsiteY135" fmla="*/ 1210695 h 1391566"/>
              <a:gd name="connsiteX136" fmla="*/ 4863438 w 5024211"/>
              <a:gd name="connsiteY136" fmla="*/ 1230792 h 1391566"/>
              <a:gd name="connsiteX137" fmla="*/ 4923728 w 5024211"/>
              <a:gd name="connsiteY137" fmla="*/ 1170502 h 1391566"/>
              <a:gd name="connsiteX138" fmla="*/ 4963921 w 5024211"/>
              <a:gd name="connsiteY138" fmla="*/ 1100163 h 1391566"/>
              <a:gd name="connsiteX139" fmla="*/ 5004115 w 5024211"/>
              <a:gd name="connsiteY139" fmla="*/ 1039873 h 1391566"/>
              <a:gd name="connsiteX140" fmla="*/ 5024211 w 5024211"/>
              <a:gd name="connsiteY140" fmla="*/ 989631 h 1391566"/>
              <a:gd name="connsiteX0" fmla="*/ 67787 w 5036462"/>
              <a:gd name="connsiteY0" fmla="*/ 150097 h 1461165"/>
              <a:gd name="connsiteX1" fmla="*/ 67787 w 5036462"/>
              <a:gd name="connsiteY1" fmla="*/ 69599 h 1461165"/>
              <a:gd name="connsiteX2" fmla="*/ 474511 w 5036462"/>
              <a:gd name="connsiteY2" fmla="*/ 567694 h 1461165"/>
              <a:gd name="connsiteX3" fmla="*/ 564946 w 5036462"/>
              <a:gd name="connsiteY3" fmla="*/ 716259 h 1461165"/>
              <a:gd name="connsiteX4" fmla="*/ 585043 w 5036462"/>
              <a:gd name="connsiteY4" fmla="*/ 979273 h 1461165"/>
              <a:gd name="connsiteX5" fmla="*/ 695575 w 5036462"/>
              <a:gd name="connsiteY5" fmla="*/ 850218 h 1461165"/>
              <a:gd name="connsiteX6" fmla="*/ 725720 w 5036462"/>
              <a:gd name="connsiteY6" fmla="*/ 879930 h 1461165"/>
              <a:gd name="connsiteX7" fmla="*/ 806106 w 5036462"/>
              <a:gd name="connsiteY7" fmla="*/ 1169762 h 1461165"/>
              <a:gd name="connsiteX8" fmla="*/ 836251 w 5036462"/>
              <a:gd name="connsiteY8" fmla="*/ 1149666 h 1461165"/>
              <a:gd name="connsiteX9" fmla="*/ 850081 w 5036462"/>
              <a:gd name="connsiteY9" fmla="*/ 1132703 h 1461165"/>
              <a:gd name="connsiteX10" fmla="*/ 936735 w 5036462"/>
              <a:gd name="connsiteY10" fmla="*/ 1099424 h 1461165"/>
              <a:gd name="connsiteX11" fmla="*/ 986977 w 5036462"/>
              <a:gd name="connsiteY11" fmla="*/ 1220004 h 1461165"/>
              <a:gd name="connsiteX12" fmla="*/ 1057315 w 5036462"/>
              <a:gd name="connsiteY12" fmla="*/ 1270246 h 1461165"/>
              <a:gd name="connsiteX13" fmla="*/ 1056560 w 5036462"/>
              <a:gd name="connsiteY13" fmla="*/ 1290019 h 1461165"/>
              <a:gd name="connsiteX14" fmla="*/ 1187944 w 5036462"/>
              <a:gd name="connsiteY14" fmla="*/ 1380778 h 1461165"/>
              <a:gd name="connsiteX15" fmla="*/ 1228137 w 5036462"/>
              <a:gd name="connsiteY15" fmla="*/ 1360681 h 1461165"/>
              <a:gd name="connsiteX16" fmla="*/ 1268331 w 5036462"/>
              <a:gd name="connsiteY16" fmla="*/ 1300391 h 1461165"/>
              <a:gd name="connsiteX17" fmla="*/ 1278379 w 5036462"/>
              <a:gd name="connsiteY17" fmla="*/ 1189859 h 1461165"/>
              <a:gd name="connsiteX18" fmla="*/ 1368814 w 5036462"/>
              <a:gd name="connsiteY18" fmla="*/ 1049182 h 1461165"/>
              <a:gd name="connsiteX19" fmla="*/ 1378862 w 5036462"/>
              <a:gd name="connsiteY19" fmla="*/ 998940 h 1461165"/>
              <a:gd name="connsiteX20" fmla="*/ 1419056 w 5036462"/>
              <a:gd name="connsiteY20" fmla="*/ 948699 h 1461165"/>
              <a:gd name="connsiteX21" fmla="*/ 1439153 w 5036462"/>
              <a:gd name="connsiteY21" fmla="*/ 918554 h 1461165"/>
              <a:gd name="connsiteX22" fmla="*/ 1449201 w 5036462"/>
              <a:gd name="connsiteY22" fmla="*/ 888408 h 1461165"/>
              <a:gd name="connsiteX23" fmla="*/ 1469298 w 5036462"/>
              <a:gd name="connsiteY23" fmla="*/ 838167 h 1461165"/>
              <a:gd name="connsiteX24" fmla="*/ 1489394 w 5036462"/>
              <a:gd name="connsiteY24" fmla="*/ 707538 h 1461165"/>
              <a:gd name="connsiteX25" fmla="*/ 1499443 w 5036462"/>
              <a:gd name="connsiteY25" fmla="*/ 898457 h 1461165"/>
              <a:gd name="connsiteX26" fmla="*/ 1519539 w 5036462"/>
              <a:gd name="connsiteY26" fmla="*/ 858263 h 1461165"/>
              <a:gd name="connsiteX27" fmla="*/ 1529588 w 5036462"/>
              <a:gd name="connsiteY27" fmla="*/ 828118 h 1461165"/>
              <a:gd name="connsiteX28" fmla="*/ 1579830 w 5036462"/>
              <a:gd name="connsiteY28" fmla="*/ 918554 h 1461165"/>
              <a:gd name="connsiteX29" fmla="*/ 1630071 w 5036462"/>
              <a:gd name="connsiteY29" fmla="*/ 978844 h 1461165"/>
              <a:gd name="connsiteX30" fmla="*/ 1660216 w 5036462"/>
              <a:gd name="connsiteY30" fmla="*/ 988892 h 1461165"/>
              <a:gd name="connsiteX31" fmla="*/ 1710458 w 5036462"/>
              <a:gd name="connsiteY31" fmla="*/ 878360 h 1461165"/>
              <a:gd name="connsiteX32" fmla="*/ 1770748 w 5036462"/>
              <a:gd name="connsiteY32" fmla="*/ 818070 h 1461165"/>
              <a:gd name="connsiteX33" fmla="*/ 1790845 w 5036462"/>
              <a:gd name="connsiteY33" fmla="*/ 777877 h 1461165"/>
              <a:gd name="connsiteX34" fmla="*/ 1820990 w 5036462"/>
              <a:gd name="connsiteY34" fmla="*/ 637200 h 1461165"/>
              <a:gd name="connsiteX35" fmla="*/ 1841087 w 5036462"/>
              <a:gd name="connsiteY35" fmla="*/ 667345 h 1461165"/>
              <a:gd name="connsiteX36" fmla="*/ 1851135 w 5036462"/>
              <a:gd name="connsiteY36" fmla="*/ 697490 h 1461165"/>
              <a:gd name="connsiteX37" fmla="*/ 1871232 w 5036462"/>
              <a:gd name="connsiteY37" fmla="*/ 767828 h 1461165"/>
              <a:gd name="connsiteX38" fmla="*/ 1921473 w 5036462"/>
              <a:gd name="connsiteY38" fmla="*/ 848215 h 1461165"/>
              <a:gd name="connsiteX39" fmla="*/ 1951619 w 5036462"/>
              <a:gd name="connsiteY39" fmla="*/ 1008989 h 1461165"/>
              <a:gd name="connsiteX40" fmla="*/ 1981764 w 5036462"/>
              <a:gd name="connsiteY40" fmla="*/ 1119521 h 1461165"/>
              <a:gd name="connsiteX41" fmla="*/ 2001860 w 5036462"/>
              <a:gd name="connsiteY41" fmla="*/ 1199907 h 1461165"/>
              <a:gd name="connsiteX42" fmla="*/ 2021957 w 5036462"/>
              <a:gd name="connsiteY42" fmla="*/ 1230052 h 1461165"/>
              <a:gd name="connsiteX43" fmla="*/ 2052102 w 5036462"/>
              <a:gd name="connsiteY43" fmla="*/ 1220004 h 1461165"/>
              <a:gd name="connsiteX44" fmla="*/ 2062150 w 5036462"/>
              <a:gd name="connsiteY44" fmla="*/ 1189859 h 1461165"/>
              <a:gd name="connsiteX45" fmla="*/ 2082247 w 5036462"/>
              <a:gd name="connsiteY45" fmla="*/ 1159714 h 1461165"/>
              <a:gd name="connsiteX46" fmla="*/ 2112392 w 5036462"/>
              <a:gd name="connsiteY46" fmla="*/ 1109472 h 1461165"/>
              <a:gd name="connsiteX47" fmla="*/ 2152586 w 5036462"/>
              <a:gd name="connsiteY47" fmla="*/ 1139617 h 1461165"/>
              <a:gd name="connsiteX48" fmla="*/ 2253069 w 5036462"/>
              <a:gd name="connsiteY48" fmla="*/ 1230052 h 1461165"/>
              <a:gd name="connsiteX49" fmla="*/ 2293262 w 5036462"/>
              <a:gd name="connsiteY49" fmla="*/ 1300391 h 1461165"/>
              <a:gd name="connsiteX50" fmla="*/ 2323408 w 5036462"/>
              <a:gd name="connsiteY50" fmla="*/ 1320488 h 1461165"/>
              <a:gd name="connsiteX51" fmla="*/ 2333456 w 5036462"/>
              <a:gd name="connsiteY51" fmla="*/ 1350633 h 1461165"/>
              <a:gd name="connsiteX52" fmla="*/ 2353553 w 5036462"/>
              <a:gd name="connsiteY52" fmla="*/ 1320488 h 1461165"/>
              <a:gd name="connsiteX53" fmla="*/ 2363601 w 5036462"/>
              <a:gd name="connsiteY53" fmla="*/ 1280294 h 1461165"/>
              <a:gd name="connsiteX54" fmla="*/ 2383698 w 5036462"/>
              <a:gd name="connsiteY54" fmla="*/ 1230052 h 1461165"/>
              <a:gd name="connsiteX55" fmla="*/ 2393746 w 5036462"/>
              <a:gd name="connsiteY55" fmla="*/ 1199907 h 1461165"/>
              <a:gd name="connsiteX56" fmla="*/ 2403794 w 5036462"/>
              <a:gd name="connsiteY56" fmla="*/ 1039134 h 1461165"/>
              <a:gd name="connsiteX57" fmla="*/ 2433939 w 5036462"/>
              <a:gd name="connsiteY57" fmla="*/ 948699 h 1461165"/>
              <a:gd name="connsiteX58" fmla="*/ 2464084 w 5036462"/>
              <a:gd name="connsiteY58" fmla="*/ 898457 h 1461165"/>
              <a:gd name="connsiteX59" fmla="*/ 2474133 w 5036462"/>
              <a:gd name="connsiteY59" fmla="*/ 838167 h 1461165"/>
              <a:gd name="connsiteX60" fmla="*/ 2484181 w 5036462"/>
              <a:gd name="connsiteY60" fmla="*/ 868312 h 1461165"/>
              <a:gd name="connsiteX61" fmla="*/ 2494230 w 5036462"/>
              <a:gd name="connsiteY61" fmla="*/ 928602 h 1461165"/>
              <a:gd name="connsiteX62" fmla="*/ 2524375 w 5036462"/>
              <a:gd name="connsiteY62" fmla="*/ 998940 h 1461165"/>
              <a:gd name="connsiteX63" fmla="*/ 2534423 w 5036462"/>
              <a:gd name="connsiteY63" fmla="*/ 1119521 h 1461165"/>
              <a:gd name="connsiteX64" fmla="*/ 2554520 w 5036462"/>
              <a:gd name="connsiteY64" fmla="*/ 1240101 h 1461165"/>
              <a:gd name="connsiteX65" fmla="*/ 2614810 w 5036462"/>
              <a:gd name="connsiteY65" fmla="*/ 1179811 h 1461165"/>
              <a:gd name="connsiteX66" fmla="*/ 2675100 w 5036462"/>
              <a:gd name="connsiteY66" fmla="*/ 1139617 h 1461165"/>
              <a:gd name="connsiteX67" fmla="*/ 2725342 w 5036462"/>
              <a:gd name="connsiteY67" fmla="*/ 1079327 h 1461165"/>
              <a:gd name="connsiteX68" fmla="*/ 2765535 w 5036462"/>
              <a:gd name="connsiteY68" fmla="*/ 1019037 h 1461165"/>
              <a:gd name="connsiteX69" fmla="*/ 2835873 w 5036462"/>
              <a:gd name="connsiteY69" fmla="*/ 958747 h 1461165"/>
              <a:gd name="connsiteX70" fmla="*/ 2886115 w 5036462"/>
              <a:gd name="connsiteY70" fmla="*/ 968795 h 1461165"/>
              <a:gd name="connsiteX71" fmla="*/ 2936357 w 5036462"/>
              <a:gd name="connsiteY71" fmla="*/ 1008989 h 1461165"/>
              <a:gd name="connsiteX72" fmla="*/ 2996647 w 5036462"/>
              <a:gd name="connsiteY72" fmla="*/ 1039134 h 1461165"/>
              <a:gd name="connsiteX73" fmla="*/ 3026792 w 5036462"/>
              <a:gd name="connsiteY73" fmla="*/ 1069279 h 1461165"/>
              <a:gd name="connsiteX74" fmla="*/ 3036841 w 5036462"/>
              <a:gd name="connsiteY74" fmla="*/ 1099424 h 1461165"/>
              <a:gd name="connsiteX75" fmla="*/ 3117227 w 5036462"/>
              <a:gd name="connsiteY75" fmla="*/ 1139617 h 1461165"/>
              <a:gd name="connsiteX76" fmla="*/ 3157421 w 5036462"/>
              <a:gd name="connsiteY76" fmla="*/ 1159714 h 1461165"/>
              <a:gd name="connsiteX77" fmla="*/ 3187566 w 5036462"/>
              <a:gd name="connsiteY77" fmla="*/ 1129569 h 1461165"/>
              <a:gd name="connsiteX78" fmla="*/ 3217711 w 5036462"/>
              <a:gd name="connsiteY78" fmla="*/ 1109472 h 1461165"/>
              <a:gd name="connsiteX79" fmla="*/ 3288049 w 5036462"/>
              <a:gd name="connsiteY79" fmla="*/ 1039134 h 1461165"/>
              <a:gd name="connsiteX80" fmla="*/ 3298098 w 5036462"/>
              <a:gd name="connsiteY80" fmla="*/ 998940 h 1461165"/>
              <a:gd name="connsiteX81" fmla="*/ 3328243 w 5036462"/>
              <a:gd name="connsiteY81" fmla="*/ 918554 h 1461165"/>
              <a:gd name="connsiteX82" fmla="*/ 3338291 w 5036462"/>
              <a:gd name="connsiteY82" fmla="*/ 818070 h 1461165"/>
              <a:gd name="connsiteX83" fmla="*/ 3358388 w 5036462"/>
              <a:gd name="connsiteY83" fmla="*/ 767828 h 1461165"/>
              <a:gd name="connsiteX84" fmla="*/ 3368436 w 5036462"/>
              <a:gd name="connsiteY84" fmla="*/ 727635 h 1461165"/>
              <a:gd name="connsiteX85" fmla="*/ 3388533 w 5036462"/>
              <a:gd name="connsiteY85" fmla="*/ 697490 h 1461165"/>
              <a:gd name="connsiteX86" fmla="*/ 3418678 w 5036462"/>
              <a:gd name="connsiteY86" fmla="*/ 607055 h 1461165"/>
              <a:gd name="connsiteX87" fmla="*/ 3438775 w 5036462"/>
              <a:gd name="connsiteY87" fmla="*/ 576910 h 1461165"/>
              <a:gd name="connsiteX88" fmla="*/ 3458871 w 5036462"/>
              <a:gd name="connsiteY88" fmla="*/ 496523 h 1461165"/>
              <a:gd name="connsiteX89" fmla="*/ 3524170 w 5036462"/>
              <a:gd name="connsiteY89" fmla="*/ 287647 h 1461165"/>
              <a:gd name="connsiteX90" fmla="*/ 3519161 w 5036462"/>
              <a:gd name="connsiteY90" fmla="*/ 627151 h 1461165"/>
              <a:gd name="connsiteX91" fmla="*/ 3569403 w 5036462"/>
              <a:gd name="connsiteY91" fmla="*/ 757780 h 1461165"/>
              <a:gd name="connsiteX92" fmla="*/ 3579451 w 5036462"/>
              <a:gd name="connsiteY92" fmla="*/ 908505 h 1461165"/>
              <a:gd name="connsiteX93" fmla="*/ 3609597 w 5036462"/>
              <a:gd name="connsiteY93" fmla="*/ 1079327 h 1461165"/>
              <a:gd name="connsiteX94" fmla="*/ 3649790 w 5036462"/>
              <a:gd name="connsiteY94" fmla="*/ 1199907 h 1461165"/>
              <a:gd name="connsiteX95" fmla="*/ 3659838 w 5036462"/>
              <a:gd name="connsiteY95" fmla="*/ 1240101 h 1461165"/>
              <a:gd name="connsiteX96" fmla="*/ 3669887 w 5036462"/>
              <a:gd name="connsiteY96" fmla="*/ 1370729 h 1461165"/>
              <a:gd name="connsiteX97" fmla="*/ 3689983 w 5036462"/>
              <a:gd name="connsiteY97" fmla="*/ 1431019 h 1461165"/>
              <a:gd name="connsiteX98" fmla="*/ 3700032 w 5036462"/>
              <a:gd name="connsiteY98" fmla="*/ 1461165 h 1461165"/>
              <a:gd name="connsiteX99" fmla="*/ 3760322 w 5036462"/>
              <a:gd name="connsiteY99" fmla="*/ 1380778 h 1461165"/>
              <a:gd name="connsiteX100" fmla="*/ 3810564 w 5036462"/>
              <a:gd name="connsiteY100" fmla="*/ 1300391 h 1461165"/>
              <a:gd name="connsiteX101" fmla="*/ 3830660 w 5036462"/>
              <a:gd name="connsiteY101" fmla="*/ 1230052 h 1461165"/>
              <a:gd name="connsiteX102" fmla="*/ 3840709 w 5036462"/>
              <a:gd name="connsiteY102" fmla="*/ 1169762 h 1461165"/>
              <a:gd name="connsiteX103" fmla="*/ 3870854 w 5036462"/>
              <a:gd name="connsiteY103" fmla="*/ 1099424 h 1461165"/>
              <a:gd name="connsiteX104" fmla="*/ 3880902 w 5036462"/>
              <a:gd name="connsiteY104" fmla="*/ 998940 h 1461165"/>
              <a:gd name="connsiteX105" fmla="*/ 3911047 w 5036462"/>
              <a:gd name="connsiteY105" fmla="*/ 928602 h 1461165"/>
              <a:gd name="connsiteX106" fmla="*/ 3981386 w 5036462"/>
              <a:gd name="connsiteY106" fmla="*/ 1019037 h 1461165"/>
              <a:gd name="connsiteX107" fmla="*/ 4001482 w 5036462"/>
              <a:gd name="connsiteY107" fmla="*/ 1059230 h 1461165"/>
              <a:gd name="connsiteX108" fmla="*/ 4011531 w 5036462"/>
              <a:gd name="connsiteY108" fmla="*/ 1159714 h 1461165"/>
              <a:gd name="connsiteX109" fmla="*/ 4061772 w 5036462"/>
              <a:gd name="connsiteY109" fmla="*/ 1179811 h 1461165"/>
              <a:gd name="connsiteX110" fmla="*/ 4232594 w 5036462"/>
              <a:gd name="connsiteY110" fmla="*/ 1199907 h 1461165"/>
              <a:gd name="connsiteX111" fmla="*/ 4262739 w 5036462"/>
              <a:gd name="connsiteY111" fmla="*/ 1189859 h 1461165"/>
              <a:gd name="connsiteX112" fmla="*/ 4272788 w 5036462"/>
              <a:gd name="connsiteY112" fmla="*/ 1109472 h 1461165"/>
              <a:gd name="connsiteX113" fmla="*/ 4282836 w 5036462"/>
              <a:gd name="connsiteY113" fmla="*/ 1059230 h 1461165"/>
              <a:gd name="connsiteX114" fmla="*/ 4333078 w 5036462"/>
              <a:gd name="connsiteY114" fmla="*/ 1029085 h 1461165"/>
              <a:gd name="connsiteX115" fmla="*/ 4353175 w 5036462"/>
              <a:gd name="connsiteY115" fmla="*/ 998940 h 1461165"/>
              <a:gd name="connsiteX116" fmla="*/ 4393368 w 5036462"/>
              <a:gd name="connsiteY116" fmla="*/ 958747 h 1461165"/>
              <a:gd name="connsiteX117" fmla="*/ 4403416 w 5036462"/>
              <a:gd name="connsiteY117" fmla="*/ 898457 h 1461165"/>
              <a:gd name="connsiteX118" fmla="*/ 4423513 w 5036462"/>
              <a:gd name="connsiteY118" fmla="*/ 868312 h 1461165"/>
              <a:gd name="connsiteX119" fmla="*/ 4453658 w 5036462"/>
              <a:gd name="connsiteY119" fmla="*/ 808022 h 1461165"/>
              <a:gd name="connsiteX120" fmla="*/ 4483803 w 5036462"/>
              <a:gd name="connsiteY120" fmla="*/ 818070 h 1461165"/>
              <a:gd name="connsiteX121" fmla="*/ 4513948 w 5036462"/>
              <a:gd name="connsiteY121" fmla="*/ 928602 h 1461165"/>
              <a:gd name="connsiteX122" fmla="*/ 4534045 w 5036462"/>
              <a:gd name="connsiteY122" fmla="*/ 998940 h 1461165"/>
              <a:gd name="connsiteX123" fmla="*/ 4554142 w 5036462"/>
              <a:gd name="connsiteY123" fmla="*/ 1029085 h 1461165"/>
              <a:gd name="connsiteX124" fmla="*/ 4594335 w 5036462"/>
              <a:gd name="connsiteY124" fmla="*/ 968795 h 1461165"/>
              <a:gd name="connsiteX125" fmla="*/ 4654625 w 5036462"/>
              <a:gd name="connsiteY125" fmla="*/ 868312 h 1461165"/>
              <a:gd name="connsiteX126" fmla="*/ 4664673 w 5036462"/>
              <a:gd name="connsiteY126" fmla="*/ 677393 h 1461165"/>
              <a:gd name="connsiteX127" fmla="*/ 4674722 w 5036462"/>
              <a:gd name="connsiteY127" fmla="*/ 637200 h 1461165"/>
              <a:gd name="connsiteX128" fmla="*/ 4724964 w 5036462"/>
              <a:gd name="connsiteY128" fmla="*/ 747732 h 1461165"/>
              <a:gd name="connsiteX129" fmla="*/ 4735012 w 5036462"/>
              <a:gd name="connsiteY129" fmla="*/ 828118 h 1461165"/>
              <a:gd name="connsiteX130" fmla="*/ 4745060 w 5036462"/>
              <a:gd name="connsiteY130" fmla="*/ 958747 h 1461165"/>
              <a:gd name="connsiteX131" fmla="*/ 4775205 w 5036462"/>
              <a:gd name="connsiteY131" fmla="*/ 1049182 h 1461165"/>
              <a:gd name="connsiteX132" fmla="*/ 4785254 w 5036462"/>
              <a:gd name="connsiteY132" fmla="*/ 1079327 h 1461165"/>
              <a:gd name="connsiteX133" fmla="*/ 4795302 w 5036462"/>
              <a:gd name="connsiteY133" fmla="*/ 1109472 h 1461165"/>
              <a:gd name="connsiteX134" fmla="*/ 4825447 w 5036462"/>
              <a:gd name="connsiteY134" fmla="*/ 1139617 h 1461165"/>
              <a:gd name="connsiteX135" fmla="*/ 4835495 w 5036462"/>
              <a:gd name="connsiteY135" fmla="*/ 1280294 h 1461165"/>
              <a:gd name="connsiteX136" fmla="*/ 4875689 w 5036462"/>
              <a:gd name="connsiteY136" fmla="*/ 1300391 h 1461165"/>
              <a:gd name="connsiteX137" fmla="*/ 4935979 w 5036462"/>
              <a:gd name="connsiteY137" fmla="*/ 1240101 h 1461165"/>
              <a:gd name="connsiteX138" fmla="*/ 4976172 w 5036462"/>
              <a:gd name="connsiteY138" fmla="*/ 1169762 h 1461165"/>
              <a:gd name="connsiteX139" fmla="*/ 5016366 w 5036462"/>
              <a:gd name="connsiteY139" fmla="*/ 1109472 h 1461165"/>
              <a:gd name="connsiteX140" fmla="*/ 5036462 w 5036462"/>
              <a:gd name="connsiteY140" fmla="*/ 1059230 h 1461165"/>
              <a:gd name="connsiteX0" fmla="*/ 25091 w 4993766"/>
              <a:gd name="connsiteY0" fmla="*/ 80498 h 1391566"/>
              <a:gd name="connsiteX1" fmla="*/ 25091 w 4993766"/>
              <a:gd name="connsiteY1" fmla="*/ 0 h 1391566"/>
              <a:gd name="connsiteX2" fmla="*/ 431815 w 4993766"/>
              <a:gd name="connsiteY2" fmla="*/ 498095 h 1391566"/>
              <a:gd name="connsiteX3" fmla="*/ 522250 w 4993766"/>
              <a:gd name="connsiteY3" fmla="*/ 646660 h 1391566"/>
              <a:gd name="connsiteX4" fmla="*/ 542347 w 4993766"/>
              <a:gd name="connsiteY4" fmla="*/ 909674 h 1391566"/>
              <a:gd name="connsiteX5" fmla="*/ 652879 w 4993766"/>
              <a:gd name="connsiteY5" fmla="*/ 780619 h 1391566"/>
              <a:gd name="connsiteX6" fmla="*/ 683024 w 4993766"/>
              <a:gd name="connsiteY6" fmla="*/ 810331 h 1391566"/>
              <a:gd name="connsiteX7" fmla="*/ 763410 w 4993766"/>
              <a:gd name="connsiteY7" fmla="*/ 1100163 h 1391566"/>
              <a:gd name="connsiteX8" fmla="*/ 793555 w 4993766"/>
              <a:gd name="connsiteY8" fmla="*/ 1080067 h 1391566"/>
              <a:gd name="connsiteX9" fmla="*/ 807385 w 4993766"/>
              <a:gd name="connsiteY9" fmla="*/ 1063104 h 1391566"/>
              <a:gd name="connsiteX10" fmla="*/ 894039 w 4993766"/>
              <a:gd name="connsiteY10" fmla="*/ 1029825 h 1391566"/>
              <a:gd name="connsiteX11" fmla="*/ 944281 w 4993766"/>
              <a:gd name="connsiteY11" fmla="*/ 1150405 h 1391566"/>
              <a:gd name="connsiteX12" fmla="*/ 1014619 w 4993766"/>
              <a:gd name="connsiteY12" fmla="*/ 1200647 h 1391566"/>
              <a:gd name="connsiteX13" fmla="*/ 1013864 w 4993766"/>
              <a:gd name="connsiteY13" fmla="*/ 1220420 h 1391566"/>
              <a:gd name="connsiteX14" fmla="*/ 1145248 w 4993766"/>
              <a:gd name="connsiteY14" fmla="*/ 1311179 h 1391566"/>
              <a:gd name="connsiteX15" fmla="*/ 1185441 w 4993766"/>
              <a:gd name="connsiteY15" fmla="*/ 1291082 h 1391566"/>
              <a:gd name="connsiteX16" fmla="*/ 1225635 w 4993766"/>
              <a:gd name="connsiteY16" fmla="*/ 1230792 h 1391566"/>
              <a:gd name="connsiteX17" fmla="*/ 1235683 w 4993766"/>
              <a:gd name="connsiteY17" fmla="*/ 1120260 h 1391566"/>
              <a:gd name="connsiteX18" fmla="*/ 1326118 w 4993766"/>
              <a:gd name="connsiteY18" fmla="*/ 979583 h 1391566"/>
              <a:gd name="connsiteX19" fmla="*/ 1336166 w 4993766"/>
              <a:gd name="connsiteY19" fmla="*/ 929341 h 1391566"/>
              <a:gd name="connsiteX20" fmla="*/ 1376360 w 4993766"/>
              <a:gd name="connsiteY20" fmla="*/ 879100 h 1391566"/>
              <a:gd name="connsiteX21" fmla="*/ 1396457 w 4993766"/>
              <a:gd name="connsiteY21" fmla="*/ 848955 h 1391566"/>
              <a:gd name="connsiteX22" fmla="*/ 1406505 w 4993766"/>
              <a:gd name="connsiteY22" fmla="*/ 818809 h 1391566"/>
              <a:gd name="connsiteX23" fmla="*/ 1426602 w 4993766"/>
              <a:gd name="connsiteY23" fmla="*/ 768568 h 1391566"/>
              <a:gd name="connsiteX24" fmla="*/ 1446698 w 4993766"/>
              <a:gd name="connsiteY24" fmla="*/ 637939 h 1391566"/>
              <a:gd name="connsiteX25" fmla="*/ 1456747 w 4993766"/>
              <a:gd name="connsiteY25" fmla="*/ 828858 h 1391566"/>
              <a:gd name="connsiteX26" fmla="*/ 1476843 w 4993766"/>
              <a:gd name="connsiteY26" fmla="*/ 788664 h 1391566"/>
              <a:gd name="connsiteX27" fmla="*/ 1486892 w 4993766"/>
              <a:gd name="connsiteY27" fmla="*/ 758519 h 1391566"/>
              <a:gd name="connsiteX28" fmla="*/ 1537134 w 4993766"/>
              <a:gd name="connsiteY28" fmla="*/ 848955 h 1391566"/>
              <a:gd name="connsiteX29" fmla="*/ 1587375 w 4993766"/>
              <a:gd name="connsiteY29" fmla="*/ 909245 h 1391566"/>
              <a:gd name="connsiteX30" fmla="*/ 1617520 w 4993766"/>
              <a:gd name="connsiteY30" fmla="*/ 919293 h 1391566"/>
              <a:gd name="connsiteX31" fmla="*/ 1667762 w 4993766"/>
              <a:gd name="connsiteY31" fmla="*/ 808761 h 1391566"/>
              <a:gd name="connsiteX32" fmla="*/ 1728052 w 4993766"/>
              <a:gd name="connsiteY32" fmla="*/ 748471 h 1391566"/>
              <a:gd name="connsiteX33" fmla="*/ 1748149 w 4993766"/>
              <a:gd name="connsiteY33" fmla="*/ 708278 h 1391566"/>
              <a:gd name="connsiteX34" fmla="*/ 1778294 w 4993766"/>
              <a:gd name="connsiteY34" fmla="*/ 567601 h 1391566"/>
              <a:gd name="connsiteX35" fmla="*/ 1798391 w 4993766"/>
              <a:gd name="connsiteY35" fmla="*/ 597746 h 1391566"/>
              <a:gd name="connsiteX36" fmla="*/ 1808439 w 4993766"/>
              <a:gd name="connsiteY36" fmla="*/ 627891 h 1391566"/>
              <a:gd name="connsiteX37" fmla="*/ 1828536 w 4993766"/>
              <a:gd name="connsiteY37" fmla="*/ 698229 h 1391566"/>
              <a:gd name="connsiteX38" fmla="*/ 1878777 w 4993766"/>
              <a:gd name="connsiteY38" fmla="*/ 778616 h 1391566"/>
              <a:gd name="connsiteX39" fmla="*/ 1908923 w 4993766"/>
              <a:gd name="connsiteY39" fmla="*/ 939390 h 1391566"/>
              <a:gd name="connsiteX40" fmla="*/ 1939068 w 4993766"/>
              <a:gd name="connsiteY40" fmla="*/ 1049922 h 1391566"/>
              <a:gd name="connsiteX41" fmla="*/ 1959164 w 4993766"/>
              <a:gd name="connsiteY41" fmla="*/ 1130308 h 1391566"/>
              <a:gd name="connsiteX42" fmla="*/ 1979261 w 4993766"/>
              <a:gd name="connsiteY42" fmla="*/ 1160453 h 1391566"/>
              <a:gd name="connsiteX43" fmla="*/ 2009406 w 4993766"/>
              <a:gd name="connsiteY43" fmla="*/ 1150405 h 1391566"/>
              <a:gd name="connsiteX44" fmla="*/ 2019454 w 4993766"/>
              <a:gd name="connsiteY44" fmla="*/ 1120260 h 1391566"/>
              <a:gd name="connsiteX45" fmla="*/ 2039551 w 4993766"/>
              <a:gd name="connsiteY45" fmla="*/ 1090115 h 1391566"/>
              <a:gd name="connsiteX46" fmla="*/ 2069696 w 4993766"/>
              <a:gd name="connsiteY46" fmla="*/ 1039873 h 1391566"/>
              <a:gd name="connsiteX47" fmla="*/ 2109890 w 4993766"/>
              <a:gd name="connsiteY47" fmla="*/ 1070018 h 1391566"/>
              <a:gd name="connsiteX48" fmla="*/ 2210373 w 4993766"/>
              <a:gd name="connsiteY48" fmla="*/ 1160453 h 1391566"/>
              <a:gd name="connsiteX49" fmla="*/ 2250566 w 4993766"/>
              <a:gd name="connsiteY49" fmla="*/ 1230792 h 1391566"/>
              <a:gd name="connsiteX50" fmla="*/ 2280712 w 4993766"/>
              <a:gd name="connsiteY50" fmla="*/ 1250889 h 1391566"/>
              <a:gd name="connsiteX51" fmla="*/ 2290760 w 4993766"/>
              <a:gd name="connsiteY51" fmla="*/ 1281034 h 1391566"/>
              <a:gd name="connsiteX52" fmla="*/ 2310857 w 4993766"/>
              <a:gd name="connsiteY52" fmla="*/ 1250889 h 1391566"/>
              <a:gd name="connsiteX53" fmla="*/ 2320905 w 4993766"/>
              <a:gd name="connsiteY53" fmla="*/ 1210695 h 1391566"/>
              <a:gd name="connsiteX54" fmla="*/ 2341002 w 4993766"/>
              <a:gd name="connsiteY54" fmla="*/ 1160453 h 1391566"/>
              <a:gd name="connsiteX55" fmla="*/ 2351050 w 4993766"/>
              <a:gd name="connsiteY55" fmla="*/ 1130308 h 1391566"/>
              <a:gd name="connsiteX56" fmla="*/ 2361098 w 4993766"/>
              <a:gd name="connsiteY56" fmla="*/ 969535 h 1391566"/>
              <a:gd name="connsiteX57" fmla="*/ 2391243 w 4993766"/>
              <a:gd name="connsiteY57" fmla="*/ 879100 h 1391566"/>
              <a:gd name="connsiteX58" fmla="*/ 2421388 w 4993766"/>
              <a:gd name="connsiteY58" fmla="*/ 828858 h 1391566"/>
              <a:gd name="connsiteX59" fmla="*/ 2431437 w 4993766"/>
              <a:gd name="connsiteY59" fmla="*/ 768568 h 1391566"/>
              <a:gd name="connsiteX60" fmla="*/ 2441485 w 4993766"/>
              <a:gd name="connsiteY60" fmla="*/ 798713 h 1391566"/>
              <a:gd name="connsiteX61" fmla="*/ 2451534 w 4993766"/>
              <a:gd name="connsiteY61" fmla="*/ 859003 h 1391566"/>
              <a:gd name="connsiteX62" fmla="*/ 2481679 w 4993766"/>
              <a:gd name="connsiteY62" fmla="*/ 929341 h 1391566"/>
              <a:gd name="connsiteX63" fmla="*/ 2491727 w 4993766"/>
              <a:gd name="connsiteY63" fmla="*/ 1049922 h 1391566"/>
              <a:gd name="connsiteX64" fmla="*/ 2511824 w 4993766"/>
              <a:gd name="connsiteY64" fmla="*/ 1170502 h 1391566"/>
              <a:gd name="connsiteX65" fmla="*/ 2572114 w 4993766"/>
              <a:gd name="connsiteY65" fmla="*/ 1110212 h 1391566"/>
              <a:gd name="connsiteX66" fmla="*/ 2632404 w 4993766"/>
              <a:gd name="connsiteY66" fmla="*/ 1070018 h 1391566"/>
              <a:gd name="connsiteX67" fmla="*/ 2682646 w 4993766"/>
              <a:gd name="connsiteY67" fmla="*/ 1009728 h 1391566"/>
              <a:gd name="connsiteX68" fmla="*/ 2722839 w 4993766"/>
              <a:gd name="connsiteY68" fmla="*/ 949438 h 1391566"/>
              <a:gd name="connsiteX69" fmla="*/ 2793177 w 4993766"/>
              <a:gd name="connsiteY69" fmla="*/ 889148 h 1391566"/>
              <a:gd name="connsiteX70" fmla="*/ 2843419 w 4993766"/>
              <a:gd name="connsiteY70" fmla="*/ 899196 h 1391566"/>
              <a:gd name="connsiteX71" fmla="*/ 2893661 w 4993766"/>
              <a:gd name="connsiteY71" fmla="*/ 939390 h 1391566"/>
              <a:gd name="connsiteX72" fmla="*/ 2953951 w 4993766"/>
              <a:gd name="connsiteY72" fmla="*/ 969535 h 1391566"/>
              <a:gd name="connsiteX73" fmla="*/ 2984096 w 4993766"/>
              <a:gd name="connsiteY73" fmla="*/ 999680 h 1391566"/>
              <a:gd name="connsiteX74" fmla="*/ 2994145 w 4993766"/>
              <a:gd name="connsiteY74" fmla="*/ 1029825 h 1391566"/>
              <a:gd name="connsiteX75" fmla="*/ 3074531 w 4993766"/>
              <a:gd name="connsiteY75" fmla="*/ 1070018 h 1391566"/>
              <a:gd name="connsiteX76" fmla="*/ 3114725 w 4993766"/>
              <a:gd name="connsiteY76" fmla="*/ 1090115 h 1391566"/>
              <a:gd name="connsiteX77" fmla="*/ 3144870 w 4993766"/>
              <a:gd name="connsiteY77" fmla="*/ 1059970 h 1391566"/>
              <a:gd name="connsiteX78" fmla="*/ 3175015 w 4993766"/>
              <a:gd name="connsiteY78" fmla="*/ 1039873 h 1391566"/>
              <a:gd name="connsiteX79" fmla="*/ 3245353 w 4993766"/>
              <a:gd name="connsiteY79" fmla="*/ 969535 h 1391566"/>
              <a:gd name="connsiteX80" fmla="*/ 3255402 w 4993766"/>
              <a:gd name="connsiteY80" fmla="*/ 929341 h 1391566"/>
              <a:gd name="connsiteX81" fmla="*/ 3285547 w 4993766"/>
              <a:gd name="connsiteY81" fmla="*/ 848955 h 1391566"/>
              <a:gd name="connsiteX82" fmla="*/ 3295595 w 4993766"/>
              <a:gd name="connsiteY82" fmla="*/ 748471 h 1391566"/>
              <a:gd name="connsiteX83" fmla="*/ 3315692 w 4993766"/>
              <a:gd name="connsiteY83" fmla="*/ 698229 h 1391566"/>
              <a:gd name="connsiteX84" fmla="*/ 3325740 w 4993766"/>
              <a:gd name="connsiteY84" fmla="*/ 658036 h 1391566"/>
              <a:gd name="connsiteX85" fmla="*/ 3345837 w 4993766"/>
              <a:gd name="connsiteY85" fmla="*/ 627891 h 1391566"/>
              <a:gd name="connsiteX86" fmla="*/ 3375982 w 4993766"/>
              <a:gd name="connsiteY86" fmla="*/ 537456 h 1391566"/>
              <a:gd name="connsiteX87" fmla="*/ 3396079 w 4993766"/>
              <a:gd name="connsiteY87" fmla="*/ 507311 h 1391566"/>
              <a:gd name="connsiteX88" fmla="*/ 3416175 w 4993766"/>
              <a:gd name="connsiteY88" fmla="*/ 426924 h 1391566"/>
              <a:gd name="connsiteX89" fmla="*/ 3481474 w 4993766"/>
              <a:gd name="connsiteY89" fmla="*/ 218048 h 1391566"/>
              <a:gd name="connsiteX90" fmla="*/ 3476465 w 4993766"/>
              <a:gd name="connsiteY90" fmla="*/ 557552 h 1391566"/>
              <a:gd name="connsiteX91" fmla="*/ 3526707 w 4993766"/>
              <a:gd name="connsiteY91" fmla="*/ 688181 h 1391566"/>
              <a:gd name="connsiteX92" fmla="*/ 3536755 w 4993766"/>
              <a:gd name="connsiteY92" fmla="*/ 838906 h 1391566"/>
              <a:gd name="connsiteX93" fmla="*/ 3566901 w 4993766"/>
              <a:gd name="connsiteY93" fmla="*/ 1009728 h 1391566"/>
              <a:gd name="connsiteX94" fmla="*/ 3607094 w 4993766"/>
              <a:gd name="connsiteY94" fmla="*/ 1130308 h 1391566"/>
              <a:gd name="connsiteX95" fmla="*/ 3617142 w 4993766"/>
              <a:gd name="connsiteY95" fmla="*/ 1170502 h 1391566"/>
              <a:gd name="connsiteX96" fmla="*/ 3627191 w 4993766"/>
              <a:gd name="connsiteY96" fmla="*/ 1301130 h 1391566"/>
              <a:gd name="connsiteX97" fmla="*/ 3647287 w 4993766"/>
              <a:gd name="connsiteY97" fmla="*/ 1361420 h 1391566"/>
              <a:gd name="connsiteX98" fmla="*/ 3657336 w 4993766"/>
              <a:gd name="connsiteY98" fmla="*/ 1391566 h 1391566"/>
              <a:gd name="connsiteX99" fmla="*/ 3717626 w 4993766"/>
              <a:gd name="connsiteY99" fmla="*/ 1311179 h 1391566"/>
              <a:gd name="connsiteX100" fmla="*/ 3767868 w 4993766"/>
              <a:gd name="connsiteY100" fmla="*/ 1230792 h 1391566"/>
              <a:gd name="connsiteX101" fmla="*/ 3787964 w 4993766"/>
              <a:gd name="connsiteY101" fmla="*/ 1160453 h 1391566"/>
              <a:gd name="connsiteX102" fmla="*/ 3798013 w 4993766"/>
              <a:gd name="connsiteY102" fmla="*/ 1100163 h 1391566"/>
              <a:gd name="connsiteX103" fmla="*/ 3828158 w 4993766"/>
              <a:gd name="connsiteY103" fmla="*/ 1029825 h 1391566"/>
              <a:gd name="connsiteX104" fmla="*/ 3838206 w 4993766"/>
              <a:gd name="connsiteY104" fmla="*/ 929341 h 1391566"/>
              <a:gd name="connsiteX105" fmla="*/ 3868351 w 4993766"/>
              <a:gd name="connsiteY105" fmla="*/ 859003 h 1391566"/>
              <a:gd name="connsiteX106" fmla="*/ 3938690 w 4993766"/>
              <a:gd name="connsiteY106" fmla="*/ 949438 h 1391566"/>
              <a:gd name="connsiteX107" fmla="*/ 3958786 w 4993766"/>
              <a:gd name="connsiteY107" fmla="*/ 989631 h 1391566"/>
              <a:gd name="connsiteX108" fmla="*/ 3968835 w 4993766"/>
              <a:gd name="connsiteY108" fmla="*/ 1090115 h 1391566"/>
              <a:gd name="connsiteX109" fmla="*/ 4019076 w 4993766"/>
              <a:gd name="connsiteY109" fmla="*/ 1110212 h 1391566"/>
              <a:gd name="connsiteX110" fmla="*/ 4189898 w 4993766"/>
              <a:gd name="connsiteY110" fmla="*/ 1130308 h 1391566"/>
              <a:gd name="connsiteX111" fmla="*/ 4220043 w 4993766"/>
              <a:gd name="connsiteY111" fmla="*/ 1120260 h 1391566"/>
              <a:gd name="connsiteX112" fmla="*/ 4230092 w 4993766"/>
              <a:gd name="connsiteY112" fmla="*/ 1039873 h 1391566"/>
              <a:gd name="connsiteX113" fmla="*/ 4240140 w 4993766"/>
              <a:gd name="connsiteY113" fmla="*/ 989631 h 1391566"/>
              <a:gd name="connsiteX114" fmla="*/ 4290382 w 4993766"/>
              <a:gd name="connsiteY114" fmla="*/ 959486 h 1391566"/>
              <a:gd name="connsiteX115" fmla="*/ 4310479 w 4993766"/>
              <a:gd name="connsiteY115" fmla="*/ 929341 h 1391566"/>
              <a:gd name="connsiteX116" fmla="*/ 4350672 w 4993766"/>
              <a:gd name="connsiteY116" fmla="*/ 889148 h 1391566"/>
              <a:gd name="connsiteX117" fmla="*/ 4360720 w 4993766"/>
              <a:gd name="connsiteY117" fmla="*/ 828858 h 1391566"/>
              <a:gd name="connsiteX118" fmla="*/ 4380817 w 4993766"/>
              <a:gd name="connsiteY118" fmla="*/ 798713 h 1391566"/>
              <a:gd name="connsiteX119" fmla="*/ 4410962 w 4993766"/>
              <a:gd name="connsiteY119" fmla="*/ 738423 h 1391566"/>
              <a:gd name="connsiteX120" fmla="*/ 4441107 w 4993766"/>
              <a:gd name="connsiteY120" fmla="*/ 748471 h 1391566"/>
              <a:gd name="connsiteX121" fmla="*/ 4471252 w 4993766"/>
              <a:gd name="connsiteY121" fmla="*/ 859003 h 1391566"/>
              <a:gd name="connsiteX122" fmla="*/ 4491349 w 4993766"/>
              <a:gd name="connsiteY122" fmla="*/ 929341 h 1391566"/>
              <a:gd name="connsiteX123" fmla="*/ 4511446 w 4993766"/>
              <a:gd name="connsiteY123" fmla="*/ 959486 h 1391566"/>
              <a:gd name="connsiteX124" fmla="*/ 4551639 w 4993766"/>
              <a:gd name="connsiteY124" fmla="*/ 899196 h 1391566"/>
              <a:gd name="connsiteX125" fmla="*/ 4611929 w 4993766"/>
              <a:gd name="connsiteY125" fmla="*/ 798713 h 1391566"/>
              <a:gd name="connsiteX126" fmla="*/ 4621977 w 4993766"/>
              <a:gd name="connsiteY126" fmla="*/ 607794 h 1391566"/>
              <a:gd name="connsiteX127" fmla="*/ 4632026 w 4993766"/>
              <a:gd name="connsiteY127" fmla="*/ 567601 h 1391566"/>
              <a:gd name="connsiteX128" fmla="*/ 4682268 w 4993766"/>
              <a:gd name="connsiteY128" fmla="*/ 678133 h 1391566"/>
              <a:gd name="connsiteX129" fmla="*/ 4692316 w 4993766"/>
              <a:gd name="connsiteY129" fmla="*/ 758519 h 1391566"/>
              <a:gd name="connsiteX130" fmla="*/ 4702364 w 4993766"/>
              <a:gd name="connsiteY130" fmla="*/ 889148 h 1391566"/>
              <a:gd name="connsiteX131" fmla="*/ 4732509 w 4993766"/>
              <a:gd name="connsiteY131" fmla="*/ 979583 h 1391566"/>
              <a:gd name="connsiteX132" fmla="*/ 4742558 w 4993766"/>
              <a:gd name="connsiteY132" fmla="*/ 1009728 h 1391566"/>
              <a:gd name="connsiteX133" fmla="*/ 4752606 w 4993766"/>
              <a:gd name="connsiteY133" fmla="*/ 1039873 h 1391566"/>
              <a:gd name="connsiteX134" fmla="*/ 4782751 w 4993766"/>
              <a:gd name="connsiteY134" fmla="*/ 1070018 h 1391566"/>
              <a:gd name="connsiteX135" fmla="*/ 4792799 w 4993766"/>
              <a:gd name="connsiteY135" fmla="*/ 1210695 h 1391566"/>
              <a:gd name="connsiteX136" fmla="*/ 4832993 w 4993766"/>
              <a:gd name="connsiteY136" fmla="*/ 1230792 h 1391566"/>
              <a:gd name="connsiteX137" fmla="*/ 4893283 w 4993766"/>
              <a:gd name="connsiteY137" fmla="*/ 1170502 h 1391566"/>
              <a:gd name="connsiteX138" fmla="*/ 4933476 w 4993766"/>
              <a:gd name="connsiteY138" fmla="*/ 1100163 h 1391566"/>
              <a:gd name="connsiteX139" fmla="*/ 4973670 w 4993766"/>
              <a:gd name="connsiteY139" fmla="*/ 1039873 h 1391566"/>
              <a:gd name="connsiteX140" fmla="*/ 4993766 w 4993766"/>
              <a:gd name="connsiteY140" fmla="*/ 989631 h 1391566"/>
              <a:gd name="connsiteX0" fmla="*/ 110954 w 5079629"/>
              <a:gd name="connsiteY0" fmla="*/ 80498 h 1391566"/>
              <a:gd name="connsiteX1" fmla="*/ 110954 w 5079629"/>
              <a:gd name="connsiteY1" fmla="*/ 0 h 1391566"/>
              <a:gd name="connsiteX2" fmla="*/ 67787 w 5079629"/>
              <a:gd name="connsiteY2" fmla="*/ 374399 h 1391566"/>
              <a:gd name="connsiteX3" fmla="*/ 517678 w 5079629"/>
              <a:gd name="connsiteY3" fmla="*/ 498095 h 1391566"/>
              <a:gd name="connsiteX4" fmla="*/ 608113 w 5079629"/>
              <a:gd name="connsiteY4" fmla="*/ 646660 h 1391566"/>
              <a:gd name="connsiteX5" fmla="*/ 628210 w 5079629"/>
              <a:gd name="connsiteY5" fmla="*/ 909674 h 1391566"/>
              <a:gd name="connsiteX6" fmla="*/ 738742 w 5079629"/>
              <a:gd name="connsiteY6" fmla="*/ 780619 h 1391566"/>
              <a:gd name="connsiteX7" fmla="*/ 768887 w 5079629"/>
              <a:gd name="connsiteY7" fmla="*/ 810331 h 1391566"/>
              <a:gd name="connsiteX8" fmla="*/ 849273 w 5079629"/>
              <a:gd name="connsiteY8" fmla="*/ 1100163 h 1391566"/>
              <a:gd name="connsiteX9" fmla="*/ 879418 w 5079629"/>
              <a:gd name="connsiteY9" fmla="*/ 1080067 h 1391566"/>
              <a:gd name="connsiteX10" fmla="*/ 893248 w 5079629"/>
              <a:gd name="connsiteY10" fmla="*/ 1063104 h 1391566"/>
              <a:gd name="connsiteX11" fmla="*/ 979902 w 5079629"/>
              <a:gd name="connsiteY11" fmla="*/ 1029825 h 1391566"/>
              <a:gd name="connsiteX12" fmla="*/ 1030144 w 5079629"/>
              <a:gd name="connsiteY12" fmla="*/ 1150405 h 1391566"/>
              <a:gd name="connsiteX13" fmla="*/ 1100482 w 5079629"/>
              <a:gd name="connsiteY13" fmla="*/ 1200647 h 1391566"/>
              <a:gd name="connsiteX14" fmla="*/ 1099727 w 5079629"/>
              <a:gd name="connsiteY14" fmla="*/ 1220420 h 1391566"/>
              <a:gd name="connsiteX15" fmla="*/ 1231111 w 5079629"/>
              <a:gd name="connsiteY15" fmla="*/ 1311179 h 1391566"/>
              <a:gd name="connsiteX16" fmla="*/ 1271304 w 5079629"/>
              <a:gd name="connsiteY16" fmla="*/ 1291082 h 1391566"/>
              <a:gd name="connsiteX17" fmla="*/ 1311498 w 5079629"/>
              <a:gd name="connsiteY17" fmla="*/ 1230792 h 1391566"/>
              <a:gd name="connsiteX18" fmla="*/ 1321546 w 5079629"/>
              <a:gd name="connsiteY18" fmla="*/ 1120260 h 1391566"/>
              <a:gd name="connsiteX19" fmla="*/ 1411981 w 5079629"/>
              <a:gd name="connsiteY19" fmla="*/ 979583 h 1391566"/>
              <a:gd name="connsiteX20" fmla="*/ 1422029 w 5079629"/>
              <a:gd name="connsiteY20" fmla="*/ 929341 h 1391566"/>
              <a:gd name="connsiteX21" fmla="*/ 1462223 w 5079629"/>
              <a:gd name="connsiteY21" fmla="*/ 879100 h 1391566"/>
              <a:gd name="connsiteX22" fmla="*/ 1482320 w 5079629"/>
              <a:gd name="connsiteY22" fmla="*/ 848955 h 1391566"/>
              <a:gd name="connsiteX23" fmla="*/ 1492368 w 5079629"/>
              <a:gd name="connsiteY23" fmla="*/ 818809 h 1391566"/>
              <a:gd name="connsiteX24" fmla="*/ 1512465 w 5079629"/>
              <a:gd name="connsiteY24" fmla="*/ 768568 h 1391566"/>
              <a:gd name="connsiteX25" fmla="*/ 1532561 w 5079629"/>
              <a:gd name="connsiteY25" fmla="*/ 637939 h 1391566"/>
              <a:gd name="connsiteX26" fmla="*/ 1542610 w 5079629"/>
              <a:gd name="connsiteY26" fmla="*/ 828858 h 1391566"/>
              <a:gd name="connsiteX27" fmla="*/ 1562706 w 5079629"/>
              <a:gd name="connsiteY27" fmla="*/ 788664 h 1391566"/>
              <a:gd name="connsiteX28" fmla="*/ 1572755 w 5079629"/>
              <a:gd name="connsiteY28" fmla="*/ 758519 h 1391566"/>
              <a:gd name="connsiteX29" fmla="*/ 1622997 w 5079629"/>
              <a:gd name="connsiteY29" fmla="*/ 848955 h 1391566"/>
              <a:gd name="connsiteX30" fmla="*/ 1673238 w 5079629"/>
              <a:gd name="connsiteY30" fmla="*/ 909245 h 1391566"/>
              <a:gd name="connsiteX31" fmla="*/ 1703383 w 5079629"/>
              <a:gd name="connsiteY31" fmla="*/ 919293 h 1391566"/>
              <a:gd name="connsiteX32" fmla="*/ 1753625 w 5079629"/>
              <a:gd name="connsiteY32" fmla="*/ 808761 h 1391566"/>
              <a:gd name="connsiteX33" fmla="*/ 1813915 w 5079629"/>
              <a:gd name="connsiteY33" fmla="*/ 748471 h 1391566"/>
              <a:gd name="connsiteX34" fmla="*/ 1834012 w 5079629"/>
              <a:gd name="connsiteY34" fmla="*/ 708278 h 1391566"/>
              <a:gd name="connsiteX35" fmla="*/ 1864157 w 5079629"/>
              <a:gd name="connsiteY35" fmla="*/ 567601 h 1391566"/>
              <a:gd name="connsiteX36" fmla="*/ 1884254 w 5079629"/>
              <a:gd name="connsiteY36" fmla="*/ 597746 h 1391566"/>
              <a:gd name="connsiteX37" fmla="*/ 1894302 w 5079629"/>
              <a:gd name="connsiteY37" fmla="*/ 627891 h 1391566"/>
              <a:gd name="connsiteX38" fmla="*/ 1914399 w 5079629"/>
              <a:gd name="connsiteY38" fmla="*/ 698229 h 1391566"/>
              <a:gd name="connsiteX39" fmla="*/ 1964640 w 5079629"/>
              <a:gd name="connsiteY39" fmla="*/ 778616 h 1391566"/>
              <a:gd name="connsiteX40" fmla="*/ 1994786 w 5079629"/>
              <a:gd name="connsiteY40" fmla="*/ 939390 h 1391566"/>
              <a:gd name="connsiteX41" fmla="*/ 2024931 w 5079629"/>
              <a:gd name="connsiteY41" fmla="*/ 1049922 h 1391566"/>
              <a:gd name="connsiteX42" fmla="*/ 2045027 w 5079629"/>
              <a:gd name="connsiteY42" fmla="*/ 1130308 h 1391566"/>
              <a:gd name="connsiteX43" fmla="*/ 2065124 w 5079629"/>
              <a:gd name="connsiteY43" fmla="*/ 1160453 h 1391566"/>
              <a:gd name="connsiteX44" fmla="*/ 2095269 w 5079629"/>
              <a:gd name="connsiteY44" fmla="*/ 1150405 h 1391566"/>
              <a:gd name="connsiteX45" fmla="*/ 2105317 w 5079629"/>
              <a:gd name="connsiteY45" fmla="*/ 1120260 h 1391566"/>
              <a:gd name="connsiteX46" fmla="*/ 2125414 w 5079629"/>
              <a:gd name="connsiteY46" fmla="*/ 1090115 h 1391566"/>
              <a:gd name="connsiteX47" fmla="*/ 2155559 w 5079629"/>
              <a:gd name="connsiteY47" fmla="*/ 1039873 h 1391566"/>
              <a:gd name="connsiteX48" fmla="*/ 2195753 w 5079629"/>
              <a:gd name="connsiteY48" fmla="*/ 1070018 h 1391566"/>
              <a:gd name="connsiteX49" fmla="*/ 2296236 w 5079629"/>
              <a:gd name="connsiteY49" fmla="*/ 1160453 h 1391566"/>
              <a:gd name="connsiteX50" fmla="*/ 2336429 w 5079629"/>
              <a:gd name="connsiteY50" fmla="*/ 1230792 h 1391566"/>
              <a:gd name="connsiteX51" fmla="*/ 2366575 w 5079629"/>
              <a:gd name="connsiteY51" fmla="*/ 1250889 h 1391566"/>
              <a:gd name="connsiteX52" fmla="*/ 2376623 w 5079629"/>
              <a:gd name="connsiteY52" fmla="*/ 1281034 h 1391566"/>
              <a:gd name="connsiteX53" fmla="*/ 2396720 w 5079629"/>
              <a:gd name="connsiteY53" fmla="*/ 1250889 h 1391566"/>
              <a:gd name="connsiteX54" fmla="*/ 2406768 w 5079629"/>
              <a:gd name="connsiteY54" fmla="*/ 1210695 h 1391566"/>
              <a:gd name="connsiteX55" fmla="*/ 2426865 w 5079629"/>
              <a:gd name="connsiteY55" fmla="*/ 1160453 h 1391566"/>
              <a:gd name="connsiteX56" fmla="*/ 2436913 w 5079629"/>
              <a:gd name="connsiteY56" fmla="*/ 1130308 h 1391566"/>
              <a:gd name="connsiteX57" fmla="*/ 2446961 w 5079629"/>
              <a:gd name="connsiteY57" fmla="*/ 969535 h 1391566"/>
              <a:gd name="connsiteX58" fmla="*/ 2477106 w 5079629"/>
              <a:gd name="connsiteY58" fmla="*/ 879100 h 1391566"/>
              <a:gd name="connsiteX59" fmla="*/ 2507251 w 5079629"/>
              <a:gd name="connsiteY59" fmla="*/ 828858 h 1391566"/>
              <a:gd name="connsiteX60" fmla="*/ 2517300 w 5079629"/>
              <a:gd name="connsiteY60" fmla="*/ 768568 h 1391566"/>
              <a:gd name="connsiteX61" fmla="*/ 2527348 w 5079629"/>
              <a:gd name="connsiteY61" fmla="*/ 798713 h 1391566"/>
              <a:gd name="connsiteX62" fmla="*/ 2537397 w 5079629"/>
              <a:gd name="connsiteY62" fmla="*/ 859003 h 1391566"/>
              <a:gd name="connsiteX63" fmla="*/ 2567542 w 5079629"/>
              <a:gd name="connsiteY63" fmla="*/ 929341 h 1391566"/>
              <a:gd name="connsiteX64" fmla="*/ 2577590 w 5079629"/>
              <a:gd name="connsiteY64" fmla="*/ 1049922 h 1391566"/>
              <a:gd name="connsiteX65" fmla="*/ 2597687 w 5079629"/>
              <a:gd name="connsiteY65" fmla="*/ 1170502 h 1391566"/>
              <a:gd name="connsiteX66" fmla="*/ 2657977 w 5079629"/>
              <a:gd name="connsiteY66" fmla="*/ 1110212 h 1391566"/>
              <a:gd name="connsiteX67" fmla="*/ 2718267 w 5079629"/>
              <a:gd name="connsiteY67" fmla="*/ 1070018 h 1391566"/>
              <a:gd name="connsiteX68" fmla="*/ 2768509 w 5079629"/>
              <a:gd name="connsiteY68" fmla="*/ 1009728 h 1391566"/>
              <a:gd name="connsiteX69" fmla="*/ 2808702 w 5079629"/>
              <a:gd name="connsiteY69" fmla="*/ 949438 h 1391566"/>
              <a:gd name="connsiteX70" fmla="*/ 2879040 w 5079629"/>
              <a:gd name="connsiteY70" fmla="*/ 889148 h 1391566"/>
              <a:gd name="connsiteX71" fmla="*/ 2929282 w 5079629"/>
              <a:gd name="connsiteY71" fmla="*/ 899196 h 1391566"/>
              <a:gd name="connsiteX72" fmla="*/ 2979524 w 5079629"/>
              <a:gd name="connsiteY72" fmla="*/ 939390 h 1391566"/>
              <a:gd name="connsiteX73" fmla="*/ 3039814 w 5079629"/>
              <a:gd name="connsiteY73" fmla="*/ 969535 h 1391566"/>
              <a:gd name="connsiteX74" fmla="*/ 3069959 w 5079629"/>
              <a:gd name="connsiteY74" fmla="*/ 999680 h 1391566"/>
              <a:gd name="connsiteX75" fmla="*/ 3080008 w 5079629"/>
              <a:gd name="connsiteY75" fmla="*/ 1029825 h 1391566"/>
              <a:gd name="connsiteX76" fmla="*/ 3160394 w 5079629"/>
              <a:gd name="connsiteY76" fmla="*/ 1070018 h 1391566"/>
              <a:gd name="connsiteX77" fmla="*/ 3200588 w 5079629"/>
              <a:gd name="connsiteY77" fmla="*/ 1090115 h 1391566"/>
              <a:gd name="connsiteX78" fmla="*/ 3230733 w 5079629"/>
              <a:gd name="connsiteY78" fmla="*/ 1059970 h 1391566"/>
              <a:gd name="connsiteX79" fmla="*/ 3260878 w 5079629"/>
              <a:gd name="connsiteY79" fmla="*/ 1039873 h 1391566"/>
              <a:gd name="connsiteX80" fmla="*/ 3331216 w 5079629"/>
              <a:gd name="connsiteY80" fmla="*/ 969535 h 1391566"/>
              <a:gd name="connsiteX81" fmla="*/ 3341265 w 5079629"/>
              <a:gd name="connsiteY81" fmla="*/ 929341 h 1391566"/>
              <a:gd name="connsiteX82" fmla="*/ 3371410 w 5079629"/>
              <a:gd name="connsiteY82" fmla="*/ 848955 h 1391566"/>
              <a:gd name="connsiteX83" fmla="*/ 3381458 w 5079629"/>
              <a:gd name="connsiteY83" fmla="*/ 748471 h 1391566"/>
              <a:gd name="connsiteX84" fmla="*/ 3401555 w 5079629"/>
              <a:gd name="connsiteY84" fmla="*/ 698229 h 1391566"/>
              <a:gd name="connsiteX85" fmla="*/ 3411603 w 5079629"/>
              <a:gd name="connsiteY85" fmla="*/ 658036 h 1391566"/>
              <a:gd name="connsiteX86" fmla="*/ 3431700 w 5079629"/>
              <a:gd name="connsiteY86" fmla="*/ 627891 h 1391566"/>
              <a:gd name="connsiteX87" fmla="*/ 3461845 w 5079629"/>
              <a:gd name="connsiteY87" fmla="*/ 537456 h 1391566"/>
              <a:gd name="connsiteX88" fmla="*/ 3481942 w 5079629"/>
              <a:gd name="connsiteY88" fmla="*/ 507311 h 1391566"/>
              <a:gd name="connsiteX89" fmla="*/ 3502038 w 5079629"/>
              <a:gd name="connsiteY89" fmla="*/ 426924 h 1391566"/>
              <a:gd name="connsiteX90" fmla="*/ 3567337 w 5079629"/>
              <a:gd name="connsiteY90" fmla="*/ 218048 h 1391566"/>
              <a:gd name="connsiteX91" fmla="*/ 3562328 w 5079629"/>
              <a:gd name="connsiteY91" fmla="*/ 557552 h 1391566"/>
              <a:gd name="connsiteX92" fmla="*/ 3612570 w 5079629"/>
              <a:gd name="connsiteY92" fmla="*/ 688181 h 1391566"/>
              <a:gd name="connsiteX93" fmla="*/ 3622618 w 5079629"/>
              <a:gd name="connsiteY93" fmla="*/ 838906 h 1391566"/>
              <a:gd name="connsiteX94" fmla="*/ 3652764 w 5079629"/>
              <a:gd name="connsiteY94" fmla="*/ 1009728 h 1391566"/>
              <a:gd name="connsiteX95" fmla="*/ 3692957 w 5079629"/>
              <a:gd name="connsiteY95" fmla="*/ 1130308 h 1391566"/>
              <a:gd name="connsiteX96" fmla="*/ 3703005 w 5079629"/>
              <a:gd name="connsiteY96" fmla="*/ 1170502 h 1391566"/>
              <a:gd name="connsiteX97" fmla="*/ 3713054 w 5079629"/>
              <a:gd name="connsiteY97" fmla="*/ 1301130 h 1391566"/>
              <a:gd name="connsiteX98" fmla="*/ 3733150 w 5079629"/>
              <a:gd name="connsiteY98" fmla="*/ 1361420 h 1391566"/>
              <a:gd name="connsiteX99" fmla="*/ 3743199 w 5079629"/>
              <a:gd name="connsiteY99" fmla="*/ 1391566 h 1391566"/>
              <a:gd name="connsiteX100" fmla="*/ 3803489 w 5079629"/>
              <a:gd name="connsiteY100" fmla="*/ 1311179 h 1391566"/>
              <a:gd name="connsiteX101" fmla="*/ 3853731 w 5079629"/>
              <a:gd name="connsiteY101" fmla="*/ 1230792 h 1391566"/>
              <a:gd name="connsiteX102" fmla="*/ 3873827 w 5079629"/>
              <a:gd name="connsiteY102" fmla="*/ 1160453 h 1391566"/>
              <a:gd name="connsiteX103" fmla="*/ 3883876 w 5079629"/>
              <a:gd name="connsiteY103" fmla="*/ 1100163 h 1391566"/>
              <a:gd name="connsiteX104" fmla="*/ 3914021 w 5079629"/>
              <a:gd name="connsiteY104" fmla="*/ 1029825 h 1391566"/>
              <a:gd name="connsiteX105" fmla="*/ 3924069 w 5079629"/>
              <a:gd name="connsiteY105" fmla="*/ 929341 h 1391566"/>
              <a:gd name="connsiteX106" fmla="*/ 3954214 w 5079629"/>
              <a:gd name="connsiteY106" fmla="*/ 859003 h 1391566"/>
              <a:gd name="connsiteX107" fmla="*/ 4024553 w 5079629"/>
              <a:gd name="connsiteY107" fmla="*/ 949438 h 1391566"/>
              <a:gd name="connsiteX108" fmla="*/ 4044649 w 5079629"/>
              <a:gd name="connsiteY108" fmla="*/ 989631 h 1391566"/>
              <a:gd name="connsiteX109" fmla="*/ 4054698 w 5079629"/>
              <a:gd name="connsiteY109" fmla="*/ 1090115 h 1391566"/>
              <a:gd name="connsiteX110" fmla="*/ 4104939 w 5079629"/>
              <a:gd name="connsiteY110" fmla="*/ 1110212 h 1391566"/>
              <a:gd name="connsiteX111" fmla="*/ 4275761 w 5079629"/>
              <a:gd name="connsiteY111" fmla="*/ 1130308 h 1391566"/>
              <a:gd name="connsiteX112" fmla="*/ 4305906 w 5079629"/>
              <a:gd name="connsiteY112" fmla="*/ 1120260 h 1391566"/>
              <a:gd name="connsiteX113" fmla="*/ 4315955 w 5079629"/>
              <a:gd name="connsiteY113" fmla="*/ 1039873 h 1391566"/>
              <a:gd name="connsiteX114" fmla="*/ 4326003 w 5079629"/>
              <a:gd name="connsiteY114" fmla="*/ 989631 h 1391566"/>
              <a:gd name="connsiteX115" fmla="*/ 4376245 w 5079629"/>
              <a:gd name="connsiteY115" fmla="*/ 959486 h 1391566"/>
              <a:gd name="connsiteX116" fmla="*/ 4396342 w 5079629"/>
              <a:gd name="connsiteY116" fmla="*/ 929341 h 1391566"/>
              <a:gd name="connsiteX117" fmla="*/ 4436535 w 5079629"/>
              <a:gd name="connsiteY117" fmla="*/ 889148 h 1391566"/>
              <a:gd name="connsiteX118" fmla="*/ 4446583 w 5079629"/>
              <a:gd name="connsiteY118" fmla="*/ 828858 h 1391566"/>
              <a:gd name="connsiteX119" fmla="*/ 4466680 w 5079629"/>
              <a:gd name="connsiteY119" fmla="*/ 798713 h 1391566"/>
              <a:gd name="connsiteX120" fmla="*/ 4496825 w 5079629"/>
              <a:gd name="connsiteY120" fmla="*/ 738423 h 1391566"/>
              <a:gd name="connsiteX121" fmla="*/ 4526970 w 5079629"/>
              <a:gd name="connsiteY121" fmla="*/ 748471 h 1391566"/>
              <a:gd name="connsiteX122" fmla="*/ 4557115 w 5079629"/>
              <a:gd name="connsiteY122" fmla="*/ 859003 h 1391566"/>
              <a:gd name="connsiteX123" fmla="*/ 4577212 w 5079629"/>
              <a:gd name="connsiteY123" fmla="*/ 929341 h 1391566"/>
              <a:gd name="connsiteX124" fmla="*/ 4597309 w 5079629"/>
              <a:gd name="connsiteY124" fmla="*/ 959486 h 1391566"/>
              <a:gd name="connsiteX125" fmla="*/ 4637502 w 5079629"/>
              <a:gd name="connsiteY125" fmla="*/ 899196 h 1391566"/>
              <a:gd name="connsiteX126" fmla="*/ 4697792 w 5079629"/>
              <a:gd name="connsiteY126" fmla="*/ 798713 h 1391566"/>
              <a:gd name="connsiteX127" fmla="*/ 4707840 w 5079629"/>
              <a:gd name="connsiteY127" fmla="*/ 607794 h 1391566"/>
              <a:gd name="connsiteX128" fmla="*/ 4717889 w 5079629"/>
              <a:gd name="connsiteY128" fmla="*/ 567601 h 1391566"/>
              <a:gd name="connsiteX129" fmla="*/ 4768131 w 5079629"/>
              <a:gd name="connsiteY129" fmla="*/ 678133 h 1391566"/>
              <a:gd name="connsiteX130" fmla="*/ 4778179 w 5079629"/>
              <a:gd name="connsiteY130" fmla="*/ 758519 h 1391566"/>
              <a:gd name="connsiteX131" fmla="*/ 4788227 w 5079629"/>
              <a:gd name="connsiteY131" fmla="*/ 889148 h 1391566"/>
              <a:gd name="connsiteX132" fmla="*/ 4818372 w 5079629"/>
              <a:gd name="connsiteY132" fmla="*/ 979583 h 1391566"/>
              <a:gd name="connsiteX133" fmla="*/ 4828421 w 5079629"/>
              <a:gd name="connsiteY133" fmla="*/ 1009728 h 1391566"/>
              <a:gd name="connsiteX134" fmla="*/ 4838469 w 5079629"/>
              <a:gd name="connsiteY134" fmla="*/ 1039873 h 1391566"/>
              <a:gd name="connsiteX135" fmla="*/ 4868614 w 5079629"/>
              <a:gd name="connsiteY135" fmla="*/ 1070018 h 1391566"/>
              <a:gd name="connsiteX136" fmla="*/ 4878662 w 5079629"/>
              <a:gd name="connsiteY136" fmla="*/ 1210695 h 1391566"/>
              <a:gd name="connsiteX137" fmla="*/ 4918856 w 5079629"/>
              <a:gd name="connsiteY137" fmla="*/ 1230792 h 1391566"/>
              <a:gd name="connsiteX138" fmla="*/ 4979146 w 5079629"/>
              <a:gd name="connsiteY138" fmla="*/ 1170502 h 1391566"/>
              <a:gd name="connsiteX139" fmla="*/ 5019339 w 5079629"/>
              <a:gd name="connsiteY139" fmla="*/ 1100163 h 1391566"/>
              <a:gd name="connsiteX140" fmla="*/ 5059533 w 5079629"/>
              <a:gd name="connsiteY140" fmla="*/ 1039873 h 1391566"/>
              <a:gd name="connsiteX141" fmla="*/ 5079629 w 5079629"/>
              <a:gd name="connsiteY141" fmla="*/ 989631 h 1391566"/>
              <a:gd name="connsiteX0" fmla="*/ 25091 w 4993766"/>
              <a:gd name="connsiteY0" fmla="*/ 163514 h 1474582"/>
              <a:gd name="connsiteX1" fmla="*/ 25091 w 4993766"/>
              <a:gd name="connsiteY1" fmla="*/ 83016 h 1474582"/>
              <a:gd name="connsiteX2" fmla="*/ 201993 w 4993766"/>
              <a:gd name="connsiteY2" fmla="*/ 83016 h 1474582"/>
              <a:gd name="connsiteX3" fmla="*/ 431815 w 4993766"/>
              <a:gd name="connsiteY3" fmla="*/ 581111 h 1474582"/>
              <a:gd name="connsiteX4" fmla="*/ 522250 w 4993766"/>
              <a:gd name="connsiteY4" fmla="*/ 729676 h 1474582"/>
              <a:gd name="connsiteX5" fmla="*/ 542347 w 4993766"/>
              <a:gd name="connsiteY5" fmla="*/ 992690 h 1474582"/>
              <a:gd name="connsiteX6" fmla="*/ 652879 w 4993766"/>
              <a:gd name="connsiteY6" fmla="*/ 863635 h 1474582"/>
              <a:gd name="connsiteX7" fmla="*/ 683024 w 4993766"/>
              <a:gd name="connsiteY7" fmla="*/ 893347 h 1474582"/>
              <a:gd name="connsiteX8" fmla="*/ 763410 w 4993766"/>
              <a:gd name="connsiteY8" fmla="*/ 1183179 h 1474582"/>
              <a:gd name="connsiteX9" fmla="*/ 793555 w 4993766"/>
              <a:gd name="connsiteY9" fmla="*/ 1163083 h 1474582"/>
              <a:gd name="connsiteX10" fmla="*/ 807385 w 4993766"/>
              <a:gd name="connsiteY10" fmla="*/ 1146120 h 1474582"/>
              <a:gd name="connsiteX11" fmla="*/ 894039 w 4993766"/>
              <a:gd name="connsiteY11" fmla="*/ 1112841 h 1474582"/>
              <a:gd name="connsiteX12" fmla="*/ 944281 w 4993766"/>
              <a:gd name="connsiteY12" fmla="*/ 1233421 h 1474582"/>
              <a:gd name="connsiteX13" fmla="*/ 1014619 w 4993766"/>
              <a:gd name="connsiteY13" fmla="*/ 1283663 h 1474582"/>
              <a:gd name="connsiteX14" fmla="*/ 1013864 w 4993766"/>
              <a:gd name="connsiteY14" fmla="*/ 1303436 h 1474582"/>
              <a:gd name="connsiteX15" fmla="*/ 1145248 w 4993766"/>
              <a:gd name="connsiteY15" fmla="*/ 1394195 h 1474582"/>
              <a:gd name="connsiteX16" fmla="*/ 1185441 w 4993766"/>
              <a:gd name="connsiteY16" fmla="*/ 1374098 h 1474582"/>
              <a:gd name="connsiteX17" fmla="*/ 1225635 w 4993766"/>
              <a:gd name="connsiteY17" fmla="*/ 1313808 h 1474582"/>
              <a:gd name="connsiteX18" fmla="*/ 1235683 w 4993766"/>
              <a:gd name="connsiteY18" fmla="*/ 1203276 h 1474582"/>
              <a:gd name="connsiteX19" fmla="*/ 1326118 w 4993766"/>
              <a:gd name="connsiteY19" fmla="*/ 1062599 h 1474582"/>
              <a:gd name="connsiteX20" fmla="*/ 1336166 w 4993766"/>
              <a:gd name="connsiteY20" fmla="*/ 1012357 h 1474582"/>
              <a:gd name="connsiteX21" fmla="*/ 1376360 w 4993766"/>
              <a:gd name="connsiteY21" fmla="*/ 962116 h 1474582"/>
              <a:gd name="connsiteX22" fmla="*/ 1396457 w 4993766"/>
              <a:gd name="connsiteY22" fmla="*/ 931971 h 1474582"/>
              <a:gd name="connsiteX23" fmla="*/ 1406505 w 4993766"/>
              <a:gd name="connsiteY23" fmla="*/ 901825 h 1474582"/>
              <a:gd name="connsiteX24" fmla="*/ 1426602 w 4993766"/>
              <a:gd name="connsiteY24" fmla="*/ 851584 h 1474582"/>
              <a:gd name="connsiteX25" fmla="*/ 1446698 w 4993766"/>
              <a:gd name="connsiteY25" fmla="*/ 720955 h 1474582"/>
              <a:gd name="connsiteX26" fmla="*/ 1456747 w 4993766"/>
              <a:gd name="connsiteY26" fmla="*/ 911874 h 1474582"/>
              <a:gd name="connsiteX27" fmla="*/ 1476843 w 4993766"/>
              <a:gd name="connsiteY27" fmla="*/ 871680 h 1474582"/>
              <a:gd name="connsiteX28" fmla="*/ 1486892 w 4993766"/>
              <a:gd name="connsiteY28" fmla="*/ 841535 h 1474582"/>
              <a:gd name="connsiteX29" fmla="*/ 1537134 w 4993766"/>
              <a:gd name="connsiteY29" fmla="*/ 931971 h 1474582"/>
              <a:gd name="connsiteX30" fmla="*/ 1587375 w 4993766"/>
              <a:gd name="connsiteY30" fmla="*/ 992261 h 1474582"/>
              <a:gd name="connsiteX31" fmla="*/ 1617520 w 4993766"/>
              <a:gd name="connsiteY31" fmla="*/ 1002309 h 1474582"/>
              <a:gd name="connsiteX32" fmla="*/ 1667762 w 4993766"/>
              <a:gd name="connsiteY32" fmla="*/ 891777 h 1474582"/>
              <a:gd name="connsiteX33" fmla="*/ 1728052 w 4993766"/>
              <a:gd name="connsiteY33" fmla="*/ 831487 h 1474582"/>
              <a:gd name="connsiteX34" fmla="*/ 1748149 w 4993766"/>
              <a:gd name="connsiteY34" fmla="*/ 791294 h 1474582"/>
              <a:gd name="connsiteX35" fmla="*/ 1778294 w 4993766"/>
              <a:gd name="connsiteY35" fmla="*/ 650617 h 1474582"/>
              <a:gd name="connsiteX36" fmla="*/ 1798391 w 4993766"/>
              <a:gd name="connsiteY36" fmla="*/ 680762 h 1474582"/>
              <a:gd name="connsiteX37" fmla="*/ 1808439 w 4993766"/>
              <a:gd name="connsiteY37" fmla="*/ 710907 h 1474582"/>
              <a:gd name="connsiteX38" fmla="*/ 1828536 w 4993766"/>
              <a:gd name="connsiteY38" fmla="*/ 781245 h 1474582"/>
              <a:gd name="connsiteX39" fmla="*/ 1878777 w 4993766"/>
              <a:gd name="connsiteY39" fmla="*/ 861632 h 1474582"/>
              <a:gd name="connsiteX40" fmla="*/ 1908923 w 4993766"/>
              <a:gd name="connsiteY40" fmla="*/ 1022406 h 1474582"/>
              <a:gd name="connsiteX41" fmla="*/ 1939068 w 4993766"/>
              <a:gd name="connsiteY41" fmla="*/ 1132938 h 1474582"/>
              <a:gd name="connsiteX42" fmla="*/ 1959164 w 4993766"/>
              <a:gd name="connsiteY42" fmla="*/ 1213324 h 1474582"/>
              <a:gd name="connsiteX43" fmla="*/ 1979261 w 4993766"/>
              <a:gd name="connsiteY43" fmla="*/ 1243469 h 1474582"/>
              <a:gd name="connsiteX44" fmla="*/ 2009406 w 4993766"/>
              <a:gd name="connsiteY44" fmla="*/ 1233421 h 1474582"/>
              <a:gd name="connsiteX45" fmla="*/ 2019454 w 4993766"/>
              <a:gd name="connsiteY45" fmla="*/ 1203276 h 1474582"/>
              <a:gd name="connsiteX46" fmla="*/ 2039551 w 4993766"/>
              <a:gd name="connsiteY46" fmla="*/ 1173131 h 1474582"/>
              <a:gd name="connsiteX47" fmla="*/ 2069696 w 4993766"/>
              <a:gd name="connsiteY47" fmla="*/ 1122889 h 1474582"/>
              <a:gd name="connsiteX48" fmla="*/ 2109890 w 4993766"/>
              <a:gd name="connsiteY48" fmla="*/ 1153034 h 1474582"/>
              <a:gd name="connsiteX49" fmla="*/ 2210373 w 4993766"/>
              <a:gd name="connsiteY49" fmla="*/ 1243469 h 1474582"/>
              <a:gd name="connsiteX50" fmla="*/ 2250566 w 4993766"/>
              <a:gd name="connsiteY50" fmla="*/ 1313808 h 1474582"/>
              <a:gd name="connsiteX51" fmla="*/ 2280712 w 4993766"/>
              <a:gd name="connsiteY51" fmla="*/ 1333905 h 1474582"/>
              <a:gd name="connsiteX52" fmla="*/ 2290760 w 4993766"/>
              <a:gd name="connsiteY52" fmla="*/ 1364050 h 1474582"/>
              <a:gd name="connsiteX53" fmla="*/ 2310857 w 4993766"/>
              <a:gd name="connsiteY53" fmla="*/ 1333905 h 1474582"/>
              <a:gd name="connsiteX54" fmla="*/ 2320905 w 4993766"/>
              <a:gd name="connsiteY54" fmla="*/ 1293711 h 1474582"/>
              <a:gd name="connsiteX55" fmla="*/ 2341002 w 4993766"/>
              <a:gd name="connsiteY55" fmla="*/ 1243469 h 1474582"/>
              <a:gd name="connsiteX56" fmla="*/ 2351050 w 4993766"/>
              <a:gd name="connsiteY56" fmla="*/ 1213324 h 1474582"/>
              <a:gd name="connsiteX57" fmla="*/ 2361098 w 4993766"/>
              <a:gd name="connsiteY57" fmla="*/ 1052551 h 1474582"/>
              <a:gd name="connsiteX58" fmla="*/ 2391243 w 4993766"/>
              <a:gd name="connsiteY58" fmla="*/ 962116 h 1474582"/>
              <a:gd name="connsiteX59" fmla="*/ 2421388 w 4993766"/>
              <a:gd name="connsiteY59" fmla="*/ 911874 h 1474582"/>
              <a:gd name="connsiteX60" fmla="*/ 2431437 w 4993766"/>
              <a:gd name="connsiteY60" fmla="*/ 851584 h 1474582"/>
              <a:gd name="connsiteX61" fmla="*/ 2441485 w 4993766"/>
              <a:gd name="connsiteY61" fmla="*/ 881729 h 1474582"/>
              <a:gd name="connsiteX62" fmla="*/ 2451534 w 4993766"/>
              <a:gd name="connsiteY62" fmla="*/ 942019 h 1474582"/>
              <a:gd name="connsiteX63" fmla="*/ 2481679 w 4993766"/>
              <a:gd name="connsiteY63" fmla="*/ 1012357 h 1474582"/>
              <a:gd name="connsiteX64" fmla="*/ 2491727 w 4993766"/>
              <a:gd name="connsiteY64" fmla="*/ 1132938 h 1474582"/>
              <a:gd name="connsiteX65" fmla="*/ 2511824 w 4993766"/>
              <a:gd name="connsiteY65" fmla="*/ 1253518 h 1474582"/>
              <a:gd name="connsiteX66" fmla="*/ 2572114 w 4993766"/>
              <a:gd name="connsiteY66" fmla="*/ 1193228 h 1474582"/>
              <a:gd name="connsiteX67" fmla="*/ 2632404 w 4993766"/>
              <a:gd name="connsiteY67" fmla="*/ 1153034 h 1474582"/>
              <a:gd name="connsiteX68" fmla="*/ 2682646 w 4993766"/>
              <a:gd name="connsiteY68" fmla="*/ 1092744 h 1474582"/>
              <a:gd name="connsiteX69" fmla="*/ 2722839 w 4993766"/>
              <a:gd name="connsiteY69" fmla="*/ 1032454 h 1474582"/>
              <a:gd name="connsiteX70" fmla="*/ 2793177 w 4993766"/>
              <a:gd name="connsiteY70" fmla="*/ 972164 h 1474582"/>
              <a:gd name="connsiteX71" fmla="*/ 2843419 w 4993766"/>
              <a:gd name="connsiteY71" fmla="*/ 982212 h 1474582"/>
              <a:gd name="connsiteX72" fmla="*/ 2893661 w 4993766"/>
              <a:gd name="connsiteY72" fmla="*/ 1022406 h 1474582"/>
              <a:gd name="connsiteX73" fmla="*/ 2953951 w 4993766"/>
              <a:gd name="connsiteY73" fmla="*/ 1052551 h 1474582"/>
              <a:gd name="connsiteX74" fmla="*/ 2984096 w 4993766"/>
              <a:gd name="connsiteY74" fmla="*/ 1082696 h 1474582"/>
              <a:gd name="connsiteX75" fmla="*/ 2994145 w 4993766"/>
              <a:gd name="connsiteY75" fmla="*/ 1112841 h 1474582"/>
              <a:gd name="connsiteX76" fmla="*/ 3074531 w 4993766"/>
              <a:gd name="connsiteY76" fmla="*/ 1153034 h 1474582"/>
              <a:gd name="connsiteX77" fmla="*/ 3114725 w 4993766"/>
              <a:gd name="connsiteY77" fmla="*/ 1173131 h 1474582"/>
              <a:gd name="connsiteX78" fmla="*/ 3144870 w 4993766"/>
              <a:gd name="connsiteY78" fmla="*/ 1142986 h 1474582"/>
              <a:gd name="connsiteX79" fmla="*/ 3175015 w 4993766"/>
              <a:gd name="connsiteY79" fmla="*/ 1122889 h 1474582"/>
              <a:gd name="connsiteX80" fmla="*/ 3245353 w 4993766"/>
              <a:gd name="connsiteY80" fmla="*/ 1052551 h 1474582"/>
              <a:gd name="connsiteX81" fmla="*/ 3255402 w 4993766"/>
              <a:gd name="connsiteY81" fmla="*/ 1012357 h 1474582"/>
              <a:gd name="connsiteX82" fmla="*/ 3285547 w 4993766"/>
              <a:gd name="connsiteY82" fmla="*/ 931971 h 1474582"/>
              <a:gd name="connsiteX83" fmla="*/ 3295595 w 4993766"/>
              <a:gd name="connsiteY83" fmla="*/ 831487 h 1474582"/>
              <a:gd name="connsiteX84" fmla="*/ 3315692 w 4993766"/>
              <a:gd name="connsiteY84" fmla="*/ 781245 h 1474582"/>
              <a:gd name="connsiteX85" fmla="*/ 3325740 w 4993766"/>
              <a:gd name="connsiteY85" fmla="*/ 741052 h 1474582"/>
              <a:gd name="connsiteX86" fmla="*/ 3345837 w 4993766"/>
              <a:gd name="connsiteY86" fmla="*/ 710907 h 1474582"/>
              <a:gd name="connsiteX87" fmla="*/ 3375982 w 4993766"/>
              <a:gd name="connsiteY87" fmla="*/ 620472 h 1474582"/>
              <a:gd name="connsiteX88" fmla="*/ 3396079 w 4993766"/>
              <a:gd name="connsiteY88" fmla="*/ 590327 h 1474582"/>
              <a:gd name="connsiteX89" fmla="*/ 3416175 w 4993766"/>
              <a:gd name="connsiteY89" fmla="*/ 509940 h 1474582"/>
              <a:gd name="connsiteX90" fmla="*/ 3481474 w 4993766"/>
              <a:gd name="connsiteY90" fmla="*/ 301064 h 1474582"/>
              <a:gd name="connsiteX91" fmla="*/ 3476465 w 4993766"/>
              <a:gd name="connsiteY91" fmla="*/ 640568 h 1474582"/>
              <a:gd name="connsiteX92" fmla="*/ 3526707 w 4993766"/>
              <a:gd name="connsiteY92" fmla="*/ 771197 h 1474582"/>
              <a:gd name="connsiteX93" fmla="*/ 3536755 w 4993766"/>
              <a:gd name="connsiteY93" fmla="*/ 921922 h 1474582"/>
              <a:gd name="connsiteX94" fmla="*/ 3566901 w 4993766"/>
              <a:gd name="connsiteY94" fmla="*/ 1092744 h 1474582"/>
              <a:gd name="connsiteX95" fmla="*/ 3607094 w 4993766"/>
              <a:gd name="connsiteY95" fmla="*/ 1213324 h 1474582"/>
              <a:gd name="connsiteX96" fmla="*/ 3617142 w 4993766"/>
              <a:gd name="connsiteY96" fmla="*/ 1253518 h 1474582"/>
              <a:gd name="connsiteX97" fmla="*/ 3627191 w 4993766"/>
              <a:gd name="connsiteY97" fmla="*/ 1384146 h 1474582"/>
              <a:gd name="connsiteX98" fmla="*/ 3647287 w 4993766"/>
              <a:gd name="connsiteY98" fmla="*/ 1444436 h 1474582"/>
              <a:gd name="connsiteX99" fmla="*/ 3657336 w 4993766"/>
              <a:gd name="connsiteY99" fmla="*/ 1474582 h 1474582"/>
              <a:gd name="connsiteX100" fmla="*/ 3717626 w 4993766"/>
              <a:gd name="connsiteY100" fmla="*/ 1394195 h 1474582"/>
              <a:gd name="connsiteX101" fmla="*/ 3767868 w 4993766"/>
              <a:gd name="connsiteY101" fmla="*/ 1313808 h 1474582"/>
              <a:gd name="connsiteX102" fmla="*/ 3787964 w 4993766"/>
              <a:gd name="connsiteY102" fmla="*/ 1243469 h 1474582"/>
              <a:gd name="connsiteX103" fmla="*/ 3798013 w 4993766"/>
              <a:gd name="connsiteY103" fmla="*/ 1183179 h 1474582"/>
              <a:gd name="connsiteX104" fmla="*/ 3828158 w 4993766"/>
              <a:gd name="connsiteY104" fmla="*/ 1112841 h 1474582"/>
              <a:gd name="connsiteX105" fmla="*/ 3838206 w 4993766"/>
              <a:gd name="connsiteY105" fmla="*/ 1012357 h 1474582"/>
              <a:gd name="connsiteX106" fmla="*/ 3868351 w 4993766"/>
              <a:gd name="connsiteY106" fmla="*/ 942019 h 1474582"/>
              <a:gd name="connsiteX107" fmla="*/ 3938690 w 4993766"/>
              <a:gd name="connsiteY107" fmla="*/ 1032454 h 1474582"/>
              <a:gd name="connsiteX108" fmla="*/ 3958786 w 4993766"/>
              <a:gd name="connsiteY108" fmla="*/ 1072647 h 1474582"/>
              <a:gd name="connsiteX109" fmla="*/ 3968835 w 4993766"/>
              <a:gd name="connsiteY109" fmla="*/ 1173131 h 1474582"/>
              <a:gd name="connsiteX110" fmla="*/ 4019076 w 4993766"/>
              <a:gd name="connsiteY110" fmla="*/ 1193228 h 1474582"/>
              <a:gd name="connsiteX111" fmla="*/ 4189898 w 4993766"/>
              <a:gd name="connsiteY111" fmla="*/ 1213324 h 1474582"/>
              <a:gd name="connsiteX112" fmla="*/ 4220043 w 4993766"/>
              <a:gd name="connsiteY112" fmla="*/ 1203276 h 1474582"/>
              <a:gd name="connsiteX113" fmla="*/ 4230092 w 4993766"/>
              <a:gd name="connsiteY113" fmla="*/ 1122889 h 1474582"/>
              <a:gd name="connsiteX114" fmla="*/ 4240140 w 4993766"/>
              <a:gd name="connsiteY114" fmla="*/ 1072647 h 1474582"/>
              <a:gd name="connsiteX115" fmla="*/ 4290382 w 4993766"/>
              <a:gd name="connsiteY115" fmla="*/ 1042502 h 1474582"/>
              <a:gd name="connsiteX116" fmla="*/ 4310479 w 4993766"/>
              <a:gd name="connsiteY116" fmla="*/ 1012357 h 1474582"/>
              <a:gd name="connsiteX117" fmla="*/ 4350672 w 4993766"/>
              <a:gd name="connsiteY117" fmla="*/ 972164 h 1474582"/>
              <a:gd name="connsiteX118" fmla="*/ 4360720 w 4993766"/>
              <a:gd name="connsiteY118" fmla="*/ 911874 h 1474582"/>
              <a:gd name="connsiteX119" fmla="*/ 4380817 w 4993766"/>
              <a:gd name="connsiteY119" fmla="*/ 881729 h 1474582"/>
              <a:gd name="connsiteX120" fmla="*/ 4410962 w 4993766"/>
              <a:gd name="connsiteY120" fmla="*/ 821439 h 1474582"/>
              <a:gd name="connsiteX121" fmla="*/ 4441107 w 4993766"/>
              <a:gd name="connsiteY121" fmla="*/ 831487 h 1474582"/>
              <a:gd name="connsiteX122" fmla="*/ 4471252 w 4993766"/>
              <a:gd name="connsiteY122" fmla="*/ 942019 h 1474582"/>
              <a:gd name="connsiteX123" fmla="*/ 4491349 w 4993766"/>
              <a:gd name="connsiteY123" fmla="*/ 1012357 h 1474582"/>
              <a:gd name="connsiteX124" fmla="*/ 4511446 w 4993766"/>
              <a:gd name="connsiteY124" fmla="*/ 1042502 h 1474582"/>
              <a:gd name="connsiteX125" fmla="*/ 4551639 w 4993766"/>
              <a:gd name="connsiteY125" fmla="*/ 982212 h 1474582"/>
              <a:gd name="connsiteX126" fmla="*/ 4611929 w 4993766"/>
              <a:gd name="connsiteY126" fmla="*/ 881729 h 1474582"/>
              <a:gd name="connsiteX127" fmla="*/ 4621977 w 4993766"/>
              <a:gd name="connsiteY127" fmla="*/ 690810 h 1474582"/>
              <a:gd name="connsiteX128" fmla="*/ 4632026 w 4993766"/>
              <a:gd name="connsiteY128" fmla="*/ 650617 h 1474582"/>
              <a:gd name="connsiteX129" fmla="*/ 4682268 w 4993766"/>
              <a:gd name="connsiteY129" fmla="*/ 761149 h 1474582"/>
              <a:gd name="connsiteX130" fmla="*/ 4692316 w 4993766"/>
              <a:gd name="connsiteY130" fmla="*/ 841535 h 1474582"/>
              <a:gd name="connsiteX131" fmla="*/ 4702364 w 4993766"/>
              <a:gd name="connsiteY131" fmla="*/ 972164 h 1474582"/>
              <a:gd name="connsiteX132" fmla="*/ 4732509 w 4993766"/>
              <a:gd name="connsiteY132" fmla="*/ 1062599 h 1474582"/>
              <a:gd name="connsiteX133" fmla="*/ 4742558 w 4993766"/>
              <a:gd name="connsiteY133" fmla="*/ 1092744 h 1474582"/>
              <a:gd name="connsiteX134" fmla="*/ 4752606 w 4993766"/>
              <a:gd name="connsiteY134" fmla="*/ 1122889 h 1474582"/>
              <a:gd name="connsiteX135" fmla="*/ 4782751 w 4993766"/>
              <a:gd name="connsiteY135" fmla="*/ 1153034 h 1474582"/>
              <a:gd name="connsiteX136" fmla="*/ 4792799 w 4993766"/>
              <a:gd name="connsiteY136" fmla="*/ 1293711 h 1474582"/>
              <a:gd name="connsiteX137" fmla="*/ 4832993 w 4993766"/>
              <a:gd name="connsiteY137" fmla="*/ 1313808 h 1474582"/>
              <a:gd name="connsiteX138" fmla="*/ 4893283 w 4993766"/>
              <a:gd name="connsiteY138" fmla="*/ 1253518 h 1474582"/>
              <a:gd name="connsiteX139" fmla="*/ 4933476 w 4993766"/>
              <a:gd name="connsiteY139" fmla="*/ 1183179 h 1474582"/>
              <a:gd name="connsiteX140" fmla="*/ 4973670 w 4993766"/>
              <a:gd name="connsiteY140" fmla="*/ 1122889 h 1474582"/>
              <a:gd name="connsiteX141" fmla="*/ 4993766 w 4993766"/>
              <a:gd name="connsiteY141" fmla="*/ 1072647 h 1474582"/>
              <a:gd name="connsiteX0" fmla="*/ 0 w 4968675"/>
              <a:gd name="connsiteY0" fmla="*/ 150097 h 1461165"/>
              <a:gd name="connsiteX1" fmla="*/ 176902 w 4968675"/>
              <a:gd name="connsiteY1" fmla="*/ 69599 h 1461165"/>
              <a:gd name="connsiteX2" fmla="*/ 406724 w 4968675"/>
              <a:gd name="connsiteY2" fmla="*/ 567694 h 1461165"/>
              <a:gd name="connsiteX3" fmla="*/ 497159 w 4968675"/>
              <a:gd name="connsiteY3" fmla="*/ 716259 h 1461165"/>
              <a:gd name="connsiteX4" fmla="*/ 517256 w 4968675"/>
              <a:gd name="connsiteY4" fmla="*/ 979273 h 1461165"/>
              <a:gd name="connsiteX5" fmla="*/ 627788 w 4968675"/>
              <a:gd name="connsiteY5" fmla="*/ 850218 h 1461165"/>
              <a:gd name="connsiteX6" fmla="*/ 657933 w 4968675"/>
              <a:gd name="connsiteY6" fmla="*/ 879930 h 1461165"/>
              <a:gd name="connsiteX7" fmla="*/ 738319 w 4968675"/>
              <a:gd name="connsiteY7" fmla="*/ 1169762 h 1461165"/>
              <a:gd name="connsiteX8" fmla="*/ 768464 w 4968675"/>
              <a:gd name="connsiteY8" fmla="*/ 1149666 h 1461165"/>
              <a:gd name="connsiteX9" fmla="*/ 782294 w 4968675"/>
              <a:gd name="connsiteY9" fmla="*/ 1132703 h 1461165"/>
              <a:gd name="connsiteX10" fmla="*/ 868948 w 4968675"/>
              <a:gd name="connsiteY10" fmla="*/ 1099424 h 1461165"/>
              <a:gd name="connsiteX11" fmla="*/ 919190 w 4968675"/>
              <a:gd name="connsiteY11" fmla="*/ 1220004 h 1461165"/>
              <a:gd name="connsiteX12" fmla="*/ 989528 w 4968675"/>
              <a:gd name="connsiteY12" fmla="*/ 1270246 h 1461165"/>
              <a:gd name="connsiteX13" fmla="*/ 988773 w 4968675"/>
              <a:gd name="connsiteY13" fmla="*/ 1290019 h 1461165"/>
              <a:gd name="connsiteX14" fmla="*/ 1120157 w 4968675"/>
              <a:gd name="connsiteY14" fmla="*/ 1380778 h 1461165"/>
              <a:gd name="connsiteX15" fmla="*/ 1160350 w 4968675"/>
              <a:gd name="connsiteY15" fmla="*/ 1360681 h 1461165"/>
              <a:gd name="connsiteX16" fmla="*/ 1200544 w 4968675"/>
              <a:gd name="connsiteY16" fmla="*/ 1300391 h 1461165"/>
              <a:gd name="connsiteX17" fmla="*/ 1210592 w 4968675"/>
              <a:gd name="connsiteY17" fmla="*/ 1189859 h 1461165"/>
              <a:gd name="connsiteX18" fmla="*/ 1301027 w 4968675"/>
              <a:gd name="connsiteY18" fmla="*/ 1049182 h 1461165"/>
              <a:gd name="connsiteX19" fmla="*/ 1311075 w 4968675"/>
              <a:gd name="connsiteY19" fmla="*/ 998940 h 1461165"/>
              <a:gd name="connsiteX20" fmla="*/ 1351269 w 4968675"/>
              <a:gd name="connsiteY20" fmla="*/ 948699 h 1461165"/>
              <a:gd name="connsiteX21" fmla="*/ 1371366 w 4968675"/>
              <a:gd name="connsiteY21" fmla="*/ 918554 h 1461165"/>
              <a:gd name="connsiteX22" fmla="*/ 1381414 w 4968675"/>
              <a:gd name="connsiteY22" fmla="*/ 888408 h 1461165"/>
              <a:gd name="connsiteX23" fmla="*/ 1401511 w 4968675"/>
              <a:gd name="connsiteY23" fmla="*/ 838167 h 1461165"/>
              <a:gd name="connsiteX24" fmla="*/ 1421607 w 4968675"/>
              <a:gd name="connsiteY24" fmla="*/ 707538 h 1461165"/>
              <a:gd name="connsiteX25" fmla="*/ 1431656 w 4968675"/>
              <a:gd name="connsiteY25" fmla="*/ 898457 h 1461165"/>
              <a:gd name="connsiteX26" fmla="*/ 1451752 w 4968675"/>
              <a:gd name="connsiteY26" fmla="*/ 858263 h 1461165"/>
              <a:gd name="connsiteX27" fmla="*/ 1461801 w 4968675"/>
              <a:gd name="connsiteY27" fmla="*/ 828118 h 1461165"/>
              <a:gd name="connsiteX28" fmla="*/ 1512043 w 4968675"/>
              <a:gd name="connsiteY28" fmla="*/ 918554 h 1461165"/>
              <a:gd name="connsiteX29" fmla="*/ 1562284 w 4968675"/>
              <a:gd name="connsiteY29" fmla="*/ 978844 h 1461165"/>
              <a:gd name="connsiteX30" fmla="*/ 1592429 w 4968675"/>
              <a:gd name="connsiteY30" fmla="*/ 988892 h 1461165"/>
              <a:gd name="connsiteX31" fmla="*/ 1642671 w 4968675"/>
              <a:gd name="connsiteY31" fmla="*/ 878360 h 1461165"/>
              <a:gd name="connsiteX32" fmla="*/ 1702961 w 4968675"/>
              <a:gd name="connsiteY32" fmla="*/ 818070 h 1461165"/>
              <a:gd name="connsiteX33" fmla="*/ 1723058 w 4968675"/>
              <a:gd name="connsiteY33" fmla="*/ 777877 h 1461165"/>
              <a:gd name="connsiteX34" fmla="*/ 1753203 w 4968675"/>
              <a:gd name="connsiteY34" fmla="*/ 637200 h 1461165"/>
              <a:gd name="connsiteX35" fmla="*/ 1773300 w 4968675"/>
              <a:gd name="connsiteY35" fmla="*/ 667345 h 1461165"/>
              <a:gd name="connsiteX36" fmla="*/ 1783348 w 4968675"/>
              <a:gd name="connsiteY36" fmla="*/ 697490 h 1461165"/>
              <a:gd name="connsiteX37" fmla="*/ 1803445 w 4968675"/>
              <a:gd name="connsiteY37" fmla="*/ 767828 h 1461165"/>
              <a:gd name="connsiteX38" fmla="*/ 1853686 w 4968675"/>
              <a:gd name="connsiteY38" fmla="*/ 848215 h 1461165"/>
              <a:gd name="connsiteX39" fmla="*/ 1883832 w 4968675"/>
              <a:gd name="connsiteY39" fmla="*/ 1008989 h 1461165"/>
              <a:gd name="connsiteX40" fmla="*/ 1913977 w 4968675"/>
              <a:gd name="connsiteY40" fmla="*/ 1119521 h 1461165"/>
              <a:gd name="connsiteX41" fmla="*/ 1934073 w 4968675"/>
              <a:gd name="connsiteY41" fmla="*/ 1199907 h 1461165"/>
              <a:gd name="connsiteX42" fmla="*/ 1954170 w 4968675"/>
              <a:gd name="connsiteY42" fmla="*/ 1230052 h 1461165"/>
              <a:gd name="connsiteX43" fmla="*/ 1984315 w 4968675"/>
              <a:gd name="connsiteY43" fmla="*/ 1220004 h 1461165"/>
              <a:gd name="connsiteX44" fmla="*/ 1994363 w 4968675"/>
              <a:gd name="connsiteY44" fmla="*/ 1189859 h 1461165"/>
              <a:gd name="connsiteX45" fmla="*/ 2014460 w 4968675"/>
              <a:gd name="connsiteY45" fmla="*/ 1159714 h 1461165"/>
              <a:gd name="connsiteX46" fmla="*/ 2044605 w 4968675"/>
              <a:gd name="connsiteY46" fmla="*/ 1109472 h 1461165"/>
              <a:gd name="connsiteX47" fmla="*/ 2084799 w 4968675"/>
              <a:gd name="connsiteY47" fmla="*/ 1139617 h 1461165"/>
              <a:gd name="connsiteX48" fmla="*/ 2185282 w 4968675"/>
              <a:gd name="connsiteY48" fmla="*/ 1230052 h 1461165"/>
              <a:gd name="connsiteX49" fmla="*/ 2225475 w 4968675"/>
              <a:gd name="connsiteY49" fmla="*/ 1300391 h 1461165"/>
              <a:gd name="connsiteX50" fmla="*/ 2255621 w 4968675"/>
              <a:gd name="connsiteY50" fmla="*/ 1320488 h 1461165"/>
              <a:gd name="connsiteX51" fmla="*/ 2265669 w 4968675"/>
              <a:gd name="connsiteY51" fmla="*/ 1350633 h 1461165"/>
              <a:gd name="connsiteX52" fmla="*/ 2285766 w 4968675"/>
              <a:gd name="connsiteY52" fmla="*/ 1320488 h 1461165"/>
              <a:gd name="connsiteX53" fmla="*/ 2295814 w 4968675"/>
              <a:gd name="connsiteY53" fmla="*/ 1280294 h 1461165"/>
              <a:gd name="connsiteX54" fmla="*/ 2315911 w 4968675"/>
              <a:gd name="connsiteY54" fmla="*/ 1230052 h 1461165"/>
              <a:gd name="connsiteX55" fmla="*/ 2325959 w 4968675"/>
              <a:gd name="connsiteY55" fmla="*/ 1199907 h 1461165"/>
              <a:gd name="connsiteX56" fmla="*/ 2336007 w 4968675"/>
              <a:gd name="connsiteY56" fmla="*/ 1039134 h 1461165"/>
              <a:gd name="connsiteX57" fmla="*/ 2366152 w 4968675"/>
              <a:gd name="connsiteY57" fmla="*/ 948699 h 1461165"/>
              <a:gd name="connsiteX58" fmla="*/ 2396297 w 4968675"/>
              <a:gd name="connsiteY58" fmla="*/ 898457 h 1461165"/>
              <a:gd name="connsiteX59" fmla="*/ 2406346 w 4968675"/>
              <a:gd name="connsiteY59" fmla="*/ 838167 h 1461165"/>
              <a:gd name="connsiteX60" fmla="*/ 2416394 w 4968675"/>
              <a:gd name="connsiteY60" fmla="*/ 868312 h 1461165"/>
              <a:gd name="connsiteX61" fmla="*/ 2426443 w 4968675"/>
              <a:gd name="connsiteY61" fmla="*/ 928602 h 1461165"/>
              <a:gd name="connsiteX62" fmla="*/ 2456588 w 4968675"/>
              <a:gd name="connsiteY62" fmla="*/ 998940 h 1461165"/>
              <a:gd name="connsiteX63" fmla="*/ 2466636 w 4968675"/>
              <a:gd name="connsiteY63" fmla="*/ 1119521 h 1461165"/>
              <a:gd name="connsiteX64" fmla="*/ 2486733 w 4968675"/>
              <a:gd name="connsiteY64" fmla="*/ 1240101 h 1461165"/>
              <a:gd name="connsiteX65" fmla="*/ 2547023 w 4968675"/>
              <a:gd name="connsiteY65" fmla="*/ 1179811 h 1461165"/>
              <a:gd name="connsiteX66" fmla="*/ 2607313 w 4968675"/>
              <a:gd name="connsiteY66" fmla="*/ 1139617 h 1461165"/>
              <a:gd name="connsiteX67" fmla="*/ 2657555 w 4968675"/>
              <a:gd name="connsiteY67" fmla="*/ 1079327 h 1461165"/>
              <a:gd name="connsiteX68" fmla="*/ 2697748 w 4968675"/>
              <a:gd name="connsiteY68" fmla="*/ 1019037 h 1461165"/>
              <a:gd name="connsiteX69" fmla="*/ 2768086 w 4968675"/>
              <a:gd name="connsiteY69" fmla="*/ 958747 h 1461165"/>
              <a:gd name="connsiteX70" fmla="*/ 2818328 w 4968675"/>
              <a:gd name="connsiteY70" fmla="*/ 968795 h 1461165"/>
              <a:gd name="connsiteX71" fmla="*/ 2868570 w 4968675"/>
              <a:gd name="connsiteY71" fmla="*/ 1008989 h 1461165"/>
              <a:gd name="connsiteX72" fmla="*/ 2928860 w 4968675"/>
              <a:gd name="connsiteY72" fmla="*/ 1039134 h 1461165"/>
              <a:gd name="connsiteX73" fmla="*/ 2959005 w 4968675"/>
              <a:gd name="connsiteY73" fmla="*/ 1069279 h 1461165"/>
              <a:gd name="connsiteX74" fmla="*/ 2969054 w 4968675"/>
              <a:gd name="connsiteY74" fmla="*/ 1099424 h 1461165"/>
              <a:gd name="connsiteX75" fmla="*/ 3049440 w 4968675"/>
              <a:gd name="connsiteY75" fmla="*/ 1139617 h 1461165"/>
              <a:gd name="connsiteX76" fmla="*/ 3089634 w 4968675"/>
              <a:gd name="connsiteY76" fmla="*/ 1159714 h 1461165"/>
              <a:gd name="connsiteX77" fmla="*/ 3119779 w 4968675"/>
              <a:gd name="connsiteY77" fmla="*/ 1129569 h 1461165"/>
              <a:gd name="connsiteX78" fmla="*/ 3149924 w 4968675"/>
              <a:gd name="connsiteY78" fmla="*/ 1109472 h 1461165"/>
              <a:gd name="connsiteX79" fmla="*/ 3220262 w 4968675"/>
              <a:gd name="connsiteY79" fmla="*/ 1039134 h 1461165"/>
              <a:gd name="connsiteX80" fmla="*/ 3230311 w 4968675"/>
              <a:gd name="connsiteY80" fmla="*/ 998940 h 1461165"/>
              <a:gd name="connsiteX81" fmla="*/ 3260456 w 4968675"/>
              <a:gd name="connsiteY81" fmla="*/ 918554 h 1461165"/>
              <a:gd name="connsiteX82" fmla="*/ 3270504 w 4968675"/>
              <a:gd name="connsiteY82" fmla="*/ 818070 h 1461165"/>
              <a:gd name="connsiteX83" fmla="*/ 3290601 w 4968675"/>
              <a:gd name="connsiteY83" fmla="*/ 767828 h 1461165"/>
              <a:gd name="connsiteX84" fmla="*/ 3300649 w 4968675"/>
              <a:gd name="connsiteY84" fmla="*/ 727635 h 1461165"/>
              <a:gd name="connsiteX85" fmla="*/ 3320746 w 4968675"/>
              <a:gd name="connsiteY85" fmla="*/ 697490 h 1461165"/>
              <a:gd name="connsiteX86" fmla="*/ 3350891 w 4968675"/>
              <a:gd name="connsiteY86" fmla="*/ 607055 h 1461165"/>
              <a:gd name="connsiteX87" fmla="*/ 3370988 w 4968675"/>
              <a:gd name="connsiteY87" fmla="*/ 576910 h 1461165"/>
              <a:gd name="connsiteX88" fmla="*/ 3391084 w 4968675"/>
              <a:gd name="connsiteY88" fmla="*/ 496523 h 1461165"/>
              <a:gd name="connsiteX89" fmla="*/ 3456383 w 4968675"/>
              <a:gd name="connsiteY89" fmla="*/ 287647 h 1461165"/>
              <a:gd name="connsiteX90" fmla="*/ 3451374 w 4968675"/>
              <a:gd name="connsiteY90" fmla="*/ 627151 h 1461165"/>
              <a:gd name="connsiteX91" fmla="*/ 3501616 w 4968675"/>
              <a:gd name="connsiteY91" fmla="*/ 757780 h 1461165"/>
              <a:gd name="connsiteX92" fmla="*/ 3511664 w 4968675"/>
              <a:gd name="connsiteY92" fmla="*/ 908505 h 1461165"/>
              <a:gd name="connsiteX93" fmla="*/ 3541810 w 4968675"/>
              <a:gd name="connsiteY93" fmla="*/ 1079327 h 1461165"/>
              <a:gd name="connsiteX94" fmla="*/ 3582003 w 4968675"/>
              <a:gd name="connsiteY94" fmla="*/ 1199907 h 1461165"/>
              <a:gd name="connsiteX95" fmla="*/ 3592051 w 4968675"/>
              <a:gd name="connsiteY95" fmla="*/ 1240101 h 1461165"/>
              <a:gd name="connsiteX96" fmla="*/ 3602100 w 4968675"/>
              <a:gd name="connsiteY96" fmla="*/ 1370729 h 1461165"/>
              <a:gd name="connsiteX97" fmla="*/ 3622196 w 4968675"/>
              <a:gd name="connsiteY97" fmla="*/ 1431019 h 1461165"/>
              <a:gd name="connsiteX98" fmla="*/ 3632245 w 4968675"/>
              <a:gd name="connsiteY98" fmla="*/ 1461165 h 1461165"/>
              <a:gd name="connsiteX99" fmla="*/ 3692535 w 4968675"/>
              <a:gd name="connsiteY99" fmla="*/ 1380778 h 1461165"/>
              <a:gd name="connsiteX100" fmla="*/ 3742777 w 4968675"/>
              <a:gd name="connsiteY100" fmla="*/ 1300391 h 1461165"/>
              <a:gd name="connsiteX101" fmla="*/ 3762873 w 4968675"/>
              <a:gd name="connsiteY101" fmla="*/ 1230052 h 1461165"/>
              <a:gd name="connsiteX102" fmla="*/ 3772922 w 4968675"/>
              <a:gd name="connsiteY102" fmla="*/ 1169762 h 1461165"/>
              <a:gd name="connsiteX103" fmla="*/ 3803067 w 4968675"/>
              <a:gd name="connsiteY103" fmla="*/ 1099424 h 1461165"/>
              <a:gd name="connsiteX104" fmla="*/ 3813115 w 4968675"/>
              <a:gd name="connsiteY104" fmla="*/ 998940 h 1461165"/>
              <a:gd name="connsiteX105" fmla="*/ 3843260 w 4968675"/>
              <a:gd name="connsiteY105" fmla="*/ 928602 h 1461165"/>
              <a:gd name="connsiteX106" fmla="*/ 3913599 w 4968675"/>
              <a:gd name="connsiteY106" fmla="*/ 1019037 h 1461165"/>
              <a:gd name="connsiteX107" fmla="*/ 3933695 w 4968675"/>
              <a:gd name="connsiteY107" fmla="*/ 1059230 h 1461165"/>
              <a:gd name="connsiteX108" fmla="*/ 3943744 w 4968675"/>
              <a:gd name="connsiteY108" fmla="*/ 1159714 h 1461165"/>
              <a:gd name="connsiteX109" fmla="*/ 3993985 w 4968675"/>
              <a:gd name="connsiteY109" fmla="*/ 1179811 h 1461165"/>
              <a:gd name="connsiteX110" fmla="*/ 4164807 w 4968675"/>
              <a:gd name="connsiteY110" fmla="*/ 1199907 h 1461165"/>
              <a:gd name="connsiteX111" fmla="*/ 4194952 w 4968675"/>
              <a:gd name="connsiteY111" fmla="*/ 1189859 h 1461165"/>
              <a:gd name="connsiteX112" fmla="*/ 4205001 w 4968675"/>
              <a:gd name="connsiteY112" fmla="*/ 1109472 h 1461165"/>
              <a:gd name="connsiteX113" fmla="*/ 4215049 w 4968675"/>
              <a:gd name="connsiteY113" fmla="*/ 1059230 h 1461165"/>
              <a:gd name="connsiteX114" fmla="*/ 4265291 w 4968675"/>
              <a:gd name="connsiteY114" fmla="*/ 1029085 h 1461165"/>
              <a:gd name="connsiteX115" fmla="*/ 4285388 w 4968675"/>
              <a:gd name="connsiteY115" fmla="*/ 998940 h 1461165"/>
              <a:gd name="connsiteX116" fmla="*/ 4325581 w 4968675"/>
              <a:gd name="connsiteY116" fmla="*/ 958747 h 1461165"/>
              <a:gd name="connsiteX117" fmla="*/ 4335629 w 4968675"/>
              <a:gd name="connsiteY117" fmla="*/ 898457 h 1461165"/>
              <a:gd name="connsiteX118" fmla="*/ 4355726 w 4968675"/>
              <a:gd name="connsiteY118" fmla="*/ 868312 h 1461165"/>
              <a:gd name="connsiteX119" fmla="*/ 4385871 w 4968675"/>
              <a:gd name="connsiteY119" fmla="*/ 808022 h 1461165"/>
              <a:gd name="connsiteX120" fmla="*/ 4416016 w 4968675"/>
              <a:gd name="connsiteY120" fmla="*/ 818070 h 1461165"/>
              <a:gd name="connsiteX121" fmla="*/ 4446161 w 4968675"/>
              <a:gd name="connsiteY121" fmla="*/ 928602 h 1461165"/>
              <a:gd name="connsiteX122" fmla="*/ 4466258 w 4968675"/>
              <a:gd name="connsiteY122" fmla="*/ 998940 h 1461165"/>
              <a:gd name="connsiteX123" fmla="*/ 4486355 w 4968675"/>
              <a:gd name="connsiteY123" fmla="*/ 1029085 h 1461165"/>
              <a:gd name="connsiteX124" fmla="*/ 4526548 w 4968675"/>
              <a:gd name="connsiteY124" fmla="*/ 968795 h 1461165"/>
              <a:gd name="connsiteX125" fmla="*/ 4586838 w 4968675"/>
              <a:gd name="connsiteY125" fmla="*/ 868312 h 1461165"/>
              <a:gd name="connsiteX126" fmla="*/ 4596886 w 4968675"/>
              <a:gd name="connsiteY126" fmla="*/ 677393 h 1461165"/>
              <a:gd name="connsiteX127" fmla="*/ 4606935 w 4968675"/>
              <a:gd name="connsiteY127" fmla="*/ 637200 h 1461165"/>
              <a:gd name="connsiteX128" fmla="*/ 4657177 w 4968675"/>
              <a:gd name="connsiteY128" fmla="*/ 747732 h 1461165"/>
              <a:gd name="connsiteX129" fmla="*/ 4667225 w 4968675"/>
              <a:gd name="connsiteY129" fmla="*/ 828118 h 1461165"/>
              <a:gd name="connsiteX130" fmla="*/ 4677273 w 4968675"/>
              <a:gd name="connsiteY130" fmla="*/ 958747 h 1461165"/>
              <a:gd name="connsiteX131" fmla="*/ 4707418 w 4968675"/>
              <a:gd name="connsiteY131" fmla="*/ 1049182 h 1461165"/>
              <a:gd name="connsiteX132" fmla="*/ 4717467 w 4968675"/>
              <a:gd name="connsiteY132" fmla="*/ 1079327 h 1461165"/>
              <a:gd name="connsiteX133" fmla="*/ 4727515 w 4968675"/>
              <a:gd name="connsiteY133" fmla="*/ 1109472 h 1461165"/>
              <a:gd name="connsiteX134" fmla="*/ 4757660 w 4968675"/>
              <a:gd name="connsiteY134" fmla="*/ 1139617 h 1461165"/>
              <a:gd name="connsiteX135" fmla="*/ 4767708 w 4968675"/>
              <a:gd name="connsiteY135" fmla="*/ 1280294 h 1461165"/>
              <a:gd name="connsiteX136" fmla="*/ 4807902 w 4968675"/>
              <a:gd name="connsiteY136" fmla="*/ 1300391 h 1461165"/>
              <a:gd name="connsiteX137" fmla="*/ 4868192 w 4968675"/>
              <a:gd name="connsiteY137" fmla="*/ 1240101 h 1461165"/>
              <a:gd name="connsiteX138" fmla="*/ 4908385 w 4968675"/>
              <a:gd name="connsiteY138" fmla="*/ 1169762 h 1461165"/>
              <a:gd name="connsiteX139" fmla="*/ 4948579 w 4968675"/>
              <a:gd name="connsiteY139" fmla="*/ 1109472 h 1461165"/>
              <a:gd name="connsiteX140" fmla="*/ 4968675 w 4968675"/>
              <a:gd name="connsiteY140" fmla="*/ 1059230 h 1461165"/>
              <a:gd name="connsiteX0" fmla="*/ 0 w 5068393"/>
              <a:gd name="connsiteY0" fmla="*/ 1295760 h 1461165"/>
              <a:gd name="connsiteX1" fmla="*/ 276620 w 5068393"/>
              <a:gd name="connsiteY1" fmla="*/ 69599 h 1461165"/>
              <a:gd name="connsiteX2" fmla="*/ 506442 w 5068393"/>
              <a:gd name="connsiteY2" fmla="*/ 567694 h 1461165"/>
              <a:gd name="connsiteX3" fmla="*/ 596877 w 5068393"/>
              <a:gd name="connsiteY3" fmla="*/ 716259 h 1461165"/>
              <a:gd name="connsiteX4" fmla="*/ 616974 w 5068393"/>
              <a:gd name="connsiteY4" fmla="*/ 979273 h 1461165"/>
              <a:gd name="connsiteX5" fmla="*/ 727506 w 5068393"/>
              <a:gd name="connsiteY5" fmla="*/ 850218 h 1461165"/>
              <a:gd name="connsiteX6" fmla="*/ 757651 w 5068393"/>
              <a:gd name="connsiteY6" fmla="*/ 879930 h 1461165"/>
              <a:gd name="connsiteX7" fmla="*/ 838037 w 5068393"/>
              <a:gd name="connsiteY7" fmla="*/ 1169762 h 1461165"/>
              <a:gd name="connsiteX8" fmla="*/ 868182 w 5068393"/>
              <a:gd name="connsiteY8" fmla="*/ 1149666 h 1461165"/>
              <a:gd name="connsiteX9" fmla="*/ 882012 w 5068393"/>
              <a:gd name="connsiteY9" fmla="*/ 1132703 h 1461165"/>
              <a:gd name="connsiteX10" fmla="*/ 968666 w 5068393"/>
              <a:gd name="connsiteY10" fmla="*/ 1099424 h 1461165"/>
              <a:gd name="connsiteX11" fmla="*/ 1018908 w 5068393"/>
              <a:gd name="connsiteY11" fmla="*/ 1220004 h 1461165"/>
              <a:gd name="connsiteX12" fmla="*/ 1089246 w 5068393"/>
              <a:gd name="connsiteY12" fmla="*/ 1270246 h 1461165"/>
              <a:gd name="connsiteX13" fmla="*/ 1088491 w 5068393"/>
              <a:gd name="connsiteY13" fmla="*/ 1290019 h 1461165"/>
              <a:gd name="connsiteX14" fmla="*/ 1219875 w 5068393"/>
              <a:gd name="connsiteY14" fmla="*/ 1380778 h 1461165"/>
              <a:gd name="connsiteX15" fmla="*/ 1260068 w 5068393"/>
              <a:gd name="connsiteY15" fmla="*/ 1360681 h 1461165"/>
              <a:gd name="connsiteX16" fmla="*/ 1300262 w 5068393"/>
              <a:gd name="connsiteY16" fmla="*/ 1300391 h 1461165"/>
              <a:gd name="connsiteX17" fmla="*/ 1310310 w 5068393"/>
              <a:gd name="connsiteY17" fmla="*/ 1189859 h 1461165"/>
              <a:gd name="connsiteX18" fmla="*/ 1400745 w 5068393"/>
              <a:gd name="connsiteY18" fmla="*/ 1049182 h 1461165"/>
              <a:gd name="connsiteX19" fmla="*/ 1410793 w 5068393"/>
              <a:gd name="connsiteY19" fmla="*/ 998940 h 1461165"/>
              <a:gd name="connsiteX20" fmla="*/ 1450987 w 5068393"/>
              <a:gd name="connsiteY20" fmla="*/ 948699 h 1461165"/>
              <a:gd name="connsiteX21" fmla="*/ 1471084 w 5068393"/>
              <a:gd name="connsiteY21" fmla="*/ 918554 h 1461165"/>
              <a:gd name="connsiteX22" fmla="*/ 1481132 w 5068393"/>
              <a:gd name="connsiteY22" fmla="*/ 888408 h 1461165"/>
              <a:gd name="connsiteX23" fmla="*/ 1501229 w 5068393"/>
              <a:gd name="connsiteY23" fmla="*/ 838167 h 1461165"/>
              <a:gd name="connsiteX24" fmla="*/ 1521325 w 5068393"/>
              <a:gd name="connsiteY24" fmla="*/ 707538 h 1461165"/>
              <a:gd name="connsiteX25" fmla="*/ 1531374 w 5068393"/>
              <a:gd name="connsiteY25" fmla="*/ 898457 h 1461165"/>
              <a:gd name="connsiteX26" fmla="*/ 1551470 w 5068393"/>
              <a:gd name="connsiteY26" fmla="*/ 858263 h 1461165"/>
              <a:gd name="connsiteX27" fmla="*/ 1561519 w 5068393"/>
              <a:gd name="connsiteY27" fmla="*/ 828118 h 1461165"/>
              <a:gd name="connsiteX28" fmla="*/ 1611761 w 5068393"/>
              <a:gd name="connsiteY28" fmla="*/ 918554 h 1461165"/>
              <a:gd name="connsiteX29" fmla="*/ 1662002 w 5068393"/>
              <a:gd name="connsiteY29" fmla="*/ 978844 h 1461165"/>
              <a:gd name="connsiteX30" fmla="*/ 1692147 w 5068393"/>
              <a:gd name="connsiteY30" fmla="*/ 988892 h 1461165"/>
              <a:gd name="connsiteX31" fmla="*/ 1742389 w 5068393"/>
              <a:gd name="connsiteY31" fmla="*/ 878360 h 1461165"/>
              <a:gd name="connsiteX32" fmla="*/ 1802679 w 5068393"/>
              <a:gd name="connsiteY32" fmla="*/ 818070 h 1461165"/>
              <a:gd name="connsiteX33" fmla="*/ 1822776 w 5068393"/>
              <a:gd name="connsiteY33" fmla="*/ 777877 h 1461165"/>
              <a:gd name="connsiteX34" fmla="*/ 1852921 w 5068393"/>
              <a:gd name="connsiteY34" fmla="*/ 637200 h 1461165"/>
              <a:gd name="connsiteX35" fmla="*/ 1873018 w 5068393"/>
              <a:gd name="connsiteY35" fmla="*/ 667345 h 1461165"/>
              <a:gd name="connsiteX36" fmla="*/ 1883066 w 5068393"/>
              <a:gd name="connsiteY36" fmla="*/ 697490 h 1461165"/>
              <a:gd name="connsiteX37" fmla="*/ 1903163 w 5068393"/>
              <a:gd name="connsiteY37" fmla="*/ 767828 h 1461165"/>
              <a:gd name="connsiteX38" fmla="*/ 1953404 w 5068393"/>
              <a:gd name="connsiteY38" fmla="*/ 848215 h 1461165"/>
              <a:gd name="connsiteX39" fmla="*/ 1983550 w 5068393"/>
              <a:gd name="connsiteY39" fmla="*/ 1008989 h 1461165"/>
              <a:gd name="connsiteX40" fmla="*/ 2013695 w 5068393"/>
              <a:gd name="connsiteY40" fmla="*/ 1119521 h 1461165"/>
              <a:gd name="connsiteX41" fmla="*/ 2033791 w 5068393"/>
              <a:gd name="connsiteY41" fmla="*/ 1199907 h 1461165"/>
              <a:gd name="connsiteX42" fmla="*/ 2053888 w 5068393"/>
              <a:gd name="connsiteY42" fmla="*/ 1230052 h 1461165"/>
              <a:gd name="connsiteX43" fmla="*/ 2084033 w 5068393"/>
              <a:gd name="connsiteY43" fmla="*/ 1220004 h 1461165"/>
              <a:gd name="connsiteX44" fmla="*/ 2094081 w 5068393"/>
              <a:gd name="connsiteY44" fmla="*/ 1189859 h 1461165"/>
              <a:gd name="connsiteX45" fmla="*/ 2114178 w 5068393"/>
              <a:gd name="connsiteY45" fmla="*/ 1159714 h 1461165"/>
              <a:gd name="connsiteX46" fmla="*/ 2144323 w 5068393"/>
              <a:gd name="connsiteY46" fmla="*/ 1109472 h 1461165"/>
              <a:gd name="connsiteX47" fmla="*/ 2184517 w 5068393"/>
              <a:gd name="connsiteY47" fmla="*/ 1139617 h 1461165"/>
              <a:gd name="connsiteX48" fmla="*/ 2285000 w 5068393"/>
              <a:gd name="connsiteY48" fmla="*/ 1230052 h 1461165"/>
              <a:gd name="connsiteX49" fmla="*/ 2325193 w 5068393"/>
              <a:gd name="connsiteY49" fmla="*/ 1300391 h 1461165"/>
              <a:gd name="connsiteX50" fmla="*/ 2355339 w 5068393"/>
              <a:gd name="connsiteY50" fmla="*/ 1320488 h 1461165"/>
              <a:gd name="connsiteX51" fmla="*/ 2365387 w 5068393"/>
              <a:gd name="connsiteY51" fmla="*/ 1350633 h 1461165"/>
              <a:gd name="connsiteX52" fmla="*/ 2385484 w 5068393"/>
              <a:gd name="connsiteY52" fmla="*/ 1320488 h 1461165"/>
              <a:gd name="connsiteX53" fmla="*/ 2395532 w 5068393"/>
              <a:gd name="connsiteY53" fmla="*/ 1280294 h 1461165"/>
              <a:gd name="connsiteX54" fmla="*/ 2415629 w 5068393"/>
              <a:gd name="connsiteY54" fmla="*/ 1230052 h 1461165"/>
              <a:gd name="connsiteX55" fmla="*/ 2425677 w 5068393"/>
              <a:gd name="connsiteY55" fmla="*/ 1199907 h 1461165"/>
              <a:gd name="connsiteX56" fmla="*/ 2435725 w 5068393"/>
              <a:gd name="connsiteY56" fmla="*/ 1039134 h 1461165"/>
              <a:gd name="connsiteX57" fmla="*/ 2465870 w 5068393"/>
              <a:gd name="connsiteY57" fmla="*/ 948699 h 1461165"/>
              <a:gd name="connsiteX58" fmla="*/ 2496015 w 5068393"/>
              <a:gd name="connsiteY58" fmla="*/ 898457 h 1461165"/>
              <a:gd name="connsiteX59" fmla="*/ 2506064 w 5068393"/>
              <a:gd name="connsiteY59" fmla="*/ 838167 h 1461165"/>
              <a:gd name="connsiteX60" fmla="*/ 2516112 w 5068393"/>
              <a:gd name="connsiteY60" fmla="*/ 868312 h 1461165"/>
              <a:gd name="connsiteX61" fmla="*/ 2526161 w 5068393"/>
              <a:gd name="connsiteY61" fmla="*/ 928602 h 1461165"/>
              <a:gd name="connsiteX62" fmla="*/ 2556306 w 5068393"/>
              <a:gd name="connsiteY62" fmla="*/ 998940 h 1461165"/>
              <a:gd name="connsiteX63" fmla="*/ 2566354 w 5068393"/>
              <a:gd name="connsiteY63" fmla="*/ 1119521 h 1461165"/>
              <a:gd name="connsiteX64" fmla="*/ 2586451 w 5068393"/>
              <a:gd name="connsiteY64" fmla="*/ 1240101 h 1461165"/>
              <a:gd name="connsiteX65" fmla="*/ 2646741 w 5068393"/>
              <a:gd name="connsiteY65" fmla="*/ 1179811 h 1461165"/>
              <a:gd name="connsiteX66" fmla="*/ 2707031 w 5068393"/>
              <a:gd name="connsiteY66" fmla="*/ 1139617 h 1461165"/>
              <a:gd name="connsiteX67" fmla="*/ 2757273 w 5068393"/>
              <a:gd name="connsiteY67" fmla="*/ 1079327 h 1461165"/>
              <a:gd name="connsiteX68" fmla="*/ 2797466 w 5068393"/>
              <a:gd name="connsiteY68" fmla="*/ 1019037 h 1461165"/>
              <a:gd name="connsiteX69" fmla="*/ 2867804 w 5068393"/>
              <a:gd name="connsiteY69" fmla="*/ 958747 h 1461165"/>
              <a:gd name="connsiteX70" fmla="*/ 2918046 w 5068393"/>
              <a:gd name="connsiteY70" fmla="*/ 968795 h 1461165"/>
              <a:gd name="connsiteX71" fmla="*/ 2968288 w 5068393"/>
              <a:gd name="connsiteY71" fmla="*/ 1008989 h 1461165"/>
              <a:gd name="connsiteX72" fmla="*/ 3028578 w 5068393"/>
              <a:gd name="connsiteY72" fmla="*/ 1039134 h 1461165"/>
              <a:gd name="connsiteX73" fmla="*/ 3058723 w 5068393"/>
              <a:gd name="connsiteY73" fmla="*/ 1069279 h 1461165"/>
              <a:gd name="connsiteX74" fmla="*/ 3068772 w 5068393"/>
              <a:gd name="connsiteY74" fmla="*/ 1099424 h 1461165"/>
              <a:gd name="connsiteX75" fmla="*/ 3149158 w 5068393"/>
              <a:gd name="connsiteY75" fmla="*/ 1139617 h 1461165"/>
              <a:gd name="connsiteX76" fmla="*/ 3189352 w 5068393"/>
              <a:gd name="connsiteY76" fmla="*/ 1159714 h 1461165"/>
              <a:gd name="connsiteX77" fmla="*/ 3219497 w 5068393"/>
              <a:gd name="connsiteY77" fmla="*/ 1129569 h 1461165"/>
              <a:gd name="connsiteX78" fmla="*/ 3249642 w 5068393"/>
              <a:gd name="connsiteY78" fmla="*/ 1109472 h 1461165"/>
              <a:gd name="connsiteX79" fmla="*/ 3319980 w 5068393"/>
              <a:gd name="connsiteY79" fmla="*/ 1039134 h 1461165"/>
              <a:gd name="connsiteX80" fmla="*/ 3330029 w 5068393"/>
              <a:gd name="connsiteY80" fmla="*/ 998940 h 1461165"/>
              <a:gd name="connsiteX81" fmla="*/ 3360174 w 5068393"/>
              <a:gd name="connsiteY81" fmla="*/ 918554 h 1461165"/>
              <a:gd name="connsiteX82" fmla="*/ 3370222 w 5068393"/>
              <a:gd name="connsiteY82" fmla="*/ 818070 h 1461165"/>
              <a:gd name="connsiteX83" fmla="*/ 3390319 w 5068393"/>
              <a:gd name="connsiteY83" fmla="*/ 767828 h 1461165"/>
              <a:gd name="connsiteX84" fmla="*/ 3400367 w 5068393"/>
              <a:gd name="connsiteY84" fmla="*/ 727635 h 1461165"/>
              <a:gd name="connsiteX85" fmla="*/ 3420464 w 5068393"/>
              <a:gd name="connsiteY85" fmla="*/ 697490 h 1461165"/>
              <a:gd name="connsiteX86" fmla="*/ 3450609 w 5068393"/>
              <a:gd name="connsiteY86" fmla="*/ 607055 h 1461165"/>
              <a:gd name="connsiteX87" fmla="*/ 3470706 w 5068393"/>
              <a:gd name="connsiteY87" fmla="*/ 576910 h 1461165"/>
              <a:gd name="connsiteX88" fmla="*/ 3490802 w 5068393"/>
              <a:gd name="connsiteY88" fmla="*/ 496523 h 1461165"/>
              <a:gd name="connsiteX89" fmla="*/ 3556101 w 5068393"/>
              <a:gd name="connsiteY89" fmla="*/ 287647 h 1461165"/>
              <a:gd name="connsiteX90" fmla="*/ 3551092 w 5068393"/>
              <a:gd name="connsiteY90" fmla="*/ 627151 h 1461165"/>
              <a:gd name="connsiteX91" fmla="*/ 3601334 w 5068393"/>
              <a:gd name="connsiteY91" fmla="*/ 757780 h 1461165"/>
              <a:gd name="connsiteX92" fmla="*/ 3611382 w 5068393"/>
              <a:gd name="connsiteY92" fmla="*/ 908505 h 1461165"/>
              <a:gd name="connsiteX93" fmla="*/ 3641528 w 5068393"/>
              <a:gd name="connsiteY93" fmla="*/ 1079327 h 1461165"/>
              <a:gd name="connsiteX94" fmla="*/ 3681721 w 5068393"/>
              <a:gd name="connsiteY94" fmla="*/ 1199907 h 1461165"/>
              <a:gd name="connsiteX95" fmla="*/ 3691769 w 5068393"/>
              <a:gd name="connsiteY95" fmla="*/ 1240101 h 1461165"/>
              <a:gd name="connsiteX96" fmla="*/ 3701818 w 5068393"/>
              <a:gd name="connsiteY96" fmla="*/ 1370729 h 1461165"/>
              <a:gd name="connsiteX97" fmla="*/ 3721914 w 5068393"/>
              <a:gd name="connsiteY97" fmla="*/ 1431019 h 1461165"/>
              <a:gd name="connsiteX98" fmla="*/ 3731963 w 5068393"/>
              <a:gd name="connsiteY98" fmla="*/ 1461165 h 1461165"/>
              <a:gd name="connsiteX99" fmla="*/ 3792253 w 5068393"/>
              <a:gd name="connsiteY99" fmla="*/ 1380778 h 1461165"/>
              <a:gd name="connsiteX100" fmla="*/ 3842495 w 5068393"/>
              <a:gd name="connsiteY100" fmla="*/ 1300391 h 1461165"/>
              <a:gd name="connsiteX101" fmla="*/ 3862591 w 5068393"/>
              <a:gd name="connsiteY101" fmla="*/ 1230052 h 1461165"/>
              <a:gd name="connsiteX102" fmla="*/ 3872640 w 5068393"/>
              <a:gd name="connsiteY102" fmla="*/ 1169762 h 1461165"/>
              <a:gd name="connsiteX103" fmla="*/ 3902785 w 5068393"/>
              <a:gd name="connsiteY103" fmla="*/ 1099424 h 1461165"/>
              <a:gd name="connsiteX104" fmla="*/ 3912833 w 5068393"/>
              <a:gd name="connsiteY104" fmla="*/ 998940 h 1461165"/>
              <a:gd name="connsiteX105" fmla="*/ 3942978 w 5068393"/>
              <a:gd name="connsiteY105" fmla="*/ 928602 h 1461165"/>
              <a:gd name="connsiteX106" fmla="*/ 4013317 w 5068393"/>
              <a:gd name="connsiteY106" fmla="*/ 1019037 h 1461165"/>
              <a:gd name="connsiteX107" fmla="*/ 4033413 w 5068393"/>
              <a:gd name="connsiteY107" fmla="*/ 1059230 h 1461165"/>
              <a:gd name="connsiteX108" fmla="*/ 4043462 w 5068393"/>
              <a:gd name="connsiteY108" fmla="*/ 1159714 h 1461165"/>
              <a:gd name="connsiteX109" fmla="*/ 4093703 w 5068393"/>
              <a:gd name="connsiteY109" fmla="*/ 1179811 h 1461165"/>
              <a:gd name="connsiteX110" fmla="*/ 4264525 w 5068393"/>
              <a:gd name="connsiteY110" fmla="*/ 1199907 h 1461165"/>
              <a:gd name="connsiteX111" fmla="*/ 4294670 w 5068393"/>
              <a:gd name="connsiteY111" fmla="*/ 1189859 h 1461165"/>
              <a:gd name="connsiteX112" fmla="*/ 4304719 w 5068393"/>
              <a:gd name="connsiteY112" fmla="*/ 1109472 h 1461165"/>
              <a:gd name="connsiteX113" fmla="*/ 4314767 w 5068393"/>
              <a:gd name="connsiteY113" fmla="*/ 1059230 h 1461165"/>
              <a:gd name="connsiteX114" fmla="*/ 4365009 w 5068393"/>
              <a:gd name="connsiteY114" fmla="*/ 1029085 h 1461165"/>
              <a:gd name="connsiteX115" fmla="*/ 4385106 w 5068393"/>
              <a:gd name="connsiteY115" fmla="*/ 998940 h 1461165"/>
              <a:gd name="connsiteX116" fmla="*/ 4425299 w 5068393"/>
              <a:gd name="connsiteY116" fmla="*/ 958747 h 1461165"/>
              <a:gd name="connsiteX117" fmla="*/ 4435347 w 5068393"/>
              <a:gd name="connsiteY117" fmla="*/ 898457 h 1461165"/>
              <a:gd name="connsiteX118" fmla="*/ 4455444 w 5068393"/>
              <a:gd name="connsiteY118" fmla="*/ 868312 h 1461165"/>
              <a:gd name="connsiteX119" fmla="*/ 4485589 w 5068393"/>
              <a:gd name="connsiteY119" fmla="*/ 808022 h 1461165"/>
              <a:gd name="connsiteX120" fmla="*/ 4515734 w 5068393"/>
              <a:gd name="connsiteY120" fmla="*/ 818070 h 1461165"/>
              <a:gd name="connsiteX121" fmla="*/ 4545879 w 5068393"/>
              <a:gd name="connsiteY121" fmla="*/ 928602 h 1461165"/>
              <a:gd name="connsiteX122" fmla="*/ 4565976 w 5068393"/>
              <a:gd name="connsiteY122" fmla="*/ 998940 h 1461165"/>
              <a:gd name="connsiteX123" fmla="*/ 4586073 w 5068393"/>
              <a:gd name="connsiteY123" fmla="*/ 1029085 h 1461165"/>
              <a:gd name="connsiteX124" fmla="*/ 4626266 w 5068393"/>
              <a:gd name="connsiteY124" fmla="*/ 968795 h 1461165"/>
              <a:gd name="connsiteX125" fmla="*/ 4686556 w 5068393"/>
              <a:gd name="connsiteY125" fmla="*/ 868312 h 1461165"/>
              <a:gd name="connsiteX126" fmla="*/ 4696604 w 5068393"/>
              <a:gd name="connsiteY126" fmla="*/ 677393 h 1461165"/>
              <a:gd name="connsiteX127" fmla="*/ 4706653 w 5068393"/>
              <a:gd name="connsiteY127" fmla="*/ 637200 h 1461165"/>
              <a:gd name="connsiteX128" fmla="*/ 4756895 w 5068393"/>
              <a:gd name="connsiteY128" fmla="*/ 747732 h 1461165"/>
              <a:gd name="connsiteX129" fmla="*/ 4766943 w 5068393"/>
              <a:gd name="connsiteY129" fmla="*/ 828118 h 1461165"/>
              <a:gd name="connsiteX130" fmla="*/ 4776991 w 5068393"/>
              <a:gd name="connsiteY130" fmla="*/ 958747 h 1461165"/>
              <a:gd name="connsiteX131" fmla="*/ 4807136 w 5068393"/>
              <a:gd name="connsiteY131" fmla="*/ 1049182 h 1461165"/>
              <a:gd name="connsiteX132" fmla="*/ 4817185 w 5068393"/>
              <a:gd name="connsiteY132" fmla="*/ 1079327 h 1461165"/>
              <a:gd name="connsiteX133" fmla="*/ 4827233 w 5068393"/>
              <a:gd name="connsiteY133" fmla="*/ 1109472 h 1461165"/>
              <a:gd name="connsiteX134" fmla="*/ 4857378 w 5068393"/>
              <a:gd name="connsiteY134" fmla="*/ 1139617 h 1461165"/>
              <a:gd name="connsiteX135" fmla="*/ 4867426 w 5068393"/>
              <a:gd name="connsiteY135" fmla="*/ 1280294 h 1461165"/>
              <a:gd name="connsiteX136" fmla="*/ 4907620 w 5068393"/>
              <a:gd name="connsiteY136" fmla="*/ 1300391 h 1461165"/>
              <a:gd name="connsiteX137" fmla="*/ 4967910 w 5068393"/>
              <a:gd name="connsiteY137" fmla="*/ 1240101 h 1461165"/>
              <a:gd name="connsiteX138" fmla="*/ 5008103 w 5068393"/>
              <a:gd name="connsiteY138" fmla="*/ 1169762 h 1461165"/>
              <a:gd name="connsiteX139" fmla="*/ 5048297 w 5068393"/>
              <a:gd name="connsiteY139" fmla="*/ 1109472 h 1461165"/>
              <a:gd name="connsiteX140" fmla="*/ 5068393 w 5068393"/>
              <a:gd name="connsiteY140" fmla="*/ 1059230 h 1461165"/>
              <a:gd name="connsiteX0" fmla="*/ 0 w 5068393"/>
              <a:gd name="connsiteY0" fmla="*/ 1226161 h 1391566"/>
              <a:gd name="connsiteX1" fmla="*/ 98114 w 5068393"/>
              <a:gd name="connsiteY1" fmla="*/ 706908 h 1391566"/>
              <a:gd name="connsiteX2" fmla="*/ 276620 w 5068393"/>
              <a:gd name="connsiteY2" fmla="*/ 0 h 1391566"/>
              <a:gd name="connsiteX3" fmla="*/ 506442 w 5068393"/>
              <a:gd name="connsiteY3" fmla="*/ 498095 h 1391566"/>
              <a:gd name="connsiteX4" fmla="*/ 596877 w 5068393"/>
              <a:gd name="connsiteY4" fmla="*/ 646660 h 1391566"/>
              <a:gd name="connsiteX5" fmla="*/ 616974 w 5068393"/>
              <a:gd name="connsiteY5" fmla="*/ 909674 h 1391566"/>
              <a:gd name="connsiteX6" fmla="*/ 727506 w 5068393"/>
              <a:gd name="connsiteY6" fmla="*/ 780619 h 1391566"/>
              <a:gd name="connsiteX7" fmla="*/ 757651 w 5068393"/>
              <a:gd name="connsiteY7" fmla="*/ 810331 h 1391566"/>
              <a:gd name="connsiteX8" fmla="*/ 838037 w 5068393"/>
              <a:gd name="connsiteY8" fmla="*/ 1100163 h 1391566"/>
              <a:gd name="connsiteX9" fmla="*/ 868182 w 5068393"/>
              <a:gd name="connsiteY9" fmla="*/ 1080067 h 1391566"/>
              <a:gd name="connsiteX10" fmla="*/ 882012 w 5068393"/>
              <a:gd name="connsiteY10" fmla="*/ 1063104 h 1391566"/>
              <a:gd name="connsiteX11" fmla="*/ 968666 w 5068393"/>
              <a:gd name="connsiteY11" fmla="*/ 1029825 h 1391566"/>
              <a:gd name="connsiteX12" fmla="*/ 1018908 w 5068393"/>
              <a:gd name="connsiteY12" fmla="*/ 1150405 h 1391566"/>
              <a:gd name="connsiteX13" fmla="*/ 1089246 w 5068393"/>
              <a:gd name="connsiteY13" fmla="*/ 1200647 h 1391566"/>
              <a:gd name="connsiteX14" fmla="*/ 1088491 w 5068393"/>
              <a:gd name="connsiteY14" fmla="*/ 1220420 h 1391566"/>
              <a:gd name="connsiteX15" fmla="*/ 1219875 w 5068393"/>
              <a:gd name="connsiteY15" fmla="*/ 1311179 h 1391566"/>
              <a:gd name="connsiteX16" fmla="*/ 1260068 w 5068393"/>
              <a:gd name="connsiteY16" fmla="*/ 1291082 h 1391566"/>
              <a:gd name="connsiteX17" fmla="*/ 1300262 w 5068393"/>
              <a:gd name="connsiteY17" fmla="*/ 1230792 h 1391566"/>
              <a:gd name="connsiteX18" fmla="*/ 1310310 w 5068393"/>
              <a:gd name="connsiteY18" fmla="*/ 1120260 h 1391566"/>
              <a:gd name="connsiteX19" fmla="*/ 1400745 w 5068393"/>
              <a:gd name="connsiteY19" fmla="*/ 979583 h 1391566"/>
              <a:gd name="connsiteX20" fmla="*/ 1410793 w 5068393"/>
              <a:gd name="connsiteY20" fmla="*/ 929341 h 1391566"/>
              <a:gd name="connsiteX21" fmla="*/ 1450987 w 5068393"/>
              <a:gd name="connsiteY21" fmla="*/ 879100 h 1391566"/>
              <a:gd name="connsiteX22" fmla="*/ 1471084 w 5068393"/>
              <a:gd name="connsiteY22" fmla="*/ 848955 h 1391566"/>
              <a:gd name="connsiteX23" fmla="*/ 1481132 w 5068393"/>
              <a:gd name="connsiteY23" fmla="*/ 818809 h 1391566"/>
              <a:gd name="connsiteX24" fmla="*/ 1501229 w 5068393"/>
              <a:gd name="connsiteY24" fmla="*/ 768568 h 1391566"/>
              <a:gd name="connsiteX25" fmla="*/ 1521325 w 5068393"/>
              <a:gd name="connsiteY25" fmla="*/ 637939 h 1391566"/>
              <a:gd name="connsiteX26" fmla="*/ 1531374 w 5068393"/>
              <a:gd name="connsiteY26" fmla="*/ 828858 h 1391566"/>
              <a:gd name="connsiteX27" fmla="*/ 1551470 w 5068393"/>
              <a:gd name="connsiteY27" fmla="*/ 788664 h 1391566"/>
              <a:gd name="connsiteX28" fmla="*/ 1561519 w 5068393"/>
              <a:gd name="connsiteY28" fmla="*/ 758519 h 1391566"/>
              <a:gd name="connsiteX29" fmla="*/ 1611761 w 5068393"/>
              <a:gd name="connsiteY29" fmla="*/ 848955 h 1391566"/>
              <a:gd name="connsiteX30" fmla="*/ 1662002 w 5068393"/>
              <a:gd name="connsiteY30" fmla="*/ 909245 h 1391566"/>
              <a:gd name="connsiteX31" fmla="*/ 1692147 w 5068393"/>
              <a:gd name="connsiteY31" fmla="*/ 919293 h 1391566"/>
              <a:gd name="connsiteX32" fmla="*/ 1742389 w 5068393"/>
              <a:gd name="connsiteY32" fmla="*/ 808761 h 1391566"/>
              <a:gd name="connsiteX33" fmla="*/ 1802679 w 5068393"/>
              <a:gd name="connsiteY33" fmla="*/ 748471 h 1391566"/>
              <a:gd name="connsiteX34" fmla="*/ 1822776 w 5068393"/>
              <a:gd name="connsiteY34" fmla="*/ 708278 h 1391566"/>
              <a:gd name="connsiteX35" fmla="*/ 1852921 w 5068393"/>
              <a:gd name="connsiteY35" fmla="*/ 567601 h 1391566"/>
              <a:gd name="connsiteX36" fmla="*/ 1873018 w 5068393"/>
              <a:gd name="connsiteY36" fmla="*/ 597746 h 1391566"/>
              <a:gd name="connsiteX37" fmla="*/ 1883066 w 5068393"/>
              <a:gd name="connsiteY37" fmla="*/ 627891 h 1391566"/>
              <a:gd name="connsiteX38" fmla="*/ 1903163 w 5068393"/>
              <a:gd name="connsiteY38" fmla="*/ 698229 h 1391566"/>
              <a:gd name="connsiteX39" fmla="*/ 1953404 w 5068393"/>
              <a:gd name="connsiteY39" fmla="*/ 778616 h 1391566"/>
              <a:gd name="connsiteX40" fmla="*/ 1983550 w 5068393"/>
              <a:gd name="connsiteY40" fmla="*/ 939390 h 1391566"/>
              <a:gd name="connsiteX41" fmla="*/ 2013695 w 5068393"/>
              <a:gd name="connsiteY41" fmla="*/ 1049922 h 1391566"/>
              <a:gd name="connsiteX42" fmla="*/ 2033791 w 5068393"/>
              <a:gd name="connsiteY42" fmla="*/ 1130308 h 1391566"/>
              <a:gd name="connsiteX43" fmla="*/ 2053888 w 5068393"/>
              <a:gd name="connsiteY43" fmla="*/ 1160453 h 1391566"/>
              <a:gd name="connsiteX44" fmla="*/ 2084033 w 5068393"/>
              <a:gd name="connsiteY44" fmla="*/ 1150405 h 1391566"/>
              <a:gd name="connsiteX45" fmla="*/ 2094081 w 5068393"/>
              <a:gd name="connsiteY45" fmla="*/ 1120260 h 1391566"/>
              <a:gd name="connsiteX46" fmla="*/ 2114178 w 5068393"/>
              <a:gd name="connsiteY46" fmla="*/ 1090115 h 1391566"/>
              <a:gd name="connsiteX47" fmla="*/ 2144323 w 5068393"/>
              <a:gd name="connsiteY47" fmla="*/ 1039873 h 1391566"/>
              <a:gd name="connsiteX48" fmla="*/ 2184517 w 5068393"/>
              <a:gd name="connsiteY48" fmla="*/ 1070018 h 1391566"/>
              <a:gd name="connsiteX49" fmla="*/ 2285000 w 5068393"/>
              <a:gd name="connsiteY49" fmla="*/ 1160453 h 1391566"/>
              <a:gd name="connsiteX50" fmla="*/ 2325193 w 5068393"/>
              <a:gd name="connsiteY50" fmla="*/ 1230792 h 1391566"/>
              <a:gd name="connsiteX51" fmla="*/ 2355339 w 5068393"/>
              <a:gd name="connsiteY51" fmla="*/ 1250889 h 1391566"/>
              <a:gd name="connsiteX52" fmla="*/ 2365387 w 5068393"/>
              <a:gd name="connsiteY52" fmla="*/ 1281034 h 1391566"/>
              <a:gd name="connsiteX53" fmla="*/ 2385484 w 5068393"/>
              <a:gd name="connsiteY53" fmla="*/ 1250889 h 1391566"/>
              <a:gd name="connsiteX54" fmla="*/ 2395532 w 5068393"/>
              <a:gd name="connsiteY54" fmla="*/ 1210695 h 1391566"/>
              <a:gd name="connsiteX55" fmla="*/ 2415629 w 5068393"/>
              <a:gd name="connsiteY55" fmla="*/ 1160453 h 1391566"/>
              <a:gd name="connsiteX56" fmla="*/ 2425677 w 5068393"/>
              <a:gd name="connsiteY56" fmla="*/ 1130308 h 1391566"/>
              <a:gd name="connsiteX57" fmla="*/ 2435725 w 5068393"/>
              <a:gd name="connsiteY57" fmla="*/ 969535 h 1391566"/>
              <a:gd name="connsiteX58" fmla="*/ 2465870 w 5068393"/>
              <a:gd name="connsiteY58" fmla="*/ 879100 h 1391566"/>
              <a:gd name="connsiteX59" fmla="*/ 2496015 w 5068393"/>
              <a:gd name="connsiteY59" fmla="*/ 828858 h 1391566"/>
              <a:gd name="connsiteX60" fmla="*/ 2506064 w 5068393"/>
              <a:gd name="connsiteY60" fmla="*/ 768568 h 1391566"/>
              <a:gd name="connsiteX61" fmla="*/ 2516112 w 5068393"/>
              <a:gd name="connsiteY61" fmla="*/ 798713 h 1391566"/>
              <a:gd name="connsiteX62" fmla="*/ 2526161 w 5068393"/>
              <a:gd name="connsiteY62" fmla="*/ 859003 h 1391566"/>
              <a:gd name="connsiteX63" fmla="*/ 2556306 w 5068393"/>
              <a:gd name="connsiteY63" fmla="*/ 929341 h 1391566"/>
              <a:gd name="connsiteX64" fmla="*/ 2566354 w 5068393"/>
              <a:gd name="connsiteY64" fmla="*/ 1049922 h 1391566"/>
              <a:gd name="connsiteX65" fmla="*/ 2586451 w 5068393"/>
              <a:gd name="connsiteY65" fmla="*/ 1170502 h 1391566"/>
              <a:gd name="connsiteX66" fmla="*/ 2646741 w 5068393"/>
              <a:gd name="connsiteY66" fmla="*/ 1110212 h 1391566"/>
              <a:gd name="connsiteX67" fmla="*/ 2707031 w 5068393"/>
              <a:gd name="connsiteY67" fmla="*/ 1070018 h 1391566"/>
              <a:gd name="connsiteX68" fmla="*/ 2757273 w 5068393"/>
              <a:gd name="connsiteY68" fmla="*/ 1009728 h 1391566"/>
              <a:gd name="connsiteX69" fmla="*/ 2797466 w 5068393"/>
              <a:gd name="connsiteY69" fmla="*/ 949438 h 1391566"/>
              <a:gd name="connsiteX70" fmla="*/ 2867804 w 5068393"/>
              <a:gd name="connsiteY70" fmla="*/ 889148 h 1391566"/>
              <a:gd name="connsiteX71" fmla="*/ 2918046 w 5068393"/>
              <a:gd name="connsiteY71" fmla="*/ 899196 h 1391566"/>
              <a:gd name="connsiteX72" fmla="*/ 2968288 w 5068393"/>
              <a:gd name="connsiteY72" fmla="*/ 939390 h 1391566"/>
              <a:gd name="connsiteX73" fmla="*/ 3028578 w 5068393"/>
              <a:gd name="connsiteY73" fmla="*/ 969535 h 1391566"/>
              <a:gd name="connsiteX74" fmla="*/ 3058723 w 5068393"/>
              <a:gd name="connsiteY74" fmla="*/ 999680 h 1391566"/>
              <a:gd name="connsiteX75" fmla="*/ 3068772 w 5068393"/>
              <a:gd name="connsiteY75" fmla="*/ 1029825 h 1391566"/>
              <a:gd name="connsiteX76" fmla="*/ 3149158 w 5068393"/>
              <a:gd name="connsiteY76" fmla="*/ 1070018 h 1391566"/>
              <a:gd name="connsiteX77" fmla="*/ 3189352 w 5068393"/>
              <a:gd name="connsiteY77" fmla="*/ 1090115 h 1391566"/>
              <a:gd name="connsiteX78" fmla="*/ 3219497 w 5068393"/>
              <a:gd name="connsiteY78" fmla="*/ 1059970 h 1391566"/>
              <a:gd name="connsiteX79" fmla="*/ 3249642 w 5068393"/>
              <a:gd name="connsiteY79" fmla="*/ 1039873 h 1391566"/>
              <a:gd name="connsiteX80" fmla="*/ 3319980 w 5068393"/>
              <a:gd name="connsiteY80" fmla="*/ 969535 h 1391566"/>
              <a:gd name="connsiteX81" fmla="*/ 3330029 w 5068393"/>
              <a:gd name="connsiteY81" fmla="*/ 929341 h 1391566"/>
              <a:gd name="connsiteX82" fmla="*/ 3360174 w 5068393"/>
              <a:gd name="connsiteY82" fmla="*/ 848955 h 1391566"/>
              <a:gd name="connsiteX83" fmla="*/ 3370222 w 5068393"/>
              <a:gd name="connsiteY83" fmla="*/ 748471 h 1391566"/>
              <a:gd name="connsiteX84" fmla="*/ 3390319 w 5068393"/>
              <a:gd name="connsiteY84" fmla="*/ 698229 h 1391566"/>
              <a:gd name="connsiteX85" fmla="*/ 3400367 w 5068393"/>
              <a:gd name="connsiteY85" fmla="*/ 658036 h 1391566"/>
              <a:gd name="connsiteX86" fmla="*/ 3420464 w 5068393"/>
              <a:gd name="connsiteY86" fmla="*/ 627891 h 1391566"/>
              <a:gd name="connsiteX87" fmla="*/ 3450609 w 5068393"/>
              <a:gd name="connsiteY87" fmla="*/ 537456 h 1391566"/>
              <a:gd name="connsiteX88" fmla="*/ 3470706 w 5068393"/>
              <a:gd name="connsiteY88" fmla="*/ 507311 h 1391566"/>
              <a:gd name="connsiteX89" fmla="*/ 3490802 w 5068393"/>
              <a:gd name="connsiteY89" fmla="*/ 426924 h 1391566"/>
              <a:gd name="connsiteX90" fmla="*/ 3556101 w 5068393"/>
              <a:gd name="connsiteY90" fmla="*/ 218048 h 1391566"/>
              <a:gd name="connsiteX91" fmla="*/ 3551092 w 5068393"/>
              <a:gd name="connsiteY91" fmla="*/ 557552 h 1391566"/>
              <a:gd name="connsiteX92" fmla="*/ 3601334 w 5068393"/>
              <a:gd name="connsiteY92" fmla="*/ 688181 h 1391566"/>
              <a:gd name="connsiteX93" fmla="*/ 3611382 w 5068393"/>
              <a:gd name="connsiteY93" fmla="*/ 838906 h 1391566"/>
              <a:gd name="connsiteX94" fmla="*/ 3641528 w 5068393"/>
              <a:gd name="connsiteY94" fmla="*/ 1009728 h 1391566"/>
              <a:gd name="connsiteX95" fmla="*/ 3681721 w 5068393"/>
              <a:gd name="connsiteY95" fmla="*/ 1130308 h 1391566"/>
              <a:gd name="connsiteX96" fmla="*/ 3691769 w 5068393"/>
              <a:gd name="connsiteY96" fmla="*/ 1170502 h 1391566"/>
              <a:gd name="connsiteX97" fmla="*/ 3701818 w 5068393"/>
              <a:gd name="connsiteY97" fmla="*/ 1301130 h 1391566"/>
              <a:gd name="connsiteX98" fmla="*/ 3721914 w 5068393"/>
              <a:gd name="connsiteY98" fmla="*/ 1361420 h 1391566"/>
              <a:gd name="connsiteX99" fmla="*/ 3731963 w 5068393"/>
              <a:gd name="connsiteY99" fmla="*/ 1391566 h 1391566"/>
              <a:gd name="connsiteX100" fmla="*/ 3792253 w 5068393"/>
              <a:gd name="connsiteY100" fmla="*/ 1311179 h 1391566"/>
              <a:gd name="connsiteX101" fmla="*/ 3842495 w 5068393"/>
              <a:gd name="connsiteY101" fmla="*/ 1230792 h 1391566"/>
              <a:gd name="connsiteX102" fmla="*/ 3862591 w 5068393"/>
              <a:gd name="connsiteY102" fmla="*/ 1160453 h 1391566"/>
              <a:gd name="connsiteX103" fmla="*/ 3872640 w 5068393"/>
              <a:gd name="connsiteY103" fmla="*/ 1100163 h 1391566"/>
              <a:gd name="connsiteX104" fmla="*/ 3902785 w 5068393"/>
              <a:gd name="connsiteY104" fmla="*/ 1029825 h 1391566"/>
              <a:gd name="connsiteX105" fmla="*/ 3912833 w 5068393"/>
              <a:gd name="connsiteY105" fmla="*/ 929341 h 1391566"/>
              <a:gd name="connsiteX106" fmla="*/ 3942978 w 5068393"/>
              <a:gd name="connsiteY106" fmla="*/ 859003 h 1391566"/>
              <a:gd name="connsiteX107" fmla="*/ 4013317 w 5068393"/>
              <a:gd name="connsiteY107" fmla="*/ 949438 h 1391566"/>
              <a:gd name="connsiteX108" fmla="*/ 4033413 w 5068393"/>
              <a:gd name="connsiteY108" fmla="*/ 989631 h 1391566"/>
              <a:gd name="connsiteX109" fmla="*/ 4043462 w 5068393"/>
              <a:gd name="connsiteY109" fmla="*/ 1090115 h 1391566"/>
              <a:gd name="connsiteX110" fmla="*/ 4093703 w 5068393"/>
              <a:gd name="connsiteY110" fmla="*/ 1110212 h 1391566"/>
              <a:gd name="connsiteX111" fmla="*/ 4264525 w 5068393"/>
              <a:gd name="connsiteY111" fmla="*/ 1130308 h 1391566"/>
              <a:gd name="connsiteX112" fmla="*/ 4294670 w 5068393"/>
              <a:gd name="connsiteY112" fmla="*/ 1120260 h 1391566"/>
              <a:gd name="connsiteX113" fmla="*/ 4304719 w 5068393"/>
              <a:gd name="connsiteY113" fmla="*/ 1039873 h 1391566"/>
              <a:gd name="connsiteX114" fmla="*/ 4314767 w 5068393"/>
              <a:gd name="connsiteY114" fmla="*/ 989631 h 1391566"/>
              <a:gd name="connsiteX115" fmla="*/ 4365009 w 5068393"/>
              <a:gd name="connsiteY115" fmla="*/ 959486 h 1391566"/>
              <a:gd name="connsiteX116" fmla="*/ 4385106 w 5068393"/>
              <a:gd name="connsiteY116" fmla="*/ 929341 h 1391566"/>
              <a:gd name="connsiteX117" fmla="*/ 4425299 w 5068393"/>
              <a:gd name="connsiteY117" fmla="*/ 889148 h 1391566"/>
              <a:gd name="connsiteX118" fmla="*/ 4435347 w 5068393"/>
              <a:gd name="connsiteY118" fmla="*/ 828858 h 1391566"/>
              <a:gd name="connsiteX119" fmla="*/ 4455444 w 5068393"/>
              <a:gd name="connsiteY119" fmla="*/ 798713 h 1391566"/>
              <a:gd name="connsiteX120" fmla="*/ 4485589 w 5068393"/>
              <a:gd name="connsiteY120" fmla="*/ 738423 h 1391566"/>
              <a:gd name="connsiteX121" fmla="*/ 4515734 w 5068393"/>
              <a:gd name="connsiteY121" fmla="*/ 748471 h 1391566"/>
              <a:gd name="connsiteX122" fmla="*/ 4545879 w 5068393"/>
              <a:gd name="connsiteY122" fmla="*/ 859003 h 1391566"/>
              <a:gd name="connsiteX123" fmla="*/ 4565976 w 5068393"/>
              <a:gd name="connsiteY123" fmla="*/ 929341 h 1391566"/>
              <a:gd name="connsiteX124" fmla="*/ 4586073 w 5068393"/>
              <a:gd name="connsiteY124" fmla="*/ 959486 h 1391566"/>
              <a:gd name="connsiteX125" fmla="*/ 4626266 w 5068393"/>
              <a:gd name="connsiteY125" fmla="*/ 899196 h 1391566"/>
              <a:gd name="connsiteX126" fmla="*/ 4686556 w 5068393"/>
              <a:gd name="connsiteY126" fmla="*/ 798713 h 1391566"/>
              <a:gd name="connsiteX127" fmla="*/ 4696604 w 5068393"/>
              <a:gd name="connsiteY127" fmla="*/ 607794 h 1391566"/>
              <a:gd name="connsiteX128" fmla="*/ 4706653 w 5068393"/>
              <a:gd name="connsiteY128" fmla="*/ 567601 h 1391566"/>
              <a:gd name="connsiteX129" fmla="*/ 4756895 w 5068393"/>
              <a:gd name="connsiteY129" fmla="*/ 678133 h 1391566"/>
              <a:gd name="connsiteX130" fmla="*/ 4766943 w 5068393"/>
              <a:gd name="connsiteY130" fmla="*/ 758519 h 1391566"/>
              <a:gd name="connsiteX131" fmla="*/ 4776991 w 5068393"/>
              <a:gd name="connsiteY131" fmla="*/ 889148 h 1391566"/>
              <a:gd name="connsiteX132" fmla="*/ 4807136 w 5068393"/>
              <a:gd name="connsiteY132" fmla="*/ 979583 h 1391566"/>
              <a:gd name="connsiteX133" fmla="*/ 4817185 w 5068393"/>
              <a:gd name="connsiteY133" fmla="*/ 1009728 h 1391566"/>
              <a:gd name="connsiteX134" fmla="*/ 4827233 w 5068393"/>
              <a:gd name="connsiteY134" fmla="*/ 1039873 h 1391566"/>
              <a:gd name="connsiteX135" fmla="*/ 4857378 w 5068393"/>
              <a:gd name="connsiteY135" fmla="*/ 1070018 h 1391566"/>
              <a:gd name="connsiteX136" fmla="*/ 4867426 w 5068393"/>
              <a:gd name="connsiteY136" fmla="*/ 1210695 h 1391566"/>
              <a:gd name="connsiteX137" fmla="*/ 4907620 w 5068393"/>
              <a:gd name="connsiteY137" fmla="*/ 1230792 h 1391566"/>
              <a:gd name="connsiteX138" fmla="*/ 4967910 w 5068393"/>
              <a:gd name="connsiteY138" fmla="*/ 1170502 h 1391566"/>
              <a:gd name="connsiteX139" fmla="*/ 5008103 w 5068393"/>
              <a:gd name="connsiteY139" fmla="*/ 1100163 h 1391566"/>
              <a:gd name="connsiteX140" fmla="*/ 5048297 w 5068393"/>
              <a:gd name="connsiteY140" fmla="*/ 1039873 h 1391566"/>
              <a:gd name="connsiteX141" fmla="*/ 5068393 w 5068393"/>
              <a:gd name="connsiteY141" fmla="*/ 989631 h 1391566"/>
              <a:gd name="connsiteX0" fmla="*/ 0 w 5068393"/>
              <a:gd name="connsiteY0" fmla="*/ 2420679 h 2420679"/>
              <a:gd name="connsiteX1" fmla="*/ 98114 w 5068393"/>
              <a:gd name="connsiteY1" fmla="*/ 706908 h 2420679"/>
              <a:gd name="connsiteX2" fmla="*/ 276620 w 5068393"/>
              <a:gd name="connsiteY2" fmla="*/ 0 h 2420679"/>
              <a:gd name="connsiteX3" fmla="*/ 506442 w 5068393"/>
              <a:gd name="connsiteY3" fmla="*/ 498095 h 2420679"/>
              <a:gd name="connsiteX4" fmla="*/ 596877 w 5068393"/>
              <a:gd name="connsiteY4" fmla="*/ 646660 h 2420679"/>
              <a:gd name="connsiteX5" fmla="*/ 616974 w 5068393"/>
              <a:gd name="connsiteY5" fmla="*/ 909674 h 2420679"/>
              <a:gd name="connsiteX6" fmla="*/ 727506 w 5068393"/>
              <a:gd name="connsiteY6" fmla="*/ 780619 h 2420679"/>
              <a:gd name="connsiteX7" fmla="*/ 757651 w 5068393"/>
              <a:gd name="connsiteY7" fmla="*/ 810331 h 2420679"/>
              <a:gd name="connsiteX8" fmla="*/ 838037 w 5068393"/>
              <a:gd name="connsiteY8" fmla="*/ 1100163 h 2420679"/>
              <a:gd name="connsiteX9" fmla="*/ 868182 w 5068393"/>
              <a:gd name="connsiteY9" fmla="*/ 1080067 h 2420679"/>
              <a:gd name="connsiteX10" fmla="*/ 882012 w 5068393"/>
              <a:gd name="connsiteY10" fmla="*/ 1063104 h 2420679"/>
              <a:gd name="connsiteX11" fmla="*/ 968666 w 5068393"/>
              <a:gd name="connsiteY11" fmla="*/ 1029825 h 2420679"/>
              <a:gd name="connsiteX12" fmla="*/ 1018908 w 5068393"/>
              <a:gd name="connsiteY12" fmla="*/ 1150405 h 2420679"/>
              <a:gd name="connsiteX13" fmla="*/ 1089246 w 5068393"/>
              <a:gd name="connsiteY13" fmla="*/ 1200647 h 2420679"/>
              <a:gd name="connsiteX14" fmla="*/ 1088491 w 5068393"/>
              <a:gd name="connsiteY14" fmla="*/ 1220420 h 2420679"/>
              <a:gd name="connsiteX15" fmla="*/ 1219875 w 5068393"/>
              <a:gd name="connsiteY15" fmla="*/ 1311179 h 2420679"/>
              <a:gd name="connsiteX16" fmla="*/ 1260068 w 5068393"/>
              <a:gd name="connsiteY16" fmla="*/ 1291082 h 2420679"/>
              <a:gd name="connsiteX17" fmla="*/ 1300262 w 5068393"/>
              <a:gd name="connsiteY17" fmla="*/ 1230792 h 2420679"/>
              <a:gd name="connsiteX18" fmla="*/ 1310310 w 5068393"/>
              <a:gd name="connsiteY18" fmla="*/ 1120260 h 2420679"/>
              <a:gd name="connsiteX19" fmla="*/ 1400745 w 5068393"/>
              <a:gd name="connsiteY19" fmla="*/ 979583 h 2420679"/>
              <a:gd name="connsiteX20" fmla="*/ 1410793 w 5068393"/>
              <a:gd name="connsiteY20" fmla="*/ 929341 h 2420679"/>
              <a:gd name="connsiteX21" fmla="*/ 1450987 w 5068393"/>
              <a:gd name="connsiteY21" fmla="*/ 879100 h 2420679"/>
              <a:gd name="connsiteX22" fmla="*/ 1471084 w 5068393"/>
              <a:gd name="connsiteY22" fmla="*/ 848955 h 2420679"/>
              <a:gd name="connsiteX23" fmla="*/ 1481132 w 5068393"/>
              <a:gd name="connsiteY23" fmla="*/ 818809 h 2420679"/>
              <a:gd name="connsiteX24" fmla="*/ 1501229 w 5068393"/>
              <a:gd name="connsiteY24" fmla="*/ 768568 h 2420679"/>
              <a:gd name="connsiteX25" fmla="*/ 1521325 w 5068393"/>
              <a:gd name="connsiteY25" fmla="*/ 637939 h 2420679"/>
              <a:gd name="connsiteX26" fmla="*/ 1531374 w 5068393"/>
              <a:gd name="connsiteY26" fmla="*/ 828858 h 2420679"/>
              <a:gd name="connsiteX27" fmla="*/ 1551470 w 5068393"/>
              <a:gd name="connsiteY27" fmla="*/ 788664 h 2420679"/>
              <a:gd name="connsiteX28" fmla="*/ 1561519 w 5068393"/>
              <a:gd name="connsiteY28" fmla="*/ 758519 h 2420679"/>
              <a:gd name="connsiteX29" fmla="*/ 1611761 w 5068393"/>
              <a:gd name="connsiteY29" fmla="*/ 848955 h 2420679"/>
              <a:gd name="connsiteX30" fmla="*/ 1662002 w 5068393"/>
              <a:gd name="connsiteY30" fmla="*/ 909245 h 2420679"/>
              <a:gd name="connsiteX31" fmla="*/ 1692147 w 5068393"/>
              <a:gd name="connsiteY31" fmla="*/ 919293 h 2420679"/>
              <a:gd name="connsiteX32" fmla="*/ 1742389 w 5068393"/>
              <a:gd name="connsiteY32" fmla="*/ 808761 h 2420679"/>
              <a:gd name="connsiteX33" fmla="*/ 1802679 w 5068393"/>
              <a:gd name="connsiteY33" fmla="*/ 748471 h 2420679"/>
              <a:gd name="connsiteX34" fmla="*/ 1822776 w 5068393"/>
              <a:gd name="connsiteY34" fmla="*/ 708278 h 2420679"/>
              <a:gd name="connsiteX35" fmla="*/ 1852921 w 5068393"/>
              <a:gd name="connsiteY35" fmla="*/ 567601 h 2420679"/>
              <a:gd name="connsiteX36" fmla="*/ 1873018 w 5068393"/>
              <a:gd name="connsiteY36" fmla="*/ 597746 h 2420679"/>
              <a:gd name="connsiteX37" fmla="*/ 1883066 w 5068393"/>
              <a:gd name="connsiteY37" fmla="*/ 627891 h 2420679"/>
              <a:gd name="connsiteX38" fmla="*/ 1903163 w 5068393"/>
              <a:gd name="connsiteY38" fmla="*/ 698229 h 2420679"/>
              <a:gd name="connsiteX39" fmla="*/ 1953404 w 5068393"/>
              <a:gd name="connsiteY39" fmla="*/ 778616 h 2420679"/>
              <a:gd name="connsiteX40" fmla="*/ 1983550 w 5068393"/>
              <a:gd name="connsiteY40" fmla="*/ 939390 h 2420679"/>
              <a:gd name="connsiteX41" fmla="*/ 2013695 w 5068393"/>
              <a:gd name="connsiteY41" fmla="*/ 1049922 h 2420679"/>
              <a:gd name="connsiteX42" fmla="*/ 2033791 w 5068393"/>
              <a:gd name="connsiteY42" fmla="*/ 1130308 h 2420679"/>
              <a:gd name="connsiteX43" fmla="*/ 2053888 w 5068393"/>
              <a:gd name="connsiteY43" fmla="*/ 1160453 h 2420679"/>
              <a:gd name="connsiteX44" fmla="*/ 2084033 w 5068393"/>
              <a:gd name="connsiteY44" fmla="*/ 1150405 h 2420679"/>
              <a:gd name="connsiteX45" fmla="*/ 2094081 w 5068393"/>
              <a:gd name="connsiteY45" fmla="*/ 1120260 h 2420679"/>
              <a:gd name="connsiteX46" fmla="*/ 2114178 w 5068393"/>
              <a:gd name="connsiteY46" fmla="*/ 1090115 h 2420679"/>
              <a:gd name="connsiteX47" fmla="*/ 2144323 w 5068393"/>
              <a:gd name="connsiteY47" fmla="*/ 1039873 h 2420679"/>
              <a:gd name="connsiteX48" fmla="*/ 2184517 w 5068393"/>
              <a:gd name="connsiteY48" fmla="*/ 1070018 h 2420679"/>
              <a:gd name="connsiteX49" fmla="*/ 2285000 w 5068393"/>
              <a:gd name="connsiteY49" fmla="*/ 1160453 h 2420679"/>
              <a:gd name="connsiteX50" fmla="*/ 2325193 w 5068393"/>
              <a:gd name="connsiteY50" fmla="*/ 1230792 h 2420679"/>
              <a:gd name="connsiteX51" fmla="*/ 2355339 w 5068393"/>
              <a:gd name="connsiteY51" fmla="*/ 1250889 h 2420679"/>
              <a:gd name="connsiteX52" fmla="*/ 2365387 w 5068393"/>
              <a:gd name="connsiteY52" fmla="*/ 1281034 h 2420679"/>
              <a:gd name="connsiteX53" fmla="*/ 2385484 w 5068393"/>
              <a:gd name="connsiteY53" fmla="*/ 1250889 h 2420679"/>
              <a:gd name="connsiteX54" fmla="*/ 2395532 w 5068393"/>
              <a:gd name="connsiteY54" fmla="*/ 1210695 h 2420679"/>
              <a:gd name="connsiteX55" fmla="*/ 2415629 w 5068393"/>
              <a:gd name="connsiteY55" fmla="*/ 1160453 h 2420679"/>
              <a:gd name="connsiteX56" fmla="*/ 2425677 w 5068393"/>
              <a:gd name="connsiteY56" fmla="*/ 1130308 h 2420679"/>
              <a:gd name="connsiteX57" fmla="*/ 2435725 w 5068393"/>
              <a:gd name="connsiteY57" fmla="*/ 969535 h 2420679"/>
              <a:gd name="connsiteX58" fmla="*/ 2465870 w 5068393"/>
              <a:gd name="connsiteY58" fmla="*/ 879100 h 2420679"/>
              <a:gd name="connsiteX59" fmla="*/ 2496015 w 5068393"/>
              <a:gd name="connsiteY59" fmla="*/ 828858 h 2420679"/>
              <a:gd name="connsiteX60" fmla="*/ 2506064 w 5068393"/>
              <a:gd name="connsiteY60" fmla="*/ 768568 h 2420679"/>
              <a:gd name="connsiteX61" fmla="*/ 2516112 w 5068393"/>
              <a:gd name="connsiteY61" fmla="*/ 798713 h 2420679"/>
              <a:gd name="connsiteX62" fmla="*/ 2526161 w 5068393"/>
              <a:gd name="connsiteY62" fmla="*/ 859003 h 2420679"/>
              <a:gd name="connsiteX63" fmla="*/ 2556306 w 5068393"/>
              <a:gd name="connsiteY63" fmla="*/ 929341 h 2420679"/>
              <a:gd name="connsiteX64" fmla="*/ 2566354 w 5068393"/>
              <a:gd name="connsiteY64" fmla="*/ 1049922 h 2420679"/>
              <a:gd name="connsiteX65" fmla="*/ 2586451 w 5068393"/>
              <a:gd name="connsiteY65" fmla="*/ 1170502 h 2420679"/>
              <a:gd name="connsiteX66" fmla="*/ 2646741 w 5068393"/>
              <a:gd name="connsiteY66" fmla="*/ 1110212 h 2420679"/>
              <a:gd name="connsiteX67" fmla="*/ 2707031 w 5068393"/>
              <a:gd name="connsiteY67" fmla="*/ 1070018 h 2420679"/>
              <a:gd name="connsiteX68" fmla="*/ 2757273 w 5068393"/>
              <a:gd name="connsiteY68" fmla="*/ 1009728 h 2420679"/>
              <a:gd name="connsiteX69" fmla="*/ 2797466 w 5068393"/>
              <a:gd name="connsiteY69" fmla="*/ 949438 h 2420679"/>
              <a:gd name="connsiteX70" fmla="*/ 2867804 w 5068393"/>
              <a:gd name="connsiteY70" fmla="*/ 889148 h 2420679"/>
              <a:gd name="connsiteX71" fmla="*/ 2918046 w 5068393"/>
              <a:gd name="connsiteY71" fmla="*/ 899196 h 2420679"/>
              <a:gd name="connsiteX72" fmla="*/ 2968288 w 5068393"/>
              <a:gd name="connsiteY72" fmla="*/ 939390 h 2420679"/>
              <a:gd name="connsiteX73" fmla="*/ 3028578 w 5068393"/>
              <a:gd name="connsiteY73" fmla="*/ 969535 h 2420679"/>
              <a:gd name="connsiteX74" fmla="*/ 3058723 w 5068393"/>
              <a:gd name="connsiteY74" fmla="*/ 999680 h 2420679"/>
              <a:gd name="connsiteX75" fmla="*/ 3068772 w 5068393"/>
              <a:gd name="connsiteY75" fmla="*/ 1029825 h 2420679"/>
              <a:gd name="connsiteX76" fmla="*/ 3149158 w 5068393"/>
              <a:gd name="connsiteY76" fmla="*/ 1070018 h 2420679"/>
              <a:gd name="connsiteX77" fmla="*/ 3189352 w 5068393"/>
              <a:gd name="connsiteY77" fmla="*/ 1090115 h 2420679"/>
              <a:gd name="connsiteX78" fmla="*/ 3219497 w 5068393"/>
              <a:gd name="connsiteY78" fmla="*/ 1059970 h 2420679"/>
              <a:gd name="connsiteX79" fmla="*/ 3249642 w 5068393"/>
              <a:gd name="connsiteY79" fmla="*/ 1039873 h 2420679"/>
              <a:gd name="connsiteX80" fmla="*/ 3319980 w 5068393"/>
              <a:gd name="connsiteY80" fmla="*/ 969535 h 2420679"/>
              <a:gd name="connsiteX81" fmla="*/ 3330029 w 5068393"/>
              <a:gd name="connsiteY81" fmla="*/ 929341 h 2420679"/>
              <a:gd name="connsiteX82" fmla="*/ 3360174 w 5068393"/>
              <a:gd name="connsiteY82" fmla="*/ 848955 h 2420679"/>
              <a:gd name="connsiteX83" fmla="*/ 3370222 w 5068393"/>
              <a:gd name="connsiteY83" fmla="*/ 748471 h 2420679"/>
              <a:gd name="connsiteX84" fmla="*/ 3390319 w 5068393"/>
              <a:gd name="connsiteY84" fmla="*/ 698229 h 2420679"/>
              <a:gd name="connsiteX85" fmla="*/ 3400367 w 5068393"/>
              <a:gd name="connsiteY85" fmla="*/ 658036 h 2420679"/>
              <a:gd name="connsiteX86" fmla="*/ 3420464 w 5068393"/>
              <a:gd name="connsiteY86" fmla="*/ 627891 h 2420679"/>
              <a:gd name="connsiteX87" fmla="*/ 3450609 w 5068393"/>
              <a:gd name="connsiteY87" fmla="*/ 537456 h 2420679"/>
              <a:gd name="connsiteX88" fmla="*/ 3470706 w 5068393"/>
              <a:gd name="connsiteY88" fmla="*/ 507311 h 2420679"/>
              <a:gd name="connsiteX89" fmla="*/ 3490802 w 5068393"/>
              <a:gd name="connsiteY89" fmla="*/ 426924 h 2420679"/>
              <a:gd name="connsiteX90" fmla="*/ 3556101 w 5068393"/>
              <a:gd name="connsiteY90" fmla="*/ 218048 h 2420679"/>
              <a:gd name="connsiteX91" fmla="*/ 3551092 w 5068393"/>
              <a:gd name="connsiteY91" fmla="*/ 557552 h 2420679"/>
              <a:gd name="connsiteX92" fmla="*/ 3601334 w 5068393"/>
              <a:gd name="connsiteY92" fmla="*/ 688181 h 2420679"/>
              <a:gd name="connsiteX93" fmla="*/ 3611382 w 5068393"/>
              <a:gd name="connsiteY93" fmla="*/ 838906 h 2420679"/>
              <a:gd name="connsiteX94" fmla="*/ 3641528 w 5068393"/>
              <a:gd name="connsiteY94" fmla="*/ 1009728 h 2420679"/>
              <a:gd name="connsiteX95" fmla="*/ 3681721 w 5068393"/>
              <a:gd name="connsiteY95" fmla="*/ 1130308 h 2420679"/>
              <a:gd name="connsiteX96" fmla="*/ 3691769 w 5068393"/>
              <a:gd name="connsiteY96" fmla="*/ 1170502 h 2420679"/>
              <a:gd name="connsiteX97" fmla="*/ 3701818 w 5068393"/>
              <a:gd name="connsiteY97" fmla="*/ 1301130 h 2420679"/>
              <a:gd name="connsiteX98" fmla="*/ 3721914 w 5068393"/>
              <a:gd name="connsiteY98" fmla="*/ 1361420 h 2420679"/>
              <a:gd name="connsiteX99" fmla="*/ 3731963 w 5068393"/>
              <a:gd name="connsiteY99" fmla="*/ 1391566 h 2420679"/>
              <a:gd name="connsiteX100" fmla="*/ 3792253 w 5068393"/>
              <a:gd name="connsiteY100" fmla="*/ 1311179 h 2420679"/>
              <a:gd name="connsiteX101" fmla="*/ 3842495 w 5068393"/>
              <a:gd name="connsiteY101" fmla="*/ 1230792 h 2420679"/>
              <a:gd name="connsiteX102" fmla="*/ 3862591 w 5068393"/>
              <a:gd name="connsiteY102" fmla="*/ 1160453 h 2420679"/>
              <a:gd name="connsiteX103" fmla="*/ 3872640 w 5068393"/>
              <a:gd name="connsiteY103" fmla="*/ 1100163 h 2420679"/>
              <a:gd name="connsiteX104" fmla="*/ 3902785 w 5068393"/>
              <a:gd name="connsiteY104" fmla="*/ 1029825 h 2420679"/>
              <a:gd name="connsiteX105" fmla="*/ 3912833 w 5068393"/>
              <a:gd name="connsiteY105" fmla="*/ 929341 h 2420679"/>
              <a:gd name="connsiteX106" fmla="*/ 3942978 w 5068393"/>
              <a:gd name="connsiteY106" fmla="*/ 859003 h 2420679"/>
              <a:gd name="connsiteX107" fmla="*/ 4013317 w 5068393"/>
              <a:gd name="connsiteY107" fmla="*/ 949438 h 2420679"/>
              <a:gd name="connsiteX108" fmla="*/ 4033413 w 5068393"/>
              <a:gd name="connsiteY108" fmla="*/ 989631 h 2420679"/>
              <a:gd name="connsiteX109" fmla="*/ 4043462 w 5068393"/>
              <a:gd name="connsiteY109" fmla="*/ 1090115 h 2420679"/>
              <a:gd name="connsiteX110" fmla="*/ 4093703 w 5068393"/>
              <a:gd name="connsiteY110" fmla="*/ 1110212 h 2420679"/>
              <a:gd name="connsiteX111" fmla="*/ 4264525 w 5068393"/>
              <a:gd name="connsiteY111" fmla="*/ 1130308 h 2420679"/>
              <a:gd name="connsiteX112" fmla="*/ 4294670 w 5068393"/>
              <a:gd name="connsiteY112" fmla="*/ 1120260 h 2420679"/>
              <a:gd name="connsiteX113" fmla="*/ 4304719 w 5068393"/>
              <a:gd name="connsiteY113" fmla="*/ 1039873 h 2420679"/>
              <a:gd name="connsiteX114" fmla="*/ 4314767 w 5068393"/>
              <a:gd name="connsiteY114" fmla="*/ 989631 h 2420679"/>
              <a:gd name="connsiteX115" fmla="*/ 4365009 w 5068393"/>
              <a:gd name="connsiteY115" fmla="*/ 959486 h 2420679"/>
              <a:gd name="connsiteX116" fmla="*/ 4385106 w 5068393"/>
              <a:gd name="connsiteY116" fmla="*/ 929341 h 2420679"/>
              <a:gd name="connsiteX117" fmla="*/ 4425299 w 5068393"/>
              <a:gd name="connsiteY117" fmla="*/ 889148 h 2420679"/>
              <a:gd name="connsiteX118" fmla="*/ 4435347 w 5068393"/>
              <a:gd name="connsiteY118" fmla="*/ 828858 h 2420679"/>
              <a:gd name="connsiteX119" fmla="*/ 4455444 w 5068393"/>
              <a:gd name="connsiteY119" fmla="*/ 798713 h 2420679"/>
              <a:gd name="connsiteX120" fmla="*/ 4485589 w 5068393"/>
              <a:gd name="connsiteY120" fmla="*/ 738423 h 2420679"/>
              <a:gd name="connsiteX121" fmla="*/ 4515734 w 5068393"/>
              <a:gd name="connsiteY121" fmla="*/ 748471 h 2420679"/>
              <a:gd name="connsiteX122" fmla="*/ 4545879 w 5068393"/>
              <a:gd name="connsiteY122" fmla="*/ 859003 h 2420679"/>
              <a:gd name="connsiteX123" fmla="*/ 4565976 w 5068393"/>
              <a:gd name="connsiteY123" fmla="*/ 929341 h 2420679"/>
              <a:gd name="connsiteX124" fmla="*/ 4586073 w 5068393"/>
              <a:gd name="connsiteY124" fmla="*/ 959486 h 2420679"/>
              <a:gd name="connsiteX125" fmla="*/ 4626266 w 5068393"/>
              <a:gd name="connsiteY125" fmla="*/ 899196 h 2420679"/>
              <a:gd name="connsiteX126" fmla="*/ 4686556 w 5068393"/>
              <a:gd name="connsiteY126" fmla="*/ 798713 h 2420679"/>
              <a:gd name="connsiteX127" fmla="*/ 4696604 w 5068393"/>
              <a:gd name="connsiteY127" fmla="*/ 607794 h 2420679"/>
              <a:gd name="connsiteX128" fmla="*/ 4706653 w 5068393"/>
              <a:gd name="connsiteY128" fmla="*/ 567601 h 2420679"/>
              <a:gd name="connsiteX129" fmla="*/ 4756895 w 5068393"/>
              <a:gd name="connsiteY129" fmla="*/ 678133 h 2420679"/>
              <a:gd name="connsiteX130" fmla="*/ 4766943 w 5068393"/>
              <a:gd name="connsiteY130" fmla="*/ 758519 h 2420679"/>
              <a:gd name="connsiteX131" fmla="*/ 4776991 w 5068393"/>
              <a:gd name="connsiteY131" fmla="*/ 889148 h 2420679"/>
              <a:gd name="connsiteX132" fmla="*/ 4807136 w 5068393"/>
              <a:gd name="connsiteY132" fmla="*/ 979583 h 2420679"/>
              <a:gd name="connsiteX133" fmla="*/ 4817185 w 5068393"/>
              <a:gd name="connsiteY133" fmla="*/ 1009728 h 2420679"/>
              <a:gd name="connsiteX134" fmla="*/ 4827233 w 5068393"/>
              <a:gd name="connsiteY134" fmla="*/ 1039873 h 2420679"/>
              <a:gd name="connsiteX135" fmla="*/ 4857378 w 5068393"/>
              <a:gd name="connsiteY135" fmla="*/ 1070018 h 2420679"/>
              <a:gd name="connsiteX136" fmla="*/ 4867426 w 5068393"/>
              <a:gd name="connsiteY136" fmla="*/ 1210695 h 2420679"/>
              <a:gd name="connsiteX137" fmla="*/ 4907620 w 5068393"/>
              <a:gd name="connsiteY137" fmla="*/ 1230792 h 2420679"/>
              <a:gd name="connsiteX138" fmla="*/ 4967910 w 5068393"/>
              <a:gd name="connsiteY138" fmla="*/ 1170502 h 2420679"/>
              <a:gd name="connsiteX139" fmla="*/ 5008103 w 5068393"/>
              <a:gd name="connsiteY139" fmla="*/ 1100163 h 2420679"/>
              <a:gd name="connsiteX140" fmla="*/ 5048297 w 5068393"/>
              <a:gd name="connsiteY140" fmla="*/ 1039873 h 2420679"/>
              <a:gd name="connsiteX141" fmla="*/ 5068393 w 5068393"/>
              <a:gd name="connsiteY141" fmla="*/ 989631 h 2420679"/>
              <a:gd name="connsiteX0" fmla="*/ 0 w 5068393"/>
              <a:gd name="connsiteY0" fmla="*/ 2606077 h 2606077"/>
              <a:gd name="connsiteX1" fmla="*/ 168519 w 5068393"/>
              <a:gd name="connsiteY1" fmla="*/ 403446 h 2606077"/>
              <a:gd name="connsiteX2" fmla="*/ 276620 w 5068393"/>
              <a:gd name="connsiteY2" fmla="*/ 185398 h 2606077"/>
              <a:gd name="connsiteX3" fmla="*/ 506442 w 5068393"/>
              <a:gd name="connsiteY3" fmla="*/ 683493 h 2606077"/>
              <a:gd name="connsiteX4" fmla="*/ 596877 w 5068393"/>
              <a:gd name="connsiteY4" fmla="*/ 832058 h 2606077"/>
              <a:gd name="connsiteX5" fmla="*/ 616974 w 5068393"/>
              <a:gd name="connsiteY5" fmla="*/ 1095072 h 2606077"/>
              <a:gd name="connsiteX6" fmla="*/ 727506 w 5068393"/>
              <a:gd name="connsiteY6" fmla="*/ 966017 h 2606077"/>
              <a:gd name="connsiteX7" fmla="*/ 757651 w 5068393"/>
              <a:gd name="connsiteY7" fmla="*/ 995729 h 2606077"/>
              <a:gd name="connsiteX8" fmla="*/ 838037 w 5068393"/>
              <a:gd name="connsiteY8" fmla="*/ 1285561 h 2606077"/>
              <a:gd name="connsiteX9" fmla="*/ 868182 w 5068393"/>
              <a:gd name="connsiteY9" fmla="*/ 1265465 h 2606077"/>
              <a:gd name="connsiteX10" fmla="*/ 882012 w 5068393"/>
              <a:gd name="connsiteY10" fmla="*/ 1248502 h 2606077"/>
              <a:gd name="connsiteX11" fmla="*/ 968666 w 5068393"/>
              <a:gd name="connsiteY11" fmla="*/ 1215223 h 2606077"/>
              <a:gd name="connsiteX12" fmla="*/ 1018908 w 5068393"/>
              <a:gd name="connsiteY12" fmla="*/ 1335803 h 2606077"/>
              <a:gd name="connsiteX13" fmla="*/ 1089246 w 5068393"/>
              <a:gd name="connsiteY13" fmla="*/ 1386045 h 2606077"/>
              <a:gd name="connsiteX14" fmla="*/ 1088491 w 5068393"/>
              <a:gd name="connsiteY14" fmla="*/ 1405818 h 2606077"/>
              <a:gd name="connsiteX15" fmla="*/ 1219875 w 5068393"/>
              <a:gd name="connsiteY15" fmla="*/ 1496577 h 2606077"/>
              <a:gd name="connsiteX16" fmla="*/ 1260068 w 5068393"/>
              <a:gd name="connsiteY16" fmla="*/ 1476480 h 2606077"/>
              <a:gd name="connsiteX17" fmla="*/ 1300262 w 5068393"/>
              <a:gd name="connsiteY17" fmla="*/ 1416190 h 2606077"/>
              <a:gd name="connsiteX18" fmla="*/ 1310310 w 5068393"/>
              <a:gd name="connsiteY18" fmla="*/ 1305658 h 2606077"/>
              <a:gd name="connsiteX19" fmla="*/ 1400745 w 5068393"/>
              <a:gd name="connsiteY19" fmla="*/ 1164981 h 2606077"/>
              <a:gd name="connsiteX20" fmla="*/ 1410793 w 5068393"/>
              <a:gd name="connsiteY20" fmla="*/ 1114739 h 2606077"/>
              <a:gd name="connsiteX21" fmla="*/ 1450987 w 5068393"/>
              <a:gd name="connsiteY21" fmla="*/ 1064498 h 2606077"/>
              <a:gd name="connsiteX22" fmla="*/ 1471084 w 5068393"/>
              <a:gd name="connsiteY22" fmla="*/ 1034353 h 2606077"/>
              <a:gd name="connsiteX23" fmla="*/ 1481132 w 5068393"/>
              <a:gd name="connsiteY23" fmla="*/ 1004207 h 2606077"/>
              <a:gd name="connsiteX24" fmla="*/ 1501229 w 5068393"/>
              <a:gd name="connsiteY24" fmla="*/ 953966 h 2606077"/>
              <a:gd name="connsiteX25" fmla="*/ 1521325 w 5068393"/>
              <a:gd name="connsiteY25" fmla="*/ 823337 h 2606077"/>
              <a:gd name="connsiteX26" fmla="*/ 1531374 w 5068393"/>
              <a:gd name="connsiteY26" fmla="*/ 1014256 h 2606077"/>
              <a:gd name="connsiteX27" fmla="*/ 1551470 w 5068393"/>
              <a:gd name="connsiteY27" fmla="*/ 974062 h 2606077"/>
              <a:gd name="connsiteX28" fmla="*/ 1561519 w 5068393"/>
              <a:gd name="connsiteY28" fmla="*/ 943917 h 2606077"/>
              <a:gd name="connsiteX29" fmla="*/ 1611761 w 5068393"/>
              <a:gd name="connsiteY29" fmla="*/ 1034353 h 2606077"/>
              <a:gd name="connsiteX30" fmla="*/ 1662002 w 5068393"/>
              <a:gd name="connsiteY30" fmla="*/ 1094643 h 2606077"/>
              <a:gd name="connsiteX31" fmla="*/ 1692147 w 5068393"/>
              <a:gd name="connsiteY31" fmla="*/ 1104691 h 2606077"/>
              <a:gd name="connsiteX32" fmla="*/ 1742389 w 5068393"/>
              <a:gd name="connsiteY32" fmla="*/ 994159 h 2606077"/>
              <a:gd name="connsiteX33" fmla="*/ 1802679 w 5068393"/>
              <a:gd name="connsiteY33" fmla="*/ 933869 h 2606077"/>
              <a:gd name="connsiteX34" fmla="*/ 1822776 w 5068393"/>
              <a:gd name="connsiteY34" fmla="*/ 893676 h 2606077"/>
              <a:gd name="connsiteX35" fmla="*/ 1852921 w 5068393"/>
              <a:gd name="connsiteY35" fmla="*/ 752999 h 2606077"/>
              <a:gd name="connsiteX36" fmla="*/ 1873018 w 5068393"/>
              <a:gd name="connsiteY36" fmla="*/ 783144 h 2606077"/>
              <a:gd name="connsiteX37" fmla="*/ 1883066 w 5068393"/>
              <a:gd name="connsiteY37" fmla="*/ 813289 h 2606077"/>
              <a:gd name="connsiteX38" fmla="*/ 1903163 w 5068393"/>
              <a:gd name="connsiteY38" fmla="*/ 883627 h 2606077"/>
              <a:gd name="connsiteX39" fmla="*/ 1953404 w 5068393"/>
              <a:gd name="connsiteY39" fmla="*/ 964014 h 2606077"/>
              <a:gd name="connsiteX40" fmla="*/ 1983550 w 5068393"/>
              <a:gd name="connsiteY40" fmla="*/ 1124788 h 2606077"/>
              <a:gd name="connsiteX41" fmla="*/ 2013695 w 5068393"/>
              <a:gd name="connsiteY41" fmla="*/ 1235320 h 2606077"/>
              <a:gd name="connsiteX42" fmla="*/ 2033791 w 5068393"/>
              <a:gd name="connsiteY42" fmla="*/ 1315706 h 2606077"/>
              <a:gd name="connsiteX43" fmla="*/ 2053888 w 5068393"/>
              <a:gd name="connsiteY43" fmla="*/ 1345851 h 2606077"/>
              <a:gd name="connsiteX44" fmla="*/ 2084033 w 5068393"/>
              <a:gd name="connsiteY44" fmla="*/ 1335803 h 2606077"/>
              <a:gd name="connsiteX45" fmla="*/ 2094081 w 5068393"/>
              <a:gd name="connsiteY45" fmla="*/ 1305658 h 2606077"/>
              <a:gd name="connsiteX46" fmla="*/ 2114178 w 5068393"/>
              <a:gd name="connsiteY46" fmla="*/ 1275513 h 2606077"/>
              <a:gd name="connsiteX47" fmla="*/ 2144323 w 5068393"/>
              <a:gd name="connsiteY47" fmla="*/ 1225271 h 2606077"/>
              <a:gd name="connsiteX48" fmla="*/ 2184517 w 5068393"/>
              <a:gd name="connsiteY48" fmla="*/ 1255416 h 2606077"/>
              <a:gd name="connsiteX49" fmla="*/ 2285000 w 5068393"/>
              <a:gd name="connsiteY49" fmla="*/ 1345851 h 2606077"/>
              <a:gd name="connsiteX50" fmla="*/ 2325193 w 5068393"/>
              <a:gd name="connsiteY50" fmla="*/ 1416190 h 2606077"/>
              <a:gd name="connsiteX51" fmla="*/ 2355339 w 5068393"/>
              <a:gd name="connsiteY51" fmla="*/ 1436287 h 2606077"/>
              <a:gd name="connsiteX52" fmla="*/ 2365387 w 5068393"/>
              <a:gd name="connsiteY52" fmla="*/ 1466432 h 2606077"/>
              <a:gd name="connsiteX53" fmla="*/ 2385484 w 5068393"/>
              <a:gd name="connsiteY53" fmla="*/ 1436287 h 2606077"/>
              <a:gd name="connsiteX54" fmla="*/ 2395532 w 5068393"/>
              <a:gd name="connsiteY54" fmla="*/ 1396093 h 2606077"/>
              <a:gd name="connsiteX55" fmla="*/ 2415629 w 5068393"/>
              <a:gd name="connsiteY55" fmla="*/ 1345851 h 2606077"/>
              <a:gd name="connsiteX56" fmla="*/ 2425677 w 5068393"/>
              <a:gd name="connsiteY56" fmla="*/ 1315706 h 2606077"/>
              <a:gd name="connsiteX57" fmla="*/ 2435725 w 5068393"/>
              <a:gd name="connsiteY57" fmla="*/ 1154933 h 2606077"/>
              <a:gd name="connsiteX58" fmla="*/ 2465870 w 5068393"/>
              <a:gd name="connsiteY58" fmla="*/ 1064498 h 2606077"/>
              <a:gd name="connsiteX59" fmla="*/ 2496015 w 5068393"/>
              <a:gd name="connsiteY59" fmla="*/ 1014256 h 2606077"/>
              <a:gd name="connsiteX60" fmla="*/ 2506064 w 5068393"/>
              <a:gd name="connsiteY60" fmla="*/ 953966 h 2606077"/>
              <a:gd name="connsiteX61" fmla="*/ 2516112 w 5068393"/>
              <a:gd name="connsiteY61" fmla="*/ 984111 h 2606077"/>
              <a:gd name="connsiteX62" fmla="*/ 2526161 w 5068393"/>
              <a:gd name="connsiteY62" fmla="*/ 1044401 h 2606077"/>
              <a:gd name="connsiteX63" fmla="*/ 2556306 w 5068393"/>
              <a:gd name="connsiteY63" fmla="*/ 1114739 h 2606077"/>
              <a:gd name="connsiteX64" fmla="*/ 2566354 w 5068393"/>
              <a:gd name="connsiteY64" fmla="*/ 1235320 h 2606077"/>
              <a:gd name="connsiteX65" fmla="*/ 2586451 w 5068393"/>
              <a:gd name="connsiteY65" fmla="*/ 1355900 h 2606077"/>
              <a:gd name="connsiteX66" fmla="*/ 2646741 w 5068393"/>
              <a:gd name="connsiteY66" fmla="*/ 1295610 h 2606077"/>
              <a:gd name="connsiteX67" fmla="*/ 2707031 w 5068393"/>
              <a:gd name="connsiteY67" fmla="*/ 1255416 h 2606077"/>
              <a:gd name="connsiteX68" fmla="*/ 2757273 w 5068393"/>
              <a:gd name="connsiteY68" fmla="*/ 1195126 h 2606077"/>
              <a:gd name="connsiteX69" fmla="*/ 2797466 w 5068393"/>
              <a:gd name="connsiteY69" fmla="*/ 1134836 h 2606077"/>
              <a:gd name="connsiteX70" fmla="*/ 2867804 w 5068393"/>
              <a:gd name="connsiteY70" fmla="*/ 1074546 h 2606077"/>
              <a:gd name="connsiteX71" fmla="*/ 2918046 w 5068393"/>
              <a:gd name="connsiteY71" fmla="*/ 1084594 h 2606077"/>
              <a:gd name="connsiteX72" fmla="*/ 2968288 w 5068393"/>
              <a:gd name="connsiteY72" fmla="*/ 1124788 h 2606077"/>
              <a:gd name="connsiteX73" fmla="*/ 3028578 w 5068393"/>
              <a:gd name="connsiteY73" fmla="*/ 1154933 h 2606077"/>
              <a:gd name="connsiteX74" fmla="*/ 3058723 w 5068393"/>
              <a:gd name="connsiteY74" fmla="*/ 1185078 h 2606077"/>
              <a:gd name="connsiteX75" fmla="*/ 3068772 w 5068393"/>
              <a:gd name="connsiteY75" fmla="*/ 1215223 h 2606077"/>
              <a:gd name="connsiteX76" fmla="*/ 3149158 w 5068393"/>
              <a:gd name="connsiteY76" fmla="*/ 1255416 h 2606077"/>
              <a:gd name="connsiteX77" fmla="*/ 3189352 w 5068393"/>
              <a:gd name="connsiteY77" fmla="*/ 1275513 h 2606077"/>
              <a:gd name="connsiteX78" fmla="*/ 3219497 w 5068393"/>
              <a:gd name="connsiteY78" fmla="*/ 1245368 h 2606077"/>
              <a:gd name="connsiteX79" fmla="*/ 3249642 w 5068393"/>
              <a:gd name="connsiteY79" fmla="*/ 1225271 h 2606077"/>
              <a:gd name="connsiteX80" fmla="*/ 3319980 w 5068393"/>
              <a:gd name="connsiteY80" fmla="*/ 1154933 h 2606077"/>
              <a:gd name="connsiteX81" fmla="*/ 3330029 w 5068393"/>
              <a:gd name="connsiteY81" fmla="*/ 1114739 h 2606077"/>
              <a:gd name="connsiteX82" fmla="*/ 3360174 w 5068393"/>
              <a:gd name="connsiteY82" fmla="*/ 1034353 h 2606077"/>
              <a:gd name="connsiteX83" fmla="*/ 3370222 w 5068393"/>
              <a:gd name="connsiteY83" fmla="*/ 933869 h 2606077"/>
              <a:gd name="connsiteX84" fmla="*/ 3390319 w 5068393"/>
              <a:gd name="connsiteY84" fmla="*/ 883627 h 2606077"/>
              <a:gd name="connsiteX85" fmla="*/ 3400367 w 5068393"/>
              <a:gd name="connsiteY85" fmla="*/ 843434 h 2606077"/>
              <a:gd name="connsiteX86" fmla="*/ 3420464 w 5068393"/>
              <a:gd name="connsiteY86" fmla="*/ 813289 h 2606077"/>
              <a:gd name="connsiteX87" fmla="*/ 3450609 w 5068393"/>
              <a:gd name="connsiteY87" fmla="*/ 722854 h 2606077"/>
              <a:gd name="connsiteX88" fmla="*/ 3470706 w 5068393"/>
              <a:gd name="connsiteY88" fmla="*/ 692709 h 2606077"/>
              <a:gd name="connsiteX89" fmla="*/ 3490802 w 5068393"/>
              <a:gd name="connsiteY89" fmla="*/ 612322 h 2606077"/>
              <a:gd name="connsiteX90" fmla="*/ 3556101 w 5068393"/>
              <a:gd name="connsiteY90" fmla="*/ 403446 h 2606077"/>
              <a:gd name="connsiteX91" fmla="*/ 3551092 w 5068393"/>
              <a:gd name="connsiteY91" fmla="*/ 742950 h 2606077"/>
              <a:gd name="connsiteX92" fmla="*/ 3601334 w 5068393"/>
              <a:gd name="connsiteY92" fmla="*/ 873579 h 2606077"/>
              <a:gd name="connsiteX93" fmla="*/ 3611382 w 5068393"/>
              <a:gd name="connsiteY93" fmla="*/ 1024304 h 2606077"/>
              <a:gd name="connsiteX94" fmla="*/ 3641528 w 5068393"/>
              <a:gd name="connsiteY94" fmla="*/ 1195126 h 2606077"/>
              <a:gd name="connsiteX95" fmla="*/ 3681721 w 5068393"/>
              <a:gd name="connsiteY95" fmla="*/ 1315706 h 2606077"/>
              <a:gd name="connsiteX96" fmla="*/ 3691769 w 5068393"/>
              <a:gd name="connsiteY96" fmla="*/ 1355900 h 2606077"/>
              <a:gd name="connsiteX97" fmla="*/ 3701818 w 5068393"/>
              <a:gd name="connsiteY97" fmla="*/ 1486528 h 2606077"/>
              <a:gd name="connsiteX98" fmla="*/ 3721914 w 5068393"/>
              <a:gd name="connsiteY98" fmla="*/ 1546818 h 2606077"/>
              <a:gd name="connsiteX99" fmla="*/ 3731963 w 5068393"/>
              <a:gd name="connsiteY99" fmla="*/ 1576964 h 2606077"/>
              <a:gd name="connsiteX100" fmla="*/ 3792253 w 5068393"/>
              <a:gd name="connsiteY100" fmla="*/ 1496577 h 2606077"/>
              <a:gd name="connsiteX101" fmla="*/ 3842495 w 5068393"/>
              <a:gd name="connsiteY101" fmla="*/ 1416190 h 2606077"/>
              <a:gd name="connsiteX102" fmla="*/ 3862591 w 5068393"/>
              <a:gd name="connsiteY102" fmla="*/ 1345851 h 2606077"/>
              <a:gd name="connsiteX103" fmla="*/ 3872640 w 5068393"/>
              <a:gd name="connsiteY103" fmla="*/ 1285561 h 2606077"/>
              <a:gd name="connsiteX104" fmla="*/ 3902785 w 5068393"/>
              <a:gd name="connsiteY104" fmla="*/ 1215223 h 2606077"/>
              <a:gd name="connsiteX105" fmla="*/ 3912833 w 5068393"/>
              <a:gd name="connsiteY105" fmla="*/ 1114739 h 2606077"/>
              <a:gd name="connsiteX106" fmla="*/ 3942978 w 5068393"/>
              <a:gd name="connsiteY106" fmla="*/ 1044401 h 2606077"/>
              <a:gd name="connsiteX107" fmla="*/ 4013317 w 5068393"/>
              <a:gd name="connsiteY107" fmla="*/ 1134836 h 2606077"/>
              <a:gd name="connsiteX108" fmla="*/ 4033413 w 5068393"/>
              <a:gd name="connsiteY108" fmla="*/ 1175029 h 2606077"/>
              <a:gd name="connsiteX109" fmla="*/ 4043462 w 5068393"/>
              <a:gd name="connsiteY109" fmla="*/ 1275513 h 2606077"/>
              <a:gd name="connsiteX110" fmla="*/ 4093703 w 5068393"/>
              <a:gd name="connsiteY110" fmla="*/ 1295610 h 2606077"/>
              <a:gd name="connsiteX111" fmla="*/ 4264525 w 5068393"/>
              <a:gd name="connsiteY111" fmla="*/ 1315706 h 2606077"/>
              <a:gd name="connsiteX112" fmla="*/ 4294670 w 5068393"/>
              <a:gd name="connsiteY112" fmla="*/ 1305658 h 2606077"/>
              <a:gd name="connsiteX113" fmla="*/ 4304719 w 5068393"/>
              <a:gd name="connsiteY113" fmla="*/ 1225271 h 2606077"/>
              <a:gd name="connsiteX114" fmla="*/ 4314767 w 5068393"/>
              <a:gd name="connsiteY114" fmla="*/ 1175029 h 2606077"/>
              <a:gd name="connsiteX115" fmla="*/ 4365009 w 5068393"/>
              <a:gd name="connsiteY115" fmla="*/ 1144884 h 2606077"/>
              <a:gd name="connsiteX116" fmla="*/ 4385106 w 5068393"/>
              <a:gd name="connsiteY116" fmla="*/ 1114739 h 2606077"/>
              <a:gd name="connsiteX117" fmla="*/ 4425299 w 5068393"/>
              <a:gd name="connsiteY117" fmla="*/ 1074546 h 2606077"/>
              <a:gd name="connsiteX118" fmla="*/ 4435347 w 5068393"/>
              <a:gd name="connsiteY118" fmla="*/ 1014256 h 2606077"/>
              <a:gd name="connsiteX119" fmla="*/ 4455444 w 5068393"/>
              <a:gd name="connsiteY119" fmla="*/ 984111 h 2606077"/>
              <a:gd name="connsiteX120" fmla="*/ 4485589 w 5068393"/>
              <a:gd name="connsiteY120" fmla="*/ 923821 h 2606077"/>
              <a:gd name="connsiteX121" fmla="*/ 4515734 w 5068393"/>
              <a:gd name="connsiteY121" fmla="*/ 933869 h 2606077"/>
              <a:gd name="connsiteX122" fmla="*/ 4545879 w 5068393"/>
              <a:gd name="connsiteY122" fmla="*/ 1044401 h 2606077"/>
              <a:gd name="connsiteX123" fmla="*/ 4565976 w 5068393"/>
              <a:gd name="connsiteY123" fmla="*/ 1114739 h 2606077"/>
              <a:gd name="connsiteX124" fmla="*/ 4586073 w 5068393"/>
              <a:gd name="connsiteY124" fmla="*/ 1144884 h 2606077"/>
              <a:gd name="connsiteX125" fmla="*/ 4626266 w 5068393"/>
              <a:gd name="connsiteY125" fmla="*/ 1084594 h 2606077"/>
              <a:gd name="connsiteX126" fmla="*/ 4686556 w 5068393"/>
              <a:gd name="connsiteY126" fmla="*/ 984111 h 2606077"/>
              <a:gd name="connsiteX127" fmla="*/ 4696604 w 5068393"/>
              <a:gd name="connsiteY127" fmla="*/ 793192 h 2606077"/>
              <a:gd name="connsiteX128" fmla="*/ 4706653 w 5068393"/>
              <a:gd name="connsiteY128" fmla="*/ 752999 h 2606077"/>
              <a:gd name="connsiteX129" fmla="*/ 4756895 w 5068393"/>
              <a:gd name="connsiteY129" fmla="*/ 863531 h 2606077"/>
              <a:gd name="connsiteX130" fmla="*/ 4766943 w 5068393"/>
              <a:gd name="connsiteY130" fmla="*/ 943917 h 2606077"/>
              <a:gd name="connsiteX131" fmla="*/ 4776991 w 5068393"/>
              <a:gd name="connsiteY131" fmla="*/ 1074546 h 2606077"/>
              <a:gd name="connsiteX132" fmla="*/ 4807136 w 5068393"/>
              <a:gd name="connsiteY132" fmla="*/ 1164981 h 2606077"/>
              <a:gd name="connsiteX133" fmla="*/ 4817185 w 5068393"/>
              <a:gd name="connsiteY133" fmla="*/ 1195126 h 2606077"/>
              <a:gd name="connsiteX134" fmla="*/ 4827233 w 5068393"/>
              <a:gd name="connsiteY134" fmla="*/ 1225271 h 2606077"/>
              <a:gd name="connsiteX135" fmla="*/ 4857378 w 5068393"/>
              <a:gd name="connsiteY135" fmla="*/ 1255416 h 2606077"/>
              <a:gd name="connsiteX136" fmla="*/ 4867426 w 5068393"/>
              <a:gd name="connsiteY136" fmla="*/ 1396093 h 2606077"/>
              <a:gd name="connsiteX137" fmla="*/ 4907620 w 5068393"/>
              <a:gd name="connsiteY137" fmla="*/ 1416190 h 2606077"/>
              <a:gd name="connsiteX138" fmla="*/ 4967910 w 5068393"/>
              <a:gd name="connsiteY138" fmla="*/ 1355900 h 2606077"/>
              <a:gd name="connsiteX139" fmla="*/ 5008103 w 5068393"/>
              <a:gd name="connsiteY139" fmla="*/ 1285561 h 2606077"/>
              <a:gd name="connsiteX140" fmla="*/ 5048297 w 5068393"/>
              <a:gd name="connsiteY140" fmla="*/ 1225271 h 2606077"/>
              <a:gd name="connsiteX141" fmla="*/ 5068393 w 5068393"/>
              <a:gd name="connsiteY141" fmla="*/ 1175029 h 2606077"/>
              <a:gd name="connsiteX0" fmla="*/ 0 w 5068393"/>
              <a:gd name="connsiteY0" fmla="*/ 2420679 h 2420679"/>
              <a:gd name="connsiteX1" fmla="*/ 196228 w 5068393"/>
              <a:gd name="connsiteY1" fmla="*/ 1024562 h 2420679"/>
              <a:gd name="connsiteX2" fmla="*/ 168519 w 5068393"/>
              <a:gd name="connsiteY2" fmla="*/ 218048 h 2420679"/>
              <a:gd name="connsiteX3" fmla="*/ 276620 w 5068393"/>
              <a:gd name="connsiteY3" fmla="*/ 0 h 2420679"/>
              <a:gd name="connsiteX4" fmla="*/ 506442 w 5068393"/>
              <a:gd name="connsiteY4" fmla="*/ 498095 h 2420679"/>
              <a:gd name="connsiteX5" fmla="*/ 596877 w 5068393"/>
              <a:gd name="connsiteY5" fmla="*/ 646660 h 2420679"/>
              <a:gd name="connsiteX6" fmla="*/ 616974 w 5068393"/>
              <a:gd name="connsiteY6" fmla="*/ 909674 h 2420679"/>
              <a:gd name="connsiteX7" fmla="*/ 727506 w 5068393"/>
              <a:gd name="connsiteY7" fmla="*/ 780619 h 2420679"/>
              <a:gd name="connsiteX8" fmla="*/ 757651 w 5068393"/>
              <a:gd name="connsiteY8" fmla="*/ 810331 h 2420679"/>
              <a:gd name="connsiteX9" fmla="*/ 838037 w 5068393"/>
              <a:gd name="connsiteY9" fmla="*/ 1100163 h 2420679"/>
              <a:gd name="connsiteX10" fmla="*/ 868182 w 5068393"/>
              <a:gd name="connsiteY10" fmla="*/ 1080067 h 2420679"/>
              <a:gd name="connsiteX11" fmla="*/ 882012 w 5068393"/>
              <a:gd name="connsiteY11" fmla="*/ 1063104 h 2420679"/>
              <a:gd name="connsiteX12" fmla="*/ 968666 w 5068393"/>
              <a:gd name="connsiteY12" fmla="*/ 1029825 h 2420679"/>
              <a:gd name="connsiteX13" fmla="*/ 1018908 w 5068393"/>
              <a:gd name="connsiteY13" fmla="*/ 1150405 h 2420679"/>
              <a:gd name="connsiteX14" fmla="*/ 1089246 w 5068393"/>
              <a:gd name="connsiteY14" fmla="*/ 1200647 h 2420679"/>
              <a:gd name="connsiteX15" fmla="*/ 1088491 w 5068393"/>
              <a:gd name="connsiteY15" fmla="*/ 1220420 h 2420679"/>
              <a:gd name="connsiteX16" fmla="*/ 1219875 w 5068393"/>
              <a:gd name="connsiteY16" fmla="*/ 1311179 h 2420679"/>
              <a:gd name="connsiteX17" fmla="*/ 1260068 w 5068393"/>
              <a:gd name="connsiteY17" fmla="*/ 1291082 h 2420679"/>
              <a:gd name="connsiteX18" fmla="*/ 1300262 w 5068393"/>
              <a:gd name="connsiteY18" fmla="*/ 1230792 h 2420679"/>
              <a:gd name="connsiteX19" fmla="*/ 1310310 w 5068393"/>
              <a:gd name="connsiteY19" fmla="*/ 1120260 h 2420679"/>
              <a:gd name="connsiteX20" fmla="*/ 1400745 w 5068393"/>
              <a:gd name="connsiteY20" fmla="*/ 979583 h 2420679"/>
              <a:gd name="connsiteX21" fmla="*/ 1410793 w 5068393"/>
              <a:gd name="connsiteY21" fmla="*/ 929341 h 2420679"/>
              <a:gd name="connsiteX22" fmla="*/ 1450987 w 5068393"/>
              <a:gd name="connsiteY22" fmla="*/ 879100 h 2420679"/>
              <a:gd name="connsiteX23" fmla="*/ 1471084 w 5068393"/>
              <a:gd name="connsiteY23" fmla="*/ 848955 h 2420679"/>
              <a:gd name="connsiteX24" fmla="*/ 1481132 w 5068393"/>
              <a:gd name="connsiteY24" fmla="*/ 818809 h 2420679"/>
              <a:gd name="connsiteX25" fmla="*/ 1501229 w 5068393"/>
              <a:gd name="connsiteY25" fmla="*/ 768568 h 2420679"/>
              <a:gd name="connsiteX26" fmla="*/ 1521325 w 5068393"/>
              <a:gd name="connsiteY26" fmla="*/ 637939 h 2420679"/>
              <a:gd name="connsiteX27" fmla="*/ 1531374 w 5068393"/>
              <a:gd name="connsiteY27" fmla="*/ 828858 h 2420679"/>
              <a:gd name="connsiteX28" fmla="*/ 1551470 w 5068393"/>
              <a:gd name="connsiteY28" fmla="*/ 788664 h 2420679"/>
              <a:gd name="connsiteX29" fmla="*/ 1561519 w 5068393"/>
              <a:gd name="connsiteY29" fmla="*/ 758519 h 2420679"/>
              <a:gd name="connsiteX30" fmla="*/ 1611761 w 5068393"/>
              <a:gd name="connsiteY30" fmla="*/ 848955 h 2420679"/>
              <a:gd name="connsiteX31" fmla="*/ 1662002 w 5068393"/>
              <a:gd name="connsiteY31" fmla="*/ 909245 h 2420679"/>
              <a:gd name="connsiteX32" fmla="*/ 1692147 w 5068393"/>
              <a:gd name="connsiteY32" fmla="*/ 919293 h 2420679"/>
              <a:gd name="connsiteX33" fmla="*/ 1742389 w 5068393"/>
              <a:gd name="connsiteY33" fmla="*/ 808761 h 2420679"/>
              <a:gd name="connsiteX34" fmla="*/ 1802679 w 5068393"/>
              <a:gd name="connsiteY34" fmla="*/ 748471 h 2420679"/>
              <a:gd name="connsiteX35" fmla="*/ 1822776 w 5068393"/>
              <a:gd name="connsiteY35" fmla="*/ 708278 h 2420679"/>
              <a:gd name="connsiteX36" fmla="*/ 1852921 w 5068393"/>
              <a:gd name="connsiteY36" fmla="*/ 567601 h 2420679"/>
              <a:gd name="connsiteX37" fmla="*/ 1873018 w 5068393"/>
              <a:gd name="connsiteY37" fmla="*/ 597746 h 2420679"/>
              <a:gd name="connsiteX38" fmla="*/ 1883066 w 5068393"/>
              <a:gd name="connsiteY38" fmla="*/ 627891 h 2420679"/>
              <a:gd name="connsiteX39" fmla="*/ 1903163 w 5068393"/>
              <a:gd name="connsiteY39" fmla="*/ 698229 h 2420679"/>
              <a:gd name="connsiteX40" fmla="*/ 1953404 w 5068393"/>
              <a:gd name="connsiteY40" fmla="*/ 778616 h 2420679"/>
              <a:gd name="connsiteX41" fmla="*/ 1983550 w 5068393"/>
              <a:gd name="connsiteY41" fmla="*/ 939390 h 2420679"/>
              <a:gd name="connsiteX42" fmla="*/ 2013695 w 5068393"/>
              <a:gd name="connsiteY42" fmla="*/ 1049922 h 2420679"/>
              <a:gd name="connsiteX43" fmla="*/ 2033791 w 5068393"/>
              <a:gd name="connsiteY43" fmla="*/ 1130308 h 2420679"/>
              <a:gd name="connsiteX44" fmla="*/ 2053888 w 5068393"/>
              <a:gd name="connsiteY44" fmla="*/ 1160453 h 2420679"/>
              <a:gd name="connsiteX45" fmla="*/ 2084033 w 5068393"/>
              <a:gd name="connsiteY45" fmla="*/ 1150405 h 2420679"/>
              <a:gd name="connsiteX46" fmla="*/ 2094081 w 5068393"/>
              <a:gd name="connsiteY46" fmla="*/ 1120260 h 2420679"/>
              <a:gd name="connsiteX47" fmla="*/ 2114178 w 5068393"/>
              <a:gd name="connsiteY47" fmla="*/ 1090115 h 2420679"/>
              <a:gd name="connsiteX48" fmla="*/ 2144323 w 5068393"/>
              <a:gd name="connsiteY48" fmla="*/ 1039873 h 2420679"/>
              <a:gd name="connsiteX49" fmla="*/ 2184517 w 5068393"/>
              <a:gd name="connsiteY49" fmla="*/ 1070018 h 2420679"/>
              <a:gd name="connsiteX50" fmla="*/ 2285000 w 5068393"/>
              <a:gd name="connsiteY50" fmla="*/ 1160453 h 2420679"/>
              <a:gd name="connsiteX51" fmla="*/ 2325193 w 5068393"/>
              <a:gd name="connsiteY51" fmla="*/ 1230792 h 2420679"/>
              <a:gd name="connsiteX52" fmla="*/ 2355339 w 5068393"/>
              <a:gd name="connsiteY52" fmla="*/ 1250889 h 2420679"/>
              <a:gd name="connsiteX53" fmla="*/ 2365387 w 5068393"/>
              <a:gd name="connsiteY53" fmla="*/ 1281034 h 2420679"/>
              <a:gd name="connsiteX54" fmla="*/ 2385484 w 5068393"/>
              <a:gd name="connsiteY54" fmla="*/ 1250889 h 2420679"/>
              <a:gd name="connsiteX55" fmla="*/ 2395532 w 5068393"/>
              <a:gd name="connsiteY55" fmla="*/ 1210695 h 2420679"/>
              <a:gd name="connsiteX56" fmla="*/ 2415629 w 5068393"/>
              <a:gd name="connsiteY56" fmla="*/ 1160453 h 2420679"/>
              <a:gd name="connsiteX57" fmla="*/ 2425677 w 5068393"/>
              <a:gd name="connsiteY57" fmla="*/ 1130308 h 2420679"/>
              <a:gd name="connsiteX58" fmla="*/ 2435725 w 5068393"/>
              <a:gd name="connsiteY58" fmla="*/ 969535 h 2420679"/>
              <a:gd name="connsiteX59" fmla="*/ 2465870 w 5068393"/>
              <a:gd name="connsiteY59" fmla="*/ 879100 h 2420679"/>
              <a:gd name="connsiteX60" fmla="*/ 2496015 w 5068393"/>
              <a:gd name="connsiteY60" fmla="*/ 828858 h 2420679"/>
              <a:gd name="connsiteX61" fmla="*/ 2506064 w 5068393"/>
              <a:gd name="connsiteY61" fmla="*/ 768568 h 2420679"/>
              <a:gd name="connsiteX62" fmla="*/ 2516112 w 5068393"/>
              <a:gd name="connsiteY62" fmla="*/ 798713 h 2420679"/>
              <a:gd name="connsiteX63" fmla="*/ 2526161 w 5068393"/>
              <a:gd name="connsiteY63" fmla="*/ 859003 h 2420679"/>
              <a:gd name="connsiteX64" fmla="*/ 2556306 w 5068393"/>
              <a:gd name="connsiteY64" fmla="*/ 929341 h 2420679"/>
              <a:gd name="connsiteX65" fmla="*/ 2566354 w 5068393"/>
              <a:gd name="connsiteY65" fmla="*/ 1049922 h 2420679"/>
              <a:gd name="connsiteX66" fmla="*/ 2586451 w 5068393"/>
              <a:gd name="connsiteY66" fmla="*/ 1170502 h 2420679"/>
              <a:gd name="connsiteX67" fmla="*/ 2646741 w 5068393"/>
              <a:gd name="connsiteY67" fmla="*/ 1110212 h 2420679"/>
              <a:gd name="connsiteX68" fmla="*/ 2707031 w 5068393"/>
              <a:gd name="connsiteY68" fmla="*/ 1070018 h 2420679"/>
              <a:gd name="connsiteX69" fmla="*/ 2757273 w 5068393"/>
              <a:gd name="connsiteY69" fmla="*/ 1009728 h 2420679"/>
              <a:gd name="connsiteX70" fmla="*/ 2797466 w 5068393"/>
              <a:gd name="connsiteY70" fmla="*/ 949438 h 2420679"/>
              <a:gd name="connsiteX71" fmla="*/ 2867804 w 5068393"/>
              <a:gd name="connsiteY71" fmla="*/ 889148 h 2420679"/>
              <a:gd name="connsiteX72" fmla="*/ 2918046 w 5068393"/>
              <a:gd name="connsiteY72" fmla="*/ 899196 h 2420679"/>
              <a:gd name="connsiteX73" fmla="*/ 2968288 w 5068393"/>
              <a:gd name="connsiteY73" fmla="*/ 939390 h 2420679"/>
              <a:gd name="connsiteX74" fmla="*/ 3028578 w 5068393"/>
              <a:gd name="connsiteY74" fmla="*/ 969535 h 2420679"/>
              <a:gd name="connsiteX75" fmla="*/ 3058723 w 5068393"/>
              <a:gd name="connsiteY75" fmla="*/ 999680 h 2420679"/>
              <a:gd name="connsiteX76" fmla="*/ 3068772 w 5068393"/>
              <a:gd name="connsiteY76" fmla="*/ 1029825 h 2420679"/>
              <a:gd name="connsiteX77" fmla="*/ 3149158 w 5068393"/>
              <a:gd name="connsiteY77" fmla="*/ 1070018 h 2420679"/>
              <a:gd name="connsiteX78" fmla="*/ 3189352 w 5068393"/>
              <a:gd name="connsiteY78" fmla="*/ 1090115 h 2420679"/>
              <a:gd name="connsiteX79" fmla="*/ 3219497 w 5068393"/>
              <a:gd name="connsiteY79" fmla="*/ 1059970 h 2420679"/>
              <a:gd name="connsiteX80" fmla="*/ 3249642 w 5068393"/>
              <a:gd name="connsiteY80" fmla="*/ 1039873 h 2420679"/>
              <a:gd name="connsiteX81" fmla="*/ 3319980 w 5068393"/>
              <a:gd name="connsiteY81" fmla="*/ 969535 h 2420679"/>
              <a:gd name="connsiteX82" fmla="*/ 3330029 w 5068393"/>
              <a:gd name="connsiteY82" fmla="*/ 929341 h 2420679"/>
              <a:gd name="connsiteX83" fmla="*/ 3360174 w 5068393"/>
              <a:gd name="connsiteY83" fmla="*/ 848955 h 2420679"/>
              <a:gd name="connsiteX84" fmla="*/ 3370222 w 5068393"/>
              <a:gd name="connsiteY84" fmla="*/ 748471 h 2420679"/>
              <a:gd name="connsiteX85" fmla="*/ 3390319 w 5068393"/>
              <a:gd name="connsiteY85" fmla="*/ 698229 h 2420679"/>
              <a:gd name="connsiteX86" fmla="*/ 3400367 w 5068393"/>
              <a:gd name="connsiteY86" fmla="*/ 658036 h 2420679"/>
              <a:gd name="connsiteX87" fmla="*/ 3420464 w 5068393"/>
              <a:gd name="connsiteY87" fmla="*/ 627891 h 2420679"/>
              <a:gd name="connsiteX88" fmla="*/ 3450609 w 5068393"/>
              <a:gd name="connsiteY88" fmla="*/ 537456 h 2420679"/>
              <a:gd name="connsiteX89" fmla="*/ 3470706 w 5068393"/>
              <a:gd name="connsiteY89" fmla="*/ 507311 h 2420679"/>
              <a:gd name="connsiteX90" fmla="*/ 3490802 w 5068393"/>
              <a:gd name="connsiteY90" fmla="*/ 426924 h 2420679"/>
              <a:gd name="connsiteX91" fmla="*/ 3556101 w 5068393"/>
              <a:gd name="connsiteY91" fmla="*/ 218048 h 2420679"/>
              <a:gd name="connsiteX92" fmla="*/ 3551092 w 5068393"/>
              <a:gd name="connsiteY92" fmla="*/ 557552 h 2420679"/>
              <a:gd name="connsiteX93" fmla="*/ 3601334 w 5068393"/>
              <a:gd name="connsiteY93" fmla="*/ 688181 h 2420679"/>
              <a:gd name="connsiteX94" fmla="*/ 3611382 w 5068393"/>
              <a:gd name="connsiteY94" fmla="*/ 838906 h 2420679"/>
              <a:gd name="connsiteX95" fmla="*/ 3641528 w 5068393"/>
              <a:gd name="connsiteY95" fmla="*/ 1009728 h 2420679"/>
              <a:gd name="connsiteX96" fmla="*/ 3681721 w 5068393"/>
              <a:gd name="connsiteY96" fmla="*/ 1130308 h 2420679"/>
              <a:gd name="connsiteX97" fmla="*/ 3691769 w 5068393"/>
              <a:gd name="connsiteY97" fmla="*/ 1170502 h 2420679"/>
              <a:gd name="connsiteX98" fmla="*/ 3701818 w 5068393"/>
              <a:gd name="connsiteY98" fmla="*/ 1301130 h 2420679"/>
              <a:gd name="connsiteX99" fmla="*/ 3721914 w 5068393"/>
              <a:gd name="connsiteY99" fmla="*/ 1361420 h 2420679"/>
              <a:gd name="connsiteX100" fmla="*/ 3731963 w 5068393"/>
              <a:gd name="connsiteY100" fmla="*/ 1391566 h 2420679"/>
              <a:gd name="connsiteX101" fmla="*/ 3792253 w 5068393"/>
              <a:gd name="connsiteY101" fmla="*/ 1311179 h 2420679"/>
              <a:gd name="connsiteX102" fmla="*/ 3842495 w 5068393"/>
              <a:gd name="connsiteY102" fmla="*/ 1230792 h 2420679"/>
              <a:gd name="connsiteX103" fmla="*/ 3862591 w 5068393"/>
              <a:gd name="connsiteY103" fmla="*/ 1160453 h 2420679"/>
              <a:gd name="connsiteX104" fmla="*/ 3872640 w 5068393"/>
              <a:gd name="connsiteY104" fmla="*/ 1100163 h 2420679"/>
              <a:gd name="connsiteX105" fmla="*/ 3902785 w 5068393"/>
              <a:gd name="connsiteY105" fmla="*/ 1029825 h 2420679"/>
              <a:gd name="connsiteX106" fmla="*/ 3912833 w 5068393"/>
              <a:gd name="connsiteY106" fmla="*/ 929341 h 2420679"/>
              <a:gd name="connsiteX107" fmla="*/ 3942978 w 5068393"/>
              <a:gd name="connsiteY107" fmla="*/ 859003 h 2420679"/>
              <a:gd name="connsiteX108" fmla="*/ 4013317 w 5068393"/>
              <a:gd name="connsiteY108" fmla="*/ 949438 h 2420679"/>
              <a:gd name="connsiteX109" fmla="*/ 4033413 w 5068393"/>
              <a:gd name="connsiteY109" fmla="*/ 989631 h 2420679"/>
              <a:gd name="connsiteX110" fmla="*/ 4043462 w 5068393"/>
              <a:gd name="connsiteY110" fmla="*/ 1090115 h 2420679"/>
              <a:gd name="connsiteX111" fmla="*/ 4093703 w 5068393"/>
              <a:gd name="connsiteY111" fmla="*/ 1110212 h 2420679"/>
              <a:gd name="connsiteX112" fmla="*/ 4264525 w 5068393"/>
              <a:gd name="connsiteY112" fmla="*/ 1130308 h 2420679"/>
              <a:gd name="connsiteX113" fmla="*/ 4294670 w 5068393"/>
              <a:gd name="connsiteY113" fmla="*/ 1120260 h 2420679"/>
              <a:gd name="connsiteX114" fmla="*/ 4304719 w 5068393"/>
              <a:gd name="connsiteY114" fmla="*/ 1039873 h 2420679"/>
              <a:gd name="connsiteX115" fmla="*/ 4314767 w 5068393"/>
              <a:gd name="connsiteY115" fmla="*/ 989631 h 2420679"/>
              <a:gd name="connsiteX116" fmla="*/ 4365009 w 5068393"/>
              <a:gd name="connsiteY116" fmla="*/ 959486 h 2420679"/>
              <a:gd name="connsiteX117" fmla="*/ 4385106 w 5068393"/>
              <a:gd name="connsiteY117" fmla="*/ 929341 h 2420679"/>
              <a:gd name="connsiteX118" fmla="*/ 4425299 w 5068393"/>
              <a:gd name="connsiteY118" fmla="*/ 889148 h 2420679"/>
              <a:gd name="connsiteX119" fmla="*/ 4435347 w 5068393"/>
              <a:gd name="connsiteY119" fmla="*/ 828858 h 2420679"/>
              <a:gd name="connsiteX120" fmla="*/ 4455444 w 5068393"/>
              <a:gd name="connsiteY120" fmla="*/ 798713 h 2420679"/>
              <a:gd name="connsiteX121" fmla="*/ 4485589 w 5068393"/>
              <a:gd name="connsiteY121" fmla="*/ 738423 h 2420679"/>
              <a:gd name="connsiteX122" fmla="*/ 4515734 w 5068393"/>
              <a:gd name="connsiteY122" fmla="*/ 748471 h 2420679"/>
              <a:gd name="connsiteX123" fmla="*/ 4545879 w 5068393"/>
              <a:gd name="connsiteY123" fmla="*/ 859003 h 2420679"/>
              <a:gd name="connsiteX124" fmla="*/ 4565976 w 5068393"/>
              <a:gd name="connsiteY124" fmla="*/ 929341 h 2420679"/>
              <a:gd name="connsiteX125" fmla="*/ 4586073 w 5068393"/>
              <a:gd name="connsiteY125" fmla="*/ 959486 h 2420679"/>
              <a:gd name="connsiteX126" fmla="*/ 4626266 w 5068393"/>
              <a:gd name="connsiteY126" fmla="*/ 899196 h 2420679"/>
              <a:gd name="connsiteX127" fmla="*/ 4686556 w 5068393"/>
              <a:gd name="connsiteY127" fmla="*/ 798713 h 2420679"/>
              <a:gd name="connsiteX128" fmla="*/ 4696604 w 5068393"/>
              <a:gd name="connsiteY128" fmla="*/ 607794 h 2420679"/>
              <a:gd name="connsiteX129" fmla="*/ 4706653 w 5068393"/>
              <a:gd name="connsiteY129" fmla="*/ 567601 h 2420679"/>
              <a:gd name="connsiteX130" fmla="*/ 4756895 w 5068393"/>
              <a:gd name="connsiteY130" fmla="*/ 678133 h 2420679"/>
              <a:gd name="connsiteX131" fmla="*/ 4766943 w 5068393"/>
              <a:gd name="connsiteY131" fmla="*/ 758519 h 2420679"/>
              <a:gd name="connsiteX132" fmla="*/ 4776991 w 5068393"/>
              <a:gd name="connsiteY132" fmla="*/ 889148 h 2420679"/>
              <a:gd name="connsiteX133" fmla="*/ 4807136 w 5068393"/>
              <a:gd name="connsiteY133" fmla="*/ 979583 h 2420679"/>
              <a:gd name="connsiteX134" fmla="*/ 4817185 w 5068393"/>
              <a:gd name="connsiteY134" fmla="*/ 1009728 h 2420679"/>
              <a:gd name="connsiteX135" fmla="*/ 4827233 w 5068393"/>
              <a:gd name="connsiteY135" fmla="*/ 1039873 h 2420679"/>
              <a:gd name="connsiteX136" fmla="*/ 4857378 w 5068393"/>
              <a:gd name="connsiteY136" fmla="*/ 1070018 h 2420679"/>
              <a:gd name="connsiteX137" fmla="*/ 4867426 w 5068393"/>
              <a:gd name="connsiteY137" fmla="*/ 1210695 h 2420679"/>
              <a:gd name="connsiteX138" fmla="*/ 4907620 w 5068393"/>
              <a:gd name="connsiteY138" fmla="*/ 1230792 h 2420679"/>
              <a:gd name="connsiteX139" fmla="*/ 4967910 w 5068393"/>
              <a:gd name="connsiteY139" fmla="*/ 1170502 h 2420679"/>
              <a:gd name="connsiteX140" fmla="*/ 5008103 w 5068393"/>
              <a:gd name="connsiteY140" fmla="*/ 1100163 h 2420679"/>
              <a:gd name="connsiteX141" fmla="*/ 5048297 w 5068393"/>
              <a:gd name="connsiteY141" fmla="*/ 1039873 h 2420679"/>
              <a:gd name="connsiteX142" fmla="*/ 5068393 w 5068393"/>
              <a:gd name="connsiteY142" fmla="*/ 989631 h 2420679"/>
              <a:gd name="connsiteX0" fmla="*/ 28086 w 5096479"/>
              <a:gd name="connsiteY0" fmla="*/ 2420679 h 2420679"/>
              <a:gd name="connsiteX1" fmla="*/ 28086 w 5096479"/>
              <a:gd name="connsiteY1" fmla="*/ 1024562 h 2420679"/>
              <a:gd name="connsiteX2" fmla="*/ 196605 w 5096479"/>
              <a:gd name="connsiteY2" fmla="*/ 218048 h 2420679"/>
              <a:gd name="connsiteX3" fmla="*/ 304706 w 5096479"/>
              <a:gd name="connsiteY3" fmla="*/ 0 h 2420679"/>
              <a:gd name="connsiteX4" fmla="*/ 534528 w 5096479"/>
              <a:gd name="connsiteY4" fmla="*/ 498095 h 2420679"/>
              <a:gd name="connsiteX5" fmla="*/ 624963 w 5096479"/>
              <a:gd name="connsiteY5" fmla="*/ 646660 h 2420679"/>
              <a:gd name="connsiteX6" fmla="*/ 645060 w 5096479"/>
              <a:gd name="connsiteY6" fmla="*/ 909674 h 2420679"/>
              <a:gd name="connsiteX7" fmla="*/ 755592 w 5096479"/>
              <a:gd name="connsiteY7" fmla="*/ 780619 h 2420679"/>
              <a:gd name="connsiteX8" fmla="*/ 785737 w 5096479"/>
              <a:gd name="connsiteY8" fmla="*/ 810331 h 2420679"/>
              <a:gd name="connsiteX9" fmla="*/ 866123 w 5096479"/>
              <a:gd name="connsiteY9" fmla="*/ 1100163 h 2420679"/>
              <a:gd name="connsiteX10" fmla="*/ 896268 w 5096479"/>
              <a:gd name="connsiteY10" fmla="*/ 1080067 h 2420679"/>
              <a:gd name="connsiteX11" fmla="*/ 910098 w 5096479"/>
              <a:gd name="connsiteY11" fmla="*/ 1063104 h 2420679"/>
              <a:gd name="connsiteX12" fmla="*/ 996752 w 5096479"/>
              <a:gd name="connsiteY12" fmla="*/ 1029825 h 2420679"/>
              <a:gd name="connsiteX13" fmla="*/ 1046994 w 5096479"/>
              <a:gd name="connsiteY13" fmla="*/ 1150405 h 2420679"/>
              <a:gd name="connsiteX14" fmla="*/ 1117332 w 5096479"/>
              <a:gd name="connsiteY14" fmla="*/ 1200647 h 2420679"/>
              <a:gd name="connsiteX15" fmla="*/ 1116577 w 5096479"/>
              <a:gd name="connsiteY15" fmla="*/ 1220420 h 2420679"/>
              <a:gd name="connsiteX16" fmla="*/ 1247961 w 5096479"/>
              <a:gd name="connsiteY16" fmla="*/ 1311179 h 2420679"/>
              <a:gd name="connsiteX17" fmla="*/ 1288154 w 5096479"/>
              <a:gd name="connsiteY17" fmla="*/ 1291082 h 2420679"/>
              <a:gd name="connsiteX18" fmla="*/ 1328348 w 5096479"/>
              <a:gd name="connsiteY18" fmla="*/ 1230792 h 2420679"/>
              <a:gd name="connsiteX19" fmla="*/ 1338396 w 5096479"/>
              <a:gd name="connsiteY19" fmla="*/ 1120260 h 2420679"/>
              <a:gd name="connsiteX20" fmla="*/ 1428831 w 5096479"/>
              <a:gd name="connsiteY20" fmla="*/ 979583 h 2420679"/>
              <a:gd name="connsiteX21" fmla="*/ 1438879 w 5096479"/>
              <a:gd name="connsiteY21" fmla="*/ 929341 h 2420679"/>
              <a:gd name="connsiteX22" fmla="*/ 1479073 w 5096479"/>
              <a:gd name="connsiteY22" fmla="*/ 879100 h 2420679"/>
              <a:gd name="connsiteX23" fmla="*/ 1499170 w 5096479"/>
              <a:gd name="connsiteY23" fmla="*/ 848955 h 2420679"/>
              <a:gd name="connsiteX24" fmla="*/ 1509218 w 5096479"/>
              <a:gd name="connsiteY24" fmla="*/ 818809 h 2420679"/>
              <a:gd name="connsiteX25" fmla="*/ 1529315 w 5096479"/>
              <a:gd name="connsiteY25" fmla="*/ 768568 h 2420679"/>
              <a:gd name="connsiteX26" fmla="*/ 1549411 w 5096479"/>
              <a:gd name="connsiteY26" fmla="*/ 637939 h 2420679"/>
              <a:gd name="connsiteX27" fmla="*/ 1559460 w 5096479"/>
              <a:gd name="connsiteY27" fmla="*/ 828858 h 2420679"/>
              <a:gd name="connsiteX28" fmla="*/ 1579556 w 5096479"/>
              <a:gd name="connsiteY28" fmla="*/ 788664 h 2420679"/>
              <a:gd name="connsiteX29" fmla="*/ 1589605 w 5096479"/>
              <a:gd name="connsiteY29" fmla="*/ 758519 h 2420679"/>
              <a:gd name="connsiteX30" fmla="*/ 1639847 w 5096479"/>
              <a:gd name="connsiteY30" fmla="*/ 848955 h 2420679"/>
              <a:gd name="connsiteX31" fmla="*/ 1690088 w 5096479"/>
              <a:gd name="connsiteY31" fmla="*/ 909245 h 2420679"/>
              <a:gd name="connsiteX32" fmla="*/ 1720233 w 5096479"/>
              <a:gd name="connsiteY32" fmla="*/ 919293 h 2420679"/>
              <a:gd name="connsiteX33" fmla="*/ 1770475 w 5096479"/>
              <a:gd name="connsiteY33" fmla="*/ 808761 h 2420679"/>
              <a:gd name="connsiteX34" fmla="*/ 1830765 w 5096479"/>
              <a:gd name="connsiteY34" fmla="*/ 748471 h 2420679"/>
              <a:gd name="connsiteX35" fmla="*/ 1850862 w 5096479"/>
              <a:gd name="connsiteY35" fmla="*/ 708278 h 2420679"/>
              <a:gd name="connsiteX36" fmla="*/ 1881007 w 5096479"/>
              <a:gd name="connsiteY36" fmla="*/ 567601 h 2420679"/>
              <a:gd name="connsiteX37" fmla="*/ 1901104 w 5096479"/>
              <a:gd name="connsiteY37" fmla="*/ 597746 h 2420679"/>
              <a:gd name="connsiteX38" fmla="*/ 1911152 w 5096479"/>
              <a:gd name="connsiteY38" fmla="*/ 627891 h 2420679"/>
              <a:gd name="connsiteX39" fmla="*/ 1931249 w 5096479"/>
              <a:gd name="connsiteY39" fmla="*/ 698229 h 2420679"/>
              <a:gd name="connsiteX40" fmla="*/ 1981490 w 5096479"/>
              <a:gd name="connsiteY40" fmla="*/ 778616 h 2420679"/>
              <a:gd name="connsiteX41" fmla="*/ 2011636 w 5096479"/>
              <a:gd name="connsiteY41" fmla="*/ 939390 h 2420679"/>
              <a:gd name="connsiteX42" fmla="*/ 2041781 w 5096479"/>
              <a:gd name="connsiteY42" fmla="*/ 1049922 h 2420679"/>
              <a:gd name="connsiteX43" fmla="*/ 2061877 w 5096479"/>
              <a:gd name="connsiteY43" fmla="*/ 1130308 h 2420679"/>
              <a:gd name="connsiteX44" fmla="*/ 2081974 w 5096479"/>
              <a:gd name="connsiteY44" fmla="*/ 1160453 h 2420679"/>
              <a:gd name="connsiteX45" fmla="*/ 2112119 w 5096479"/>
              <a:gd name="connsiteY45" fmla="*/ 1150405 h 2420679"/>
              <a:gd name="connsiteX46" fmla="*/ 2122167 w 5096479"/>
              <a:gd name="connsiteY46" fmla="*/ 1120260 h 2420679"/>
              <a:gd name="connsiteX47" fmla="*/ 2142264 w 5096479"/>
              <a:gd name="connsiteY47" fmla="*/ 1090115 h 2420679"/>
              <a:gd name="connsiteX48" fmla="*/ 2172409 w 5096479"/>
              <a:gd name="connsiteY48" fmla="*/ 1039873 h 2420679"/>
              <a:gd name="connsiteX49" fmla="*/ 2212603 w 5096479"/>
              <a:gd name="connsiteY49" fmla="*/ 1070018 h 2420679"/>
              <a:gd name="connsiteX50" fmla="*/ 2313086 w 5096479"/>
              <a:gd name="connsiteY50" fmla="*/ 1160453 h 2420679"/>
              <a:gd name="connsiteX51" fmla="*/ 2353279 w 5096479"/>
              <a:gd name="connsiteY51" fmla="*/ 1230792 h 2420679"/>
              <a:gd name="connsiteX52" fmla="*/ 2383425 w 5096479"/>
              <a:gd name="connsiteY52" fmla="*/ 1250889 h 2420679"/>
              <a:gd name="connsiteX53" fmla="*/ 2393473 w 5096479"/>
              <a:gd name="connsiteY53" fmla="*/ 1281034 h 2420679"/>
              <a:gd name="connsiteX54" fmla="*/ 2413570 w 5096479"/>
              <a:gd name="connsiteY54" fmla="*/ 1250889 h 2420679"/>
              <a:gd name="connsiteX55" fmla="*/ 2423618 w 5096479"/>
              <a:gd name="connsiteY55" fmla="*/ 1210695 h 2420679"/>
              <a:gd name="connsiteX56" fmla="*/ 2443715 w 5096479"/>
              <a:gd name="connsiteY56" fmla="*/ 1160453 h 2420679"/>
              <a:gd name="connsiteX57" fmla="*/ 2453763 w 5096479"/>
              <a:gd name="connsiteY57" fmla="*/ 1130308 h 2420679"/>
              <a:gd name="connsiteX58" fmla="*/ 2463811 w 5096479"/>
              <a:gd name="connsiteY58" fmla="*/ 969535 h 2420679"/>
              <a:gd name="connsiteX59" fmla="*/ 2493956 w 5096479"/>
              <a:gd name="connsiteY59" fmla="*/ 879100 h 2420679"/>
              <a:gd name="connsiteX60" fmla="*/ 2524101 w 5096479"/>
              <a:gd name="connsiteY60" fmla="*/ 828858 h 2420679"/>
              <a:gd name="connsiteX61" fmla="*/ 2534150 w 5096479"/>
              <a:gd name="connsiteY61" fmla="*/ 768568 h 2420679"/>
              <a:gd name="connsiteX62" fmla="*/ 2544198 w 5096479"/>
              <a:gd name="connsiteY62" fmla="*/ 798713 h 2420679"/>
              <a:gd name="connsiteX63" fmla="*/ 2554247 w 5096479"/>
              <a:gd name="connsiteY63" fmla="*/ 859003 h 2420679"/>
              <a:gd name="connsiteX64" fmla="*/ 2584392 w 5096479"/>
              <a:gd name="connsiteY64" fmla="*/ 929341 h 2420679"/>
              <a:gd name="connsiteX65" fmla="*/ 2594440 w 5096479"/>
              <a:gd name="connsiteY65" fmla="*/ 1049922 h 2420679"/>
              <a:gd name="connsiteX66" fmla="*/ 2614537 w 5096479"/>
              <a:gd name="connsiteY66" fmla="*/ 1170502 h 2420679"/>
              <a:gd name="connsiteX67" fmla="*/ 2674827 w 5096479"/>
              <a:gd name="connsiteY67" fmla="*/ 1110212 h 2420679"/>
              <a:gd name="connsiteX68" fmla="*/ 2735117 w 5096479"/>
              <a:gd name="connsiteY68" fmla="*/ 1070018 h 2420679"/>
              <a:gd name="connsiteX69" fmla="*/ 2785359 w 5096479"/>
              <a:gd name="connsiteY69" fmla="*/ 1009728 h 2420679"/>
              <a:gd name="connsiteX70" fmla="*/ 2825552 w 5096479"/>
              <a:gd name="connsiteY70" fmla="*/ 949438 h 2420679"/>
              <a:gd name="connsiteX71" fmla="*/ 2895890 w 5096479"/>
              <a:gd name="connsiteY71" fmla="*/ 889148 h 2420679"/>
              <a:gd name="connsiteX72" fmla="*/ 2946132 w 5096479"/>
              <a:gd name="connsiteY72" fmla="*/ 899196 h 2420679"/>
              <a:gd name="connsiteX73" fmla="*/ 2996374 w 5096479"/>
              <a:gd name="connsiteY73" fmla="*/ 939390 h 2420679"/>
              <a:gd name="connsiteX74" fmla="*/ 3056664 w 5096479"/>
              <a:gd name="connsiteY74" fmla="*/ 969535 h 2420679"/>
              <a:gd name="connsiteX75" fmla="*/ 3086809 w 5096479"/>
              <a:gd name="connsiteY75" fmla="*/ 999680 h 2420679"/>
              <a:gd name="connsiteX76" fmla="*/ 3096858 w 5096479"/>
              <a:gd name="connsiteY76" fmla="*/ 1029825 h 2420679"/>
              <a:gd name="connsiteX77" fmla="*/ 3177244 w 5096479"/>
              <a:gd name="connsiteY77" fmla="*/ 1070018 h 2420679"/>
              <a:gd name="connsiteX78" fmla="*/ 3217438 w 5096479"/>
              <a:gd name="connsiteY78" fmla="*/ 1090115 h 2420679"/>
              <a:gd name="connsiteX79" fmla="*/ 3247583 w 5096479"/>
              <a:gd name="connsiteY79" fmla="*/ 1059970 h 2420679"/>
              <a:gd name="connsiteX80" fmla="*/ 3277728 w 5096479"/>
              <a:gd name="connsiteY80" fmla="*/ 1039873 h 2420679"/>
              <a:gd name="connsiteX81" fmla="*/ 3348066 w 5096479"/>
              <a:gd name="connsiteY81" fmla="*/ 969535 h 2420679"/>
              <a:gd name="connsiteX82" fmla="*/ 3358115 w 5096479"/>
              <a:gd name="connsiteY82" fmla="*/ 929341 h 2420679"/>
              <a:gd name="connsiteX83" fmla="*/ 3388260 w 5096479"/>
              <a:gd name="connsiteY83" fmla="*/ 848955 h 2420679"/>
              <a:gd name="connsiteX84" fmla="*/ 3398308 w 5096479"/>
              <a:gd name="connsiteY84" fmla="*/ 748471 h 2420679"/>
              <a:gd name="connsiteX85" fmla="*/ 3418405 w 5096479"/>
              <a:gd name="connsiteY85" fmla="*/ 698229 h 2420679"/>
              <a:gd name="connsiteX86" fmla="*/ 3428453 w 5096479"/>
              <a:gd name="connsiteY86" fmla="*/ 658036 h 2420679"/>
              <a:gd name="connsiteX87" fmla="*/ 3448550 w 5096479"/>
              <a:gd name="connsiteY87" fmla="*/ 627891 h 2420679"/>
              <a:gd name="connsiteX88" fmla="*/ 3478695 w 5096479"/>
              <a:gd name="connsiteY88" fmla="*/ 537456 h 2420679"/>
              <a:gd name="connsiteX89" fmla="*/ 3498792 w 5096479"/>
              <a:gd name="connsiteY89" fmla="*/ 507311 h 2420679"/>
              <a:gd name="connsiteX90" fmla="*/ 3518888 w 5096479"/>
              <a:gd name="connsiteY90" fmla="*/ 426924 h 2420679"/>
              <a:gd name="connsiteX91" fmla="*/ 3584187 w 5096479"/>
              <a:gd name="connsiteY91" fmla="*/ 218048 h 2420679"/>
              <a:gd name="connsiteX92" fmla="*/ 3579178 w 5096479"/>
              <a:gd name="connsiteY92" fmla="*/ 557552 h 2420679"/>
              <a:gd name="connsiteX93" fmla="*/ 3629420 w 5096479"/>
              <a:gd name="connsiteY93" fmla="*/ 688181 h 2420679"/>
              <a:gd name="connsiteX94" fmla="*/ 3639468 w 5096479"/>
              <a:gd name="connsiteY94" fmla="*/ 838906 h 2420679"/>
              <a:gd name="connsiteX95" fmla="*/ 3669614 w 5096479"/>
              <a:gd name="connsiteY95" fmla="*/ 1009728 h 2420679"/>
              <a:gd name="connsiteX96" fmla="*/ 3709807 w 5096479"/>
              <a:gd name="connsiteY96" fmla="*/ 1130308 h 2420679"/>
              <a:gd name="connsiteX97" fmla="*/ 3719855 w 5096479"/>
              <a:gd name="connsiteY97" fmla="*/ 1170502 h 2420679"/>
              <a:gd name="connsiteX98" fmla="*/ 3729904 w 5096479"/>
              <a:gd name="connsiteY98" fmla="*/ 1301130 h 2420679"/>
              <a:gd name="connsiteX99" fmla="*/ 3750000 w 5096479"/>
              <a:gd name="connsiteY99" fmla="*/ 1361420 h 2420679"/>
              <a:gd name="connsiteX100" fmla="*/ 3760049 w 5096479"/>
              <a:gd name="connsiteY100" fmla="*/ 1391566 h 2420679"/>
              <a:gd name="connsiteX101" fmla="*/ 3820339 w 5096479"/>
              <a:gd name="connsiteY101" fmla="*/ 1311179 h 2420679"/>
              <a:gd name="connsiteX102" fmla="*/ 3870581 w 5096479"/>
              <a:gd name="connsiteY102" fmla="*/ 1230792 h 2420679"/>
              <a:gd name="connsiteX103" fmla="*/ 3890677 w 5096479"/>
              <a:gd name="connsiteY103" fmla="*/ 1160453 h 2420679"/>
              <a:gd name="connsiteX104" fmla="*/ 3900726 w 5096479"/>
              <a:gd name="connsiteY104" fmla="*/ 1100163 h 2420679"/>
              <a:gd name="connsiteX105" fmla="*/ 3930871 w 5096479"/>
              <a:gd name="connsiteY105" fmla="*/ 1029825 h 2420679"/>
              <a:gd name="connsiteX106" fmla="*/ 3940919 w 5096479"/>
              <a:gd name="connsiteY106" fmla="*/ 929341 h 2420679"/>
              <a:gd name="connsiteX107" fmla="*/ 3971064 w 5096479"/>
              <a:gd name="connsiteY107" fmla="*/ 859003 h 2420679"/>
              <a:gd name="connsiteX108" fmla="*/ 4041403 w 5096479"/>
              <a:gd name="connsiteY108" fmla="*/ 949438 h 2420679"/>
              <a:gd name="connsiteX109" fmla="*/ 4061499 w 5096479"/>
              <a:gd name="connsiteY109" fmla="*/ 989631 h 2420679"/>
              <a:gd name="connsiteX110" fmla="*/ 4071548 w 5096479"/>
              <a:gd name="connsiteY110" fmla="*/ 1090115 h 2420679"/>
              <a:gd name="connsiteX111" fmla="*/ 4121789 w 5096479"/>
              <a:gd name="connsiteY111" fmla="*/ 1110212 h 2420679"/>
              <a:gd name="connsiteX112" fmla="*/ 4292611 w 5096479"/>
              <a:gd name="connsiteY112" fmla="*/ 1130308 h 2420679"/>
              <a:gd name="connsiteX113" fmla="*/ 4322756 w 5096479"/>
              <a:gd name="connsiteY113" fmla="*/ 1120260 h 2420679"/>
              <a:gd name="connsiteX114" fmla="*/ 4332805 w 5096479"/>
              <a:gd name="connsiteY114" fmla="*/ 1039873 h 2420679"/>
              <a:gd name="connsiteX115" fmla="*/ 4342853 w 5096479"/>
              <a:gd name="connsiteY115" fmla="*/ 989631 h 2420679"/>
              <a:gd name="connsiteX116" fmla="*/ 4393095 w 5096479"/>
              <a:gd name="connsiteY116" fmla="*/ 959486 h 2420679"/>
              <a:gd name="connsiteX117" fmla="*/ 4413192 w 5096479"/>
              <a:gd name="connsiteY117" fmla="*/ 929341 h 2420679"/>
              <a:gd name="connsiteX118" fmla="*/ 4453385 w 5096479"/>
              <a:gd name="connsiteY118" fmla="*/ 889148 h 2420679"/>
              <a:gd name="connsiteX119" fmla="*/ 4463433 w 5096479"/>
              <a:gd name="connsiteY119" fmla="*/ 828858 h 2420679"/>
              <a:gd name="connsiteX120" fmla="*/ 4483530 w 5096479"/>
              <a:gd name="connsiteY120" fmla="*/ 798713 h 2420679"/>
              <a:gd name="connsiteX121" fmla="*/ 4513675 w 5096479"/>
              <a:gd name="connsiteY121" fmla="*/ 738423 h 2420679"/>
              <a:gd name="connsiteX122" fmla="*/ 4543820 w 5096479"/>
              <a:gd name="connsiteY122" fmla="*/ 748471 h 2420679"/>
              <a:gd name="connsiteX123" fmla="*/ 4573965 w 5096479"/>
              <a:gd name="connsiteY123" fmla="*/ 859003 h 2420679"/>
              <a:gd name="connsiteX124" fmla="*/ 4594062 w 5096479"/>
              <a:gd name="connsiteY124" fmla="*/ 929341 h 2420679"/>
              <a:gd name="connsiteX125" fmla="*/ 4614159 w 5096479"/>
              <a:gd name="connsiteY125" fmla="*/ 959486 h 2420679"/>
              <a:gd name="connsiteX126" fmla="*/ 4654352 w 5096479"/>
              <a:gd name="connsiteY126" fmla="*/ 899196 h 2420679"/>
              <a:gd name="connsiteX127" fmla="*/ 4714642 w 5096479"/>
              <a:gd name="connsiteY127" fmla="*/ 798713 h 2420679"/>
              <a:gd name="connsiteX128" fmla="*/ 4724690 w 5096479"/>
              <a:gd name="connsiteY128" fmla="*/ 607794 h 2420679"/>
              <a:gd name="connsiteX129" fmla="*/ 4734739 w 5096479"/>
              <a:gd name="connsiteY129" fmla="*/ 567601 h 2420679"/>
              <a:gd name="connsiteX130" fmla="*/ 4784981 w 5096479"/>
              <a:gd name="connsiteY130" fmla="*/ 678133 h 2420679"/>
              <a:gd name="connsiteX131" fmla="*/ 4795029 w 5096479"/>
              <a:gd name="connsiteY131" fmla="*/ 758519 h 2420679"/>
              <a:gd name="connsiteX132" fmla="*/ 4805077 w 5096479"/>
              <a:gd name="connsiteY132" fmla="*/ 889148 h 2420679"/>
              <a:gd name="connsiteX133" fmla="*/ 4835222 w 5096479"/>
              <a:gd name="connsiteY133" fmla="*/ 979583 h 2420679"/>
              <a:gd name="connsiteX134" fmla="*/ 4845271 w 5096479"/>
              <a:gd name="connsiteY134" fmla="*/ 1009728 h 2420679"/>
              <a:gd name="connsiteX135" fmla="*/ 4855319 w 5096479"/>
              <a:gd name="connsiteY135" fmla="*/ 1039873 h 2420679"/>
              <a:gd name="connsiteX136" fmla="*/ 4885464 w 5096479"/>
              <a:gd name="connsiteY136" fmla="*/ 1070018 h 2420679"/>
              <a:gd name="connsiteX137" fmla="*/ 4895512 w 5096479"/>
              <a:gd name="connsiteY137" fmla="*/ 1210695 h 2420679"/>
              <a:gd name="connsiteX138" fmla="*/ 4935706 w 5096479"/>
              <a:gd name="connsiteY138" fmla="*/ 1230792 h 2420679"/>
              <a:gd name="connsiteX139" fmla="*/ 4995996 w 5096479"/>
              <a:gd name="connsiteY139" fmla="*/ 1170502 h 2420679"/>
              <a:gd name="connsiteX140" fmla="*/ 5036189 w 5096479"/>
              <a:gd name="connsiteY140" fmla="*/ 1100163 h 2420679"/>
              <a:gd name="connsiteX141" fmla="*/ 5076383 w 5096479"/>
              <a:gd name="connsiteY141" fmla="*/ 1039873 h 2420679"/>
              <a:gd name="connsiteX142" fmla="*/ 5096479 w 5096479"/>
              <a:gd name="connsiteY142" fmla="*/ 989631 h 2420679"/>
              <a:gd name="connsiteX0" fmla="*/ 28086 w 5096479"/>
              <a:gd name="connsiteY0" fmla="*/ 2420679 h 2420679"/>
              <a:gd name="connsiteX1" fmla="*/ 28086 w 5096479"/>
              <a:gd name="connsiteY1" fmla="*/ 1024562 h 2420679"/>
              <a:gd name="connsiteX2" fmla="*/ 43073 w 5096479"/>
              <a:gd name="connsiteY2" fmla="*/ 997853 h 2420679"/>
              <a:gd name="connsiteX3" fmla="*/ 196605 w 5096479"/>
              <a:gd name="connsiteY3" fmla="*/ 218048 h 2420679"/>
              <a:gd name="connsiteX4" fmla="*/ 304706 w 5096479"/>
              <a:gd name="connsiteY4" fmla="*/ 0 h 2420679"/>
              <a:gd name="connsiteX5" fmla="*/ 534528 w 5096479"/>
              <a:gd name="connsiteY5" fmla="*/ 498095 h 2420679"/>
              <a:gd name="connsiteX6" fmla="*/ 624963 w 5096479"/>
              <a:gd name="connsiteY6" fmla="*/ 646660 h 2420679"/>
              <a:gd name="connsiteX7" fmla="*/ 645060 w 5096479"/>
              <a:gd name="connsiteY7" fmla="*/ 909674 h 2420679"/>
              <a:gd name="connsiteX8" fmla="*/ 755592 w 5096479"/>
              <a:gd name="connsiteY8" fmla="*/ 780619 h 2420679"/>
              <a:gd name="connsiteX9" fmla="*/ 785737 w 5096479"/>
              <a:gd name="connsiteY9" fmla="*/ 810331 h 2420679"/>
              <a:gd name="connsiteX10" fmla="*/ 866123 w 5096479"/>
              <a:gd name="connsiteY10" fmla="*/ 1100163 h 2420679"/>
              <a:gd name="connsiteX11" fmla="*/ 896268 w 5096479"/>
              <a:gd name="connsiteY11" fmla="*/ 1080067 h 2420679"/>
              <a:gd name="connsiteX12" fmla="*/ 910098 w 5096479"/>
              <a:gd name="connsiteY12" fmla="*/ 1063104 h 2420679"/>
              <a:gd name="connsiteX13" fmla="*/ 996752 w 5096479"/>
              <a:gd name="connsiteY13" fmla="*/ 1029825 h 2420679"/>
              <a:gd name="connsiteX14" fmla="*/ 1046994 w 5096479"/>
              <a:gd name="connsiteY14" fmla="*/ 1150405 h 2420679"/>
              <a:gd name="connsiteX15" fmla="*/ 1117332 w 5096479"/>
              <a:gd name="connsiteY15" fmla="*/ 1200647 h 2420679"/>
              <a:gd name="connsiteX16" fmla="*/ 1116577 w 5096479"/>
              <a:gd name="connsiteY16" fmla="*/ 1220420 h 2420679"/>
              <a:gd name="connsiteX17" fmla="*/ 1247961 w 5096479"/>
              <a:gd name="connsiteY17" fmla="*/ 1311179 h 2420679"/>
              <a:gd name="connsiteX18" fmla="*/ 1288154 w 5096479"/>
              <a:gd name="connsiteY18" fmla="*/ 1291082 h 2420679"/>
              <a:gd name="connsiteX19" fmla="*/ 1328348 w 5096479"/>
              <a:gd name="connsiteY19" fmla="*/ 1230792 h 2420679"/>
              <a:gd name="connsiteX20" fmla="*/ 1338396 w 5096479"/>
              <a:gd name="connsiteY20" fmla="*/ 1120260 h 2420679"/>
              <a:gd name="connsiteX21" fmla="*/ 1428831 w 5096479"/>
              <a:gd name="connsiteY21" fmla="*/ 979583 h 2420679"/>
              <a:gd name="connsiteX22" fmla="*/ 1438879 w 5096479"/>
              <a:gd name="connsiteY22" fmla="*/ 929341 h 2420679"/>
              <a:gd name="connsiteX23" fmla="*/ 1479073 w 5096479"/>
              <a:gd name="connsiteY23" fmla="*/ 879100 h 2420679"/>
              <a:gd name="connsiteX24" fmla="*/ 1499170 w 5096479"/>
              <a:gd name="connsiteY24" fmla="*/ 848955 h 2420679"/>
              <a:gd name="connsiteX25" fmla="*/ 1509218 w 5096479"/>
              <a:gd name="connsiteY25" fmla="*/ 818809 h 2420679"/>
              <a:gd name="connsiteX26" fmla="*/ 1529315 w 5096479"/>
              <a:gd name="connsiteY26" fmla="*/ 768568 h 2420679"/>
              <a:gd name="connsiteX27" fmla="*/ 1549411 w 5096479"/>
              <a:gd name="connsiteY27" fmla="*/ 637939 h 2420679"/>
              <a:gd name="connsiteX28" fmla="*/ 1559460 w 5096479"/>
              <a:gd name="connsiteY28" fmla="*/ 828858 h 2420679"/>
              <a:gd name="connsiteX29" fmla="*/ 1579556 w 5096479"/>
              <a:gd name="connsiteY29" fmla="*/ 788664 h 2420679"/>
              <a:gd name="connsiteX30" fmla="*/ 1589605 w 5096479"/>
              <a:gd name="connsiteY30" fmla="*/ 758519 h 2420679"/>
              <a:gd name="connsiteX31" fmla="*/ 1639847 w 5096479"/>
              <a:gd name="connsiteY31" fmla="*/ 848955 h 2420679"/>
              <a:gd name="connsiteX32" fmla="*/ 1690088 w 5096479"/>
              <a:gd name="connsiteY32" fmla="*/ 909245 h 2420679"/>
              <a:gd name="connsiteX33" fmla="*/ 1720233 w 5096479"/>
              <a:gd name="connsiteY33" fmla="*/ 919293 h 2420679"/>
              <a:gd name="connsiteX34" fmla="*/ 1770475 w 5096479"/>
              <a:gd name="connsiteY34" fmla="*/ 808761 h 2420679"/>
              <a:gd name="connsiteX35" fmla="*/ 1830765 w 5096479"/>
              <a:gd name="connsiteY35" fmla="*/ 748471 h 2420679"/>
              <a:gd name="connsiteX36" fmla="*/ 1850862 w 5096479"/>
              <a:gd name="connsiteY36" fmla="*/ 708278 h 2420679"/>
              <a:gd name="connsiteX37" fmla="*/ 1881007 w 5096479"/>
              <a:gd name="connsiteY37" fmla="*/ 567601 h 2420679"/>
              <a:gd name="connsiteX38" fmla="*/ 1901104 w 5096479"/>
              <a:gd name="connsiteY38" fmla="*/ 597746 h 2420679"/>
              <a:gd name="connsiteX39" fmla="*/ 1911152 w 5096479"/>
              <a:gd name="connsiteY39" fmla="*/ 627891 h 2420679"/>
              <a:gd name="connsiteX40" fmla="*/ 1931249 w 5096479"/>
              <a:gd name="connsiteY40" fmla="*/ 698229 h 2420679"/>
              <a:gd name="connsiteX41" fmla="*/ 1981490 w 5096479"/>
              <a:gd name="connsiteY41" fmla="*/ 778616 h 2420679"/>
              <a:gd name="connsiteX42" fmla="*/ 2011636 w 5096479"/>
              <a:gd name="connsiteY42" fmla="*/ 939390 h 2420679"/>
              <a:gd name="connsiteX43" fmla="*/ 2041781 w 5096479"/>
              <a:gd name="connsiteY43" fmla="*/ 1049922 h 2420679"/>
              <a:gd name="connsiteX44" fmla="*/ 2061877 w 5096479"/>
              <a:gd name="connsiteY44" fmla="*/ 1130308 h 2420679"/>
              <a:gd name="connsiteX45" fmla="*/ 2081974 w 5096479"/>
              <a:gd name="connsiteY45" fmla="*/ 1160453 h 2420679"/>
              <a:gd name="connsiteX46" fmla="*/ 2112119 w 5096479"/>
              <a:gd name="connsiteY46" fmla="*/ 1150405 h 2420679"/>
              <a:gd name="connsiteX47" fmla="*/ 2122167 w 5096479"/>
              <a:gd name="connsiteY47" fmla="*/ 1120260 h 2420679"/>
              <a:gd name="connsiteX48" fmla="*/ 2142264 w 5096479"/>
              <a:gd name="connsiteY48" fmla="*/ 1090115 h 2420679"/>
              <a:gd name="connsiteX49" fmla="*/ 2172409 w 5096479"/>
              <a:gd name="connsiteY49" fmla="*/ 1039873 h 2420679"/>
              <a:gd name="connsiteX50" fmla="*/ 2212603 w 5096479"/>
              <a:gd name="connsiteY50" fmla="*/ 1070018 h 2420679"/>
              <a:gd name="connsiteX51" fmla="*/ 2313086 w 5096479"/>
              <a:gd name="connsiteY51" fmla="*/ 1160453 h 2420679"/>
              <a:gd name="connsiteX52" fmla="*/ 2353279 w 5096479"/>
              <a:gd name="connsiteY52" fmla="*/ 1230792 h 2420679"/>
              <a:gd name="connsiteX53" fmla="*/ 2383425 w 5096479"/>
              <a:gd name="connsiteY53" fmla="*/ 1250889 h 2420679"/>
              <a:gd name="connsiteX54" fmla="*/ 2393473 w 5096479"/>
              <a:gd name="connsiteY54" fmla="*/ 1281034 h 2420679"/>
              <a:gd name="connsiteX55" fmla="*/ 2413570 w 5096479"/>
              <a:gd name="connsiteY55" fmla="*/ 1250889 h 2420679"/>
              <a:gd name="connsiteX56" fmla="*/ 2423618 w 5096479"/>
              <a:gd name="connsiteY56" fmla="*/ 1210695 h 2420679"/>
              <a:gd name="connsiteX57" fmla="*/ 2443715 w 5096479"/>
              <a:gd name="connsiteY57" fmla="*/ 1160453 h 2420679"/>
              <a:gd name="connsiteX58" fmla="*/ 2453763 w 5096479"/>
              <a:gd name="connsiteY58" fmla="*/ 1130308 h 2420679"/>
              <a:gd name="connsiteX59" fmla="*/ 2463811 w 5096479"/>
              <a:gd name="connsiteY59" fmla="*/ 969535 h 2420679"/>
              <a:gd name="connsiteX60" fmla="*/ 2493956 w 5096479"/>
              <a:gd name="connsiteY60" fmla="*/ 879100 h 2420679"/>
              <a:gd name="connsiteX61" fmla="*/ 2524101 w 5096479"/>
              <a:gd name="connsiteY61" fmla="*/ 828858 h 2420679"/>
              <a:gd name="connsiteX62" fmla="*/ 2534150 w 5096479"/>
              <a:gd name="connsiteY62" fmla="*/ 768568 h 2420679"/>
              <a:gd name="connsiteX63" fmla="*/ 2544198 w 5096479"/>
              <a:gd name="connsiteY63" fmla="*/ 798713 h 2420679"/>
              <a:gd name="connsiteX64" fmla="*/ 2554247 w 5096479"/>
              <a:gd name="connsiteY64" fmla="*/ 859003 h 2420679"/>
              <a:gd name="connsiteX65" fmla="*/ 2584392 w 5096479"/>
              <a:gd name="connsiteY65" fmla="*/ 929341 h 2420679"/>
              <a:gd name="connsiteX66" fmla="*/ 2594440 w 5096479"/>
              <a:gd name="connsiteY66" fmla="*/ 1049922 h 2420679"/>
              <a:gd name="connsiteX67" fmla="*/ 2614537 w 5096479"/>
              <a:gd name="connsiteY67" fmla="*/ 1170502 h 2420679"/>
              <a:gd name="connsiteX68" fmla="*/ 2674827 w 5096479"/>
              <a:gd name="connsiteY68" fmla="*/ 1110212 h 2420679"/>
              <a:gd name="connsiteX69" fmla="*/ 2735117 w 5096479"/>
              <a:gd name="connsiteY69" fmla="*/ 1070018 h 2420679"/>
              <a:gd name="connsiteX70" fmla="*/ 2785359 w 5096479"/>
              <a:gd name="connsiteY70" fmla="*/ 1009728 h 2420679"/>
              <a:gd name="connsiteX71" fmla="*/ 2825552 w 5096479"/>
              <a:gd name="connsiteY71" fmla="*/ 949438 h 2420679"/>
              <a:gd name="connsiteX72" fmla="*/ 2895890 w 5096479"/>
              <a:gd name="connsiteY72" fmla="*/ 889148 h 2420679"/>
              <a:gd name="connsiteX73" fmla="*/ 2946132 w 5096479"/>
              <a:gd name="connsiteY73" fmla="*/ 899196 h 2420679"/>
              <a:gd name="connsiteX74" fmla="*/ 2996374 w 5096479"/>
              <a:gd name="connsiteY74" fmla="*/ 939390 h 2420679"/>
              <a:gd name="connsiteX75" fmla="*/ 3056664 w 5096479"/>
              <a:gd name="connsiteY75" fmla="*/ 969535 h 2420679"/>
              <a:gd name="connsiteX76" fmla="*/ 3086809 w 5096479"/>
              <a:gd name="connsiteY76" fmla="*/ 999680 h 2420679"/>
              <a:gd name="connsiteX77" fmla="*/ 3096858 w 5096479"/>
              <a:gd name="connsiteY77" fmla="*/ 1029825 h 2420679"/>
              <a:gd name="connsiteX78" fmla="*/ 3177244 w 5096479"/>
              <a:gd name="connsiteY78" fmla="*/ 1070018 h 2420679"/>
              <a:gd name="connsiteX79" fmla="*/ 3217438 w 5096479"/>
              <a:gd name="connsiteY79" fmla="*/ 1090115 h 2420679"/>
              <a:gd name="connsiteX80" fmla="*/ 3247583 w 5096479"/>
              <a:gd name="connsiteY80" fmla="*/ 1059970 h 2420679"/>
              <a:gd name="connsiteX81" fmla="*/ 3277728 w 5096479"/>
              <a:gd name="connsiteY81" fmla="*/ 1039873 h 2420679"/>
              <a:gd name="connsiteX82" fmla="*/ 3348066 w 5096479"/>
              <a:gd name="connsiteY82" fmla="*/ 969535 h 2420679"/>
              <a:gd name="connsiteX83" fmla="*/ 3358115 w 5096479"/>
              <a:gd name="connsiteY83" fmla="*/ 929341 h 2420679"/>
              <a:gd name="connsiteX84" fmla="*/ 3388260 w 5096479"/>
              <a:gd name="connsiteY84" fmla="*/ 848955 h 2420679"/>
              <a:gd name="connsiteX85" fmla="*/ 3398308 w 5096479"/>
              <a:gd name="connsiteY85" fmla="*/ 748471 h 2420679"/>
              <a:gd name="connsiteX86" fmla="*/ 3418405 w 5096479"/>
              <a:gd name="connsiteY86" fmla="*/ 698229 h 2420679"/>
              <a:gd name="connsiteX87" fmla="*/ 3428453 w 5096479"/>
              <a:gd name="connsiteY87" fmla="*/ 658036 h 2420679"/>
              <a:gd name="connsiteX88" fmla="*/ 3448550 w 5096479"/>
              <a:gd name="connsiteY88" fmla="*/ 627891 h 2420679"/>
              <a:gd name="connsiteX89" fmla="*/ 3478695 w 5096479"/>
              <a:gd name="connsiteY89" fmla="*/ 537456 h 2420679"/>
              <a:gd name="connsiteX90" fmla="*/ 3498792 w 5096479"/>
              <a:gd name="connsiteY90" fmla="*/ 507311 h 2420679"/>
              <a:gd name="connsiteX91" fmla="*/ 3518888 w 5096479"/>
              <a:gd name="connsiteY91" fmla="*/ 426924 h 2420679"/>
              <a:gd name="connsiteX92" fmla="*/ 3584187 w 5096479"/>
              <a:gd name="connsiteY92" fmla="*/ 218048 h 2420679"/>
              <a:gd name="connsiteX93" fmla="*/ 3579178 w 5096479"/>
              <a:gd name="connsiteY93" fmla="*/ 557552 h 2420679"/>
              <a:gd name="connsiteX94" fmla="*/ 3629420 w 5096479"/>
              <a:gd name="connsiteY94" fmla="*/ 688181 h 2420679"/>
              <a:gd name="connsiteX95" fmla="*/ 3639468 w 5096479"/>
              <a:gd name="connsiteY95" fmla="*/ 838906 h 2420679"/>
              <a:gd name="connsiteX96" fmla="*/ 3669614 w 5096479"/>
              <a:gd name="connsiteY96" fmla="*/ 1009728 h 2420679"/>
              <a:gd name="connsiteX97" fmla="*/ 3709807 w 5096479"/>
              <a:gd name="connsiteY97" fmla="*/ 1130308 h 2420679"/>
              <a:gd name="connsiteX98" fmla="*/ 3719855 w 5096479"/>
              <a:gd name="connsiteY98" fmla="*/ 1170502 h 2420679"/>
              <a:gd name="connsiteX99" fmla="*/ 3729904 w 5096479"/>
              <a:gd name="connsiteY99" fmla="*/ 1301130 h 2420679"/>
              <a:gd name="connsiteX100" fmla="*/ 3750000 w 5096479"/>
              <a:gd name="connsiteY100" fmla="*/ 1361420 h 2420679"/>
              <a:gd name="connsiteX101" fmla="*/ 3760049 w 5096479"/>
              <a:gd name="connsiteY101" fmla="*/ 1391566 h 2420679"/>
              <a:gd name="connsiteX102" fmla="*/ 3820339 w 5096479"/>
              <a:gd name="connsiteY102" fmla="*/ 1311179 h 2420679"/>
              <a:gd name="connsiteX103" fmla="*/ 3870581 w 5096479"/>
              <a:gd name="connsiteY103" fmla="*/ 1230792 h 2420679"/>
              <a:gd name="connsiteX104" fmla="*/ 3890677 w 5096479"/>
              <a:gd name="connsiteY104" fmla="*/ 1160453 h 2420679"/>
              <a:gd name="connsiteX105" fmla="*/ 3900726 w 5096479"/>
              <a:gd name="connsiteY105" fmla="*/ 1100163 h 2420679"/>
              <a:gd name="connsiteX106" fmla="*/ 3930871 w 5096479"/>
              <a:gd name="connsiteY106" fmla="*/ 1029825 h 2420679"/>
              <a:gd name="connsiteX107" fmla="*/ 3940919 w 5096479"/>
              <a:gd name="connsiteY107" fmla="*/ 929341 h 2420679"/>
              <a:gd name="connsiteX108" fmla="*/ 3971064 w 5096479"/>
              <a:gd name="connsiteY108" fmla="*/ 859003 h 2420679"/>
              <a:gd name="connsiteX109" fmla="*/ 4041403 w 5096479"/>
              <a:gd name="connsiteY109" fmla="*/ 949438 h 2420679"/>
              <a:gd name="connsiteX110" fmla="*/ 4061499 w 5096479"/>
              <a:gd name="connsiteY110" fmla="*/ 989631 h 2420679"/>
              <a:gd name="connsiteX111" fmla="*/ 4071548 w 5096479"/>
              <a:gd name="connsiteY111" fmla="*/ 1090115 h 2420679"/>
              <a:gd name="connsiteX112" fmla="*/ 4121789 w 5096479"/>
              <a:gd name="connsiteY112" fmla="*/ 1110212 h 2420679"/>
              <a:gd name="connsiteX113" fmla="*/ 4292611 w 5096479"/>
              <a:gd name="connsiteY113" fmla="*/ 1130308 h 2420679"/>
              <a:gd name="connsiteX114" fmla="*/ 4322756 w 5096479"/>
              <a:gd name="connsiteY114" fmla="*/ 1120260 h 2420679"/>
              <a:gd name="connsiteX115" fmla="*/ 4332805 w 5096479"/>
              <a:gd name="connsiteY115" fmla="*/ 1039873 h 2420679"/>
              <a:gd name="connsiteX116" fmla="*/ 4342853 w 5096479"/>
              <a:gd name="connsiteY116" fmla="*/ 989631 h 2420679"/>
              <a:gd name="connsiteX117" fmla="*/ 4393095 w 5096479"/>
              <a:gd name="connsiteY117" fmla="*/ 959486 h 2420679"/>
              <a:gd name="connsiteX118" fmla="*/ 4413192 w 5096479"/>
              <a:gd name="connsiteY118" fmla="*/ 929341 h 2420679"/>
              <a:gd name="connsiteX119" fmla="*/ 4453385 w 5096479"/>
              <a:gd name="connsiteY119" fmla="*/ 889148 h 2420679"/>
              <a:gd name="connsiteX120" fmla="*/ 4463433 w 5096479"/>
              <a:gd name="connsiteY120" fmla="*/ 828858 h 2420679"/>
              <a:gd name="connsiteX121" fmla="*/ 4483530 w 5096479"/>
              <a:gd name="connsiteY121" fmla="*/ 798713 h 2420679"/>
              <a:gd name="connsiteX122" fmla="*/ 4513675 w 5096479"/>
              <a:gd name="connsiteY122" fmla="*/ 738423 h 2420679"/>
              <a:gd name="connsiteX123" fmla="*/ 4543820 w 5096479"/>
              <a:gd name="connsiteY123" fmla="*/ 748471 h 2420679"/>
              <a:gd name="connsiteX124" fmla="*/ 4573965 w 5096479"/>
              <a:gd name="connsiteY124" fmla="*/ 859003 h 2420679"/>
              <a:gd name="connsiteX125" fmla="*/ 4594062 w 5096479"/>
              <a:gd name="connsiteY125" fmla="*/ 929341 h 2420679"/>
              <a:gd name="connsiteX126" fmla="*/ 4614159 w 5096479"/>
              <a:gd name="connsiteY126" fmla="*/ 959486 h 2420679"/>
              <a:gd name="connsiteX127" fmla="*/ 4654352 w 5096479"/>
              <a:gd name="connsiteY127" fmla="*/ 899196 h 2420679"/>
              <a:gd name="connsiteX128" fmla="*/ 4714642 w 5096479"/>
              <a:gd name="connsiteY128" fmla="*/ 798713 h 2420679"/>
              <a:gd name="connsiteX129" fmla="*/ 4724690 w 5096479"/>
              <a:gd name="connsiteY129" fmla="*/ 607794 h 2420679"/>
              <a:gd name="connsiteX130" fmla="*/ 4734739 w 5096479"/>
              <a:gd name="connsiteY130" fmla="*/ 567601 h 2420679"/>
              <a:gd name="connsiteX131" fmla="*/ 4784981 w 5096479"/>
              <a:gd name="connsiteY131" fmla="*/ 678133 h 2420679"/>
              <a:gd name="connsiteX132" fmla="*/ 4795029 w 5096479"/>
              <a:gd name="connsiteY132" fmla="*/ 758519 h 2420679"/>
              <a:gd name="connsiteX133" fmla="*/ 4805077 w 5096479"/>
              <a:gd name="connsiteY133" fmla="*/ 889148 h 2420679"/>
              <a:gd name="connsiteX134" fmla="*/ 4835222 w 5096479"/>
              <a:gd name="connsiteY134" fmla="*/ 979583 h 2420679"/>
              <a:gd name="connsiteX135" fmla="*/ 4845271 w 5096479"/>
              <a:gd name="connsiteY135" fmla="*/ 1009728 h 2420679"/>
              <a:gd name="connsiteX136" fmla="*/ 4855319 w 5096479"/>
              <a:gd name="connsiteY136" fmla="*/ 1039873 h 2420679"/>
              <a:gd name="connsiteX137" fmla="*/ 4885464 w 5096479"/>
              <a:gd name="connsiteY137" fmla="*/ 1070018 h 2420679"/>
              <a:gd name="connsiteX138" fmla="*/ 4895512 w 5096479"/>
              <a:gd name="connsiteY138" fmla="*/ 1210695 h 2420679"/>
              <a:gd name="connsiteX139" fmla="*/ 4935706 w 5096479"/>
              <a:gd name="connsiteY139" fmla="*/ 1230792 h 2420679"/>
              <a:gd name="connsiteX140" fmla="*/ 4995996 w 5096479"/>
              <a:gd name="connsiteY140" fmla="*/ 1170502 h 2420679"/>
              <a:gd name="connsiteX141" fmla="*/ 5036189 w 5096479"/>
              <a:gd name="connsiteY141" fmla="*/ 1100163 h 2420679"/>
              <a:gd name="connsiteX142" fmla="*/ 5076383 w 5096479"/>
              <a:gd name="connsiteY142" fmla="*/ 1039873 h 2420679"/>
              <a:gd name="connsiteX143" fmla="*/ 5096479 w 5096479"/>
              <a:gd name="connsiteY143" fmla="*/ 989631 h 2420679"/>
              <a:gd name="connsiteX0" fmla="*/ 28086 w 5096479"/>
              <a:gd name="connsiteY0" fmla="*/ 2420679 h 2420679"/>
              <a:gd name="connsiteX1" fmla="*/ 28086 w 5096479"/>
              <a:gd name="connsiteY1" fmla="*/ 1024562 h 2420679"/>
              <a:gd name="connsiteX2" fmla="*/ 28086 w 5096479"/>
              <a:gd name="connsiteY2" fmla="*/ 764495 h 2420679"/>
              <a:gd name="connsiteX3" fmla="*/ 196605 w 5096479"/>
              <a:gd name="connsiteY3" fmla="*/ 218048 h 2420679"/>
              <a:gd name="connsiteX4" fmla="*/ 304706 w 5096479"/>
              <a:gd name="connsiteY4" fmla="*/ 0 h 2420679"/>
              <a:gd name="connsiteX5" fmla="*/ 534528 w 5096479"/>
              <a:gd name="connsiteY5" fmla="*/ 498095 h 2420679"/>
              <a:gd name="connsiteX6" fmla="*/ 624963 w 5096479"/>
              <a:gd name="connsiteY6" fmla="*/ 646660 h 2420679"/>
              <a:gd name="connsiteX7" fmla="*/ 645060 w 5096479"/>
              <a:gd name="connsiteY7" fmla="*/ 909674 h 2420679"/>
              <a:gd name="connsiteX8" fmla="*/ 755592 w 5096479"/>
              <a:gd name="connsiteY8" fmla="*/ 780619 h 2420679"/>
              <a:gd name="connsiteX9" fmla="*/ 785737 w 5096479"/>
              <a:gd name="connsiteY9" fmla="*/ 810331 h 2420679"/>
              <a:gd name="connsiteX10" fmla="*/ 866123 w 5096479"/>
              <a:gd name="connsiteY10" fmla="*/ 1100163 h 2420679"/>
              <a:gd name="connsiteX11" fmla="*/ 896268 w 5096479"/>
              <a:gd name="connsiteY11" fmla="*/ 1080067 h 2420679"/>
              <a:gd name="connsiteX12" fmla="*/ 910098 w 5096479"/>
              <a:gd name="connsiteY12" fmla="*/ 1063104 h 2420679"/>
              <a:gd name="connsiteX13" fmla="*/ 996752 w 5096479"/>
              <a:gd name="connsiteY13" fmla="*/ 1029825 h 2420679"/>
              <a:gd name="connsiteX14" fmla="*/ 1046994 w 5096479"/>
              <a:gd name="connsiteY14" fmla="*/ 1150405 h 2420679"/>
              <a:gd name="connsiteX15" fmla="*/ 1117332 w 5096479"/>
              <a:gd name="connsiteY15" fmla="*/ 1200647 h 2420679"/>
              <a:gd name="connsiteX16" fmla="*/ 1116577 w 5096479"/>
              <a:gd name="connsiteY16" fmla="*/ 1220420 h 2420679"/>
              <a:gd name="connsiteX17" fmla="*/ 1247961 w 5096479"/>
              <a:gd name="connsiteY17" fmla="*/ 1311179 h 2420679"/>
              <a:gd name="connsiteX18" fmla="*/ 1288154 w 5096479"/>
              <a:gd name="connsiteY18" fmla="*/ 1291082 h 2420679"/>
              <a:gd name="connsiteX19" fmla="*/ 1328348 w 5096479"/>
              <a:gd name="connsiteY19" fmla="*/ 1230792 h 2420679"/>
              <a:gd name="connsiteX20" fmla="*/ 1338396 w 5096479"/>
              <a:gd name="connsiteY20" fmla="*/ 1120260 h 2420679"/>
              <a:gd name="connsiteX21" fmla="*/ 1428831 w 5096479"/>
              <a:gd name="connsiteY21" fmla="*/ 979583 h 2420679"/>
              <a:gd name="connsiteX22" fmla="*/ 1438879 w 5096479"/>
              <a:gd name="connsiteY22" fmla="*/ 929341 h 2420679"/>
              <a:gd name="connsiteX23" fmla="*/ 1479073 w 5096479"/>
              <a:gd name="connsiteY23" fmla="*/ 879100 h 2420679"/>
              <a:gd name="connsiteX24" fmla="*/ 1499170 w 5096479"/>
              <a:gd name="connsiteY24" fmla="*/ 848955 h 2420679"/>
              <a:gd name="connsiteX25" fmla="*/ 1509218 w 5096479"/>
              <a:gd name="connsiteY25" fmla="*/ 818809 h 2420679"/>
              <a:gd name="connsiteX26" fmla="*/ 1529315 w 5096479"/>
              <a:gd name="connsiteY26" fmla="*/ 768568 h 2420679"/>
              <a:gd name="connsiteX27" fmla="*/ 1549411 w 5096479"/>
              <a:gd name="connsiteY27" fmla="*/ 637939 h 2420679"/>
              <a:gd name="connsiteX28" fmla="*/ 1559460 w 5096479"/>
              <a:gd name="connsiteY28" fmla="*/ 828858 h 2420679"/>
              <a:gd name="connsiteX29" fmla="*/ 1579556 w 5096479"/>
              <a:gd name="connsiteY29" fmla="*/ 788664 h 2420679"/>
              <a:gd name="connsiteX30" fmla="*/ 1589605 w 5096479"/>
              <a:gd name="connsiteY30" fmla="*/ 758519 h 2420679"/>
              <a:gd name="connsiteX31" fmla="*/ 1639847 w 5096479"/>
              <a:gd name="connsiteY31" fmla="*/ 848955 h 2420679"/>
              <a:gd name="connsiteX32" fmla="*/ 1690088 w 5096479"/>
              <a:gd name="connsiteY32" fmla="*/ 909245 h 2420679"/>
              <a:gd name="connsiteX33" fmla="*/ 1720233 w 5096479"/>
              <a:gd name="connsiteY33" fmla="*/ 919293 h 2420679"/>
              <a:gd name="connsiteX34" fmla="*/ 1770475 w 5096479"/>
              <a:gd name="connsiteY34" fmla="*/ 808761 h 2420679"/>
              <a:gd name="connsiteX35" fmla="*/ 1830765 w 5096479"/>
              <a:gd name="connsiteY35" fmla="*/ 748471 h 2420679"/>
              <a:gd name="connsiteX36" fmla="*/ 1850862 w 5096479"/>
              <a:gd name="connsiteY36" fmla="*/ 708278 h 2420679"/>
              <a:gd name="connsiteX37" fmla="*/ 1881007 w 5096479"/>
              <a:gd name="connsiteY37" fmla="*/ 567601 h 2420679"/>
              <a:gd name="connsiteX38" fmla="*/ 1901104 w 5096479"/>
              <a:gd name="connsiteY38" fmla="*/ 597746 h 2420679"/>
              <a:gd name="connsiteX39" fmla="*/ 1911152 w 5096479"/>
              <a:gd name="connsiteY39" fmla="*/ 627891 h 2420679"/>
              <a:gd name="connsiteX40" fmla="*/ 1931249 w 5096479"/>
              <a:gd name="connsiteY40" fmla="*/ 698229 h 2420679"/>
              <a:gd name="connsiteX41" fmla="*/ 1981490 w 5096479"/>
              <a:gd name="connsiteY41" fmla="*/ 778616 h 2420679"/>
              <a:gd name="connsiteX42" fmla="*/ 2011636 w 5096479"/>
              <a:gd name="connsiteY42" fmla="*/ 939390 h 2420679"/>
              <a:gd name="connsiteX43" fmla="*/ 2041781 w 5096479"/>
              <a:gd name="connsiteY43" fmla="*/ 1049922 h 2420679"/>
              <a:gd name="connsiteX44" fmla="*/ 2061877 w 5096479"/>
              <a:gd name="connsiteY44" fmla="*/ 1130308 h 2420679"/>
              <a:gd name="connsiteX45" fmla="*/ 2081974 w 5096479"/>
              <a:gd name="connsiteY45" fmla="*/ 1160453 h 2420679"/>
              <a:gd name="connsiteX46" fmla="*/ 2112119 w 5096479"/>
              <a:gd name="connsiteY46" fmla="*/ 1150405 h 2420679"/>
              <a:gd name="connsiteX47" fmla="*/ 2122167 w 5096479"/>
              <a:gd name="connsiteY47" fmla="*/ 1120260 h 2420679"/>
              <a:gd name="connsiteX48" fmla="*/ 2142264 w 5096479"/>
              <a:gd name="connsiteY48" fmla="*/ 1090115 h 2420679"/>
              <a:gd name="connsiteX49" fmla="*/ 2172409 w 5096479"/>
              <a:gd name="connsiteY49" fmla="*/ 1039873 h 2420679"/>
              <a:gd name="connsiteX50" fmla="*/ 2212603 w 5096479"/>
              <a:gd name="connsiteY50" fmla="*/ 1070018 h 2420679"/>
              <a:gd name="connsiteX51" fmla="*/ 2313086 w 5096479"/>
              <a:gd name="connsiteY51" fmla="*/ 1160453 h 2420679"/>
              <a:gd name="connsiteX52" fmla="*/ 2353279 w 5096479"/>
              <a:gd name="connsiteY52" fmla="*/ 1230792 h 2420679"/>
              <a:gd name="connsiteX53" fmla="*/ 2383425 w 5096479"/>
              <a:gd name="connsiteY53" fmla="*/ 1250889 h 2420679"/>
              <a:gd name="connsiteX54" fmla="*/ 2393473 w 5096479"/>
              <a:gd name="connsiteY54" fmla="*/ 1281034 h 2420679"/>
              <a:gd name="connsiteX55" fmla="*/ 2413570 w 5096479"/>
              <a:gd name="connsiteY55" fmla="*/ 1250889 h 2420679"/>
              <a:gd name="connsiteX56" fmla="*/ 2423618 w 5096479"/>
              <a:gd name="connsiteY56" fmla="*/ 1210695 h 2420679"/>
              <a:gd name="connsiteX57" fmla="*/ 2443715 w 5096479"/>
              <a:gd name="connsiteY57" fmla="*/ 1160453 h 2420679"/>
              <a:gd name="connsiteX58" fmla="*/ 2453763 w 5096479"/>
              <a:gd name="connsiteY58" fmla="*/ 1130308 h 2420679"/>
              <a:gd name="connsiteX59" fmla="*/ 2463811 w 5096479"/>
              <a:gd name="connsiteY59" fmla="*/ 969535 h 2420679"/>
              <a:gd name="connsiteX60" fmla="*/ 2493956 w 5096479"/>
              <a:gd name="connsiteY60" fmla="*/ 879100 h 2420679"/>
              <a:gd name="connsiteX61" fmla="*/ 2524101 w 5096479"/>
              <a:gd name="connsiteY61" fmla="*/ 828858 h 2420679"/>
              <a:gd name="connsiteX62" fmla="*/ 2534150 w 5096479"/>
              <a:gd name="connsiteY62" fmla="*/ 768568 h 2420679"/>
              <a:gd name="connsiteX63" fmla="*/ 2544198 w 5096479"/>
              <a:gd name="connsiteY63" fmla="*/ 798713 h 2420679"/>
              <a:gd name="connsiteX64" fmla="*/ 2554247 w 5096479"/>
              <a:gd name="connsiteY64" fmla="*/ 859003 h 2420679"/>
              <a:gd name="connsiteX65" fmla="*/ 2584392 w 5096479"/>
              <a:gd name="connsiteY65" fmla="*/ 929341 h 2420679"/>
              <a:gd name="connsiteX66" fmla="*/ 2594440 w 5096479"/>
              <a:gd name="connsiteY66" fmla="*/ 1049922 h 2420679"/>
              <a:gd name="connsiteX67" fmla="*/ 2614537 w 5096479"/>
              <a:gd name="connsiteY67" fmla="*/ 1170502 h 2420679"/>
              <a:gd name="connsiteX68" fmla="*/ 2674827 w 5096479"/>
              <a:gd name="connsiteY68" fmla="*/ 1110212 h 2420679"/>
              <a:gd name="connsiteX69" fmla="*/ 2735117 w 5096479"/>
              <a:gd name="connsiteY69" fmla="*/ 1070018 h 2420679"/>
              <a:gd name="connsiteX70" fmla="*/ 2785359 w 5096479"/>
              <a:gd name="connsiteY70" fmla="*/ 1009728 h 2420679"/>
              <a:gd name="connsiteX71" fmla="*/ 2825552 w 5096479"/>
              <a:gd name="connsiteY71" fmla="*/ 949438 h 2420679"/>
              <a:gd name="connsiteX72" fmla="*/ 2895890 w 5096479"/>
              <a:gd name="connsiteY72" fmla="*/ 889148 h 2420679"/>
              <a:gd name="connsiteX73" fmla="*/ 2946132 w 5096479"/>
              <a:gd name="connsiteY73" fmla="*/ 899196 h 2420679"/>
              <a:gd name="connsiteX74" fmla="*/ 2996374 w 5096479"/>
              <a:gd name="connsiteY74" fmla="*/ 939390 h 2420679"/>
              <a:gd name="connsiteX75" fmla="*/ 3056664 w 5096479"/>
              <a:gd name="connsiteY75" fmla="*/ 969535 h 2420679"/>
              <a:gd name="connsiteX76" fmla="*/ 3086809 w 5096479"/>
              <a:gd name="connsiteY76" fmla="*/ 999680 h 2420679"/>
              <a:gd name="connsiteX77" fmla="*/ 3096858 w 5096479"/>
              <a:gd name="connsiteY77" fmla="*/ 1029825 h 2420679"/>
              <a:gd name="connsiteX78" fmla="*/ 3177244 w 5096479"/>
              <a:gd name="connsiteY78" fmla="*/ 1070018 h 2420679"/>
              <a:gd name="connsiteX79" fmla="*/ 3217438 w 5096479"/>
              <a:gd name="connsiteY79" fmla="*/ 1090115 h 2420679"/>
              <a:gd name="connsiteX80" fmla="*/ 3247583 w 5096479"/>
              <a:gd name="connsiteY80" fmla="*/ 1059970 h 2420679"/>
              <a:gd name="connsiteX81" fmla="*/ 3277728 w 5096479"/>
              <a:gd name="connsiteY81" fmla="*/ 1039873 h 2420679"/>
              <a:gd name="connsiteX82" fmla="*/ 3348066 w 5096479"/>
              <a:gd name="connsiteY82" fmla="*/ 969535 h 2420679"/>
              <a:gd name="connsiteX83" fmla="*/ 3358115 w 5096479"/>
              <a:gd name="connsiteY83" fmla="*/ 929341 h 2420679"/>
              <a:gd name="connsiteX84" fmla="*/ 3388260 w 5096479"/>
              <a:gd name="connsiteY84" fmla="*/ 848955 h 2420679"/>
              <a:gd name="connsiteX85" fmla="*/ 3398308 w 5096479"/>
              <a:gd name="connsiteY85" fmla="*/ 748471 h 2420679"/>
              <a:gd name="connsiteX86" fmla="*/ 3418405 w 5096479"/>
              <a:gd name="connsiteY86" fmla="*/ 698229 h 2420679"/>
              <a:gd name="connsiteX87" fmla="*/ 3428453 w 5096479"/>
              <a:gd name="connsiteY87" fmla="*/ 658036 h 2420679"/>
              <a:gd name="connsiteX88" fmla="*/ 3448550 w 5096479"/>
              <a:gd name="connsiteY88" fmla="*/ 627891 h 2420679"/>
              <a:gd name="connsiteX89" fmla="*/ 3478695 w 5096479"/>
              <a:gd name="connsiteY89" fmla="*/ 537456 h 2420679"/>
              <a:gd name="connsiteX90" fmla="*/ 3498792 w 5096479"/>
              <a:gd name="connsiteY90" fmla="*/ 507311 h 2420679"/>
              <a:gd name="connsiteX91" fmla="*/ 3518888 w 5096479"/>
              <a:gd name="connsiteY91" fmla="*/ 426924 h 2420679"/>
              <a:gd name="connsiteX92" fmla="*/ 3584187 w 5096479"/>
              <a:gd name="connsiteY92" fmla="*/ 218048 h 2420679"/>
              <a:gd name="connsiteX93" fmla="*/ 3579178 w 5096479"/>
              <a:gd name="connsiteY93" fmla="*/ 557552 h 2420679"/>
              <a:gd name="connsiteX94" fmla="*/ 3629420 w 5096479"/>
              <a:gd name="connsiteY94" fmla="*/ 688181 h 2420679"/>
              <a:gd name="connsiteX95" fmla="*/ 3639468 w 5096479"/>
              <a:gd name="connsiteY95" fmla="*/ 838906 h 2420679"/>
              <a:gd name="connsiteX96" fmla="*/ 3669614 w 5096479"/>
              <a:gd name="connsiteY96" fmla="*/ 1009728 h 2420679"/>
              <a:gd name="connsiteX97" fmla="*/ 3709807 w 5096479"/>
              <a:gd name="connsiteY97" fmla="*/ 1130308 h 2420679"/>
              <a:gd name="connsiteX98" fmla="*/ 3719855 w 5096479"/>
              <a:gd name="connsiteY98" fmla="*/ 1170502 h 2420679"/>
              <a:gd name="connsiteX99" fmla="*/ 3729904 w 5096479"/>
              <a:gd name="connsiteY99" fmla="*/ 1301130 h 2420679"/>
              <a:gd name="connsiteX100" fmla="*/ 3750000 w 5096479"/>
              <a:gd name="connsiteY100" fmla="*/ 1361420 h 2420679"/>
              <a:gd name="connsiteX101" fmla="*/ 3760049 w 5096479"/>
              <a:gd name="connsiteY101" fmla="*/ 1391566 h 2420679"/>
              <a:gd name="connsiteX102" fmla="*/ 3820339 w 5096479"/>
              <a:gd name="connsiteY102" fmla="*/ 1311179 h 2420679"/>
              <a:gd name="connsiteX103" fmla="*/ 3870581 w 5096479"/>
              <a:gd name="connsiteY103" fmla="*/ 1230792 h 2420679"/>
              <a:gd name="connsiteX104" fmla="*/ 3890677 w 5096479"/>
              <a:gd name="connsiteY104" fmla="*/ 1160453 h 2420679"/>
              <a:gd name="connsiteX105" fmla="*/ 3900726 w 5096479"/>
              <a:gd name="connsiteY105" fmla="*/ 1100163 h 2420679"/>
              <a:gd name="connsiteX106" fmla="*/ 3930871 w 5096479"/>
              <a:gd name="connsiteY106" fmla="*/ 1029825 h 2420679"/>
              <a:gd name="connsiteX107" fmla="*/ 3940919 w 5096479"/>
              <a:gd name="connsiteY107" fmla="*/ 929341 h 2420679"/>
              <a:gd name="connsiteX108" fmla="*/ 3971064 w 5096479"/>
              <a:gd name="connsiteY108" fmla="*/ 859003 h 2420679"/>
              <a:gd name="connsiteX109" fmla="*/ 4041403 w 5096479"/>
              <a:gd name="connsiteY109" fmla="*/ 949438 h 2420679"/>
              <a:gd name="connsiteX110" fmla="*/ 4061499 w 5096479"/>
              <a:gd name="connsiteY110" fmla="*/ 989631 h 2420679"/>
              <a:gd name="connsiteX111" fmla="*/ 4071548 w 5096479"/>
              <a:gd name="connsiteY111" fmla="*/ 1090115 h 2420679"/>
              <a:gd name="connsiteX112" fmla="*/ 4121789 w 5096479"/>
              <a:gd name="connsiteY112" fmla="*/ 1110212 h 2420679"/>
              <a:gd name="connsiteX113" fmla="*/ 4292611 w 5096479"/>
              <a:gd name="connsiteY113" fmla="*/ 1130308 h 2420679"/>
              <a:gd name="connsiteX114" fmla="*/ 4322756 w 5096479"/>
              <a:gd name="connsiteY114" fmla="*/ 1120260 h 2420679"/>
              <a:gd name="connsiteX115" fmla="*/ 4332805 w 5096479"/>
              <a:gd name="connsiteY115" fmla="*/ 1039873 h 2420679"/>
              <a:gd name="connsiteX116" fmla="*/ 4342853 w 5096479"/>
              <a:gd name="connsiteY116" fmla="*/ 989631 h 2420679"/>
              <a:gd name="connsiteX117" fmla="*/ 4393095 w 5096479"/>
              <a:gd name="connsiteY117" fmla="*/ 959486 h 2420679"/>
              <a:gd name="connsiteX118" fmla="*/ 4413192 w 5096479"/>
              <a:gd name="connsiteY118" fmla="*/ 929341 h 2420679"/>
              <a:gd name="connsiteX119" fmla="*/ 4453385 w 5096479"/>
              <a:gd name="connsiteY119" fmla="*/ 889148 h 2420679"/>
              <a:gd name="connsiteX120" fmla="*/ 4463433 w 5096479"/>
              <a:gd name="connsiteY120" fmla="*/ 828858 h 2420679"/>
              <a:gd name="connsiteX121" fmla="*/ 4483530 w 5096479"/>
              <a:gd name="connsiteY121" fmla="*/ 798713 h 2420679"/>
              <a:gd name="connsiteX122" fmla="*/ 4513675 w 5096479"/>
              <a:gd name="connsiteY122" fmla="*/ 738423 h 2420679"/>
              <a:gd name="connsiteX123" fmla="*/ 4543820 w 5096479"/>
              <a:gd name="connsiteY123" fmla="*/ 748471 h 2420679"/>
              <a:gd name="connsiteX124" fmla="*/ 4573965 w 5096479"/>
              <a:gd name="connsiteY124" fmla="*/ 859003 h 2420679"/>
              <a:gd name="connsiteX125" fmla="*/ 4594062 w 5096479"/>
              <a:gd name="connsiteY125" fmla="*/ 929341 h 2420679"/>
              <a:gd name="connsiteX126" fmla="*/ 4614159 w 5096479"/>
              <a:gd name="connsiteY126" fmla="*/ 959486 h 2420679"/>
              <a:gd name="connsiteX127" fmla="*/ 4654352 w 5096479"/>
              <a:gd name="connsiteY127" fmla="*/ 899196 h 2420679"/>
              <a:gd name="connsiteX128" fmla="*/ 4714642 w 5096479"/>
              <a:gd name="connsiteY128" fmla="*/ 798713 h 2420679"/>
              <a:gd name="connsiteX129" fmla="*/ 4724690 w 5096479"/>
              <a:gd name="connsiteY129" fmla="*/ 607794 h 2420679"/>
              <a:gd name="connsiteX130" fmla="*/ 4734739 w 5096479"/>
              <a:gd name="connsiteY130" fmla="*/ 567601 h 2420679"/>
              <a:gd name="connsiteX131" fmla="*/ 4784981 w 5096479"/>
              <a:gd name="connsiteY131" fmla="*/ 678133 h 2420679"/>
              <a:gd name="connsiteX132" fmla="*/ 4795029 w 5096479"/>
              <a:gd name="connsiteY132" fmla="*/ 758519 h 2420679"/>
              <a:gd name="connsiteX133" fmla="*/ 4805077 w 5096479"/>
              <a:gd name="connsiteY133" fmla="*/ 889148 h 2420679"/>
              <a:gd name="connsiteX134" fmla="*/ 4835222 w 5096479"/>
              <a:gd name="connsiteY134" fmla="*/ 979583 h 2420679"/>
              <a:gd name="connsiteX135" fmla="*/ 4845271 w 5096479"/>
              <a:gd name="connsiteY135" fmla="*/ 1009728 h 2420679"/>
              <a:gd name="connsiteX136" fmla="*/ 4855319 w 5096479"/>
              <a:gd name="connsiteY136" fmla="*/ 1039873 h 2420679"/>
              <a:gd name="connsiteX137" fmla="*/ 4885464 w 5096479"/>
              <a:gd name="connsiteY137" fmla="*/ 1070018 h 2420679"/>
              <a:gd name="connsiteX138" fmla="*/ 4895512 w 5096479"/>
              <a:gd name="connsiteY138" fmla="*/ 1210695 h 2420679"/>
              <a:gd name="connsiteX139" fmla="*/ 4935706 w 5096479"/>
              <a:gd name="connsiteY139" fmla="*/ 1230792 h 2420679"/>
              <a:gd name="connsiteX140" fmla="*/ 4995996 w 5096479"/>
              <a:gd name="connsiteY140" fmla="*/ 1170502 h 2420679"/>
              <a:gd name="connsiteX141" fmla="*/ 5036189 w 5096479"/>
              <a:gd name="connsiteY141" fmla="*/ 1100163 h 2420679"/>
              <a:gd name="connsiteX142" fmla="*/ 5076383 w 5096479"/>
              <a:gd name="connsiteY142" fmla="*/ 1039873 h 2420679"/>
              <a:gd name="connsiteX143" fmla="*/ 5096479 w 5096479"/>
              <a:gd name="connsiteY143" fmla="*/ 989631 h 2420679"/>
              <a:gd name="connsiteX0" fmla="*/ 2120 w 5070513"/>
              <a:gd name="connsiteY0" fmla="*/ 2420679 h 2420679"/>
              <a:gd name="connsiteX1" fmla="*/ 183362 w 5070513"/>
              <a:gd name="connsiteY1" fmla="*/ 1484575 h 2420679"/>
              <a:gd name="connsiteX2" fmla="*/ 2120 w 5070513"/>
              <a:gd name="connsiteY2" fmla="*/ 764495 h 2420679"/>
              <a:gd name="connsiteX3" fmla="*/ 170639 w 5070513"/>
              <a:gd name="connsiteY3" fmla="*/ 218048 h 2420679"/>
              <a:gd name="connsiteX4" fmla="*/ 278740 w 5070513"/>
              <a:gd name="connsiteY4" fmla="*/ 0 h 2420679"/>
              <a:gd name="connsiteX5" fmla="*/ 508562 w 5070513"/>
              <a:gd name="connsiteY5" fmla="*/ 498095 h 2420679"/>
              <a:gd name="connsiteX6" fmla="*/ 598997 w 5070513"/>
              <a:gd name="connsiteY6" fmla="*/ 646660 h 2420679"/>
              <a:gd name="connsiteX7" fmla="*/ 619094 w 5070513"/>
              <a:gd name="connsiteY7" fmla="*/ 909674 h 2420679"/>
              <a:gd name="connsiteX8" fmla="*/ 729626 w 5070513"/>
              <a:gd name="connsiteY8" fmla="*/ 780619 h 2420679"/>
              <a:gd name="connsiteX9" fmla="*/ 759771 w 5070513"/>
              <a:gd name="connsiteY9" fmla="*/ 810331 h 2420679"/>
              <a:gd name="connsiteX10" fmla="*/ 840157 w 5070513"/>
              <a:gd name="connsiteY10" fmla="*/ 1100163 h 2420679"/>
              <a:gd name="connsiteX11" fmla="*/ 870302 w 5070513"/>
              <a:gd name="connsiteY11" fmla="*/ 1080067 h 2420679"/>
              <a:gd name="connsiteX12" fmla="*/ 884132 w 5070513"/>
              <a:gd name="connsiteY12" fmla="*/ 1063104 h 2420679"/>
              <a:gd name="connsiteX13" fmla="*/ 970786 w 5070513"/>
              <a:gd name="connsiteY13" fmla="*/ 1029825 h 2420679"/>
              <a:gd name="connsiteX14" fmla="*/ 1021028 w 5070513"/>
              <a:gd name="connsiteY14" fmla="*/ 1150405 h 2420679"/>
              <a:gd name="connsiteX15" fmla="*/ 1091366 w 5070513"/>
              <a:gd name="connsiteY15" fmla="*/ 1200647 h 2420679"/>
              <a:gd name="connsiteX16" fmla="*/ 1090611 w 5070513"/>
              <a:gd name="connsiteY16" fmla="*/ 1220420 h 2420679"/>
              <a:gd name="connsiteX17" fmla="*/ 1221995 w 5070513"/>
              <a:gd name="connsiteY17" fmla="*/ 1311179 h 2420679"/>
              <a:gd name="connsiteX18" fmla="*/ 1262188 w 5070513"/>
              <a:gd name="connsiteY18" fmla="*/ 1291082 h 2420679"/>
              <a:gd name="connsiteX19" fmla="*/ 1302382 w 5070513"/>
              <a:gd name="connsiteY19" fmla="*/ 1230792 h 2420679"/>
              <a:gd name="connsiteX20" fmla="*/ 1312430 w 5070513"/>
              <a:gd name="connsiteY20" fmla="*/ 1120260 h 2420679"/>
              <a:gd name="connsiteX21" fmla="*/ 1402865 w 5070513"/>
              <a:gd name="connsiteY21" fmla="*/ 979583 h 2420679"/>
              <a:gd name="connsiteX22" fmla="*/ 1412913 w 5070513"/>
              <a:gd name="connsiteY22" fmla="*/ 929341 h 2420679"/>
              <a:gd name="connsiteX23" fmla="*/ 1453107 w 5070513"/>
              <a:gd name="connsiteY23" fmla="*/ 879100 h 2420679"/>
              <a:gd name="connsiteX24" fmla="*/ 1473204 w 5070513"/>
              <a:gd name="connsiteY24" fmla="*/ 848955 h 2420679"/>
              <a:gd name="connsiteX25" fmla="*/ 1483252 w 5070513"/>
              <a:gd name="connsiteY25" fmla="*/ 818809 h 2420679"/>
              <a:gd name="connsiteX26" fmla="*/ 1503349 w 5070513"/>
              <a:gd name="connsiteY26" fmla="*/ 768568 h 2420679"/>
              <a:gd name="connsiteX27" fmla="*/ 1523445 w 5070513"/>
              <a:gd name="connsiteY27" fmla="*/ 637939 h 2420679"/>
              <a:gd name="connsiteX28" fmla="*/ 1533494 w 5070513"/>
              <a:gd name="connsiteY28" fmla="*/ 828858 h 2420679"/>
              <a:gd name="connsiteX29" fmla="*/ 1553590 w 5070513"/>
              <a:gd name="connsiteY29" fmla="*/ 788664 h 2420679"/>
              <a:gd name="connsiteX30" fmla="*/ 1563639 w 5070513"/>
              <a:gd name="connsiteY30" fmla="*/ 758519 h 2420679"/>
              <a:gd name="connsiteX31" fmla="*/ 1613881 w 5070513"/>
              <a:gd name="connsiteY31" fmla="*/ 848955 h 2420679"/>
              <a:gd name="connsiteX32" fmla="*/ 1664122 w 5070513"/>
              <a:gd name="connsiteY32" fmla="*/ 909245 h 2420679"/>
              <a:gd name="connsiteX33" fmla="*/ 1694267 w 5070513"/>
              <a:gd name="connsiteY33" fmla="*/ 919293 h 2420679"/>
              <a:gd name="connsiteX34" fmla="*/ 1744509 w 5070513"/>
              <a:gd name="connsiteY34" fmla="*/ 808761 h 2420679"/>
              <a:gd name="connsiteX35" fmla="*/ 1804799 w 5070513"/>
              <a:gd name="connsiteY35" fmla="*/ 748471 h 2420679"/>
              <a:gd name="connsiteX36" fmla="*/ 1824896 w 5070513"/>
              <a:gd name="connsiteY36" fmla="*/ 708278 h 2420679"/>
              <a:gd name="connsiteX37" fmla="*/ 1855041 w 5070513"/>
              <a:gd name="connsiteY37" fmla="*/ 567601 h 2420679"/>
              <a:gd name="connsiteX38" fmla="*/ 1875138 w 5070513"/>
              <a:gd name="connsiteY38" fmla="*/ 597746 h 2420679"/>
              <a:gd name="connsiteX39" fmla="*/ 1885186 w 5070513"/>
              <a:gd name="connsiteY39" fmla="*/ 627891 h 2420679"/>
              <a:gd name="connsiteX40" fmla="*/ 1905283 w 5070513"/>
              <a:gd name="connsiteY40" fmla="*/ 698229 h 2420679"/>
              <a:gd name="connsiteX41" fmla="*/ 1955524 w 5070513"/>
              <a:gd name="connsiteY41" fmla="*/ 778616 h 2420679"/>
              <a:gd name="connsiteX42" fmla="*/ 1985670 w 5070513"/>
              <a:gd name="connsiteY42" fmla="*/ 939390 h 2420679"/>
              <a:gd name="connsiteX43" fmla="*/ 2015815 w 5070513"/>
              <a:gd name="connsiteY43" fmla="*/ 1049922 h 2420679"/>
              <a:gd name="connsiteX44" fmla="*/ 2035911 w 5070513"/>
              <a:gd name="connsiteY44" fmla="*/ 1130308 h 2420679"/>
              <a:gd name="connsiteX45" fmla="*/ 2056008 w 5070513"/>
              <a:gd name="connsiteY45" fmla="*/ 1160453 h 2420679"/>
              <a:gd name="connsiteX46" fmla="*/ 2086153 w 5070513"/>
              <a:gd name="connsiteY46" fmla="*/ 1150405 h 2420679"/>
              <a:gd name="connsiteX47" fmla="*/ 2096201 w 5070513"/>
              <a:gd name="connsiteY47" fmla="*/ 1120260 h 2420679"/>
              <a:gd name="connsiteX48" fmla="*/ 2116298 w 5070513"/>
              <a:gd name="connsiteY48" fmla="*/ 1090115 h 2420679"/>
              <a:gd name="connsiteX49" fmla="*/ 2146443 w 5070513"/>
              <a:gd name="connsiteY49" fmla="*/ 1039873 h 2420679"/>
              <a:gd name="connsiteX50" fmla="*/ 2186637 w 5070513"/>
              <a:gd name="connsiteY50" fmla="*/ 1070018 h 2420679"/>
              <a:gd name="connsiteX51" fmla="*/ 2287120 w 5070513"/>
              <a:gd name="connsiteY51" fmla="*/ 1160453 h 2420679"/>
              <a:gd name="connsiteX52" fmla="*/ 2327313 w 5070513"/>
              <a:gd name="connsiteY52" fmla="*/ 1230792 h 2420679"/>
              <a:gd name="connsiteX53" fmla="*/ 2357459 w 5070513"/>
              <a:gd name="connsiteY53" fmla="*/ 1250889 h 2420679"/>
              <a:gd name="connsiteX54" fmla="*/ 2367507 w 5070513"/>
              <a:gd name="connsiteY54" fmla="*/ 1281034 h 2420679"/>
              <a:gd name="connsiteX55" fmla="*/ 2387604 w 5070513"/>
              <a:gd name="connsiteY55" fmla="*/ 1250889 h 2420679"/>
              <a:gd name="connsiteX56" fmla="*/ 2397652 w 5070513"/>
              <a:gd name="connsiteY56" fmla="*/ 1210695 h 2420679"/>
              <a:gd name="connsiteX57" fmla="*/ 2417749 w 5070513"/>
              <a:gd name="connsiteY57" fmla="*/ 1160453 h 2420679"/>
              <a:gd name="connsiteX58" fmla="*/ 2427797 w 5070513"/>
              <a:gd name="connsiteY58" fmla="*/ 1130308 h 2420679"/>
              <a:gd name="connsiteX59" fmla="*/ 2437845 w 5070513"/>
              <a:gd name="connsiteY59" fmla="*/ 969535 h 2420679"/>
              <a:gd name="connsiteX60" fmla="*/ 2467990 w 5070513"/>
              <a:gd name="connsiteY60" fmla="*/ 879100 h 2420679"/>
              <a:gd name="connsiteX61" fmla="*/ 2498135 w 5070513"/>
              <a:gd name="connsiteY61" fmla="*/ 828858 h 2420679"/>
              <a:gd name="connsiteX62" fmla="*/ 2508184 w 5070513"/>
              <a:gd name="connsiteY62" fmla="*/ 768568 h 2420679"/>
              <a:gd name="connsiteX63" fmla="*/ 2518232 w 5070513"/>
              <a:gd name="connsiteY63" fmla="*/ 798713 h 2420679"/>
              <a:gd name="connsiteX64" fmla="*/ 2528281 w 5070513"/>
              <a:gd name="connsiteY64" fmla="*/ 859003 h 2420679"/>
              <a:gd name="connsiteX65" fmla="*/ 2558426 w 5070513"/>
              <a:gd name="connsiteY65" fmla="*/ 929341 h 2420679"/>
              <a:gd name="connsiteX66" fmla="*/ 2568474 w 5070513"/>
              <a:gd name="connsiteY66" fmla="*/ 1049922 h 2420679"/>
              <a:gd name="connsiteX67" fmla="*/ 2588571 w 5070513"/>
              <a:gd name="connsiteY67" fmla="*/ 1170502 h 2420679"/>
              <a:gd name="connsiteX68" fmla="*/ 2648861 w 5070513"/>
              <a:gd name="connsiteY68" fmla="*/ 1110212 h 2420679"/>
              <a:gd name="connsiteX69" fmla="*/ 2709151 w 5070513"/>
              <a:gd name="connsiteY69" fmla="*/ 1070018 h 2420679"/>
              <a:gd name="connsiteX70" fmla="*/ 2759393 w 5070513"/>
              <a:gd name="connsiteY70" fmla="*/ 1009728 h 2420679"/>
              <a:gd name="connsiteX71" fmla="*/ 2799586 w 5070513"/>
              <a:gd name="connsiteY71" fmla="*/ 949438 h 2420679"/>
              <a:gd name="connsiteX72" fmla="*/ 2869924 w 5070513"/>
              <a:gd name="connsiteY72" fmla="*/ 889148 h 2420679"/>
              <a:gd name="connsiteX73" fmla="*/ 2920166 w 5070513"/>
              <a:gd name="connsiteY73" fmla="*/ 899196 h 2420679"/>
              <a:gd name="connsiteX74" fmla="*/ 2970408 w 5070513"/>
              <a:gd name="connsiteY74" fmla="*/ 939390 h 2420679"/>
              <a:gd name="connsiteX75" fmla="*/ 3030698 w 5070513"/>
              <a:gd name="connsiteY75" fmla="*/ 969535 h 2420679"/>
              <a:gd name="connsiteX76" fmla="*/ 3060843 w 5070513"/>
              <a:gd name="connsiteY76" fmla="*/ 999680 h 2420679"/>
              <a:gd name="connsiteX77" fmla="*/ 3070892 w 5070513"/>
              <a:gd name="connsiteY77" fmla="*/ 1029825 h 2420679"/>
              <a:gd name="connsiteX78" fmla="*/ 3151278 w 5070513"/>
              <a:gd name="connsiteY78" fmla="*/ 1070018 h 2420679"/>
              <a:gd name="connsiteX79" fmla="*/ 3191472 w 5070513"/>
              <a:gd name="connsiteY79" fmla="*/ 1090115 h 2420679"/>
              <a:gd name="connsiteX80" fmla="*/ 3221617 w 5070513"/>
              <a:gd name="connsiteY80" fmla="*/ 1059970 h 2420679"/>
              <a:gd name="connsiteX81" fmla="*/ 3251762 w 5070513"/>
              <a:gd name="connsiteY81" fmla="*/ 1039873 h 2420679"/>
              <a:gd name="connsiteX82" fmla="*/ 3322100 w 5070513"/>
              <a:gd name="connsiteY82" fmla="*/ 969535 h 2420679"/>
              <a:gd name="connsiteX83" fmla="*/ 3332149 w 5070513"/>
              <a:gd name="connsiteY83" fmla="*/ 929341 h 2420679"/>
              <a:gd name="connsiteX84" fmla="*/ 3362294 w 5070513"/>
              <a:gd name="connsiteY84" fmla="*/ 848955 h 2420679"/>
              <a:gd name="connsiteX85" fmla="*/ 3372342 w 5070513"/>
              <a:gd name="connsiteY85" fmla="*/ 748471 h 2420679"/>
              <a:gd name="connsiteX86" fmla="*/ 3392439 w 5070513"/>
              <a:gd name="connsiteY86" fmla="*/ 698229 h 2420679"/>
              <a:gd name="connsiteX87" fmla="*/ 3402487 w 5070513"/>
              <a:gd name="connsiteY87" fmla="*/ 658036 h 2420679"/>
              <a:gd name="connsiteX88" fmla="*/ 3422584 w 5070513"/>
              <a:gd name="connsiteY88" fmla="*/ 627891 h 2420679"/>
              <a:gd name="connsiteX89" fmla="*/ 3452729 w 5070513"/>
              <a:gd name="connsiteY89" fmla="*/ 537456 h 2420679"/>
              <a:gd name="connsiteX90" fmla="*/ 3472826 w 5070513"/>
              <a:gd name="connsiteY90" fmla="*/ 507311 h 2420679"/>
              <a:gd name="connsiteX91" fmla="*/ 3492922 w 5070513"/>
              <a:gd name="connsiteY91" fmla="*/ 426924 h 2420679"/>
              <a:gd name="connsiteX92" fmla="*/ 3558221 w 5070513"/>
              <a:gd name="connsiteY92" fmla="*/ 218048 h 2420679"/>
              <a:gd name="connsiteX93" fmla="*/ 3553212 w 5070513"/>
              <a:gd name="connsiteY93" fmla="*/ 557552 h 2420679"/>
              <a:gd name="connsiteX94" fmla="*/ 3603454 w 5070513"/>
              <a:gd name="connsiteY94" fmla="*/ 688181 h 2420679"/>
              <a:gd name="connsiteX95" fmla="*/ 3613502 w 5070513"/>
              <a:gd name="connsiteY95" fmla="*/ 838906 h 2420679"/>
              <a:gd name="connsiteX96" fmla="*/ 3643648 w 5070513"/>
              <a:gd name="connsiteY96" fmla="*/ 1009728 h 2420679"/>
              <a:gd name="connsiteX97" fmla="*/ 3683841 w 5070513"/>
              <a:gd name="connsiteY97" fmla="*/ 1130308 h 2420679"/>
              <a:gd name="connsiteX98" fmla="*/ 3693889 w 5070513"/>
              <a:gd name="connsiteY98" fmla="*/ 1170502 h 2420679"/>
              <a:gd name="connsiteX99" fmla="*/ 3703938 w 5070513"/>
              <a:gd name="connsiteY99" fmla="*/ 1301130 h 2420679"/>
              <a:gd name="connsiteX100" fmla="*/ 3724034 w 5070513"/>
              <a:gd name="connsiteY100" fmla="*/ 1361420 h 2420679"/>
              <a:gd name="connsiteX101" fmla="*/ 3734083 w 5070513"/>
              <a:gd name="connsiteY101" fmla="*/ 1391566 h 2420679"/>
              <a:gd name="connsiteX102" fmla="*/ 3794373 w 5070513"/>
              <a:gd name="connsiteY102" fmla="*/ 1311179 h 2420679"/>
              <a:gd name="connsiteX103" fmla="*/ 3844615 w 5070513"/>
              <a:gd name="connsiteY103" fmla="*/ 1230792 h 2420679"/>
              <a:gd name="connsiteX104" fmla="*/ 3864711 w 5070513"/>
              <a:gd name="connsiteY104" fmla="*/ 1160453 h 2420679"/>
              <a:gd name="connsiteX105" fmla="*/ 3874760 w 5070513"/>
              <a:gd name="connsiteY105" fmla="*/ 1100163 h 2420679"/>
              <a:gd name="connsiteX106" fmla="*/ 3904905 w 5070513"/>
              <a:gd name="connsiteY106" fmla="*/ 1029825 h 2420679"/>
              <a:gd name="connsiteX107" fmla="*/ 3914953 w 5070513"/>
              <a:gd name="connsiteY107" fmla="*/ 929341 h 2420679"/>
              <a:gd name="connsiteX108" fmla="*/ 3945098 w 5070513"/>
              <a:gd name="connsiteY108" fmla="*/ 859003 h 2420679"/>
              <a:gd name="connsiteX109" fmla="*/ 4015437 w 5070513"/>
              <a:gd name="connsiteY109" fmla="*/ 949438 h 2420679"/>
              <a:gd name="connsiteX110" fmla="*/ 4035533 w 5070513"/>
              <a:gd name="connsiteY110" fmla="*/ 989631 h 2420679"/>
              <a:gd name="connsiteX111" fmla="*/ 4045582 w 5070513"/>
              <a:gd name="connsiteY111" fmla="*/ 1090115 h 2420679"/>
              <a:gd name="connsiteX112" fmla="*/ 4095823 w 5070513"/>
              <a:gd name="connsiteY112" fmla="*/ 1110212 h 2420679"/>
              <a:gd name="connsiteX113" fmla="*/ 4266645 w 5070513"/>
              <a:gd name="connsiteY113" fmla="*/ 1130308 h 2420679"/>
              <a:gd name="connsiteX114" fmla="*/ 4296790 w 5070513"/>
              <a:gd name="connsiteY114" fmla="*/ 1120260 h 2420679"/>
              <a:gd name="connsiteX115" fmla="*/ 4306839 w 5070513"/>
              <a:gd name="connsiteY115" fmla="*/ 1039873 h 2420679"/>
              <a:gd name="connsiteX116" fmla="*/ 4316887 w 5070513"/>
              <a:gd name="connsiteY116" fmla="*/ 989631 h 2420679"/>
              <a:gd name="connsiteX117" fmla="*/ 4367129 w 5070513"/>
              <a:gd name="connsiteY117" fmla="*/ 959486 h 2420679"/>
              <a:gd name="connsiteX118" fmla="*/ 4387226 w 5070513"/>
              <a:gd name="connsiteY118" fmla="*/ 929341 h 2420679"/>
              <a:gd name="connsiteX119" fmla="*/ 4427419 w 5070513"/>
              <a:gd name="connsiteY119" fmla="*/ 889148 h 2420679"/>
              <a:gd name="connsiteX120" fmla="*/ 4437467 w 5070513"/>
              <a:gd name="connsiteY120" fmla="*/ 828858 h 2420679"/>
              <a:gd name="connsiteX121" fmla="*/ 4457564 w 5070513"/>
              <a:gd name="connsiteY121" fmla="*/ 798713 h 2420679"/>
              <a:gd name="connsiteX122" fmla="*/ 4487709 w 5070513"/>
              <a:gd name="connsiteY122" fmla="*/ 738423 h 2420679"/>
              <a:gd name="connsiteX123" fmla="*/ 4517854 w 5070513"/>
              <a:gd name="connsiteY123" fmla="*/ 748471 h 2420679"/>
              <a:gd name="connsiteX124" fmla="*/ 4547999 w 5070513"/>
              <a:gd name="connsiteY124" fmla="*/ 859003 h 2420679"/>
              <a:gd name="connsiteX125" fmla="*/ 4568096 w 5070513"/>
              <a:gd name="connsiteY125" fmla="*/ 929341 h 2420679"/>
              <a:gd name="connsiteX126" fmla="*/ 4588193 w 5070513"/>
              <a:gd name="connsiteY126" fmla="*/ 959486 h 2420679"/>
              <a:gd name="connsiteX127" fmla="*/ 4628386 w 5070513"/>
              <a:gd name="connsiteY127" fmla="*/ 899196 h 2420679"/>
              <a:gd name="connsiteX128" fmla="*/ 4688676 w 5070513"/>
              <a:gd name="connsiteY128" fmla="*/ 798713 h 2420679"/>
              <a:gd name="connsiteX129" fmla="*/ 4698724 w 5070513"/>
              <a:gd name="connsiteY129" fmla="*/ 607794 h 2420679"/>
              <a:gd name="connsiteX130" fmla="*/ 4708773 w 5070513"/>
              <a:gd name="connsiteY130" fmla="*/ 567601 h 2420679"/>
              <a:gd name="connsiteX131" fmla="*/ 4759015 w 5070513"/>
              <a:gd name="connsiteY131" fmla="*/ 678133 h 2420679"/>
              <a:gd name="connsiteX132" fmla="*/ 4769063 w 5070513"/>
              <a:gd name="connsiteY132" fmla="*/ 758519 h 2420679"/>
              <a:gd name="connsiteX133" fmla="*/ 4779111 w 5070513"/>
              <a:gd name="connsiteY133" fmla="*/ 889148 h 2420679"/>
              <a:gd name="connsiteX134" fmla="*/ 4809256 w 5070513"/>
              <a:gd name="connsiteY134" fmla="*/ 979583 h 2420679"/>
              <a:gd name="connsiteX135" fmla="*/ 4819305 w 5070513"/>
              <a:gd name="connsiteY135" fmla="*/ 1009728 h 2420679"/>
              <a:gd name="connsiteX136" fmla="*/ 4829353 w 5070513"/>
              <a:gd name="connsiteY136" fmla="*/ 1039873 h 2420679"/>
              <a:gd name="connsiteX137" fmla="*/ 4859498 w 5070513"/>
              <a:gd name="connsiteY137" fmla="*/ 1070018 h 2420679"/>
              <a:gd name="connsiteX138" fmla="*/ 4869546 w 5070513"/>
              <a:gd name="connsiteY138" fmla="*/ 1210695 h 2420679"/>
              <a:gd name="connsiteX139" fmla="*/ 4909740 w 5070513"/>
              <a:gd name="connsiteY139" fmla="*/ 1230792 h 2420679"/>
              <a:gd name="connsiteX140" fmla="*/ 4970030 w 5070513"/>
              <a:gd name="connsiteY140" fmla="*/ 1170502 h 2420679"/>
              <a:gd name="connsiteX141" fmla="*/ 5010223 w 5070513"/>
              <a:gd name="connsiteY141" fmla="*/ 1100163 h 2420679"/>
              <a:gd name="connsiteX142" fmla="*/ 5050417 w 5070513"/>
              <a:gd name="connsiteY142" fmla="*/ 1039873 h 2420679"/>
              <a:gd name="connsiteX143" fmla="*/ 5070513 w 5070513"/>
              <a:gd name="connsiteY143" fmla="*/ 989631 h 2420679"/>
              <a:gd name="connsiteX0" fmla="*/ 0 w 5068393"/>
              <a:gd name="connsiteY0" fmla="*/ 2420679 h 2420679"/>
              <a:gd name="connsiteX1" fmla="*/ 181242 w 5068393"/>
              <a:gd name="connsiteY1" fmla="*/ 1484575 h 2420679"/>
              <a:gd name="connsiteX2" fmla="*/ 167387 w 5068393"/>
              <a:gd name="connsiteY2" fmla="*/ 764495 h 2420679"/>
              <a:gd name="connsiteX3" fmla="*/ 168519 w 5068393"/>
              <a:gd name="connsiteY3" fmla="*/ 218048 h 2420679"/>
              <a:gd name="connsiteX4" fmla="*/ 276620 w 5068393"/>
              <a:gd name="connsiteY4" fmla="*/ 0 h 2420679"/>
              <a:gd name="connsiteX5" fmla="*/ 506442 w 5068393"/>
              <a:gd name="connsiteY5" fmla="*/ 498095 h 2420679"/>
              <a:gd name="connsiteX6" fmla="*/ 596877 w 5068393"/>
              <a:gd name="connsiteY6" fmla="*/ 646660 h 2420679"/>
              <a:gd name="connsiteX7" fmla="*/ 616974 w 5068393"/>
              <a:gd name="connsiteY7" fmla="*/ 909674 h 2420679"/>
              <a:gd name="connsiteX8" fmla="*/ 727506 w 5068393"/>
              <a:gd name="connsiteY8" fmla="*/ 780619 h 2420679"/>
              <a:gd name="connsiteX9" fmla="*/ 757651 w 5068393"/>
              <a:gd name="connsiteY9" fmla="*/ 810331 h 2420679"/>
              <a:gd name="connsiteX10" fmla="*/ 838037 w 5068393"/>
              <a:gd name="connsiteY10" fmla="*/ 1100163 h 2420679"/>
              <a:gd name="connsiteX11" fmla="*/ 868182 w 5068393"/>
              <a:gd name="connsiteY11" fmla="*/ 1080067 h 2420679"/>
              <a:gd name="connsiteX12" fmla="*/ 882012 w 5068393"/>
              <a:gd name="connsiteY12" fmla="*/ 1063104 h 2420679"/>
              <a:gd name="connsiteX13" fmla="*/ 968666 w 5068393"/>
              <a:gd name="connsiteY13" fmla="*/ 1029825 h 2420679"/>
              <a:gd name="connsiteX14" fmla="*/ 1018908 w 5068393"/>
              <a:gd name="connsiteY14" fmla="*/ 1150405 h 2420679"/>
              <a:gd name="connsiteX15" fmla="*/ 1089246 w 5068393"/>
              <a:gd name="connsiteY15" fmla="*/ 1200647 h 2420679"/>
              <a:gd name="connsiteX16" fmla="*/ 1088491 w 5068393"/>
              <a:gd name="connsiteY16" fmla="*/ 1220420 h 2420679"/>
              <a:gd name="connsiteX17" fmla="*/ 1219875 w 5068393"/>
              <a:gd name="connsiteY17" fmla="*/ 1311179 h 2420679"/>
              <a:gd name="connsiteX18" fmla="*/ 1260068 w 5068393"/>
              <a:gd name="connsiteY18" fmla="*/ 1291082 h 2420679"/>
              <a:gd name="connsiteX19" fmla="*/ 1300262 w 5068393"/>
              <a:gd name="connsiteY19" fmla="*/ 1230792 h 2420679"/>
              <a:gd name="connsiteX20" fmla="*/ 1310310 w 5068393"/>
              <a:gd name="connsiteY20" fmla="*/ 1120260 h 2420679"/>
              <a:gd name="connsiteX21" fmla="*/ 1400745 w 5068393"/>
              <a:gd name="connsiteY21" fmla="*/ 979583 h 2420679"/>
              <a:gd name="connsiteX22" fmla="*/ 1410793 w 5068393"/>
              <a:gd name="connsiteY22" fmla="*/ 929341 h 2420679"/>
              <a:gd name="connsiteX23" fmla="*/ 1450987 w 5068393"/>
              <a:gd name="connsiteY23" fmla="*/ 879100 h 2420679"/>
              <a:gd name="connsiteX24" fmla="*/ 1471084 w 5068393"/>
              <a:gd name="connsiteY24" fmla="*/ 848955 h 2420679"/>
              <a:gd name="connsiteX25" fmla="*/ 1481132 w 5068393"/>
              <a:gd name="connsiteY25" fmla="*/ 818809 h 2420679"/>
              <a:gd name="connsiteX26" fmla="*/ 1501229 w 5068393"/>
              <a:gd name="connsiteY26" fmla="*/ 768568 h 2420679"/>
              <a:gd name="connsiteX27" fmla="*/ 1521325 w 5068393"/>
              <a:gd name="connsiteY27" fmla="*/ 637939 h 2420679"/>
              <a:gd name="connsiteX28" fmla="*/ 1531374 w 5068393"/>
              <a:gd name="connsiteY28" fmla="*/ 828858 h 2420679"/>
              <a:gd name="connsiteX29" fmla="*/ 1551470 w 5068393"/>
              <a:gd name="connsiteY29" fmla="*/ 788664 h 2420679"/>
              <a:gd name="connsiteX30" fmla="*/ 1561519 w 5068393"/>
              <a:gd name="connsiteY30" fmla="*/ 758519 h 2420679"/>
              <a:gd name="connsiteX31" fmla="*/ 1611761 w 5068393"/>
              <a:gd name="connsiteY31" fmla="*/ 848955 h 2420679"/>
              <a:gd name="connsiteX32" fmla="*/ 1662002 w 5068393"/>
              <a:gd name="connsiteY32" fmla="*/ 909245 h 2420679"/>
              <a:gd name="connsiteX33" fmla="*/ 1692147 w 5068393"/>
              <a:gd name="connsiteY33" fmla="*/ 919293 h 2420679"/>
              <a:gd name="connsiteX34" fmla="*/ 1742389 w 5068393"/>
              <a:gd name="connsiteY34" fmla="*/ 808761 h 2420679"/>
              <a:gd name="connsiteX35" fmla="*/ 1802679 w 5068393"/>
              <a:gd name="connsiteY35" fmla="*/ 748471 h 2420679"/>
              <a:gd name="connsiteX36" fmla="*/ 1822776 w 5068393"/>
              <a:gd name="connsiteY36" fmla="*/ 708278 h 2420679"/>
              <a:gd name="connsiteX37" fmla="*/ 1852921 w 5068393"/>
              <a:gd name="connsiteY37" fmla="*/ 567601 h 2420679"/>
              <a:gd name="connsiteX38" fmla="*/ 1873018 w 5068393"/>
              <a:gd name="connsiteY38" fmla="*/ 597746 h 2420679"/>
              <a:gd name="connsiteX39" fmla="*/ 1883066 w 5068393"/>
              <a:gd name="connsiteY39" fmla="*/ 627891 h 2420679"/>
              <a:gd name="connsiteX40" fmla="*/ 1903163 w 5068393"/>
              <a:gd name="connsiteY40" fmla="*/ 698229 h 2420679"/>
              <a:gd name="connsiteX41" fmla="*/ 1953404 w 5068393"/>
              <a:gd name="connsiteY41" fmla="*/ 778616 h 2420679"/>
              <a:gd name="connsiteX42" fmla="*/ 1983550 w 5068393"/>
              <a:gd name="connsiteY42" fmla="*/ 939390 h 2420679"/>
              <a:gd name="connsiteX43" fmla="*/ 2013695 w 5068393"/>
              <a:gd name="connsiteY43" fmla="*/ 1049922 h 2420679"/>
              <a:gd name="connsiteX44" fmla="*/ 2033791 w 5068393"/>
              <a:gd name="connsiteY44" fmla="*/ 1130308 h 2420679"/>
              <a:gd name="connsiteX45" fmla="*/ 2053888 w 5068393"/>
              <a:gd name="connsiteY45" fmla="*/ 1160453 h 2420679"/>
              <a:gd name="connsiteX46" fmla="*/ 2084033 w 5068393"/>
              <a:gd name="connsiteY46" fmla="*/ 1150405 h 2420679"/>
              <a:gd name="connsiteX47" fmla="*/ 2094081 w 5068393"/>
              <a:gd name="connsiteY47" fmla="*/ 1120260 h 2420679"/>
              <a:gd name="connsiteX48" fmla="*/ 2114178 w 5068393"/>
              <a:gd name="connsiteY48" fmla="*/ 1090115 h 2420679"/>
              <a:gd name="connsiteX49" fmla="*/ 2144323 w 5068393"/>
              <a:gd name="connsiteY49" fmla="*/ 1039873 h 2420679"/>
              <a:gd name="connsiteX50" fmla="*/ 2184517 w 5068393"/>
              <a:gd name="connsiteY50" fmla="*/ 1070018 h 2420679"/>
              <a:gd name="connsiteX51" fmla="*/ 2285000 w 5068393"/>
              <a:gd name="connsiteY51" fmla="*/ 1160453 h 2420679"/>
              <a:gd name="connsiteX52" fmla="*/ 2325193 w 5068393"/>
              <a:gd name="connsiteY52" fmla="*/ 1230792 h 2420679"/>
              <a:gd name="connsiteX53" fmla="*/ 2355339 w 5068393"/>
              <a:gd name="connsiteY53" fmla="*/ 1250889 h 2420679"/>
              <a:gd name="connsiteX54" fmla="*/ 2365387 w 5068393"/>
              <a:gd name="connsiteY54" fmla="*/ 1281034 h 2420679"/>
              <a:gd name="connsiteX55" fmla="*/ 2385484 w 5068393"/>
              <a:gd name="connsiteY55" fmla="*/ 1250889 h 2420679"/>
              <a:gd name="connsiteX56" fmla="*/ 2395532 w 5068393"/>
              <a:gd name="connsiteY56" fmla="*/ 1210695 h 2420679"/>
              <a:gd name="connsiteX57" fmla="*/ 2415629 w 5068393"/>
              <a:gd name="connsiteY57" fmla="*/ 1160453 h 2420679"/>
              <a:gd name="connsiteX58" fmla="*/ 2425677 w 5068393"/>
              <a:gd name="connsiteY58" fmla="*/ 1130308 h 2420679"/>
              <a:gd name="connsiteX59" fmla="*/ 2435725 w 5068393"/>
              <a:gd name="connsiteY59" fmla="*/ 969535 h 2420679"/>
              <a:gd name="connsiteX60" fmla="*/ 2465870 w 5068393"/>
              <a:gd name="connsiteY60" fmla="*/ 879100 h 2420679"/>
              <a:gd name="connsiteX61" fmla="*/ 2496015 w 5068393"/>
              <a:gd name="connsiteY61" fmla="*/ 828858 h 2420679"/>
              <a:gd name="connsiteX62" fmla="*/ 2506064 w 5068393"/>
              <a:gd name="connsiteY62" fmla="*/ 768568 h 2420679"/>
              <a:gd name="connsiteX63" fmla="*/ 2516112 w 5068393"/>
              <a:gd name="connsiteY63" fmla="*/ 798713 h 2420679"/>
              <a:gd name="connsiteX64" fmla="*/ 2526161 w 5068393"/>
              <a:gd name="connsiteY64" fmla="*/ 859003 h 2420679"/>
              <a:gd name="connsiteX65" fmla="*/ 2556306 w 5068393"/>
              <a:gd name="connsiteY65" fmla="*/ 929341 h 2420679"/>
              <a:gd name="connsiteX66" fmla="*/ 2566354 w 5068393"/>
              <a:gd name="connsiteY66" fmla="*/ 1049922 h 2420679"/>
              <a:gd name="connsiteX67" fmla="*/ 2586451 w 5068393"/>
              <a:gd name="connsiteY67" fmla="*/ 1170502 h 2420679"/>
              <a:gd name="connsiteX68" fmla="*/ 2646741 w 5068393"/>
              <a:gd name="connsiteY68" fmla="*/ 1110212 h 2420679"/>
              <a:gd name="connsiteX69" fmla="*/ 2707031 w 5068393"/>
              <a:gd name="connsiteY69" fmla="*/ 1070018 h 2420679"/>
              <a:gd name="connsiteX70" fmla="*/ 2757273 w 5068393"/>
              <a:gd name="connsiteY70" fmla="*/ 1009728 h 2420679"/>
              <a:gd name="connsiteX71" fmla="*/ 2797466 w 5068393"/>
              <a:gd name="connsiteY71" fmla="*/ 949438 h 2420679"/>
              <a:gd name="connsiteX72" fmla="*/ 2867804 w 5068393"/>
              <a:gd name="connsiteY72" fmla="*/ 889148 h 2420679"/>
              <a:gd name="connsiteX73" fmla="*/ 2918046 w 5068393"/>
              <a:gd name="connsiteY73" fmla="*/ 899196 h 2420679"/>
              <a:gd name="connsiteX74" fmla="*/ 2968288 w 5068393"/>
              <a:gd name="connsiteY74" fmla="*/ 939390 h 2420679"/>
              <a:gd name="connsiteX75" fmla="*/ 3028578 w 5068393"/>
              <a:gd name="connsiteY75" fmla="*/ 969535 h 2420679"/>
              <a:gd name="connsiteX76" fmla="*/ 3058723 w 5068393"/>
              <a:gd name="connsiteY76" fmla="*/ 999680 h 2420679"/>
              <a:gd name="connsiteX77" fmla="*/ 3068772 w 5068393"/>
              <a:gd name="connsiteY77" fmla="*/ 1029825 h 2420679"/>
              <a:gd name="connsiteX78" fmla="*/ 3149158 w 5068393"/>
              <a:gd name="connsiteY78" fmla="*/ 1070018 h 2420679"/>
              <a:gd name="connsiteX79" fmla="*/ 3189352 w 5068393"/>
              <a:gd name="connsiteY79" fmla="*/ 1090115 h 2420679"/>
              <a:gd name="connsiteX80" fmla="*/ 3219497 w 5068393"/>
              <a:gd name="connsiteY80" fmla="*/ 1059970 h 2420679"/>
              <a:gd name="connsiteX81" fmla="*/ 3249642 w 5068393"/>
              <a:gd name="connsiteY81" fmla="*/ 1039873 h 2420679"/>
              <a:gd name="connsiteX82" fmla="*/ 3319980 w 5068393"/>
              <a:gd name="connsiteY82" fmla="*/ 969535 h 2420679"/>
              <a:gd name="connsiteX83" fmla="*/ 3330029 w 5068393"/>
              <a:gd name="connsiteY83" fmla="*/ 929341 h 2420679"/>
              <a:gd name="connsiteX84" fmla="*/ 3360174 w 5068393"/>
              <a:gd name="connsiteY84" fmla="*/ 848955 h 2420679"/>
              <a:gd name="connsiteX85" fmla="*/ 3370222 w 5068393"/>
              <a:gd name="connsiteY85" fmla="*/ 748471 h 2420679"/>
              <a:gd name="connsiteX86" fmla="*/ 3390319 w 5068393"/>
              <a:gd name="connsiteY86" fmla="*/ 698229 h 2420679"/>
              <a:gd name="connsiteX87" fmla="*/ 3400367 w 5068393"/>
              <a:gd name="connsiteY87" fmla="*/ 658036 h 2420679"/>
              <a:gd name="connsiteX88" fmla="*/ 3420464 w 5068393"/>
              <a:gd name="connsiteY88" fmla="*/ 627891 h 2420679"/>
              <a:gd name="connsiteX89" fmla="*/ 3450609 w 5068393"/>
              <a:gd name="connsiteY89" fmla="*/ 537456 h 2420679"/>
              <a:gd name="connsiteX90" fmla="*/ 3470706 w 5068393"/>
              <a:gd name="connsiteY90" fmla="*/ 507311 h 2420679"/>
              <a:gd name="connsiteX91" fmla="*/ 3490802 w 5068393"/>
              <a:gd name="connsiteY91" fmla="*/ 426924 h 2420679"/>
              <a:gd name="connsiteX92" fmla="*/ 3556101 w 5068393"/>
              <a:gd name="connsiteY92" fmla="*/ 218048 h 2420679"/>
              <a:gd name="connsiteX93" fmla="*/ 3551092 w 5068393"/>
              <a:gd name="connsiteY93" fmla="*/ 557552 h 2420679"/>
              <a:gd name="connsiteX94" fmla="*/ 3601334 w 5068393"/>
              <a:gd name="connsiteY94" fmla="*/ 688181 h 2420679"/>
              <a:gd name="connsiteX95" fmla="*/ 3611382 w 5068393"/>
              <a:gd name="connsiteY95" fmla="*/ 838906 h 2420679"/>
              <a:gd name="connsiteX96" fmla="*/ 3641528 w 5068393"/>
              <a:gd name="connsiteY96" fmla="*/ 1009728 h 2420679"/>
              <a:gd name="connsiteX97" fmla="*/ 3681721 w 5068393"/>
              <a:gd name="connsiteY97" fmla="*/ 1130308 h 2420679"/>
              <a:gd name="connsiteX98" fmla="*/ 3691769 w 5068393"/>
              <a:gd name="connsiteY98" fmla="*/ 1170502 h 2420679"/>
              <a:gd name="connsiteX99" fmla="*/ 3701818 w 5068393"/>
              <a:gd name="connsiteY99" fmla="*/ 1301130 h 2420679"/>
              <a:gd name="connsiteX100" fmla="*/ 3721914 w 5068393"/>
              <a:gd name="connsiteY100" fmla="*/ 1361420 h 2420679"/>
              <a:gd name="connsiteX101" fmla="*/ 3731963 w 5068393"/>
              <a:gd name="connsiteY101" fmla="*/ 1391566 h 2420679"/>
              <a:gd name="connsiteX102" fmla="*/ 3792253 w 5068393"/>
              <a:gd name="connsiteY102" fmla="*/ 1311179 h 2420679"/>
              <a:gd name="connsiteX103" fmla="*/ 3842495 w 5068393"/>
              <a:gd name="connsiteY103" fmla="*/ 1230792 h 2420679"/>
              <a:gd name="connsiteX104" fmla="*/ 3862591 w 5068393"/>
              <a:gd name="connsiteY104" fmla="*/ 1160453 h 2420679"/>
              <a:gd name="connsiteX105" fmla="*/ 3872640 w 5068393"/>
              <a:gd name="connsiteY105" fmla="*/ 1100163 h 2420679"/>
              <a:gd name="connsiteX106" fmla="*/ 3902785 w 5068393"/>
              <a:gd name="connsiteY106" fmla="*/ 1029825 h 2420679"/>
              <a:gd name="connsiteX107" fmla="*/ 3912833 w 5068393"/>
              <a:gd name="connsiteY107" fmla="*/ 929341 h 2420679"/>
              <a:gd name="connsiteX108" fmla="*/ 3942978 w 5068393"/>
              <a:gd name="connsiteY108" fmla="*/ 859003 h 2420679"/>
              <a:gd name="connsiteX109" fmla="*/ 4013317 w 5068393"/>
              <a:gd name="connsiteY109" fmla="*/ 949438 h 2420679"/>
              <a:gd name="connsiteX110" fmla="*/ 4033413 w 5068393"/>
              <a:gd name="connsiteY110" fmla="*/ 989631 h 2420679"/>
              <a:gd name="connsiteX111" fmla="*/ 4043462 w 5068393"/>
              <a:gd name="connsiteY111" fmla="*/ 1090115 h 2420679"/>
              <a:gd name="connsiteX112" fmla="*/ 4093703 w 5068393"/>
              <a:gd name="connsiteY112" fmla="*/ 1110212 h 2420679"/>
              <a:gd name="connsiteX113" fmla="*/ 4264525 w 5068393"/>
              <a:gd name="connsiteY113" fmla="*/ 1130308 h 2420679"/>
              <a:gd name="connsiteX114" fmla="*/ 4294670 w 5068393"/>
              <a:gd name="connsiteY114" fmla="*/ 1120260 h 2420679"/>
              <a:gd name="connsiteX115" fmla="*/ 4304719 w 5068393"/>
              <a:gd name="connsiteY115" fmla="*/ 1039873 h 2420679"/>
              <a:gd name="connsiteX116" fmla="*/ 4314767 w 5068393"/>
              <a:gd name="connsiteY116" fmla="*/ 989631 h 2420679"/>
              <a:gd name="connsiteX117" fmla="*/ 4365009 w 5068393"/>
              <a:gd name="connsiteY117" fmla="*/ 959486 h 2420679"/>
              <a:gd name="connsiteX118" fmla="*/ 4385106 w 5068393"/>
              <a:gd name="connsiteY118" fmla="*/ 929341 h 2420679"/>
              <a:gd name="connsiteX119" fmla="*/ 4425299 w 5068393"/>
              <a:gd name="connsiteY119" fmla="*/ 889148 h 2420679"/>
              <a:gd name="connsiteX120" fmla="*/ 4435347 w 5068393"/>
              <a:gd name="connsiteY120" fmla="*/ 828858 h 2420679"/>
              <a:gd name="connsiteX121" fmla="*/ 4455444 w 5068393"/>
              <a:gd name="connsiteY121" fmla="*/ 798713 h 2420679"/>
              <a:gd name="connsiteX122" fmla="*/ 4485589 w 5068393"/>
              <a:gd name="connsiteY122" fmla="*/ 738423 h 2420679"/>
              <a:gd name="connsiteX123" fmla="*/ 4515734 w 5068393"/>
              <a:gd name="connsiteY123" fmla="*/ 748471 h 2420679"/>
              <a:gd name="connsiteX124" fmla="*/ 4545879 w 5068393"/>
              <a:gd name="connsiteY124" fmla="*/ 859003 h 2420679"/>
              <a:gd name="connsiteX125" fmla="*/ 4565976 w 5068393"/>
              <a:gd name="connsiteY125" fmla="*/ 929341 h 2420679"/>
              <a:gd name="connsiteX126" fmla="*/ 4586073 w 5068393"/>
              <a:gd name="connsiteY126" fmla="*/ 959486 h 2420679"/>
              <a:gd name="connsiteX127" fmla="*/ 4626266 w 5068393"/>
              <a:gd name="connsiteY127" fmla="*/ 899196 h 2420679"/>
              <a:gd name="connsiteX128" fmla="*/ 4686556 w 5068393"/>
              <a:gd name="connsiteY128" fmla="*/ 798713 h 2420679"/>
              <a:gd name="connsiteX129" fmla="*/ 4696604 w 5068393"/>
              <a:gd name="connsiteY129" fmla="*/ 607794 h 2420679"/>
              <a:gd name="connsiteX130" fmla="*/ 4706653 w 5068393"/>
              <a:gd name="connsiteY130" fmla="*/ 567601 h 2420679"/>
              <a:gd name="connsiteX131" fmla="*/ 4756895 w 5068393"/>
              <a:gd name="connsiteY131" fmla="*/ 678133 h 2420679"/>
              <a:gd name="connsiteX132" fmla="*/ 4766943 w 5068393"/>
              <a:gd name="connsiteY132" fmla="*/ 758519 h 2420679"/>
              <a:gd name="connsiteX133" fmla="*/ 4776991 w 5068393"/>
              <a:gd name="connsiteY133" fmla="*/ 889148 h 2420679"/>
              <a:gd name="connsiteX134" fmla="*/ 4807136 w 5068393"/>
              <a:gd name="connsiteY134" fmla="*/ 979583 h 2420679"/>
              <a:gd name="connsiteX135" fmla="*/ 4817185 w 5068393"/>
              <a:gd name="connsiteY135" fmla="*/ 1009728 h 2420679"/>
              <a:gd name="connsiteX136" fmla="*/ 4827233 w 5068393"/>
              <a:gd name="connsiteY136" fmla="*/ 1039873 h 2420679"/>
              <a:gd name="connsiteX137" fmla="*/ 4857378 w 5068393"/>
              <a:gd name="connsiteY137" fmla="*/ 1070018 h 2420679"/>
              <a:gd name="connsiteX138" fmla="*/ 4867426 w 5068393"/>
              <a:gd name="connsiteY138" fmla="*/ 1210695 h 2420679"/>
              <a:gd name="connsiteX139" fmla="*/ 4907620 w 5068393"/>
              <a:gd name="connsiteY139" fmla="*/ 1230792 h 2420679"/>
              <a:gd name="connsiteX140" fmla="*/ 4967910 w 5068393"/>
              <a:gd name="connsiteY140" fmla="*/ 1170502 h 2420679"/>
              <a:gd name="connsiteX141" fmla="*/ 5008103 w 5068393"/>
              <a:gd name="connsiteY141" fmla="*/ 1100163 h 2420679"/>
              <a:gd name="connsiteX142" fmla="*/ 5048297 w 5068393"/>
              <a:gd name="connsiteY142" fmla="*/ 1039873 h 2420679"/>
              <a:gd name="connsiteX143" fmla="*/ 5068393 w 5068393"/>
              <a:gd name="connsiteY143" fmla="*/ 989631 h 2420679"/>
              <a:gd name="connsiteX0" fmla="*/ 0 w 5068393"/>
              <a:gd name="connsiteY0" fmla="*/ 2420679 h 2420679"/>
              <a:gd name="connsiteX1" fmla="*/ 167387 w 5068393"/>
              <a:gd name="connsiteY1" fmla="*/ 764495 h 2420679"/>
              <a:gd name="connsiteX2" fmla="*/ 168519 w 5068393"/>
              <a:gd name="connsiteY2" fmla="*/ 218048 h 2420679"/>
              <a:gd name="connsiteX3" fmla="*/ 276620 w 5068393"/>
              <a:gd name="connsiteY3" fmla="*/ 0 h 2420679"/>
              <a:gd name="connsiteX4" fmla="*/ 506442 w 5068393"/>
              <a:gd name="connsiteY4" fmla="*/ 498095 h 2420679"/>
              <a:gd name="connsiteX5" fmla="*/ 596877 w 5068393"/>
              <a:gd name="connsiteY5" fmla="*/ 646660 h 2420679"/>
              <a:gd name="connsiteX6" fmla="*/ 616974 w 5068393"/>
              <a:gd name="connsiteY6" fmla="*/ 909674 h 2420679"/>
              <a:gd name="connsiteX7" fmla="*/ 727506 w 5068393"/>
              <a:gd name="connsiteY7" fmla="*/ 780619 h 2420679"/>
              <a:gd name="connsiteX8" fmla="*/ 757651 w 5068393"/>
              <a:gd name="connsiteY8" fmla="*/ 810331 h 2420679"/>
              <a:gd name="connsiteX9" fmla="*/ 838037 w 5068393"/>
              <a:gd name="connsiteY9" fmla="*/ 1100163 h 2420679"/>
              <a:gd name="connsiteX10" fmla="*/ 868182 w 5068393"/>
              <a:gd name="connsiteY10" fmla="*/ 1080067 h 2420679"/>
              <a:gd name="connsiteX11" fmla="*/ 882012 w 5068393"/>
              <a:gd name="connsiteY11" fmla="*/ 1063104 h 2420679"/>
              <a:gd name="connsiteX12" fmla="*/ 968666 w 5068393"/>
              <a:gd name="connsiteY12" fmla="*/ 1029825 h 2420679"/>
              <a:gd name="connsiteX13" fmla="*/ 1018908 w 5068393"/>
              <a:gd name="connsiteY13" fmla="*/ 1150405 h 2420679"/>
              <a:gd name="connsiteX14" fmla="*/ 1089246 w 5068393"/>
              <a:gd name="connsiteY14" fmla="*/ 1200647 h 2420679"/>
              <a:gd name="connsiteX15" fmla="*/ 1088491 w 5068393"/>
              <a:gd name="connsiteY15" fmla="*/ 1220420 h 2420679"/>
              <a:gd name="connsiteX16" fmla="*/ 1219875 w 5068393"/>
              <a:gd name="connsiteY16" fmla="*/ 1311179 h 2420679"/>
              <a:gd name="connsiteX17" fmla="*/ 1260068 w 5068393"/>
              <a:gd name="connsiteY17" fmla="*/ 1291082 h 2420679"/>
              <a:gd name="connsiteX18" fmla="*/ 1300262 w 5068393"/>
              <a:gd name="connsiteY18" fmla="*/ 1230792 h 2420679"/>
              <a:gd name="connsiteX19" fmla="*/ 1310310 w 5068393"/>
              <a:gd name="connsiteY19" fmla="*/ 1120260 h 2420679"/>
              <a:gd name="connsiteX20" fmla="*/ 1400745 w 5068393"/>
              <a:gd name="connsiteY20" fmla="*/ 979583 h 2420679"/>
              <a:gd name="connsiteX21" fmla="*/ 1410793 w 5068393"/>
              <a:gd name="connsiteY21" fmla="*/ 929341 h 2420679"/>
              <a:gd name="connsiteX22" fmla="*/ 1450987 w 5068393"/>
              <a:gd name="connsiteY22" fmla="*/ 879100 h 2420679"/>
              <a:gd name="connsiteX23" fmla="*/ 1471084 w 5068393"/>
              <a:gd name="connsiteY23" fmla="*/ 848955 h 2420679"/>
              <a:gd name="connsiteX24" fmla="*/ 1481132 w 5068393"/>
              <a:gd name="connsiteY24" fmla="*/ 818809 h 2420679"/>
              <a:gd name="connsiteX25" fmla="*/ 1501229 w 5068393"/>
              <a:gd name="connsiteY25" fmla="*/ 768568 h 2420679"/>
              <a:gd name="connsiteX26" fmla="*/ 1521325 w 5068393"/>
              <a:gd name="connsiteY26" fmla="*/ 637939 h 2420679"/>
              <a:gd name="connsiteX27" fmla="*/ 1531374 w 5068393"/>
              <a:gd name="connsiteY27" fmla="*/ 828858 h 2420679"/>
              <a:gd name="connsiteX28" fmla="*/ 1551470 w 5068393"/>
              <a:gd name="connsiteY28" fmla="*/ 788664 h 2420679"/>
              <a:gd name="connsiteX29" fmla="*/ 1561519 w 5068393"/>
              <a:gd name="connsiteY29" fmla="*/ 758519 h 2420679"/>
              <a:gd name="connsiteX30" fmla="*/ 1611761 w 5068393"/>
              <a:gd name="connsiteY30" fmla="*/ 848955 h 2420679"/>
              <a:gd name="connsiteX31" fmla="*/ 1662002 w 5068393"/>
              <a:gd name="connsiteY31" fmla="*/ 909245 h 2420679"/>
              <a:gd name="connsiteX32" fmla="*/ 1692147 w 5068393"/>
              <a:gd name="connsiteY32" fmla="*/ 919293 h 2420679"/>
              <a:gd name="connsiteX33" fmla="*/ 1742389 w 5068393"/>
              <a:gd name="connsiteY33" fmla="*/ 808761 h 2420679"/>
              <a:gd name="connsiteX34" fmla="*/ 1802679 w 5068393"/>
              <a:gd name="connsiteY34" fmla="*/ 748471 h 2420679"/>
              <a:gd name="connsiteX35" fmla="*/ 1822776 w 5068393"/>
              <a:gd name="connsiteY35" fmla="*/ 708278 h 2420679"/>
              <a:gd name="connsiteX36" fmla="*/ 1852921 w 5068393"/>
              <a:gd name="connsiteY36" fmla="*/ 567601 h 2420679"/>
              <a:gd name="connsiteX37" fmla="*/ 1873018 w 5068393"/>
              <a:gd name="connsiteY37" fmla="*/ 597746 h 2420679"/>
              <a:gd name="connsiteX38" fmla="*/ 1883066 w 5068393"/>
              <a:gd name="connsiteY38" fmla="*/ 627891 h 2420679"/>
              <a:gd name="connsiteX39" fmla="*/ 1903163 w 5068393"/>
              <a:gd name="connsiteY39" fmla="*/ 698229 h 2420679"/>
              <a:gd name="connsiteX40" fmla="*/ 1953404 w 5068393"/>
              <a:gd name="connsiteY40" fmla="*/ 778616 h 2420679"/>
              <a:gd name="connsiteX41" fmla="*/ 1983550 w 5068393"/>
              <a:gd name="connsiteY41" fmla="*/ 939390 h 2420679"/>
              <a:gd name="connsiteX42" fmla="*/ 2013695 w 5068393"/>
              <a:gd name="connsiteY42" fmla="*/ 1049922 h 2420679"/>
              <a:gd name="connsiteX43" fmla="*/ 2033791 w 5068393"/>
              <a:gd name="connsiteY43" fmla="*/ 1130308 h 2420679"/>
              <a:gd name="connsiteX44" fmla="*/ 2053888 w 5068393"/>
              <a:gd name="connsiteY44" fmla="*/ 1160453 h 2420679"/>
              <a:gd name="connsiteX45" fmla="*/ 2084033 w 5068393"/>
              <a:gd name="connsiteY45" fmla="*/ 1150405 h 2420679"/>
              <a:gd name="connsiteX46" fmla="*/ 2094081 w 5068393"/>
              <a:gd name="connsiteY46" fmla="*/ 1120260 h 2420679"/>
              <a:gd name="connsiteX47" fmla="*/ 2114178 w 5068393"/>
              <a:gd name="connsiteY47" fmla="*/ 1090115 h 2420679"/>
              <a:gd name="connsiteX48" fmla="*/ 2144323 w 5068393"/>
              <a:gd name="connsiteY48" fmla="*/ 1039873 h 2420679"/>
              <a:gd name="connsiteX49" fmla="*/ 2184517 w 5068393"/>
              <a:gd name="connsiteY49" fmla="*/ 1070018 h 2420679"/>
              <a:gd name="connsiteX50" fmla="*/ 2285000 w 5068393"/>
              <a:gd name="connsiteY50" fmla="*/ 1160453 h 2420679"/>
              <a:gd name="connsiteX51" fmla="*/ 2325193 w 5068393"/>
              <a:gd name="connsiteY51" fmla="*/ 1230792 h 2420679"/>
              <a:gd name="connsiteX52" fmla="*/ 2355339 w 5068393"/>
              <a:gd name="connsiteY52" fmla="*/ 1250889 h 2420679"/>
              <a:gd name="connsiteX53" fmla="*/ 2365387 w 5068393"/>
              <a:gd name="connsiteY53" fmla="*/ 1281034 h 2420679"/>
              <a:gd name="connsiteX54" fmla="*/ 2385484 w 5068393"/>
              <a:gd name="connsiteY54" fmla="*/ 1250889 h 2420679"/>
              <a:gd name="connsiteX55" fmla="*/ 2395532 w 5068393"/>
              <a:gd name="connsiteY55" fmla="*/ 1210695 h 2420679"/>
              <a:gd name="connsiteX56" fmla="*/ 2415629 w 5068393"/>
              <a:gd name="connsiteY56" fmla="*/ 1160453 h 2420679"/>
              <a:gd name="connsiteX57" fmla="*/ 2425677 w 5068393"/>
              <a:gd name="connsiteY57" fmla="*/ 1130308 h 2420679"/>
              <a:gd name="connsiteX58" fmla="*/ 2435725 w 5068393"/>
              <a:gd name="connsiteY58" fmla="*/ 969535 h 2420679"/>
              <a:gd name="connsiteX59" fmla="*/ 2465870 w 5068393"/>
              <a:gd name="connsiteY59" fmla="*/ 879100 h 2420679"/>
              <a:gd name="connsiteX60" fmla="*/ 2496015 w 5068393"/>
              <a:gd name="connsiteY60" fmla="*/ 828858 h 2420679"/>
              <a:gd name="connsiteX61" fmla="*/ 2506064 w 5068393"/>
              <a:gd name="connsiteY61" fmla="*/ 768568 h 2420679"/>
              <a:gd name="connsiteX62" fmla="*/ 2516112 w 5068393"/>
              <a:gd name="connsiteY62" fmla="*/ 798713 h 2420679"/>
              <a:gd name="connsiteX63" fmla="*/ 2526161 w 5068393"/>
              <a:gd name="connsiteY63" fmla="*/ 859003 h 2420679"/>
              <a:gd name="connsiteX64" fmla="*/ 2556306 w 5068393"/>
              <a:gd name="connsiteY64" fmla="*/ 929341 h 2420679"/>
              <a:gd name="connsiteX65" fmla="*/ 2566354 w 5068393"/>
              <a:gd name="connsiteY65" fmla="*/ 1049922 h 2420679"/>
              <a:gd name="connsiteX66" fmla="*/ 2586451 w 5068393"/>
              <a:gd name="connsiteY66" fmla="*/ 1170502 h 2420679"/>
              <a:gd name="connsiteX67" fmla="*/ 2646741 w 5068393"/>
              <a:gd name="connsiteY67" fmla="*/ 1110212 h 2420679"/>
              <a:gd name="connsiteX68" fmla="*/ 2707031 w 5068393"/>
              <a:gd name="connsiteY68" fmla="*/ 1070018 h 2420679"/>
              <a:gd name="connsiteX69" fmla="*/ 2757273 w 5068393"/>
              <a:gd name="connsiteY69" fmla="*/ 1009728 h 2420679"/>
              <a:gd name="connsiteX70" fmla="*/ 2797466 w 5068393"/>
              <a:gd name="connsiteY70" fmla="*/ 949438 h 2420679"/>
              <a:gd name="connsiteX71" fmla="*/ 2867804 w 5068393"/>
              <a:gd name="connsiteY71" fmla="*/ 889148 h 2420679"/>
              <a:gd name="connsiteX72" fmla="*/ 2918046 w 5068393"/>
              <a:gd name="connsiteY72" fmla="*/ 899196 h 2420679"/>
              <a:gd name="connsiteX73" fmla="*/ 2968288 w 5068393"/>
              <a:gd name="connsiteY73" fmla="*/ 939390 h 2420679"/>
              <a:gd name="connsiteX74" fmla="*/ 3028578 w 5068393"/>
              <a:gd name="connsiteY74" fmla="*/ 969535 h 2420679"/>
              <a:gd name="connsiteX75" fmla="*/ 3058723 w 5068393"/>
              <a:gd name="connsiteY75" fmla="*/ 999680 h 2420679"/>
              <a:gd name="connsiteX76" fmla="*/ 3068772 w 5068393"/>
              <a:gd name="connsiteY76" fmla="*/ 1029825 h 2420679"/>
              <a:gd name="connsiteX77" fmla="*/ 3149158 w 5068393"/>
              <a:gd name="connsiteY77" fmla="*/ 1070018 h 2420679"/>
              <a:gd name="connsiteX78" fmla="*/ 3189352 w 5068393"/>
              <a:gd name="connsiteY78" fmla="*/ 1090115 h 2420679"/>
              <a:gd name="connsiteX79" fmla="*/ 3219497 w 5068393"/>
              <a:gd name="connsiteY79" fmla="*/ 1059970 h 2420679"/>
              <a:gd name="connsiteX80" fmla="*/ 3249642 w 5068393"/>
              <a:gd name="connsiteY80" fmla="*/ 1039873 h 2420679"/>
              <a:gd name="connsiteX81" fmla="*/ 3319980 w 5068393"/>
              <a:gd name="connsiteY81" fmla="*/ 969535 h 2420679"/>
              <a:gd name="connsiteX82" fmla="*/ 3330029 w 5068393"/>
              <a:gd name="connsiteY82" fmla="*/ 929341 h 2420679"/>
              <a:gd name="connsiteX83" fmla="*/ 3360174 w 5068393"/>
              <a:gd name="connsiteY83" fmla="*/ 848955 h 2420679"/>
              <a:gd name="connsiteX84" fmla="*/ 3370222 w 5068393"/>
              <a:gd name="connsiteY84" fmla="*/ 748471 h 2420679"/>
              <a:gd name="connsiteX85" fmla="*/ 3390319 w 5068393"/>
              <a:gd name="connsiteY85" fmla="*/ 698229 h 2420679"/>
              <a:gd name="connsiteX86" fmla="*/ 3400367 w 5068393"/>
              <a:gd name="connsiteY86" fmla="*/ 658036 h 2420679"/>
              <a:gd name="connsiteX87" fmla="*/ 3420464 w 5068393"/>
              <a:gd name="connsiteY87" fmla="*/ 627891 h 2420679"/>
              <a:gd name="connsiteX88" fmla="*/ 3450609 w 5068393"/>
              <a:gd name="connsiteY88" fmla="*/ 537456 h 2420679"/>
              <a:gd name="connsiteX89" fmla="*/ 3470706 w 5068393"/>
              <a:gd name="connsiteY89" fmla="*/ 507311 h 2420679"/>
              <a:gd name="connsiteX90" fmla="*/ 3490802 w 5068393"/>
              <a:gd name="connsiteY90" fmla="*/ 426924 h 2420679"/>
              <a:gd name="connsiteX91" fmla="*/ 3556101 w 5068393"/>
              <a:gd name="connsiteY91" fmla="*/ 218048 h 2420679"/>
              <a:gd name="connsiteX92" fmla="*/ 3551092 w 5068393"/>
              <a:gd name="connsiteY92" fmla="*/ 557552 h 2420679"/>
              <a:gd name="connsiteX93" fmla="*/ 3601334 w 5068393"/>
              <a:gd name="connsiteY93" fmla="*/ 688181 h 2420679"/>
              <a:gd name="connsiteX94" fmla="*/ 3611382 w 5068393"/>
              <a:gd name="connsiteY94" fmla="*/ 838906 h 2420679"/>
              <a:gd name="connsiteX95" fmla="*/ 3641528 w 5068393"/>
              <a:gd name="connsiteY95" fmla="*/ 1009728 h 2420679"/>
              <a:gd name="connsiteX96" fmla="*/ 3681721 w 5068393"/>
              <a:gd name="connsiteY96" fmla="*/ 1130308 h 2420679"/>
              <a:gd name="connsiteX97" fmla="*/ 3691769 w 5068393"/>
              <a:gd name="connsiteY97" fmla="*/ 1170502 h 2420679"/>
              <a:gd name="connsiteX98" fmla="*/ 3701818 w 5068393"/>
              <a:gd name="connsiteY98" fmla="*/ 1301130 h 2420679"/>
              <a:gd name="connsiteX99" fmla="*/ 3721914 w 5068393"/>
              <a:gd name="connsiteY99" fmla="*/ 1361420 h 2420679"/>
              <a:gd name="connsiteX100" fmla="*/ 3731963 w 5068393"/>
              <a:gd name="connsiteY100" fmla="*/ 1391566 h 2420679"/>
              <a:gd name="connsiteX101" fmla="*/ 3792253 w 5068393"/>
              <a:gd name="connsiteY101" fmla="*/ 1311179 h 2420679"/>
              <a:gd name="connsiteX102" fmla="*/ 3842495 w 5068393"/>
              <a:gd name="connsiteY102" fmla="*/ 1230792 h 2420679"/>
              <a:gd name="connsiteX103" fmla="*/ 3862591 w 5068393"/>
              <a:gd name="connsiteY103" fmla="*/ 1160453 h 2420679"/>
              <a:gd name="connsiteX104" fmla="*/ 3872640 w 5068393"/>
              <a:gd name="connsiteY104" fmla="*/ 1100163 h 2420679"/>
              <a:gd name="connsiteX105" fmla="*/ 3902785 w 5068393"/>
              <a:gd name="connsiteY105" fmla="*/ 1029825 h 2420679"/>
              <a:gd name="connsiteX106" fmla="*/ 3912833 w 5068393"/>
              <a:gd name="connsiteY106" fmla="*/ 929341 h 2420679"/>
              <a:gd name="connsiteX107" fmla="*/ 3942978 w 5068393"/>
              <a:gd name="connsiteY107" fmla="*/ 859003 h 2420679"/>
              <a:gd name="connsiteX108" fmla="*/ 4013317 w 5068393"/>
              <a:gd name="connsiteY108" fmla="*/ 949438 h 2420679"/>
              <a:gd name="connsiteX109" fmla="*/ 4033413 w 5068393"/>
              <a:gd name="connsiteY109" fmla="*/ 989631 h 2420679"/>
              <a:gd name="connsiteX110" fmla="*/ 4043462 w 5068393"/>
              <a:gd name="connsiteY110" fmla="*/ 1090115 h 2420679"/>
              <a:gd name="connsiteX111" fmla="*/ 4093703 w 5068393"/>
              <a:gd name="connsiteY111" fmla="*/ 1110212 h 2420679"/>
              <a:gd name="connsiteX112" fmla="*/ 4264525 w 5068393"/>
              <a:gd name="connsiteY112" fmla="*/ 1130308 h 2420679"/>
              <a:gd name="connsiteX113" fmla="*/ 4294670 w 5068393"/>
              <a:gd name="connsiteY113" fmla="*/ 1120260 h 2420679"/>
              <a:gd name="connsiteX114" fmla="*/ 4304719 w 5068393"/>
              <a:gd name="connsiteY114" fmla="*/ 1039873 h 2420679"/>
              <a:gd name="connsiteX115" fmla="*/ 4314767 w 5068393"/>
              <a:gd name="connsiteY115" fmla="*/ 989631 h 2420679"/>
              <a:gd name="connsiteX116" fmla="*/ 4365009 w 5068393"/>
              <a:gd name="connsiteY116" fmla="*/ 959486 h 2420679"/>
              <a:gd name="connsiteX117" fmla="*/ 4385106 w 5068393"/>
              <a:gd name="connsiteY117" fmla="*/ 929341 h 2420679"/>
              <a:gd name="connsiteX118" fmla="*/ 4425299 w 5068393"/>
              <a:gd name="connsiteY118" fmla="*/ 889148 h 2420679"/>
              <a:gd name="connsiteX119" fmla="*/ 4435347 w 5068393"/>
              <a:gd name="connsiteY119" fmla="*/ 828858 h 2420679"/>
              <a:gd name="connsiteX120" fmla="*/ 4455444 w 5068393"/>
              <a:gd name="connsiteY120" fmla="*/ 798713 h 2420679"/>
              <a:gd name="connsiteX121" fmla="*/ 4485589 w 5068393"/>
              <a:gd name="connsiteY121" fmla="*/ 738423 h 2420679"/>
              <a:gd name="connsiteX122" fmla="*/ 4515734 w 5068393"/>
              <a:gd name="connsiteY122" fmla="*/ 748471 h 2420679"/>
              <a:gd name="connsiteX123" fmla="*/ 4545879 w 5068393"/>
              <a:gd name="connsiteY123" fmla="*/ 859003 h 2420679"/>
              <a:gd name="connsiteX124" fmla="*/ 4565976 w 5068393"/>
              <a:gd name="connsiteY124" fmla="*/ 929341 h 2420679"/>
              <a:gd name="connsiteX125" fmla="*/ 4586073 w 5068393"/>
              <a:gd name="connsiteY125" fmla="*/ 959486 h 2420679"/>
              <a:gd name="connsiteX126" fmla="*/ 4626266 w 5068393"/>
              <a:gd name="connsiteY126" fmla="*/ 899196 h 2420679"/>
              <a:gd name="connsiteX127" fmla="*/ 4686556 w 5068393"/>
              <a:gd name="connsiteY127" fmla="*/ 798713 h 2420679"/>
              <a:gd name="connsiteX128" fmla="*/ 4696604 w 5068393"/>
              <a:gd name="connsiteY128" fmla="*/ 607794 h 2420679"/>
              <a:gd name="connsiteX129" fmla="*/ 4706653 w 5068393"/>
              <a:gd name="connsiteY129" fmla="*/ 567601 h 2420679"/>
              <a:gd name="connsiteX130" fmla="*/ 4756895 w 5068393"/>
              <a:gd name="connsiteY130" fmla="*/ 678133 h 2420679"/>
              <a:gd name="connsiteX131" fmla="*/ 4766943 w 5068393"/>
              <a:gd name="connsiteY131" fmla="*/ 758519 h 2420679"/>
              <a:gd name="connsiteX132" fmla="*/ 4776991 w 5068393"/>
              <a:gd name="connsiteY132" fmla="*/ 889148 h 2420679"/>
              <a:gd name="connsiteX133" fmla="*/ 4807136 w 5068393"/>
              <a:gd name="connsiteY133" fmla="*/ 979583 h 2420679"/>
              <a:gd name="connsiteX134" fmla="*/ 4817185 w 5068393"/>
              <a:gd name="connsiteY134" fmla="*/ 1009728 h 2420679"/>
              <a:gd name="connsiteX135" fmla="*/ 4827233 w 5068393"/>
              <a:gd name="connsiteY135" fmla="*/ 1039873 h 2420679"/>
              <a:gd name="connsiteX136" fmla="*/ 4857378 w 5068393"/>
              <a:gd name="connsiteY136" fmla="*/ 1070018 h 2420679"/>
              <a:gd name="connsiteX137" fmla="*/ 4867426 w 5068393"/>
              <a:gd name="connsiteY137" fmla="*/ 1210695 h 2420679"/>
              <a:gd name="connsiteX138" fmla="*/ 4907620 w 5068393"/>
              <a:gd name="connsiteY138" fmla="*/ 1230792 h 2420679"/>
              <a:gd name="connsiteX139" fmla="*/ 4967910 w 5068393"/>
              <a:gd name="connsiteY139" fmla="*/ 1170502 h 2420679"/>
              <a:gd name="connsiteX140" fmla="*/ 5008103 w 5068393"/>
              <a:gd name="connsiteY140" fmla="*/ 1100163 h 2420679"/>
              <a:gd name="connsiteX141" fmla="*/ 5048297 w 5068393"/>
              <a:gd name="connsiteY141" fmla="*/ 1039873 h 2420679"/>
              <a:gd name="connsiteX142" fmla="*/ 5068393 w 5068393"/>
              <a:gd name="connsiteY142" fmla="*/ 989631 h 2420679"/>
              <a:gd name="connsiteX0" fmla="*/ 0 w 5068393"/>
              <a:gd name="connsiteY0" fmla="*/ 2420679 h 2420679"/>
              <a:gd name="connsiteX1" fmla="*/ 181241 w 5068393"/>
              <a:gd name="connsiteY1" fmla="*/ 837297 h 2420679"/>
              <a:gd name="connsiteX2" fmla="*/ 168519 w 5068393"/>
              <a:gd name="connsiteY2" fmla="*/ 218048 h 2420679"/>
              <a:gd name="connsiteX3" fmla="*/ 276620 w 5068393"/>
              <a:gd name="connsiteY3" fmla="*/ 0 h 2420679"/>
              <a:gd name="connsiteX4" fmla="*/ 506442 w 5068393"/>
              <a:gd name="connsiteY4" fmla="*/ 498095 h 2420679"/>
              <a:gd name="connsiteX5" fmla="*/ 596877 w 5068393"/>
              <a:gd name="connsiteY5" fmla="*/ 646660 h 2420679"/>
              <a:gd name="connsiteX6" fmla="*/ 616974 w 5068393"/>
              <a:gd name="connsiteY6" fmla="*/ 909674 h 2420679"/>
              <a:gd name="connsiteX7" fmla="*/ 727506 w 5068393"/>
              <a:gd name="connsiteY7" fmla="*/ 780619 h 2420679"/>
              <a:gd name="connsiteX8" fmla="*/ 757651 w 5068393"/>
              <a:gd name="connsiteY8" fmla="*/ 810331 h 2420679"/>
              <a:gd name="connsiteX9" fmla="*/ 838037 w 5068393"/>
              <a:gd name="connsiteY9" fmla="*/ 1100163 h 2420679"/>
              <a:gd name="connsiteX10" fmla="*/ 868182 w 5068393"/>
              <a:gd name="connsiteY10" fmla="*/ 1080067 h 2420679"/>
              <a:gd name="connsiteX11" fmla="*/ 882012 w 5068393"/>
              <a:gd name="connsiteY11" fmla="*/ 1063104 h 2420679"/>
              <a:gd name="connsiteX12" fmla="*/ 968666 w 5068393"/>
              <a:gd name="connsiteY12" fmla="*/ 1029825 h 2420679"/>
              <a:gd name="connsiteX13" fmla="*/ 1018908 w 5068393"/>
              <a:gd name="connsiteY13" fmla="*/ 1150405 h 2420679"/>
              <a:gd name="connsiteX14" fmla="*/ 1089246 w 5068393"/>
              <a:gd name="connsiteY14" fmla="*/ 1200647 h 2420679"/>
              <a:gd name="connsiteX15" fmla="*/ 1088491 w 5068393"/>
              <a:gd name="connsiteY15" fmla="*/ 1220420 h 2420679"/>
              <a:gd name="connsiteX16" fmla="*/ 1219875 w 5068393"/>
              <a:gd name="connsiteY16" fmla="*/ 1311179 h 2420679"/>
              <a:gd name="connsiteX17" fmla="*/ 1260068 w 5068393"/>
              <a:gd name="connsiteY17" fmla="*/ 1291082 h 2420679"/>
              <a:gd name="connsiteX18" fmla="*/ 1300262 w 5068393"/>
              <a:gd name="connsiteY18" fmla="*/ 1230792 h 2420679"/>
              <a:gd name="connsiteX19" fmla="*/ 1310310 w 5068393"/>
              <a:gd name="connsiteY19" fmla="*/ 1120260 h 2420679"/>
              <a:gd name="connsiteX20" fmla="*/ 1400745 w 5068393"/>
              <a:gd name="connsiteY20" fmla="*/ 979583 h 2420679"/>
              <a:gd name="connsiteX21" fmla="*/ 1410793 w 5068393"/>
              <a:gd name="connsiteY21" fmla="*/ 929341 h 2420679"/>
              <a:gd name="connsiteX22" fmla="*/ 1450987 w 5068393"/>
              <a:gd name="connsiteY22" fmla="*/ 879100 h 2420679"/>
              <a:gd name="connsiteX23" fmla="*/ 1471084 w 5068393"/>
              <a:gd name="connsiteY23" fmla="*/ 848955 h 2420679"/>
              <a:gd name="connsiteX24" fmla="*/ 1481132 w 5068393"/>
              <a:gd name="connsiteY24" fmla="*/ 818809 h 2420679"/>
              <a:gd name="connsiteX25" fmla="*/ 1501229 w 5068393"/>
              <a:gd name="connsiteY25" fmla="*/ 768568 h 2420679"/>
              <a:gd name="connsiteX26" fmla="*/ 1521325 w 5068393"/>
              <a:gd name="connsiteY26" fmla="*/ 637939 h 2420679"/>
              <a:gd name="connsiteX27" fmla="*/ 1531374 w 5068393"/>
              <a:gd name="connsiteY27" fmla="*/ 828858 h 2420679"/>
              <a:gd name="connsiteX28" fmla="*/ 1551470 w 5068393"/>
              <a:gd name="connsiteY28" fmla="*/ 788664 h 2420679"/>
              <a:gd name="connsiteX29" fmla="*/ 1561519 w 5068393"/>
              <a:gd name="connsiteY29" fmla="*/ 758519 h 2420679"/>
              <a:gd name="connsiteX30" fmla="*/ 1611761 w 5068393"/>
              <a:gd name="connsiteY30" fmla="*/ 848955 h 2420679"/>
              <a:gd name="connsiteX31" fmla="*/ 1662002 w 5068393"/>
              <a:gd name="connsiteY31" fmla="*/ 909245 h 2420679"/>
              <a:gd name="connsiteX32" fmla="*/ 1692147 w 5068393"/>
              <a:gd name="connsiteY32" fmla="*/ 919293 h 2420679"/>
              <a:gd name="connsiteX33" fmla="*/ 1742389 w 5068393"/>
              <a:gd name="connsiteY33" fmla="*/ 808761 h 2420679"/>
              <a:gd name="connsiteX34" fmla="*/ 1802679 w 5068393"/>
              <a:gd name="connsiteY34" fmla="*/ 748471 h 2420679"/>
              <a:gd name="connsiteX35" fmla="*/ 1822776 w 5068393"/>
              <a:gd name="connsiteY35" fmla="*/ 708278 h 2420679"/>
              <a:gd name="connsiteX36" fmla="*/ 1852921 w 5068393"/>
              <a:gd name="connsiteY36" fmla="*/ 567601 h 2420679"/>
              <a:gd name="connsiteX37" fmla="*/ 1873018 w 5068393"/>
              <a:gd name="connsiteY37" fmla="*/ 597746 h 2420679"/>
              <a:gd name="connsiteX38" fmla="*/ 1883066 w 5068393"/>
              <a:gd name="connsiteY38" fmla="*/ 627891 h 2420679"/>
              <a:gd name="connsiteX39" fmla="*/ 1903163 w 5068393"/>
              <a:gd name="connsiteY39" fmla="*/ 698229 h 2420679"/>
              <a:gd name="connsiteX40" fmla="*/ 1953404 w 5068393"/>
              <a:gd name="connsiteY40" fmla="*/ 778616 h 2420679"/>
              <a:gd name="connsiteX41" fmla="*/ 1983550 w 5068393"/>
              <a:gd name="connsiteY41" fmla="*/ 939390 h 2420679"/>
              <a:gd name="connsiteX42" fmla="*/ 2013695 w 5068393"/>
              <a:gd name="connsiteY42" fmla="*/ 1049922 h 2420679"/>
              <a:gd name="connsiteX43" fmla="*/ 2033791 w 5068393"/>
              <a:gd name="connsiteY43" fmla="*/ 1130308 h 2420679"/>
              <a:gd name="connsiteX44" fmla="*/ 2053888 w 5068393"/>
              <a:gd name="connsiteY44" fmla="*/ 1160453 h 2420679"/>
              <a:gd name="connsiteX45" fmla="*/ 2084033 w 5068393"/>
              <a:gd name="connsiteY45" fmla="*/ 1150405 h 2420679"/>
              <a:gd name="connsiteX46" fmla="*/ 2094081 w 5068393"/>
              <a:gd name="connsiteY46" fmla="*/ 1120260 h 2420679"/>
              <a:gd name="connsiteX47" fmla="*/ 2114178 w 5068393"/>
              <a:gd name="connsiteY47" fmla="*/ 1090115 h 2420679"/>
              <a:gd name="connsiteX48" fmla="*/ 2144323 w 5068393"/>
              <a:gd name="connsiteY48" fmla="*/ 1039873 h 2420679"/>
              <a:gd name="connsiteX49" fmla="*/ 2184517 w 5068393"/>
              <a:gd name="connsiteY49" fmla="*/ 1070018 h 2420679"/>
              <a:gd name="connsiteX50" fmla="*/ 2285000 w 5068393"/>
              <a:gd name="connsiteY50" fmla="*/ 1160453 h 2420679"/>
              <a:gd name="connsiteX51" fmla="*/ 2325193 w 5068393"/>
              <a:gd name="connsiteY51" fmla="*/ 1230792 h 2420679"/>
              <a:gd name="connsiteX52" fmla="*/ 2355339 w 5068393"/>
              <a:gd name="connsiteY52" fmla="*/ 1250889 h 2420679"/>
              <a:gd name="connsiteX53" fmla="*/ 2365387 w 5068393"/>
              <a:gd name="connsiteY53" fmla="*/ 1281034 h 2420679"/>
              <a:gd name="connsiteX54" fmla="*/ 2385484 w 5068393"/>
              <a:gd name="connsiteY54" fmla="*/ 1250889 h 2420679"/>
              <a:gd name="connsiteX55" fmla="*/ 2395532 w 5068393"/>
              <a:gd name="connsiteY55" fmla="*/ 1210695 h 2420679"/>
              <a:gd name="connsiteX56" fmla="*/ 2415629 w 5068393"/>
              <a:gd name="connsiteY56" fmla="*/ 1160453 h 2420679"/>
              <a:gd name="connsiteX57" fmla="*/ 2425677 w 5068393"/>
              <a:gd name="connsiteY57" fmla="*/ 1130308 h 2420679"/>
              <a:gd name="connsiteX58" fmla="*/ 2435725 w 5068393"/>
              <a:gd name="connsiteY58" fmla="*/ 969535 h 2420679"/>
              <a:gd name="connsiteX59" fmla="*/ 2465870 w 5068393"/>
              <a:gd name="connsiteY59" fmla="*/ 879100 h 2420679"/>
              <a:gd name="connsiteX60" fmla="*/ 2496015 w 5068393"/>
              <a:gd name="connsiteY60" fmla="*/ 828858 h 2420679"/>
              <a:gd name="connsiteX61" fmla="*/ 2506064 w 5068393"/>
              <a:gd name="connsiteY61" fmla="*/ 768568 h 2420679"/>
              <a:gd name="connsiteX62" fmla="*/ 2516112 w 5068393"/>
              <a:gd name="connsiteY62" fmla="*/ 798713 h 2420679"/>
              <a:gd name="connsiteX63" fmla="*/ 2526161 w 5068393"/>
              <a:gd name="connsiteY63" fmla="*/ 859003 h 2420679"/>
              <a:gd name="connsiteX64" fmla="*/ 2556306 w 5068393"/>
              <a:gd name="connsiteY64" fmla="*/ 929341 h 2420679"/>
              <a:gd name="connsiteX65" fmla="*/ 2566354 w 5068393"/>
              <a:gd name="connsiteY65" fmla="*/ 1049922 h 2420679"/>
              <a:gd name="connsiteX66" fmla="*/ 2586451 w 5068393"/>
              <a:gd name="connsiteY66" fmla="*/ 1170502 h 2420679"/>
              <a:gd name="connsiteX67" fmla="*/ 2646741 w 5068393"/>
              <a:gd name="connsiteY67" fmla="*/ 1110212 h 2420679"/>
              <a:gd name="connsiteX68" fmla="*/ 2707031 w 5068393"/>
              <a:gd name="connsiteY68" fmla="*/ 1070018 h 2420679"/>
              <a:gd name="connsiteX69" fmla="*/ 2757273 w 5068393"/>
              <a:gd name="connsiteY69" fmla="*/ 1009728 h 2420679"/>
              <a:gd name="connsiteX70" fmla="*/ 2797466 w 5068393"/>
              <a:gd name="connsiteY70" fmla="*/ 949438 h 2420679"/>
              <a:gd name="connsiteX71" fmla="*/ 2867804 w 5068393"/>
              <a:gd name="connsiteY71" fmla="*/ 889148 h 2420679"/>
              <a:gd name="connsiteX72" fmla="*/ 2918046 w 5068393"/>
              <a:gd name="connsiteY72" fmla="*/ 899196 h 2420679"/>
              <a:gd name="connsiteX73" fmla="*/ 2968288 w 5068393"/>
              <a:gd name="connsiteY73" fmla="*/ 939390 h 2420679"/>
              <a:gd name="connsiteX74" fmla="*/ 3028578 w 5068393"/>
              <a:gd name="connsiteY74" fmla="*/ 969535 h 2420679"/>
              <a:gd name="connsiteX75" fmla="*/ 3058723 w 5068393"/>
              <a:gd name="connsiteY75" fmla="*/ 999680 h 2420679"/>
              <a:gd name="connsiteX76" fmla="*/ 3068772 w 5068393"/>
              <a:gd name="connsiteY76" fmla="*/ 1029825 h 2420679"/>
              <a:gd name="connsiteX77" fmla="*/ 3149158 w 5068393"/>
              <a:gd name="connsiteY77" fmla="*/ 1070018 h 2420679"/>
              <a:gd name="connsiteX78" fmla="*/ 3189352 w 5068393"/>
              <a:gd name="connsiteY78" fmla="*/ 1090115 h 2420679"/>
              <a:gd name="connsiteX79" fmla="*/ 3219497 w 5068393"/>
              <a:gd name="connsiteY79" fmla="*/ 1059970 h 2420679"/>
              <a:gd name="connsiteX80" fmla="*/ 3249642 w 5068393"/>
              <a:gd name="connsiteY80" fmla="*/ 1039873 h 2420679"/>
              <a:gd name="connsiteX81" fmla="*/ 3319980 w 5068393"/>
              <a:gd name="connsiteY81" fmla="*/ 969535 h 2420679"/>
              <a:gd name="connsiteX82" fmla="*/ 3330029 w 5068393"/>
              <a:gd name="connsiteY82" fmla="*/ 929341 h 2420679"/>
              <a:gd name="connsiteX83" fmla="*/ 3360174 w 5068393"/>
              <a:gd name="connsiteY83" fmla="*/ 848955 h 2420679"/>
              <a:gd name="connsiteX84" fmla="*/ 3370222 w 5068393"/>
              <a:gd name="connsiteY84" fmla="*/ 748471 h 2420679"/>
              <a:gd name="connsiteX85" fmla="*/ 3390319 w 5068393"/>
              <a:gd name="connsiteY85" fmla="*/ 698229 h 2420679"/>
              <a:gd name="connsiteX86" fmla="*/ 3400367 w 5068393"/>
              <a:gd name="connsiteY86" fmla="*/ 658036 h 2420679"/>
              <a:gd name="connsiteX87" fmla="*/ 3420464 w 5068393"/>
              <a:gd name="connsiteY87" fmla="*/ 627891 h 2420679"/>
              <a:gd name="connsiteX88" fmla="*/ 3450609 w 5068393"/>
              <a:gd name="connsiteY88" fmla="*/ 537456 h 2420679"/>
              <a:gd name="connsiteX89" fmla="*/ 3470706 w 5068393"/>
              <a:gd name="connsiteY89" fmla="*/ 507311 h 2420679"/>
              <a:gd name="connsiteX90" fmla="*/ 3490802 w 5068393"/>
              <a:gd name="connsiteY90" fmla="*/ 426924 h 2420679"/>
              <a:gd name="connsiteX91" fmla="*/ 3556101 w 5068393"/>
              <a:gd name="connsiteY91" fmla="*/ 218048 h 2420679"/>
              <a:gd name="connsiteX92" fmla="*/ 3551092 w 5068393"/>
              <a:gd name="connsiteY92" fmla="*/ 557552 h 2420679"/>
              <a:gd name="connsiteX93" fmla="*/ 3601334 w 5068393"/>
              <a:gd name="connsiteY93" fmla="*/ 688181 h 2420679"/>
              <a:gd name="connsiteX94" fmla="*/ 3611382 w 5068393"/>
              <a:gd name="connsiteY94" fmla="*/ 838906 h 2420679"/>
              <a:gd name="connsiteX95" fmla="*/ 3641528 w 5068393"/>
              <a:gd name="connsiteY95" fmla="*/ 1009728 h 2420679"/>
              <a:gd name="connsiteX96" fmla="*/ 3681721 w 5068393"/>
              <a:gd name="connsiteY96" fmla="*/ 1130308 h 2420679"/>
              <a:gd name="connsiteX97" fmla="*/ 3691769 w 5068393"/>
              <a:gd name="connsiteY97" fmla="*/ 1170502 h 2420679"/>
              <a:gd name="connsiteX98" fmla="*/ 3701818 w 5068393"/>
              <a:gd name="connsiteY98" fmla="*/ 1301130 h 2420679"/>
              <a:gd name="connsiteX99" fmla="*/ 3721914 w 5068393"/>
              <a:gd name="connsiteY99" fmla="*/ 1361420 h 2420679"/>
              <a:gd name="connsiteX100" fmla="*/ 3731963 w 5068393"/>
              <a:gd name="connsiteY100" fmla="*/ 1391566 h 2420679"/>
              <a:gd name="connsiteX101" fmla="*/ 3792253 w 5068393"/>
              <a:gd name="connsiteY101" fmla="*/ 1311179 h 2420679"/>
              <a:gd name="connsiteX102" fmla="*/ 3842495 w 5068393"/>
              <a:gd name="connsiteY102" fmla="*/ 1230792 h 2420679"/>
              <a:gd name="connsiteX103" fmla="*/ 3862591 w 5068393"/>
              <a:gd name="connsiteY103" fmla="*/ 1160453 h 2420679"/>
              <a:gd name="connsiteX104" fmla="*/ 3872640 w 5068393"/>
              <a:gd name="connsiteY104" fmla="*/ 1100163 h 2420679"/>
              <a:gd name="connsiteX105" fmla="*/ 3902785 w 5068393"/>
              <a:gd name="connsiteY105" fmla="*/ 1029825 h 2420679"/>
              <a:gd name="connsiteX106" fmla="*/ 3912833 w 5068393"/>
              <a:gd name="connsiteY106" fmla="*/ 929341 h 2420679"/>
              <a:gd name="connsiteX107" fmla="*/ 3942978 w 5068393"/>
              <a:gd name="connsiteY107" fmla="*/ 859003 h 2420679"/>
              <a:gd name="connsiteX108" fmla="*/ 4013317 w 5068393"/>
              <a:gd name="connsiteY108" fmla="*/ 949438 h 2420679"/>
              <a:gd name="connsiteX109" fmla="*/ 4033413 w 5068393"/>
              <a:gd name="connsiteY109" fmla="*/ 989631 h 2420679"/>
              <a:gd name="connsiteX110" fmla="*/ 4043462 w 5068393"/>
              <a:gd name="connsiteY110" fmla="*/ 1090115 h 2420679"/>
              <a:gd name="connsiteX111" fmla="*/ 4093703 w 5068393"/>
              <a:gd name="connsiteY111" fmla="*/ 1110212 h 2420679"/>
              <a:gd name="connsiteX112" fmla="*/ 4264525 w 5068393"/>
              <a:gd name="connsiteY112" fmla="*/ 1130308 h 2420679"/>
              <a:gd name="connsiteX113" fmla="*/ 4294670 w 5068393"/>
              <a:gd name="connsiteY113" fmla="*/ 1120260 h 2420679"/>
              <a:gd name="connsiteX114" fmla="*/ 4304719 w 5068393"/>
              <a:gd name="connsiteY114" fmla="*/ 1039873 h 2420679"/>
              <a:gd name="connsiteX115" fmla="*/ 4314767 w 5068393"/>
              <a:gd name="connsiteY115" fmla="*/ 989631 h 2420679"/>
              <a:gd name="connsiteX116" fmla="*/ 4365009 w 5068393"/>
              <a:gd name="connsiteY116" fmla="*/ 959486 h 2420679"/>
              <a:gd name="connsiteX117" fmla="*/ 4385106 w 5068393"/>
              <a:gd name="connsiteY117" fmla="*/ 929341 h 2420679"/>
              <a:gd name="connsiteX118" fmla="*/ 4425299 w 5068393"/>
              <a:gd name="connsiteY118" fmla="*/ 889148 h 2420679"/>
              <a:gd name="connsiteX119" fmla="*/ 4435347 w 5068393"/>
              <a:gd name="connsiteY119" fmla="*/ 828858 h 2420679"/>
              <a:gd name="connsiteX120" fmla="*/ 4455444 w 5068393"/>
              <a:gd name="connsiteY120" fmla="*/ 798713 h 2420679"/>
              <a:gd name="connsiteX121" fmla="*/ 4485589 w 5068393"/>
              <a:gd name="connsiteY121" fmla="*/ 738423 h 2420679"/>
              <a:gd name="connsiteX122" fmla="*/ 4515734 w 5068393"/>
              <a:gd name="connsiteY122" fmla="*/ 748471 h 2420679"/>
              <a:gd name="connsiteX123" fmla="*/ 4545879 w 5068393"/>
              <a:gd name="connsiteY123" fmla="*/ 859003 h 2420679"/>
              <a:gd name="connsiteX124" fmla="*/ 4565976 w 5068393"/>
              <a:gd name="connsiteY124" fmla="*/ 929341 h 2420679"/>
              <a:gd name="connsiteX125" fmla="*/ 4586073 w 5068393"/>
              <a:gd name="connsiteY125" fmla="*/ 959486 h 2420679"/>
              <a:gd name="connsiteX126" fmla="*/ 4626266 w 5068393"/>
              <a:gd name="connsiteY126" fmla="*/ 899196 h 2420679"/>
              <a:gd name="connsiteX127" fmla="*/ 4686556 w 5068393"/>
              <a:gd name="connsiteY127" fmla="*/ 798713 h 2420679"/>
              <a:gd name="connsiteX128" fmla="*/ 4696604 w 5068393"/>
              <a:gd name="connsiteY128" fmla="*/ 607794 h 2420679"/>
              <a:gd name="connsiteX129" fmla="*/ 4706653 w 5068393"/>
              <a:gd name="connsiteY129" fmla="*/ 567601 h 2420679"/>
              <a:gd name="connsiteX130" fmla="*/ 4756895 w 5068393"/>
              <a:gd name="connsiteY130" fmla="*/ 678133 h 2420679"/>
              <a:gd name="connsiteX131" fmla="*/ 4766943 w 5068393"/>
              <a:gd name="connsiteY131" fmla="*/ 758519 h 2420679"/>
              <a:gd name="connsiteX132" fmla="*/ 4776991 w 5068393"/>
              <a:gd name="connsiteY132" fmla="*/ 889148 h 2420679"/>
              <a:gd name="connsiteX133" fmla="*/ 4807136 w 5068393"/>
              <a:gd name="connsiteY133" fmla="*/ 979583 h 2420679"/>
              <a:gd name="connsiteX134" fmla="*/ 4817185 w 5068393"/>
              <a:gd name="connsiteY134" fmla="*/ 1009728 h 2420679"/>
              <a:gd name="connsiteX135" fmla="*/ 4827233 w 5068393"/>
              <a:gd name="connsiteY135" fmla="*/ 1039873 h 2420679"/>
              <a:gd name="connsiteX136" fmla="*/ 4857378 w 5068393"/>
              <a:gd name="connsiteY136" fmla="*/ 1070018 h 2420679"/>
              <a:gd name="connsiteX137" fmla="*/ 4867426 w 5068393"/>
              <a:gd name="connsiteY137" fmla="*/ 1210695 h 2420679"/>
              <a:gd name="connsiteX138" fmla="*/ 4907620 w 5068393"/>
              <a:gd name="connsiteY138" fmla="*/ 1230792 h 2420679"/>
              <a:gd name="connsiteX139" fmla="*/ 4967910 w 5068393"/>
              <a:gd name="connsiteY139" fmla="*/ 1170502 h 2420679"/>
              <a:gd name="connsiteX140" fmla="*/ 5008103 w 5068393"/>
              <a:gd name="connsiteY140" fmla="*/ 1100163 h 2420679"/>
              <a:gd name="connsiteX141" fmla="*/ 5048297 w 5068393"/>
              <a:gd name="connsiteY141" fmla="*/ 1039873 h 2420679"/>
              <a:gd name="connsiteX142" fmla="*/ 5068393 w 5068393"/>
              <a:gd name="connsiteY142" fmla="*/ 989631 h 2420679"/>
              <a:gd name="connsiteX0" fmla="*/ 0 w 5068393"/>
              <a:gd name="connsiteY0" fmla="*/ 2420679 h 2420679"/>
              <a:gd name="connsiteX1" fmla="*/ 181241 w 5068393"/>
              <a:gd name="connsiteY1" fmla="*/ 837297 h 2420679"/>
              <a:gd name="connsiteX2" fmla="*/ 168519 w 5068393"/>
              <a:gd name="connsiteY2" fmla="*/ 218048 h 2420679"/>
              <a:gd name="connsiteX3" fmla="*/ 276620 w 5068393"/>
              <a:gd name="connsiteY3" fmla="*/ 0 h 2420679"/>
              <a:gd name="connsiteX4" fmla="*/ 506442 w 5068393"/>
              <a:gd name="connsiteY4" fmla="*/ 498095 h 2420679"/>
              <a:gd name="connsiteX5" fmla="*/ 596877 w 5068393"/>
              <a:gd name="connsiteY5" fmla="*/ 646660 h 2420679"/>
              <a:gd name="connsiteX6" fmla="*/ 616974 w 5068393"/>
              <a:gd name="connsiteY6" fmla="*/ 909674 h 2420679"/>
              <a:gd name="connsiteX7" fmla="*/ 727506 w 5068393"/>
              <a:gd name="connsiteY7" fmla="*/ 780619 h 2420679"/>
              <a:gd name="connsiteX8" fmla="*/ 757651 w 5068393"/>
              <a:gd name="connsiteY8" fmla="*/ 810331 h 2420679"/>
              <a:gd name="connsiteX9" fmla="*/ 838037 w 5068393"/>
              <a:gd name="connsiteY9" fmla="*/ 1100163 h 2420679"/>
              <a:gd name="connsiteX10" fmla="*/ 868182 w 5068393"/>
              <a:gd name="connsiteY10" fmla="*/ 1080067 h 2420679"/>
              <a:gd name="connsiteX11" fmla="*/ 882012 w 5068393"/>
              <a:gd name="connsiteY11" fmla="*/ 1063104 h 2420679"/>
              <a:gd name="connsiteX12" fmla="*/ 968666 w 5068393"/>
              <a:gd name="connsiteY12" fmla="*/ 1029825 h 2420679"/>
              <a:gd name="connsiteX13" fmla="*/ 1018908 w 5068393"/>
              <a:gd name="connsiteY13" fmla="*/ 1150405 h 2420679"/>
              <a:gd name="connsiteX14" fmla="*/ 1089246 w 5068393"/>
              <a:gd name="connsiteY14" fmla="*/ 1200647 h 2420679"/>
              <a:gd name="connsiteX15" fmla="*/ 1088491 w 5068393"/>
              <a:gd name="connsiteY15" fmla="*/ 1220420 h 2420679"/>
              <a:gd name="connsiteX16" fmla="*/ 1219875 w 5068393"/>
              <a:gd name="connsiteY16" fmla="*/ 1311179 h 2420679"/>
              <a:gd name="connsiteX17" fmla="*/ 1260068 w 5068393"/>
              <a:gd name="connsiteY17" fmla="*/ 1291082 h 2420679"/>
              <a:gd name="connsiteX18" fmla="*/ 1300262 w 5068393"/>
              <a:gd name="connsiteY18" fmla="*/ 1230792 h 2420679"/>
              <a:gd name="connsiteX19" fmla="*/ 1310310 w 5068393"/>
              <a:gd name="connsiteY19" fmla="*/ 1120260 h 2420679"/>
              <a:gd name="connsiteX20" fmla="*/ 1400745 w 5068393"/>
              <a:gd name="connsiteY20" fmla="*/ 979583 h 2420679"/>
              <a:gd name="connsiteX21" fmla="*/ 1410793 w 5068393"/>
              <a:gd name="connsiteY21" fmla="*/ 929341 h 2420679"/>
              <a:gd name="connsiteX22" fmla="*/ 1450987 w 5068393"/>
              <a:gd name="connsiteY22" fmla="*/ 879100 h 2420679"/>
              <a:gd name="connsiteX23" fmla="*/ 1471084 w 5068393"/>
              <a:gd name="connsiteY23" fmla="*/ 848955 h 2420679"/>
              <a:gd name="connsiteX24" fmla="*/ 1481132 w 5068393"/>
              <a:gd name="connsiteY24" fmla="*/ 818809 h 2420679"/>
              <a:gd name="connsiteX25" fmla="*/ 1501229 w 5068393"/>
              <a:gd name="connsiteY25" fmla="*/ 768568 h 2420679"/>
              <a:gd name="connsiteX26" fmla="*/ 1521325 w 5068393"/>
              <a:gd name="connsiteY26" fmla="*/ 637939 h 2420679"/>
              <a:gd name="connsiteX27" fmla="*/ 1531374 w 5068393"/>
              <a:gd name="connsiteY27" fmla="*/ 828858 h 2420679"/>
              <a:gd name="connsiteX28" fmla="*/ 1551470 w 5068393"/>
              <a:gd name="connsiteY28" fmla="*/ 788664 h 2420679"/>
              <a:gd name="connsiteX29" fmla="*/ 1561519 w 5068393"/>
              <a:gd name="connsiteY29" fmla="*/ 758519 h 2420679"/>
              <a:gd name="connsiteX30" fmla="*/ 1611761 w 5068393"/>
              <a:gd name="connsiteY30" fmla="*/ 848955 h 2420679"/>
              <a:gd name="connsiteX31" fmla="*/ 1662002 w 5068393"/>
              <a:gd name="connsiteY31" fmla="*/ 909245 h 2420679"/>
              <a:gd name="connsiteX32" fmla="*/ 1692147 w 5068393"/>
              <a:gd name="connsiteY32" fmla="*/ 919293 h 2420679"/>
              <a:gd name="connsiteX33" fmla="*/ 1742389 w 5068393"/>
              <a:gd name="connsiteY33" fmla="*/ 808761 h 2420679"/>
              <a:gd name="connsiteX34" fmla="*/ 1802679 w 5068393"/>
              <a:gd name="connsiteY34" fmla="*/ 748471 h 2420679"/>
              <a:gd name="connsiteX35" fmla="*/ 1822776 w 5068393"/>
              <a:gd name="connsiteY35" fmla="*/ 708278 h 2420679"/>
              <a:gd name="connsiteX36" fmla="*/ 1852921 w 5068393"/>
              <a:gd name="connsiteY36" fmla="*/ 567601 h 2420679"/>
              <a:gd name="connsiteX37" fmla="*/ 1873018 w 5068393"/>
              <a:gd name="connsiteY37" fmla="*/ 597746 h 2420679"/>
              <a:gd name="connsiteX38" fmla="*/ 1883066 w 5068393"/>
              <a:gd name="connsiteY38" fmla="*/ 627891 h 2420679"/>
              <a:gd name="connsiteX39" fmla="*/ 1903163 w 5068393"/>
              <a:gd name="connsiteY39" fmla="*/ 698229 h 2420679"/>
              <a:gd name="connsiteX40" fmla="*/ 1953404 w 5068393"/>
              <a:gd name="connsiteY40" fmla="*/ 778616 h 2420679"/>
              <a:gd name="connsiteX41" fmla="*/ 1983550 w 5068393"/>
              <a:gd name="connsiteY41" fmla="*/ 939390 h 2420679"/>
              <a:gd name="connsiteX42" fmla="*/ 2013695 w 5068393"/>
              <a:gd name="connsiteY42" fmla="*/ 1049922 h 2420679"/>
              <a:gd name="connsiteX43" fmla="*/ 2033791 w 5068393"/>
              <a:gd name="connsiteY43" fmla="*/ 1130308 h 2420679"/>
              <a:gd name="connsiteX44" fmla="*/ 2053888 w 5068393"/>
              <a:gd name="connsiteY44" fmla="*/ 1160453 h 2420679"/>
              <a:gd name="connsiteX45" fmla="*/ 2084033 w 5068393"/>
              <a:gd name="connsiteY45" fmla="*/ 1150405 h 2420679"/>
              <a:gd name="connsiteX46" fmla="*/ 2094081 w 5068393"/>
              <a:gd name="connsiteY46" fmla="*/ 1120260 h 2420679"/>
              <a:gd name="connsiteX47" fmla="*/ 2114178 w 5068393"/>
              <a:gd name="connsiteY47" fmla="*/ 1090115 h 2420679"/>
              <a:gd name="connsiteX48" fmla="*/ 2144323 w 5068393"/>
              <a:gd name="connsiteY48" fmla="*/ 1039873 h 2420679"/>
              <a:gd name="connsiteX49" fmla="*/ 2184517 w 5068393"/>
              <a:gd name="connsiteY49" fmla="*/ 1070018 h 2420679"/>
              <a:gd name="connsiteX50" fmla="*/ 2285000 w 5068393"/>
              <a:gd name="connsiteY50" fmla="*/ 1160453 h 2420679"/>
              <a:gd name="connsiteX51" fmla="*/ 2325193 w 5068393"/>
              <a:gd name="connsiteY51" fmla="*/ 1230792 h 2420679"/>
              <a:gd name="connsiteX52" fmla="*/ 2355339 w 5068393"/>
              <a:gd name="connsiteY52" fmla="*/ 1250889 h 2420679"/>
              <a:gd name="connsiteX53" fmla="*/ 2365387 w 5068393"/>
              <a:gd name="connsiteY53" fmla="*/ 1281034 h 2420679"/>
              <a:gd name="connsiteX54" fmla="*/ 2385484 w 5068393"/>
              <a:gd name="connsiteY54" fmla="*/ 1250889 h 2420679"/>
              <a:gd name="connsiteX55" fmla="*/ 2395532 w 5068393"/>
              <a:gd name="connsiteY55" fmla="*/ 1210695 h 2420679"/>
              <a:gd name="connsiteX56" fmla="*/ 2415629 w 5068393"/>
              <a:gd name="connsiteY56" fmla="*/ 1160453 h 2420679"/>
              <a:gd name="connsiteX57" fmla="*/ 2425677 w 5068393"/>
              <a:gd name="connsiteY57" fmla="*/ 1130308 h 2420679"/>
              <a:gd name="connsiteX58" fmla="*/ 2435725 w 5068393"/>
              <a:gd name="connsiteY58" fmla="*/ 969535 h 2420679"/>
              <a:gd name="connsiteX59" fmla="*/ 2465870 w 5068393"/>
              <a:gd name="connsiteY59" fmla="*/ 879100 h 2420679"/>
              <a:gd name="connsiteX60" fmla="*/ 2496015 w 5068393"/>
              <a:gd name="connsiteY60" fmla="*/ 828858 h 2420679"/>
              <a:gd name="connsiteX61" fmla="*/ 2506064 w 5068393"/>
              <a:gd name="connsiteY61" fmla="*/ 768568 h 2420679"/>
              <a:gd name="connsiteX62" fmla="*/ 2516112 w 5068393"/>
              <a:gd name="connsiteY62" fmla="*/ 798713 h 2420679"/>
              <a:gd name="connsiteX63" fmla="*/ 2526161 w 5068393"/>
              <a:gd name="connsiteY63" fmla="*/ 859003 h 2420679"/>
              <a:gd name="connsiteX64" fmla="*/ 2556306 w 5068393"/>
              <a:gd name="connsiteY64" fmla="*/ 929341 h 2420679"/>
              <a:gd name="connsiteX65" fmla="*/ 2566354 w 5068393"/>
              <a:gd name="connsiteY65" fmla="*/ 1049922 h 2420679"/>
              <a:gd name="connsiteX66" fmla="*/ 2586451 w 5068393"/>
              <a:gd name="connsiteY66" fmla="*/ 1170502 h 2420679"/>
              <a:gd name="connsiteX67" fmla="*/ 2646741 w 5068393"/>
              <a:gd name="connsiteY67" fmla="*/ 1110212 h 2420679"/>
              <a:gd name="connsiteX68" fmla="*/ 2707031 w 5068393"/>
              <a:gd name="connsiteY68" fmla="*/ 1070018 h 2420679"/>
              <a:gd name="connsiteX69" fmla="*/ 2757273 w 5068393"/>
              <a:gd name="connsiteY69" fmla="*/ 1009728 h 2420679"/>
              <a:gd name="connsiteX70" fmla="*/ 2797466 w 5068393"/>
              <a:gd name="connsiteY70" fmla="*/ 949438 h 2420679"/>
              <a:gd name="connsiteX71" fmla="*/ 2867804 w 5068393"/>
              <a:gd name="connsiteY71" fmla="*/ 889148 h 2420679"/>
              <a:gd name="connsiteX72" fmla="*/ 2918046 w 5068393"/>
              <a:gd name="connsiteY72" fmla="*/ 899196 h 2420679"/>
              <a:gd name="connsiteX73" fmla="*/ 2968288 w 5068393"/>
              <a:gd name="connsiteY73" fmla="*/ 939390 h 2420679"/>
              <a:gd name="connsiteX74" fmla="*/ 3028578 w 5068393"/>
              <a:gd name="connsiteY74" fmla="*/ 969535 h 2420679"/>
              <a:gd name="connsiteX75" fmla="*/ 3058723 w 5068393"/>
              <a:gd name="connsiteY75" fmla="*/ 999680 h 2420679"/>
              <a:gd name="connsiteX76" fmla="*/ 3068772 w 5068393"/>
              <a:gd name="connsiteY76" fmla="*/ 1029825 h 2420679"/>
              <a:gd name="connsiteX77" fmla="*/ 3149158 w 5068393"/>
              <a:gd name="connsiteY77" fmla="*/ 1070018 h 2420679"/>
              <a:gd name="connsiteX78" fmla="*/ 3189352 w 5068393"/>
              <a:gd name="connsiteY78" fmla="*/ 1090115 h 2420679"/>
              <a:gd name="connsiteX79" fmla="*/ 3219497 w 5068393"/>
              <a:gd name="connsiteY79" fmla="*/ 1059970 h 2420679"/>
              <a:gd name="connsiteX80" fmla="*/ 3249642 w 5068393"/>
              <a:gd name="connsiteY80" fmla="*/ 1039873 h 2420679"/>
              <a:gd name="connsiteX81" fmla="*/ 3319980 w 5068393"/>
              <a:gd name="connsiteY81" fmla="*/ 969535 h 2420679"/>
              <a:gd name="connsiteX82" fmla="*/ 3330029 w 5068393"/>
              <a:gd name="connsiteY82" fmla="*/ 929341 h 2420679"/>
              <a:gd name="connsiteX83" fmla="*/ 3360174 w 5068393"/>
              <a:gd name="connsiteY83" fmla="*/ 848955 h 2420679"/>
              <a:gd name="connsiteX84" fmla="*/ 3370222 w 5068393"/>
              <a:gd name="connsiteY84" fmla="*/ 748471 h 2420679"/>
              <a:gd name="connsiteX85" fmla="*/ 3390319 w 5068393"/>
              <a:gd name="connsiteY85" fmla="*/ 698229 h 2420679"/>
              <a:gd name="connsiteX86" fmla="*/ 3400367 w 5068393"/>
              <a:gd name="connsiteY86" fmla="*/ 658036 h 2420679"/>
              <a:gd name="connsiteX87" fmla="*/ 3420464 w 5068393"/>
              <a:gd name="connsiteY87" fmla="*/ 627891 h 2420679"/>
              <a:gd name="connsiteX88" fmla="*/ 3450609 w 5068393"/>
              <a:gd name="connsiteY88" fmla="*/ 537456 h 2420679"/>
              <a:gd name="connsiteX89" fmla="*/ 3470706 w 5068393"/>
              <a:gd name="connsiteY89" fmla="*/ 507311 h 2420679"/>
              <a:gd name="connsiteX90" fmla="*/ 3490802 w 5068393"/>
              <a:gd name="connsiteY90" fmla="*/ 426924 h 2420679"/>
              <a:gd name="connsiteX91" fmla="*/ 3556101 w 5068393"/>
              <a:gd name="connsiteY91" fmla="*/ 218048 h 2420679"/>
              <a:gd name="connsiteX92" fmla="*/ 3551092 w 5068393"/>
              <a:gd name="connsiteY92" fmla="*/ 557552 h 2420679"/>
              <a:gd name="connsiteX93" fmla="*/ 3601334 w 5068393"/>
              <a:gd name="connsiteY93" fmla="*/ 688181 h 2420679"/>
              <a:gd name="connsiteX94" fmla="*/ 3611382 w 5068393"/>
              <a:gd name="connsiteY94" fmla="*/ 838906 h 2420679"/>
              <a:gd name="connsiteX95" fmla="*/ 3641528 w 5068393"/>
              <a:gd name="connsiteY95" fmla="*/ 1009728 h 2420679"/>
              <a:gd name="connsiteX96" fmla="*/ 3681721 w 5068393"/>
              <a:gd name="connsiteY96" fmla="*/ 1130308 h 2420679"/>
              <a:gd name="connsiteX97" fmla="*/ 3691769 w 5068393"/>
              <a:gd name="connsiteY97" fmla="*/ 1170502 h 2420679"/>
              <a:gd name="connsiteX98" fmla="*/ 3701818 w 5068393"/>
              <a:gd name="connsiteY98" fmla="*/ 1301130 h 2420679"/>
              <a:gd name="connsiteX99" fmla="*/ 3721914 w 5068393"/>
              <a:gd name="connsiteY99" fmla="*/ 1361420 h 2420679"/>
              <a:gd name="connsiteX100" fmla="*/ 3731963 w 5068393"/>
              <a:gd name="connsiteY100" fmla="*/ 1391566 h 2420679"/>
              <a:gd name="connsiteX101" fmla="*/ 3792253 w 5068393"/>
              <a:gd name="connsiteY101" fmla="*/ 1311179 h 2420679"/>
              <a:gd name="connsiteX102" fmla="*/ 3842495 w 5068393"/>
              <a:gd name="connsiteY102" fmla="*/ 1230792 h 2420679"/>
              <a:gd name="connsiteX103" fmla="*/ 3862591 w 5068393"/>
              <a:gd name="connsiteY103" fmla="*/ 1160453 h 2420679"/>
              <a:gd name="connsiteX104" fmla="*/ 3872640 w 5068393"/>
              <a:gd name="connsiteY104" fmla="*/ 1100163 h 2420679"/>
              <a:gd name="connsiteX105" fmla="*/ 3902785 w 5068393"/>
              <a:gd name="connsiteY105" fmla="*/ 1029825 h 2420679"/>
              <a:gd name="connsiteX106" fmla="*/ 3912833 w 5068393"/>
              <a:gd name="connsiteY106" fmla="*/ 929341 h 2420679"/>
              <a:gd name="connsiteX107" fmla="*/ 3942978 w 5068393"/>
              <a:gd name="connsiteY107" fmla="*/ 859003 h 2420679"/>
              <a:gd name="connsiteX108" fmla="*/ 4013317 w 5068393"/>
              <a:gd name="connsiteY108" fmla="*/ 949438 h 2420679"/>
              <a:gd name="connsiteX109" fmla="*/ 4033413 w 5068393"/>
              <a:gd name="connsiteY109" fmla="*/ 989631 h 2420679"/>
              <a:gd name="connsiteX110" fmla="*/ 4043462 w 5068393"/>
              <a:gd name="connsiteY110" fmla="*/ 1090115 h 2420679"/>
              <a:gd name="connsiteX111" fmla="*/ 4093703 w 5068393"/>
              <a:gd name="connsiteY111" fmla="*/ 1110212 h 2420679"/>
              <a:gd name="connsiteX112" fmla="*/ 4264525 w 5068393"/>
              <a:gd name="connsiteY112" fmla="*/ 1130308 h 2420679"/>
              <a:gd name="connsiteX113" fmla="*/ 4294670 w 5068393"/>
              <a:gd name="connsiteY113" fmla="*/ 1120260 h 2420679"/>
              <a:gd name="connsiteX114" fmla="*/ 4304719 w 5068393"/>
              <a:gd name="connsiteY114" fmla="*/ 1039873 h 2420679"/>
              <a:gd name="connsiteX115" fmla="*/ 4314767 w 5068393"/>
              <a:gd name="connsiteY115" fmla="*/ 989631 h 2420679"/>
              <a:gd name="connsiteX116" fmla="*/ 4365009 w 5068393"/>
              <a:gd name="connsiteY116" fmla="*/ 959486 h 2420679"/>
              <a:gd name="connsiteX117" fmla="*/ 4385106 w 5068393"/>
              <a:gd name="connsiteY117" fmla="*/ 929341 h 2420679"/>
              <a:gd name="connsiteX118" fmla="*/ 4425299 w 5068393"/>
              <a:gd name="connsiteY118" fmla="*/ 889148 h 2420679"/>
              <a:gd name="connsiteX119" fmla="*/ 4435347 w 5068393"/>
              <a:gd name="connsiteY119" fmla="*/ 828858 h 2420679"/>
              <a:gd name="connsiteX120" fmla="*/ 4455444 w 5068393"/>
              <a:gd name="connsiteY120" fmla="*/ 798713 h 2420679"/>
              <a:gd name="connsiteX121" fmla="*/ 4485589 w 5068393"/>
              <a:gd name="connsiteY121" fmla="*/ 738423 h 2420679"/>
              <a:gd name="connsiteX122" fmla="*/ 4515734 w 5068393"/>
              <a:gd name="connsiteY122" fmla="*/ 748471 h 2420679"/>
              <a:gd name="connsiteX123" fmla="*/ 4545879 w 5068393"/>
              <a:gd name="connsiteY123" fmla="*/ 859003 h 2420679"/>
              <a:gd name="connsiteX124" fmla="*/ 4565976 w 5068393"/>
              <a:gd name="connsiteY124" fmla="*/ 929341 h 2420679"/>
              <a:gd name="connsiteX125" fmla="*/ 4586073 w 5068393"/>
              <a:gd name="connsiteY125" fmla="*/ 959486 h 2420679"/>
              <a:gd name="connsiteX126" fmla="*/ 4626266 w 5068393"/>
              <a:gd name="connsiteY126" fmla="*/ 899196 h 2420679"/>
              <a:gd name="connsiteX127" fmla="*/ 4686556 w 5068393"/>
              <a:gd name="connsiteY127" fmla="*/ 798713 h 2420679"/>
              <a:gd name="connsiteX128" fmla="*/ 4696604 w 5068393"/>
              <a:gd name="connsiteY128" fmla="*/ 607794 h 2420679"/>
              <a:gd name="connsiteX129" fmla="*/ 4706653 w 5068393"/>
              <a:gd name="connsiteY129" fmla="*/ 567601 h 2420679"/>
              <a:gd name="connsiteX130" fmla="*/ 4756895 w 5068393"/>
              <a:gd name="connsiteY130" fmla="*/ 678133 h 2420679"/>
              <a:gd name="connsiteX131" fmla="*/ 4766943 w 5068393"/>
              <a:gd name="connsiteY131" fmla="*/ 758519 h 2420679"/>
              <a:gd name="connsiteX132" fmla="*/ 4776991 w 5068393"/>
              <a:gd name="connsiteY132" fmla="*/ 889148 h 2420679"/>
              <a:gd name="connsiteX133" fmla="*/ 4807136 w 5068393"/>
              <a:gd name="connsiteY133" fmla="*/ 979583 h 2420679"/>
              <a:gd name="connsiteX134" fmla="*/ 4817185 w 5068393"/>
              <a:gd name="connsiteY134" fmla="*/ 1009728 h 2420679"/>
              <a:gd name="connsiteX135" fmla="*/ 4827233 w 5068393"/>
              <a:gd name="connsiteY135" fmla="*/ 1039873 h 2420679"/>
              <a:gd name="connsiteX136" fmla="*/ 4857378 w 5068393"/>
              <a:gd name="connsiteY136" fmla="*/ 1070018 h 2420679"/>
              <a:gd name="connsiteX137" fmla="*/ 4867426 w 5068393"/>
              <a:gd name="connsiteY137" fmla="*/ 1210695 h 2420679"/>
              <a:gd name="connsiteX138" fmla="*/ 4907620 w 5068393"/>
              <a:gd name="connsiteY138" fmla="*/ 1230792 h 2420679"/>
              <a:gd name="connsiteX139" fmla="*/ 4967910 w 5068393"/>
              <a:gd name="connsiteY139" fmla="*/ 1170502 h 2420679"/>
              <a:gd name="connsiteX140" fmla="*/ 5008103 w 5068393"/>
              <a:gd name="connsiteY140" fmla="*/ 1100163 h 2420679"/>
              <a:gd name="connsiteX141" fmla="*/ 5048297 w 5068393"/>
              <a:gd name="connsiteY141" fmla="*/ 1039873 h 2420679"/>
              <a:gd name="connsiteX142" fmla="*/ 5068393 w 5068393"/>
              <a:gd name="connsiteY142" fmla="*/ 989631 h 2420679"/>
              <a:gd name="connsiteX0" fmla="*/ 0 w 5068393"/>
              <a:gd name="connsiteY0" fmla="*/ 2420679 h 2420679"/>
              <a:gd name="connsiteX1" fmla="*/ 181241 w 5068393"/>
              <a:gd name="connsiteY1" fmla="*/ 837297 h 2420679"/>
              <a:gd name="connsiteX2" fmla="*/ 168519 w 5068393"/>
              <a:gd name="connsiteY2" fmla="*/ 218048 h 2420679"/>
              <a:gd name="connsiteX3" fmla="*/ 276620 w 5068393"/>
              <a:gd name="connsiteY3" fmla="*/ 0 h 2420679"/>
              <a:gd name="connsiteX4" fmla="*/ 506442 w 5068393"/>
              <a:gd name="connsiteY4" fmla="*/ 498095 h 2420679"/>
              <a:gd name="connsiteX5" fmla="*/ 596877 w 5068393"/>
              <a:gd name="connsiteY5" fmla="*/ 646660 h 2420679"/>
              <a:gd name="connsiteX6" fmla="*/ 616974 w 5068393"/>
              <a:gd name="connsiteY6" fmla="*/ 909674 h 2420679"/>
              <a:gd name="connsiteX7" fmla="*/ 727506 w 5068393"/>
              <a:gd name="connsiteY7" fmla="*/ 780619 h 2420679"/>
              <a:gd name="connsiteX8" fmla="*/ 757651 w 5068393"/>
              <a:gd name="connsiteY8" fmla="*/ 810331 h 2420679"/>
              <a:gd name="connsiteX9" fmla="*/ 838037 w 5068393"/>
              <a:gd name="connsiteY9" fmla="*/ 1100163 h 2420679"/>
              <a:gd name="connsiteX10" fmla="*/ 868182 w 5068393"/>
              <a:gd name="connsiteY10" fmla="*/ 1080067 h 2420679"/>
              <a:gd name="connsiteX11" fmla="*/ 882012 w 5068393"/>
              <a:gd name="connsiteY11" fmla="*/ 1063104 h 2420679"/>
              <a:gd name="connsiteX12" fmla="*/ 968666 w 5068393"/>
              <a:gd name="connsiteY12" fmla="*/ 1029825 h 2420679"/>
              <a:gd name="connsiteX13" fmla="*/ 1018908 w 5068393"/>
              <a:gd name="connsiteY13" fmla="*/ 1150405 h 2420679"/>
              <a:gd name="connsiteX14" fmla="*/ 1089246 w 5068393"/>
              <a:gd name="connsiteY14" fmla="*/ 1200647 h 2420679"/>
              <a:gd name="connsiteX15" fmla="*/ 1088491 w 5068393"/>
              <a:gd name="connsiteY15" fmla="*/ 1220420 h 2420679"/>
              <a:gd name="connsiteX16" fmla="*/ 1219875 w 5068393"/>
              <a:gd name="connsiteY16" fmla="*/ 1311179 h 2420679"/>
              <a:gd name="connsiteX17" fmla="*/ 1260068 w 5068393"/>
              <a:gd name="connsiteY17" fmla="*/ 1291082 h 2420679"/>
              <a:gd name="connsiteX18" fmla="*/ 1300262 w 5068393"/>
              <a:gd name="connsiteY18" fmla="*/ 1230792 h 2420679"/>
              <a:gd name="connsiteX19" fmla="*/ 1310310 w 5068393"/>
              <a:gd name="connsiteY19" fmla="*/ 1120260 h 2420679"/>
              <a:gd name="connsiteX20" fmla="*/ 1400745 w 5068393"/>
              <a:gd name="connsiteY20" fmla="*/ 979583 h 2420679"/>
              <a:gd name="connsiteX21" fmla="*/ 1410793 w 5068393"/>
              <a:gd name="connsiteY21" fmla="*/ 929341 h 2420679"/>
              <a:gd name="connsiteX22" fmla="*/ 1450987 w 5068393"/>
              <a:gd name="connsiteY22" fmla="*/ 879100 h 2420679"/>
              <a:gd name="connsiteX23" fmla="*/ 1471084 w 5068393"/>
              <a:gd name="connsiteY23" fmla="*/ 848955 h 2420679"/>
              <a:gd name="connsiteX24" fmla="*/ 1481132 w 5068393"/>
              <a:gd name="connsiteY24" fmla="*/ 818809 h 2420679"/>
              <a:gd name="connsiteX25" fmla="*/ 1501229 w 5068393"/>
              <a:gd name="connsiteY25" fmla="*/ 768568 h 2420679"/>
              <a:gd name="connsiteX26" fmla="*/ 1521325 w 5068393"/>
              <a:gd name="connsiteY26" fmla="*/ 637939 h 2420679"/>
              <a:gd name="connsiteX27" fmla="*/ 1531374 w 5068393"/>
              <a:gd name="connsiteY27" fmla="*/ 828858 h 2420679"/>
              <a:gd name="connsiteX28" fmla="*/ 1551470 w 5068393"/>
              <a:gd name="connsiteY28" fmla="*/ 788664 h 2420679"/>
              <a:gd name="connsiteX29" fmla="*/ 1561519 w 5068393"/>
              <a:gd name="connsiteY29" fmla="*/ 758519 h 2420679"/>
              <a:gd name="connsiteX30" fmla="*/ 1611761 w 5068393"/>
              <a:gd name="connsiteY30" fmla="*/ 848955 h 2420679"/>
              <a:gd name="connsiteX31" fmla="*/ 1662002 w 5068393"/>
              <a:gd name="connsiteY31" fmla="*/ 909245 h 2420679"/>
              <a:gd name="connsiteX32" fmla="*/ 1692147 w 5068393"/>
              <a:gd name="connsiteY32" fmla="*/ 919293 h 2420679"/>
              <a:gd name="connsiteX33" fmla="*/ 1742389 w 5068393"/>
              <a:gd name="connsiteY33" fmla="*/ 808761 h 2420679"/>
              <a:gd name="connsiteX34" fmla="*/ 1802679 w 5068393"/>
              <a:gd name="connsiteY34" fmla="*/ 748471 h 2420679"/>
              <a:gd name="connsiteX35" fmla="*/ 1822776 w 5068393"/>
              <a:gd name="connsiteY35" fmla="*/ 708278 h 2420679"/>
              <a:gd name="connsiteX36" fmla="*/ 1852921 w 5068393"/>
              <a:gd name="connsiteY36" fmla="*/ 567601 h 2420679"/>
              <a:gd name="connsiteX37" fmla="*/ 1873018 w 5068393"/>
              <a:gd name="connsiteY37" fmla="*/ 597746 h 2420679"/>
              <a:gd name="connsiteX38" fmla="*/ 1883066 w 5068393"/>
              <a:gd name="connsiteY38" fmla="*/ 627891 h 2420679"/>
              <a:gd name="connsiteX39" fmla="*/ 1903163 w 5068393"/>
              <a:gd name="connsiteY39" fmla="*/ 698229 h 2420679"/>
              <a:gd name="connsiteX40" fmla="*/ 1953404 w 5068393"/>
              <a:gd name="connsiteY40" fmla="*/ 778616 h 2420679"/>
              <a:gd name="connsiteX41" fmla="*/ 1983550 w 5068393"/>
              <a:gd name="connsiteY41" fmla="*/ 939390 h 2420679"/>
              <a:gd name="connsiteX42" fmla="*/ 2013695 w 5068393"/>
              <a:gd name="connsiteY42" fmla="*/ 1049922 h 2420679"/>
              <a:gd name="connsiteX43" fmla="*/ 2033791 w 5068393"/>
              <a:gd name="connsiteY43" fmla="*/ 1130308 h 2420679"/>
              <a:gd name="connsiteX44" fmla="*/ 2053888 w 5068393"/>
              <a:gd name="connsiteY44" fmla="*/ 1160453 h 2420679"/>
              <a:gd name="connsiteX45" fmla="*/ 2084033 w 5068393"/>
              <a:gd name="connsiteY45" fmla="*/ 1150405 h 2420679"/>
              <a:gd name="connsiteX46" fmla="*/ 2094081 w 5068393"/>
              <a:gd name="connsiteY46" fmla="*/ 1120260 h 2420679"/>
              <a:gd name="connsiteX47" fmla="*/ 2114178 w 5068393"/>
              <a:gd name="connsiteY47" fmla="*/ 1090115 h 2420679"/>
              <a:gd name="connsiteX48" fmla="*/ 2144323 w 5068393"/>
              <a:gd name="connsiteY48" fmla="*/ 1039873 h 2420679"/>
              <a:gd name="connsiteX49" fmla="*/ 2184517 w 5068393"/>
              <a:gd name="connsiteY49" fmla="*/ 1070018 h 2420679"/>
              <a:gd name="connsiteX50" fmla="*/ 2285000 w 5068393"/>
              <a:gd name="connsiteY50" fmla="*/ 1160453 h 2420679"/>
              <a:gd name="connsiteX51" fmla="*/ 2325193 w 5068393"/>
              <a:gd name="connsiteY51" fmla="*/ 1230792 h 2420679"/>
              <a:gd name="connsiteX52" fmla="*/ 2355339 w 5068393"/>
              <a:gd name="connsiteY52" fmla="*/ 1250889 h 2420679"/>
              <a:gd name="connsiteX53" fmla="*/ 2365387 w 5068393"/>
              <a:gd name="connsiteY53" fmla="*/ 1281034 h 2420679"/>
              <a:gd name="connsiteX54" fmla="*/ 2385484 w 5068393"/>
              <a:gd name="connsiteY54" fmla="*/ 1250889 h 2420679"/>
              <a:gd name="connsiteX55" fmla="*/ 2395532 w 5068393"/>
              <a:gd name="connsiteY55" fmla="*/ 1210695 h 2420679"/>
              <a:gd name="connsiteX56" fmla="*/ 2415629 w 5068393"/>
              <a:gd name="connsiteY56" fmla="*/ 1160453 h 2420679"/>
              <a:gd name="connsiteX57" fmla="*/ 2425677 w 5068393"/>
              <a:gd name="connsiteY57" fmla="*/ 1130308 h 2420679"/>
              <a:gd name="connsiteX58" fmla="*/ 2435725 w 5068393"/>
              <a:gd name="connsiteY58" fmla="*/ 969535 h 2420679"/>
              <a:gd name="connsiteX59" fmla="*/ 2465870 w 5068393"/>
              <a:gd name="connsiteY59" fmla="*/ 879100 h 2420679"/>
              <a:gd name="connsiteX60" fmla="*/ 2496015 w 5068393"/>
              <a:gd name="connsiteY60" fmla="*/ 828858 h 2420679"/>
              <a:gd name="connsiteX61" fmla="*/ 2506064 w 5068393"/>
              <a:gd name="connsiteY61" fmla="*/ 768568 h 2420679"/>
              <a:gd name="connsiteX62" fmla="*/ 2516112 w 5068393"/>
              <a:gd name="connsiteY62" fmla="*/ 798713 h 2420679"/>
              <a:gd name="connsiteX63" fmla="*/ 2526161 w 5068393"/>
              <a:gd name="connsiteY63" fmla="*/ 859003 h 2420679"/>
              <a:gd name="connsiteX64" fmla="*/ 2556306 w 5068393"/>
              <a:gd name="connsiteY64" fmla="*/ 929341 h 2420679"/>
              <a:gd name="connsiteX65" fmla="*/ 2566354 w 5068393"/>
              <a:gd name="connsiteY65" fmla="*/ 1049922 h 2420679"/>
              <a:gd name="connsiteX66" fmla="*/ 2586451 w 5068393"/>
              <a:gd name="connsiteY66" fmla="*/ 1170502 h 2420679"/>
              <a:gd name="connsiteX67" fmla="*/ 2646741 w 5068393"/>
              <a:gd name="connsiteY67" fmla="*/ 1110212 h 2420679"/>
              <a:gd name="connsiteX68" fmla="*/ 2707031 w 5068393"/>
              <a:gd name="connsiteY68" fmla="*/ 1070018 h 2420679"/>
              <a:gd name="connsiteX69" fmla="*/ 2757273 w 5068393"/>
              <a:gd name="connsiteY69" fmla="*/ 1009728 h 2420679"/>
              <a:gd name="connsiteX70" fmla="*/ 2797466 w 5068393"/>
              <a:gd name="connsiteY70" fmla="*/ 949438 h 2420679"/>
              <a:gd name="connsiteX71" fmla="*/ 2867804 w 5068393"/>
              <a:gd name="connsiteY71" fmla="*/ 889148 h 2420679"/>
              <a:gd name="connsiteX72" fmla="*/ 2918046 w 5068393"/>
              <a:gd name="connsiteY72" fmla="*/ 899196 h 2420679"/>
              <a:gd name="connsiteX73" fmla="*/ 2968288 w 5068393"/>
              <a:gd name="connsiteY73" fmla="*/ 939390 h 2420679"/>
              <a:gd name="connsiteX74" fmla="*/ 3028578 w 5068393"/>
              <a:gd name="connsiteY74" fmla="*/ 969535 h 2420679"/>
              <a:gd name="connsiteX75" fmla="*/ 3058723 w 5068393"/>
              <a:gd name="connsiteY75" fmla="*/ 999680 h 2420679"/>
              <a:gd name="connsiteX76" fmla="*/ 3068772 w 5068393"/>
              <a:gd name="connsiteY76" fmla="*/ 1029825 h 2420679"/>
              <a:gd name="connsiteX77" fmla="*/ 3149158 w 5068393"/>
              <a:gd name="connsiteY77" fmla="*/ 1070018 h 2420679"/>
              <a:gd name="connsiteX78" fmla="*/ 3189352 w 5068393"/>
              <a:gd name="connsiteY78" fmla="*/ 1090115 h 2420679"/>
              <a:gd name="connsiteX79" fmla="*/ 3219497 w 5068393"/>
              <a:gd name="connsiteY79" fmla="*/ 1059970 h 2420679"/>
              <a:gd name="connsiteX80" fmla="*/ 3249642 w 5068393"/>
              <a:gd name="connsiteY80" fmla="*/ 1039873 h 2420679"/>
              <a:gd name="connsiteX81" fmla="*/ 3319980 w 5068393"/>
              <a:gd name="connsiteY81" fmla="*/ 969535 h 2420679"/>
              <a:gd name="connsiteX82" fmla="*/ 3330029 w 5068393"/>
              <a:gd name="connsiteY82" fmla="*/ 929341 h 2420679"/>
              <a:gd name="connsiteX83" fmla="*/ 3360174 w 5068393"/>
              <a:gd name="connsiteY83" fmla="*/ 848955 h 2420679"/>
              <a:gd name="connsiteX84" fmla="*/ 3370222 w 5068393"/>
              <a:gd name="connsiteY84" fmla="*/ 748471 h 2420679"/>
              <a:gd name="connsiteX85" fmla="*/ 3390319 w 5068393"/>
              <a:gd name="connsiteY85" fmla="*/ 698229 h 2420679"/>
              <a:gd name="connsiteX86" fmla="*/ 3400367 w 5068393"/>
              <a:gd name="connsiteY86" fmla="*/ 658036 h 2420679"/>
              <a:gd name="connsiteX87" fmla="*/ 3420464 w 5068393"/>
              <a:gd name="connsiteY87" fmla="*/ 627891 h 2420679"/>
              <a:gd name="connsiteX88" fmla="*/ 3450609 w 5068393"/>
              <a:gd name="connsiteY88" fmla="*/ 537456 h 2420679"/>
              <a:gd name="connsiteX89" fmla="*/ 3470706 w 5068393"/>
              <a:gd name="connsiteY89" fmla="*/ 507311 h 2420679"/>
              <a:gd name="connsiteX90" fmla="*/ 3490802 w 5068393"/>
              <a:gd name="connsiteY90" fmla="*/ 426924 h 2420679"/>
              <a:gd name="connsiteX91" fmla="*/ 3556101 w 5068393"/>
              <a:gd name="connsiteY91" fmla="*/ 218048 h 2420679"/>
              <a:gd name="connsiteX92" fmla="*/ 3551092 w 5068393"/>
              <a:gd name="connsiteY92" fmla="*/ 557552 h 2420679"/>
              <a:gd name="connsiteX93" fmla="*/ 3601334 w 5068393"/>
              <a:gd name="connsiteY93" fmla="*/ 688181 h 2420679"/>
              <a:gd name="connsiteX94" fmla="*/ 3611382 w 5068393"/>
              <a:gd name="connsiteY94" fmla="*/ 838906 h 2420679"/>
              <a:gd name="connsiteX95" fmla="*/ 3641528 w 5068393"/>
              <a:gd name="connsiteY95" fmla="*/ 1009728 h 2420679"/>
              <a:gd name="connsiteX96" fmla="*/ 3681721 w 5068393"/>
              <a:gd name="connsiteY96" fmla="*/ 1130308 h 2420679"/>
              <a:gd name="connsiteX97" fmla="*/ 3691769 w 5068393"/>
              <a:gd name="connsiteY97" fmla="*/ 1170502 h 2420679"/>
              <a:gd name="connsiteX98" fmla="*/ 3701818 w 5068393"/>
              <a:gd name="connsiteY98" fmla="*/ 1301130 h 2420679"/>
              <a:gd name="connsiteX99" fmla="*/ 3721914 w 5068393"/>
              <a:gd name="connsiteY99" fmla="*/ 1361420 h 2420679"/>
              <a:gd name="connsiteX100" fmla="*/ 3731963 w 5068393"/>
              <a:gd name="connsiteY100" fmla="*/ 1391566 h 2420679"/>
              <a:gd name="connsiteX101" fmla="*/ 3792253 w 5068393"/>
              <a:gd name="connsiteY101" fmla="*/ 1311179 h 2420679"/>
              <a:gd name="connsiteX102" fmla="*/ 3842495 w 5068393"/>
              <a:gd name="connsiteY102" fmla="*/ 1230792 h 2420679"/>
              <a:gd name="connsiteX103" fmla="*/ 3862591 w 5068393"/>
              <a:gd name="connsiteY103" fmla="*/ 1160453 h 2420679"/>
              <a:gd name="connsiteX104" fmla="*/ 3872640 w 5068393"/>
              <a:gd name="connsiteY104" fmla="*/ 1100163 h 2420679"/>
              <a:gd name="connsiteX105" fmla="*/ 3902785 w 5068393"/>
              <a:gd name="connsiteY105" fmla="*/ 1029825 h 2420679"/>
              <a:gd name="connsiteX106" fmla="*/ 3912833 w 5068393"/>
              <a:gd name="connsiteY106" fmla="*/ 929341 h 2420679"/>
              <a:gd name="connsiteX107" fmla="*/ 3942978 w 5068393"/>
              <a:gd name="connsiteY107" fmla="*/ 859003 h 2420679"/>
              <a:gd name="connsiteX108" fmla="*/ 4013317 w 5068393"/>
              <a:gd name="connsiteY108" fmla="*/ 949438 h 2420679"/>
              <a:gd name="connsiteX109" fmla="*/ 4033413 w 5068393"/>
              <a:gd name="connsiteY109" fmla="*/ 989631 h 2420679"/>
              <a:gd name="connsiteX110" fmla="*/ 4043462 w 5068393"/>
              <a:gd name="connsiteY110" fmla="*/ 1090115 h 2420679"/>
              <a:gd name="connsiteX111" fmla="*/ 4093703 w 5068393"/>
              <a:gd name="connsiteY111" fmla="*/ 1110212 h 2420679"/>
              <a:gd name="connsiteX112" fmla="*/ 4264525 w 5068393"/>
              <a:gd name="connsiteY112" fmla="*/ 1130308 h 2420679"/>
              <a:gd name="connsiteX113" fmla="*/ 4294670 w 5068393"/>
              <a:gd name="connsiteY113" fmla="*/ 1120260 h 2420679"/>
              <a:gd name="connsiteX114" fmla="*/ 4304719 w 5068393"/>
              <a:gd name="connsiteY114" fmla="*/ 1039873 h 2420679"/>
              <a:gd name="connsiteX115" fmla="*/ 4314767 w 5068393"/>
              <a:gd name="connsiteY115" fmla="*/ 989631 h 2420679"/>
              <a:gd name="connsiteX116" fmla="*/ 4365009 w 5068393"/>
              <a:gd name="connsiteY116" fmla="*/ 959486 h 2420679"/>
              <a:gd name="connsiteX117" fmla="*/ 4385106 w 5068393"/>
              <a:gd name="connsiteY117" fmla="*/ 929341 h 2420679"/>
              <a:gd name="connsiteX118" fmla="*/ 4425299 w 5068393"/>
              <a:gd name="connsiteY118" fmla="*/ 889148 h 2420679"/>
              <a:gd name="connsiteX119" fmla="*/ 4435347 w 5068393"/>
              <a:gd name="connsiteY119" fmla="*/ 828858 h 2420679"/>
              <a:gd name="connsiteX120" fmla="*/ 4455444 w 5068393"/>
              <a:gd name="connsiteY120" fmla="*/ 798713 h 2420679"/>
              <a:gd name="connsiteX121" fmla="*/ 4485589 w 5068393"/>
              <a:gd name="connsiteY121" fmla="*/ 738423 h 2420679"/>
              <a:gd name="connsiteX122" fmla="*/ 4515734 w 5068393"/>
              <a:gd name="connsiteY122" fmla="*/ 748471 h 2420679"/>
              <a:gd name="connsiteX123" fmla="*/ 4545879 w 5068393"/>
              <a:gd name="connsiteY123" fmla="*/ 859003 h 2420679"/>
              <a:gd name="connsiteX124" fmla="*/ 4565976 w 5068393"/>
              <a:gd name="connsiteY124" fmla="*/ 929341 h 2420679"/>
              <a:gd name="connsiteX125" fmla="*/ 4586073 w 5068393"/>
              <a:gd name="connsiteY125" fmla="*/ 959486 h 2420679"/>
              <a:gd name="connsiteX126" fmla="*/ 4626266 w 5068393"/>
              <a:gd name="connsiteY126" fmla="*/ 899196 h 2420679"/>
              <a:gd name="connsiteX127" fmla="*/ 4686556 w 5068393"/>
              <a:gd name="connsiteY127" fmla="*/ 798713 h 2420679"/>
              <a:gd name="connsiteX128" fmla="*/ 4696604 w 5068393"/>
              <a:gd name="connsiteY128" fmla="*/ 607794 h 2420679"/>
              <a:gd name="connsiteX129" fmla="*/ 4706653 w 5068393"/>
              <a:gd name="connsiteY129" fmla="*/ 567601 h 2420679"/>
              <a:gd name="connsiteX130" fmla="*/ 4756895 w 5068393"/>
              <a:gd name="connsiteY130" fmla="*/ 678133 h 2420679"/>
              <a:gd name="connsiteX131" fmla="*/ 4766943 w 5068393"/>
              <a:gd name="connsiteY131" fmla="*/ 758519 h 2420679"/>
              <a:gd name="connsiteX132" fmla="*/ 4776991 w 5068393"/>
              <a:gd name="connsiteY132" fmla="*/ 889148 h 2420679"/>
              <a:gd name="connsiteX133" fmla="*/ 4807136 w 5068393"/>
              <a:gd name="connsiteY133" fmla="*/ 979583 h 2420679"/>
              <a:gd name="connsiteX134" fmla="*/ 4817185 w 5068393"/>
              <a:gd name="connsiteY134" fmla="*/ 1009728 h 2420679"/>
              <a:gd name="connsiteX135" fmla="*/ 4827233 w 5068393"/>
              <a:gd name="connsiteY135" fmla="*/ 1039873 h 2420679"/>
              <a:gd name="connsiteX136" fmla="*/ 4857378 w 5068393"/>
              <a:gd name="connsiteY136" fmla="*/ 1070018 h 2420679"/>
              <a:gd name="connsiteX137" fmla="*/ 4867426 w 5068393"/>
              <a:gd name="connsiteY137" fmla="*/ 1210695 h 2420679"/>
              <a:gd name="connsiteX138" fmla="*/ 4907620 w 5068393"/>
              <a:gd name="connsiteY138" fmla="*/ 1230792 h 2420679"/>
              <a:gd name="connsiteX139" fmla="*/ 4967910 w 5068393"/>
              <a:gd name="connsiteY139" fmla="*/ 1170502 h 2420679"/>
              <a:gd name="connsiteX140" fmla="*/ 5008103 w 5068393"/>
              <a:gd name="connsiteY140" fmla="*/ 1100163 h 2420679"/>
              <a:gd name="connsiteX141" fmla="*/ 5048297 w 5068393"/>
              <a:gd name="connsiteY141" fmla="*/ 1039873 h 2420679"/>
              <a:gd name="connsiteX142" fmla="*/ 5068393 w 5068393"/>
              <a:gd name="connsiteY142" fmla="*/ 989631 h 2420679"/>
              <a:gd name="connsiteX0" fmla="*/ 0 w 5068393"/>
              <a:gd name="connsiteY0" fmla="*/ 2420679 h 2420679"/>
              <a:gd name="connsiteX1" fmla="*/ 181241 w 5068393"/>
              <a:gd name="connsiteY1" fmla="*/ 837297 h 2420679"/>
              <a:gd name="connsiteX2" fmla="*/ 168519 w 5068393"/>
              <a:gd name="connsiteY2" fmla="*/ 218048 h 2420679"/>
              <a:gd name="connsiteX3" fmla="*/ 276620 w 5068393"/>
              <a:gd name="connsiteY3" fmla="*/ 0 h 2420679"/>
              <a:gd name="connsiteX4" fmla="*/ 506442 w 5068393"/>
              <a:gd name="connsiteY4" fmla="*/ 498095 h 2420679"/>
              <a:gd name="connsiteX5" fmla="*/ 596877 w 5068393"/>
              <a:gd name="connsiteY5" fmla="*/ 646660 h 2420679"/>
              <a:gd name="connsiteX6" fmla="*/ 616974 w 5068393"/>
              <a:gd name="connsiteY6" fmla="*/ 909674 h 2420679"/>
              <a:gd name="connsiteX7" fmla="*/ 727506 w 5068393"/>
              <a:gd name="connsiteY7" fmla="*/ 780619 h 2420679"/>
              <a:gd name="connsiteX8" fmla="*/ 757651 w 5068393"/>
              <a:gd name="connsiteY8" fmla="*/ 810331 h 2420679"/>
              <a:gd name="connsiteX9" fmla="*/ 838037 w 5068393"/>
              <a:gd name="connsiteY9" fmla="*/ 1100163 h 2420679"/>
              <a:gd name="connsiteX10" fmla="*/ 868182 w 5068393"/>
              <a:gd name="connsiteY10" fmla="*/ 1080067 h 2420679"/>
              <a:gd name="connsiteX11" fmla="*/ 882012 w 5068393"/>
              <a:gd name="connsiteY11" fmla="*/ 1063104 h 2420679"/>
              <a:gd name="connsiteX12" fmla="*/ 968666 w 5068393"/>
              <a:gd name="connsiteY12" fmla="*/ 1029825 h 2420679"/>
              <a:gd name="connsiteX13" fmla="*/ 1018908 w 5068393"/>
              <a:gd name="connsiteY13" fmla="*/ 1150405 h 2420679"/>
              <a:gd name="connsiteX14" fmla="*/ 1089246 w 5068393"/>
              <a:gd name="connsiteY14" fmla="*/ 1200647 h 2420679"/>
              <a:gd name="connsiteX15" fmla="*/ 1088491 w 5068393"/>
              <a:gd name="connsiteY15" fmla="*/ 1220420 h 2420679"/>
              <a:gd name="connsiteX16" fmla="*/ 1219875 w 5068393"/>
              <a:gd name="connsiteY16" fmla="*/ 1311179 h 2420679"/>
              <a:gd name="connsiteX17" fmla="*/ 1260068 w 5068393"/>
              <a:gd name="connsiteY17" fmla="*/ 1291082 h 2420679"/>
              <a:gd name="connsiteX18" fmla="*/ 1300262 w 5068393"/>
              <a:gd name="connsiteY18" fmla="*/ 1230792 h 2420679"/>
              <a:gd name="connsiteX19" fmla="*/ 1310310 w 5068393"/>
              <a:gd name="connsiteY19" fmla="*/ 1120260 h 2420679"/>
              <a:gd name="connsiteX20" fmla="*/ 1400745 w 5068393"/>
              <a:gd name="connsiteY20" fmla="*/ 979583 h 2420679"/>
              <a:gd name="connsiteX21" fmla="*/ 1410793 w 5068393"/>
              <a:gd name="connsiteY21" fmla="*/ 929341 h 2420679"/>
              <a:gd name="connsiteX22" fmla="*/ 1450987 w 5068393"/>
              <a:gd name="connsiteY22" fmla="*/ 879100 h 2420679"/>
              <a:gd name="connsiteX23" fmla="*/ 1471084 w 5068393"/>
              <a:gd name="connsiteY23" fmla="*/ 848955 h 2420679"/>
              <a:gd name="connsiteX24" fmla="*/ 1481132 w 5068393"/>
              <a:gd name="connsiteY24" fmla="*/ 818809 h 2420679"/>
              <a:gd name="connsiteX25" fmla="*/ 1501229 w 5068393"/>
              <a:gd name="connsiteY25" fmla="*/ 768568 h 2420679"/>
              <a:gd name="connsiteX26" fmla="*/ 1521325 w 5068393"/>
              <a:gd name="connsiteY26" fmla="*/ 637939 h 2420679"/>
              <a:gd name="connsiteX27" fmla="*/ 1531374 w 5068393"/>
              <a:gd name="connsiteY27" fmla="*/ 828858 h 2420679"/>
              <a:gd name="connsiteX28" fmla="*/ 1551470 w 5068393"/>
              <a:gd name="connsiteY28" fmla="*/ 788664 h 2420679"/>
              <a:gd name="connsiteX29" fmla="*/ 1561519 w 5068393"/>
              <a:gd name="connsiteY29" fmla="*/ 758519 h 2420679"/>
              <a:gd name="connsiteX30" fmla="*/ 1611761 w 5068393"/>
              <a:gd name="connsiteY30" fmla="*/ 848955 h 2420679"/>
              <a:gd name="connsiteX31" fmla="*/ 1662002 w 5068393"/>
              <a:gd name="connsiteY31" fmla="*/ 909245 h 2420679"/>
              <a:gd name="connsiteX32" fmla="*/ 1692147 w 5068393"/>
              <a:gd name="connsiteY32" fmla="*/ 919293 h 2420679"/>
              <a:gd name="connsiteX33" fmla="*/ 1742389 w 5068393"/>
              <a:gd name="connsiteY33" fmla="*/ 808761 h 2420679"/>
              <a:gd name="connsiteX34" fmla="*/ 1802679 w 5068393"/>
              <a:gd name="connsiteY34" fmla="*/ 748471 h 2420679"/>
              <a:gd name="connsiteX35" fmla="*/ 1822776 w 5068393"/>
              <a:gd name="connsiteY35" fmla="*/ 708278 h 2420679"/>
              <a:gd name="connsiteX36" fmla="*/ 1852921 w 5068393"/>
              <a:gd name="connsiteY36" fmla="*/ 567601 h 2420679"/>
              <a:gd name="connsiteX37" fmla="*/ 1873018 w 5068393"/>
              <a:gd name="connsiteY37" fmla="*/ 597746 h 2420679"/>
              <a:gd name="connsiteX38" fmla="*/ 1883066 w 5068393"/>
              <a:gd name="connsiteY38" fmla="*/ 627891 h 2420679"/>
              <a:gd name="connsiteX39" fmla="*/ 1903163 w 5068393"/>
              <a:gd name="connsiteY39" fmla="*/ 698229 h 2420679"/>
              <a:gd name="connsiteX40" fmla="*/ 1953404 w 5068393"/>
              <a:gd name="connsiteY40" fmla="*/ 778616 h 2420679"/>
              <a:gd name="connsiteX41" fmla="*/ 1983550 w 5068393"/>
              <a:gd name="connsiteY41" fmla="*/ 939390 h 2420679"/>
              <a:gd name="connsiteX42" fmla="*/ 2013695 w 5068393"/>
              <a:gd name="connsiteY42" fmla="*/ 1049922 h 2420679"/>
              <a:gd name="connsiteX43" fmla="*/ 2033791 w 5068393"/>
              <a:gd name="connsiteY43" fmla="*/ 1130308 h 2420679"/>
              <a:gd name="connsiteX44" fmla="*/ 2053888 w 5068393"/>
              <a:gd name="connsiteY44" fmla="*/ 1160453 h 2420679"/>
              <a:gd name="connsiteX45" fmla="*/ 2084033 w 5068393"/>
              <a:gd name="connsiteY45" fmla="*/ 1150405 h 2420679"/>
              <a:gd name="connsiteX46" fmla="*/ 2094081 w 5068393"/>
              <a:gd name="connsiteY46" fmla="*/ 1120260 h 2420679"/>
              <a:gd name="connsiteX47" fmla="*/ 2114178 w 5068393"/>
              <a:gd name="connsiteY47" fmla="*/ 1090115 h 2420679"/>
              <a:gd name="connsiteX48" fmla="*/ 2144323 w 5068393"/>
              <a:gd name="connsiteY48" fmla="*/ 1039873 h 2420679"/>
              <a:gd name="connsiteX49" fmla="*/ 2184517 w 5068393"/>
              <a:gd name="connsiteY49" fmla="*/ 1070018 h 2420679"/>
              <a:gd name="connsiteX50" fmla="*/ 2285000 w 5068393"/>
              <a:gd name="connsiteY50" fmla="*/ 1160453 h 2420679"/>
              <a:gd name="connsiteX51" fmla="*/ 2325193 w 5068393"/>
              <a:gd name="connsiteY51" fmla="*/ 1230792 h 2420679"/>
              <a:gd name="connsiteX52" fmla="*/ 2355339 w 5068393"/>
              <a:gd name="connsiteY52" fmla="*/ 1250889 h 2420679"/>
              <a:gd name="connsiteX53" fmla="*/ 2365387 w 5068393"/>
              <a:gd name="connsiteY53" fmla="*/ 1281034 h 2420679"/>
              <a:gd name="connsiteX54" fmla="*/ 2385484 w 5068393"/>
              <a:gd name="connsiteY54" fmla="*/ 1250889 h 2420679"/>
              <a:gd name="connsiteX55" fmla="*/ 2395532 w 5068393"/>
              <a:gd name="connsiteY55" fmla="*/ 1210695 h 2420679"/>
              <a:gd name="connsiteX56" fmla="*/ 2415629 w 5068393"/>
              <a:gd name="connsiteY56" fmla="*/ 1160453 h 2420679"/>
              <a:gd name="connsiteX57" fmla="*/ 2425677 w 5068393"/>
              <a:gd name="connsiteY57" fmla="*/ 1130308 h 2420679"/>
              <a:gd name="connsiteX58" fmla="*/ 2435725 w 5068393"/>
              <a:gd name="connsiteY58" fmla="*/ 969535 h 2420679"/>
              <a:gd name="connsiteX59" fmla="*/ 2465870 w 5068393"/>
              <a:gd name="connsiteY59" fmla="*/ 879100 h 2420679"/>
              <a:gd name="connsiteX60" fmla="*/ 2496015 w 5068393"/>
              <a:gd name="connsiteY60" fmla="*/ 828858 h 2420679"/>
              <a:gd name="connsiteX61" fmla="*/ 2506064 w 5068393"/>
              <a:gd name="connsiteY61" fmla="*/ 768568 h 2420679"/>
              <a:gd name="connsiteX62" fmla="*/ 2516112 w 5068393"/>
              <a:gd name="connsiteY62" fmla="*/ 798713 h 2420679"/>
              <a:gd name="connsiteX63" fmla="*/ 2526161 w 5068393"/>
              <a:gd name="connsiteY63" fmla="*/ 859003 h 2420679"/>
              <a:gd name="connsiteX64" fmla="*/ 2556306 w 5068393"/>
              <a:gd name="connsiteY64" fmla="*/ 929341 h 2420679"/>
              <a:gd name="connsiteX65" fmla="*/ 2566354 w 5068393"/>
              <a:gd name="connsiteY65" fmla="*/ 1049922 h 2420679"/>
              <a:gd name="connsiteX66" fmla="*/ 2586451 w 5068393"/>
              <a:gd name="connsiteY66" fmla="*/ 1170502 h 2420679"/>
              <a:gd name="connsiteX67" fmla="*/ 2646741 w 5068393"/>
              <a:gd name="connsiteY67" fmla="*/ 1110212 h 2420679"/>
              <a:gd name="connsiteX68" fmla="*/ 2707031 w 5068393"/>
              <a:gd name="connsiteY68" fmla="*/ 1070018 h 2420679"/>
              <a:gd name="connsiteX69" fmla="*/ 2757273 w 5068393"/>
              <a:gd name="connsiteY69" fmla="*/ 1009728 h 2420679"/>
              <a:gd name="connsiteX70" fmla="*/ 2797466 w 5068393"/>
              <a:gd name="connsiteY70" fmla="*/ 949438 h 2420679"/>
              <a:gd name="connsiteX71" fmla="*/ 2867804 w 5068393"/>
              <a:gd name="connsiteY71" fmla="*/ 889148 h 2420679"/>
              <a:gd name="connsiteX72" fmla="*/ 2918046 w 5068393"/>
              <a:gd name="connsiteY72" fmla="*/ 899196 h 2420679"/>
              <a:gd name="connsiteX73" fmla="*/ 2968288 w 5068393"/>
              <a:gd name="connsiteY73" fmla="*/ 939390 h 2420679"/>
              <a:gd name="connsiteX74" fmla="*/ 3028578 w 5068393"/>
              <a:gd name="connsiteY74" fmla="*/ 969535 h 2420679"/>
              <a:gd name="connsiteX75" fmla="*/ 3058723 w 5068393"/>
              <a:gd name="connsiteY75" fmla="*/ 999680 h 2420679"/>
              <a:gd name="connsiteX76" fmla="*/ 3068772 w 5068393"/>
              <a:gd name="connsiteY76" fmla="*/ 1029825 h 2420679"/>
              <a:gd name="connsiteX77" fmla="*/ 3149158 w 5068393"/>
              <a:gd name="connsiteY77" fmla="*/ 1070018 h 2420679"/>
              <a:gd name="connsiteX78" fmla="*/ 3189352 w 5068393"/>
              <a:gd name="connsiteY78" fmla="*/ 1090115 h 2420679"/>
              <a:gd name="connsiteX79" fmla="*/ 3219497 w 5068393"/>
              <a:gd name="connsiteY79" fmla="*/ 1059970 h 2420679"/>
              <a:gd name="connsiteX80" fmla="*/ 3249642 w 5068393"/>
              <a:gd name="connsiteY80" fmla="*/ 1039873 h 2420679"/>
              <a:gd name="connsiteX81" fmla="*/ 3319980 w 5068393"/>
              <a:gd name="connsiteY81" fmla="*/ 969535 h 2420679"/>
              <a:gd name="connsiteX82" fmla="*/ 3330029 w 5068393"/>
              <a:gd name="connsiteY82" fmla="*/ 929341 h 2420679"/>
              <a:gd name="connsiteX83" fmla="*/ 3360174 w 5068393"/>
              <a:gd name="connsiteY83" fmla="*/ 848955 h 2420679"/>
              <a:gd name="connsiteX84" fmla="*/ 3370222 w 5068393"/>
              <a:gd name="connsiteY84" fmla="*/ 748471 h 2420679"/>
              <a:gd name="connsiteX85" fmla="*/ 3390319 w 5068393"/>
              <a:gd name="connsiteY85" fmla="*/ 698229 h 2420679"/>
              <a:gd name="connsiteX86" fmla="*/ 3400367 w 5068393"/>
              <a:gd name="connsiteY86" fmla="*/ 658036 h 2420679"/>
              <a:gd name="connsiteX87" fmla="*/ 3420464 w 5068393"/>
              <a:gd name="connsiteY87" fmla="*/ 627891 h 2420679"/>
              <a:gd name="connsiteX88" fmla="*/ 3450609 w 5068393"/>
              <a:gd name="connsiteY88" fmla="*/ 537456 h 2420679"/>
              <a:gd name="connsiteX89" fmla="*/ 3470706 w 5068393"/>
              <a:gd name="connsiteY89" fmla="*/ 507311 h 2420679"/>
              <a:gd name="connsiteX90" fmla="*/ 3490802 w 5068393"/>
              <a:gd name="connsiteY90" fmla="*/ 426924 h 2420679"/>
              <a:gd name="connsiteX91" fmla="*/ 3556101 w 5068393"/>
              <a:gd name="connsiteY91" fmla="*/ 218048 h 2420679"/>
              <a:gd name="connsiteX92" fmla="*/ 3551092 w 5068393"/>
              <a:gd name="connsiteY92" fmla="*/ 557552 h 2420679"/>
              <a:gd name="connsiteX93" fmla="*/ 3601334 w 5068393"/>
              <a:gd name="connsiteY93" fmla="*/ 688181 h 2420679"/>
              <a:gd name="connsiteX94" fmla="*/ 3611382 w 5068393"/>
              <a:gd name="connsiteY94" fmla="*/ 838906 h 2420679"/>
              <a:gd name="connsiteX95" fmla="*/ 3641528 w 5068393"/>
              <a:gd name="connsiteY95" fmla="*/ 1009728 h 2420679"/>
              <a:gd name="connsiteX96" fmla="*/ 3681721 w 5068393"/>
              <a:gd name="connsiteY96" fmla="*/ 1130308 h 2420679"/>
              <a:gd name="connsiteX97" fmla="*/ 3691769 w 5068393"/>
              <a:gd name="connsiteY97" fmla="*/ 1170502 h 2420679"/>
              <a:gd name="connsiteX98" fmla="*/ 3701818 w 5068393"/>
              <a:gd name="connsiteY98" fmla="*/ 1301130 h 2420679"/>
              <a:gd name="connsiteX99" fmla="*/ 3721914 w 5068393"/>
              <a:gd name="connsiteY99" fmla="*/ 1361420 h 2420679"/>
              <a:gd name="connsiteX100" fmla="*/ 3731963 w 5068393"/>
              <a:gd name="connsiteY100" fmla="*/ 1391566 h 2420679"/>
              <a:gd name="connsiteX101" fmla="*/ 3792253 w 5068393"/>
              <a:gd name="connsiteY101" fmla="*/ 1311179 h 2420679"/>
              <a:gd name="connsiteX102" fmla="*/ 3842495 w 5068393"/>
              <a:gd name="connsiteY102" fmla="*/ 1230792 h 2420679"/>
              <a:gd name="connsiteX103" fmla="*/ 3862591 w 5068393"/>
              <a:gd name="connsiteY103" fmla="*/ 1160453 h 2420679"/>
              <a:gd name="connsiteX104" fmla="*/ 3872640 w 5068393"/>
              <a:gd name="connsiteY104" fmla="*/ 1100163 h 2420679"/>
              <a:gd name="connsiteX105" fmla="*/ 3902785 w 5068393"/>
              <a:gd name="connsiteY105" fmla="*/ 1029825 h 2420679"/>
              <a:gd name="connsiteX106" fmla="*/ 3912833 w 5068393"/>
              <a:gd name="connsiteY106" fmla="*/ 929341 h 2420679"/>
              <a:gd name="connsiteX107" fmla="*/ 3942978 w 5068393"/>
              <a:gd name="connsiteY107" fmla="*/ 859003 h 2420679"/>
              <a:gd name="connsiteX108" fmla="*/ 4013317 w 5068393"/>
              <a:gd name="connsiteY108" fmla="*/ 949438 h 2420679"/>
              <a:gd name="connsiteX109" fmla="*/ 4033413 w 5068393"/>
              <a:gd name="connsiteY109" fmla="*/ 989631 h 2420679"/>
              <a:gd name="connsiteX110" fmla="*/ 4043462 w 5068393"/>
              <a:gd name="connsiteY110" fmla="*/ 1090115 h 2420679"/>
              <a:gd name="connsiteX111" fmla="*/ 4093703 w 5068393"/>
              <a:gd name="connsiteY111" fmla="*/ 1110212 h 2420679"/>
              <a:gd name="connsiteX112" fmla="*/ 4264525 w 5068393"/>
              <a:gd name="connsiteY112" fmla="*/ 1130308 h 2420679"/>
              <a:gd name="connsiteX113" fmla="*/ 4294670 w 5068393"/>
              <a:gd name="connsiteY113" fmla="*/ 1120260 h 2420679"/>
              <a:gd name="connsiteX114" fmla="*/ 4304719 w 5068393"/>
              <a:gd name="connsiteY114" fmla="*/ 1039873 h 2420679"/>
              <a:gd name="connsiteX115" fmla="*/ 4314767 w 5068393"/>
              <a:gd name="connsiteY115" fmla="*/ 989631 h 2420679"/>
              <a:gd name="connsiteX116" fmla="*/ 4365009 w 5068393"/>
              <a:gd name="connsiteY116" fmla="*/ 959486 h 2420679"/>
              <a:gd name="connsiteX117" fmla="*/ 4385106 w 5068393"/>
              <a:gd name="connsiteY117" fmla="*/ 929341 h 2420679"/>
              <a:gd name="connsiteX118" fmla="*/ 4425299 w 5068393"/>
              <a:gd name="connsiteY118" fmla="*/ 889148 h 2420679"/>
              <a:gd name="connsiteX119" fmla="*/ 4435347 w 5068393"/>
              <a:gd name="connsiteY119" fmla="*/ 828858 h 2420679"/>
              <a:gd name="connsiteX120" fmla="*/ 4455444 w 5068393"/>
              <a:gd name="connsiteY120" fmla="*/ 798713 h 2420679"/>
              <a:gd name="connsiteX121" fmla="*/ 4485589 w 5068393"/>
              <a:gd name="connsiteY121" fmla="*/ 738423 h 2420679"/>
              <a:gd name="connsiteX122" fmla="*/ 4515734 w 5068393"/>
              <a:gd name="connsiteY122" fmla="*/ 748471 h 2420679"/>
              <a:gd name="connsiteX123" fmla="*/ 4545879 w 5068393"/>
              <a:gd name="connsiteY123" fmla="*/ 859003 h 2420679"/>
              <a:gd name="connsiteX124" fmla="*/ 4565976 w 5068393"/>
              <a:gd name="connsiteY124" fmla="*/ 929341 h 2420679"/>
              <a:gd name="connsiteX125" fmla="*/ 4586073 w 5068393"/>
              <a:gd name="connsiteY125" fmla="*/ 959486 h 2420679"/>
              <a:gd name="connsiteX126" fmla="*/ 4626266 w 5068393"/>
              <a:gd name="connsiteY126" fmla="*/ 899196 h 2420679"/>
              <a:gd name="connsiteX127" fmla="*/ 4686556 w 5068393"/>
              <a:gd name="connsiteY127" fmla="*/ 798713 h 2420679"/>
              <a:gd name="connsiteX128" fmla="*/ 4696604 w 5068393"/>
              <a:gd name="connsiteY128" fmla="*/ 607794 h 2420679"/>
              <a:gd name="connsiteX129" fmla="*/ 4706653 w 5068393"/>
              <a:gd name="connsiteY129" fmla="*/ 567601 h 2420679"/>
              <a:gd name="connsiteX130" fmla="*/ 4756895 w 5068393"/>
              <a:gd name="connsiteY130" fmla="*/ 678133 h 2420679"/>
              <a:gd name="connsiteX131" fmla="*/ 4766943 w 5068393"/>
              <a:gd name="connsiteY131" fmla="*/ 758519 h 2420679"/>
              <a:gd name="connsiteX132" fmla="*/ 4776991 w 5068393"/>
              <a:gd name="connsiteY132" fmla="*/ 889148 h 2420679"/>
              <a:gd name="connsiteX133" fmla="*/ 4807136 w 5068393"/>
              <a:gd name="connsiteY133" fmla="*/ 979583 h 2420679"/>
              <a:gd name="connsiteX134" fmla="*/ 4817185 w 5068393"/>
              <a:gd name="connsiteY134" fmla="*/ 1009728 h 2420679"/>
              <a:gd name="connsiteX135" fmla="*/ 4827233 w 5068393"/>
              <a:gd name="connsiteY135" fmla="*/ 1039873 h 2420679"/>
              <a:gd name="connsiteX136" fmla="*/ 4857378 w 5068393"/>
              <a:gd name="connsiteY136" fmla="*/ 1070018 h 2420679"/>
              <a:gd name="connsiteX137" fmla="*/ 4867426 w 5068393"/>
              <a:gd name="connsiteY137" fmla="*/ 1210695 h 2420679"/>
              <a:gd name="connsiteX138" fmla="*/ 4907620 w 5068393"/>
              <a:gd name="connsiteY138" fmla="*/ 1230792 h 2420679"/>
              <a:gd name="connsiteX139" fmla="*/ 4967910 w 5068393"/>
              <a:gd name="connsiteY139" fmla="*/ 1170502 h 2420679"/>
              <a:gd name="connsiteX140" fmla="*/ 5008103 w 5068393"/>
              <a:gd name="connsiteY140" fmla="*/ 1100163 h 2420679"/>
              <a:gd name="connsiteX141" fmla="*/ 5048297 w 5068393"/>
              <a:gd name="connsiteY141" fmla="*/ 1039873 h 2420679"/>
              <a:gd name="connsiteX142" fmla="*/ 5068393 w 5068393"/>
              <a:gd name="connsiteY142" fmla="*/ 989631 h 2420679"/>
              <a:gd name="connsiteX0" fmla="*/ 0 w 5068393"/>
              <a:gd name="connsiteY0" fmla="*/ 2420679 h 2420679"/>
              <a:gd name="connsiteX1" fmla="*/ 181241 w 5068393"/>
              <a:gd name="connsiteY1" fmla="*/ 837297 h 2420679"/>
              <a:gd name="connsiteX2" fmla="*/ 168519 w 5068393"/>
              <a:gd name="connsiteY2" fmla="*/ 218048 h 2420679"/>
              <a:gd name="connsiteX3" fmla="*/ 276620 w 5068393"/>
              <a:gd name="connsiteY3" fmla="*/ 0 h 2420679"/>
              <a:gd name="connsiteX4" fmla="*/ 506442 w 5068393"/>
              <a:gd name="connsiteY4" fmla="*/ 498095 h 2420679"/>
              <a:gd name="connsiteX5" fmla="*/ 596877 w 5068393"/>
              <a:gd name="connsiteY5" fmla="*/ 646660 h 2420679"/>
              <a:gd name="connsiteX6" fmla="*/ 616974 w 5068393"/>
              <a:gd name="connsiteY6" fmla="*/ 909674 h 2420679"/>
              <a:gd name="connsiteX7" fmla="*/ 727506 w 5068393"/>
              <a:gd name="connsiteY7" fmla="*/ 780619 h 2420679"/>
              <a:gd name="connsiteX8" fmla="*/ 757651 w 5068393"/>
              <a:gd name="connsiteY8" fmla="*/ 810331 h 2420679"/>
              <a:gd name="connsiteX9" fmla="*/ 838037 w 5068393"/>
              <a:gd name="connsiteY9" fmla="*/ 1100163 h 2420679"/>
              <a:gd name="connsiteX10" fmla="*/ 868182 w 5068393"/>
              <a:gd name="connsiteY10" fmla="*/ 1080067 h 2420679"/>
              <a:gd name="connsiteX11" fmla="*/ 882012 w 5068393"/>
              <a:gd name="connsiteY11" fmla="*/ 1063104 h 2420679"/>
              <a:gd name="connsiteX12" fmla="*/ 968666 w 5068393"/>
              <a:gd name="connsiteY12" fmla="*/ 1029825 h 2420679"/>
              <a:gd name="connsiteX13" fmla="*/ 1018908 w 5068393"/>
              <a:gd name="connsiteY13" fmla="*/ 1150405 h 2420679"/>
              <a:gd name="connsiteX14" fmla="*/ 1089246 w 5068393"/>
              <a:gd name="connsiteY14" fmla="*/ 1200647 h 2420679"/>
              <a:gd name="connsiteX15" fmla="*/ 1088491 w 5068393"/>
              <a:gd name="connsiteY15" fmla="*/ 1220420 h 2420679"/>
              <a:gd name="connsiteX16" fmla="*/ 1219875 w 5068393"/>
              <a:gd name="connsiteY16" fmla="*/ 1311179 h 2420679"/>
              <a:gd name="connsiteX17" fmla="*/ 1260068 w 5068393"/>
              <a:gd name="connsiteY17" fmla="*/ 1291082 h 2420679"/>
              <a:gd name="connsiteX18" fmla="*/ 1300262 w 5068393"/>
              <a:gd name="connsiteY18" fmla="*/ 1230792 h 2420679"/>
              <a:gd name="connsiteX19" fmla="*/ 1310310 w 5068393"/>
              <a:gd name="connsiteY19" fmla="*/ 1120260 h 2420679"/>
              <a:gd name="connsiteX20" fmla="*/ 1400745 w 5068393"/>
              <a:gd name="connsiteY20" fmla="*/ 979583 h 2420679"/>
              <a:gd name="connsiteX21" fmla="*/ 1410793 w 5068393"/>
              <a:gd name="connsiteY21" fmla="*/ 929341 h 2420679"/>
              <a:gd name="connsiteX22" fmla="*/ 1450987 w 5068393"/>
              <a:gd name="connsiteY22" fmla="*/ 879100 h 2420679"/>
              <a:gd name="connsiteX23" fmla="*/ 1471084 w 5068393"/>
              <a:gd name="connsiteY23" fmla="*/ 848955 h 2420679"/>
              <a:gd name="connsiteX24" fmla="*/ 1481132 w 5068393"/>
              <a:gd name="connsiteY24" fmla="*/ 818809 h 2420679"/>
              <a:gd name="connsiteX25" fmla="*/ 1501229 w 5068393"/>
              <a:gd name="connsiteY25" fmla="*/ 768568 h 2420679"/>
              <a:gd name="connsiteX26" fmla="*/ 1521325 w 5068393"/>
              <a:gd name="connsiteY26" fmla="*/ 637939 h 2420679"/>
              <a:gd name="connsiteX27" fmla="*/ 1531374 w 5068393"/>
              <a:gd name="connsiteY27" fmla="*/ 828858 h 2420679"/>
              <a:gd name="connsiteX28" fmla="*/ 1551470 w 5068393"/>
              <a:gd name="connsiteY28" fmla="*/ 788664 h 2420679"/>
              <a:gd name="connsiteX29" fmla="*/ 1561519 w 5068393"/>
              <a:gd name="connsiteY29" fmla="*/ 758519 h 2420679"/>
              <a:gd name="connsiteX30" fmla="*/ 1611761 w 5068393"/>
              <a:gd name="connsiteY30" fmla="*/ 848955 h 2420679"/>
              <a:gd name="connsiteX31" fmla="*/ 1662002 w 5068393"/>
              <a:gd name="connsiteY31" fmla="*/ 909245 h 2420679"/>
              <a:gd name="connsiteX32" fmla="*/ 1692147 w 5068393"/>
              <a:gd name="connsiteY32" fmla="*/ 919293 h 2420679"/>
              <a:gd name="connsiteX33" fmla="*/ 1742389 w 5068393"/>
              <a:gd name="connsiteY33" fmla="*/ 808761 h 2420679"/>
              <a:gd name="connsiteX34" fmla="*/ 1802679 w 5068393"/>
              <a:gd name="connsiteY34" fmla="*/ 748471 h 2420679"/>
              <a:gd name="connsiteX35" fmla="*/ 1822776 w 5068393"/>
              <a:gd name="connsiteY35" fmla="*/ 708278 h 2420679"/>
              <a:gd name="connsiteX36" fmla="*/ 1852921 w 5068393"/>
              <a:gd name="connsiteY36" fmla="*/ 567601 h 2420679"/>
              <a:gd name="connsiteX37" fmla="*/ 1873018 w 5068393"/>
              <a:gd name="connsiteY37" fmla="*/ 597746 h 2420679"/>
              <a:gd name="connsiteX38" fmla="*/ 1883066 w 5068393"/>
              <a:gd name="connsiteY38" fmla="*/ 627891 h 2420679"/>
              <a:gd name="connsiteX39" fmla="*/ 1903163 w 5068393"/>
              <a:gd name="connsiteY39" fmla="*/ 698229 h 2420679"/>
              <a:gd name="connsiteX40" fmla="*/ 1953404 w 5068393"/>
              <a:gd name="connsiteY40" fmla="*/ 778616 h 2420679"/>
              <a:gd name="connsiteX41" fmla="*/ 1983550 w 5068393"/>
              <a:gd name="connsiteY41" fmla="*/ 939390 h 2420679"/>
              <a:gd name="connsiteX42" fmla="*/ 2013695 w 5068393"/>
              <a:gd name="connsiteY42" fmla="*/ 1049922 h 2420679"/>
              <a:gd name="connsiteX43" fmla="*/ 2033791 w 5068393"/>
              <a:gd name="connsiteY43" fmla="*/ 1130308 h 2420679"/>
              <a:gd name="connsiteX44" fmla="*/ 2053888 w 5068393"/>
              <a:gd name="connsiteY44" fmla="*/ 1160453 h 2420679"/>
              <a:gd name="connsiteX45" fmla="*/ 2084033 w 5068393"/>
              <a:gd name="connsiteY45" fmla="*/ 1150405 h 2420679"/>
              <a:gd name="connsiteX46" fmla="*/ 2094081 w 5068393"/>
              <a:gd name="connsiteY46" fmla="*/ 1120260 h 2420679"/>
              <a:gd name="connsiteX47" fmla="*/ 2114178 w 5068393"/>
              <a:gd name="connsiteY47" fmla="*/ 1090115 h 2420679"/>
              <a:gd name="connsiteX48" fmla="*/ 2144323 w 5068393"/>
              <a:gd name="connsiteY48" fmla="*/ 1039873 h 2420679"/>
              <a:gd name="connsiteX49" fmla="*/ 2184517 w 5068393"/>
              <a:gd name="connsiteY49" fmla="*/ 1070018 h 2420679"/>
              <a:gd name="connsiteX50" fmla="*/ 2285000 w 5068393"/>
              <a:gd name="connsiteY50" fmla="*/ 1160453 h 2420679"/>
              <a:gd name="connsiteX51" fmla="*/ 2325193 w 5068393"/>
              <a:gd name="connsiteY51" fmla="*/ 1230792 h 2420679"/>
              <a:gd name="connsiteX52" fmla="*/ 2355339 w 5068393"/>
              <a:gd name="connsiteY52" fmla="*/ 1250889 h 2420679"/>
              <a:gd name="connsiteX53" fmla="*/ 2365387 w 5068393"/>
              <a:gd name="connsiteY53" fmla="*/ 1281034 h 2420679"/>
              <a:gd name="connsiteX54" fmla="*/ 2385484 w 5068393"/>
              <a:gd name="connsiteY54" fmla="*/ 1250889 h 2420679"/>
              <a:gd name="connsiteX55" fmla="*/ 2395532 w 5068393"/>
              <a:gd name="connsiteY55" fmla="*/ 1210695 h 2420679"/>
              <a:gd name="connsiteX56" fmla="*/ 2415629 w 5068393"/>
              <a:gd name="connsiteY56" fmla="*/ 1160453 h 2420679"/>
              <a:gd name="connsiteX57" fmla="*/ 2425677 w 5068393"/>
              <a:gd name="connsiteY57" fmla="*/ 1130308 h 2420679"/>
              <a:gd name="connsiteX58" fmla="*/ 2435725 w 5068393"/>
              <a:gd name="connsiteY58" fmla="*/ 969535 h 2420679"/>
              <a:gd name="connsiteX59" fmla="*/ 2465870 w 5068393"/>
              <a:gd name="connsiteY59" fmla="*/ 879100 h 2420679"/>
              <a:gd name="connsiteX60" fmla="*/ 2496015 w 5068393"/>
              <a:gd name="connsiteY60" fmla="*/ 828858 h 2420679"/>
              <a:gd name="connsiteX61" fmla="*/ 2506064 w 5068393"/>
              <a:gd name="connsiteY61" fmla="*/ 768568 h 2420679"/>
              <a:gd name="connsiteX62" fmla="*/ 2516112 w 5068393"/>
              <a:gd name="connsiteY62" fmla="*/ 798713 h 2420679"/>
              <a:gd name="connsiteX63" fmla="*/ 2526161 w 5068393"/>
              <a:gd name="connsiteY63" fmla="*/ 859003 h 2420679"/>
              <a:gd name="connsiteX64" fmla="*/ 2556306 w 5068393"/>
              <a:gd name="connsiteY64" fmla="*/ 929341 h 2420679"/>
              <a:gd name="connsiteX65" fmla="*/ 2566354 w 5068393"/>
              <a:gd name="connsiteY65" fmla="*/ 1049922 h 2420679"/>
              <a:gd name="connsiteX66" fmla="*/ 2586451 w 5068393"/>
              <a:gd name="connsiteY66" fmla="*/ 1170502 h 2420679"/>
              <a:gd name="connsiteX67" fmla="*/ 2646741 w 5068393"/>
              <a:gd name="connsiteY67" fmla="*/ 1110212 h 2420679"/>
              <a:gd name="connsiteX68" fmla="*/ 2707031 w 5068393"/>
              <a:gd name="connsiteY68" fmla="*/ 1070018 h 2420679"/>
              <a:gd name="connsiteX69" fmla="*/ 2757273 w 5068393"/>
              <a:gd name="connsiteY69" fmla="*/ 1009728 h 2420679"/>
              <a:gd name="connsiteX70" fmla="*/ 2797466 w 5068393"/>
              <a:gd name="connsiteY70" fmla="*/ 949438 h 2420679"/>
              <a:gd name="connsiteX71" fmla="*/ 2867804 w 5068393"/>
              <a:gd name="connsiteY71" fmla="*/ 889148 h 2420679"/>
              <a:gd name="connsiteX72" fmla="*/ 2918046 w 5068393"/>
              <a:gd name="connsiteY72" fmla="*/ 899196 h 2420679"/>
              <a:gd name="connsiteX73" fmla="*/ 2968288 w 5068393"/>
              <a:gd name="connsiteY73" fmla="*/ 939390 h 2420679"/>
              <a:gd name="connsiteX74" fmla="*/ 3028578 w 5068393"/>
              <a:gd name="connsiteY74" fmla="*/ 969535 h 2420679"/>
              <a:gd name="connsiteX75" fmla="*/ 3058723 w 5068393"/>
              <a:gd name="connsiteY75" fmla="*/ 999680 h 2420679"/>
              <a:gd name="connsiteX76" fmla="*/ 3068772 w 5068393"/>
              <a:gd name="connsiteY76" fmla="*/ 1029825 h 2420679"/>
              <a:gd name="connsiteX77" fmla="*/ 3149158 w 5068393"/>
              <a:gd name="connsiteY77" fmla="*/ 1070018 h 2420679"/>
              <a:gd name="connsiteX78" fmla="*/ 3189352 w 5068393"/>
              <a:gd name="connsiteY78" fmla="*/ 1090115 h 2420679"/>
              <a:gd name="connsiteX79" fmla="*/ 3219497 w 5068393"/>
              <a:gd name="connsiteY79" fmla="*/ 1059970 h 2420679"/>
              <a:gd name="connsiteX80" fmla="*/ 3249642 w 5068393"/>
              <a:gd name="connsiteY80" fmla="*/ 1039873 h 2420679"/>
              <a:gd name="connsiteX81" fmla="*/ 3319980 w 5068393"/>
              <a:gd name="connsiteY81" fmla="*/ 969535 h 2420679"/>
              <a:gd name="connsiteX82" fmla="*/ 3330029 w 5068393"/>
              <a:gd name="connsiteY82" fmla="*/ 929341 h 2420679"/>
              <a:gd name="connsiteX83" fmla="*/ 3360174 w 5068393"/>
              <a:gd name="connsiteY83" fmla="*/ 848955 h 2420679"/>
              <a:gd name="connsiteX84" fmla="*/ 3370222 w 5068393"/>
              <a:gd name="connsiteY84" fmla="*/ 748471 h 2420679"/>
              <a:gd name="connsiteX85" fmla="*/ 3390319 w 5068393"/>
              <a:gd name="connsiteY85" fmla="*/ 698229 h 2420679"/>
              <a:gd name="connsiteX86" fmla="*/ 3400367 w 5068393"/>
              <a:gd name="connsiteY86" fmla="*/ 658036 h 2420679"/>
              <a:gd name="connsiteX87" fmla="*/ 3420464 w 5068393"/>
              <a:gd name="connsiteY87" fmla="*/ 627891 h 2420679"/>
              <a:gd name="connsiteX88" fmla="*/ 3450609 w 5068393"/>
              <a:gd name="connsiteY88" fmla="*/ 537456 h 2420679"/>
              <a:gd name="connsiteX89" fmla="*/ 3470706 w 5068393"/>
              <a:gd name="connsiteY89" fmla="*/ 507311 h 2420679"/>
              <a:gd name="connsiteX90" fmla="*/ 3490802 w 5068393"/>
              <a:gd name="connsiteY90" fmla="*/ 426924 h 2420679"/>
              <a:gd name="connsiteX91" fmla="*/ 3556101 w 5068393"/>
              <a:gd name="connsiteY91" fmla="*/ 218048 h 2420679"/>
              <a:gd name="connsiteX92" fmla="*/ 3551092 w 5068393"/>
              <a:gd name="connsiteY92" fmla="*/ 557552 h 2420679"/>
              <a:gd name="connsiteX93" fmla="*/ 3601334 w 5068393"/>
              <a:gd name="connsiteY93" fmla="*/ 688181 h 2420679"/>
              <a:gd name="connsiteX94" fmla="*/ 3611382 w 5068393"/>
              <a:gd name="connsiteY94" fmla="*/ 838906 h 2420679"/>
              <a:gd name="connsiteX95" fmla="*/ 3641528 w 5068393"/>
              <a:gd name="connsiteY95" fmla="*/ 1009728 h 2420679"/>
              <a:gd name="connsiteX96" fmla="*/ 3681721 w 5068393"/>
              <a:gd name="connsiteY96" fmla="*/ 1130308 h 2420679"/>
              <a:gd name="connsiteX97" fmla="*/ 3691769 w 5068393"/>
              <a:gd name="connsiteY97" fmla="*/ 1170502 h 2420679"/>
              <a:gd name="connsiteX98" fmla="*/ 3701818 w 5068393"/>
              <a:gd name="connsiteY98" fmla="*/ 1301130 h 2420679"/>
              <a:gd name="connsiteX99" fmla="*/ 3721914 w 5068393"/>
              <a:gd name="connsiteY99" fmla="*/ 1361420 h 2420679"/>
              <a:gd name="connsiteX100" fmla="*/ 3731963 w 5068393"/>
              <a:gd name="connsiteY100" fmla="*/ 1391566 h 2420679"/>
              <a:gd name="connsiteX101" fmla="*/ 3792253 w 5068393"/>
              <a:gd name="connsiteY101" fmla="*/ 1311179 h 2420679"/>
              <a:gd name="connsiteX102" fmla="*/ 3842495 w 5068393"/>
              <a:gd name="connsiteY102" fmla="*/ 1230792 h 2420679"/>
              <a:gd name="connsiteX103" fmla="*/ 3862591 w 5068393"/>
              <a:gd name="connsiteY103" fmla="*/ 1160453 h 2420679"/>
              <a:gd name="connsiteX104" fmla="*/ 3872640 w 5068393"/>
              <a:gd name="connsiteY104" fmla="*/ 1100163 h 2420679"/>
              <a:gd name="connsiteX105" fmla="*/ 3902785 w 5068393"/>
              <a:gd name="connsiteY105" fmla="*/ 1029825 h 2420679"/>
              <a:gd name="connsiteX106" fmla="*/ 3912833 w 5068393"/>
              <a:gd name="connsiteY106" fmla="*/ 929341 h 2420679"/>
              <a:gd name="connsiteX107" fmla="*/ 3942978 w 5068393"/>
              <a:gd name="connsiteY107" fmla="*/ 859003 h 2420679"/>
              <a:gd name="connsiteX108" fmla="*/ 4013317 w 5068393"/>
              <a:gd name="connsiteY108" fmla="*/ 949438 h 2420679"/>
              <a:gd name="connsiteX109" fmla="*/ 4033413 w 5068393"/>
              <a:gd name="connsiteY109" fmla="*/ 989631 h 2420679"/>
              <a:gd name="connsiteX110" fmla="*/ 4043462 w 5068393"/>
              <a:gd name="connsiteY110" fmla="*/ 1090115 h 2420679"/>
              <a:gd name="connsiteX111" fmla="*/ 4093703 w 5068393"/>
              <a:gd name="connsiteY111" fmla="*/ 1110212 h 2420679"/>
              <a:gd name="connsiteX112" fmla="*/ 4264525 w 5068393"/>
              <a:gd name="connsiteY112" fmla="*/ 1130308 h 2420679"/>
              <a:gd name="connsiteX113" fmla="*/ 4294670 w 5068393"/>
              <a:gd name="connsiteY113" fmla="*/ 1120260 h 2420679"/>
              <a:gd name="connsiteX114" fmla="*/ 4304719 w 5068393"/>
              <a:gd name="connsiteY114" fmla="*/ 1039873 h 2420679"/>
              <a:gd name="connsiteX115" fmla="*/ 4314767 w 5068393"/>
              <a:gd name="connsiteY115" fmla="*/ 989631 h 2420679"/>
              <a:gd name="connsiteX116" fmla="*/ 4365009 w 5068393"/>
              <a:gd name="connsiteY116" fmla="*/ 959486 h 2420679"/>
              <a:gd name="connsiteX117" fmla="*/ 4385106 w 5068393"/>
              <a:gd name="connsiteY117" fmla="*/ 929341 h 2420679"/>
              <a:gd name="connsiteX118" fmla="*/ 4425299 w 5068393"/>
              <a:gd name="connsiteY118" fmla="*/ 889148 h 2420679"/>
              <a:gd name="connsiteX119" fmla="*/ 4435347 w 5068393"/>
              <a:gd name="connsiteY119" fmla="*/ 828858 h 2420679"/>
              <a:gd name="connsiteX120" fmla="*/ 4455444 w 5068393"/>
              <a:gd name="connsiteY120" fmla="*/ 798713 h 2420679"/>
              <a:gd name="connsiteX121" fmla="*/ 4485589 w 5068393"/>
              <a:gd name="connsiteY121" fmla="*/ 738423 h 2420679"/>
              <a:gd name="connsiteX122" fmla="*/ 4515734 w 5068393"/>
              <a:gd name="connsiteY122" fmla="*/ 748471 h 2420679"/>
              <a:gd name="connsiteX123" fmla="*/ 4545879 w 5068393"/>
              <a:gd name="connsiteY123" fmla="*/ 859003 h 2420679"/>
              <a:gd name="connsiteX124" fmla="*/ 4565976 w 5068393"/>
              <a:gd name="connsiteY124" fmla="*/ 929341 h 2420679"/>
              <a:gd name="connsiteX125" fmla="*/ 4586073 w 5068393"/>
              <a:gd name="connsiteY125" fmla="*/ 959486 h 2420679"/>
              <a:gd name="connsiteX126" fmla="*/ 4626266 w 5068393"/>
              <a:gd name="connsiteY126" fmla="*/ 899196 h 2420679"/>
              <a:gd name="connsiteX127" fmla="*/ 4686556 w 5068393"/>
              <a:gd name="connsiteY127" fmla="*/ 798713 h 2420679"/>
              <a:gd name="connsiteX128" fmla="*/ 4696604 w 5068393"/>
              <a:gd name="connsiteY128" fmla="*/ 607794 h 2420679"/>
              <a:gd name="connsiteX129" fmla="*/ 4706653 w 5068393"/>
              <a:gd name="connsiteY129" fmla="*/ 567601 h 2420679"/>
              <a:gd name="connsiteX130" fmla="*/ 4756895 w 5068393"/>
              <a:gd name="connsiteY130" fmla="*/ 678133 h 2420679"/>
              <a:gd name="connsiteX131" fmla="*/ 4766943 w 5068393"/>
              <a:gd name="connsiteY131" fmla="*/ 758519 h 2420679"/>
              <a:gd name="connsiteX132" fmla="*/ 4776991 w 5068393"/>
              <a:gd name="connsiteY132" fmla="*/ 889148 h 2420679"/>
              <a:gd name="connsiteX133" fmla="*/ 4807136 w 5068393"/>
              <a:gd name="connsiteY133" fmla="*/ 979583 h 2420679"/>
              <a:gd name="connsiteX134" fmla="*/ 4817185 w 5068393"/>
              <a:gd name="connsiteY134" fmla="*/ 1009728 h 2420679"/>
              <a:gd name="connsiteX135" fmla="*/ 4827233 w 5068393"/>
              <a:gd name="connsiteY135" fmla="*/ 1039873 h 2420679"/>
              <a:gd name="connsiteX136" fmla="*/ 4857378 w 5068393"/>
              <a:gd name="connsiteY136" fmla="*/ 1070018 h 2420679"/>
              <a:gd name="connsiteX137" fmla="*/ 4867426 w 5068393"/>
              <a:gd name="connsiteY137" fmla="*/ 1210695 h 2420679"/>
              <a:gd name="connsiteX138" fmla="*/ 4907620 w 5068393"/>
              <a:gd name="connsiteY138" fmla="*/ 1230792 h 2420679"/>
              <a:gd name="connsiteX139" fmla="*/ 4967910 w 5068393"/>
              <a:gd name="connsiteY139" fmla="*/ 1170502 h 2420679"/>
              <a:gd name="connsiteX140" fmla="*/ 5008103 w 5068393"/>
              <a:gd name="connsiteY140" fmla="*/ 1100163 h 2420679"/>
              <a:gd name="connsiteX141" fmla="*/ 5048297 w 5068393"/>
              <a:gd name="connsiteY141" fmla="*/ 1039873 h 2420679"/>
              <a:gd name="connsiteX142" fmla="*/ 5068393 w 5068393"/>
              <a:gd name="connsiteY142" fmla="*/ 989631 h 2420679"/>
              <a:gd name="connsiteX0" fmla="*/ 0 w 5068393"/>
              <a:gd name="connsiteY0" fmla="*/ 2420679 h 2420679"/>
              <a:gd name="connsiteX1" fmla="*/ 181241 w 5068393"/>
              <a:gd name="connsiteY1" fmla="*/ 837297 h 2420679"/>
              <a:gd name="connsiteX2" fmla="*/ 168519 w 5068393"/>
              <a:gd name="connsiteY2" fmla="*/ 218048 h 2420679"/>
              <a:gd name="connsiteX3" fmla="*/ 276620 w 5068393"/>
              <a:gd name="connsiteY3" fmla="*/ 0 h 2420679"/>
              <a:gd name="connsiteX4" fmla="*/ 506442 w 5068393"/>
              <a:gd name="connsiteY4" fmla="*/ 498095 h 2420679"/>
              <a:gd name="connsiteX5" fmla="*/ 596877 w 5068393"/>
              <a:gd name="connsiteY5" fmla="*/ 646660 h 2420679"/>
              <a:gd name="connsiteX6" fmla="*/ 616974 w 5068393"/>
              <a:gd name="connsiteY6" fmla="*/ 909674 h 2420679"/>
              <a:gd name="connsiteX7" fmla="*/ 727506 w 5068393"/>
              <a:gd name="connsiteY7" fmla="*/ 780619 h 2420679"/>
              <a:gd name="connsiteX8" fmla="*/ 757651 w 5068393"/>
              <a:gd name="connsiteY8" fmla="*/ 810331 h 2420679"/>
              <a:gd name="connsiteX9" fmla="*/ 838037 w 5068393"/>
              <a:gd name="connsiteY9" fmla="*/ 1100163 h 2420679"/>
              <a:gd name="connsiteX10" fmla="*/ 868182 w 5068393"/>
              <a:gd name="connsiteY10" fmla="*/ 1080067 h 2420679"/>
              <a:gd name="connsiteX11" fmla="*/ 882012 w 5068393"/>
              <a:gd name="connsiteY11" fmla="*/ 1063104 h 2420679"/>
              <a:gd name="connsiteX12" fmla="*/ 968666 w 5068393"/>
              <a:gd name="connsiteY12" fmla="*/ 1029825 h 2420679"/>
              <a:gd name="connsiteX13" fmla="*/ 1018908 w 5068393"/>
              <a:gd name="connsiteY13" fmla="*/ 1150405 h 2420679"/>
              <a:gd name="connsiteX14" fmla="*/ 1089246 w 5068393"/>
              <a:gd name="connsiteY14" fmla="*/ 1200647 h 2420679"/>
              <a:gd name="connsiteX15" fmla="*/ 1088491 w 5068393"/>
              <a:gd name="connsiteY15" fmla="*/ 1220420 h 2420679"/>
              <a:gd name="connsiteX16" fmla="*/ 1219875 w 5068393"/>
              <a:gd name="connsiteY16" fmla="*/ 1311179 h 2420679"/>
              <a:gd name="connsiteX17" fmla="*/ 1260068 w 5068393"/>
              <a:gd name="connsiteY17" fmla="*/ 1291082 h 2420679"/>
              <a:gd name="connsiteX18" fmla="*/ 1300262 w 5068393"/>
              <a:gd name="connsiteY18" fmla="*/ 1230792 h 2420679"/>
              <a:gd name="connsiteX19" fmla="*/ 1310310 w 5068393"/>
              <a:gd name="connsiteY19" fmla="*/ 1120260 h 2420679"/>
              <a:gd name="connsiteX20" fmla="*/ 1400745 w 5068393"/>
              <a:gd name="connsiteY20" fmla="*/ 979583 h 2420679"/>
              <a:gd name="connsiteX21" fmla="*/ 1410793 w 5068393"/>
              <a:gd name="connsiteY21" fmla="*/ 929341 h 2420679"/>
              <a:gd name="connsiteX22" fmla="*/ 1450987 w 5068393"/>
              <a:gd name="connsiteY22" fmla="*/ 879100 h 2420679"/>
              <a:gd name="connsiteX23" fmla="*/ 1471084 w 5068393"/>
              <a:gd name="connsiteY23" fmla="*/ 848955 h 2420679"/>
              <a:gd name="connsiteX24" fmla="*/ 1481132 w 5068393"/>
              <a:gd name="connsiteY24" fmla="*/ 818809 h 2420679"/>
              <a:gd name="connsiteX25" fmla="*/ 1501229 w 5068393"/>
              <a:gd name="connsiteY25" fmla="*/ 768568 h 2420679"/>
              <a:gd name="connsiteX26" fmla="*/ 1521325 w 5068393"/>
              <a:gd name="connsiteY26" fmla="*/ 637939 h 2420679"/>
              <a:gd name="connsiteX27" fmla="*/ 1531374 w 5068393"/>
              <a:gd name="connsiteY27" fmla="*/ 828858 h 2420679"/>
              <a:gd name="connsiteX28" fmla="*/ 1551470 w 5068393"/>
              <a:gd name="connsiteY28" fmla="*/ 788664 h 2420679"/>
              <a:gd name="connsiteX29" fmla="*/ 1561519 w 5068393"/>
              <a:gd name="connsiteY29" fmla="*/ 758519 h 2420679"/>
              <a:gd name="connsiteX30" fmla="*/ 1611761 w 5068393"/>
              <a:gd name="connsiteY30" fmla="*/ 848955 h 2420679"/>
              <a:gd name="connsiteX31" fmla="*/ 1662002 w 5068393"/>
              <a:gd name="connsiteY31" fmla="*/ 909245 h 2420679"/>
              <a:gd name="connsiteX32" fmla="*/ 1692147 w 5068393"/>
              <a:gd name="connsiteY32" fmla="*/ 919293 h 2420679"/>
              <a:gd name="connsiteX33" fmla="*/ 1742389 w 5068393"/>
              <a:gd name="connsiteY33" fmla="*/ 808761 h 2420679"/>
              <a:gd name="connsiteX34" fmla="*/ 1802679 w 5068393"/>
              <a:gd name="connsiteY34" fmla="*/ 748471 h 2420679"/>
              <a:gd name="connsiteX35" fmla="*/ 1822776 w 5068393"/>
              <a:gd name="connsiteY35" fmla="*/ 708278 h 2420679"/>
              <a:gd name="connsiteX36" fmla="*/ 1852921 w 5068393"/>
              <a:gd name="connsiteY36" fmla="*/ 567601 h 2420679"/>
              <a:gd name="connsiteX37" fmla="*/ 1873018 w 5068393"/>
              <a:gd name="connsiteY37" fmla="*/ 597746 h 2420679"/>
              <a:gd name="connsiteX38" fmla="*/ 1883066 w 5068393"/>
              <a:gd name="connsiteY38" fmla="*/ 627891 h 2420679"/>
              <a:gd name="connsiteX39" fmla="*/ 1903163 w 5068393"/>
              <a:gd name="connsiteY39" fmla="*/ 698229 h 2420679"/>
              <a:gd name="connsiteX40" fmla="*/ 1953404 w 5068393"/>
              <a:gd name="connsiteY40" fmla="*/ 778616 h 2420679"/>
              <a:gd name="connsiteX41" fmla="*/ 1983550 w 5068393"/>
              <a:gd name="connsiteY41" fmla="*/ 939390 h 2420679"/>
              <a:gd name="connsiteX42" fmla="*/ 2013695 w 5068393"/>
              <a:gd name="connsiteY42" fmla="*/ 1049922 h 2420679"/>
              <a:gd name="connsiteX43" fmla="*/ 2033791 w 5068393"/>
              <a:gd name="connsiteY43" fmla="*/ 1130308 h 2420679"/>
              <a:gd name="connsiteX44" fmla="*/ 2053888 w 5068393"/>
              <a:gd name="connsiteY44" fmla="*/ 1160453 h 2420679"/>
              <a:gd name="connsiteX45" fmla="*/ 2084033 w 5068393"/>
              <a:gd name="connsiteY45" fmla="*/ 1150405 h 2420679"/>
              <a:gd name="connsiteX46" fmla="*/ 2094081 w 5068393"/>
              <a:gd name="connsiteY46" fmla="*/ 1120260 h 2420679"/>
              <a:gd name="connsiteX47" fmla="*/ 2114178 w 5068393"/>
              <a:gd name="connsiteY47" fmla="*/ 1090115 h 2420679"/>
              <a:gd name="connsiteX48" fmla="*/ 2144323 w 5068393"/>
              <a:gd name="connsiteY48" fmla="*/ 1039873 h 2420679"/>
              <a:gd name="connsiteX49" fmla="*/ 2184517 w 5068393"/>
              <a:gd name="connsiteY49" fmla="*/ 1070018 h 2420679"/>
              <a:gd name="connsiteX50" fmla="*/ 2285000 w 5068393"/>
              <a:gd name="connsiteY50" fmla="*/ 1160453 h 2420679"/>
              <a:gd name="connsiteX51" fmla="*/ 2325193 w 5068393"/>
              <a:gd name="connsiteY51" fmla="*/ 1230792 h 2420679"/>
              <a:gd name="connsiteX52" fmla="*/ 2355339 w 5068393"/>
              <a:gd name="connsiteY52" fmla="*/ 1250889 h 2420679"/>
              <a:gd name="connsiteX53" fmla="*/ 2365387 w 5068393"/>
              <a:gd name="connsiteY53" fmla="*/ 1281034 h 2420679"/>
              <a:gd name="connsiteX54" fmla="*/ 2385484 w 5068393"/>
              <a:gd name="connsiteY54" fmla="*/ 1250889 h 2420679"/>
              <a:gd name="connsiteX55" fmla="*/ 2395532 w 5068393"/>
              <a:gd name="connsiteY55" fmla="*/ 1210695 h 2420679"/>
              <a:gd name="connsiteX56" fmla="*/ 2415629 w 5068393"/>
              <a:gd name="connsiteY56" fmla="*/ 1160453 h 2420679"/>
              <a:gd name="connsiteX57" fmla="*/ 2425677 w 5068393"/>
              <a:gd name="connsiteY57" fmla="*/ 1130308 h 2420679"/>
              <a:gd name="connsiteX58" fmla="*/ 2435725 w 5068393"/>
              <a:gd name="connsiteY58" fmla="*/ 969535 h 2420679"/>
              <a:gd name="connsiteX59" fmla="*/ 2465870 w 5068393"/>
              <a:gd name="connsiteY59" fmla="*/ 879100 h 2420679"/>
              <a:gd name="connsiteX60" fmla="*/ 2496015 w 5068393"/>
              <a:gd name="connsiteY60" fmla="*/ 828858 h 2420679"/>
              <a:gd name="connsiteX61" fmla="*/ 2506064 w 5068393"/>
              <a:gd name="connsiteY61" fmla="*/ 768568 h 2420679"/>
              <a:gd name="connsiteX62" fmla="*/ 2516112 w 5068393"/>
              <a:gd name="connsiteY62" fmla="*/ 798713 h 2420679"/>
              <a:gd name="connsiteX63" fmla="*/ 2526161 w 5068393"/>
              <a:gd name="connsiteY63" fmla="*/ 859003 h 2420679"/>
              <a:gd name="connsiteX64" fmla="*/ 2556306 w 5068393"/>
              <a:gd name="connsiteY64" fmla="*/ 929341 h 2420679"/>
              <a:gd name="connsiteX65" fmla="*/ 2566354 w 5068393"/>
              <a:gd name="connsiteY65" fmla="*/ 1049922 h 2420679"/>
              <a:gd name="connsiteX66" fmla="*/ 2586451 w 5068393"/>
              <a:gd name="connsiteY66" fmla="*/ 1170502 h 2420679"/>
              <a:gd name="connsiteX67" fmla="*/ 2646741 w 5068393"/>
              <a:gd name="connsiteY67" fmla="*/ 1110212 h 2420679"/>
              <a:gd name="connsiteX68" fmla="*/ 2707031 w 5068393"/>
              <a:gd name="connsiteY68" fmla="*/ 1070018 h 2420679"/>
              <a:gd name="connsiteX69" fmla="*/ 2757273 w 5068393"/>
              <a:gd name="connsiteY69" fmla="*/ 1009728 h 2420679"/>
              <a:gd name="connsiteX70" fmla="*/ 2797466 w 5068393"/>
              <a:gd name="connsiteY70" fmla="*/ 949438 h 2420679"/>
              <a:gd name="connsiteX71" fmla="*/ 2867804 w 5068393"/>
              <a:gd name="connsiteY71" fmla="*/ 889148 h 2420679"/>
              <a:gd name="connsiteX72" fmla="*/ 2918046 w 5068393"/>
              <a:gd name="connsiteY72" fmla="*/ 899196 h 2420679"/>
              <a:gd name="connsiteX73" fmla="*/ 2968288 w 5068393"/>
              <a:gd name="connsiteY73" fmla="*/ 939390 h 2420679"/>
              <a:gd name="connsiteX74" fmla="*/ 3028578 w 5068393"/>
              <a:gd name="connsiteY74" fmla="*/ 969535 h 2420679"/>
              <a:gd name="connsiteX75" fmla="*/ 3058723 w 5068393"/>
              <a:gd name="connsiteY75" fmla="*/ 999680 h 2420679"/>
              <a:gd name="connsiteX76" fmla="*/ 3068772 w 5068393"/>
              <a:gd name="connsiteY76" fmla="*/ 1029825 h 2420679"/>
              <a:gd name="connsiteX77" fmla="*/ 3149158 w 5068393"/>
              <a:gd name="connsiteY77" fmla="*/ 1070018 h 2420679"/>
              <a:gd name="connsiteX78" fmla="*/ 3189352 w 5068393"/>
              <a:gd name="connsiteY78" fmla="*/ 1090115 h 2420679"/>
              <a:gd name="connsiteX79" fmla="*/ 3219497 w 5068393"/>
              <a:gd name="connsiteY79" fmla="*/ 1059970 h 2420679"/>
              <a:gd name="connsiteX80" fmla="*/ 3249642 w 5068393"/>
              <a:gd name="connsiteY80" fmla="*/ 1039873 h 2420679"/>
              <a:gd name="connsiteX81" fmla="*/ 3319980 w 5068393"/>
              <a:gd name="connsiteY81" fmla="*/ 969535 h 2420679"/>
              <a:gd name="connsiteX82" fmla="*/ 3330029 w 5068393"/>
              <a:gd name="connsiteY82" fmla="*/ 929341 h 2420679"/>
              <a:gd name="connsiteX83" fmla="*/ 3360174 w 5068393"/>
              <a:gd name="connsiteY83" fmla="*/ 848955 h 2420679"/>
              <a:gd name="connsiteX84" fmla="*/ 3370222 w 5068393"/>
              <a:gd name="connsiteY84" fmla="*/ 748471 h 2420679"/>
              <a:gd name="connsiteX85" fmla="*/ 3390319 w 5068393"/>
              <a:gd name="connsiteY85" fmla="*/ 698229 h 2420679"/>
              <a:gd name="connsiteX86" fmla="*/ 3400367 w 5068393"/>
              <a:gd name="connsiteY86" fmla="*/ 658036 h 2420679"/>
              <a:gd name="connsiteX87" fmla="*/ 3420464 w 5068393"/>
              <a:gd name="connsiteY87" fmla="*/ 627891 h 2420679"/>
              <a:gd name="connsiteX88" fmla="*/ 3450609 w 5068393"/>
              <a:gd name="connsiteY88" fmla="*/ 537456 h 2420679"/>
              <a:gd name="connsiteX89" fmla="*/ 3470706 w 5068393"/>
              <a:gd name="connsiteY89" fmla="*/ 507311 h 2420679"/>
              <a:gd name="connsiteX90" fmla="*/ 3490802 w 5068393"/>
              <a:gd name="connsiteY90" fmla="*/ 426924 h 2420679"/>
              <a:gd name="connsiteX91" fmla="*/ 3556101 w 5068393"/>
              <a:gd name="connsiteY91" fmla="*/ 218048 h 2420679"/>
              <a:gd name="connsiteX92" fmla="*/ 3551092 w 5068393"/>
              <a:gd name="connsiteY92" fmla="*/ 557552 h 2420679"/>
              <a:gd name="connsiteX93" fmla="*/ 3601334 w 5068393"/>
              <a:gd name="connsiteY93" fmla="*/ 688181 h 2420679"/>
              <a:gd name="connsiteX94" fmla="*/ 3611382 w 5068393"/>
              <a:gd name="connsiteY94" fmla="*/ 838906 h 2420679"/>
              <a:gd name="connsiteX95" fmla="*/ 3641528 w 5068393"/>
              <a:gd name="connsiteY95" fmla="*/ 1009728 h 2420679"/>
              <a:gd name="connsiteX96" fmla="*/ 3681721 w 5068393"/>
              <a:gd name="connsiteY96" fmla="*/ 1130308 h 2420679"/>
              <a:gd name="connsiteX97" fmla="*/ 3691769 w 5068393"/>
              <a:gd name="connsiteY97" fmla="*/ 1170502 h 2420679"/>
              <a:gd name="connsiteX98" fmla="*/ 3701818 w 5068393"/>
              <a:gd name="connsiteY98" fmla="*/ 1301130 h 2420679"/>
              <a:gd name="connsiteX99" fmla="*/ 3721914 w 5068393"/>
              <a:gd name="connsiteY99" fmla="*/ 1361420 h 2420679"/>
              <a:gd name="connsiteX100" fmla="*/ 3731963 w 5068393"/>
              <a:gd name="connsiteY100" fmla="*/ 1391566 h 2420679"/>
              <a:gd name="connsiteX101" fmla="*/ 3792253 w 5068393"/>
              <a:gd name="connsiteY101" fmla="*/ 1311179 h 2420679"/>
              <a:gd name="connsiteX102" fmla="*/ 3842495 w 5068393"/>
              <a:gd name="connsiteY102" fmla="*/ 1230792 h 2420679"/>
              <a:gd name="connsiteX103" fmla="*/ 3862591 w 5068393"/>
              <a:gd name="connsiteY103" fmla="*/ 1160453 h 2420679"/>
              <a:gd name="connsiteX104" fmla="*/ 3872640 w 5068393"/>
              <a:gd name="connsiteY104" fmla="*/ 1100163 h 2420679"/>
              <a:gd name="connsiteX105" fmla="*/ 3902785 w 5068393"/>
              <a:gd name="connsiteY105" fmla="*/ 1029825 h 2420679"/>
              <a:gd name="connsiteX106" fmla="*/ 3912833 w 5068393"/>
              <a:gd name="connsiteY106" fmla="*/ 929341 h 2420679"/>
              <a:gd name="connsiteX107" fmla="*/ 3942978 w 5068393"/>
              <a:gd name="connsiteY107" fmla="*/ 859003 h 2420679"/>
              <a:gd name="connsiteX108" fmla="*/ 4013317 w 5068393"/>
              <a:gd name="connsiteY108" fmla="*/ 949438 h 2420679"/>
              <a:gd name="connsiteX109" fmla="*/ 4033413 w 5068393"/>
              <a:gd name="connsiteY109" fmla="*/ 989631 h 2420679"/>
              <a:gd name="connsiteX110" fmla="*/ 4043462 w 5068393"/>
              <a:gd name="connsiteY110" fmla="*/ 1090115 h 2420679"/>
              <a:gd name="connsiteX111" fmla="*/ 4093703 w 5068393"/>
              <a:gd name="connsiteY111" fmla="*/ 1110212 h 2420679"/>
              <a:gd name="connsiteX112" fmla="*/ 4264525 w 5068393"/>
              <a:gd name="connsiteY112" fmla="*/ 1130308 h 2420679"/>
              <a:gd name="connsiteX113" fmla="*/ 4294670 w 5068393"/>
              <a:gd name="connsiteY113" fmla="*/ 1120260 h 2420679"/>
              <a:gd name="connsiteX114" fmla="*/ 4304719 w 5068393"/>
              <a:gd name="connsiteY114" fmla="*/ 1039873 h 2420679"/>
              <a:gd name="connsiteX115" fmla="*/ 4314767 w 5068393"/>
              <a:gd name="connsiteY115" fmla="*/ 989631 h 2420679"/>
              <a:gd name="connsiteX116" fmla="*/ 4365009 w 5068393"/>
              <a:gd name="connsiteY116" fmla="*/ 959486 h 2420679"/>
              <a:gd name="connsiteX117" fmla="*/ 4385106 w 5068393"/>
              <a:gd name="connsiteY117" fmla="*/ 929341 h 2420679"/>
              <a:gd name="connsiteX118" fmla="*/ 4425299 w 5068393"/>
              <a:gd name="connsiteY118" fmla="*/ 889148 h 2420679"/>
              <a:gd name="connsiteX119" fmla="*/ 4435347 w 5068393"/>
              <a:gd name="connsiteY119" fmla="*/ 828858 h 2420679"/>
              <a:gd name="connsiteX120" fmla="*/ 4455444 w 5068393"/>
              <a:gd name="connsiteY120" fmla="*/ 798713 h 2420679"/>
              <a:gd name="connsiteX121" fmla="*/ 4485589 w 5068393"/>
              <a:gd name="connsiteY121" fmla="*/ 738423 h 2420679"/>
              <a:gd name="connsiteX122" fmla="*/ 4515734 w 5068393"/>
              <a:gd name="connsiteY122" fmla="*/ 748471 h 2420679"/>
              <a:gd name="connsiteX123" fmla="*/ 4545879 w 5068393"/>
              <a:gd name="connsiteY123" fmla="*/ 859003 h 2420679"/>
              <a:gd name="connsiteX124" fmla="*/ 4565976 w 5068393"/>
              <a:gd name="connsiteY124" fmla="*/ 929341 h 2420679"/>
              <a:gd name="connsiteX125" fmla="*/ 4586073 w 5068393"/>
              <a:gd name="connsiteY125" fmla="*/ 959486 h 2420679"/>
              <a:gd name="connsiteX126" fmla="*/ 4626266 w 5068393"/>
              <a:gd name="connsiteY126" fmla="*/ 899196 h 2420679"/>
              <a:gd name="connsiteX127" fmla="*/ 4686556 w 5068393"/>
              <a:gd name="connsiteY127" fmla="*/ 798713 h 2420679"/>
              <a:gd name="connsiteX128" fmla="*/ 4696604 w 5068393"/>
              <a:gd name="connsiteY128" fmla="*/ 607794 h 2420679"/>
              <a:gd name="connsiteX129" fmla="*/ 4706653 w 5068393"/>
              <a:gd name="connsiteY129" fmla="*/ 567601 h 2420679"/>
              <a:gd name="connsiteX130" fmla="*/ 4756895 w 5068393"/>
              <a:gd name="connsiteY130" fmla="*/ 678133 h 2420679"/>
              <a:gd name="connsiteX131" fmla="*/ 4766943 w 5068393"/>
              <a:gd name="connsiteY131" fmla="*/ 758519 h 2420679"/>
              <a:gd name="connsiteX132" fmla="*/ 4776991 w 5068393"/>
              <a:gd name="connsiteY132" fmla="*/ 889148 h 2420679"/>
              <a:gd name="connsiteX133" fmla="*/ 4807136 w 5068393"/>
              <a:gd name="connsiteY133" fmla="*/ 979583 h 2420679"/>
              <a:gd name="connsiteX134" fmla="*/ 4817185 w 5068393"/>
              <a:gd name="connsiteY134" fmla="*/ 1009728 h 2420679"/>
              <a:gd name="connsiteX135" fmla="*/ 4827233 w 5068393"/>
              <a:gd name="connsiteY135" fmla="*/ 1039873 h 2420679"/>
              <a:gd name="connsiteX136" fmla="*/ 4857378 w 5068393"/>
              <a:gd name="connsiteY136" fmla="*/ 1070018 h 2420679"/>
              <a:gd name="connsiteX137" fmla="*/ 4867426 w 5068393"/>
              <a:gd name="connsiteY137" fmla="*/ 1210695 h 2420679"/>
              <a:gd name="connsiteX138" fmla="*/ 4907620 w 5068393"/>
              <a:gd name="connsiteY138" fmla="*/ 1230792 h 2420679"/>
              <a:gd name="connsiteX139" fmla="*/ 4967910 w 5068393"/>
              <a:gd name="connsiteY139" fmla="*/ 1170502 h 2420679"/>
              <a:gd name="connsiteX140" fmla="*/ 5008103 w 5068393"/>
              <a:gd name="connsiteY140" fmla="*/ 1100163 h 2420679"/>
              <a:gd name="connsiteX141" fmla="*/ 5048297 w 5068393"/>
              <a:gd name="connsiteY141" fmla="*/ 1039873 h 2420679"/>
              <a:gd name="connsiteX142" fmla="*/ 5068393 w 5068393"/>
              <a:gd name="connsiteY142" fmla="*/ 989631 h 2420679"/>
              <a:gd name="connsiteX0" fmla="*/ 0 w 5068393"/>
              <a:gd name="connsiteY0" fmla="*/ 2420679 h 2420679"/>
              <a:gd name="connsiteX1" fmla="*/ 181241 w 5068393"/>
              <a:gd name="connsiteY1" fmla="*/ 837297 h 2420679"/>
              <a:gd name="connsiteX2" fmla="*/ 168519 w 5068393"/>
              <a:gd name="connsiteY2" fmla="*/ 218048 h 2420679"/>
              <a:gd name="connsiteX3" fmla="*/ 276620 w 5068393"/>
              <a:gd name="connsiteY3" fmla="*/ 0 h 2420679"/>
              <a:gd name="connsiteX4" fmla="*/ 506442 w 5068393"/>
              <a:gd name="connsiteY4" fmla="*/ 498095 h 2420679"/>
              <a:gd name="connsiteX5" fmla="*/ 596877 w 5068393"/>
              <a:gd name="connsiteY5" fmla="*/ 646660 h 2420679"/>
              <a:gd name="connsiteX6" fmla="*/ 616974 w 5068393"/>
              <a:gd name="connsiteY6" fmla="*/ 909674 h 2420679"/>
              <a:gd name="connsiteX7" fmla="*/ 727506 w 5068393"/>
              <a:gd name="connsiteY7" fmla="*/ 780619 h 2420679"/>
              <a:gd name="connsiteX8" fmla="*/ 757651 w 5068393"/>
              <a:gd name="connsiteY8" fmla="*/ 810331 h 2420679"/>
              <a:gd name="connsiteX9" fmla="*/ 838037 w 5068393"/>
              <a:gd name="connsiteY9" fmla="*/ 1100163 h 2420679"/>
              <a:gd name="connsiteX10" fmla="*/ 868182 w 5068393"/>
              <a:gd name="connsiteY10" fmla="*/ 1080067 h 2420679"/>
              <a:gd name="connsiteX11" fmla="*/ 882012 w 5068393"/>
              <a:gd name="connsiteY11" fmla="*/ 1063104 h 2420679"/>
              <a:gd name="connsiteX12" fmla="*/ 968666 w 5068393"/>
              <a:gd name="connsiteY12" fmla="*/ 1029825 h 2420679"/>
              <a:gd name="connsiteX13" fmla="*/ 1018908 w 5068393"/>
              <a:gd name="connsiteY13" fmla="*/ 1150405 h 2420679"/>
              <a:gd name="connsiteX14" fmla="*/ 1089246 w 5068393"/>
              <a:gd name="connsiteY14" fmla="*/ 1200647 h 2420679"/>
              <a:gd name="connsiteX15" fmla="*/ 1088491 w 5068393"/>
              <a:gd name="connsiteY15" fmla="*/ 1220420 h 2420679"/>
              <a:gd name="connsiteX16" fmla="*/ 1219875 w 5068393"/>
              <a:gd name="connsiteY16" fmla="*/ 1311179 h 2420679"/>
              <a:gd name="connsiteX17" fmla="*/ 1260068 w 5068393"/>
              <a:gd name="connsiteY17" fmla="*/ 1291082 h 2420679"/>
              <a:gd name="connsiteX18" fmla="*/ 1300262 w 5068393"/>
              <a:gd name="connsiteY18" fmla="*/ 1230792 h 2420679"/>
              <a:gd name="connsiteX19" fmla="*/ 1310310 w 5068393"/>
              <a:gd name="connsiteY19" fmla="*/ 1120260 h 2420679"/>
              <a:gd name="connsiteX20" fmla="*/ 1400745 w 5068393"/>
              <a:gd name="connsiteY20" fmla="*/ 979583 h 2420679"/>
              <a:gd name="connsiteX21" fmla="*/ 1410793 w 5068393"/>
              <a:gd name="connsiteY21" fmla="*/ 929341 h 2420679"/>
              <a:gd name="connsiteX22" fmla="*/ 1450987 w 5068393"/>
              <a:gd name="connsiteY22" fmla="*/ 879100 h 2420679"/>
              <a:gd name="connsiteX23" fmla="*/ 1471084 w 5068393"/>
              <a:gd name="connsiteY23" fmla="*/ 848955 h 2420679"/>
              <a:gd name="connsiteX24" fmla="*/ 1481132 w 5068393"/>
              <a:gd name="connsiteY24" fmla="*/ 818809 h 2420679"/>
              <a:gd name="connsiteX25" fmla="*/ 1501229 w 5068393"/>
              <a:gd name="connsiteY25" fmla="*/ 768568 h 2420679"/>
              <a:gd name="connsiteX26" fmla="*/ 1521325 w 5068393"/>
              <a:gd name="connsiteY26" fmla="*/ 637939 h 2420679"/>
              <a:gd name="connsiteX27" fmla="*/ 1531374 w 5068393"/>
              <a:gd name="connsiteY27" fmla="*/ 828858 h 2420679"/>
              <a:gd name="connsiteX28" fmla="*/ 1551470 w 5068393"/>
              <a:gd name="connsiteY28" fmla="*/ 788664 h 2420679"/>
              <a:gd name="connsiteX29" fmla="*/ 1561519 w 5068393"/>
              <a:gd name="connsiteY29" fmla="*/ 758519 h 2420679"/>
              <a:gd name="connsiteX30" fmla="*/ 1611761 w 5068393"/>
              <a:gd name="connsiteY30" fmla="*/ 848955 h 2420679"/>
              <a:gd name="connsiteX31" fmla="*/ 1662002 w 5068393"/>
              <a:gd name="connsiteY31" fmla="*/ 909245 h 2420679"/>
              <a:gd name="connsiteX32" fmla="*/ 1692147 w 5068393"/>
              <a:gd name="connsiteY32" fmla="*/ 919293 h 2420679"/>
              <a:gd name="connsiteX33" fmla="*/ 1742389 w 5068393"/>
              <a:gd name="connsiteY33" fmla="*/ 808761 h 2420679"/>
              <a:gd name="connsiteX34" fmla="*/ 1802679 w 5068393"/>
              <a:gd name="connsiteY34" fmla="*/ 748471 h 2420679"/>
              <a:gd name="connsiteX35" fmla="*/ 1822776 w 5068393"/>
              <a:gd name="connsiteY35" fmla="*/ 708278 h 2420679"/>
              <a:gd name="connsiteX36" fmla="*/ 1852921 w 5068393"/>
              <a:gd name="connsiteY36" fmla="*/ 567601 h 2420679"/>
              <a:gd name="connsiteX37" fmla="*/ 1873018 w 5068393"/>
              <a:gd name="connsiteY37" fmla="*/ 597746 h 2420679"/>
              <a:gd name="connsiteX38" fmla="*/ 1883066 w 5068393"/>
              <a:gd name="connsiteY38" fmla="*/ 627891 h 2420679"/>
              <a:gd name="connsiteX39" fmla="*/ 1903163 w 5068393"/>
              <a:gd name="connsiteY39" fmla="*/ 698229 h 2420679"/>
              <a:gd name="connsiteX40" fmla="*/ 1953404 w 5068393"/>
              <a:gd name="connsiteY40" fmla="*/ 778616 h 2420679"/>
              <a:gd name="connsiteX41" fmla="*/ 1983550 w 5068393"/>
              <a:gd name="connsiteY41" fmla="*/ 939390 h 2420679"/>
              <a:gd name="connsiteX42" fmla="*/ 2013695 w 5068393"/>
              <a:gd name="connsiteY42" fmla="*/ 1049922 h 2420679"/>
              <a:gd name="connsiteX43" fmla="*/ 2033791 w 5068393"/>
              <a:gd name="connsiteY43" fmla="*/ 1130308 h 2420679"/>
              <a:gd name="connsiteX44" fmla="*/ 2053888 w 5068393"/>
              <a:gd name="connsiteY44" fmla="*/ 1160453 h 2420679"/>
              <a:gd name="connsiteX45" fmla="*/ 2084033 w 5068393"/>
              <a:gd name="connsiteY45" fmla="*/ 1150405 h 2420679"/>
              <a:gd name="connsiteX46" fmla="*/ 2094081 w 5068393"/>
              <a:gd name="connsiteY46" fmla="*/ 1120260 h 2420679"/>
              <a:gd name="connsiteX47" fmla="*/ 2114178 w 5068393"/>
              <a:gd name="connsiteY47" fmla="*/ 1090115 h 2420679"/>
              <a:gd name="connsiteX48" fmla="*/ 2144323 w 5068393"/>
              <a:gd name="connsiteY48" fmla="*/ 1039873 h 2420679"/>
              <a:gd name="connsiteX49" fmla="*/ 2184517 w 5068393"/>
              <a:gd name="connsiteY49" fmla="*/ 1070018 h 2420679"/>
              <a:gd name="connsiteX50" fmla="*/ 2285000 w 5068393"/>
              <a:gd name="connsiteY50" fmla="*/ 1160453 h 2420679"/>
              <a:gd name="connsiteX51" fmla="*/ 2325193 w 5068393"/>
              <a:gd name="connsiteY51" fmla="*/ 1230792 h 2420679"/>
              <a:gd name="connsiteX52" fmla="*/ 2355339 w 5068393"/>
              <a:gd name="connsiteY52" fmla="*/ 1250889 h 2420679"/>
              <a:gd name="connsiteX53" fmla="*/ 2365387 w 5068393"/>
              <a:gd name="connsiteY53" fmla="*/ 1281034 h 2420679"/>
              <a:gd name="connsiteX54" fmla="*/ 2385484 w 5068393"/>
              <a:gd name="connsiteY54" fmla="*/ 1250889 h 2420679"/>
              <a:gd name="connsiteX55" fmla="*/ 2395532 w 5068393"/>
              <a:gd name="connsiteY55" fmla="*/ 1210695 h 2420679"/>
              <a:gd name="connsiteX56" fmla="*/ 2415629 w 5068393"/>
              <a:gd name="connsiteY56" fmla="*/ 1160453 h 2420679"/>
              <a:gd name="connsiteX57" fmla="*/ 2425677 w 5068393"/>
              <a:gd name="connsiteY57" fmla="*/ 1130308 h 2420679"/>
              <a:gd name="connsiteX58" fmla="*/ 2435725 w 5068393"/>
              <a:gd name="connsiteY58" fmla="*/ 969535 h 2420679"/>
              <a:gd name="connsiteX59" fmla="*/ 2465870 w 5068393"/>
              <a:gd name="connsiteY59" fmla="*/ 879100 h 2420679"/>
              <a:gd name="connsiteX60" fmla="*/ 2496015 w 5068393"/>
              <a:gd name="connsiteY60" fmla="*/ 828858 h 2420679"/>
              <a:gd name="connsiteX61" fmla="*/ 2506064 w 5068393"/>
              <a:gd name="connsiteY61" fmla="*/ 768568 h 2420679"/>
              <a:gd name="connsiteX62" fmla="*/ 2516112 w 5068393"/>
              <a:gd name="connsiteY62" fmla="*/ 798713 h 2420679"/>
              <a:gd name="connsiteX63" fmla="*/ 2526161 w 5068393"/>
              <a:gd name="connsiteY63" fmla="*/ 859003 h 2420679"/>
              <a:gd name="connsiteX64" fmla="*/ 2556306 w 5068393"/>
              <a:gd name="connsiteY64" fmla="*/ 929341 h 2420679"/>
              <a:gd name="connsiteX65" fmla="*/ 2566354 w 5068393"/>
              <a:gd name="connsiteY65" fmla="*/ 1049922 h 2420679"/>
              <a:gd name="connsiteX66" fmla="*/ 2586451 w 5068393"/>
              <a:gd name="connsiteY66" fmla="*/ 1170502 h 2420679"/>
              <a:gd name="connsiteX67" fmla="*/ 2646741 w 5068393"/>
              <a:gd name="connsiteY67" fmla="*/ 1110212 h 2420679"/>
              <a:gd name="connsiteX68" fmla="*/ 2707031 w 5068393"/>
              <a:gd name="connsiteY68" fmla="*/ 1070018 h 2420679"/>
              <a:gd name="connsiteX69" fmla="*/ 2757273 w 5068393"/>
              <a:gd name="connsiteY69" fmla="*/ 1009728 h 2420679"/>
              <a:gd name="connsiteX70" fmla="*/ 2797466 w 5068393"/>
              <a:gd name="connsiteY70" fmla="*/ 949438 h 2420679"/>
              <a:gd name="connsiteX71" fmla="*/ 2867804 w 5068393"/>
              <a:gd name="connsiteY71" fmla="*/ 889148 h 2420679"/>
              <a:gd name="connsiteX72" fmla="*/ 2918046 w 5068393"/>
              <a:gd name="connsiteY72" fmla="*/ 899196 h 2420679"/>
              <a:gd name="connsiteX73" fmla="*/ 2968288 w 5068393"/>
              <a:gd name="connsiteY73" fmla="*/ 939390 h 2420679"/>
              <a:gd name="connsiteX74" fmla="*/ 3028578 w 5068393"/>
              <a:gd name="connsiteY74" fmla="*/ 969535 h 2420679"/>
              <a:gd name="connsiteX75" fmla="*/ 3058723 w 5068393"/>
              <a:gd name="connsiteY75" fmla="*/ 999680 h 2420679"/>
              <a:gd name="connsiteX76" fmla="*/ 3068772 w 5068393"/>
              <a:gd name="connsiteY76" fmla="*/ 1029825 h 2420679"/>
              <a:gd name="connsiteX77" fmla="*/ 3149158 w 5068393"/>
              <a:gd name="connsiteY77" fmla="*/ 1070018 h 2420679"/>
              <a:gd name="connsiteX78" fmla="*/ 3189352 w 5068393"/>
              <a:gd name="connsiteY78" fmla="*/ 1090115 h 2420679"/>
              <a:gd name="connsiteX79" fmla="*/ 3219497 w 5068393"/>
              <a:gd name="connsiteY79" fmla="*/ 1059970 h 2420679"/>
              <a:gd name="connsiteX80" fmla="*/ 3249642 w 5068393"/>
              <a:gd name="connsiteY80" fmla="*/ 1039873 h 2420679"/>
              <a:gd name="connsiteX81" fmla="*/ 3319980 w 5068393"/>
              <a:gd name="connsiteY81" fmla="*/ 969535 h 2420679"/>
              <a:gd name="connsiteX82" fmla="*/ 3330029 w 5068393"/>
              <a:gd name="connsiteY82" fmla="*/ 929341 h 2420679"/>
              <a:gd name="connsiteX83" fmla="*/ 3360174 w 5068393"/>
              <a:gd name="connsiteY83" fmla="*/ 848955 h 2420679"/>
              <a:gd name="connsiteX84" fmla="*/ 3370222 w 5068393"/>
              <a:gd name="connsiteY84" fmla="*/ 748471 h 2420679"/>
              <a:gd name="connsiteX85" fmla="*/ 3390319 w 5068393"/>
              <a:gd name="connsiteY85" fmla="*/ 698229 h 2420679"/>
              <a:gd name="connsiteX86" fmla="*/ 3400367 w 5068393"/>
              <a:gd name="connsiteY86" fmla="*/ 658036 h 2420679"/>
              <a:gd name="connsiteX87" fmla="*/ 3420464 w 5068393"/>
              <a:gd name="connsiteY87" fmla="*/ 627891 h 2420679"/>
              <a:gd name="connsiteX88" fmla="*/ 3450609 w 5068393"/>
              <a:gd name="connsiteY88" fmla="*/ 537456 h 2420679"/>
              <a:gd name="connsiteX89" fmla="*/ 3470706 w 5068393"/>
              <a:gd name="connsiteY89" fmla="*/ 507311 h 2420679"/>
              <a:gd name="connsiteX90" fmla="*/ 3490802 w 5068393"/>
              <a:gd name="connsiteY90" fmla="*/ 426924 h 2420679"/>
              <a:gd name="connsiteX91" fmla="*/ 3556101 w 5068393"/>
              <a:gd name="connsiteY91" fmla="*/ 218048 h 2420679"/>
              <a:gd name="connsiteX92" fmla="*/ 3551092 w 5068393"/>
              <a:gd name="connsiteY92" fmla="*/ 557552 h 2420679"/>
              <a:gd name="connsiteX93" fmla="*/ 3601334 w 5068393"/>
              <a:gd name="connsiteY93" fmla="*/ 688181 h 2420679"/>
              <a:gd name="connsiteX94" fmla="*/ 3611382 w 5068393"/>
              <a:gd name="connsiteY94" fmla="*/ 838906 h 2420679"/>
              <a:gd name="connsiteX95" fmla="*/ 3641528 w 5068393"/>
              <a:gd name="connsiteY95" fmla="*/ 1009728 h 2420679"/>
              <a:gd name="connsiteX96" fmla="*/ 3681721 w 5068393"/>
              <a:gd name="connsiteY96" fmla="*/ 1130308 h 2420679"/>
              <a:gd name="connsiteX97" fmla="*/ 3691769 w 5068393"/>
              <a:gd name="connsiteY97" fmla="*/ 1170502 h 2420679"/>
              <a:gd name="connsiteX98" fmla="*/ 3701818 w 5068393"/>
              <a:gd name="connsiteY98" fmla="*/ 1301130 h 2420679"/>
              <a:gd name="connsiteX99" fmla="*/ 3721914 w 5068393"/>
              <a:gd name="connsiteY99" fmla="*/ 1361420 h 2420679"/>
              <a:gd name="connsiteX100" fmla="*/ 3731963 w 5068393"/>
              <a:gd name="connsiteY100" fmla="*/ 1391566 h 2420679"/>
              <a:gd name="connsiteX101" fmla="*/ 3792253 w 5068393"/>
              <a:gd name="connsiteY101" fmla="*/ 1311179 h 2420679"/>
              <a:gd name="connsiteX102" fmla="*/ 3842495 w 5068393"/>
              <a:gd name="connsiteY102" fmla="*/ 1230792 h 2420679"/>
              <a:gd name="connsiteX103" fmla="*/ 3862591 w 5068393"/>
              <a:gd name="connsiteY103" fmla="*/ 1160453 h 2420679"/>
              <a:gd name="connsiteX104" fmla="*/ 3872640 w 5068393"/>
              <a:gd name="connsiteY104" fmla="*/ 1100163 h 2420679"/>
              <a:gd name="connsiteX105" fmla="*/ 3902785 w 5068393"/>
              <a:gd name="connsiteY105" fmla="*/ 1029825 h 2420679"/>
              <a:gd name="connsiteX106" fmla="*/ 3912833 w 5068393"/>
              <a:gd name="connsiteY106" fmla="*/ 929341 h 2420679"/>
              <a:gd name="connsiteX107" fmla="*/ 3942978 w 5068393"/>
              <a:gd name="connsiteY107" fmla="*/ 859003 h 2420679"/>
              <a:gd name="connsiteX108" fmla="*/ 4013317 w 5068393"/>
              <a:gd name="connsiteY108" fmla="*/ 949438 h 2420679"/>
              <a:gd name="connsiteX109" fmla="*/ 4033413 w 5068393"/>
              <a:gd name="connsiteY109" fmla="*/ 989631 h 2420679"/>
              <a:gd name="connsiteX110" fmla="*/ 4043462 w 5068393"/>
              <a:gd name="connsiteY110" fmla="*/ 1090115 h 2420679"/>
              <a:gd name="connsiteX111" fmla="*/ 4093703 w 5068393"/>
              <a:gd name="connsiteY111" fmla="*/ 1110212 h 2420679"/>
              <a:gd name="connsiteX112" fmla="*/ 4264525 w 5068393"/>
              <a:gd name="connsiteY112" fmla="*/ 1130308 h 2420679"/>
              <a:gd name="connsiteX113" fmla="*/ 4294670 w 5068393"/>
              <a:gd name="connsiteY113" fmla="*/ 1120260 h 2420679"/>
              <a:gd name="connsiteX114" fmla="*/ 4304719 w 5068393"/>
              <a:gd name="connsiteY114" fmla="*/ 1039873 h 2420679"/>
              <a:gd name="connsiteX115" fmla="*/ 4314767 w 5068393"/>
              <a:gd name="connsiteY115" fmla="*/ 989631 h 2420679"/>
              <a:gd name="connsiteX116" fmla="*/ 4365009 w 5068393"/>
              <a:gd name="connsiteY116" fmla="*/ 959486 h 2420679"/>
              <a:gd name="connsiteX117" fmla="*/ 4385106 w 5068393"/>
              <a:gd name="connsiteY117" fmla="*/ 929341 h 2420679"/>
              <a:gd name="connsiteX118" fmla="*/ 4425299 w 5068393"/>
              <a:gd name="connsiteY118" fmla="*/ 889148 h 2420679"/>
              <a:gd name="connsiteX119" fmla="*/ 4435347 w 5068393"/>
              <a:gd name="connsiteY119" fmla="*/ 828858 h 2420679"/>
              <a:gd name="connsiteX120" fmla="*/ 4455444 w 5068393"/>
              <a:gd name="connsiteY120" fmla="*/ 798713 h 2420679"/>
              <a:gd name="connsiteX121" fmla="*/ 4485589 w 5068393"/>
              <a:gd name="connsiteY121" fmla="*/ 738423 h 2420679"/>
              <a:gd name="connsiteX122" fmla="*/ 4515734 w 5068393"/>
              <a:gd name="connsiteY122" fmla="*/ 748471 h 2420679"/>
              <a:gd name="connsiteX123" fmla="*/ 4545879 w 5068393"/>
              <a:gd name="connsiteY123" fmla="*/ 859003 h 2420679"/>
              <a:gd name="connsiteX124" fmla="*/ 4565976 w 5068393"/>
              <a:gd name="connsiteY124" fmla="*/ 929341 h 2420679"/>
              <a:gd name="connsiteX125" fmla="*/ 4586073 w 5068393"/>
              <a:gd name="connsiteY125" fmla="*/ 959486 h 2420679"/>
              <a:gd name="connsiteX126" fmla="*/ 4626266 w 5068393"/>
              <a:gd name="connsiteY126" fmla="*/ 899196 h 2420679"/>
              <a:gd name="connsiteX127" fmla="*/ 4686556 w 5068393"/>
              <a:gd name="connsiteY127" fmla="*/ 798713 h 2420679"/>
              <a:gd name="connsiteX128" fmla="*/ 4696604 w 5068393"/>
              <a:gd name="connsiteY128" fmla="*/ 607794 h 2420679"/>
              <a:gd name="connsiteX129" fmla="*/ 4706653 w 5068393"/>
              <a:gd name="connsiteY129" fmla="*/ 567601 h 2420679"/>
              <a:gd name="connsiteX130" fmla="*/ 4756895 w 5068393"/>
              <a:gd name="connsiteY130" fmla="*/ 678133 h 2420679"/>
              <a:gd name="connsiteX131" fmla="*/ 4766943 w 5068393"/>
              <a:gd name="connsiteY131" fmla="*/ 758519 h 2420679"/>
              <a:gd name="connsiteX132" fmla="*/ 4776991 w 5068393"/>
              <a:gd name="connsiteY132" fmla="*/ 889148 h 2420679"/>
              <a:gd name="connsiteX133" fmla="*/ 4807136 w 5068393"/>
              <a:gd name="connsiteY133" fmla="*/ 979583 h 2420679"/>
              <a:gd name="connsiteX134" fmla="*/ 4817185 w 5068393"/>
              <a:gd name="connsiteY134" fmla="*/ 1009728 h 2420679"/>
              <a:gd name="connsiteX135" fmla="*/ 4827233 w 5068393"/>
              <a:gd name="connsiteY135" fmla="*/ 1039873 h 2420679"/>
              <a:gd name="connsiteX136" fmla="*/ 4857378 w 5068393"/>
              <a:gd name="connsiteY136" fmla="*/ 1070018 h 2420679"/>
              <a:gd name="connsiteX137" fmla="*/ 4867426 w 5068393"/>
              <a:gd name="connsiteY137" fmla="*/ 1210695 h 2420679"/>
              <a:gd name="connsiteX138" fmla="*/ 4907620 w 5068393"/>
              <a:gd name="connsiteY138" fmla="*/ 1230792 h 2420679"/>
              <a:gd name="connsiteX139" fmla="*/ 4967910 w 5068393"/>
              <a:gd name="connsiteY139" fmla="*/ 1170502 h 2420679"/>
              <a:gd name="connsiteX140" fmla="*/ 5008103 w 5068393"/>
              <a:gd name="connsiteY140" fmla="*/ 1100163 h 2420679"/>
              <a:gd name="connsiteX141" fmla="*/ 5048297 w 5068393"/>
              <a:gd name="connsiteY141" fmla="*/ 1039873 h 2420679"/>
              <a:gd name="connsiteX142" fmla="*/ 5068393 w 5068393"/>
              <a:gd name="connsiteY142" fmla="*/ 989631 h 2420679"/>
              <a:gd name="connsiteX0" fmla="*/ 0 w 5068393"/>
              <a:gd name="connsiteY0" fmla="*/ 2420679 h 2420679"/>
              <a:gd name="connsiteX1" fmla="*/ 168519 w 5068393"/>
              <a:gd name="connsiteY1" fmla="*/ 218048 h 2420679"/>
              <a:gd name="connsiteX2" fmla="*/ 276620 w 5068393"/>
              <a:gd name="connsiteY2" fmla="*/ 0 h 2420679"/>
              <a:gd name="connsiteX3" fmla="*/ 506442 w 5068393"/>
              <a:gd name="connsiteY3" fmla="*/ 498095 h 2420679"/>
              <a:gd name="connsiteX4" fmla="*/ 596877 w 5068393"/>
              <a:gd name="connsiteY4" fmla="*/ 646660 h 2420679"/>
              <a:gd name="connsiteX5" fmla="*/ 616974 w 5068393"/>
              <a:gd name="connsiteY5" fmla="*/ 909674 h 2420679"/>
              <a:gd name="connsiteX6" fmla="*/ 727506 w 5068393"/>
              <a:gd name="connsiteY6" fmla="*/ 780619 h 2420679"/>
              <a:gd name="connsiteX7" fmla="*/ 757651 w 5068393"/>
              <a:gd name="connsiteY7" fmla="*/ 810331 h 2420679"/>
              <a:gd name="connsiteX8" fmla="*/ 838037 w 5068393"/>
              <a:gd name="connsiteY8" fmla="*/ 1100163 h 2420679"/>
              <a:gd name="connsiteX9" fmla="*/ 868182 w 5068393"/>
              <a:gd name="connsiteY9" fmla="*/ 1080067 h 2420679"/>
              <a:gd name="connsiteX10" fmla="*/ 882012 w 5068393"/>
              <a:gd name="connsiteY10" fmla="*/ 1063104 h 2420679"/>
              <a:gd name="connsiteX11" fmla="*/ 968666 w 5068393"/>
              <a:gd name="connsiteY11" fmla="*/ 1029825 h 2420679"/>
              <a:gd name="connsiteX12" fmla="*/ 1018908 w 5068393"/>
              <a:gd name="connsiteY12" fmla="*/ 1150405 h 2420679"/>
              <a:gd name="connsiteX13" fmla="*/ 1089246 w 5068393"/>
              <a:gd name="connsiteY13" fmla="*/ 1200647 h 2420679"/>
              <a:gd name="connsiteX14" fmla="*/ 1088491 w 5068393"/>
              <a:gd name="connsiteY14" fmla="*/ 1220420 h 2420679"/>
              <a:gd name="connsiteX15" fmla="*/ 1219875 w 5068393"/>
              <a:gd name="connsiteY15" fmla="*/ 1311179 h 2420679"/>
              <a:gd name="connsiteX16" fmla="*/ 1260068 w 5068393"/>
              <a:gd name="connsiteY16" fmla="*/ 1291082 h 2420679"/>
              <a:gd name="connsiteX17" fmla="*/ 1300262 w 5068393"/>
              <a:gd name="connsiteY17" fmla="*/ 1230792 h 2420679"/>
              <a:gd name="connsiteX18" fmla="*/ 1310310 w 5068393"/>
              <a:gd name="connsiteY18" fmla="*/ 1120260 h 2420679"/>
              <a:gd name="connsiteX19" fmla="*/ 1400745 w 5068393"/>
              <a:gd name="connsiteY19" fmla="*/ 979583 h 2420679"/>
              <a:gd name="connsiteX20" fmla="*/ 1410793 w 5068393"/>
              <a:gd name="connsiteY20" fmla="*/ 929341 h 2420679"/>
              <a:gd name="connsiteX21" fmla="*/ 1450987 w 5068393"/>
              <a:gd name="connsiteY21" fmla="*/ 879100 h 2420679"/>
              <a:gd name="connsiteX22" fmla="*/ 1471084 w 5068393"/>
              <a:gd name="connsiteY22" fmla="*/ 848955 h 2420679"/>
              <a:gd name="connsiteX23" fmla="*/ 1481132 w 5068393"/>
              <a:gd name="connsiteY23" fmla="*/ 818809 h 2420679"/>
              <a:gd name="connsiteX24" fmla="*/ 1501229 w 5068393"/>
              <a:gd name="connsiteY24" fmla="*/ 768568 h 2420679"/>
              <a:gd name="connsiteX25" fmla="*/ 1521325 w 5068393"/>
              <a:gd name="connsiteY25" fmla="*/ 637939 h 2420679"/>
              <a:gd name="connsiteX26" fmla="*/ 1531374 w 5068393"/>
              <a:gd name="connsiteY26" fmla="*/ 828858 h 2420679"/>
              <a:gd name="connsiteX27" fmla="*/ 1551470 w 5068393"/>
              <a:gd name="connsiteY27" fmla="*/ 788664 h 2420679"/>
              <a:gd name="connsiteX28" fmla="*/ 1561519 w 5068393"/>
              <a:gd name="connsiteY28" fmla="*/ 758519 h 2420679"/>
              <a:gd name="connsiteX29" fmla="*/ 1611761 w 5068393"/>
              <a:gd name="connsiteY29" fmla="*/ 848955 h 2420679"/>
              <a:gd name="connsiteX30" fmla="*/ 1662002 w 5068393"/>
              <a:gd name="connsiteY30" fmla="*/ 909245 h 2420679"/>
              <a:gd name="connsiteX31" fmla="*/ 1692147 w 5068393"/>
              <a:gd name="connsiteY31" fmla="*/ 919293 h 2420679"/>
              <a:gd name="connsiteX32" fmla="*/ 1742389 w 5068393"/>
              <a:gd name="connsiteY32" fmla="*/ 808761 h 2420679"/>
              <a:gd name="connsiteX33" fmla="*/ 1802679 w 5068393"/>
              <a:gd name="connsiteY33" fmla="*/ 748471 h 2420679"/>
              <a:gd name="connsiteX34" fmla="*/ 1822776 w 5068393"/>
              <a:gd name="connsiteY34" fmla="*/ 708278 h 2420679"/>
              <a:gd name="connsiteX35" fmla="*/ 1852921 w 5068393"/>
              <a:gd name="connsiteY35" fmla="*/ 567601 h 2420679"/>
              <a:gd name="connsiteX36" fmla="*/ 1873018 w 5068393"/>
              <a:gd name="connsiteY36" fmla="*/ 597746 h 2420679"/>
              <a:gd name="connsiteX37" fmla="*/ 1883066 w 5068393"/>
              <a:gd name="connsiteY37" fmla="*/ 627891 h 2420679"/>
              <a:gd name="connsiteX38" fmla="*/ 1903163 w 5068393"/>
              <a:gd name="connsiteY38" fmla="*/ 698229 h 2420679"/>
              <a:gd name="connsiteX39" fmla="*/ 1953404 w 5068393"/>
              <a:gd name="connsiteY39" fmla="*/ 778616 h 2420679"/>
              <a:gd name="connsiteX40" fmla="*/ 1983550 w 5068393"/>
              <a:gd name="connsiteY40" fmla="*/ 939390 h 2420679"/>
              <a:gd name="connsiteX41" fmla="*/ 2013695 w 5068393"/>
              <a:gd name="connsiteY41" fmla="*/ 1049922 h 2420679"/>
              <a:gd name="connsiteX42" fmla="*/ 2033791 w 5068393"/>
              <a:gd name="connsiteY42" fmla="*/ 1130308 h 2420679"/>
              <a:gd name="connsiteX43" fmla="*/ 2053888 w 5068393"/>
              <a:gd name="connsiteY43" fmla="*/ 1160453 h 2420679"/>
              <a:gd name="connsiteX44" fmla="*/ 2084033 w 5068393"/>
              <a:gd name="connsiteY44" fmla="*/ 1150405 h 2420679"/>
              <a:gd name="connsiteX45" fmla="*/ 2094081 w 5068393"/>
              <a:gd name="connsiteY45" fmla="*/ 1120260 h 2420679"/>
              <a:gd name="connsiteX46" fmla="*/ 2114178 w 5068393"/>
              <a:gd name="connsiteY46" fmla="*/ 1090115 h 2420679"/>
              <a:gd name="connsiteX47" fmla="*/ 2144323 w 5068393"/>
              <a:gd name="connsiteY47" fmla="*/ 1039873 h 2420679"/>
              <a:gd name="connsiteX48" fmla="*/ 2184517 w 5068393"/>
              <a:gd name="connsiteY48" fmla="*/ 1070018 h 2420679"/>
              <a:gd name="connsiteX49" fmla="*/ 2285000 w 5068393"/>
              <a:gd name="connsiteY49" fmla="*/ 1160453 h 2420679"/>
              <a:gd name="connsiteX50" fmla="*/ 2325193 w 5068393"/>
              <a:gd name="connsiteY50" fmla="*/ 1230792 h 2420679"/>
              <a:gd name="connsiteX51" fmla="*/ 2355339 w 5068393"/>
              <a:gd name="connsiteY51" fmla="*/ 1250889 h 2420679"/>
              <a:gd name="connsiteX52" fmla="*/ 2365387 w 5068393"/>
              <a:gd name="connsiteY52" fmla="*/ 1281034 h 2420679"/>
              <a:gd name="connsiteX53" fmla="*/ 2385484 w 5068393"/>
              <a:gd name="connsiteY53" fmla="*/ 1250889 h 2420679"/>
              <a:gd name="connsiteX54" fmla="*/ 2395532 w 5068393"/>
              <a:gd name="connsiteY54" fmla="*/ 1210695 h 2420679"/>
              <a:gd name="connsiteX55" fmla="*/ 2415629 w 5068393"/>
              <a:gd name="connsiteY55" fmla="*/ 1160453 h 2420679"/>
              <a:gd name="connsiteX56" fmla="*/ 2425677 w 5068393"/>
              <a:gd name="connsiteY56" fmla="*/ 1130308 h 2420679"/>
              <a:gd name="connsiteX57" fmla="*/ 2435725 w 5068393"/>
              <a:gd name="connsiteY57" fmla="*/ 969535 h 2420679"/>
              <a:gd name="connsiteX58" fmla="*/ 2465870 w 5068393"/>
              <a:gd name="connsiteY58" fmla="*/ 879100 h 2420679"/>
              <a:gd name="connsiteX59" fmla="*/ 2496015 w 5068393"/>
              <a:gd name="connsiteY59" fmla="*/ 828858 h 2420679"/>
              <a:gd name="connsiteX60" fmla="*/ 2506064 w 5068393"/>
              <a:gd name="connsiteY60" fmla="*/ 768568 h 2420679"/>
              <a:gd name="connsiteX61" fmla="*/ 2516112 w 5068393"/>
              <a:gd name="connsiteY61" fmla="*/ 798713 h 2420679"/>
              <a:gd name="connsiteX62" fmla="*/ 2526161 w 5068393"/>
              <a:gd name="connsiteY62" fmla="*/ 859003 h 2420679"/>
              <a:gd name="connsiteX63" fmla="*/ 2556306 w 5068393"/>
              <a:gd name="connsiteY63" fmla="*/ 929341 h 2420679"/>
              <a:gd name="connsiteX64" fmla="*/ 2566354 w 5068393"/>
              <a:gd name="connsiteY64" fmla="*/ 1049922 h 2420679"/>
              <a:gd name="connsiteX65" fmla="*/ 2586451 w 5068393"/>
              <a:gd name="connsiteY65" fmla="*/ 1170502 h 2420679"/>
              <a:gd name="connsiteX66" fmla="*/ 2646741 w 5068393"/>
              <a:gd name="connsiteY66" fmla="*/ 1110212 h 2420679"/>
              <a:gd name="connsiteX67" fmla="*/ 2707031 w 5068393"/>
              <a:gd name="connsiteY67" fmla="*/ 1070018 h 2420679"/>
              <a:gd name="connsiteX68" fmla="*/ 2757273 w 5068393"/>
              <a:gd name="connsiteY68" fmla="*/ 1009728 h 2420679"/>
              <a:gd name="connsiteX69" fmla="*/ 2797466 w 5068393"/>
              <a:gd name="connsiteY69" fmla="*/ 949438 h 2420679"/>
              <a:gd name="connsiteX70" fmla="*/ 2867804 w 5068393"/>
              <a:gd name="connsiteY70" fmla="*/ 889148 h 2420679"/>
              <a:gd name="connsiteX71" fmla="*/ 2918046 w 5068393"/>
              <a:gd name="connsiteY71" fmla="*/ 899196 h 2420679"/>
              <a:gd name="connsiteX72" fmla="*/ 2968288 w 5068393"/>
              <a:gd name="connsiteY72" fmla="*/ 939390 h 2420679"/>
              <a:gd name="connsiteX73" fmla="*/ 3028578 w 5068393"/>
              <a:gd name="connsiteY73" fmla="*/ 969535 h 2420679"/>
              <a:gd name="connsiteX74" fmla="*/ 3058723 w 5068393"/>
              <a:gd name="connsiteY74" fmla="*/ 999680 h 2420679"/>
              <a:gd name="connsiteX75" fmla="*/ 3068772 w 5068393"/>
              <a:gd name="connsiteY75" fmla="*/ 1029825 h 2420679"/>
              <a:gd name="connsiteX76" fmla="*/ 3149158 w 5068393"/>
              <a:gd name="connsiteY76" fmla="*/ 1070018 h 2420679"/>
              <a:gd name="connsiteX77" fmla="*/ 3189352 w 5068393"/>
              <a:gd name="connsiteY77" fmla="*/ 1090115 h 2420679"/>
              <a:gd name="connsiteX78" fmla="*/ 3219497 w 5068393"/>
              <a:gd name="connsiteY78" fmla="*/ 1059970 h 2420679"/>
              <a:gd name="connsiteX79" fmla="*/ 3249642 w 5068393"/>
              <a:gd name="connsiteY79" fmla="*/ 1039873 h 2420679"/>
              <a:gd name="connsiteX80" fmla="*/ 3319980 w 5068393"/>
              <a:gd name="connsiteY80" fmla="*/ 969535 h 2420679"/>
              <a:gd name="connsiteX81" fmla="*/ 3330029 w 5068393"/>
              <a:gd name="connsiteY81" fmla="*/ 929341 h 2420679"/>
              <a:gd name="connsiteX82" fmla="*/ 3360174 w 5068393"/>
              <a:gd name="connsiteY82" fmla="*/ 848955 h 2420679"/>
              <a:gd name="connsiteX83" fmla="*/ 3370222 w 5068393"/>
              <a:gd name="connsiteY83" fmla="*/ 748471 h 2420679"/>
              <a:gd name="connsiteX84" fmla="*/ 3390319 w 5068393"/>
              <a:gd name="connsiteY84" fmla="*/ 698229 h 2420679"/>
              <a:gd name="connsiteX85" fmla="*/ 3400367 w 5068393"/>
              <a:gd name="connsiteY85" fmla="*/ 658036 h 2420679"/>
              <a:gd name="connsiteX86" fmla="*/ 3420464 w 5068393"/>
              <a:gd name="connsiteY86" fmla="*/ 627891 h 2420679"/>
              <a:gd name="connsiteX87" fmla="*/ 3450609 w 5068393"/>
              <a:gd name="connsiteY87" fmla="*/ 537456 h 2420679"/>
              <a:gd name="connsiteX88" fmla="*/ 3470706 w 5068393"/>
              <a:gd name="connsiteY88" fmla="*/ 507311 h 2420679"/>
              <a:gd name="connsiteX89" fmla="*/ 3490802 w 5068393"/>
              <a:gd name="connsiteY89" fmla="*/ 426924 h 2420679"/>
              <a:gd name="connsiteX90" fmla="*/ 3556101 w 5068393"/>
              <a:gd name="connsiteY90" fmla="*/ 218048 h 2420679"/>
              <a:gd name="connsiteX91" fmla="*/ 3551092 w 5068393"/>
              <a:gd name="connsiteY91" fmla="*/ 557552 h 2420679"/>
              <a:gd name="connsiteX92" fmla="*/ 3601334 w 5068393"/>
              <a:gd name="connsiteY92" fmla="*/ 688181 h 2420679"/>
              <a:gd name="connsiteX93" fmla="*/ 3611382 w 5068393"/>
              <a:gd name="connsiteY93" fmla="*/ 838906 h 2420679"/>
              <a:gd name="connsiteX94" fmla="*/ 3641528 w 5068393"/>
              <a:gd name="connsiteY94" fmla="*/ 1009728 h 2420679"/>
              <a:gd name="connsiteX95" fmla="*/ 3681721 w 5068393"/>
              <a:gd name="connsiteY95" fmla="*/ 1130308 h 2420679"/>
              <a:gd name="connsiteX96" fmla="*/ 3691769 w 5068393"/>
              <a:gd name="connsiteY96" fmla="*/ 1170502 h 2420679"/>
              <a:gd name="connsiteX97" fmla="*/ 3701818 w 5068393"/>
              <a:gd name="connsiteY97" fmla="*/ 1301130 h 2420679"/>
              <a:gd name="connsiteX98" fmla="*/ 3721914 w 5068393"/>
              <a:gd name="connsiteY98" fmla="*/ 1361420 h 2420679"/>
              <a:gd name="connsiteX99" fmla="*/ 3731963 w 5068393"/>
              <a:gd name="connsiteY99" fmla="*/ 1391566 h 2420679"/>
              <a:gd name="connsiteX100" fmla="*/ 3792253 w 5068393"/>
              <a:gd name="connsiteY100" fmla="*/ 1311179 h 2420679"/>
              <a:gd name="connsiteX101" fmla="*/ 3842495 w 5068393"/>
              <a:gd name="connsiteY101" fmla="*/ 1230792 h 2420679"/>
              <a:gd name="connsiteX102" fmla="*/ 3862591 w 5068393"/>
              <a:gd name="connsiteY102" fmla="*/ 1160453 h 2420679"/>
              <a:gd name="connsiteX103" fmla="*/ 3872640 w 5068393"/>
              <a:gd name="connsiteY103" fmla="*/ 1100163 h 2420679"/>
              <a:gd name="connsiteX104" fmla="*/ 3902785 w 5068393"/>
              <a:gd name="connsiteY104" fmla="*/ 1029825 h 2420679"/>
              <a:gd name="connsiteX105" fmla="*/ 3912833 w 5068393"/>
              <a:gd name="connsiteY105" fmla="*/ 929341 h 2420679"/>
              <a:gd name="connsiteX106" fmla="*/ 3942978 w 5068393"/>
              <a:gd name="connsiteY106" fmla="*/ 859003 h 2420679"/>
              <a:gd name="connsiteX107" fmla="*/ 4013317 w 5068393"/>
              <a:gd name="connsiteY107" fmla="*/ 949438 h 2420679"/>
              <a:gd name="connsiteX108" fmla="*/ 4033413 w 5068393"/>
              <a:gd name="connsiteY108" fmla="*/ 989631 h 2420679"/>
              <a:gd name="connsiteX109" fmla="*/ 4043462 w 5068393"/>
              <a:gd name="connsiteY109" fmla="*/ 1090115 h 2420679"/>
              <a:gd name="connsiteX110" fmla="*/ 4093703 w 5068393"/>
              <a:gd name="connsiteY110" fmla="*/ 1110212 h 2420679"/>
              <a:gd name="connsiteX111" fmla="*/ 4264525 w 5068393"/>
              <a:gd name="connsiteY111" fmla="*/ 1130308 h 2420679"/>
              <a:gd name="connsiteX112" fmla="*/ 4294670 w 5068393"/>
              <a:gd name="connsiteY112" fmla="*/ 1120260 h 2420679"/>
              <a:gd name="connsiteX113" fmla="*/ 4304719 w 5068393"/>
              <a:gd name="connsiteY113" fmla="*/ 1039873 h 2420679"/>
              <a:gd name="connsiteX114" fmla="*/ 4314767 w 5068393"/>
              <a:gd name="connsiteY114" fmla="*/ 989631 h 2420679"/>
              <a:gd name="connsiteX115" fmla="*/ 4365009 w 5068393"/>
              <a:gd name="connsiteY115" fmla="*/ 959486 h 2420679"/>
              <a:gd name="connsiteX116" fmla="*/ 4385106 w 5068393"/>
              <a:gd name="connsiteY116" fmla="*/ 929341 h 2420679"/>
              <a:gd name="connsiteX117" fmla="*/ 4425299 w 5068393"/>
              <a:gd name="connsiteY117" fmla="*/ 889148 h 2420679"/>
              <a:gd name="connsiteX118" fmla="*/ 4435347 w 5068393"/>
              <a:gd name="connsiteY118" fmla="*/ 828858 h 2420679"/>
              <a:gd name="connsiteX119" fmla="*/ 4455444 w 5068393"/>
              <a:gd name="connsiteY119" fmla="*/ 798713 h 2420679"/>
              <a:gd name="connsiteX120" fmla="*/ 4485589 w 5068393"/>
              <a:gd name="connsiteY120" fmla="*/ 738423 h 2420679"/>
              <a:gd name="connsiteX121" fmla="*/ 4515734 w 5068393"/>
              <a:gd name="connsiteY121" fmla="*/ 748471 h 2420679"/>
              <a:gd name="connsiteX122" fmla="*/ 4545879 w 5068393"/>
              <a:gd name="connsiteY122" fmla="*/ 859003 h 2420679"/>
              <a:gd name="connsiteX123" fmla="*/ 4565976 w 5068393"/>
              <a:gd name="connsiteY123" fmla="*/ 929341 h 2420679"/>
              <a:gd name="connsiteX124" fmla="*/ 4586073 w 5068393"/>
              <a:gd name="connsiteY124" fmla="*/ 959486 h 2420679"/>
              <a:gd name="connsiteX125" fmla="*/ 4626266 w 5068393"/>
              <a:gd name="connsiteY125" fmla="*/ 899196 h 2420679"/>
              <a:gd name="connsiteX126" fmla="*/ 4686556 w 5068393"/>
              <a:gd name="connsiteY126" fmla="*/ 798713 h 2420679"/>
              <a:gd name="connsiteX127" fmla="*/ 4696604 w 5068393"/>
              <a:gd name="connsiteY127" fmla="*/ 607794 h 2420679"/>
              <a:gd name="connsiteX128" fmla="*/ 4706653 w 5068393"/>
              <a:gd name="connsiteY128" fmla="*/ 567601 h 2420679"/>
              <a:gd name="connsiteX129" fmla="*/ 4756895 w 5068393"/>
              <a:gd name="connsiteY129" fmla="*/ 678133 h 2420679"/>
              <a:gd name="connsiteX130" fmla="*/ 4766943 w 5068393"/>
              <a:gd name="connsiteY130" fmla="*/ 758519 h 2420679"/>
              <a:gd name="connsiteX131" fmla="*/ 4776991 w 5068393"/>
              <a:gd name="connsiteY131" fmla="*/ 889148 h 2420679"/>
              <a:gd name="connsiteX132" fmla="*/ 4807136 w 5068393"/>
              <a:gd name="connsiteY132" fmla="*/ 979583 h 2420679"/>
              <a:gd name="connsiteX133" fmla="*/ 4817185 w 5068393"/>
              <a:gd name="connsiteY133" fmla="*/ 1009728 h 2420679"/>
              <a:gd name="connsiteX134" fmla="*/ 4827233 w 5068393"/>
              <a:gd name="connsiteY134" fmla="*/ 1039873 h 2420679"/>
              <a:gd name="connsiteX135" fmla="*/ 4857378 w 5068393"/>
              <a:gd name="connsiteY135" fmla="*/ 1070018 h 2420679"/>
              <a:gd name="connsiteX136" fmla="*/ 4867426 w 5068393"/>
              <a:gd name="connsiteY136" fmla="*/ 1210695 h 2420679"/>
              <a:gd name="connsiteX137" fmla="*/ 4907620 w 5068393"/>
              <a:gd name="connsiteY137" fmla="*/ 1230792 h 2420679"/>
              <a:gd name="connsiteX138" fmla="*/ 4967910 w 5068393"/>
              <a:gd name="connsiteY138" fmla="*/ 1170502 h 2420679"/>
              <a:gd name="connsiteX139" fmla="*/ 5008103 w 5068393"/>
              <a:gd name="connsiteY139" fmla="*/ 1100163 h 2420679"/>
              <a:gd name="connsiteX140" fmla="*/ 5048297 w 5068393"/>
              <a:gd name="connsiteY140" fmla="*/ 1039873 h 2420679"/>
              <a:gd name="connsiteX141" fmla="*/ 5068393 w 5068393"/>
              <a:gd name="connsiteY141" fmla="*/ 989631 h 2420679"/>
              <a:gd name="connsiteX0" fmla="*/ 0 w 5068393"/>
              <a:gd name="connsiteY0" fmla="*/ 2420679 h 2420679"/>
              <a:gd name="connsiteX1" fmla="*/ 168519 w 5068393"/>
              <a:gd name="connsiteY1" fmla="*/ 218048 h 2420679"/>
              <a:gd name="connsiteX2" fmla="*/ 221202 w 5068393"/>
              <a:gd name="connsiteY2" fmla="*/ 0 h 2420679"/>
              <a:gd name="connsiteX3" fmla="*/ 506442 w 5068393"/>
              <a:gd name="connsiteY3" fmla="*/ 498095 h 2420679"/>
              <a:gd name="connsiteX4" fmla="*/ 596877 w 5068393"/>
              <a:gd name="connsiteY4" fmla="*/ 646660 h 2420679"/>
              <a:gd name="connsiteX5" fmla="*/ 616974 w 5068393"/>
              <a:gd name="connsiteY5" fmla="*/ 909674 h 2420679"/>
              <a:gd name="connsiteX6" fmla="*/ 727506 w 5068393"/>
              <a:gd name="connsiteY6" fmla="*/ 780619 h 2420679"/>
              <a:gd name="connsiteX7" fmla="*/ 757651 w 5068393"/>
              <a:gd name="connsiteY7" fmla="*/ 810331 h 2420679"/>
              <a:gd name="connsiteX8" fmla="*/ 838037 w 5068393"/>
              <a:gd name="connsiteY8" fmla="*/ 1100163 h 2420679"/>
              <a:gd name="connsiteX9" fmla="*/ 868182 w 5068393"/>
              <a:gd name="connsiteY9" fmla="*/ 1080067 h 2420679"/>
              <a:gd name="connsiteX10" fmla="*/ 882012 w 5068393"/>
              <a:gd name="connsiteY10" fmla="*/ 1063104 h 2420679"/>
              <a:gd name="connsiteX11" fmla="*/ 968666 w 5068393"/>
              <a:gd name="connsiteY11" fmla="*/ 1029825 h 2420679"/>
              <a:gd name="connsiteX12" fmla="*/ 1018908 w 5068393"/>
              <a:gd name="connsiteY12" fmla="*/ 1150405 h 2420679"/>
              <a:gd name="connsiteX13" fmla="*/ 1089246 w 5068393"/>
              <a:gd name="connsiteY13" fmla="*/ 1200647 h 2420679"/>
              <a:gd name="connsiteX14" fmla="*/ 1088491 w 5068393"/>
              <a:gd name="connsiteY14" fmla="*/ 1220420 h 2420679"/>
              <a:gd name="connsiteX15" fmla="*/ 1219875 w 5068393"/>
              <a:gd name="connsiteY15" fmla="*/ 1311179 h 2420679"/>
              <a:gd name="connsiteX16" fmla="*/ 1260068 w 5068393"/>
              <a:gd name="connsiteY16" fmla="*/ 1291082 h 2420679"/>
              <a:gd name="connsiteX17" fmla="*/ 1300262 w 5068393"/>
              <a:gd name="connsiteY17" fmla="*/ 1230792 h 2420679"/>
              <a:gd name="connsiteX18" fmla="*/ 1310310 w 5068393"/>
              <a:gd name="connsiteY18" fmla="*/ 1120260 h 2420679"/>
              <a:gd name="connsiteX19" fmla="*/ 1400745 w 5068393"/>
              <a:gd name="connsiteY19" fmla="*/ 979583 h 2420679"/>
              <a:gd name="connsiteX20" fmla="*/ 1410793 w 5068393"/>
              <a:gd name="connsiteY20" fmla="*/ 929341 h 2420679"/>
              <a:gd name="connsiteX21" fmla="*/ 1450987 w 5068393"/>
              <a:gd name="connsiteY21" fmla="*/ 879100 h 2420679"/>
              <a:gd name="connsiteX22" fmla="*/ 1471084 w 5068393"/>
              <a:gd name="connsiteY22" fmla="*/ 848955 h 2420679"/>
              <a:gd name="connsiteX23" fmla="*/ 1481132 w 5068393"/>
              <a:gd name="connsiteY23" fmla="*/ 818809 h 2420679"/>
              <a:gd name="connsiteX24" fmla="*/ 1501229 w 5068393"/>
              <a:gd name="connsiteY24" fmla="*/ 768568 h 2420679"/>
              <a:gd name="connsiteX25" fmla="*/ 1521325 w 5068393"/>
              <a:gd name="connsiteY25" fmla="*/ 637939 h 2420679"/>
              <a:gd name="connsiteX26" fmla="*/ 1531374 w 5068393"/>
              <a:gd name="connsiteY26" fmla="*/ 828858 h 2420679"/>
              <a:gd name="connsiteX27" fmla="*/ 1551470 w 5068393"/>
              <a:gd name="connsiteY27" fmla="*/ 788664 h 2420679"/>
              <a:gd name="connsiteX28" fmla="*/ 1561519 w 5068393"/>
              <a:gd name="connsiteY28" fmla="*/ 758519 h 2420679"/>
              <a:gd name="connsiteX29" fmla="*/ 1611761 w 5068393"/>
              <a:gd name="connsiteY29" fmla="*/ 848955 h 2420679"/>
              <a:gd name="connsiteX30" fmla="*/ 1662002 w 5068393"/>
              <a:gd name="connsiteY30" fmla="*/ 909245 h 2420679"/>
              <a:gd name="connsiteX31" fmla="*/ 1692147 w 5068393"/>
              <a:gd name="connsiteY31" fmla="*/ 919293 h 2420679"/>
              <a:gd name="connsiteX32" fmla="*/ 1742389 w 5068393"/>
              <a:gd name="connsiteY32" fmla="*/ 808761 h 2420679"/>
              <a:gd name="connsiteX33" fmla="*/ 1802679 w 5068393"/>
              <a:gd name="connsiteY33" fmla="*/ 748471 h 2420679"/>
              <a:gd name="connsiteX34" fmla="*/ 1822776 w 5068393"/>
              <a:gd name="connsiteY34" fmla="*/ 708278 h 2420679"/>
              <a:gd name="connsiteX35" fmla="*/ 1852921 w 5068393"/>
              <a:gd name="connsiteY35" fmla="*/ 567601 h 2420679"/>
              <a:gd name="connsiteX36" fmla="*/ 1873018 w 5068393"/>
              <a:gd name="connsiteY36" fmla="*/ 597746 h 2420679"/>
              <a:gd name="connsiteX37" fmla="*/ 1883066 w 5068393"/>
              <a:gd name="connsiteY37" fmla="*/ 627891 h 2420679"/>
              <a:gd name="connsiteX38" fmla="*/ 1903163 w 5068393"/>
              <a:gd name="connsiteY38" fmla="*/ 698229 h 2420679"/>
              <a:gd name="connsiteX39" fmla="*/ 1953404 w 5068393"/>
              <a:gd name="connsiteY39" fmla="*/ 778616 h 2420679"/>
              <a:gd name="connsiteX40" fmla="*/ 1983550 w 5068393"/>
              <a:gd name="connsiteY40" fmla="*/ 939390 h 2420679"/>
              <a:gd name="connsiteX41" fmla="*/ 2013695 w 5068393"/>
              <a:gd name="connsiteY41" fmla="*/ 1049922 h 2420679"/>
              <a:gd name="connsiteX42" fmla="*/ 2033791 w 5068393"/>
              <a:gd name="connsiteY42" fmla="*/ 1130308 h 2420679"/>
              <a:gd name="connsiteX43" fmla="*/ 2053888 w 5068393"/>
              <a:gd name="connsiteY43" fmla="*/ 1160453 h 2420679"/>
              <a:gd name="connsiteX44" fmla="*/ 2084033 w 5068393"/>
              <a:gd name="connsiteY44" fmla="*/ 1150405 h 2420679"/>
              <a:gd name="connsiteX45" fmla="*/ 2094081 w 5068393"/>
              <a:gd name="connsiteY45" fmla="*/ 1120260 h 2420679"/>
              <a:gd name="connsiteX46" fmla="*/ 2114178 w 5068393"/>
              <a:gd name="connsiteY46" fmla="*/ 1090115 h 2420679"/>
              <a:gd name="connsiteX47" fmla="*/ 2144323 w 5068393"/>
              <a:gd name="connsiteY47" fmla="*/ 1039873 h 2420679"/>
              <a:gd name="connsiteX48" fmla="*/ 2184517 w 5068393"/>
              <a:gd name="connsiteY48" fmla="*/ 1070018 h 2420679"/>
              <a:gd name="connsiteX49" fmla="*/ 2285000 w 5068393"/>
              <a:gd name="connsiteY49" fmla="*/ 1160453 h 2420679"/>
              <a:gd name="connsiteX50" fmla="*/ 2325193 w 5068393"/>
              <a:gd name="connsiteY50" fmla="*/ 1230792 h 2420679"/>
              <a:gd name="connsiteX51" fmla="*/ 2355339 w 5068393"/>
              <a:gd name="connsiteY51" fmla="*/ 1250889 h 2420679"/>
              <a:gd name="connsiteX52" fmla="*/ 2365387 w 5068393"/>
              <a:gd name="connsiteY52" fmla="*/ 1281034 h 2420679"/>
              <a:gd name="connsiteX53" fmla="*/ 2385484 w 5068393"/>
              <a:gd name="connsiteY53" fmla="*/ 1250889 h 2420679"/>
              <a:gd name="connsiteX54" fmla="*/ 2395532 w 5068393"/>
              <a:gd name="connsiteY54" fmla="*/ 1210695 h 2420679"/>
              <a:gd name="connsiteX55" fmla="*/ 2415629 w 5068393"/>
              <a:gd name="connsiteY55" fmla="*/ 1160453 h 2420679"/>
              <a:gd name="connsiteX56" fmla="*/ 2425677 w 5068393"/>
              <a:gd name="connsiteY56" fmla="*/ 1130308 h 2420679"/>
              <a:gd name="connsiteX57" fmla="*/ 2435725 w 5068393"/>
              <a:gd name="connsiteY57" fmla="*/ 969535 h 2420679"/>
              <a:gd name="connsiteX58" fmla="*/ 2465870 w 5068393"/>
              <a:gd name="connsiteY58" fmla="*/ 879100 h 2420679"/>
              <a:gd name="connsiteX59" fmla="*/ 2496015 w 5068393"/>
              <a:gd name="connsiteY59" fmla="*/ 828858 h 2420679"/>
              <a:gd name="connsiteX60" fmla="*/ 2506064 w 5068393"/>
              <a:gd name="connsiteY60" fmla="*/ 768568 h 2420679"/>
              <a:gd name="connsiteX61" fmla="*/ 2516112 w 5068393"/>
              <a:gd name="connsiteY61" fmla="*/ 798713 h 2420679"/>
              <a:gd name="connsiteX62" fmla="*/ 2526161 w 5068393"/>
              <a:gd name="connsiteY62" fmla="*/ 859003 h 2420679"/>
              <a:gd name="connsiteX63" fmla="*/ 2556306 w 5068393"/>
              <a:gd name="connsiteY63" fmla="*/ 929341 h 2420679"/>
              <a:gd name="connsiteX64" fmla="*/ 2566354 w 5068393"/>
              <a:gd name="connsiteY64" fmla="*/ 1049922 h 2420679"/>
              <a:gd name="connsiteX65" fmla="*/ 2586451 w 5068393"/>
              <a:gd name="connsiteY65" fmla="*/ 1170502 h 2420679"/>
              <a:gd name="connsiteX66" fmla="*/ 2646741 w 5068393"/>
              <a:gd name="connsiteY66" fmla="*/ 1110212 h 2420679"/>
              <a:gd name="connsiteX67" fmla="*/ 2707031 w 5068393"/>
              <a:gd name="connsiteY67" fmla="*/ 1070018 h 2420679"/>
              <a:gd name="connsiteX68" fmla="*/ 2757273 w 5068393"/>
              <a:gd name="connsiteY68" fmla="*/ 1009728 h 2420679"/>
              <a:gd name="connsiteX69" fmla="*/ 2797466 w 5068393"/>
              <a:gd name="connsiteY69" fmla="*/ 949438 h 2420679"/>
              <a:gd name="connsiteX70" fmla="*/ 2867804 w 5068393"/>
              <a:gd name="connsiteY70" fmla="*/ 889148 h 2420679"/>
              <a:gd name="connsiteX71" fmla="*/ 2918046 w 5068393"/>
              <a:gd name="connsiteY71" fmla="*/ 899196 h 2420679"/>
              <a:gd name="connsiteX72" fmla="*/ 2968288 w 5068393"/>
              <a:gd name="connsiteY72" fmla="*/ 939390 h 2420679"/>
              <a:gd name="connsiteX73" fmla="*/ 3028578 w 5068393"/>
              <a:gd name="connsiteY73" fmla="*/ 969535 h 2420679"/>
              <a:gd name="connsiteX74" fmla="*/ 3058723 w 5068393"/>
              <a:gd name="connsiteY74" fmla="*/ 999680 h 2420679"/>
              <a:gd name="connsiteX75" fmla="*/ 3068772 w 5068393"/>
              <a:gd name="connsiteY75" fmla="*/ 1029825 h 2420679"/>
              <a:gd name="connsiteX76" fmla="*/ 3149158 w 5068393"/>
              <a:gd name="connsiteY76" fmla="*/ 1070018 h 2420679"/>
              <a:gd name="connsiteX77" fmla="*/ 3189352 w 5068393"/>
              <a:gd name="connsiteY77" fmla="*/ 1090115 h 2420679"/>
              <a:gd name="connsiteX78" fmla="*/ 3219497 w 5068393"/>
              <a:gd name="connsiteY78" fmla="*/ 1059970 h 2420679"/>
              <a:gd name="connsiteX79" fmla="*/ 3249642 w 5068393"/>
              <a:gd name="connsiteY79" fmla="*/ 1039873 h 2420679"/>
              <a:gd name="connsiteX80" fmla="*/ 3319980 w 5068393"/>
              <a:gd name="connsiteY80" fmla="*/ 969535 h 2420679"/>
              <a:gd name="connsiteX81" fmla="*/ 3330029 w 5068393"/>
              <a:gd name="connsiteY81" fmla="*/ 929341 h 2420679"/>
              <a:gd name="connsiteX82" fmla="*/ 3360174 w 5068393"/>
              <a:gd name="connsiteY82" fmla="*/ 848955 h 2420679"/>
              <a:gd name="connsiteX83" fmla="*/ 3370222 w 5068393"/>
              <a:gd name="connsiteY83" fmla="*/ 748471 h 2420679"/>
              <a:gd name="connsiteX84" fmla="*/ 3390319 w 5068393"/>
              <a:gd name="connsiteY84" fmla="*/ 698229 h 2420679"/>
              <a:gd name="connsiteX85" fmla="*/ 3400367 w 5068393"/>
              <a:gd name="connsiteY85" fmla="*/ 658036 h 2420679"/>
              <a:gd name="connsiteX86" fmla="*/ 3420464 w 5068393"/>
              <a:gd name="connsiteY86" fmla="*/ 627891 h 2420679"/>
              <a:gd name="connsiteX87" fmla="*/ 3450609 w 5068393"/>
              <a:gd name="connsiteY87" fmla="*/ 537456 h 2420679"/>
              <a:gd name="connsiteX88" fmla="*/ 3470706 w 5068393"/>
              <a:gd name="connsiteY88" fmla="*/ 507311 h 2420679"/>
              <a:gd name="connsiteX89" fmla="*/ 3490802 w 5068393"/>
              <a:gd name="connsiteY89" fmla="*/ 426924 h 2420679"/>
              <a:gd name="connsiteX90" fmla="*/ 3556101 w 5068393"/>
              <a:gd name="connsiteY90" fmla="*/ 218048 h 2420679"/>
              <a:gd name="connsiteX91" fmla="*/ 3551092 w 5068393"/>
              <a:gd name="connsiteY91" fmla="*/ 557552 h 2420679"/>
              <a:gd name="connsiteX92" fmla="*/ 3601334 w 5068393"/>
              <a:gd name="connsiteY92" fmla="*/ 688181 h 2420679"/>
              <a:gd name="connsiteX93" fmla="*/ 3611382 w 5068393"/>
              <a:gd name="connsiteY93" fmla="*/ 838906 h 2420679"/>
              <a:gd name="connsiteX94" fmla="*/ 3641528 w 5068393"/>
              <a:gd name="connsiteY94" fmla="*/ 1009728 h 2420679"/>
              <a:gd name="connsiteX95" fmla="*/ 3681721 w 5068393"/>
              <a:gd name="connsiteY95" fmla="*/ 1130308 h 2420679"/>
              <a:gd name="connsiteX96" fmla="*/ 3691769 w 5068393"/>
              <a:gd name="connsiteY96" fmla="*/ 1170502 h 2420679"/>
              <a:gd name="connsiteX97" fmla="*/ 3701818 w 5068393"/>
              <a:gd name="connsiteY97" fmla="*/ 1301130 h 2420679"/>
              <a:gd name="connsiteX98" fmla="*/ 3721914 w 5068393"/>
              <a:gd name="connsiteY98" fmla="*/ 1361420 h 2420679"/>
              <a:gd name="connsiteX99" fmla="*/ 3731963 w 5068393"/>
              <a:gd name="connsiteY99" fmla="*/ 1391566 h 2420679"/>
              <a:gd name="connsiteX100" fmla="*/ 3792253 w 5068393"/>
              <a:gd name="connsiteY100" fmla="*/ 1311179 h 2420679"/>
              <a:gd name="connsiteX101" fmla="*/ 3842495 w 5068393"/>
              <a:gd name="connsiteY101" fmla="*/ 1230792 h 2420679"/>
              <a:gd name="connsiteX102" fmla="*/ 3862591 w 5068393"/>
              <a:gd name="connsiteY102" fmla="*/ 1160453 h 2420679"/>
              <a:gd name="connsiteX103" fmla="*/ 3872640 w 5068393"/>
              <a:gd name="connsiteY103" fmla="*/ 1100163 h 2420679"/>
              <a:gd name="connsiteX104" fmla="*/ 3902785 w 5068393"/>
              <a:gd name="connsiteY104" fmla="*/ 1029825 h 2420679"/>
              <a:gd name="connsiteX105" fmla="*/ 3912833 w 5068393"/>
              <a:gd name="connsiteY105" fmla="*/ 929341 h 2420679"/>
              <a:gd name="connsiteX106" fmla="*/ 3942978 w 5068393"/>
              <a:gd name="connsiteY106" fmla="*/ 859003 h 2420679"/>
              <a:gd name="connsiteX107" fmla="*/ 4013317 w 5068393"/>
              <a:gd name="connsiteY107" fmla="*/ 949438 h 2420679"/>
              <a:gd name="connsiteX108" fmla="*/ 4033413 w 5068393"/>
              <a:gd name="connsiteY108" fmla="*/ 989631 h 2420679"/>
              <a:gd name="connsiteX109" fmla="*/ 4043462 w 5068393"/>
              <a:gd name="connsiteY109" fmla="*/ 1090115 h 2420679"/>
              <a:gd name="connsiteX110" fmla="*/ 4093703 w 5068393"/>
              <a:gd name="connsiteY110" fmla="*/ 1110212 h 2420679"/>
              <a:gd name="connsiteX111" fmla="*/ 4264525 w 5068393"/>
              <a:gd name="connsiteY111" fmla="*/ 1130308 h 2420679"/>
              <a:gd name="connsiteX112" fmla="*/ 4294670 w 5068393"/>
              <a:gd name="connsiteY112" fmla="*/ 1120260 h 2420679"/>
              <a:gd name="connsiteX113" fmla="*/ 4304719 w 5068393"/>
              <a:gd name="connsiteY113" fmla="*/ 1039873 h 2420679"/>
              <a:gd name="connsiteX114" fmla="*/ 4314767 w 5068393"/>
              <a:gd name="connsiteY114" fmla="*/ 989631 h 2420679"/>
              <a:gd name="connsiteX115" fmla="*/ 4365009 w 5068393"/>
              <a:gd name="connsiteY115" fmla="*/ 959486 h 2420679"/>
              <a:gd name="connsiteX116" fmla="*/ 4385106 w 5068393"/>
              <a:gd name="connsiteY116" fmla="*/ 929341 h 2420679"/>
              <a:gd name="connsiteX117" fmla="*/ 4425299 w 5068393"/>
              <a:gd name="connsiteY117" fmla="*/ 889148 h 2420679"/>
              <a:gd name="connsiteX118" fmla="*/ 4435347 w 5068393"/>
              <a:gd name="connsiteY118" fmla="*/ 828858 h 2420679"/>
              <a:gd name="connsiteX119" fmla="*/ 4455444 w 5068393"/>
              <a:gd name="connsiteY119" fmla="*/ 798713 h 2420679"/>
              <a:gd name="connsiteX120" fmla="*/ 4485589 w 5068393"/>
              <a:gd name="connsiteY120" fmla="*/ 738423 h 2420679"/>
              <a:gd name="connsiteX121" fmla="*/ 4515734 w 5068393"/>
              <a:gd name="connsiteY121" fmla="*/ 748471 h 2420679"/>
              <a:gd name="connsiteX122" fmla="*/ 4545879 w 5068393"/>
              <a:gd name="connsiteY122" fmla="*/ 859003 h 2420679"/>
              <a:gd name="connsiteX123" fmla="*/ 4565976 w 5068393"/>
              <a:gd name="connsiteY123" fmla="*/ 929341 h 2420679"/>
              <a:gd name="connsiteX124" fmla="*/ 4586073 w 5068393"/>
              <a:gd name="connsiteY124" fmla="*/ 959486 h 2420679"/>
              <a:gd name="connsiteX125" fmla="*/ 4626266 w 5068393"/>
              <a:gd name="connsiteY125" fmla="*/ 899196 h 2420679"/>
              <a:gd name="connsiteX126" fmla="*/ 4686556 w 5068393"/>
              <a:gd name="connsiteY126" fmla="*/ 798713 h 2420679"/>
              <a:gd name="connsiteX127" fmla="*/ 4696604 w 5068393"/>
              <a:gd name="connsiteY127" fmla="*/ 607794 h 2420679"/>
              <a:gd name="connsiteX128" fmla="*/ 4706653 w 5068393"/>
              <a:gd name="connsiteY128" fmla="*/ 567601 h 2420679"/>
              <a:gd name="connsiteX129" fmla="*/ 4756895 w 5068393"/>
              <a:gd name="connsiteY129" fmla="*/ 678133 h 2420679"/>
              <a:gd name="connsiteX130" fmla="*/ 4766943 w 5068393"/>
              <a:gd name="connsiteY130" fmla="*/ 758519 h 2420679"/>
              <a:gd name="connsiteX131" fmla="*/ 4776991 w 5068393"/>
              <a:gd name="connsiteY131" fmla="*/ 889148 h 2420679"/>
              <a:gd name="connsiteX132" fmla="*/ 4807136 w 5068393"/>
              <a:gd name="connsiteY132" fmla="*/ 979583 h 2420679"/>
              <a:gd name="connsiteX133" fmla="*/ 4817185 w 5068393"/>
              <a:gd name="connsiteY133" fmla="*/ 1009728 h 2420679"/>
              <a:gd name="connsiteX134" fmla="*/ 4827233 w 5068393"/>
              <a:gd name="connsiteY134" fmla="*/ 1039873 h 2420679"/>
              <a:gd name="connsiteX135" fmla="*/ 4857378 w 5068393"/>
              <a:gd name="connsiteY135" fmla="*/ 1070018 h 2420679"/>
              <a:gd name="connsiteX136" fmla="*/ 4867426 w 5068393"/>
              <a:gd name="connsiteY136" fmla="*/ 1210695 h 2420679"/>
              <a:gd name="connsiteX137" fmla="*/ 4907620 w 5068393"/>
              <a:gd name="connsiteY137" fmla="*/ 1230792 h 2420679"/>
              <a:gd name="connsiteX138" fmla="*/ 4967910 w 5068393"/>
              <a:gd name="connsiteY138" fmla="*/ 1170502 h 2420679"/>
              <a:gd name="connsiteX139" fmla="*/ 5008103 w 5068393"/>
              <a:gd name="connsiteY139" fmla="*/ 1100163 h 2420679"/>
              <a:gd name="connsiteX140" fmla="*/ 5048297 w 5068393"/>
              <a:gd name="connsiteY140" fmla="*/ 1039873 h 2420679"/>
              <a:gd name="connsiteX141" fmla="*/ 5068393 w 5068393"/>
              <a:gd name="connsiteY141" fmla="*/ 989631 h 2420679"/>
              <a:gd name="connsiteX0" fmla="*/ 0 w 5068393"/>
              <a:gd name="connsiteY0" fmla="*/ 2420679 h 2420679"/>
              <a:gd name="connsiteX1" fmla="*/ 168519 w 5068393"/>
              <a:gd name="connsiteY1" fmla="*/ 218048 h 2420679"/>
              <a:gd name="connsiteX2" fmla="*/ 221202 w 5068393"/>
              <a:gd name="connsiteY2" fmla="*/ 0 h 2420679"/>
              <a:gd name="connsiteX3" fmla="*/ 484238 w 5068393"/>
              <a:gd name="connsiteY3" fmla="*/ 218048 h 2420679"/>
              <a:gd name="connsiteX4" fmla="*/ 596877 w 5068393"/>
              <a:gd name="connsiteY4" fmla="*/ 646660 h 2420679"/>
              <a:gd name="connsiteX5" fmla="*/ 616974 w 5068393"/>
              <a:gd name="connsiteY5" fmla="*/ 909674 h 2420679"/>
              <a:gd name="connsiteX6" fmla="*/ 727506 w 5068393"/>
              <a:gd name="connsiteY6" fmla="*/ 780619 h 2420679"/>
              <a:gd name="connsiteX7" fmla="*/ 757651 w 5068393"/>
              <a:gd name="connsiteY7" fmla="*/ 810331 h 2420679"/>
              <a:gd name="connsiteX8" fmla="*/ 838037 w 5068393"/>
              <a:gd name="connsiteY8" fmla="*/ 1100163 h 2420679"/>
              <a:gd name="connsiteX9" fmla="*/ 868182 w 5068393"/>
              <a:gd name="connsiteY9" fmla="*/ 1080067 h 2420679"/>
              <a:gd name="connsiteX10" fmla="*/ 882012 w 5068393"/>
              <a:gd name="connsiteY10" fmla="*/ 1063104 h 2420679"/>
              <a:gd name="connsiteX11" fmla="*/ 968666 w 5068393"/>
              <a:gd name="connsiteY11" fmla="*/ 1029825 h 2420679"/>
              <a:gd name="connsiteX12" fmla="*/ 1018908 w 5068393"/>
              <a:gd name="connsiteY12" fmla="*/ 1150405 h 2420679"/>
              <a:gd name="connsiteX13" fmla="*/ 1089246 w 5068393"/>
              <a:gd name="connsiteY13" fmla="*/ 1200647 h 2420679"/>
              <a:gd name="connsiteX14" fmla="*/ 1088491 w 5068393"/>
              <a:gd name="connsiteY14" fmla="*/ 1220420 h 2420679"/>
              <a:gd name="connsiteX15" fmla="*/ 1219875 w 5068393"/>
              <a:gd name="connsiteY15" fmla="*/ 1311179 h 2420679"/>
              <a:gd name="connsiteX16" fmla="*/ 1260068 w 5068393"/>
              <a:gd name="connsiteY16" fmla="*/ 1291082 h 2420679"/>
              <a:gd name="connsiteX17" fmla="*/ 1300262 w 5068393"/>
              <a:gd name="connsiteY17" fmla="*/ 1230792 h 2420679"/>
              <a:gd name="connsiteX18" fmla="*/ 1310310 w 5068393"/>
              <a:gd name="connsiteY18" fmla="*/ 1120260 h 2420679"/>
              <a:gd name="connsiteX19" fmla="*/ 1400745 w 5068393"/>
              <a:gd name="connsiteY19" fmla="*/ 979583 h 2420679"/>
              <a:gd name="connsiteX20" fmla="*/ 1410793 w 5068393"/>
              <a:gd name="connsiteY20" fmla="*/ 929341 h 2420679"/>
              <a:gd name="connsiteX21" fmla="*/ 1450987 w 5068393"/>
              <a:gd name="connsiteY21" fmla="*/ 879100 h 2420679"/>
              <a:gd name="connsiteX22" fmla="*/ 1471084 w 5068393"/>
              <a:gd name="connsiteY22" fmla="*/ 848955 h 2420679"/>
              <a:gd name="connsiteX23" fmla="*/ 1481132 w 5068393"/>
              <a:gd name="connsiteY23" fmla="*/ 818809 h 2420679"/>
              <a:gd name="connsiteX24" fmla="*/ 1501229 w 5068393"/>
              <a:gd name="connsiteY24" fmla="*/ 768568 h 2420679"/>
              <a:gd name="connsiteX25" fmla="*/ 1521325 w 5068393"/>
              <a:gd name="connsiteY25" fmla="*/ 637939 h 2420679"/>
              <a:gd name="connsiteX26" fmla="*/ 1531374 w 5068393"/>
              <a:gd name="connsiteY26" fmla="*/ 828858 h 2420679"/>
              <a:gd name="connsiteX27" fmla="*/ 1551470 w 5068393"/>
              <a:gd name="connsiteY27" fmla="*/ 788664 h 2420679"/>
              <a:gd name="connsiteX28" fmla="*/ 1561519 w 5068393"/>
              <a:gd name="connsiteY28" fmla="*/ 758519 h 2420679"/>
              <a:gd name="connsiteX29" fmla="*/ 1611761 w 5068393"/>
              <a:gd name="connsiteY29" fmla="*/ 848955 h 2420679"/>
              <a:gd name="connsiteX30" fmla="*/ 1662002 w 5068393"/>
              <a:gd name="connsiteY30" fmla="*/ 909245 h 2420679"/>
              <a:gd name="connsiteX31" fmla="*/ 1692147 w 5068393"/>
              <a:gd name="connsiteY31" fmla="*/ 919293 h 2420679"/>
              <a:gd name="connsiteX32" fmla="*/ 1742389 w 5068393"/>
              <a:gd name="connsiteY32" fmla="*/ 808761 h 2420679"/>
              <a:gd name="connsiteX33" fmla="*/ 1802679 w 5068393"/>
              <a:gd name="connsiteY33" fmla="*/ 748471 h 2420679"/>
              <a:gd name="connsiteX34" fmla="*/ 1822776 w 5068393"/>
              <a:gd name="connsiteY34" fmla="*/ 708278 h 2420679"/>
              <a:gd name="connsiteX35" fmla="*/ 1852921 w 5068393"/>
              <a:gd name="connsiteY35" fmla="*/ 567601 h 2420679"/>
              <a:gd name="connsiteX36" fmla="*/ 1873018 w 5068393"/>
              <a:gd name="connsiteY36" fmla="*/ 597746 h 2420679"/>
              <a:gd name="connsiteX37" fmla="*/ 1883066 w 5068393"/>
              <a:gd name="connsiteY37" fmla="*/ 627891 h 2420679"/>
              <a:gd name="connsiteX38" fmla="*/ 1903163 w 5068393"/>
              <a:gd name="connsiteY38" fmla="*/ 698229 h 2420679"/>
              <a:gd name="connsiteX39" fmla="*/ 1953404 w 5068393"/>
              <a:gd name="connsiteY39" fmla="*/ 778616 h 2420679"/>
              <a:gd name="connsiteX40" fmla="*/ 1983550 w 5068393"/>
              <a:gd name="connsiteY40" fmla="*/ 939390 h 2420679"/>
              <a:gd name="connsiteX41" fmla="*/ 2013695 w 5068393"/>
              <a:gd name="connsiteY41" fmla="*/ 1049922 h 2420679"/>
              <a:gd name="connsiteX42" fmla="*/ 2033791 w 5068393"/>
              <a:gd name="connsiteY42" fmla="*/ 1130308 h 2420679"/>
              <a:gd name="connsiteX43" fmla="*/ 2053888 w 5068393"/>
              <a:gd name="connsiteY43" fmla="*/ 1160453 h 2420679"/>
              <a:gd name="connsiteX44" fmla="*/ 2084033 w 5068393"/>
              <a:gd name="connsiteY44" fmla="*/ 1150405 h 2420679"/>
              <a:gd name="connsiteX45" fmla="*/ 2094081 w 5068393"/>
              <a:gd name="connsiteY45" fmla="*/ 1120260 h 2420679"/>
              <a:gd name="connsiteX46" fmla="*/ 2114178 w 5068393"/>
              <a:gd name="connsiteY46" fmla="*/ 1090115 h 2420679"/>
              <a:gd name="connsiteX47" fmla="*/ 2144323 w 5068393"/>
              <a:gd name="connsiteY47" fmla="*/ 1039873 h 2420679"/>
              <a:gd name="connsiteX48" fmla="*/ 2184517 w 5068393"/>
              <a:gd name="connsiteY48" fmla="*/ 1070018 h 2420679"/>
              <a:gd name="connsiteX49" fmla="*/ 2285000 w 5068393"/>
              <a:gd name="connsiteY49" fmla="*/ 1160453 h 2420679"/>
              <a:gd name="connsiteX50" fmla="*/ 2325193 w 5068393"/>
              <a:gd name="connsiteY50" fmla="*/ 1230792 h 2420679"/>
              <a:gd name="connsiteX51" fmla="*/ 2355339 w 5068393"/>
              <a:gd name="connsiteY51" fmla="*/ 1250889 h 2420679"/>
              <a:gd name="connsiteX52" fmla="*/ 2365387 w 5068393"/>
              <a:gd name="connsiteY52" fmla="*/ 1281034 h 2420679"/>
              <a:gd name="connsiteX53" fmla="*/ 2385484 w 5068393"/>
              <a:gd name="connsiteY53" fmla="*/ 1250889 h 2420679"/>
              <a:gd name="connsiteX54" fmla="*/ 2395532 w 5068393"/>
              <a:gd name="connsiteY54" fmla="*/ 1210695 h 2420679"/>
              <a:gd name="connsiteX55" fmla="*/ 2415629 w 5068393"/>
              <a:gd name="connsiteY55" fmla="*/ 1160453 h 2420679"/>
              <a:gd name="connsiteX56" fmla="*/ 2425677 w 5068393"/>
              <a:gd name="connsiteY56" fmla="*/ 1130308 h 2420679"/>
              <a:gd name="connsiteX57" fmla="*/ 2435725 w 5068393"/>
              <a:gd name="connsiteY57" fmla="*/ 969535 h 2420679"/>
              <a:gd name="connsiteX58" fmla="*/ 2465870 w 5068393"/>
              <a:gd name="connsiteY58" fmla="*/ 879100 h 2420679"/>
              <a:gd name="connsiteX59" fmla="*/ 2496015 w 5068393"/>
              <a:gd name="connsiteY59" fmla="*/ 828858 h 2420679"/>
              <a:gd name="connsiteX60" fmla="*/ 2506064 w 5068393"/>
              <a:gd name="connsiteY60" fmla="*/ 768568 h 2420679"/>
              <a:gd name="connsiteX61" fmla="*/ 2516112 w 5068393"/>
              <a:gd name="connsiteY61" fmla="*/ 798713 h 2420679"/>
              <a:gd name="connsiteX62" fmla="*/ 2526161 w 5068393"/>
              <a:gd name="connsiteY62" fmla="*/ 859003 h 2420679"/>
              <a:gd name="connsiteX63" fmla="*/ 2556306 w 5068393"/>
              <a:gd name="connsiteY63" fmla="*/ 929341 h 2420679"/>
              <a:gd name="connsiteX64" fmla="*/ 2566354 w 5068393"/>
              <a:gd name="connsiteY64" fmla="*/ 1049922 h 2420679"/>
              <a:gd name="connsiteX65" fmla="*/ 2586451 w 5068393"/>
              <a:gd name="connsiteY65" fmla="*/ 1170502 h 2420679"/>
              <a:gd name="connsiteX66" fmla="*/ 2646741 w 5068393"/>
              <a:gd name="connsiteY66" fmla="*/ 1110212 h 2420679"/>
              <a:gd name="connsiteX67" fmla="*/ 2707031 w 5068393"/>
              <a:gd name="connsiteY67" fmla="*/ 1070018 h 2420679"/>
              <a:gd name="connsiteX68" fmla="*/ 2757273 w 5068393"/>
              <a:gd name="connsiteY68" fmla="*/ 1009728 h 2420679"/>
              <a:gd name="connsiteX69" fmla="*/ 2797466 w 5068393"/>
              <a:gd name="connsiteY69" fmla="*/ 949438 h 2420679"/>
              <a:gd name="connsiteX70" fmla="*/ 2867804 w 5068393"/>
              <a:gd name="connsiteY70" fmla="*/ 889148 h 2420679"/>
              <a:gd name="connsiteX71" fmla="*/ 2918046 w 5068393"/>
              <a:gd name="connsiteY71" fmla="*/ 899196 h 2420679"/>
              <a:gd name="connsiteX72" fmla="*/ 2968288 w 5068393"/>
              <a:gd name="connsiteY72" fmla="*/ 939390 h 2420679"/>
              <a:gd name="connsiteX73" fmla="*/ 3028578 w 5068393"/>
              <a:gd name="connsiteY73" fmla="*/ 969535 h 2420679"/>
              <a:gd name="connsiteX74" fmla="*/ 3058723 w 5068393"/>
              <a:gd name="connsiteY74" fmla="*/ 999680 h 2420679"/>
              <a:gd name="connsiteX75" fmla="*/ 3068772 w 5068393"/>
              <a:gd name="connsiteY75" fmla="*/ 1029825 h 2420679"/>
              <a:gd name="connsiteX76" fmla="*/ 3149158 w 5068393"/>
              <a:gd name="connsiteY76" fmla="*/ 1070018 h 2420679"/>
              <a:gd name="connsiteX77" fmla="*/ 3189352 w 5068393"/>
              <a:gd name="connsiteY77" fmla="*/ 1090115 h 2420679"/>
              <a:gd name="connsiteX78" fmla="*/ 3219497 w 5068393"/>
              <a:gd name="connsiteY78" fmla="*/ 1059970 h 2420679"/>
              <a:gd name="connsiteX79" fmla="*/ 3249642 w 5068393"/>
              <a:gd name="connsiteY79" fmla="*/ 1039873 h 2420679"/>
              <a:gd name="connsiteX80" fmla="*/ 3319980 w 5068393"/>
              <a:gd name="connsiteY80" fmla="*/ 969535 h 2420679"/>
              <a:gd name="connsiteX81" fmla="*/ 3330029 w 5068393"/>
              <a:gd name="connsiteY81" fmla="*/ 929341 h 2420679"/>
              <a:gd name="connsiteX82" fmla="*/ 3360174 w 5068393"/>
              <a:gd name="connsiteY82" fmla="*/ 848955 h 2420679"/>
              <a:gd name="connsiteX83" fmla="*/ 3370222 w 5068393"/>
              <a:gd name="connsiteY83" fmla="*/ 748471 h 2420679"/>
              <a:gd name="connsiteX84" fmla="*/ 3390319 w 5068393"/>
              <a:gd name="connsiteY84" fmla="*/ 698229 h 2420679"/>
              <a:gd name="connsiteX85" fmla="*/ 3400367 w 5068393"/>
              <a:gd name="connsiteY85" fmla="*/ 658036 h 2420679"/>
              <a:gd name="connsiteX86" fmla="*/ 3420464 w 5068393"/>
              <a:gd name="connsiteY86" fmla="*/ 627891 h 2420679"/>
              <a:gd name="connsiteX87" fmla="*/ 3450609 w 5068393"/>
              <a:gd name="connsiteY87" fmla="*/ 537456 h 2420679"/>
              <a:gd name="connsiteX88" fmla="*/ 3470706 w 5068393"/>
              <a:gd name="connsiteY88" fmla="*/ 507311 h 2420679"/>
              <a:gd name="connsiteX89" fmla="*/ 3490802 w 5068393"/>
              <a:gd name="connsiteY89" fmla="*/ 426924 h 2420679"/>
              <a:gd name="connsiteX90" fmla="*/ 3556101 w 5068393"/>
              <a:gd name="connsiteY90" fmla="*/ 218048 h 2420679"/>
              <a:gd name="connsiteX91" fmla="*/ 3551092 w 5068393"/>
              <a:gd name="connsiteY91" fmla="*/ 557552 h 2420679"/>
              <a:gd name="connsiteX92" fmla="*/ 3601334 w 5068393"/>
              <a:gd name="connsiteY92" fmla="*/ 688181 h 2420679"/>
              <a:gd name="connsiteX93" fmla="*/ 3611382 w 5068393"/>
              <a:gd name="connsiteY93" fmla="*/ 838906 h 2420679"/>
              <a:gd name="connsiteX94" fmla="*/ 3641528 w 5068393"/>
              <a:gd name="connsiteY94" fmla="*/ 1009728 h 2420679"/>
              <a:gd name="connsiteX95" fmla="*/ 3681721 w 5068393"/>
              <a:gd name="connsiteY95" fmla="*/ 1130308 h 2420679"/>
              <a:gd name="connsiteX96" fmla="*/ 3691769 w 5068393"/>
              <a:gd name="connsiteY96" fmla="*/ 1170502 h 2420679"/>
              <a:gd name="connsiteX97" fmla="*/ 3701818 w 5068393"/>
              <a:gd name="connsiteY97" fmla="*/ 1301130 h 2420679"/>
              <a:gd name="connsiteX98" fmla="*/ 3721914 w 5068393"/>
              <a:gd name="connsiteY98" fmla="*/ 1361420 h 2420679"/>
              <a:gd name="connsiteX99" fmla="*/ 3731963 w 5068393"/>
              <a:gd name="connsiteY99" fmla="*/ 1391566 h 2420679"/>
              <a:gd name="connsiteX100" fmla="*/ 3792253 w 5068393"/>
              <a:gd name="connsiteY100" fmla="*/ 1311179 h 2420679"/>
              <a:gd name="connsiteX101" fmla="*/ 3842495 w 5068393"/>
              <a:gd name="connsiteY101" fmla="*/ 1230792 h 2420679"/>
              <a:gd name="connsiteX102" fmla="*/ 3862591 w 5068393"/>
              <a:gd name="connsiteY102" fmla="*/ 1160453 h 2420679"/>
              <a:gd name="connsiteX103" fmla="*/ 3872640 w 5068393"/>
              <a:gd name="connsiteY103" fmla="*/ 1100163 h 2420679"/>
              <a:gd name="connsiteX104" fmla="*/ 3902785 w 5068393"/>
              <a:gd name="connsiteY104" fmla="*/ 1029825 h 2420679"/>
              <a:gd name="connsiteX105" fmla="*/ 3912833 w 5068393"/>
              <a:gd name="connsiteY105" fmla="*/ 929341 h 2420679"/>
              <a:gd name="connsiteX106" fmla="*/ 3942978 w 5068393"/>
              <a:gd name="connsiteY106" fmla="*/ 859003 h 2420679"/>
              <a:gd name="connsiteX107" fmla="*/ 4013317 w 5068393"/>
              <a:gd name="connsiteY107" fmla="*/ 949438 h 2420679"/>
              <a:gd name="connsiteX108" fmla="*/ 4033413 w 5068393"/>
              <a:gd name="connsiteY108" fmla="*/ 989631 h 2420679"/>
              <a:gd name="connsiteX109" fmla="*/ 4043462 w 5068393"/>
              <a:gd name="connsiteY109" fmla="*/ 1090115 h 2420679"/>
              <a:gd name="connsiteX110" fmla="*/ 4093703 w 5068393"/>
              <a:gd name="connsiteY110" fmla="*/ 1110212 h 2420679"/>
              <a:gd name="connsiteX111" fmla="*/ 4264525 w 5068393"/>
              <a:gd name="connsiteY111" fmla="*/ 1130308 h 2420679"/>
              <a:gd name="connsiteX112" fmla="*/ 4294670 w 5068393"/>
              <a:gd name="connsiteY112" fmla="*/ 1120260 h 2420679"/>
              <a:gd name="connsiteX113" fmla="*/ 4304719 w 5068393"/>
              <a:gd name="connsiteY113" fmla="*/ 1039873 h 2420679"/>
              <a:gd name="connsiteX114" fmla="*/ 4314767 w 5068393"/>
              <a:gd name="connsiteY114" fmla="*/ 989631 h 2420679"/>
              <a:gd name="connsiteX115" fmla="*/ 4365009 w 5068393"/>
              <a:gd name="connsiteY115" fmla="*/ 959486 h 2420679"/>
              <a:gd name="connsiteX116" fmla="*/ 4385106 w 5068393"/>
              <a:gd name="connsiteY116" fmla="*/ 929341 h 2420679"/>
              <a:gd name="connsiteX117" fmla="*/ 4425299 w 5068393"/>
              <a:gd name="connsiteY117" fmla="*/ 889148 h 2420679"/>
              <a:gd name="connsiteX118" fmla="*/ 4435347 w 5068393"/>
              <a:gd name="connsiteY118" fmla="*/ 828858 h 2420679"/>
              <a:gd name="connsiteX119" fmla="*/ 4455444 w 5068393"/>
              <a:gd name="connsiteY119" fmla="*/ 798713 h 2420679"/>
              <a:gd name="connsiteX120" fmla="*/ 4485589 w 5068393"/>
              <a:gd name="connsiteY120" fmla="*/ 738423 h 2420679"/>
              <a:gd name="connsiteX121" fmla="*/ 4515734 w 5068393"/>
              <a:gd name="connsiteY121" fmla="*/ 748471 h 2420679"/>
              <a:gd name="connsiteX122" fmla="*/ 4545879 w 5068393"/>
              <a:gd name="connsiteY122" fmla="*/ 859003 h 2420679"/>
              <a:gd name="connsiteX123" fmla="*/ 4565976 w 5068393"/>
              <a:gd name="connsiteY123" fmla="*/ 929341 h 2420679"/>
              <a:gd name="connsiteX124" fmla="*/ 4586073 w 5068393"/>
              <a:gd name="connsiteY124" fmla="*/ 959486 h 2420679"/>
              <a:gd name="connsiteX125" fmla="*/ 4626266 w 5068393"/>
              <a:gd name="connsiteY125" fmla="*/ 899196 h 2420679"/>
              <a:gd name="connsiteX126" fmla="*/ 4686556 w 5068393"/>
              <a:gd name="connsiteY126" fmla="*/ 798713 h 2420679"/>
              <a:gd name="connsiteX127" fmla="*/ 4696604 w 5068393"/>
              <a:gd name="connsiteY127" fmla="*/ 607794 h 2420679"/>
              <a:gd name="connsiteX128" fmla="*/ 4706653 w 5068393"/>
              <a:gd name="connsiteY128" fmla="*/ 567601 h 2420679"/>
              <a:gd name="connsiteX129" fmla="*/ 4756895 w 5068393"/>
              <a:gd name="connsiteY129" fmla="*/ 678133 h 2420679"/>
              <a:gd name="connsiteX130" fmla="*/ 4766943 w 5068393"/>
              <a:gd name="connsiteY130" fmla="*/ 758519 h 2420679"/>
              <a:gd name="connsiteX131" fmla="*/ 4776991 w 5068393"/>
              <a:gd name="connsiteY131" fmla="*/ 889148 h 2420679"/>
              <a:gd name="connsiteX132" fmla="*/ 4807136 w 5068393"/>
              <a:gd name="connsiteY132" fmla="*/ 979583 h 2420679"/>
              <a:gd name="connsiteX133" fmla="*/ 4817185 w 5068393"/>
              <a:gd name="connsiteY133" fmla="*/ 1009728 h 2420679"/>
              <a:gd name="connsiteX134" fmla="*/ 4827233 w 5068393"/>
              <a:gd name="connsiteY134" fmla="*/ 1039873 h 2420679"/>
              <a:gd name="connsiteX135" fmla="*/ 4857378 w 5068393"/>
              <a:gd name="connsiteY135" fmla="*/ 1070018 h 2420679"/>
              <a:gd name="connsiteX136" fmla="*/ 4867426 w 5068393"/>
              <a:gd name="connsiteY136" fmla="*/ 1210695 h 2420679"/>
              <a:gd name="connsiteX137" fmla="*/ 4907620 w 5068393"/>
              <a:gd name="connsiteY137" fmla="*/ 1230792 h 2420679"/>
              <a:gd name="connsiteX138" fmla="*/ 4967910 w 5068393"/>
              <a:gd name="connsiteY138" fmla="*/ 1170502 h 2420679"/>
              <a:gd name="connsiteX139" fmla="*/ 5008103 w 5068393"/>
              <a:gd name="connsiteY139" fmla="*/ 1100163 h 2420679"/>
              <a:gd name="connsiteX140" fmla="*/ 5048297 w 5068393"/>
              <a:gd name="connsiteY140" fmla="*/ 1039873 h 2420679"/>
              <a:gd name="connsiteX141" fmla="*/ 5068393 w 5068393"/>
              <a:gd name="connsiteY141" fmla="*/ 989631 h 2420679"/>
              <a:gd name="connsiteX0" fmla="*/ 0 w 5068393"/>
              <a:gd name="connsiteY0" fmla="*/ 2420679 h 2420679"/>
              <a:gd name="connsiteX1" fmla="*/ 168519 w 5068393"/>
              <a:gd name="connsiteY1" fmla="*/ 218048 h 2420679"/>
              <a:gd name="connsiteX2" fmla="*/ 221202 w 5068393"/>
              <a:gd name="connsiteY2" fmla="*/ 0 h 2420679"/>
              <a:gd name="connsiteX3" fmla="*/ 484238 w 5068393"/>
              <a:gd name="connsiteY3" fmla="*/ 218048 h 2420679"/>
              <a:gd name="connsiteX4" fmla="*/ 596877 w 5068393"/>
              <a:gd name="connsiteY4" fmla="*/ 646660 h 2420679"/>
              <a:gd name="connsiteX5" fmla="*/ 616974 w 5068393"/>
              <a:gd name="connsiteY5" fmla="*/ 909674 h 2420679"/>
              <a:gd name="connsiteX6" fmla="*/ 727506 w 5068393"/>
              <a:gd name="connsiteY6" fmla="*/ 780619 h 2420679"/>
              <a:gd name="connsiteX7" fmla="*/ 757651 w 5068393"/>
              <a:gd name="connsiteY7" fmla="*/ 810331 h 2420679"/>
              <a:gd name="connsiteX8" fmla="*/ 838037 w 5068393"/>
              <a:gd name="connsiteY8" fmla="*/ 1100163 h 2420679"/>
              <a:gd name="connsiteX9" fmla="*/ 868182 w 5068393"/>
              <a:gd name="connsiteY9" fmla="*/ 1080067 h 2420679"/>
              <a:gd name="connsiteX10" fmla="*/ 916286 w 5068393"/>
              <a:gd name="connsiteY10" fmla="*/ 1024562 h 2420679"/>
              <a:gd name="connsiteX11" fmla="*/ 968666 w 5068393"/>
              <a:gd name="connsiteY11" fmla="*/ 1029825 h 2420679"/>
              <a:gd name="connsiteX12" fmla="*/ 1018908 w 5068393"/>
              <a:gd name="connsiteY12" fmla="*/ 1150405 h 2420679"/>
              <a:gd name="connsiteX13" fmla="*/ 1089246 w 5068393"/>
              <a:gd name="connsiteY13" fmla="*/ 1200647 h 2420679"/>
              <a:gd name="connsiteX14" fmla="*/ 1088491 w 5068393"/>
              <a:gd name="connsiteY14" fmla="*/ 1220420 h 2420679"/>
              <a:gd name="connsiteX15" fmla="*/ 1219875 w 5068393"/>
              <a:gd name="connsiteY15" fmla="*/ 1311179 h 2420679"/>
              <a:gd name="connsiteX16" fmla="*/ 1260068 w 5068393"/>
              <a:gd name="connsiteY16" fmla="*/ 1291082 h 2420679"/>
              <a:gd name="connsiteX17" fmla="*/ 1300262 w 5068393"/>
              <a:gd name="connsiteY17" fmla="*/ 1230792 h 2420679"/>
              <a:gd name="connsiteX18" fmla="*/ 1310310 w 5068393"/>
              <a:gd name="connsiteY18" fmla="*/ 1120260 h 2420679"/>
              <a:gd name="connsiteX19" fmla="*/ 1400745 w 5068393"/>
              <a:gd name="connsiteY19" fmla="*/ 979583 h 2420679"/>
              <a:gd name="connsiteX20" fmla="*/ 1410793 w 5068393"/>
              <a:gd name="connsiteY20" fmla="*/ 929341 h 2420679"/>
              <a:gd name="connsiteX21" fmla="*/ 1450987 w 5068393"/>
              <a:gd name="connsiteY21" fmla="*/ 879100 h 2420679"/>
              <a:gd name="connsiteX22" fmla="*/ 1471084 w 5068393"/>
              <a:gd name="connsiteY22" fmla="*/ 848955 h 2420679"/>
              <a:gd name="connsiteX23" fmla="*/ 1481132 w 5068393"/>
              <a:gd name="connsiteY23" fmla="*/ 818809 h 2420679"/>
              <a:gd name="connsiteX24" fmla="*/ 1501229 w 5068393"/>
              <a:gd name="connsiteY24" fmla="*/ 768568 h 2420679"/>
              <a:gd name="connsiteX25" fmla="*/ 1521325 w 5068393"/>
              <a:gd name="connsiteY25" fmla="*/ 637939 h 2420679"/>
              <a:gd name="connsiteX26" fmla="*/ 1531374 w 5068393"/>
              <a:gd name="connsiteY26" fmla="*/ 828858 h 2420679"/>
              <a:gd name="connsiteX27" fmla="*/ 1551470 w 5068393"/>
              <a:gd name="connsiteY27" fmla="*/ 788664 h 2420679"/>
              <a:gd name="connsiteX28" fmla="*/ 1561519 w 5068393"/>
              <a:gd name="connsiteY28" fmla="*/ 758519 h 2420679"/>
              <a:gd name="connsiteX29" fmla="*/ 1611761 w 5068393"/>
              <a:gd name="connsiteY29" fmla="*/ 848955 h 2420679"/>
              <a:gd name="connsiteX30" fmla="*/ 1662002 w 5068393"/>
              <a:gd name="connsiteY30" fmla="*/ 909245 h 2420679"/>
              <a:gd name="connsiteX31" fmla="*/ 1692147 w 5068393"/>
              <a:gd name="connsiteY31" fmla="*/ 919293 h 2420679"/>
              <a:gd name="connsiteX32" fmla="*/ 1742389 w 5068393"/>
              <a:gd name="connsiteY32" fmla="*/ 808761 h 2420679"/>
              <a:gd name="connsiteX33" fmla="*/ 1802679 w 5068393"/>
              <a:gd name="connsiteY33" fmla="*/ 748471 h 2420679"/>
              <a:gd name="connsiteX34" fmla="*/ 1822776 w 5068393"/>
              <a:gd name="connsiteY34" fmla="*/ 708278 h 2420679"/>
              <a:gd name="connsiteX35" fmla="*/ 1852921 w 5068393"/>
              <a:gd name="connsiteY35" fmla="*/ 567601 h 2420679"/>
              <a:gd name="connsiteX36" fmla="*/ 1873018 w 5068393"/>
              <a:gd name="connsiteY36" fmla="*/ 597746 h 2420679"/>
              <a:gd name="connsiteX37" fmla="*/ 1883066 w 5068393"/>
              <a:gd name="connsiteY37" fmla="*/ 627891 h 2420679"/>
              <a:gd name="connsiteX38" fmla="*/ 1903163 w 5068393"/>
              <a:gd name="connsiteY38" fmla="*/ 698229 h 2420679"/>
              <a:gd name="connsiteX39" fmla="*/ 1953404 w 5068393"/>
              <a:gd name="connsiteY39" fmla="*/ 778616 h 2420679"/>
              <a:gd name="connsiteX40" fmla="*/ 1983550 w 5068393"/>
              <a:gd name="connsiteY40" fmla="*/ 939390 h 2420679"/>
              <a:gd name="connsiteX41" fmla="*/ 2013695 w 5068393"/>
              <a:gd name="connsiteY41" fmla="*/ 1049922 h 2420679"/>
              <a:gd name="connsiteX42" fmla="*/ 2033791 w 5068393"/>
              <a:gd name="connsiteY42" fmla="*/ 1130308 h 2420679"/>
              <a:gd name="connsiteX43" fmla="*/ 2053888 w 5068393"/>
              <a:gd name="connsiteY43" fmla="*/ 1160453 h 2420679"/>
              <a:gd name="connsiteX44" fmla="*/ 2084033 w 5068393"/>
              <a:gd name="connsiteY44" fmla="*/ 1150405 h 2420679"/>
              <a:gd name="connsiteX45" fmla="*/ 2094081 w 5068393"/>
              <a:gd name="connsiteY45" fmla="*/ 1120260 h 2420679"/>
              <a:gd name="connsiteX46" fmla="*/ 2114178 w 5068393"/>
              <a:gd name="connsiteY46" fmla="*/ 1090115 h 2420679"/>
              <a:gd name="connsiteX47" fmla="*/ 2144323 w 5068393"/>
              <a:gd name="connsiteY47" fmla="*/ 1039873 h 2420679"/>
              <a:gd name="connsiteX48" fmla="*/ 2184517 w 5068393"/>
              <a:gd name="connsiteY48" fmla="*/ 1070018 h 2420679"/>
              <a:gd name="connsiteX49" fmla="*/ 2285000 w 5068393"/>
              <a:gd name="connsiteY49" fmla="*/ 1160453 h 2420679"/>
              <a:gd name="connsiteX50" fmla="*/ 2325193 w 5068393"/>
              <a:gd name="connsiteY50" fmla="*/ 1230792 h 2420679"/>
              <a:gd name="connsiteX51" fmla="*/ 2355339 w 5068393"/>
              <a:gd name="connsiteY51" fmla="*/ 1250889 h 2420679"/>
              <a:gd name="connsiteX52" fmla="*/ 2365387 w 5068393"/>
              <a:gd name="connsiteY52" fmla="*/ 1281034 h 2420679"/>
              <a:gd name="connsiteX53" fmla="*/ 2385484 w 5068393"/>
              <a:gd name="connsiteY53" fmla="*/ 1250889 h 2420679"/>
              <a:gd name="connsiteX54" fmla="*/ 2395532 w 5068393"/>
              <a:gd name="connsiteY54" fmla="*/ 1210695 h 2420679"/>
              <a:gd name="connsiteX55" fmla="*/ 2415629 w 5068393"/>
              <a:gd name="connsiteY55" fmla="*/ 1160453 h 2420679"/>
              <a:gd name="connsiteX56" fmla="*/ 2425677 w 5068393"/>
              <a:gd name="connsiteY56" fmla="*/ 1130308 h 2420679"/>
              <a:gd name="connsiteX57" fmla="*/ 2435725 w 5068393"/>
              <a:gd name="connsiteY57" fmla="*/ 969535 h 2420679"/>
              <a:gd name="connsiteX58" fmla="*/ 2465870 w 5068393"/>
              <a:gd name="connsiteY58" fmla="*/ 879100 h 2420679"/>
              <a:gd name="connsiteX59" fmla="*/ 2496015 w 5068393"/>
              <a:gd name="connsiteY59" fmla="*/ 828858 h 2420679"/>
              <a:gd name="connsiteX60" fmla="*/ 2506064 w 5068393"/>
              <a:gd name="connsiteY60" fmla="*/ 768568 h 2420679"/>
              <a:gd name="connsiteX61" fmla="*/ 2516112 w 5068393"/>
              <a:gd name="connsiteY61" fmla="*/ 798713 h 2420679"/>
              <a:gd name="connsiteX62" fmla="*/ 2526161 w 5068393"/>
              <a:gd name="connsiteY62" fmla="*/ 859003 h 2420679"/>
              <a:gd name="connsiteX63" fmla="*/ 2556306 w 5068393"/>
              <a:gd name="connsiteY63" fmla="*/ 929341 h 2420679"/>
              <a:gd name="connsiteX64" fmla="*/ 2566354 w 5068393"/>
              <a:gd name="connsiteY64" fmla="*/ 1049922 h 2420679"/>
              <a:gd name="connsiteX65" fmla="*/ 2586451 w 5068393"/>
              <a:gd name="connsiteY65" fmla="*/ 1170502 h 2420679"/>
              <a:gd name="connsiteX66" fmla="*/ 2646741 w 5068393"/>
              <a:gd name="connsiteY66" fmla="*/ 1110212 h 2420679"/>
              <a:gd name="connsiteX67" fmla="*/ 2707031 w 5068393"/>
              <a:gd name="connsiteY67" fmla="*/ 1070018 h 2420679"/>
              <a:gd name="connsiteX68" fmla="*/ 2757273 w 5068393"/>
              <a:gd name="connsiteY68" fmla="*/ 1009728 h 2420679"/>
              <a:gd name="connsiteX69" fmla="*/ 2797466 w 5068393"/>
              <a:gd name="connsiteY69" fmla="*/ 949438 h 2420679"/>
              <a:gd name="connsiteX70" fmla="*/ 2867804 w 5068393"/>
              <a:gd name="connsiteY70" fmla="*/ 889148 h 2420679"/>
              <a:gd name="connsiteX71" fmla="*/ 2918046 w 5068393"/>
              <a:gd name="connsiteY71" fmla="*/ 899196 h 2420679"/>
              <a:gd name="connsiteX72" fmla="*/ 2968288 w 5068393"/>
              <a:gd name="connsiteY72" fmla="*/ 939390 h 2420679"/>
              <a:gd name="connsiteX73" fmla="*/ 3028578 w 5068393"/>
              <a:gd name="connsiteY73" fmla="*/ 969535 h 2420679"/>
              <a:gd name="connsiteX74" fmla="*/ 3058723 w 5068393"/>
              <a:gd name="connsiteY74" fmla="*/ 999680 h 2420679"/>
              <a:gd name="connsiteX75" fmla="*/ 3068772 w 5068393"/>
              <a:gd name="connsiteY75" fmla="*/ 1029825 h 2420679"/>
              <a:gd name="connsiteX76" fmla="*/ 3149158 w 5068393"/>
              <a:gd name="connsiteY76" fmla="*/ 1070018 h 2420679"/>
              <a:gd name="connsiteX77" fmla="*/ 3189352 w 5068393"/>
              <a:gd name="connsiteY77" fmla="*/ 1090115 h 2420679"/>
              <a:gd name="connsiteX78" fmla="*/ 3219497 w 5068393"/>
              <a:gd name="connsiteY78" fmla="*/ 1059970 h 2420679"/>
              <a:gd name="connsiteX79" fmla="*/ 3249642 w 5068393"/>
              <a:gd name="connsiteY79" fmla="*/ 1039873 h 2420679"/>
              <a:gd name="connsiteX80" fmla="*/ 3319980 w 5068393"/>
              <a:gd name="connsiteY80" fmla="*/ 969535 h 2420679"/>
              <a:gd name="connsiteX81" fmla="*/ 3330029 w 5068393"/>
              <a:gd name="connsiteY81" fmla="*/ 929341 h 2420679"/>
              <a:gd name="connsiteX82" fmla="*/ 3360174 w 5068393"/>
              <a:gd name="connsiteY82" fmla="*/ 848955 h 2420679"/>
              <a:gd name="connsiteX83" fmla="*/ 3370222 w 5068393"/>
              <a:gd name="connsiteY83" fmla="*/ 748471 h 2420679"/>
              <a:gd name="connsiteX84" fmla="*/ 3390319 w 5068393"/>
              <a:gd name="connsiteY84" fmla="*/ 698229 h 2420679"/>
              <a:gd name="connsiteX85" fmla="*/ 3400367 w 5068393"/>
              <a:gd name="connsiteY85" fmla="*/ 658036 h 2420679"/>
              <a:gd name="connsiteX86" fmla="*/ 3420464 w 5068393"/>
              <a:gd name="connsiteY86" fmla="*/ 627891 h 2420679"/>
              <a:gd name="connsiteX87" fmla="*/ 3450609 w 5068393"/>
              <a:gd name="connsiteY87" fmla="*/ 537456 h 2420679"/>
              <a:gd name="connsiteX88" fmla="*/ 3470706 w 5068393"/>
              <a:gd name="connsiteY88" fmla="*/ 507311 h 2420679"/>
              <a:gd name="connsiteX89" fmla="*/ 3490802 w 5068393"/>
              <a:gd name="connsiteY89" fmla="*/ 426924 h 2420679"/>
              <a:gd name="connsiteX90" fmla="*/ 3556101 w 5068393"/>
              <a:gd name="connsiteY90" fmla="*/ 218048 h 2420679"/>
              <a:gd name="connsiteX91" fmla="*/ 3551092 w 5068393"/>
              <a:gd name="connsiteY91" fmla="*/ 557552 h 2420679"/>
              <a:gd name="connsiteX92" fmla="*/ 3601334 w 5068393"/>
              <a:gd name="connsiteY92" fmla="*/ 688181 h 2420679"/>
              <a:gd name="connsiteX93" fmla="*/ 3611382 w 5068393"/>
              <a:gd name="connsiteY93" fmla="*/ 838906 h 2420679"/>
              <a:gd name="connsiteX94" fmla="*/ 3641528 w 5068393"/>
              <a:gd name="connsiteY94" fmla="*/ 1009728 h 2420679"/>
              <a:gd name="connsiteX95" fmla="*/ 3681721 w 5068393"/>
              <a:gd name="connsiteY95" fmla="*/ 1130308 h 2420679"/>
              <a:gd name="connsiteX96" fmla="*/ 3691769 w 5068393"/>
              <a:gd name="connsiteY96" fmla="*/ 1170502 h 2420679"/>
              <a:gd name="connsiteX97" fmla="*/ 3701818 w 5068393"/>
              <a:gd name="connsiteY97" fmla="*/ 1301130 h 2420679"/>
              <a:gd name="connsiteX98" fmla="*/ 3721914 w 5068393"/>
              <a:gd name="connsiteY98" fmla="*/ 1361420 h 2420679"/>
              <a:gd name="connsiteX99" fmla="*/ 3731963 w 5068393"/>
              <a:gd name="connsiteY99" fmla="*/ 1391566 h 2420679"/>
              <a:gd name="connsiteX100" fmla="*/ 3792253 w 5068393"/>
              <a:gd name="connsiteY100" fmla="*/ 1311179 h 2420679"/>
              <a:gd name="connsiteX101" fmla="*/ 3842495 w 5068393"/>
              <a:gd name="connsiteY101" fmla="*/ 1230792 h 2420679"/>
              <a:gd name="connsiteX102" fmla="*/ 3862591 w 5068393"/>
              <a:gd name="connsiteY102" fmla="*/ 1160453 h 2420679"/>
              <a:gd name="connsiteX103" fmla="*/ 3872640 w 5068393"/>
              <a:gd name="connsiteY103" fmla="*/ 1100163 h 2420679"/>
              <a:gd name="connsiteX104" fmla="*/ 3902785 w 5068393"/>
              <a:gd name="connsiteY104" fmla="*/ 1029825 h 2420679"/>
              <a:gd name="connsiteX105" fmla="*/ 3912833 w 5068393"/>
              <a:gd name="connsiteY105" fmla="*/ 929341 h 2420679"/>
              <a:gd name="connsiteX106" fmla="*/ 3942978 w 5068393"/>
              <a:gd name="connsiteY106" fmla="*/ 859003 h 2420679"/>
              <a:gd name="connsiteX107" fmla="*/ 4013317 w 5068393"/>
              <a:gd name="connsiteY107" fmla="*/ 949438 h 2420679"/>
              <a:gd name="connsiteX108" fmla="*/ 4033413 w 5068393"/>
              <a:gd name="connsiteY108" fmla="*/ 989631 h 2420679"/>
              <a:gd name="connsiteX109" fmla="*/ 4043462 w 5068393"/>
              <a:gd name="connsiteY109" fmla="*/ 1090115 h 2420679"/>
              <a:gd name="connsiteX110" fmla="*/ 4093703 w 5068393"/>
              <a:gd name="connsiteY110" fmla="*/ 1110212 h 2420679"/>
              <a:gd name="connsiteX111" fmla="*/ 4264525 w 5068393"/>
              <a:gd name="connsiteY111" fmla="*/ 1130308 h 2420679"/>
              <a:gd name="connsiteX112" fmla="*/ 4294670 w 5068393"/>
              <a:gd name="connsiteY112" fmla="*/ 1120260 h 2420679"/>
              <a:gd name="connsiteX113" fmla="*/ 4304719 w 5068393"/>
              <a:gd name="connsiteY113" fmla="*/ 1039873 h 2420679"/>
              <a:gd name="connsiteX114" fmla="*/ 4314767 w 5068393"/>
              <a:gd name="connsiteY114" fmla="*/ 989631 h 2420679"/>
              <a:gd name="connsiteX115" fmla="*/ 4365009 w 5068393"/>
              <a:gd name="connsiteY115" fmla="*/ 959486 h 2420679"/>
              <a:gd name="connsiteX116" fmla="*/ 4385106 w 5068393"/>
              <a:gd name="connsiteY116" fmla="*/ 929341 h 2420679"/>
              <a:gd name="connsiteX117" fmla="*/ 4425299 w 5068393"/>
              <a:gd name="connsiteY117" fmla="*/ 889148 h 2420679"/>
              <a:gd name="connsiteX118" fmla="*/ 4435347 w 5068393"/>
              <a:gd name="connsiteY118" fmla="*/ 828858 h 2420679"/>
              <a:gd name="connsiteX119" fmla="*/ 4455444 w 5068393"/>
              <a:gd name="connsiteY119" fmla="*/ 798713 h 2420679"/>
              <a:gd name="connsiteX120" fmla="*/ 4485589 w 5068393"/>
              <a:gd name="connsiteY120" fmla="*/ 738423 h 2420679"/>
              <a:gd name="connsiteX121" fmla="*/ 4515734 w 5068393"/>
              <a:gd name="connsiteY121" fmla="*/ 748471 h 2420679"/>
              <a:gd name="connsiteX122" fmla="*/ 4545879 w 5068393"/>
              <a:gd name="connsiteY122" fmla="*/ 859003 h 2420679"/>
              <a:gd name="connsiteX123" fmla="*/ 4565976 w 5068393"/>
              <a:gd name="connsiteY123" fmla="*/ 929341 h 2420679"/>
              <a:gd name="connsiteX124" fmla="*/ 4586073 w 5068393"/>
              <a:gd name="connsiteY124" fmla="*/ 959486 h 2420679"/>
              <a:gd name="connsiteX125" fmla="*/ 4626266 w 5068393"/>
              <a:gd name="connsiteY125" fmla="*/ 899196 h 2420679"/>
              <a:gd name="connsiteX126" fmla="*/ 4686556 w 5068393"/>
              <a:gd name="connsiteY126" fmla="*/ 798713 h 2420679"/>
              <a:gd name="connsiteX127" fmla="*/ 4696604 w 5068393"/>
              <a:gd name="connsiteY127" fmla="*/ 607794 h 2420679"/>
              <a:gd name="connsiteX128" fmla="*/ 4706653 w 5068393"/>
              <a:gd name="connsiteY128" fmla="*/ 567601 h 2420679"/>
              <a:gd name="connsiteX129" fmla="*/ 4756895 w 5068393"/>
              <a:gd name="connsiteY129" fmla="*/ 678133 h 2420679"/>
              <a:gd name="connsiteX130" fmla="*/ 4766943 w 5068393"/>
              <a:gd name="connsiteY130" fmla="*/ 758519 h 2420679"/>
              <a:gd name="connsiteX131" fmla="*/ 4776991 w 5068393"/>
              <a:gd name="connsiteY131" fmla="*/ 889148 h 2420679"/>
              <a:gd name="connsiteX132" fmla="*/ 4807136 w 5068393"/>
              <a:gd name="connsiteY132" fmla="*/ 979583 h 2420679"/>
              <a:gd name="connsiteX133" fmla="*/ 4817185 w 5068393"/>
              <a:gd name="connsiteY133" fmla="*/ 1009728 h 2420679"/>
              <a:gd name="connsiteX134" fmla="*/ 4827233 w 5068393"/>
              <a:gd name="connsiteY134" fmla="*/ 1039873 h 2420679"/>
              <a:gd name="connsiteX135" fmla="*/ 4857378 w 5068393"/>
              <a:gd name="connsiteY135" fmla="*/ 1070018 h 2420679"/>
              <a:gd name="connsiteX136" fmla="*/ 4867426 w 5068393"/>
              <a:gd name="connsiteY136" fmla="*/ 1210695 h 2420679"/>
              <a:gd name="connsiteX137" fmla="*/ 4907620 w 5068393"/>
              <a:gd name="connsiteY137" fmla="*/ 1230792 h 2420679"/>
              <a:gd name="connsiteX138" fmla="*/ 4967910 w 5068393"/>
              <a:gd name="connsiteY138" fmla="*/ 1170502 h 2420679"/>
              <a:gd name="connsiteX139" fmla="*/ 5008103 w 5068393"/>
              <a:gd name="connsiteY139" fmla="*/ 1100163 h 2420679"/>
              <a:gd name="connsiteX140" fmla="*/ 5048297 w 5068393"/>
              <a:gd name="connsiteY140" fmla="*/ 1039873 h 2420679"/>
              <a:gd name="connsiteX141" fmla="*/ 5068393 w 5068393"/>
              <a:gd name="connsiteY141" fmla="*/ 989631 h 2420679"/>
              <a:gd name="connsiteX0" fmla="*/ 0 w 5068393"/>
              <a:gd name="connsiteY0" fmla="*/ 2420679 h 2420679"/>
              <a:gd name="connsiteX1" fmla="*/ 168519 w 5068393"/>
              <a:gd name="connsiteY1" fmla="*/ 218048 h 2420679"/>
              <a:gd name="connsiteX2" fmla="*/ 221202 w 5068393"/>
              <a:gd name="connsiteY2" fmla="*/ 0 h 2420679"/>
              <a:gd name="connsiteX3" fmla="*/ 484238 w 5068393"/>
              <a:gd name="connsiteY3" fmla="*/ 218048 h 2420679"/>
              <a:gd name="connsiteX4" fmla="*/ 596877 w 5068393"/>
              <a:gd name="connsiteY4" fmla="*/ 646660 h 2420679"/>
              <a:gd name="connsiteX5" fmla="*/ 616974 w 5068393"/>
              <a:gd name="connsiteY5" fmla="*/ 909674 h 2420679"/>
              <a:gd name="connsiteX6" fmla="*/ 727506 w 5068393"/>
              <a:gd name="connsiteY6" fmla="*/ 780619 h 2420679"/>
              <a:gd name="connsiteX7" fmla="*/ 757651 w 5068393"/>
              <a:gd name="connsiteY7" fmla="*/ 810331 h 2420679"/>
              <a:gd name="connsiteX8" fmla="*/ 838037 w 5068393"/>
              <a:gd name="connsiteY8" fmla="*/ 1100163 h 2420679"/>
              <a:gd name="connsiteX9" fmla="*/ 868182 w 5068393"/>
              <a:gd name="connsiteY9" fmla="*/ 1080067 h 2420679"/>
              <a:gd name="connsiteX10" fmla="*/ 916286 w 5068393"/>
              <a:gd name="connsiteY10" fmla="*/ 1024562 h 2420679"/>
              <a:gd name="connsiteX11" fmla="*/ 968666 w 5068393"/>
              <a:gd name="connsiteY11" fmla="*/ 1029825 h 2420679"/>
              <a:gd name="connsiteX12" fmla="*/ 1018908 w 5068393"/>
              <a:gd name="connsiteY12" fmla="*/ 1150405 h 2420679"/>
              <a:gd name="connsiteX13" fmla="*/ 1089246 w 5068393"/>
              <a:gd name="connsiteY13" fmla="*/ 1200647 h 2420679"/>
              <a:gd name="connsiteX14" fmla="*/ 1088491 w 5068393"/>
              <a:gd name="connsiteY14" fmla="*/ 1220420 h 2420679"/>
              <a:gd name="connsiteX15" fmla="*/ 1219875 w 5068393"/>
              <a:gd name="connsiteY15" fmla="*/ 1311179 h 2420679"/>
              <a:gd name="connsiteX16" fmla="*/ 1260068 w 5068393"/>
              <a:gd name="connsiteY16" fmla="*/ 1291082 h 2420679"/>
              <a:gd name="connsiteX17" fmla="*/ 1300262 w 5068393"/>
              <a:gd name="connsiteY17" fmla="*/ 1230792 h 2420679"/>
              <a:gd name="connsiteX18" fmla="*/ 1310310 w 5068393"/>
              <a:gd name="connsiteY18" fmla="*/ 1120260 h 2420679"/>
              <a:gd name="connsiteX19" fmla="*/ 1400745 w 5068393"/>
              <a:gd name="connsiteY19" fmla="*/ 979583 h 2420679"/>
              <a:gd name="connsiteX20" fmla="*/ 1410793 w 5068393"/>
              <a:gd name="connsiteY20" fmla="*/ 929341 h 2420679"/>
              <a:gd name="connsiteX21" fmla="*/ 1450987 w 5068393"/>
              <a:gd name="connsiteY21" fmla="*/ 879100 h 2420679"/>
              <a:gd name="connsiteX22" fmla="*/ 1471084 w 5068393"/>
              <a:gd name="connsiteY22" fmla="*/ 848955 h 2420679"/>
              <a:gd name="connsiteX23" fmla="*/ 1481132 w 5068393"/>
              <a:gd name="connsiteY23" fmla="*/ 818809 h 2420679"/>
              <a:gd name="connsiteX24" fmla="*/ 1501229 w 5068393"/>
              <a:gd name="connsiteY24" fmla="*/ 768568 h 2420679"/>
              <a:gd name="connsiteX25" fmla="*/ 1521325 w 5068393"/>
              <a:gd name="connsiteY25" fmla="*/ 637939 h 2420679"/>
              <a:gd name="connsiteX26" fmla="*/ 1531374 w 5068393"/>
              <a:gd name="connsiteY26" fmla="*/ 828858 h 2420679"/>
              <a:gd name="connsiteX27" fmla="*/ 1551470 w 5068393"/>
              <a:gd name="connsiteY27" fmla="*/ 788664 h 2420679"/>
              <a:gd name="connsiteX28" fmla="*/ 1561519 w 5068393"/>
              <a:gd name="connsiteY28" fmla="*/ 758519 h 2420679"/>
              <a:gd name="connsiteX29" fmla="*/ 1611761 w 5068393"/>
              <a:gd name="connsiteY29" fmla="*/ 848955 h 2420679"/>
              <a:gd name="connsiteX30" fmla="*/ 1662002 w 5068393"/>
              <a:gd name="connsiteY30" fmla="*/ 909245 h 2420679"/>
              <a:gd name="connsiteX31" fmla="*/ 1692147 w 5068393"/>
              <a:gd name="connsiteY31" fmla="*/ 919293 h 2420679"/>
              <a:gd name="connsiteX32" fmla="*/ 1742389 w 5068393"/>
              <a:gd name="connsiteY32" fmla="*/ 808761 h 2420679"/>
              <a:gd name="connsiteX33" fmla="*/ 1802679 w 5068393"/>
              <a:gd name="connsiteY33" fmla="*/ 748471 h 2420679"/>
              <a:gd name="connsiteX34" fmla="*/ 1822776 w 5068393"/>
              <a:gd name="connsiteY34" fmla="*/ 708278 h 2420679"/>
              <a:gd name="connsiteX35" fmla="*/ 1852921 w 5068393"/>
              <a:gd name="connsiteY35" fmla="*/ 567601 h 2420679"/>
              <a:gd name="connsiteX36" fmla="*/ 1873018 w 5068393"/>
              <a:gd name="connsiteY36" fmla="*/ 597746 h 2420679"/>
              <a:gd name="connsiteX37" fmla="*/ 1883066 w 5068393"/>
              <a:gd name="connsiteY37" fmla="*/ 627891 h 2420679"/>
              <a:gd name="connsiteX38" fmla="*/ 1903163 w 5068393"/>
              <a:gd name="connsiteY38" fmla="*/ 698229 h 2420679"/>
              <a:gd name="connsiteX39" fmla="*/ 1953404 w 5068393"/>
              <a:gd name="connsiteY39" fmla="*/ 778616 h 2420679"/>
              <a:gd name="connsiteX40" fmla="*/ 1983550 w 5068393"/>
              <a:gd name="connsiteY40" fmla="*/ 939390 h 2420679"/>
              <a:gd name="connsiteX41" fmla="*/ 2013695 w 5068393"/>
              <a:gd name="connsiteY41" fmla="*/ 1049922 h 2420679"/>
              <a:gd name="connsiteX42" fmla="*/ 2033791 w 5068393"/>
              <a:gd name="connsiteY42" fmla="*/ 1130308 h 2420679"/>
              <a:gd name="connsiteX43" fmla="*/ 2053888 w 5068393"/>
              <a:gd name="connsiteY43" fmla="*/ 1160453 h 2420679"/>
              <a:gd name="connsiteX44" fmla="*/ 2084033 w 5068393"/>
              <a:gd name="connsiteY44" fmla="*/ 1150405 h 2420679"/>
              <a:gd name="connsiteX45" fmla="*/ 2094081 w 5068393"/>
              <a:gd name="connsiteY45" fmla="*/ 1120260 h 2420679"/>
              <a:gd name="connsiteX46" fmla="*/ 2114178 w 5068393"/>
              <a:gd name="connsiteY46" fmla="*/ 1090115 h 2420679"/>
              <a:gd name="connsiteX47" fmla="*/ 2144323 w 5068393"/>
              <a:gd name="connsiteY47" fmla="*/ 1039873 h 2420679"/>
              <a:gd name="connsiteX48" fmla="*/ 2184517 w 5068393"/>
              <a:gd name="connsiteY48" fmla="*/ 1070018 h 2420679"/>
              <a:gd name="connsiteX49" fmla="*/ 2285000 w 5068393"/>
              <a:gd name="connsiteY49" fmla="*/ 1160453 h 2420679"/>
              <a:gd name="connsiteX50" fmla="*/ 2325193 w 5068393"/>
              <a:gd name="connsiteY50" fmla="*/ 1230792 h 2420679"/>
              <a:gd name="connsiteX51" fmla="*/ 2355339 w 5068393"/>
              <a:gd name="connsiteY51" fmla="*/ 1250889 h 2420679"/>
              <a:gd name="connsiteX52" fmla="*/ 2365387 w 5068393"/>
              <a:gd name="connsiteY52" fmla="*/ 1281034 h 2420679"/>
              <a:gd name="connsiteX53" fmla="*/ 2385484 w 5068393"/>
              <a:gd name="connsiteY53" fmla="*/ 1250889 h 2420679"/>
              <a:gd name="connsiteX54" fmla="*/ 2395532 w 5068393"/>
              <a:gd name="connsiteY54" fmla="*/ 1210695 h 2420679"/>
              <a:gd name="connsiteX55" fmla="*/ 2415629 w 5068393"/>
              <a:gd name="connsiteY55" fmla="*/ 1160453 h 2420679"/>
              <a:gd name="connsiteX56" fmla="*/ 2425677 w 5068393"/>
              <a:gd name="connsiteY56" fmla="*/ 1130308 h 2420679"/>
              <a:gd name="connsiteX57" fmla="*/ 2435725 w 5068393"/>
              <a:gd name="connsiteY57" fmla="*/ 969535 h 2420679"/>
              <a:gd name="connsiteX58" fmla="*/ 2465870 w 5068393"/>
              <a:gd name="connsiteY58" fmla="*/ 879100 h 2420679"/>
              <a:gd name="connsiteX59" fmla="*/ 2496015 w 5068393"/>
              <a:gd name="connsiteY59" fmla="*/ 828858 h 2420679"/>
              <a:gd name="connsiteX60" fmla="*/ 2506064 w 5068393"/>
              <a:gd name="connsiteY60" fmla="*/ 768568 h 2420679"/>
              <a:gd name="connsiteX61" fmla="*/ 2516112 w 5068393"/>
              <a:gd name="connsiteY61" fmla="*/ 798713 h 2420679"/>
              <a:gd name="connsiteX62" fmla="*/ 2526161 w 5068393"/>
              <a:gd name="connsiteY62" fmla="*/ 859003 h 2420679"/>
              <a:gd name="connsiteX63" fmla="*/ 2556306 w 5068393"/>
              <a:gd name="connsiteY63" fmla="*/ 929341 h 2420679"/>
              <a:gd name="connsiteX64" fmla="*/ 2566354 w 5068393"/>
              <a:gd name="connsiteY64" fmla="*/ 1049922 h 2420679"/>
              <a:gd name="connsiteX65" fmla="*/ 2586451 w 5068393"/>
              <a:gd name="connsiteY65" fmla="*/ 1170502 h 2420679"/>
              <a:gd name="connsiteX66" fmla="*/ 2646741 w 5068393"/>
              <a:gd name="connsiteY66" fmla="*/ 1110212 h 2420679"/>
              <a:gd name="connsiteX67" fmla="*/ 2707031 w 5068393"/>
              <a:gd name="connsiteY67" fmla="*/ 1070018 h 2420679"/>
              <a:gd name="connsiteX68" fmla="*/ 2757273 w 5068393"/>
              <a:gd name="connsiteY68" fmla="*/ 1009728 h 2420679"/>
              <a:gd name="connsiteX69" fmla="*/ 2797466 w 5068393"/>
              <a:gd name="connsiteY69" fmla="*/ 949438 h 2420679"/>
              <a:gd name="connsiteX70" fmla="*/ 2867804 w 5068393"/>
              <a:gd name="connsiteY70" fmla="*/ 889148 h 2420679"/>
              <a:gd name="connsiteX71" fmla="*/ 2918046 w 5068393"/>
              <a:gd name="connsiteY71" fmla="*/ 899196 h 2420679"/>
              <a:gd name="connsiteX72" fmla="*/ 2968288 w 5068393"/>
              <a:gd name="connsiteY72" fmla="*/ 939390 h 2420679"/>
              <a:gd name="connsiteX73" fmla="*/ 3028578 w 5068393"/>
              <a:gd name="connsiteY73" fmla="*/ 969535 h 2420679"/>
              <a:gd name="connsiteX74" fmla="*/ 3058723 w 5068393"/>
              <a:gd name="connsiteY74" fmla="*/ 999680 h 2420679"/>
              <a:gd name="connsiteX75" fmla="*/ 3068772 w 5068393"/>
              <a:gd name="connsiteY75" fmla="*/ 1029825 h 2420679"/>
              <a:gd name="connsiteX76" fmla="*/ 3149158 w 5068393"/>
              <a:gd name="connsiteY76" fmla="*/ 1070018 h 2420679"/>
              <a:gd name="connsiteX77" fmla="*/ 3189352 w 5068393"/>
              <a:gd name="connsiteY77" fmla="*/ 1090115 h 2420679"/>
              <a:gd name="connsiteX78" fmla="*/ 3219497 w 5068393"/>
              <a:gd name="connsiteY78" fmla="*/ 1059970 h 2420679"/>
              <a:gd name="connsiteX79" fmla="*/ 3249642 w 5068393"/>
              <a:gd name="connsiteY79" fmla="*/ 1039873 h 2420679"/>
              <a:gd name="connsiteX80" fmla="*/ 3319980 w 5068393"/>
              <a:gd name="connsiteY80" fmla="*/ 969535 h 2420679"/>
              <a:gd name="connsiteX81" fmla="*/ 3330029 w 5068393"/>
              <a:gd name="connsiteY81" fmla="*/ 929341 h 2420679"/>
              <a:gd name="connsiteX82" fmla="*/ 3360174 w 5068393"/>
              <a:gd name="connsiteY82" fmla="*/ 848955 h 2420679"/>
              <a:gd name="connsiteX83" fmla="*/ 3370222 w 5068393"/>
              <a:gd name="connsiteY83" fmla="*/ 748471 h 2420679"/>
              <a:gd name="connsiteX84" fmla="*/ 3390319 w 5068393"/>
              <a:gd name="connsiteY84" fmla="*/ 698229 h 2420679"/>
              <a:gd name="connsiteX85" fmla="*/ 3400367 w 5068393"/>
              <a:gd name="connsiteY85" fmla="*/ 658036 h 2420679"/>
              <a:gd name="connsiteX86" fmla="*/ 3420464 w 5068393"/>
              <a:gd name="connsiteY86" fmla="*/ 627891 h 2420679"/>
              <a:gd name="connsiteX87" fmla="*/ 3450609 w 5068393"/>
              <a:gd name="connsiteY87" fmla="*/ 537456 h 2420679"/>
              <a:gd name="connsiteX88" fmla="*/ 3470706 w 5068393"/>
              <a:gd name="connsiteY88" fmla="*/ 507311 h 2420679"/>
              <a:gd name="connsiteX89" fmla="*/ 3490802 w 5068393"/>
              <a:gd name="connsiteY89" fmla="*/ 426924 h 2420679"/>
              <a:gd name="connsiteX90" fmla="*/ 3556101 w 5068393"/>
              <a:gd name="connsiteY90" fmla="*/ 218048 h 2420679"/>
              <a:gd name="connsiteX91" fmla="*/ 3551092 w 5068393"/>
              <a:gd name="connsiteY91" fmla="*/ 557552 h 2420679"/>
              <a:gd name="connsiteX92" fmla="*/ 3601334 w 5068393"/>
              <a:gd name="connsiteY92" fmla="*/ 688181 h 2420679"/>
              <a:gd name="connsiteX93" fmla="*/ 3611382 w 5068393"/>
              <a:gd name="connsiteY93" fmla="*/ 838906 h 2420679"/>
              <a:gd name="connsiteX94" fmla="*/ 3641528 w 5068393"/>
              <a:gd name="connsiteY94" fmla="*/ 1009728 h 2420679"/>
              <a:gd name="connsiteX95" fmla="*/ 3681721 w 5068393"/>
              <a:gd name="connsiteY95" fmla="*/ 1130308 h 2420679"/>
              <a:gd name="connsiteX96" fmla="*/ 3691769 w 5068393"/>
              <a:gd name="connsiteY96" fmla="*/ 1170502 h 2420679"/>
              <a:gd name="connsiteX97" fmla="*/ 3701818 w 5068393"/>
              <a:gd name="connsiteY97" fmla="*/ 1301130 h 2420679"/>
              <a:gd name="connsiteX98" fmla="*/ 3721914 w 5068393"/>
              <a:gd name="connsiteY98" fmla="*/ 1361420 h 2420679"/>
              <a:gd name="connsiteX99" fmla="*/ 3731963 w 5068393"/>
              <a:gd name="connsiteY99" fmla="*/ 1391566 h 2420679"/>
              <a:gd name="connsiteX100" fmla="*/ 3792253 w 5068393"/>
              <a:gd name="connsiteY100" fmla="*/ 1311179 h 2420679"/>
              <a:gd name="connsiteX101" fmla="*/ 3842495 w 5068393"/>
              <a:gd name="connsiteY101" fmla="*/ 1230792 h 2420679"/>
              <a:gd name="connsiteX102" fmla="*/ 3862591 w 5068393"/>
              <a:gd name="connsiteY102" fmla="*/ 1160453 h 2420679"/>
              <a:gd name="connsiteX103" fmla="*/ 3872640 w 5068393"/>
              <a:gd name="connsiteY103" fmla="*/ 1100163 h 2420679"/>
              <a:gd name="connsiteX104" fmla="*/ 3902785 w 5068393"/>
              <a:gd name="connsiteY104" fmla="*/ 1029825 h 2420679"/>
              <a:gd name="connsiteX105" fmla="*/ 3912833 w 5068393"/>
              <a:gd name="connsiteY105" fmla="*/ 929341 h 2420679"/>
              <a:gd name="connsiteX106" fmla="*/ 3942978 w 5068393"/>
              <a:gd name="connsiteY106" fmla="*/ 859003 h 2420679"/>
              <a:gd name="connsiteX107" fmla="*/ 4013317 w 5068393"/>
              <a:gd name="connsiteY107" fmla="*/ 949438 h 2420679"/>
              <a:gd name="connsiteX108" fmla="*/ 4033413 w 5068393"/>
              <a:gd name="connsiteY108" fmla="*/ 989631 h 2420679"/>
              <a:gd name="connsiteX109" fmla="*/ 4043462 w 5068393"/>
              <a:gd name="connsiteY109" fmla="*/ 1090115 h 2420679"/>
              <a:gd name="connsiteX110" fmla="*/ 4093703 w 5068393"/>
              <a:gd name="connsiteY110" fmla="*/ 1110212 h 2420679"/>
              <a:gd name="connsiteX111" fmla="*/ 4264525 w 5068393"/>
              <a:gd name="connsiteY111" fmla="*/ 1130308 h 2420679"/>
              <a:gd name="connsiteX112" fmla="*/ 4294670 w 5068393"/>
              <a:gd name="connsiteY112" fmla="*/ 1120260 h 2420679"/>
              <a:gd name="connsiteX113" fmla="*/ 4304719 w 5068393"/>
              <a:gd name="connsiteY113" fmla="*/ 1039873 h 2420679"/>
              <a:gd name="connsiteX114" fmla="*/ 4314767 w 5068393"/>
              <a:gd name="connsiteY114" fmla="*/ 989631 h 2420679"/>
              <a:gd name="connsiteX115" fmla="*/ 4365009 w 5068393"/>
              <a:gd name="connsiteY115" fmla="*/ 959486 h 2420679"/>
              <a:gd name="connsiteX116" fmla="*/ 4385106 w 5068393"/>
              <a:gd name="connsiteY116" fmla="*/ 929341 h 2420679"/>
              <a:gd name="connsiteX117" fmla="*/ 4425299 w 5068393"/>
              <a:gd name="connsiteY117" fmla="*/ 889148 h 2420679"/>
              <a:gd name="connsiteX118" fmla="*/ 4435347 w 5068393"/>
              <a:gd name="connsiteY118" fmla="*/ 828858 h 2420679"/>
              <a:gd name="connsiteX119" fmla="*/ 4455444 w 5068393"/>
              <a:gd name="connsiteY119" fmla="*/ 798713 h 2420679"/>
              <a:gd name="connsiteX120" fmla="*/ 4485589 w 5068393"/>
              <a:gd name="connsiteY120" fmla="*/ 738423 h 2420679"/>
              <a:gd name="connsiteX121" fmla="*/ 4515734 w 5068393"/>
              <a:gd name="connsiteY121" fmla="*/ 748471 h 2420679"/>
              <a:gd name="connsiteX122" fmla="*/ 4545879 w 5068393"/>
              <a:gd name="connsiteY122" fmla="*/ 859003 h 2420679"/>
              <a:gd name="connsiteX123" fmla="*/ 4565976 w 5068393"/>
              <a:gd name="connsiteY123" fmla="*/ 929341 h 2420679"/>
              <a:gd name="connsiteX124" fmla="*/ 4586073 w 5068393"/>
              <a:gd name="connsiteY124" fmla="*/ 959486 h 2420679"/>
              <a:gd name="connsiteX125" fmla="*/ 4626266 w 5068393"/>
              <a:gd name="connsiteY125" fmla="*/ 899196 h 2420679"/>
              <a:gd name="connsiteX126" fmla="*/ 4686556 w 5068393"/>
              <a:gd name="connsiteY126" fmla="*/ 798713 h 2420679"/>
              <a:gd name="connsiteX127" fmla="*/ 4696604 w 5068393"/>
              <a:gd name="connsiteY127" fmla="*/ 607794 h 2420679"/>
              <a:gd name="connsiteX128" fmla="*/ 4706653 w 5068393"/>
              <a:gd name="connsiteY128" fmla="*/ 567601 h 2420679"/>
              <a:gd name="connsiteX129" fmla="*/ 4756895 w 5068393"/>
              <a:gd name="connsiteY129" fmla="*/ 678133 h 2420679"/>
              <a:gd name="connsiteX130" fmla="*/ 4766943 w 5068393"/>
              <a:gd name="connsiteY130" fmla="*/ 758519 h 2420679"/>
              <a:gd name="connsiteX131" fmla="*/ 4776991 w 5068393"/>
              <a:gd name="connsiteY131" fmla="*/ 889148 h 2420679"/>
              <a:gd name="connsiteX132" fmla="*/ 4807136 w 5068393"/>
              <a:gd name="connsiteY132" fmla="*/ 979583 h 2420679"/>
              <a:gd name="connsiteX133" fmla="*/ 4817185 w 5068393"/>
              <a:gd name="connsiteY133" fmla="*/ 1009728 h 2420679"/>
              <a:gd name="connsiteX134" fmla="*/ 4827233 w 5068393"/>
              <a:gd name="connsiteY134" fmla="*/ 1039873 h 2420679"/>
              <a:gd name="connsiteX135" fmla="*/ 4857378 w 5068393"/>
              <a:gd name="connsiteY135" fmla="*/ 1070018 h 2420679"/>
              <a:gd name="connsiteX136" fmla="*/ 4867426 w 5068393"/>
              <a:gd name="connsiteY136" fmla="*/ 1210695 h 2420679"/>
              <a:gd name="connsiteX137" fmla="*/ 4907620 w 5068393"/>
              <a:gd name="connsiteY137" fmla="*/ 1230792 h 2420679"/>
              <a:gd name="connsiteX138" fmla="*/ 4967910 w 5068393"/>
              <a:gd name="connsiteY138" fmla="*/ 1170502 h 2420679"/>
              <a:gd name="connsiteX139" fmla="*/ 5008103 w 5068393"/>
              <a:gd name="connsiteY139" fmla="*/ 1100163 h 2420679"/>
              <a:gd name="connsiteX140" fmla="*/ 5048297 w 5068393"/>
              <a:gd name="connsiteY140" fmla="*/ 1039873 h 2420679"/>
              <a:gd name="connsiteX141" fmla="*/ 5068393 w 5068393"/>
              <a:gd name="connsiteY141" fmla="*/ 989631 h 2420679"/>
              <a:gd name="connsiteX0" fmla="*/ 0 w 5068393"/>
              <a:gd name="connsiteY0" fmla="*/ 2420679 h 2420679"/>
              <a:gd name="connsiteX1" fmla="*/ 168519 w 5068393"/>
              <a:gd name="connsiteY1" fmla="*/ 218048 h 2420679"/>
              <a:gd name="connsiteX2" fmla="*/ 221202 w 5068393"/>
              <a:gd name="connsiteY2" fmla="*/ 0 h 2420679"/>
              <a:gd name="connsiteX3" fmla="*/ 484238 w 5068393"/>
              <a:gd name="connsiteY3" fmla="*/ 218048 h 2420679"/>
              <a:gd name="connsiteX4" fmla="*/ 596877 w 5068393"/>
              <a:gd name="connsiteY4" fmla="*/ 646660 h 2420679"/>
              <a:gd name="connsiteX5" fmla="*/ 616974 w 5068393"/>
              <a:gd name="connsiteY5" fmla="*/ 909674 h 2420679"/>
              <a:gd name="connsiteX6" fmla="*/ 727506 w 5068393"/>
              <a:gd name="connsiteY6" fmla="*/ 780619 h 2420679"/>
              <a:gd name="connsiteX7" fmla="*/ 757651 w 5068393"/>
              <a:gd name="connsiteY7" fmla="*/ 810331 h 2420679"/>
              <a:gd name="connsiteX8" fmla="*/ 838037 w 5068393"/>
              <a:gd name="connsiteY8" fmla="*/ 1100163 h 2420679"/>
              <a:gd name="connsiteX9" fmla="*/ 916286 w 5068393"/>
              <a:gd name="connsiteY9" fmla="*/ 1196543 h 2420679"/>
              <a:gd name="connsiteX10" fmla="*/ 916286 w 5068393"/>
              <a:gd name="connsiteY10" fmla="*/ 1024562 h 2420679"/>
              <a:gd name="connsiteX11" fmla="*/ 968666 w 5068393"/>
              <a:gd name="connsiteY11" fmla="*/ 1029825 h 2420679"/>
              <a:gd name="connsiteX12" fmla="*/ 1018908 w 5068393"/>
              <a:gd name="connsiteY12" fmla="*/ 1150405 h 2420679"/>
              <a:gd name="connsiteX13" fmla="*/ 1089246 w 5068393"/>
              <a:gd name="connsiteY13" fmla="*/ 1200647 h 2420679"/>
              <a:gd name="connsiteX14" fmla="*/ 1088491 w 5068393"/>
              <a:gd name="connsiteY14" fmla="*/ 1220420 h 2420679"/>
              <a:gd name="connsiteX15" fmla="*/ 1219875 w 5068393"/>
              <a:gd name="connsiteY15" fmla="*/ 1311179 h 2420679"/>
              <a:gd name="connsiteX16" fmla="*/ 1260068 w 5068393"/>
              <a:gd name="connsiteY16" fmla="*/ 1291082 h 2420679"/>
              <a:gd name="connsiteX17" fmla="*/ 1300262 w 5068393"/>
              <a:gd name="connsiteY17" fmla="*/ 1230792 h 2420679"/>
              <a:gd name="connsiteX18" fmla="*/ 1310310 w 5068393"/>
              <a:gd name="connsiteY18" fmla="*/ 1120260 h 2420679"/>
              <a:gd name="connsiteX19" fmla="*/ 1400745 w 5068393"/>
              <a:gd name="connsiteY19" fmla="*/ 979583 h 2420679"/>
              <a:gd name="connsiteX20" fmla="*/ 1410793 w 5068393"/>
              <a:gd name="connsiteY20" fmla="*/ 929341 h 2420679"/>
              <a:gd name="connsiteX21" fmla="*/ 1450987 w 5068393"/>
              <a:gd name="connsiteY21" fmla="*/ 879100 h 2420679"/>
              <a:gd name="connsiteX22" fmla="*/ 1471084 w 5068393"/>
              <a:gd name="connsiteY22" fmla="*/ 848955 h 2420679"/>
              <a:gd name="connsiteX23" fmla="*/ 1481132 w 5068393"/>
              <a:gd name="connsiteY23" fmla="*/ 818809 h 2420679"/>
              <a:gd name="connsiteX24" fmla="*/ 1501229 w 5068393"/>
              <a:gd name="connsiteY24" fmla="*/ 768568 h 2420679"/>
              <a:gd name="connsiteX25" fmla="*/ 1521325 w 5068393"/>
              <a:gd name="connsiteY25" fmla="*/ 637939 h 2420679"/>
              <a:gd name="connsiteX26" fmla="*/ 1531374 w 5068393"/>
              <a:gd name="connsiteY26" fmla="*/ 828858 h 2420679"/>
              <a:gd name="connsiteX27" fmla="*/ 1551470 w 5068393"/>
              <a:gd name="connsiteY27" fmla="*/ 788664 h 2420679"/>
              <a:gd name="connsiteX28" fmla="*/ 1561519 w 5068393"/>
              <a:gd name="connsiteY28" fmla="*/ 758519 h 2420679"/>
              <a:gd name="connsiteX29" fmla="*/ 1611761 w 5068393"/>
              <a:gd name="connsiteY29" fmla="*/ 848955 h 2420679"/>
              <a:gd name="connsiteX30" fmla="*/ 1662002 w 5068393"/>
              <a:gd name="connsiteY30" fmla="*/ 909245 h 2420679"/>
              <a:gd name="connsiteX31" fmla="*/ 1692147 w 5068393"/>
              <a:gd name="connsiteY31" fmla="*/ 919293 h 2420679"/>
              <a:gd name="connsiteX32" fmla="*/ 1742389 w 5068393"/>
              <a:gd name="connsiteY32" fmla="*/ 808761 h 2420679"/>
              <a:gd name="connsiteX33" fmla="*/ 1802679 w 5068393"/>
              <a:gd name="connsiteY33" fmla="*/ 748471 h 2420679"/>
              <a:gd name="connsiteX34" fmla="*/ 1822776 w 5068393"/>
              <a:gd name="connsiteY34" fmla="*/ 708278 h 2420679"/>
              <a:gd name="connsiteX35" fmla="*/ 1852921 w 5068393"/>
              <a:gd name="connsiteY35" fmla="*/ 567601 h 2420679"/>
              <a:gd name="connsiteX36" fmla="*/ 1873018 w 5068393"/>
              <a:gd name="connsiteY36" fmla="*/ 597746 h 2420679"/>
              <a:gd name="connsiteX37" fmla="*/ 1883066 w 5068393"/>
              <a:gd name="connsiteY37" fmla="*/ 627891 h 2420679"/>
              <a:gd name="connsiteX38" fmla="*/ 1903163 w 5068393"/>
              <a:gd name="connsiteY38" fmla="*/ 698229 h 2420679"/>
              <a:gd name="connsiteX39" fmla="*/ 1953404 w 5068393"/>
              <a:gd name="connsiteY39" fmla="*/ 778616 h 2420679"/>
              <a:gd name="connsiteX40" fmla="*/ 1983550 w 5068393"/>
              <a:gd name="connsiteY40" fmla="*/ 939390 h 2420679"/>
              <a:gd name="connsiteX41" fmla="*/ 2013695 w 5068393"/>
              <a:gd name="connsiteY41" fmla="*/ 1049922 h 2420679"/>
              <a:gd name="connsiteX42" fmla="*/ 2033791 w 5068393"/>
              <a:gd name="connsiteY42" fmla="*/ 1130308 h 2420679"/>
              <a:gd name="connsiteX43" fmla="*/ 2053888 w 5068393"/>
              <a:gd name="connsiteY43" fmla="*/ 1160453 h 2420679"/>
              <a:gd name="connsiteX44" fmla="*/ 2084033 w 5068393"/>
              <a:gd name="connsiteY44" fmla="*/ 1150405 h 2420679"/>
              <a:gd name="connsiteX45" fmla="*/ 2094081 w 5068393"/>
              <a:gd name="connsiteY45" fmla="*/ 1120260 h 2420679"/>
              <a:gd name="connsiteX46" fmla="*/ 2114178 w 5068393"/>
              <a:gd name="connsiteY46" fmla="*/ 1090115 h 2420679"/>
              <a:gd name="connsiteX47" fmla="*/ 2144323 w 5068393"/>
              <a:gd name="connsiteY47" fmla="*/ 1039873 h 2420679"/>
              <a:gd name="connsiteX48" fmla="*/ 2184517 w 5068393"/>
              <a:gd name="connsiteY48" fmla="*/ 1070018 h 2420679"/>
              <a:gd name="connsiteX49" fmla="*/ 2285000 w 5068393"/>
              <a:gd name="connsiteY49" fmla="*/ 1160453 h 2420679"/>
              <a:gd name="connsiteX50" fmla="*/ 2325193 w 5068393"/>
              <a:gd name="connsiteY50" fmla="*/ 1230792 h 2420679"/>
              <a:gd name="connsiteX51" fmla="*/ 2355339 w 5068393"/>
              <a:gd name="connsiteY51" fmla="*/ 1250889 h 2420679"/>
              <a:gd name="connsiteX52" fmla="*/ 2365387 w 5068393"/>
              <a:gd name="connsiteY52" fmla="*/ 1281034 h 2420679"/>
              <a:gd name="connsiteX53" fmla="*/ 2385484 w 5068393"/>
              <a:gd name="connsiteY53" fmla="*/ 1250889 h 2420679"/>
              <a:gd name="connsiteX54" fmla="*/ 2395532 w 5068393"/>
              <a:gd name="connsiteY54" fmla="*/ 1210695 h 2420679"/>
              <a:gd name="connsiteX55" fmla="*/ 2415629 w 5068393"/>
              <a:gd name="connsiteY55" fmla="*/ 1160453 h 2420679"/>
              <a:gd name="connsiteX56" fmla="*/ 2425677 w 5068393"/>
              <a:gd name="connsiteY56" fmla="*/ 1130308 h 2420679"/>
              <a:gd name="connsiteX57" fmla="*/ 2435725 w 5068393"/>
              <a:gd name="connsiteY57" fmla="*/ 969535 h 2420679"/>
              <a:gd name="connsiteX58" fmla="*/ 2465870 w 5068393"/>
              <a:gd name="connsiteY58" fmla="*/ 879100 h 2420679"/>
              <a:gd name="connsiteX59" fmla="*/ 2496015 w 5068393"/>
              <a:gd name="connsiteY59" fmla="*/ 828858 h 2420679"/>
              <a:gd name="connsiteX60" fmla="*/ 2506064 w 5068393"/>
              <a:gd name="connsiteY60" fmla="*/ 768568 h 2420679"/>
              <a:gd name="connsiteX61" fmla="*/ 2516112 w 5068393"/>
              <a:gd name="connsiteY61" fmla="*/ 798713 h 2420679"/>
              <a:gd name="connsiteX62" fmla="*/ 2526161 w 5068393"/>
              <a:gd name="connsiteY62" fmla="*/ 859003 h 2420679"/>
              <a:gd name="connsiteX63" fmla="*/ 2556306 w 5068393"/>
              <a:gd name="connsiteY63" fmla="*/ 929341 h 2420679"/>
              <a:gd name="connsiteX64" fmla="*/ 2566354 w 5068393"/>
              <a:gd name="connsiteY64" fmla="*/ 1049922 h 2420679"/>
              <a:gd name="connsiteX65" fmla="*/ 2586451 w 5068393"/>
              <a:gd name="connsiteY65" fmla="*/ 1170502 h 2420679"/>
              <a:gd name="connsiteX66" fmla="*/ 2646741 w 5068393"/>
              <a:gd name="connsiteY66" fmla="*/ 1110212 h 2420679"/>
              <a:gd name="connsiteX67" fmla="*/ 2707031 w 5068393"/>
              <a:gd name="connsiteY67" fmla="*/ 1070018 h 2420679"/>
              <a:gd name="connsiteX68" fmla="*/ 2757273 w 5068393"/>
              <a:gd name="connsiteY68" fmla="*/ 1009728 h 2420679"/>
              <a:gd name="connsiteX69" fmla="*/ 2797466 w 5068393"/>
              <a:gd name="connsiteY69" fmla="*/ 949438 h 2420679"/>
              <a:gd name="connsiteX70" fmla="*/ 2867804 w 5068393"/>
              <a:gd name="connsiteY70" fmla="*/ 889148 h 2420679"/>
              <a:gd name="connsiteX71" fmla="*/ 2918046 w 5068393"/>
              <a:gd name="connsiteY71" fmla="*/ 899196 h 2420679"/>
              <a:gd name="connsiteX72" fmla="*/ 2968288 w 5068393"/>
              <a:gd name="connsiteY72" fmla="*/ 939390 h 2420679"/>
              <a:gd name="connsiteX73" fmla="*/ 3028578 w 5068393"/>
              <a:gd name="connsiteY73" fmla="*/ 969535 h 2420679"/>
              <a:gd name="connsiteX74" fmla="*/ 3058723 w 5068393"/>
              <a:gd name="connsiteY74" fmla="*/ 999680 h 2420679"/>
              <a:gd name="connsiteX75" fmla="*/ 3068772 w 5068393"/>
              <a:gd name="connsiteY75" fmla="*/ 1029825 h 2420679"/>
              <a:gd name="connsiteX76" fmla="*/ 3149158 w 5068393"/>
              <a:gd name="connsiteY76" fmla="*/ 1070018 h 2420679"/>
              <a:gd name="connsiteX77" fmla="*/ 3189352 w 5068393"/>
              <a:gd name="connsiteY77" fmla="*/ 1090115 h 2420679"/>
              <a:gd name="connsiteX78" fmla="*/ 3219497 w 5068393"/>
              <a:gd name="connsiteY78" fmla="*/ 1059970 h 2420679"/>
              <a:gd name="connsiteX79" fmla="*/ 3249642 w 5068393"/>
              <a:gd name="connsiteY79" fmla="*/ 1039873 h 2420679"/>
              <a:gd name="connsiteX80" fmla="*/ 3319980 w 5068393"/>
              <a:gd name="connsiteY80" fmla="*/ 969535 h 2420679"/>
              <a:gd name="connsiteX81" fmla="*/ 3330029 w 5068393"/>
              <a:gd name="connsiteY81" fmla="*/ 929341 h 2420679"/>
              <a:gd name="connsiteX82" fmla="*/ 3360174 w 5068393"/>
              <a:gd name="connsiteY82" fmla="*/ 848955 h 2420679"/>
              <a:gd name="connsiteX83" fmla="*/ 3370222 w 5068393"/>
              <a:gd name="connsiteY83" fmla="*/ 748471 h 2420679"/>
              <a:gd name="connsiteX84" fmla="*/ 3390319 w 5068393"/>
              <a:gd name="connsiteY84" fmla="*/ 698229 h 2420679"/>
              <a:gd name="connsiteX85" fmla="*/ 3400367 w 5068393"/>
              <a:gd name="connsiteY85" fmla="*/ 658036 h 2420679"/>
              <a:gd name="connsiteX86" fmla="*/ 3420464 w 5068393"/>
              <a:gd name="connsiteY86" fmla="*/ 627891 h 2420679"/>
              <a:gd name="connsiteX87" fmla="*/ 3450609 w 5068393"/>
              <a:gd name="connsiteY87" fmla="*/ 537456 h 2420679"/>
              <a:gd name="connsiteX88" fmla="*/ 3470706 w 5068393"/>
              <a:gd name="connsiteY88" fmla="*/ 507311 h 2420679"/>
              <a:gd name="connsiteX89" fmla="*/ 3490802 w 5068393"/>
              <a:gd name="connsiteY89" fmla="*/ 426924 h 2420679"/>
              <a:gd name="connsiteX90" fmla="*/ 3556101 w 5068393"/>
              <a:gd name="connsiteY90" fmla="*/ 218048 h 2420679"/>
              <a:gd name="connsiteX91" fmla="*/ 3551092 w 5068393"/>
              <a:gd name="connsiteY91" fmla="*/ 557552 h 2420679"/>
              <a:gd name="connsiteX92" fmla="*/ 3601334 w 5068393"/>
              <a:gd name="connsiteY92" fmla="*/ 688181 h 2420679"/>
              <a:gd name="connsiteX93" fmla="*/ 3611382 w 5068393"/>
              <a:gd name="connsiteY93" fmla="*/ 838906 h 2420679"/>
              <a:gd name="connsiteX94" fmla="*/ 3641528 w 5068393"/>
              <a:gd name="connsiteY94" fmla="*/ 1009728 h 2420679"/>
              <a:gd name="connsiteX95" fmla="*/ 3681721 w 5068393"/>
              <a:gd name="connsiteY95" fmla="*/ 1130308 h 2420679"/>
              <a:gd name="connsiteX96" fmla="*/ 3691769 w 5068393"/>
              <a:gd name="connsiteY96" fmla="*/ 1170502 h 2420679"/>
              <a:gd name="connsiteX97" fmla="*/ 3701818 w 5068393"/>
              <a:gd name="connsiteY97" fmla="*/ 1301130 h 2420679"/>
              <a:gd name="connsiteX98" fmla="*/ 3721914 w 5068393"/>
              <a:gd name="connsiteY98" fmla="*/ 1361420 h 2420679"/>
              <a:gd name="connsiteX99" fmla="*/ 3731963 w 5068393"/>
              <a:gd name="connsiteY99" fmla="*/ 1391566 h 2420679"/>
              <a:gd name="connsiteX100" fmla="*/ 3792253 w 5068393"/>
              <a:gd name="connsiteY100" fmla="*/ 1311179 h 2420679"/>
              <a:gd name="connsiteX101" fmla="*/ 3842495 w 5068393"/>
              <a:gd name="connsiteY101" fmla="*/ 1230792 h 2420679"/>
              <a:gd name="connsiteX102" fmla="*/ 3862591 w 5068393"/>
              <a:gd name="connsiteY102" fmla="*/ 1160453 h 2420679"/>
              <a:gd name="connsiteX103" fmla="*/ 3872640 w 5068393"/>
              <a:gd name="connsiteY103" fmla="*/ 1100163 h 2420679"/>
              <a:gd name="connsiteX104" fmla="*/ 3902785 w 5068393"/>
              <a:gd name="connsiteY104" fmla="*/ 1029825 h 2420679"/>
              <a:gd name="connsiteX105" fmla="*/ 3912833 w 5068393"/>
              <a:gd name="connsiteY105" fmla="*/ 929341 h 2420679"/>
              <a:gd name="connsiteX106" fmla="*/ 3942978 w 5068393"/>
              <a:gd name="connsiteY106" fmla="*/ 859003 h 2420679"/>
              <a:gd name="connsiteX107" fmla="*/ 4013317 w 5068393"/>
              <a:gd name="connsiteY107" fmla="*/ 949438 h 2420679"/>
              <a:gd name="connsiteX108" fmla="*/ 4033413 w 5068393"/>
              <a:gd name="connsiteY108" fmla="*/ 989631 h 2420679"/>
              <a:gd name="connsiteX109" fmla="*/ 4043462 w 5068393"/>
              <a:gd name="connsiteY109" fmla="*/ 1090115 h 2420679"/>
              <a:gd name="connsiteX110" fmla="*/ 4093703 w 5068393"/>
              <a:gd name="connsiteY110" fmla="*/ 1110212 h 2420679"/>
              <a:gd name="connsiteX111" fmla="*/ 4264525 w 5068393"/>
              <a:gd name="connsiteY111" fmla="*/ 1130308 h 2420679"/>
              <a:gd name="connsiteX112" fmla="*/ 4294670 w 5068393"/>
              <a:gd name="connsiteY112" fmla="*/ 1120260 h 2420679"/>
              <a:gd name="connsiteX113" fmla="*/ 4304719 w 5068393"/>
              <a:gd name="connsiteY113" fmla="*/ 1039873 h 2420679"/>
              <a:gd name="connsiteX114" fmla="*/ 4314767 w 5068393"/>
              <a:gd name="connsiteY114" fmla="*/ 989631 h 2420679"/>
              <a:gd name="connsiteX115" fmla="*/ 4365009 w 5068393"/>
              <a:gd name="connsiteY115" fmla="*/ 959486 h 2420679"/>
              <a:gd name="connsiteX116" fmla="*/ 4385106 w 5068393"/>
              <a:gd name="connsiteY116" fmla="*/ 929341 h 2420679"/>
              <a:gd name="connsiteX117" fmla="*/ 4425299 w 5068393"/>
              <a:gd name="connsiteY117" fmla="*/ 889148 h 2420679"/>
              <a:gd name="connsiteX118" fmla="*/ 4435347 w 5068393"/>
              <a:gd name="connsiteY118" fmla="*/ 828858 h 2420679"/>
              <a:gd name="connsiteX119" fmla="*/ 4455444 w 5068393"/>
              <a:gd name="connsiteY119" fmla="*/ 798713 h 2420679"/>
              <a:gd name="connsiteX120" fmla="*/ 4485589 w 5068393"/>
              <a:gd name="connsiteY120" fmla="*/ 738423 h 2420679"/>
              <a:gd name="connsiteX121" fmla="*/ 4515734 w 5068393"/>
              <a:gd name="connsiteY121" fmla="*/ 748471 h 2420679"/>
              <a:gd name="connsiteX122" fmla="*/ 4545879 w 5068393"/>
              <a:gd name="connsiteY122" fmla="*/ 859003 h 2420679"/>
              <a:gd name="connsiteX123" fmla="*/ 4565976 w 5068393"/>
              <a:gd name="connsiteY123" fmla="*/ 929341 h 2420679"/>
              <a:gd name="connsiteX124" fmla="*/ 4586073 w 5068393"/>
              <a:gd name="connsiteY124" fmla="*/ 959486 h 2420679"/>
              <a:gd name="connsiteX125" fmla="*/ 4626266 w 5068393"/>
              <a:gd name="connsiteY125" fmla="*/ 899196 h 2420679"/>
              <a:gd name="connsiteX126" fmla="*/ 4686556 w 5068393"/>
              <a:gd name="connsiteY126" fmla="*/ 798713 h 2420679"/>
              <a:gd name="connsiteX127" fmla="*/ 4696604 w 5068393"/>
              <a:gd name="connsiteY127" fmla="*/ 607794 h 2420679"/>
              <a:gd name="connsiteX128" fmla="*/ 4706653 w 5068393"/>
              <a:gd name="connsiteY128" fmla="*/ 567601 h 2420679"/>
              <a:gd name="connsiteX129" fmla="*/ 4756895 w 5068393"/>
              <a:gd name="connsiteY129" fmla="*/ 678133 h 2420679"/>
              <a:gd name="connsiteX130" fmla="*/ 4766943 w 5068393"/>
              <a:gd name="connsiteY130" fmla="*/ 758519 h 2420679"/>
              <a:gd name="connsiteX131" fmla="*/ 4776991 w 5068393"/>
              <a:gd name="connsiteY131" fmla="*/ 889148 h 2420679"/>
              <a:gd name="connsiteX132" fmla="*/ 4807136 w 5068393"/>
              <a:gd name="connsiteY132" fmla="*/ 979583 h 2420679"/>
              <a:gd name="connsiteX133" fmla="*/ 4817185 w 5068393"/>
              <a:gd name="connsiteY133" fmla="*/ 1009728 h 2420679"/>
              <a:gd name="connsiteX134" fmla="*/ 4827233 w 5068393"/>
              <a:gd name="connsiteY134" fmla="*/ 1039873 h 2420679"/>
              <a:gd name="connsiteX135" fmla="*/ 4857378 w 5068393"/>
              <a:gd name="connsiteY135" fmla="*/ 1070018 h 2420679"/>
              <a:gd name="connsiteX136" fmla="*/ 4867426 w 5068393"/>
              <a:gd name="connsiteY136" fmla="*/ 1210695 h 2420679"/>
              <a:gd name="connsiteX137" fmla="*/ 4907620 w 5068393"/>
              <a:gd name="connsiteY137" fmla="*/ 1230792 h 2420679"/>
              <a:gd name="connsiteX138" fmla="*/ 4967910 w 5068393"/>
              <a:gd name="connsiteY138" fmla="*/ 1170502 h 2420679"/>
              <a:gd name="connsiteX139" fmla="*/ 5008103 w 5068393"/>
              <a:gd name="connsiteY139" fmla="*/ 1100163 h 2420679"/>
              <a:gd name="connsiteX140" fmla="*/ 5048297 w 5068393"/>
              <a:gd name="connsiteY140" fmla="*/ 1039873 h 2420679"/>
              <a:gd name="connsiteX141" fmla="*/ 5068393 w 5068393"/>
              <a:gd name="connsiteY141" fmla="*/ 989631 h 2420679"/>
              <a:gd name="connsiteX0" fmla="*/ 0 w 5068393"/>
              <a:gd name="connsiteY0" fmla="*/ 2420679 h 2420679"/>
              <a:gd name="connsiteX1" fmla="*/ 168519 w 5068393"/>
              <a:gd name="connsiteY1" fmla="*/ 218048 h 2420679"/>
              <a:gd name="connsiteX2" fmla="*/ 221202 w 5068393"/>
              <a:gd name="connsiteY2" fmla="*/ 0 h 2420679"/>
              <a:gd name="connsiteX3" fmla="*/ 484238 w 5068393"/>
              <a:gd name="connsiteY3" fmla="*/ 218048 h 2420679"/>
              <a:gd name="connsiteX4" fmla="*/ 596877 w 5068393"/>
              <a:gd name="connsiteY4" fmla="*/ 646660 h 2420679"/>
              <a:gd name="connsiteX5" fmla="*/ 616974 w 5068393"/>
              <a:gd name="connsiteY5" fmla="*/ 909674 h 2420679"/>
              <a:gd name="connsiteX6" fmla="*/ 727506 w 5068393"/>
              <a:gd name="connsiteY6" fmla="*/ 780619 h 2420679"/>
              <a:gd name="connsiteX7" fmla="*/ 757651 w 5068393"/>
              <a:gd name="connsiteY7" fmla="*/ 810331 h 2420679"/>
              <a:gd name="connsiteX8" fmla="*/ 838037 w 5068393"/>
              <a:gd name="connsiteY8" fmla="*/ 1100163 h 2420679"/>
              <a:gd name="connsiteX9" fmla="*/ 916286 w 5068393"/>
              <a:gd name="connsiteY9" fmla="*/ 1196543 h 2420679"/>
              <a:gd name="connsiteX10" fmla="*/ 916286 w 5068393"/>
              <a:gd name="connsiteY10" fmla="*/ 1024562 h 2420679"/>
              <a:gd name="connsiteX11" fmla="*/ 1018908 w 5068393"/>
              <a:gd name="connsiteY11" fmla="*/ 1150405 h 2420679"/>
              <a:gd name="connsiteX12" fmla="*/ 1089246 w 5068393"/>
              <a:gd name="connsiteY12" fmla="*/ 1200647 h 2420679"/>
              <a:gd name="connsiteX13" fmla="*/ 1088491 w 5068393"/>
              <a:gd name="connsiteY13" fmla="*/ 1220420 h 2420679"/>
              <a:gd name="connsiteX14" fmla="*/ 1219875 w 5068393"/>
              <a:gd name="connsiteY14" fmla="*/ 1311179 h 2420679"/>
              <a:gd name="connsiteX15" fmla="*/ 1260068 w 5068393"/>
              <a:gd name="connsiteY15" fmla="*/ 1291082 h 2420679"/>
              <a:gd name="connsiteX16" fmla="*/ 1300262 w 5068393"/>
              <a:gd name="connsiteY16" fmla="*/ 1230792 h 2420679"/>
              <a:gd name="connsiteX17" fmla="*/ 1310310 w 5068393"/>
              <a:gd name="connsiteY17" fmla="*/ 1120260 h 2420679"/>
              <a:gd name="connsiteX18" fmla="*/ 1400745 w 5068393"/>
              <a:gd name="connsiteY18" fmla="*/ 979583 h 2420679"/>
              <a:gd name="connsiteX19" fmla="*/ 1410793 w 5068393"/>
              <a:gd name="connsiteY19" fmla="*/ 929341 h 2420679"/>
              <a:gd name="connsiteX20" fmla="*/ 1450987 w 5068393"/>
              <a:gd name="connsiteY20" fmla="*/ 879100 h 2420679"/>
              <a:gd name="connsiteX21" fmla="*/ 1471084 w 5068393"/>
              <a:gd name="connsiteY21" fmla="*/ 848955 h 2420679"/>
              <a:gd name="connsiteX22" fmla="*/ 1481132 w 5068393"/>
              <a:gd name="connsiteY22" fmla="*/ 818809 h 2420679"/>
              <a:gd name="connsiteX23" fmla="*/ 1501229 w 5068393"/>
              <a:gd name="connsiteY23" fmla="*/ 768568 h 2420679"/>
              <a:gd name="connsiteX24" fmla="*/ 1521325 w 5068393"/>
              <a:gd name="connsiteY24" fmla="*/ 637939 h 2420679"/>
              <a:gd name="connsiteX25" fmla="*/ 1531374 w 5068393"/>
              <a:gd name="connsiteY25" fmla="*/ 828858 h 2420679"/>
              <a:gd name="connsiteX26" fmla="*/ 1551470 w 5068393"/>
              <a:gd name="connsiteY26" fmla="*/ 788664 h 2420679"/>
              <a:gd name="connsiteX27" fmla="*/ 1561519 w 5068393"/>
              <a:gd name="connsiteY27" fmla="*/ 758519 h 2420679"/>
              <a:gd name="connsiteX28" fmla="*/ 1611761 w 5068393"/>
              <a:gd name="connsiteY28" fmla="*/ 848955 h 2420679"/>
              <a:gd name="connsiteX29" fmla="*/ 1662002 w 5068393"/>
              <a:gd name="connsiteY29" fmla="*/ 909245 h 2420679"/>
              <a:gd name="connsiteX30" fmla="*/ 1692147 w 5068393"/>
              <a:gd name="connsiteY30" fmla="*/ 919293 h 2420679"/>
              <a:gd name="connsiteX31" fmla="*/ 1742389 w 5068393"/>
              <a:gd name="connsiteY31" fmla="*/ 808761 h 2420679"/>
              <a:gd name="connsiteX32" fmla="*/ 1802679 w 5068393"/>
              <a:gd name="connsiteY32" fmla="*/ 748471 h 2420679"/>
              <a:gd name="connsiteX33" fmla="*/ 1822776 w 5068393"/>
              <a:gd name="connsiteY33" fmla="*/ 708278 h 2420679"/>
              <a:gd name="connsiteX34" fmla="*/ 1852921 w 5068393"/>
              <a:gd name="connsiteY34" fmla="*/ 567601 h 2420679"/>
              <a:gd name="connsiteX35" fmla="*/ 1873018 w 5068393"/>
              <a:gd name="connsiteY35" fmla="*/ 597746 h 2420679"/>
              <a:gd name="connsiteX36" fmla="*/ 1883066 w 5068393"/>
              <a:gd name="connsiteY36" fmla="*/ 627891 h 2420679"/>
              <a:gd name="connsiteX37" fmla="*/ 1903163 w 5068393"/>
              <a:gd name="connsiteY37" fmla="*/ 698229 h 2420679"/>
              <a:gd name="connsiteX38" fmla="*/ 1953404 w 5068393"/>
              <a:gd name="connsiteY38" fmla="*/ 778616 h 2420679"/>
              <a:gd name="connsiteX39" fmla="*/ 1983550 w 5068393"/>
              <a:gd name="connsiteY39" fmla="*/ 939390 h 2420679"/>
              <a:gd name="connsiteX40" fmla="*/ 2013695 w 5068393"/>
              <a:gd name="connsiteY40" fmla="*/ 1049922 h 2420679"/>
              <a:gd name="connsiteX41" fmla="*/ 2033791 w 5068393"/>
              <a:gd name="connsiteY41" fmla="*/ 1130308 h 2420679"/>
              <a:gd name="connsiteX42" fmla="*/ 2053888 w 5068393"/>
              <a:gd name="connsiteY42" fmla="*/ 1160453 h 2420679"/>
              <a:gd name="connsiteX43" fmla="*/ 2084033 w 5068393"/>
              <a:gd name="connsiteY43" fmla="*/ 1150405 h 2420679"/>
              <a:gd name="connsiteX44" fmla="*/ 2094081 w 5068393"/>
              <a:gd name="connsiteY44" fmla="*/ 1120260 h 2420679"/>
              <a:gd name="connsiteX45" fmla="*/ 2114178 w 5068393"/>
              <a:gd name="connsiteY45" fmla="*/ 1090115 h 2420679"/>
              <a:gd name="connsiteX46" fmla="*/ 2144323 w 5068393"/>
              <a:gd name="connsiteY46" fmla="*/ 1039873 h 2420679"/>
              <a:gd name="connsiteX47" fmla="*/ 2184517 w 5068393"/>
              <a:gd name="connsiteY47" fmla="*/ 1070018 h 2420679"/>
              <a:gd name="connsiteX48" fmla="*/ 2285000 w 5068393"/>
              <a:gd name="connsiteY48" fmla="*/ 1160453 h 2420679"/>
              <a:gd name="connsiteX49" fmla="*/ 2325193 w 5068393"/>
              <a:gd name="connsiteY49" fmla="*/ 1230792 h 2420679"/>
              <a:gd name="connsiteX50" fmla="*/ 2355339 w 5068393"/>
              <a:gd name="connsiteY50" fmla="*/ 1250889 h 2420679"/>
              <a:gd name="connsiteX51" fmla="*/ 2365387 w 5068393"/>
              <a:gd name="connsiteY51" fmla="*/ 1281034 h 2420679"/>
              <a:gd name="connsiteX52" fmla="*/ 2385484 w 5068393"/>
              <a:gd name="connsiteY52" fmla="*/ 1250889 h 2420679"/>
              <a:gd name="connsiteX53" fmla="*/ 2395532 w 5068393"/>
              <a:gd name="connsiteY53" fmla="*/ 1210695 h 2420679"/>
              <a:gd name="connsiteX54" fmla="*/ 2415629 w 5068393"/>
              <a:gd name="connsiteY54" fmla="*/ 1160453 h 2420679"/>
              <a:gd name="connsiteX55" fmla="*/ 2425677 w 5068393"/>
              <a:gd name="connsiteY55" fmla="*/ 1130308 h 2420679"/>
              <a:gd name="connsiteX56" fmla="*/ 2435725 w 5068393"/>
              <a:gd name="connsiteY56" fmla="*/ 969535 h 2420679"/>
              <a:gd name="connsiteX57" fmla="*/ 2465870 w 5068393"/>
              <a:gd name="connsiteY57" fmla="*/ 879100 h 2420679"/>
              <a:gd name="connsiteX58" fmla="*/ 2496015 w 5068393"/>
              <a:gd name="connsiteY58" fmla="*/ 828858 h 2420679"/>
              <a:gd name="connsiteX59" fmla="*/ 2506064 w 5068393"/>
              <a:gd name="connsiteY59" fmla="*/ 768568 h 2420679"/>
              <a:gd name="connsiteX60" fmla="*/ 2516112 w 5068393"/>
              <a:gd name="connsiteY60" fmla="*/ 798713 h 2420679"/>
              <a:gd name="connsiteX61" fmla="*/ 2526161 w 5068393"/>
              <a:gd name="connsiteY61" fmla="*/ 859003 h 2420679"/>
              <a:gd name="connsiteX62" fmla="*/ 2556306 w 5068393"/>
              <a:gd name="connsiteY62" fmla="*/ 929341 h 2420679"/>
              <a:gd name="connsiteX63" fmla="*/ 2566354 w 5068393"/>
              <a:gd name="connsiteY63" fmla="*/ 1049922 h 2420679"/>
              <a:gd name="connsiteX64" fmla="*/ 2586451 w 5068393"/>
              <a:gd name="connsiteY64" fmla="*/ 1170502 h 2420679"/>
              <a:gd name="connsiteX65" fmla="*/ 2646741 w 5068393"/>
              <a:gd name="connsiteY65" fmla="*/ 1110212 h 2420679"/>
              <a:gd name="connsiteX66" fmla="*/ 2707031 w 5068393"/>
              <a:gd name="connsiteY66" fmla="*/ 1070018 h 2420679"/>
              <a:gd name="connsiteX67" fmla="*/ 2757273 w 5068393"/>
              <a:gd name="connsiteY67" fmla="*/ 1009728 h 2420679"/>
              <a:gd name="connsiteX68" fmla="*/ 2797466 w 5068393"/>
              <a:gd name="connsiteY68" fmla="*/ 949438 h 2420679"/>
              <a:gd name="connsiteX69" fmla="*/ 2867804 w 5068393"/>
              <a:gd name="connsiteY69" fmla="*/ 889148 h 2420679"/>
              <a:gd name="connsiteX70" fmla="*/ 2918046 w 5068393"/>
              <a:gd name="connsiteY70" fmla="*/ 899196 h 2420679"/>
              <a:gd name="connsiteX71" fmla="*/ 2968288 w 5068393"/>
              <a:gd name="connsiteY71" fmla="*/ 939390 h 2420679"/>
              <a:gd name="connsiteX72" fmla="*/ 3028578 w 5068393"/>
              <a:gd name="connsiteY72" fmla="*/ 969535 h 2420679"/>
              <a:gd name="connsiteX73" fmla="*/ 3058723 w 5068393"/>
              <a:gd name="connsiteY73" fmla="*/ 999680 h 2420679"/>
              <a:gd name="connsiteX74" fmla="*/ 3068772 w 5068393"/>
              <a:gd name="connsiteY74" fmla="*/ 1029825 h 2420679"/>
              <a:gd name="connsiteX75" fmla="*/ 3149158 w 5068393"/>
              <a:gd name="connsiteY75" fmla="*/ 1070018 h 2420679"/>
              <a:gd name="connsiteX76" fmla="*/ 3189352 w 5068393"/>
              <a:gd name="connsiteY76" fmla="*/ 1090115 h 2420679"/>
              <a:gd name="connsiteX77" fmla="*/ 3219497 w 5068393"/>
              <a:gd name="connsiteY77" fmla="*/ 1059970 h 2420679"/>
              <a:gd name="connsiteX78" fmla="*/ 3249642 w 5068393"/>
              <a:gd name="connsiteY78" fmla="*/ 1039873 h 2420679"/>
              <a:gd name="connsiteX79" fmla="*/ 3319980 w 5068393"/>
              <a:gd name="connsiteY79" fmla="*/ 969535 h 2420679"/>
              <a:gd name="connsiteX80" fmla="*/ 3330029 w 5068393"/>
              <a:gd name="connsiteY80" fmla="*/ 929341 h 2420679"/>
              <a:gd name="connsiteX81" fmla="*/ 3360174 w 5068393"/>
              <a:gd name="connsiteY81" fmla="*/ 848955 h 2420679"/>
              <a:gd name="connsiteX82" fmla="*/ 3370222 w 5068393"/>
              <a:gd name="connsiteY82" fmla="*/ 748471 h 2420679"/>
              <a:gd name="connsiteX83" fmla="*/ 3390319 w 5068393"/>
              <a:gd name="connsiteY83" fmla="*/ 698229 h 2420679"/>
              <a:gd name="connsiteX84" fmla="*/ 3400367 w 5068393"/>
              <a:gd name="connsiteY84" fmla="*/ 658036 h 2420679"/>
              <a:gd name="connsiteX85" fmla="*/ 3420464 w 5068393"/>
              <a:gd name="connsiteY85" fmla="*/ 627891 h 2420679"/>
              <a:gd name="connsiteX86" fmla="*/ 3450609 w 5068393"/>
              <a:gd name="connsiteY86" fmla="*/ 537456 h 2420679"/>
              <a:gd name="connsiteX87" fmla="*/ 3470706 w 5068393"/>
              <a:gd name="connsiteY87" fmla="*/ 507311 h 2420679"/>
              <a:gd name="connsiteX88" fmla="*/ 3490802 w 5068393"/>
              <a:gd name="connsiteY88" fmla="*/ 426924 h 2420679"/>
              <a:gd name="connsiteX89" fmla="*/ 3556101 w 5068393"/>
              <a:gd name="connsiteY89" fmla="*/ 218048 h 2420679"/>
              <a:gd name="connsiteX90" fmla="*/ 3551092 w 5068393"/>
              <a:gd name="connsiteY90" fmla="*/ 557552 h 2420679"/>
              <a:gd name="connsiteX91" fmla="*/ 3601334 w 5068393"/>
              <a:gd name="connsiteY91" fmla="*/ 688181 h 2420679"/>
              <a:gd name="connsiteX92" fmla="*/ 3611382 w 5068393"/>
              <a:gd name="connsiteY92" fmla="*/ 838906 h 2420679"/>
              <a:gd name="connsiteX93" fmla="*/ 3641528 w 5068393"/>
              <a:gd name="connsiteY93" fmla="*/ 1009728 h 2420679"/>
              <a:gd name="connsiteX94" fmla="*/ 3681721 w 5068393"/>
              <a:gd name="connsiteY94" fmla="*/ 1130308 h 2420679"/>
              <a:gd name="connsiteX95" fmla="*/ 3691769 w 5068393"/>
              <a:gd name="connsiteY95" fmla="*/ 1170502 h 2420679"/>
              <a:gd name="connsiteX96" fmla="*/ 3701818 w 5068393"/>
              <a:gd name="connsiteY96" fmla="*/ 1301130 h 2420679"/>
              <a:gd name="connsiteX97" fmla="*/ 3721914 w 5068393"/>
              <a:gd name="connsiteY97" fmla="*/ 1361420 h 2420679"/>
              <a:gd name="connsiteX98" fmla="*/ 3731963 w 5068393"/>
              <a:gd name="connsiteY98" fmla="*/ 1391566 h 2420679"/>
              <a:gd name="connsiteX99" fmla="*/ 3792253 w 5068393"/>
              <a:gd name="connsiteY99" fmla="*/ 1311179 h 2420679"/>
              <a:gd name="connsiteX100" fmla="*/ 3842495 w 5068393"/>
              <a:gd name="connsiteY100" fmla="*/ 1230792 h 2420679"/>
              <a:gd name="connsiteX101" fmla="*/ 3862591 w 5068393"/>
              <a:gd name="connsiteY101" fmla="*/ 1160453 h 2420679"/>
              <a:gd name="connsiteX102" fmla="*/ 3872640 w 5068393"/>
              <a:gd name="connsiteY102" fmla="*/ 1100163 h 2420679"/>
              <a:gd name="connsiteX103" fmla="*/ 3902785 w 5068393"/>
              <a:gd name="connsiteY103" fmla="*/ 1029825 h 2420679"/>
              <a:gd name="connsiteX104" fmla="*/ 3912833 w 5068393"/>
              <a:gd name="connsiteY104" fmla="*/ 929341 h 2420679"/>
              <a:gd name="connsiteX105" fmla="*/ 3942978 w 5068393"/>
              <a:gd name="connsiteY105" fmla="*/ 859003 h 2420679"/>
              <a:gd name="connsiteX106" fmla="*/ 4013317 w 5068393"/>
              <a:gd name="connsiteY106" fmla="*/ 949438 h 2420679"/>
              <a:gd name="connsiteX107" fmla="*/ 4033413 w 5068393"/>
              <a:gd name="connsiteY107" fmla="*/ 989631 h 2420679"/>
              <a:gd name="connsiteX108" fmla="*/ 4043462 w 5068393"/>
              <a:gd name="connsiteY108" fmla="*/ 1090115 h 2420679"/>
              <a:gd name="connsiteX109" fmla="*/ 4093703 w 5068393"/>
              <a:gd name="connsiteY109" fmla="*/ 1110212 h 2420679"/>
              <a:gd name="connsiteX110" fmla="*/ 4264525 w 5068393"/>
              <a:gd name="connsiteY110" fmla="*/ 1130308 h 2420679"/>
              <a:gd name="connsiteX111" fmla="*/ 4294670 w 5068393"/>
              <a:gd name="connsiteY111" fmla="*/ 1120260 h 2420679"/>
              <a:gd name="connsiteX112" fmla="*/ 4304719 w 5068393"/>
              <a:gd name="connsiteY112" fmla="*/ 1039873 h 2420679"/>
              <a:gd name="connsiteX113" fmla="*/ 4314767 w 5068393"/>
              <a:gd name="connsiteY113" fmla="*/ 989631 h 2420679"/>
              <a:gd name="connsiteX114" fmla="*/ 4365009 w 5068393"/>
              <a:gd name="connsiteY114" fmla="*/ 959486 h 2420679"/>
              <a:gd name="connsiteX115" fmla="*/ 4385106 w 5068393"/>
              <a:gd name="connsiteY115" fmla="*/ 929341 h 2420679"/>
              <a:gd name="connsiteX116" fmla="*/ 4425299 w 5068393"/>
              <a:gd name="connsiteY116" fmla="*/ 889148 h 2420679"/>
              <a:gd name="connsiteX117" fmla="*/ 4435347 w 5068393"/>
              <a:gd name="connsiteY117" fmla="*/ 828858 h 2420679"/>
              <a:gd name="connsiteX118" fmla="*/ 4455444 w 5068393"/>
              <a:gd name="connsiteY118" fmla="*/ 798713 h 2420679"/>
              <a:gd name="connsiteX119" fmla="*/ 4485589 w 5068393"/>
              <a:gd name="connsiteY119" fmla="*/ 738423 h 2420679"/>
              <a:gd name="connsiteX120" fmla="*/ 4515734 w 5068393"/>
              <a:gd name="connsiteY120" fmla="*/ 748471 h 2420679"/>
              <a:gd name="connsiteX121" fmla="*/ 4545879 w 5068393"/>
              <a:gd name="connsiteY121" fmla="*/ 859003 h 2420679"/>
              <a:gd name="connsiteX122" fmla="*/ 4565976 w 5068393"/>
              <a:gd name="connsiteY122" fmla="*/ 929341 h 2420679"/>
              <a:gd name="connsiteX123" fmla="*/ 4586073 w 5068393"/>
              <a:gd name="connsiteY123" fmla="*/ 959486 h 2420679"/>
              <a:gd name="connsiteX124" fmla="*/ 4626266 w 5068393"/>
              <a:gd name="connsiteY124" fmla="*/ 899196 h 2420679"/>
              <a:gd name="connsiteX125" fmla="*/ 4686556 w 5068393"/>
              <a:gd name="connsiteY125" fmla="*/ 798713 h 2420679"/>
              <a:gd name="connsiteX126" fmla="*/ 4696604 w 5068393"/>
              <a:gd name="connsiteY126" fmla="*/ 607794 h 2420679"/>
              <a:gd name="connsiteX127" fmla="*/ 4706653 w 5068393"/>
              <a:gd name="connsiteY127" fmla="*/ 567601 h 2420679"/>
              <a:gd name="connsiteX128" fmla="*/ 4756895 w 5068393"/>
              <a:gd name="connsiteY128" fmla="*/ 678133 h 2420679"/>
              <a:gd name="connsiteX129" fmla="*/ 4766943 w 5068393"/>
              <a:gd name="connsiteY129" fmla="*/ 758519 h 2420679"/>
              <a:gd name="connsiteX130" fmla="*/ 4776991 w 5068393"/>
              <a:gd name="connsiteY130" fmla="*/ 889148 h 2420679"/>
              <a:gd name="connsiteX131" fmla="*/ 4807136 w 5068393"/>
              <a:gd name="connsiteY131" fmla="*/ 979583 h 2420679"/>
              <a:gd name="connsiteX132" fmla="*/ 4817185 w 5068393"/>
              <a:gd name="connsiteY132" fmla="*/ 1009728 h 2420679"/>
              <a:gd name="connsiteX133" fmla="*/ 4827233 w 5068393"/>
              <a:gd name="connsiteY133" fmla="*/ 1039873 h 2420679"/>
              <a:gd name="connsiteX134" fmla="*/ 4857378 w 5068393"/>
              <a:gd name="connsiteY134" fmla="*/ 1070018 h 2420679"/>
              <a:gd name="connsiteX135" fmla="*/ 4867426 w 5068393"/>
              <a:gd name="connsiteY135" fmla="*/ 1210695 h 2420679"/>
              <a:gd name="connsiteX136" fmla="*/ 4907620 w 5068393"/>
              <a:gd name="connsiteY136" fmla="*/ 1230792 h 2420679"/>
              <a:gd name="connsiteX137" fmla="*/ 4967910 w 5068393"/>
              <a:gd name="connsiteY137" fmla="*/ 1170502 h 2420679"/>
              <a:gd name="connsiteX138" fmla="*/ 5008103 w 5068393"/>
              <a:gd name="connsiteY138" fmla="*/ 1100163 h 2420679"/>
              <a:gd name="connsiteX139" fmla="*/ 5048297 w 5068393"/>
              <a:gd name="connsiteY139" fmla="*/ 1039873 h 2420679"/>
              <a:gd name="connsiteX140" fmla="*/ 5068393 w 5068393"/>
              <a:gd name="connsiteY140" fmla="*/ 989631 h 2420679"/>
              <a:gd name="connsiteX0" fmla="*/ 0 w 5068393"/>
              <a:gd name="connsiteY0" fmla="*/ 2420679 h 2420679"/>
              <a:gd name="connsiteX1" fmla="*/ 168519 w 5068393"/>
              <a:gd name="connsiteY1" fmla="*/ 218048 h 2420679"/>
              <a:gd name="connsiteX2" fmla="*/ 221202 w 5068393"/>
              <a:gd name="connsiteY2" fmla="*/ 0 h 2420679"/>
              <a:gd name="connsiteX3" fmla="*/ 484238 w 5068393"/>
              <a:gd name="connsiteY3" fmla="*/ 218048 h 2420679"/>
              <a:gd name="connsiteX4" fmla="*/ 596877 w 5068393"/>
              <a:gd name="connsiteY4" fmla="*/ 646660 h 2420679"/>
              <a:gd name="connsiteX5" fmla="*/ 616974 w 5068393"/>
              <a:gd name="connsiteY5" fmla="*/ 909674 h 2420679"/>
              <a:gd name="connsiteX6" fmla="*/ 727506 w 5068393"/>
              <a:gd name="connsiteY6" fmla="*/ 780619 h 2420679"/>
              <a:gd name="connsiteX7" fmla="*/ 757651 w 5068393"/>
              <a:gd name="connsiteY7" fmla="*/ 810331 h 2420679"/>
              <a:gd name="connsiteX8" fmla="*/ 838037 w 5068393"/>
              <a:gd name="connsiteY8" fmla="*/ 1100163 h 2420679"/>
              <a:gd name="connsiteX9" fmla="*/ 916286 w 5068393"/>
              <a:gd name="connsiteY9" fmla="*/ 1024562 h 2420679"/>
              <a:gd name="connsiteX10" fmla="*/ 1018908 w 5068393"/>
              <a:gd name="connsiteY10" fmla="*/ 1150405 h 2420679"/>
              <a:gd name="connsiteX11" fmla="*/ 1089246 w 5068393"/>
              <a:gd name="connsiteY11" fmla="*/ 1200647 h 2420679"/>
              <a:gd name="connsiteX12" fmla="*/ 1088491 w 5068393"/>
              <a:gd name="connsiteY12" fmla="*/ 1220420 h 2420679"/>
              <a:gd name="connsiteX13" fmla="*/ 1219875 w 5068393"/>
              <a:gd name="connsiteY13" fmla="*/ 1311179 h 2420679"/>
              <a:gd name="connsiteX14" fmla="*/ 1260068 w 5068393"/>
              <a:gd name="connsiteY14" fmla="*/ 1291082 h 2420679"/>
              <a:gd name="connsiteX15" fmla="*/ 1300262 w 5068393"/>
              <a:gd name="connsiteY15" fmla="*/ 1230792 h 2420679"/>
              <a:gd name="connsiteX16" fmla="*/ 1310310 w 5068393"/>
              <a:gd name="connsiteY16" fmla="*/ 1120260 h 2420679"/>
              <a:gd name="connsiteX17" fmla="*/ 1400745 w 5068393"/>
              <a:gd name="connsiteY17" fmla="*/ 979583 h 2420679"/>
              <a:gd name="connsiteX18" fmla="*/ 1410793 w 5068393"/>
              <a:gd name="connsiteY18" fmla="*/ 929341 h 2420679"/>
              <a:gd name="connsiteX19" fmla="*/ 1450987 w 5068393"/>
              <a:gd name="connsiteY19" fmla="*/ 879100 h 2420679"/>
              <a:gd name="connsiteX20" fmla="*/ 1471084 w 5068393"/>
              <a:gd name="connsiteY20" fmla="*/ 848955 h 2420679"/>
              <a:gd name="connsiteX21" fmla="*/ 1481132 w 5068393"/>
              <a:gd name="connsiteY21" fmla="*/ 818809 h 2420679"/>
              <a:gd name="connsiteX22" fmla="*/ 1501229 w 5068393"/>
              <a:gd name="connsiteY22" fmla="*/ 768568 h 2420679"/>
              <a:gd name="connsiteX23" fmla="*/ 1521325 w 5068393"/>
              <a:gd name="connsiteY23" fmla="*/ 637939 h 2420679"/>
              <a:gd name="connsiteX24" fmla="*/ 1531374 w 5068393"/>
              <a:gd name="connsiteY24" fmla="*/ 828858 h 2420679"/>
              <a:gd name="connsiteX25" fmla="*/ 1551470 w 5068393"/>
              <a:gd name="connsiteY25" fmla="*/ 788664 h 2420679"/>
              <a:gd name="connsiteX26" fmla="*/ 1561519 w 5068393"/>
              <a:gd name="connsiteY26" fmla="*/ 758519 h 2420679"/>
              <a:gd name="connsiteX27" fmla="*/ 1611761 w 5068393"/>
              <a:gd name="connsiteY27" fmla="*/ 848955 h 2420679"/>
              <a:gd name="connsiteX28" fmla="*/ 1662002 w 5068393"/>
              <a:gd name="connsiteY28" fmla="*/ 909245 h 2420679"/>
              <a:gd name="connsiteX29" fmla="*/ 1692147 w 5068393"/>
              <a:gd name="connsiteY29" fmla="*/ 919293 h 2420679"/>
              <a:gd name="connsiteX30" fmla="*/ 1742389 w 5068393"/>
              <a:gd name="connsiteY30" fmla="*/ 808761 h 2420679"/>
              <a:gd name="connsiteX31" fmla="*/ 1802679 w 5068393"/>
              <a:gd name="connsiteY31" fmla="*/ 748471 h 2420679"/>
              <a:gd name="connsiteX32" fmla="*/ 1822776 w 5068393"/>
              <a:gd name="connsiteY32" fmla="*/ 708278 h 2420679"/>
              <a:gd name="connsiteX33" fmla="*/ 1852921 w 5068393"/>
              <a:gd name="connsiteY33" fmla="*/ 567601 h 2420679"/>
              <a:gd name="connsiteX34" fmla="*/ 1873018 w 5068393"/>
              <a:gd name="connsiteY34" fmla="*/ 597746 h 2420679"/>
              <a:gd name="connsiteX35" fmla="*/ 1883066 w 5068393"/>
              <a:gd name="connsiteY35" fmla="*/ 627891 h 2420679"/>
              <a:gd name="connsiteX36" fmla="*/ 1903163 w 5068393"/>
              <a:gd name="connsiteY36" fmla="*/ 698229 h 2420679"/>
              <a:gd name="connsiteX37" fmla="*/ 1953404 w 5068393"/>
              <a:gd name="connsiteY37" fmla="*/ 778616 h 2420679"/>
              <a:gd name="connsiteX38" fmla="*/ 1983550 w 5068393"/>
              <a:gd name="connsiteY38" fmla="*/ 939390 h 2420679"/>
              <a:gd name="connsiteX39" fmla="*/ 2013695 w 5068393"/>
              <a:gd name="connsiteY39" fmla="*/ 1049922 h 2420679"/>
              <a:gd name="connsiteX40" fmla="*/ 2033791 w 5068393"/>
              <a:gd name="connsiteY40" fmla="*/ 1130308 h 2420679"/>
              <a:gd name="connsiteX41" fmla="*/ 2053888 w 5068393"/>
              <a:gd name="connsiteY41" fmla="*/ 1160453 h 2420679"/>
              <a:gd name="connsiteX42" fmla="*/ 2084033 w 5068393"/>
              <a:gd name="connsiteY42" fmla="*/ 1150405 h 2420679"/>
              <a:gd name="connsiteX43" fmla="*/ 2094081 w 5068393"/>
              <a:gd name="connsiteY43" fmla="*/ 1120260 h 2420679"/>
              <a:gd name="connsiteX44" fmla="*/ 2114178 w 5068393"/>
              <a:gd name="connsiteY44" fmla="*/ 1090115 h 2420679"/>
              <a:gd name="connsiteX45" fmla="*/ 2144323 w 5068393"/>
              <a:gd name="connsiteY45" fmla="*/ 1039873 h 2420679"/>
              <a:gd name="connsiteX46" fmla="*/ 2184517 w 5068393"/>
              <a:gd name="connsiteY46" fmla="*/ 1070018 h 2420679"/>
              <a:gd name="connsiteX47" fmla="*/ 2285000 w 5068393"/>
              <a:gd name="connsiteY47" fmla="*/ 1160453 h 2420679"/>
              <a:gd name="connsiteX48" fmla="*/ 2325193 w 5068393"/>
              <a:gd name="connsiteY48" fmla="*/ 1230792 h 2420679"/>
              <a:gd name="connsiteX49" fmla="*/ 2355339 w 5068393"/>
              <a:gd name="connsiteY49" fmla="*/ 1250889 h 2420679"/>
              <a:gd name="connsiteX50" fmla="*/ 2365387 w 5068393"/>
              <a:gd name="connsiteY50" fmla="*/ 1281034 h 2420679"/>
              <a:gd name="connsiteX51" fmla="*/ 2385484 w 5068393"/>
              <a:gd name="connsiteY51" fmla="*/ 1250889 h 2420679"/>
              <a:gd name="connsiteX52" fmla="*/ 2395532 w 5068393"/>
              <a:gd name="connsiteY52" fmla="*/ 1210695 h 2420679"/>
              <a:gd name="connsiteX53" fmla="*/ 2415629 w 5068393"/>
              <a:gd name="connsiteY53" fmla="*/ 1160453 h 2420679"/>
              <a:gd name="connsiteX54" fmla="*/ 2425677 w 5068393"/>
              <a:gd name="connsiteY54" fmla="*/ 1130308 h 2420679"/>
              <a:gd name="connsiteX55" fmla="*/ 2435725 w 5068393"/>
              <a:gd name="connsiteY55" fmla="*/ 969535 h 2420679"/>
              <a:gd name="connsiteX56" fmla="*/ 2465870 w 5068393"/>
              <a:gd name="connsiteY56" fmla="*/ 879100 h 2420679"/>
              <a:gd name="connsiteX57" fmla="*/ 2496015 w 5068393"/>
              <a:gd name="connsiteY57" fmla="*/ 828858 h 2420679"/>
              <a:gd name="connsiteX58" fmla="*/ 2506064 w 5068393"/>
              <a:gd name="connsiteY58" fmla="*/ 768568 h 2420679"/>
              <a:gd name="connsiteX59" fmla="*/ 2516112 w 5068393"/>
              <a:gd name="connsiteY59" fmla="*/ 798713 h 2420679"/>
              <a:gd name="connsiteX60" fmla="*/ 2526161 w 5068393"/>
              <a:gd name="connsiteY60" fmla="*/ 859003 h 2420679"/>
              <a:gd name="connsiteX61" fmla="*/ 2556306 w 5068393"/>
              <a:gd name="connsiteY61" fmla="*/ 929341 h 2420679"/>
              <a:gd name="connsiteX62" fmla="*/ 2566354 w 5068393"/>
              <a:gd name="connsiteY62" fmla="*/ 1049922 h 2420679"/>
              <a:gd name="connsiteX63" fmla="*/ 2586451 w 5068393"/>
              <a:gd name="connsiteY63" fmla="*/ 1170502 h 2420679"/>
              <a:gd name="connsiteX64" fmla="*/ 2646741 w 5068393"/>
              <a:gd name="connsiteY64" fmla="*/ 1110212 h 2420679"/>
              <a:gd name="connsiteX65" fmla="*/ 2707031 w 5068393"/>
              <a:gd name="connsiteY65" fmla="*/ 1070018 h 2420679"/>
              <a:gd name="connsiteX66" fmla="*/ 2757273 w 5068393"/>
              <a:gd name="connsiteY66" fmla="*/ 1009728 h 2420679"/>
              <a:gd name="connsiteX67" fmla="*/ 2797466 w 5068393"/>
              <a:gd name="connsiteY67" fmla="*/ 949438 h 2420679"/>
              <a:gd name="connsiteX68" fmla="*/ 2867804 w 5068393"/>
              <a:gd name="connsiteY68" fmla="*/ 889148 h 2420679"/>
              <a:gd name="connsiteX69" fmla="*/ 2918046 w 5068393"/>
              <a:gd name="connsiteY69" fmla="*/ 899196 h 2420679"/>
              <a:gd name="connsiteX70" fmla="*/ 2968288 w 5068393"/>
              <a:gd name="connsiteY70" fmla="*/ 939390 h 2420679"/>
              <a:gd name="connsiteX71" fmla="*/ 3028578 w 5068393"/>
              <a:gd name="connsiteY71" fmla="*/ 969535 h 2420679"/>
              <a:gd name="connsiteX72" fmla="*/ 3058723 w 5068393"/>
              <a:gd name="connsiteY72" fmla="*/ 999680 h 2420679"/>
              <a:gd name="connsiteX73" fmla="*/ 3068772 w 5068393"/>
              <a:gd name="connsiteY73" fmla="*/ 1029825 h 2420679"/>
              <a:gd name="connsiteX74" fmla="*/ 3149158 w 5068393"/>
              <a:gd name="connsiteY74" fmla="*/ 1070018 h 2420679"/>
              <a:gd name="connsiteX75" fmla="*/ 3189352 w 5068393"/>
              <a:gd name="connsiteY75" fmla="*/ 1090115 h 2420679"/>
              <a:gd name="connsiteX76" fmla="*/ 3219497 w 5068393"/>
              <a:gd name="connsiteY76" fmla="*/ 1059970 h 2420679"/>
              <a:gd name="connsiteX77" fmla="*/ 3249642 w 5068393"/>
              <a:gd name="connsiteY77" fmla="*/ 1039873 h 2420679"/>
              <a:gd name="connsiteX78" fmla="*/ 3319980 w 5068393"/>
              <a:gd name="connsiteY78" fmla="*/ 969535 h 2420679"/>
              <a:gd name="connsiteX79" fmla="*/ 3330029 w 5068393"/>
              <a:gd name="connsiteY79" fmla="*/ 929341 h 2420679"/>
              <a:gd name="connsiteX80" fmla="*/ 3360174 w 5068393"/>
              <a:gd name="connsiteY80" fmla="*/ 848955 h 2420679"/>
              <a:gd name="connsiteX81" fmla="*/ 3370222 w 5068393"/>
              <a:gd name="connsiteY81" fmla="*/ 748471 h 2420679"/>
              <a:gd name="connsiteX82" fmla="*/ 3390319 w 5068393"/>
              <a:gd name="connsiteY82" fmla="*/ 698229 h 2420679"/>
              <a:gd name="connsiteX83" fmla="*/ 3400367 w 5068393"/>
              <a:gd name="connsiteY83" fmla="*/ 658036 h 2420679"/>
              <a:gd name="connsiteX84" fmla="*/ 3420464 w 5068393"/>
              <a:gd name="connsiteY84" fmla="*/ 627891 h 2420679"/>
              <a:gd name="connsiteX85" fmla="*/ 3450609 w 5068393"/>
              <a:gd name="connsiteY85" fmla="*/ 537456 h 2420679"/>
              <a:gd name="connsiteX86" fmla="*/ 3470706 w 5068393"/>
              <a:gd name="connsiteY86" fmla="*/ 507311 h 2420679"/>
              <a:gd name="connsiteX87" fmla="*/ 3490802 w 5068393"/>
              <a:gd name="connsiteY87" fmla="*/ 426924 h 2420679"/>
              <a:gd name="connsiteX88" fmla="*/ 3556101 w 5068393"/>
              <a:gd name="connsiteY88" fmla="*/ 218048 h 2420679"/>
              <a:gd name="connsiteX89" fmla="*/ 3551092 w 5068393"/>
              <a:gd name="connsiteY89" fmla="*/ 557552 h 2420679"/>
              <a:gd name="connsiteX90" fmla="*/ 3601334 w 5068393"/>
              <a:gd name="connsiteY90" fmla="*/ 688181 h 2420679"/>
              <a:gd name="connsiteX91" fmla="*/ 3611382 w 5068393"/>
              <a:gd name="connsiteY91" fmla="*/ 838906 h 2420679"/>
              <a:gd name="connsiteX92" fmla="*/ 3641528 w 5068393"/>
              <a:gd name="connsiteY92" fmla="*/ 1009728 h 2420679"/>
              <a:gd name="connsiteX93" fmla="*/ 3681721 w 5068393"/>
              <a:gd name="connsiteY93" fmla="*/ 1130308 h 2420679"/>
              <a:gd name="connsiteX94" fmla="*/ 3691769 w 5068393"/>
              <a:gd name="connsiteY94" fmla="*/ 1170502 h 2420679"/>
              <a:gd name="connsiteX95" fmla="*/ 3701818 w 5068393"/>
              <a:gd name="connsiteY95" fmla="*/ 1301130 h 2420679"/>
              <a:gd name="connsiteX96" fmla="*/ 3721914 w 5068393"/>
              <a:gd name="connsiteY96" fmla="*/ 1361420 h 2420679"/>
              <a:gd name="connsiteX97" fmla="*/ 3731963 w 5068393"/>
              <a:gd name="connsiteY97" fmla="*/ 1391566 h 2420679"/>
              <a:gd name="connsiteX98" fmla="*/ 3792253 w 5068393"/>
              <a:gd name="connsiteY98" fmla="*/ 1311179 h 2420679"/>
              <a:gd name="connsiteX99" fmla="*/ 3842495 w 5068393"/>
              <a:gd name="connsiteY99" fmla="*/ 1230792 h 2420679"/>
              <a:gd name="connsiteX100" fmla="*/ 3862591 w 5068393"/>
              <a:gd name="connsiteY100" fmla="*/ 1160453 h 2420679"/>
              <a:gd name="connsiteX101" fmla="*/ 3872640 w 5068393"/>
              <a:gd name="connsiteY101" fmla="*/ 1100163 h 2420679"/>
              <a:gd name="connsiteX102" fmla="*/ 3902785 w 5068393"/>
              <a:gd name="connsiteY102" fmla="*/ 1029825 h 2420679"/>
              <a:gd name="connsiteX103" fmla="*/ 3912833 w 5068393"/>
              <a:gd name="connsiteY103" fmla="*/ 929341 h 2420679"/>
              <a:gd name="connsiteX104" fmla="*/ 3942978 w 5068393"/>
              <a:gd name="connsiteY104" fmla="*/ 859003 h 2420679"/>
              <a:gd name="connsiteX105" fmla="*/ 4013317 w 5068393"/>
              <a:gd name="connsiteY105" fmla="*/ 949438 h 2420679"/>
              <a:gd name="connsiteX106" fmla="*/ 4033413 w 5068393"/>
              <a:gd name="connsiteY106" fmla="*/ 989631 h 2420679"/>
              <a:gd name="connsiteX107" fmla="*/ 4043462 w 5068393"/>
              <a:gd name="connsiteY107" fmla="*/ 1090115 h 2420679"/>
              <a:gd name="connsiteX108" fmla="*/ 4093703 w 5068393"/>
              <a:gd name="connsiteY108" fmla="*/ 1110212 h 2420679"/>
              <a:gd name="connsiteX109" fmla="*/ 4264525 w 5068393"/>
              <a:gd name="connsiteY109" fmla="*/ 1130308 h 2420679"/>
              <a:gd name="connsiteX110" fmla="*/ 4294670 w 5068393"/>
              <a:gd name="connsiteY110" fmla="*/ 1120260 h 2420679"/>
              <a:gd name="connsiteX111" fmla="*/ 4304719 w 5068393"/>
              <a:gd name="connsiteY111" fmla="*/ 1039873 h 2420679"/>
              <a:gd name="connsiteX112" fmla="*/ 4314767 w 5068393"/>
              <a:gd name="connsiteY112" fmla="*/ 989631 h 2420679"/>
              <a:gd name="connsiteX113" fmla="*/ 4365009 w 5068393"/>
              <a:gd name="connsiteY113" fmla="*/ 959486 h 2420679"/>
              <a:gd name="connsiteX114" fmla="*/ 4385106 w 5068393"/>
              <a:gd name="connsiteY114" fmla="*/ 929341 h 2420679"/>
              <a:gd name="connsiteX115" fmla="*/ 4425299 w 5068393"/>
              <a:gd name="connsiteY115" fmla="*/ 889148 h 2420679"/>
              <a:gd name="connsiteX116" fmla="*/ 4435347 w 5068393"/>
              <a:gd name="connsiteY116" fmla="*/ 828858 h 2420679"/>
              <a:gd name="connsiteX117" fmla="*/ 4455444 w 5068393"/>
              <a:gd name="connsiteY117" fmla="*/ 798713 h 2420679"/>
              <a:gd name="connsiteX118" fmla="*/ 4485589 w 5068393"/>
              <a:gd name="connsiteY118" fmla="*/ 738423 h 2420679"/>
              <a:gd name="connsiteX119" fmla="*/ 4515734 w 5068393"/>
              <a:gd name="connsiteY119" fmla="*/ 748471 h 2420679"/>
              <a:gd name="connsiteX120" fmla="*/ 4545879 w 5068393"/>
              <a:gd name="connsiteY120" fmla="*/ 859003 h 2420679"/>
              <a:gd name="connsiteX121" fmla="*/ 4565976 w 5068393"/>
              <a:gd name="connsiteY121" fmla="*/ 929341 h 2420679"/>
              <a:gd name="connsiteX122" fmla="*/ 4586073 w 5068393"/>
              <a:gd name="connsiteY122" fmla="*/ 959486 h 2420679"/>
              <a:gd name="connsiteX123" fmla="*/ 4626266 w 5068393"/>
              <a:gd name="connsiteY123" fmla="*/ 899196 h 2420679"/>
              <a:gd name="connsiteX124" fmla="*/ 4686556 w 5068393"/>
              <a:gd name="connsiteY124" fmla="*/ 798713 h 2420679"/>
              <a:gd name="connsiteX125" fmla="*/ 4696604 w 5068393"/>
              <a:gd name="connsiteY125" fmla="*/ 607794 h 2420679"/>
              <a:gd name="connsiteX126" fmla="*/ 4706653 w 5068393"/>
              <a:gd name="connsiteY126" fmla="*/ 567601 h 2420679"/>
              <a:gd name="connsiteX127" fmla="*/ 4756895 w 5068393"/>
              <a:gd name="connsiteY127" fmla="*/ 678133 h 2420679"/>
              <a:gd name="connsiteX128" fmla="*/ 4766943 w 5068393"/>
              <a:gd name="connsiteY128" fmla="*/ 758519 h 2420679"/>
              <a:gd name="connsiteX129" fmla="*/ 4776991 w 5068393"/>
              <a:gd name="connsiteY129" fmla="*/ 889148 h 2420679"/>
              <a:gd name="connsiteX130" fmla="*/ 4807136 w 5068393"/>
              <a:gd name="connsiteY130" fmla="*/ 979583 h 2420679"/>
              <a:gd name="connsiteX131" fmla="*/ 4817185 w 5068393"/>
              <a:gd name="connsiteY131" fmla="*/ 1009728 h 2420679"/>
              <a:gd name="connsiteX132" fmla="*/ 4827233 w 5068393"/>
              <a:gd name="connsiteY132" fmla="*/ 1039873 h 2420679"/>
              <a:gd name="connsiteX133" fmla="*/ 4857378 w 5068393"/>
              <a:gd name="connsiteY133" fmla="*/ 1070018 h 2420679"/>
              <a:gd name="connsiteX134" fmla="*/ 4867426 w 5068393"/>
              <a:gd name="connsiteY134" fmla="*/ 1210695 h 2420679"/>
              <a:gd name="connsiteX135" fmla="*/ 4907620 w 5068393"/>
              <a:gd name="connsiteY135" fmla="*/ 1230792 h 2420679"/>
              <a:gd name="connsiteX136" fmla="*/ 4967910 w 5068393"/>
              <a:gd name="connsiteY136" fmla="*/ 1170502 h 2420679"/>
              <a:gd name="connsiteX137" fmla="*/ 5008103 w 5068393"/>
              <a:gd name="connsiteY137" fmla="*/ 1100163 h 2420679"/>
              <a:gd name="connsiteX138" fmla="*/ 5048297 w 5068393"/>
              <a:gd name="connsiteY138" fmla="*/ 1039873 h 2420679"/>
              <a:gd name="connsiteX139" fmla="*/ 5068393 w 5068393"/>
              <a:gd name="connsiteY139" fmla="*/ 989631 h 242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5068393" h="2420679">
                <a:moveTo>
                  <a:pt x="0" y="2420679"/>
                </a:moveTo>
                <a:cubicBezTo>
                  <a:pt x="35108" y="1961798"/>
                  <a:pt x="122416" y="621494"/>
                  <a:pt x="168519" y="218048"/>
                </a:cubicBezTo>
                <a:cubicBezTo>
                  <a:pt x="184415" y="78499"/>
                  <a:pt x="153147" y="34802"/>
                  <a:pt x="221202" y="0"/>
                </a:cubicBezTo>
                <a:cubicBezTo>
                  <a:pt x="288989" y="83016"/>
                  <a:pt x="394184" y="172671"/>
                  <a:pt x="484238" y="218048"/>
                </a:cubicBezTo>
                <a:cubicBezTo>
                  <a:pt x="531760" y="301041"/>
                  <a:pt x="578455" y="578064"/>
                  <a:pt x="596877" y="646660"/>
                </a:cubicBezTo>
                <a:cubicBezTo>
                  <a:pt x="606925" y="659576"/>
                  <a:pt x="601902" y="913603"/>
                  <a:pt x="616974" y="909674"/>
                </a:cubicBezTo>
                <a:cubicBezTo>
                  <a:pt x="638745" y="932000"/>
                  <a:pt x="704060" y="797176"/>
                  <a:pt x="727506" y="780619"/>
                </a:cubicBezTo>
                <a:cubicBezTo>
                  <a:pt x="737690" y="783529"/>
                  <a:pt x="747603" y="806982"/>
                  <a:pt x="757651" y="810331"/>
                </a:cubicBezTo>
                <a:cubicBezTo>
                  <a:pt x="776073" y="863588"/>
                  <a:pt x="819615" y="1055207"/>
                  <a:pt x="838037" y="1100163"/>
                </a:cubicBezTo>
                <a:cubicBezTo>
                  <a:pt x="864476" y="1135868"/>
                  <a:pt x="886141" y="1016188"/>
                  <a:pt x="916286" y="1024562"/>
                </a:cubicBezTo>
                <a:cubicBezTo>
                  <a:pt x="933390" y="1016872"/>
                  <a:pt x="990082" y="1121058"/>
                  <a:pt x="1018908" y="1150405"/>
                </a:cubicBezTo>
                <a:cubicBezTo>
                  <a:pt x="1102578" y="1234075"/>
                  <a:pt x="1020782" y="1137888"/>
                  <a:pt x="1089246" y="1200647"/>
                </a:cubicBezTo>
                <a:cubicBezTo>
                  <a:pt x="1100843" y="1212316"/>
                  <a:pt x="1066720" y="1201998"/>
                  <a:pt x="1088491" y="1220420"/>
                </a:cubicBezTo>
                <a:cubicBezTo>
                  <a:pt x="1110263" y="1238842"/>
                  <a:pt x="1191279" y="1299402"/>
                  <a:pt x="1219875" y="1311179"/>
                </a:cubicBezTo>
                <a:cubicBezTo>
                  <a:pt x="1233273" y="1304480"/>
                  <a:pt x="1249476" y="1301674"/>
                  <a:pt x="1260068" y="1291082"/>
                </a:cubicBezTo>
                <a:cubicBezTo>
                  <a:pt x="1277147" y="1274003"/>
                  <a:pt x="1300262" y="1230792"/>
                  <a:pt x="1300262" y="1230792"/>
                </a:cubicBezTo>
                <a:cubicBezTo>
                  <a:pt x="1303611" y="1193948"/>
                  <a:pt x="1298611" y="1155357"/>
                  <a:pt x="1310310" y="1120260"/>
                </a:cubicBezTo>
                <a:cubicBezTo>
                  <a:pt x="1324092" y="1078914"/>
                  <a:pt x="1370797" y="1019513"/>
                  <a:pt x="1400745" y="979583"/>
                </a:cubicBezTo>
                <a:cubicBezTo>
                  <a:pt x="1404094" y="962836"/>
                  <a:pt x="1403155" y="944617"/>
                  <a:pt x="1410793" y="929341"/>
                </a:cubicBezTo>
                <a:cubicBezTo>
                  <a:pt x="1420384" y="910158"/>
                  <a:pt x="1438119" y="896257"/>
                  <a:pt x="1450987" y="879100"/>
                </a:cubicBezTo>
                <a:cubicBezTo>
                  <a:pt x="1458233" y="869439"/>
                  <a:pt x="1464385" y="859003"/>
                  <a:pt x="1471084" y="848955"/>
                </a:cubicBezTo>
                <a:cubicBezTo>
                  <a:pt x="1474433" y="838906"/>
                  <a:pt x="1477413" y="828727"/>
                  <a:pt x="1481132" y="818809"/>
                </a:cubicBezTo>
                <a:cubicBezTo>
                  <a:pt x="1487465" y="801920"/>
                  <a:pt x="1496046" y="785844"/>
                  <a:pt x="1501229" y="768568"/>
                </a:cubicBezTo>
                <a:cubicBezTo>
                  <a:pt x="1511093" y="735690"/>
                  <a:pt x="1517824" y="665950"/>
                  <a:pt x="1521325" y="637939"/>
                </a:cubicBezTo>
                <a:cubicBezTo>
                  <a:pt x="1524675" y="701579"/>
                  <a:pt x="1518876" y="766368"/>
                  <a:pt x="1531374" y="828858"/>
                </a:cubicBezTo>
                <a:cubicBezTo>
                  <a:pt x="1534312" y="843546"/>
                  <a:pt x="1545569" y="802432"/>
                  <a:pt x="1551470" y="788664"/>
                </a:cubicBezTo>
                <a:cubicBezTo>
                  <a:pt x="1555642" y="778928"/>
                  <a:pt x="1558169" y="768567"/>
                  <a:pt x="1561519" y="758519"/>
                </a:cubicBezTo>
                <a:cubicBezTo>
                  <a:pt x="1593583" y="854714"/>
                  <a:pt x="1561622" y="788788"/>
                  <a:pt x="1611761" y="848955"/>
                </a:cubicBezTo>
                <a:cubicBezTo>
                  <a:pt x="1634932" y="876761"/>
                  <a:pt x="1628974" y="887227"/>
                  <a:pt x="1662002" y="909245"/>
                </a:cubicBezTo>
                <a:cubicBezTo>
                  <a:pt x="1670815" y="915120"/>
                  <a:pt x="1682099" y="915944"/>
                  <a:pt x="1692147" y="919293"/>
                </a:cubicBezTo>
                <a:cubicBezTo>
                  <a:pt x="1756717" y="876246"/>
                  <a:pt x="1697347" y="925869"/>
                  <a:pt x="1742389" y="808761"/>
                </a:cubicBezTo>
                <a:cubicBezTo>
                  <a:pt x="1755282" y="775239"/>
                  <a:pt x="1776265" y="766080"/>
                  <a:pt x="1802679" y="748471"/>
                </a:cubicBezTo>
                <a:cubicBezTo>
                  <a:pt x="1809378" y="735073"/>
                  <a:pt x="1816875" y="722046"/>
                  <a:pt x="1822776" y="708278"/>
                </a:cubicBezTo>
                <a:cubicBezTo>
                  <a:pt x="1840057" y="667957"/>
                  <a:pt x="1847225" y="598926"/>
                  <a:pt x="1852921" y="567601"/>
                </a:cubicBezTo>
                <a:cubicBezTo>
                  <a:pt x="1859620" y="577649"/>
                  <a:pt x="1867617" y="586944"/>
                  <a:pt x="1873018" y="597746"/>
                </a:cubicBezTo>
                <a:cubicBezTo>
                  <a:pt x="1877755" y="607220"/>
                  <a:pt x="1880156" y="617707"/>
                  <a:pt x="1883066" y="627891"/>
                </a:cubicBezTo>
                <a:cubicBezTo>
                  <a:pt x="1890353" y="653397"/>
                  <a:pt x="1892834" y="674129"/>
                  <a:pt x="1903163" y="698229"/>
                </a:cubicBezTo>
                <a:cubicBezTo>
                  <a:pt x="1921556" y="741145"/>
                  <a:pt x="1924549" y="740143"/>
                  <a:pt x="1953404" y="778616"/>
                </a:cubicBezTo>
                <a:cubicBezTo>
                  <a:pt x="1994345" y="901437"/>
                  <a:pt x="1955186" y="769208"/>
                  <a:pt x="1983550" y="939390"/>
                </a:cubicBezTo>
                <a:cubicBezTo>
                  <a:pt x="2008042" y="1086341"/>
                  <a:pt x="1994211" y="971987"/>
                  <a:pt x="2013695" y="1049922"/>
                </a:cubicBezTo>
                <a:cubicBezTo>
                  <a:pt x="2019427" y="1072851"/>
                  <a:pt x="2022307" y="1107340"/>
                  <a:pt x="2033791" y="1130308"/>
                </a:cubicBezTo>
                <a:cubicBezTo>
                  <a:pt x="2039192" y="1141110"/>
                  <a:pt x="2047189" y="1150405"/>
                  <a:pt x="2053888" y="1160453"/>
                </a:cubicBezTo>
                <a:cubicBezTo>
                  <a:pt x="2063936" y="1157104"/>
                  <a:pt x="2076543" y="1157895"/>
                  <a:pt x="2084033" y="1150405"/>
                </a:cubicBezTo>
                <a:cubicBezTo>
                  <a:pt x="2091523" y="1142915"/>
                  <a:pt x="2089344" y="1129734"/>
                  <a:pt x="2094081" y="1120260"/>
                </a:cubicBezTo>
                <a:cubicBezTo>
                  <a:pt x="2099482" y="1109458"/>
                  <a:pt x="2107777" y="1100356"/>
                  <a:pt x="2114178" y="1090115"/>
                </a:cubicBezTo>
                <a:cubicBezTo>
                  <a:pt x="2124529" y="1073553"/>
                  <a:pt x="2134275" y="1056620"/>
                  <a:pt x="2144323" y="1039873"/>
                </a:cubicBezTo>
                <a:cubicBezTo>
                  <a:pt x="2157721" y="1049921"/>
                  <a:pt x="2172069" y="1058815"/>
                  <a:pt x="2184517" y="1070018"/>
                </a:cubicBezTo>
                <a:cubicBezTo>
                  <a:pt x="2304744" y="1178221"/>
                  <a:pt x="2193730" y="1092000"/>
                  <a:pt x="2285000" y="1160453"/>
                </a:cubicBezTo>
                <a:cubicBezTo>
                  <a:pt x="2292880" y="1176212"/>
                  <a:pt x="2310992" y="1216591"/>
                  <a:pt x="2325193" y="1230792"/>
                </a:cubicBezTo>
                <a:cubicBezTo>
                  <a:pt x="2333733" y="1239332"/>
                  <a:pt x="2345290" y="1244190"/>
                  <a:pt x="2355339" y="1250889"/>
                </a:cubicBezTo>
                <a:cubicBezTo>
                  <a:pt x="2358688" y="1260937"/>
                  <a:pt x="2354795" y="1281034"/>
                  <a:pt x="2365387" y="1281034"/>
                </a:cubicBezTo>
                <a:cubicBezTo>
                  <a:pt x="2377464" y="1281034"/>
                  <a:pt x="2380727" y="1261989"/>
                  <a:pt x="2385484" y="1250889"/>
                </a:cubicBezTo>
                <a:cubicBezTo>
                  <a:pt x="2390924" y="1238195"/>
                  <a:pt x="2391165" y="1223797"/>
                  <a:pt x="2395532" y="1210695"/>
                </a:cubicBezTo>
                <a:cubicBezTo>
                  <a:pt x="2401236" y="1193583"/>
                  <a:pt x="2409296" y="1177342"/>
                  <a:pt x="2415629" y="1160453"/>
                </a:cubicBezTo>
                <a:cubicBezTo>
                  <a:pt x="2419348" y="1150536"/>
                  <a:pt x="2422328" y="1140356"/>
                  <a:pt x="2425677" y="1130308"/>
                </a:cubicBezTo>
                <a:cubicBezTo>
                  <a:pt x="2429026" y="1076717"/>
                  <a:pt x="2430382" y="1022964"/>
                  <a:pt x="2435725" y="969535"/>
                </a:cubicBezTo>
                <a:cubicBezTo>
                  <a:pt x="2438123" y="945551"/>
                  <a:pt x="2456351" y="898139"/>
                  <a:pt x="2465870" y="879100"/>
                </a:cubicBezTo>
                <a:cubicBezTo>
                  <a:pt x="2474604" y="861631"/>
                  <a:pt x="2485967" y="845605"/>
                  <a:pt x="2496015" y="828858"/>
                </a:cubicBezTo>
                <a:cubicBezTo>
                  <a:pt x="2499365" y="808761"/>
                  <a:pt x="2494762" y="785520"/>
                  <a:pt x="2506064" y="768568"/>
                </a:cubicBezTo>
                <a:cubicBezTo>
                  <a:pt x="2511939" y="759755"/>
                  <a:pt x="2513814" y="788373"/>
                  <a:pt x="2516112" y="798713"/>
                </a:cubicBezTo>
                <a:cubicBezTo>
                  <a:pt x="2520532" y="818602"/>
                  <a:pt x="2521741" y="839114"/>
                  <a:pt x="2526161" y="859003"/>
                </a:cubicBezTo>
                <a:cubicBezTo>
                  <a:pt x="2532076" y="885619"/>
                  <a:pt x="2544016" y="904762"/>
                  <a:pt x="2556306" y="929341"/>
                </a:cubicBezTo>
                <a:cubicBezTo>
                  <a:pt x="2559655" y="969535"/>
                  <a:pt x="2561351" y="1009900"/>
                  <a:pt x="2566354" y="1049922"/>
                </a:cubicBezTo>
                <a:cubicBezTo>
                  <a:pt x="2571408" y="1090355"/>
                  <a:pt x="2586451" y="1170502"/>
                  <a:pt x="2586451" y="1170502"/>
                </a:cubicBezTo>
                <a:cubicBezTo>
                  <a:pt x="2693632" y="1116910"/>
                  <a:pt x="2566354" y="1190599"/>
                  <a:pt x="2646741" y="1110212"/>
                </a:cubicBezTo>
                <a:cubicBezTo>
                  <a:pt x="2663820" y="1093133"/>
                  <a:pt x="2707031" y="1070018"/>
                  <a:pt x="2707031" y="1070018"/>
                </a:cubicBezTo>
                <a:cubicBezTo>
                  <a:pt x="2728531" y="1005517"/>
                  <a:pt x="2698872" y="1075428"/>
                  <a:pt x="2757273" y="1009728"/>
                </a:cubicBezTo>
                <a:cubicBezTo>
                  <a:pt x="2773320" y="991676"/>
                  <a:pt x="2780387" y="966517"/>
                  <a:pt x="2797466" y="949438"/>
                </a:cubicBezTo>
                <a:cubicBezTo>
                  <a:pt x="2839453" y="907451"/>
                  <a:pt x="2816243" y="927819"/>
                  <a:pt x="2867804" y="889148"/>
                </a:cubicBezTo>
                <a:cubicBezTo>
                  <a:pt x="2884551" y="892497"/>
                  <a:pt x="2902770" y="891558"/>
                  <a:pt x="2918046" y="899196"/>
                </a:cubicBezTo>
                <a:cubicBezTo>
                  <a:pt x="2937229" y="908787"/>
                  <a:pt x="2951130" y="926522"/>
                  <a:pt x="2968288" y="939390"/>
                </a:cubicBezTo>
                <a:cubicBezTo>
                  <a:pt x="2999452" y="962763"/>
                  <a:pt x="2993812" y="957946"/>
                  <a:pt x="3028578" y="969535"/>
                </a:cubicBezTo>
                <a:cubicBezTo>
                  <a:pt x="3038626" y="979583"/>
                  <a:pt x="3050840" y="987856"/>
                  <a:pt x="3058723" y="999680"/>
                </a:cubicBezTo>
                <a:cubicBezTo>
                  <a:pt x="3064598" y="1008493"/>
                  <a:pt x="3060411" y="1023322"/>
                  <a:pt x="3068772" y="1029825"/>
                </a:cubicBezTo>
                <a:cubicBezTo>
                  <a:pt x="3092420" y="1048217"/>
                  <a:pt x="3122363" y="1056620"/>
                  <a:pt x="3149158" y="1070018"/>
                </a:cubicBezTo>
                <a:lnTo>
                  <a:pt x="3189352" y="1090115"/>
                </a:lnTo>
                <a:cubicBezTo>
                  <a:pt x="3199400" y="1080067"/>
                  <a:pt x="3208580" y="1069067"/>
                  <a:pt x="3219497" y="1059970"/>
                </a:cubicBezTo>
                <a:cubicBezTo>
                  <a:pt x="3228775" y="1052239"/>
                  <a:pt x="3240666" y="1047952"/>
                  <a:pt x="3249642" y="1039873"/>
                </a:cubicBezTo>
                <a:cubicBezTo>
                  <a:pt x="3274288" y="1017692"/>
                  <a:pt x="3319980" y="969535"/>
                  <a:pt x="3319980" y="969535"/>
                </a:cubicBezTo>
                <a:cubicBezTo>
                  <a:pt x="3323330" y="956137"/>
                  <a:pt x="3325180" y="942272"/>
                  <a:pt x="3330029" y="929341"/>
                </a:cubicBezTo>
                <a:cubicBezTo>
                  <a:pt x="3369439" y="824247"/>
                  <a:pt x="3334379" y="952128"/>
                  <a:pt x="3360174" y="848955"/>
                </a:cubicBezTo>
                <a:cubicBezTo>
                  <a:pt x="3363523" y="815460"/>
                  <a:pt x="3363620" y="781479"/>
                  <a:pt x="3370222" y="748471"/>
                </a:cubicBezTo>
                <a:cubicBezTo>
                  <a:pt x="3373759" y="730784"/>
                  <a:pt x="3384615" y="715341"/>
                  <a:pt x="3390319" y="698229"/>
                </a:cubicBezTo>
                <a:cubicBezTo>
                  <a:pt x="3394686" y="685128"/>
                  <a:pt x="3394927" y="670729"/>
                  <a:pt x="3400367" y="658036"/>
                </a:cubicBezTo>
                <a:cubicBezTo>
                  <a:pt x="3405124" y="646936"/>
                  <a:pt x="3415063" y="638693"/>
                  <a:pt x="3420464" y="627891"/>
                </a:cubicBezTo>
                <a:cubicBezTo>
                  <a:pt x="3502043" y="464735"/>
                  <a:pt x="3393041" y="671781"/>
                  <a:pt x="3450609" y="537456"/>
                </a:cubicBezTo>
                <a:cubicBezTo>
                  <a:pt x="3455366" y="526356"/>
                  <a:pt x="3464007" y="517359"/>
                  <a:pt x="3470706" y="507311"/>
                </a:cubicBezTo>
                <a:cubicBezTo>
                  <a:pt x="3477405" y="480515"/>
                  <a:pt x="3480544" y="401279"/>
                  <a:pt x="3490802" y="426924"/>
                </a:cubicBezTo>
                <a:cubicBezTo>
                  <a:pt x="3497501" y="443671"/>
                  <a:pt x="3548542" y="201671"/>
                  <a:pt x="3556101" y="218048"/>
                </a:cubicBezTo>
                <a:cubicBezTo>
                  <a:pt x="3568655" y="245249"/>
                  <a:pt x="3539685" y="529850"/>
                  <a:pt x="3551092" y="557552"/>
                </a:cubicBezTo>
                <a:cubicBezTo>
                  <a:pt x="3632483" y="755215"/>
                  <a:pt x="3545102" y="575716"/>
                  <a:pt x="3601334" y="688181"/>
                </a:cubicBezTo>
                <a:cubicBezTo>
                  <a:pt x="3604683" y="738423"/>
                  <a:pt x="3606823" y="788760"/>
                  <a:pt x="3611382" y="838906"/>
                </a:cubicBezTo>
                <a:cubicBezTo>
                  <a:pt x="3615785" y="887337"/>
                  <a:pt x="3631896" y="966384"/>
                  <a:pt x="3641528" y="1009728"/>
                </a:cubicBezTo>
                <a:cubicBezTo>
                  <a:pt x="3660512" y="1095158"/>
                  <a:pt x="3651845" y="1070557"/>
                  <a:pt x="3681721" y="1130308"/>
                </a:cubicBezTo>
                <a:cubicBezTo>
                  <a:pt x="3685070" y="1143706"/>
                  <a:pt x="3690155" y="1156786"/>
                  <a:pt x="3691769" y="1170502"/>
                </a:cubicBezTo>
                <a:cubicBezTo>
                  <a:pt x="3696872" y="1213874"/>
                  <a:pt x="3695007" y="1257993"/>
                  <a:pt x="3701818" y="1301130"/>
                </a:cubicBezTo>
                <a:cubicBezTo>
                  <a:pt x="3705122" y="1322054"/>
                  <a:pt x="3715215" y="1341323"/>
                  <a:pt x="3721914" y="1361420"/>
                </a:cubicBezTo>
                <a:lnTo>
                  <a:pt x="3731963" y="1391566"/>
                </a:lnTo>
                <a:lnTo>
                  <a:pt x="3792253" y="1311179"/>
                </a:lnTo>
                <a:cubicBezTo>
                  <a:pt x="3821102" y="1272713"/>
                  <a:pt x="3824105" y="1273701"/>
                  <a:pt x="3842495" y="1230792"/>
                </a:cubicBezTo>
                <a:cubicBezTo>
                  <a:pt x="3849678" y="1214032"/>
                  <a:pt x="3859404" y="1176387"/>
                  <a:pt x="3862591" y="1160453"/>
                </a:cubicBezTo>
                <a:cubicBezTo>
                  <a:pt x="3866587" y="1140475"/>
                  <a:pt x="3868220" y="1120052"/>
                  <a:pt x="3872640" y="1100163"/>
                </a:cubicBezTo>
                <a:cubicBezTo>
                  <a:pt x="3878555" y="1073547"/>
                  <a:pt x="3890495" y="1054404"/>
                  <a:pt x="3902785" y="1029825"/>
                </a:cubicBezTo>
                <a:cubicBezTo>
                  <a:pt x="3906134" y="996330"/>
                  <a:pt x="3907715" y="962611"/>
                  <a:pt x="3912833" y="929341"/>
                </a:cubicBezTo>
                <a:cubicBezTo>
                  <a:pt x="3916119" y="907983"/>
                  <a:pt x="3934406" y="876147"/>
                  <a:pt x="3942978" y="859003"/>
                </a:cubicBezTo>
                <a:cubicBezTo>
                  <a:pt x="4001544" y="878524"/>
                  <a:pt x="3968387" y="859578"/>
                  <a:pt x="4013317" y="949438"/>
                </a:cubicBezTo>
                <a:lnTo>
                  <a:pt x="4033413" y="989631"/>
                </a:lnTo>
                <a:cubicBezTo>
                  <a:pt x="4036763" y="1023126"/>
                  <a:pt x="4028408" y="1060007"/>
                  <a:pt x="4043462" y="1090115"/>
                </a:cubicBezTo>
                <a:cubicBezTo>
                  <a:pt x="4051528" y="1106248"/>
                  <a:pt x="4076591" y="1104508"/>
                  <a:pt x="4093703" y="1110212"/>
                </a:cubicBezTo>
                <a:cubicBezTo>
                  <a:pt x="4149428" y="1128787"/>
                  <a:pt x="4204990" y="1125728"/>
                  <a:pt x="4264525" y="1130308"/>
                </a:cubicBezTo>
                <a:cubicBezTo>
                  <a:pt x="4274573" y="1126959"/>
                  <a:pt x="4290368" y="1129939"/>
                  <a:pt x="4294670" y="1120260"/>
                </a:cubicBezTo>
                <a:cubicBezTo>
                  <a:pt x="4305638" y="1095583"/>
                  <a:pt x="4300613" y="1066563"/>
                  <a:pt x="4304719" y="1039873"/>
                </a:cubicBezTo>
                <a:cubicBezTo>
                  <a:pt x="4307316" y="1022993"/>
                  <a:pt x="4304520" y="1003294"/>
                  <a:pt x="4314767" y="989631"/>
                </a:cubicBezTo>
                <a:cubicBezTo>
                  <a:pt x="4326485" y="974007"/>
                  <a:pt x="4348262" y="969534"/>
                  <a:pt x="4365009" y="959486"/>
                </a:cubicBezTo>
                <a:cubicBezTo>
                  <a:pt x="4371708" y="949438"/>
                  <a:pt x="4377247" y="938510"/>
                  <a:pt x="4385106" y="929341"/>
                </a:cubicBezTo>
                <a:cubicBezTo>
                  <a:pt x="4397437" y="914955"/>
                  <a:pt x="4416826" y="906095"/>
                  <a:pt x="4425299" y="889148"/>
                </a:cubicBezTo>
                <a:cubicBezTo>
                  <a:pt x="4434410" y="870925"/>
                  <a:pt x="4428904" y="848186"/>
                  <a:pt x="4435347" y="828858"/>
                </a:cubicBezTo>
                <a:cubicBezTo>
                  <a:pt x="4439166" y="817401"/>
                  <a:pt x="4448745" y="808761"/>
                  <a:pt x="4455444" y="798713"/>
                </a:cubicBezTo>
                <a:cubicBezTo>
                  <a:pt x="4459674" y="786022"/>
                  <a:pt x="4470604" y="744417"/>
                  <a:pt x="4485589" y="738423"/>
                </a:cubicBezTo>
                <a:cubicBezTo>
                  <a:pt x="4495423" y="734489"/>
                  <a:pt x="4505686" y="745122"/>
                  <a:pt x="4515734" y="748471"/>
                </a:cubicBezTo>
                <a:cubicBezTo>
                  <a:pt x="4534517" y="804821"/>
                  <a:pt x="4523211" y="768335"/>
                  <a:pt x="4545879" y="859003"/>
                </a:cubicBezTo>
                <a:cubicBezTo>
                  <a:pt x="4549097" y="871875"/>
                  <a:pt x="4558771" y="914930"/>
                  <a:pt x="4565976" y="929341"/>
                </a:cubicBezTo>
                <a:cubicBezTo>
                  <a:pt x="4571377" y="940143"/>
                  <a:pt x="4579374" y="949438"/>
                  <a:pt x="4586073" y="959486"/>
                </a:cubicBezTo>
                <a:cubicBezTo>
                  <a:pt x="4649723" y="895836"/>
                  <a:pt x="4592334" y="962213"/>
                  <a:pt x="4626266" y="899196"/>
                </a:cubicBezTo>
                <a:cubicBezTo>
                  <a:pt x="4644785" y="864804"/>
                  <a:pt x="4686556" y="798713"/>
                  <a:pt x="4686556" y="798713"/>
                </a:cubicBezTo>
                <a:cubicBezTo>
                  <a:pt x="4689905" y="735073"/>
                  <a:pt x="4691083" y="671282"/>
                  <a:pt x="4696604" y="607794"/>
                </a:cubicBezTo>
                <a:cubicBezTo>
                  <a:pt x="4697800" y="594036"/>
                  <a:pt x="4695869" y="558974"/>
                  <a:pt x="4706653" y="567601"/>
                </a:cubicBezTo>
                <a:cubicBezTo>
                  <a:pt x="4727075" y="583938"/>
                  <a:pt x="4746038" y="645562"/>
                  <a:pt x="4756895" y="678133"/>
                </a:cubicBezTo>
                <a:cubicBezTo>
                  <a:pt x="4760244" y="704928"/>
                  <a:pt x="4764383" y="731637"/>
                  <a:pt x="4766943" y="758519"/>
                </a:cubicBezTo>
                <a:cubicBezTo>
                  <a:pt x="4771083" y="801994"/>
                  <a:pt x="4769179" y="846181"/>
                  <a:pt x="4776991" y="889148"/>
                </a:cubicBezTo>
                <a:cubicBezTo>
                  <a:pt x="4782675" y="920411"/>
                  <a:pt x="4797088" y="949438"/>
                  <a:pt x="4807136" y="979583"/>
                </a:cubicBezTo>
                <a:lnTo>
                  <a:pt x="4817185" y="1009728"/>
                </a:lnTo>
                <a:cubicBezTo>
                  <a:pt x="4820534" y="1019776"/>
                  <a:pt x="4819743" y="1032383"/>
                  <a:pt x="4827233" y="1039873"/>
                </a:cubicBezTo>
                <a:lnTo>
                  <a:pt x="4857378" y="1070018"/>
                </a:lnTo>
                <a:cubicBezTo>
                  <a:pt x="4860727" y="1116910"/>
                  <a:pt x="4853404" y="1165823"/>
                  <a:pt x="4867426" y="1210695"/>
                </a:cubicBezTo>
                <a:cubicBezTo>
                  <a:pt x="4871894" y="1224993"/>
                  <a:pt x="4893712" y="1236355"/>
                  <a:pt x="4907620" y="1230792"/>
                </a:cubicBezTo>
                <a:cubicBezTo>
                  <a:pt x="4934008" y="1220237"/>
                  <a:pt x="4967910" y="1170502"/>
                  <a:pt x="4967910" y="1170502"/>
                </a:cubicBezTo>
                <a:cubicBezTo>
                  <a:pt x="4984652" y="1120273"/>
                  <a:pt x="4969392" y="1155465"/>
                  <a:pt x="5008103" y="1100163"/>
                </a:cubicBezTo>
                <a:cubicBezTo>
                  <a:pt x="5021954" y="1080376"/>
                  <a:pt x="5048297" y="1039873"/>
                  <a:pt x="5048297" y="1039873"/>
                </a:cubicBezTo>
                <a:cubicBezTo>
                  <a:pt x="5060713" y="1002623"/>
                  <a:pt x="5053608" y="1019202"/>
                  <a:pt x="5068393" y="989631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Dowolny kształt 12"/>
          <p:cNvSpPr/>
          <p:nvPr/>
        </p:nvSpPr>
        <p:spPr>
          <a:xfrm>
            <a:off x="6291841" y="1549917"/>
            <a:ext cx="585417" cy="554974"/>
          </a:xfrm>
          <a:custGeom>
            <a:avLst/>
            <a:gdLst>
              <a:gd name="connsiteX0" fmla="*/ 8475 w 585417"/>
              <a:gd name="connsiteY0" fmla="*/ 540140 h 554974"/>
              <a:gd name="connsiteX1" fmla="*/ 48669 w 585417"/>
              <a:gd name="connsiteY1" fmla="*/ 469802 h 554974"/>
              <a:gd name="connsiteX2" fmla="*/ 68766 w 585417"/>
              <a:gd name="connsiteY2" fmla="*/ 399463 h 554974"/>
              <a:gd name="connsiteX3" fmla="*/ 108959 w 585417"/>
              <a:gd name="connsiteY3" fmla="*/ 339173 h 554974"/>
              <a:gd name="connsiteX4" fmla="*/ 129056 w 585417"/>
              <a:gd name="connsiteY4" fmla="*/ 278883 h 554974"/>
              <a:gd name="connsiteX5" fmla="*/ 139104 w 585417"/>
              <a:gd name="connsiteY5" fmla="*/ 248738 h 554974"/>
              <a:gd name="connsiteX6" fmla="*/ 159201 w 585417"/>
              <a:gd name="connsiteY6" fmla="*/ 208545 h 554974"/>
              <a:gd name="connsiteX7" fmla="*/ 179297 w 585417"/>
              <a:gd name="connsiteY7" fmla="*/ 148254 h 554974"/>
              <a:gd name="connsiteX8" fmla="*/ 239588 w 585417"/>
              <a:gd name="connsiteY8" fmla="*/ 77916 h 554974"/>
              <a:gd name="connsiteX9" fmla="*/ 279781 w 585417"/>
              <a:gd name="connsiteY9" fmla="*/ 47771 h 554974"/>
              <a:gd name="connsiteX10" fmla="*/ 289829 w 585417"/>
              <a:gd name="connsiteY10" fmla="*/ 128158 h 554974"/>
              <a:gd name="connsiteX11" fmla="*/ 299878 w 585417"/>
              <a:gd name="connsiteY11" fmla="*/ 168351 h 554974"/>
              <a:gd name="connsiteX12" fmla="*/ 319974 w 585417"/>
              <a:gd name="connsiteY12" fmla="*/ 278883 h 554974"/>
              <a:gd name="connsiteX13" fmla="*/ 330023 w 585417"/>
              <a:gd name="connsiteY13" fmla="*/ 379367 h 554974"/>
              <a:gd name="connsiteX14" fmla="*/ 340071 w 585417"/>
              <a:gd name="connsiteY14" fmla="*/ 409512 h 554974"/>
              <a:gd name="connsiteX15" fmla="*/ 350119 w 585417"/>
              <a:gd name="connsiteY15" fmla="*/ 540140 h 554974"/>
              <a:gd name="connsiteX16" fmla="*/ 430506 w 585417"/>
              <a:gd name="connsiteY16" fmla="*/ 509995 h 554974"/>
              <a:gd name="connsiteX17" fmla="*/ 450603 w 585417"/>
              <a:gd name="connsiteY17" fmla="*/ 479850 h 554974"/>
              <a:gd name="connsiteX18" fmla="*/ 500845 w 585417"/>
              <a:gd name="connsiteY18" fmla="*/ 489898 h 554974"/>
              <a:gd name="connsiteX19" fmla="*/ 561135 w 585417"/>
              <a:gd name="connsiteY19" fmla="*/ 530092 h 55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85417" h="554974">
                <a:moveTo>
                  <a:pt x="8475" y="540140"/>
                </a:moveTo>
                <a:cubicBezTo>
                  <a:pt x="31517" y="471019"/>
                  <a:pt x="0" y="554974"/>
                  <a:pt x="48669" y="469802"/>
                </a:cubicBezTo>
                <a:cubicBezTo>
                  <a:pt x="68415" y="435247"/>
                  <a:pt x="49198" y="438599"/>
                  <a:pt x="68766" y="399463"/>
                </a:cubicBezTo>
                <a:cubicBezTo>
                  <a:pt x="79568" y="377860"/>
                  <a:pt x="108959" y="339173"/>
                  <a:pt x="108959" y="339173"/>
                </a:cubicBezTo>
                <a:lnTo>
                  <a:pt x="129056" y="278883"/>
                </a:lnTo>
                <a:cubicBezTo>
                  <a:pt x="132405" y="268835"/>
                  <a:pt x="134367" y="258212"/>
                  <a:pt x="139104" y="248738"/>
                </a:cubicBezTo>
                <a:cubicBezTo>
                  <a:pt x="145803" y="235340"/>
                  <a:pt x="153638" y="222453"/>
                  <a:pt x="159201" y="208545"/>
                </a:cubicBezTo>
                <a:cubicBezTo>
                  <a:pt x="167068" y="188876"/>
                  <a:pt x="164317" y="163233"/>
                  <a:pt x="179297" y="148254"/>
                </a:cubicBezTo>
                <a:cubicBezTo>
                  <a:pt x="228031" y="99522"/>
                  <a:pt x="208981" y="123826"/>
                  <a:pt x="239588" y="77916"/>
                </a:cubicBezTo>
                <a:cubicBezTo>
                  <a:pt x="263503" y="6169"/>
                  <a:pt x="247933" y="0"/>
                  <a:pt x="279781" y="47771"/>
                </a:cubicBezTo>
                <a:cubicBezTo>
                  <a:pt x="283130" y="74567"/>
                  <a:pt x="285389" y="101521"/>
                  <a:pt x="289829" y="128158"/>
                </a:cubicBezTo>
                <a:cubicBezTo>
                  <a:pt x="292099" y="141780"/>
                  <a:pt x="297408" y="154764"/>
                  <a:pt x="299878" y="168351"/>
                </a:cubicBezTo>
                <a:cubicBezTo>
                  <a:pt x="323884" y="300384"/>
                  <a:pt x="297182" y="187712"/>
                  <a:pt x="319974" y="278883"/>
                </a:cubicBezTo>
                <a:cubicBezTo>
                  <a:pt x="323324" y="312378"/>
                  <a:pt x="324904" y="346097"/>
                  <a:pt x="330023" y="379367"/>
                </a:cubicBezTo>
                <a:cubicBezTo>
                  <a:pt x="331634" y="389836"/>
                  <a:pt x="338757" y="399002"/>
                  <a:pt x="340071" y="409512"/>
                </a:cubicBezTo>
                <a:cubicBezTo>
                  <a:pt x="345488" y="452846"/>
                  <a:pt x="346770" y="496597"/>
                  <a:pt x="350119" y="540140"/>
                </a:cubicBezTo>
                <a:cubicBezTo>
                  <a:pt x="386068" y="532951"/>
                  <a:pt x="404631" y="535870"/>
                  <a:pt x="430506" y="509995"/>
                </a:cubicBezTo>
                <a:cubicBezTo>
                  <a:pt x="439045" y="501456"/>
                  <a:pt x="443904" y="489898"/>
                  <a:pt x="450603" y="479850"/>
                </a:cubicBezTo>
                <a:cubicBezTo>
                  <a:pt x="467350" y="483199"/>
                  <a:pt x="485569" y="482260"/>
                  <a:pt x="500845" y="489898"/>
                </a:cubicBezTo>
                <a:cubicBezTo>
                  <a:pt x="585417" y="532185"/>
                  <a:pt x="524686" y="530092"/>
                  <a:pt x="561135" y="530092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5" name="Łącznik prosty 14"/>
          <p:cNvCxnSpPr/>
          <p:nvPr/>
        </p:nvCxnSpPr>
        <p:spPr>
          <a:xfrm rot="10800000">
            <a:off x="4499992" y="1313765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>
            <a:off x="4571206" y="1313766"/>
            <a:ext cx="0" cy="226004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>
            <a:off x="6444208" y="1556792"/>
            <a:ext cx="12961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32"/>
          <p:cNvCxnSpPr/>
          <p:nvPr/>
        </p:nvCxnSpPr>
        <p:spPr>
          <a:xfrm>
            <a:off x="5868144" y="2300936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34"/>
          <p:cNvCxnSpPr/>
          <p:nvPr/>
        </p:nvCxnSpPr>
        <p:spPr>
          <a:xfrm>
            <a:off x="6228184" y="1916832"/>
            <a:ext cx="79208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/>
          <p:nvPr/>
        </p:nvCxnSpPr>
        <p:spPr>
          <a:xfrm rot="5400000">
            <a:off x="5293271" y="2925341"/>
            <a:ext cx="129535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/>
          <p:nvPr/>
        </p:nvCxnSpPr>
        <p:spPr>
          <a:xfrm rot="5400000">
            <a:off x="6048164" y="2744924"/>
            <a:ext cx="1656184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1"/>
          <p:cNvCxnSpPr/>
          <p:nvPr/>
        </p:nvCxnSpPr>
        <p:spPr>
          <a:xfrm rot="5400000">
            <a:off x="6588224" y="2564904"/>
            <a:ext cx="2016224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ole tekstowe 44"/>
          <p:cNvSpPr txBox="1"/>
          <p:nvPr/>
        </p:nvSpPr>
        <p:spPr>
          <a:xfrm>
            <a:off x="1682889" y="2550095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/>
              <a:t>σ</a:t>
            </a:r>
            <a:r>
              <a:rPr lang="pl-PL" i="1" baseline="-25000" dirty="0" err="1" smtClean="0"/>
              <a:t>sup</a:t>
            </a:r>
            <a:endParaRPr lang="pl-PL" i="1" dirty="0"/>
          </a:p>
        </p:txBody>
      </p:sp>
      <p:sp>
        <p:nvSpPr>
          <p:cNvPr id="47" name="pole tekstowe 46"/>
          <p:cNvSpPr txBox="1"/>
          <p:nvPr/>
        </p:nvSpPr>
        <p:spPr>
          <a:xfrm>
            <a:off x="7596336" y="184482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/>
              <a:t>σ</a:t>
            </a:r>
            <a:r>
              <a:rPr lang="pl-PL" i="1" baseline="-25000" dirty="0" err="1" smtClean="0"/>
              <a:t>max,i</a:t>
            </a:r>
            <a:endParaRPr lang="pl-PL" i="1" dirty="0"/>
          </a:p>
        </p:txBody>
      </p:sp>
      <p:sp>
        <p:nvSpPr>
          <p:cNvPr id="48" name="pole tekstowe 47"/>
          <p:cNvSpPr txBox="1"/>
          <p:nvPr/>
        </p:nvSpPr>
        <p:spPr>
          <a:xfrm>
            <a:off x="6876256" y="234888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/>
              <a:t>σ</a:t>
            </a:r>
            <a:r>
              <a:rPr lang="pl-PL" i="1" baseline="-25000" dirty="0" err="1" smtClean="0"/>
              <a:t>m,i</a:t>
            </a:r>
            <a:endParaRPr lang="pl-PL" i="1" dirty="0"/>
          </a:p>
        </p:txBody>
      </p:sp>
      <p:sp>
        <p:nvSpPr>
          <p:cNvPr id="49" name="pole tekstowe 48"/>
          <p:cNvSpPr txBox="1"/>
          <p:nvPr/>
        </p:nvSpPr>
        <p:spPr>
          <a:xfrm>
            <a:off x="5940152" y="278092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/>
              <a:t>σ</a:t>
            </a:r>
            <a:r>
              <a:rPr lang="pl-PL" i="1" baseline="-25000" dirty="0" err="1" smtClean="0"/>
              <a:t>min,i</a:t>
            </a:r>
            <a:endParaRPr lang="pl-PL" i="1" dirty="0"/>
          </a:p>
        </p:txBody>
      </p:sp>
      <p:sp>
        <p:nvSpPr>
          <p:cNvPr id="50" name="pole tekstowe 49"/>
          <p:cNvSpPr txBox="1"/>
          <p:nvPr/>
        </p:nvSpPr>
        <p:spPr>
          <a:xfrm>
            <a:off x="7704256" y="345288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/>
              <a:t>t</a:t>
            </a:r>
            <a:endParaRPr lang="pl-PL" i="1" dirty="0"/>
          </a:p>
        </p:txBody>
      </p:sp>
      <p:sp>
        <p:nvSpPr>
          <p:cNvPr id="51" name="pole tekstowe 50"/>
          <p:cNvSpPr txBox="1"/>
          <p:nvPr/>
        </p:nvSpPr>
        <p:spPr>
          <a:xfrm>
            <a:off x="905438" y="83671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/>
              <a:t>σ</a:t>
            </a:r>
            <a:endParaRPr lang="pl-PL" i="1" dirty="0"/>
          </a:p>
        </p:txBody>
      </p:sp>
      <p:sp>
        <p:nvSpPr>
          <p:cNvPr id="52" name="pole tekstowe 51"/>
          <p:cNvSpPr txBox="1"/>
          <p:nvPr/>
        </p:nvSpPr>
        <p:spPr>
          <a:xfrm>
            <a:off x="539552" y="387926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Do probabilistycznych obliczeń ze względu na </a:t>
            </a:r>
            <a:r>
              <a:rPr lang="pl-PL" dirty="0" smtClean="0">
                <a:solidFill>
                  <a:srgbClr val="6666FF"/>
                </a:solidFill>
              </a:rPr>
              <a:t>wytrzymałość zmęczeniową</a:t>
            </a:r>
            <a:r>
              <a:rPr lang="pl-PL" dirty="0" smtClean="0"/>
              <a:t>         w praktyce zwykle </a:t>
            </a:r>
            <a:r>
              <a:rPr lang="el-GR" dirty="0" smtClean="0"/>
              <a:t>σ</a:t>
            </a:r>
            <a:r>
              <a:rPr lang="pl-PL" baseline="-25000" dirty="0" smtClean="0"/>
              <a:t>m</a:t>
            </a:r>
            <a:r>
              <a:rPr lang="pl-PL" dirty="0" smtClean="0"/>
              <a:t> = </a:t>
            </a:r>
            <a:r>
              <a:rPr lang="pl-PL" dirty="0" err="1" smtClean="0"/>
              <a:t>const</a:t>
            </a:r>
            <a:r>
              <a:rPr lang="pl-PL" dirty="0" smtClean="0"/>
              <a:t> i rozkład prawdopodobieństwa </a:t>
            </a:r>
            <a:r>
              <a:rPr lang="el-GR" b="1" dirty="0" smtClean="0"/>
              <a:t>σ</a:t>
            </a:r>
            <a:r>
              <a:rPr lang="pl-PL" b="1" baseline="-25000" dirty="0" smtClean="0"/>
              <a:t>max</a:t>
            </a:r>
            <a:endParaRPr lang="pl-PL" dirty="0"/>
          </a:p>
        </p:txBody>
      </p:sp>
      <p:cxnSp>
        <p:nvCxnSpPr>
          <p:cNvPr id="54" name="Łącznik prosty ze strzałką 53"/>
          <p:cNvCxnSpPr/>
          <p:nvPr/>
        </p:nvCxnSpPr>
        <p:spPr>
          <a:xfrm>
            <a:off x="2429298" y="4501126"/>
            <a:ext cx="432048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ymbol zastępczy numeru slajdu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18</a:t>
            </a:fld>
            <a:endParaRPr lang="pl-PL" dirty="0"/>
          </a:p>
        </p:txBody>
      </p:sp>
      <p:cxnSp>
        <p:nvCxnSpPr>
          <p:cNvPr id="29" name="Łącznik prosty 28"/>
          <p:cNvCxnSpPr/>
          <p:nvPr/>
        </p:nvCxnSpPr>
        <p:spPr>
          <a:xfrm>
            <a:off x="1392716" y="1080329"/>
            <a:ext cx="3375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/>
          <p:nvPr/>
        </p:nvCxnSpPr>
        <p:spPr>
          <a:xfrm>
            <a:off x="1683861" y="1080329"/>
            <a:ext cx="0" cy="2493481"/>
          </a:xfrm>
          <a:prstGeom prst="straightConnector1">
            <a:avLst/>
          </a:prstGeom>
          <a:ln w="63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30"/>
          <p:cNvCxnSpPr/>
          <p:nvPr/>
        </p:nvCxnSpPr>
        <p:spPr>
          <a:xfrm>
            <a:off x="5422592" y="6858000"/>
            <a:ext cx="5040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5855" y="4878769"/>
            <a:ext cx="6374245" cy="1844291"/>
            <a:chOff x="1293" y="9756"/>
            <a:chExt cx="7411" cy="2905"/>
          </a:xfrm>
        </p:grpSpPr>
        <p:cxnSp>
          <p:nvCxnSpPr>
            <p:cNvPr id="287748" name="AutoShape 4"/>
            <p:cNvCxnSpPr>
              <a:cxnSpLocks noChangeShapeType="1"/>
            </p:cNvCxnSpPr>
            <p:nvPr/>
          </p:nvCxnSpPr>
          <p:spPr bwMode="auto">
            <a:xfrm>
              <a:off x="2689" y="12240"/>
              <a:ext cx="4230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sm" len="med"/>
            </a:ln>
          </p:spPr>
        </p:cxnSp>
        <p:cxnSp>
          <p:nvCxnSpPr>
            <p:cNvPr id="287749" name="AutoShape 5"/>
            <p:cNvCxnSpPr>
              <a:cxnSpLocks noChangeShapeType="1"/>
            </p:cNvCxnSpPr>
            <p:nvPr/>
          </p:nvCxnSpPr>
          <p:spPr bwMode="auto">
            <a:xfrm flipV="1">
              <a:off x="2779" y="10347"/>
              <a:ext cx="0" cy="196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sm" len="med"/>
            </a:ln>
          </p:spPr>
        </p:cxnSp>
        <p:cxnSp>
          <p:nvCxnSpPr>
            <p:cNvPr id="287750" name="AutoShape 6"/>
            <p:cNvCxnSpPr>
              <a:cxnSpLocks noChangeShapeType="1"/>
            </p:cNvCxnSpPr>
            <p:nvPr/>
          </p:nvCxnSpPr>
          <p:spPr bwMode="auto">
            <a:xfrm>
              <a:off x="2722" y="11442"/>
              <a:ext cx="301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789" y="10835"/>
              <a:ext cx="2946" cy="1138"/>
              <a:chOff x="2789" y="10835"/>
              <a:chExt cx="2946" cy="1138"/>
            </a:xfrm>
          </p:grpSpPr>
          <p:sp>
            <p:nvSpPr>
              <p:cNvPr id="287752" name="Freeform 8"/>
              <p:cNvSpPr>
                <a:spLocks/>
              </p:cNvSpPr>
              <p:nvPr/>
            </p:nvSpPr>
            <p:spPr bwMode="auto">
              <a:xfrm>
                <a:off x="2789" y="10835"/>
                <a:ext cx="1918" cy="1138"/>
              </a:xfrm>
              <a:custGeom>
                <a:avLst/>
                <a:gdLst/>
                <a:ahLst/>
                <a:cxnLst>
                  <a:cxn ang="0">
                    <a:pos x="0" y="223"/>
                  </a:cxn>
                  <a:cxn ang="0">
                    <a:pos x="58" y="95"/>
                  </a:cxn>
                  <a:cxn ang="0">
                    <a:pos x="197" y="2"/>
                  </a:cxn>
                  <a:cxn ang="0">
                    <a:pos x="325" y="83"/>
                  </a:cxn>
                  <a:cxn ang="0">
                    <a:pos x="429" y="234"/>
                  </a:cxn>
                  <a:cxn ang="0">
                    <a:pos x="534" y="396"/>
                  </a:cxn>
                  <a:cxn ang="0">
                    <a:pos x="685" y="442"/>
                  </a:cxn>
                  <a:cxn ang="0">
                    <a:pos x="872" y="234"/>
                  </a:cxn>
                  <a:cxn ang="0">
                    <a:pos x="976" y="83"/>
                  </a:cxn>
                  <a:cxn ang="0">
                    <a:pos x="1115" y="2"/>
                  </a:cxn>
                  <a:cxn ang="0">
                    <a:pos x="1255" y="95"/>
                  </a:cxn>
                  <a:cxn ang="0">
                    <a:pos x="1406" y="373"/>
                  </a:cxn>
                  <a:cxn ang="0">
                    <a:pos x="1569" y="436"/>
                  </a:cxn>
                  <a:cxn ang="0">
                    <a:pos x="1703" y="350"/>
                  </a:cxn>
                </a:cxnLst>
                <a:rect l="0" t="0" r="r" b="b"/>
                <a:pathLst>
                  <a:path w="1703" h="469">
                    <a:moveTo>
                      <a:pt x="0" y="223"/>
                    </a:moveTo>
                    <a:cubicBezTo>
                      <a:pt x="10" y="202"/>
                      <a:pt x="25" y="132"/>
                      <a:pt x="58" y="95"/>
                    </a:cubicBezTo>
                    <a:cubicBezTo>
                      <a:pt x="91" y="58"/>
                      <a:pt x="153" y="4"/>
                      <a:pt x="197" y="2"/>
                    </a:cubicBezTo>
                    <a:cubicBezTo>
                      <a:pt x="241" y="0"/>
                      <a:pt x="286" y="44"/>
                      <a:pt x="325" y="83"/>
                    </a:cubicBezTo>
                    <a:cubicBezTo>
                      <a:pt x="364" y="122"/>
                      <a:pt x="394" y="182"/>
                      <a:pt x="429" y="234"/>
                    </a:cubicBezTo>
                    <a:cubicBezTo>
                      <a:pt x="464" y="285"/>
                      <a:pt x="491" y="361"/>
                      <a:pt x="534" y="396"/>
                    </a:cubicBezTo>
                    <a:cubicBezTo>
                      <a:pt x="577" y="431"/>
                      <a:pt x="629" y="469"/>
                      <a:pt x="685" y="442"/>
                    </a:cubicBezTo>
                    <a:cubicBezTo>
                      <a:pt x="741" y="415"/>
                      <a:pt x="823" y="293"/>
                      <a:pt x="872" y="234"/>
                    </a:cubicBezTo>
                    <a:cubicBezTo>
                      <a:pt x="920" y="174"/>
                      <a:pt x="935" y="122"/>
                      <a:pt x="976" y="83"/>
                    </a:cubicBezTo>
                    <a:cubicBezTo>
                      <a:pt x="1017" y="44"/>
                      <a:pt x="1069" y="0"/>
                      <a:pt x="1115" y="2"/>
                    </a:cubicBezTo>
                    <a:cubicBezTo>
                      <a:pt x="1161" y="4"/>
                      <a:pt x="1207" y="33"/>
                      <a:pt x="1255" y="95"/>
                    </a:cubicBezTo>
                    <a:cubicBezTo>
                      <a:pt x="1303" y="157"/>
                      <a:pt x="1354" y="316"/>
                      <a:pt x="1406" y="373"/>
                    </a:cubicBezTo>
                    <a:cubicBezTo>
                      <a:pt x="1458" y="430"/>
                      <a:pt x="1520" y="440"/>
                      <a:pt x="1569" y="436"/>
                    </a:cubicBezTo>
                    <a:cubicBezTo>
                      <a:pt x="1618" y="432"/>
                      <a:pt x="1675" y="368"/>
                      <a:pt x="1703" y="350"/>
                    </a:cubicBezTo>
                  </a:path>
                </a:pathLst>
              </a:custGeom>
              <a:noFill/>
              <a:ln w="285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87753" name="Freeform 9"/>
              <p:cNvSpPr>
                <a:spLocks/>
              </p:cNvSpPr>
              <p:nvPr/>
            </p:nvSpPr>
            <p:spPr bwMode="auto">
              <a:xfrm>
                <a:off x="4689" y="10843"/>
                <a:ext cx="1046" cy="113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92" y="234"/>
                  </a:cxn>
                  <a:cxn ang="0">
                    <a:pos x="196" y="83"/>
                  </a:cxn>
                  <a:cxn ang="0">
                    <a:pos x="335" y="2"/>
                  </a:cxn>
                  <a:cxn ang="0">
                    <a:pos x="475" y="95"/>
                  </a:cxn>
                  <a:cxn ang="0">
                    <a:pos x="626" y="373"/>
                  </a:cxn>
                  <a:cxn ang="0">
                    <a:pos x="754" y="431"/>
                  </a:cxn>
                  <a:cxn ang="0">
                    <a:pos x="928" y="326"/>
                  </a:cxn>
                </a:cxnLst>
                <a:rect l="0" t="0" r="r" b="b"/>
                <a:pathLst>
                  <a:path w="928" h="439">
                    <a:moveTo>
                      <a:pt x="0" y="352"/>
                    </a:moveTo>
                    <a:cubicBezTo>
                      <a:pt x="14" y="332"/>
                      <a:pt x="59" y="279"/>
                      <a:pt x="92" y="234"/>
                    </a:cubicBezTo>
                    <a:cubicBezTo>
                      <a:pt x="125" y="189"/>
                      <a:pt x="155" y="122"/>
                      <a:pt x="196" y="83"/>
                    </a:cubicBezTo>
                    <a:cubicBezTo>
                      <a:pt x="237" y="44"/>
                      <a:pt x="289" y="0"/>
                      <a:pt x="335" y="2"/>
                    </a:cubicBezTo>
                    <a:cubicBezTo>
                      <a:pt x="381" y="4"/>
                      <a:pt x="427" y="33"/>
                      <a:pt x="475" y="95"/>
                    </a:cubicBezTo>
                    <a:cubicBezTo>
                      <a:pt x="523" y="157"/>
                      <a:pt x="580" y="317"/>
                      <a:pt x="626" y="373"/>
                    </a:cubicBezTo>
                    <a:cubicBezTo>
                      <a:pt x="672" y="429"/>
                      <a:pt x="704" y="439"/>
                      <a:pt x="754" y="431"/>
                    </a:cubicBezTo>
                    <a:cubicBezTo>
                      <a:pt x="804" y="423"/>
                      <a:pt x="892" y="348"/>
                      <a:pt x="928" y="326"/>
                    </a:cubicBezTo>
                  </a:path>
                </a:pathLst>
              </a:custGeom>
              <a:noFill/>
              <a:ln w="2857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</p:grpSp>
        <p:sp>
          <p:nvSpPr>
            <p:cNvPr id="287754" name="Text Box 10"/>
            <p:cNvSpPr txBox="1">
              <a:spLocks noChangeArrowheads="1"/>
            </p:cNvSpPr>
            <p:nvPr/>
          </p:nvSpPr>
          <p:spPr bwMode="auto">
            <a:xfrm>
              <a:off x="2441" y="9986"/>
              <a:ext cx="520" cy="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σ</a:t>
              </a:r>
              <a:endPara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7755" name="Text Box 11"/>
            <p:cNvSpPr txBox="1">
              <a:spLocks noChangeArrowheads="1"/>
            </p:cNvSpPr>
            <p:nvPr/>
          </p:nvSpPr>
          <p:spPr bwMode="auto">
            <a:xfrm>
              <a:off x="1293" y="11165"/>
              <a:ext cx="1580" cy="1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σ</a:t>
              </a:r>
              <a:r>
                <a:rPr kumimoji="0" lang="pl-PL" sz="2000" b="0" i="1" u="none" strike="noStrike" cap="none" normalizeH="0" baseline="-25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m</a:t>
              </a:r>
              <a:r>
                <a:rPr kumimoji="0" lang="pl-PL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</a:t>
              </a:r>
              <a:r>
                <a: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= </a:t>
              </a:r>
              <a:r>
                <a:rPr kumimoji="0" lang="pl-PL" sz="2000" b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const</a:t>
              </a:r>
              <a:endParaRPr kumimoji="0" lang="pl-PL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87756" name="AutoShape 12"/>
            <p:cNvCxnSpPr>
              <a:cxnSpLocks noChangeShapeType="1"/>
            </p:cNvCxnSpPr>
            <p:nvPr/>
          </p:nvCxnSpPr>
          <p:spPr bwMode="auto">
            <a:xfrm>
              <a:off x="5074" y="10834"/>
              <a:ext cx="1249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87761" name="Text Box 17"/>
            <p:cNvSpPr txBox="1">
              <a:spLocks noChangeArrowheads="1"/>
            </p:cNvSpPr>
            <p:nvPr/>
          </p:nvSpPr>
          <p:spPr bwMode="auto">
            <a:xfrm>
              <a:off x="6171" y="10749"/>
              <a:ext cx="860" cy="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σ</a:t>
              </a:r>
              <a:r>
                <a:rPr kumimoji="0" lang="pl-PL" sz="2000" b="0" u="none" strike="noStrike" cap="none" normalizeH="0" baseline="-25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max</a:t>
              </a:r>
              <a:endPara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7762" name="Text Box 18"/>
            <p:cNvSpPr txBox="1">
              <a:spLocks noChangeArrowheads="1"/>
            </p:cNvSpPr>
            <p:nvPr/>
          </p:nvSpPr>
          <p:spPr bwMode="auto">
            <a:xfrm>
              <a:off x="6547" y="12166"/>
              <a:ext cx="484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t</a:t>
              </a:r>
              <a:endParaRPr kumimoji="0" lang="pl-PL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" name="Text Box 17"/>
            <p:cNvSpPr txBox="1">
              <a:spLocks noChangeArrowheads="1"/>
            </p:cNvSpPr>
            <p:nvPr/>
          </p:nvSpPr>
          <p:spPr bwMode="auto">
            <a:xfrm>
              <a:off x="7539" y="9756"/>
              <a:ext cx="1165" cy="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rPr>
                <a:t>f</a:t>
              </a:r>
              <a:r>
                <a: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rPr>
                <a:t>(</a:t>
              </a:r>
              <a:r>
                <a:rPr kumimoji="0" lang="pl-PL" sz="2000" b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rPr>
                <a:t>σ</a:t>
              </a:r>
              <a:r>
                <a:rPr kumimoji="0" lang="pl-PL" sz="2000" b="0" u="none" strike="noStrike" cap="none" normalizeH="0" baseline="-25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rPr>
                <a:t>max</a:t>
              </a:r>
              <a:r>
                <a:rPr kumimoji="0" lang="pl-PL" sz="2000" b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rPr>
                <a:t>)</a:t>
              </a:r>
              <a:endParaRPr kumimoji="0" lang="pl-PL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</p:grpSp>
      <p:cxnSp>
        <p:nvCxnSpPr>
          <p:cNvPr id="53" name="Łącznik prosty ze strzałką 52"/>
          <p:cNvCxnSpPr/>
          <p:nvPr/>
        </p:nvCxnSpPr>
        <p:spPr>
          <a:xfrm>
            <a:off x="4513464" y="5568869"/>
            <a:ext cx="0" cy="886910"/>
          </a:xfrm>
          <a:prstGeom prst="straightConnector1">
            <a:avLst/>
          </a:prstGeom>
          <a:ln w="63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prosty ze strzałką 56"/>
          <p:cNvCxnSpPr/>
          <p:nvPr/>
        </p:nvCxnSpPr>
        <p:spPr>
          <a:xfrm>
            <a:off x="3994484" y="4920916"/>
            <a:ext cx="1636295" cy="15641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a 60"/>
          <p:cNvGrpSpPr/>
          <p:nvPr/>
        </p:nvGrpSpPr>
        <p:grpSpPr>
          <a:xfrm>
            <a:off x="7708232" y="2731168"/>
            <a:ext cx="1279366" cy="3130216"/>
            <a:chOff x="7708232" y="2731168"/>
            <a:chExt cx="1279366" cy="3130216"/>
          </a:xfrm>
        </p:grpSpPr>
        <p:sp>
          <p:nvSpPr>
            <p:cNvPr id="59" name="Dowolny kształt 58"/>
            <p:cNvSpPr/>
            <p:nvPr/>
          </p:nvSpPr>
          <p:spPr>
            <a:xfrm>
              <a:off x="7708232" y="2731168"/>
              <a:ext cx="942473" cy="3130216"/>
            </a:xfrm>
            <a:custGeom>
              <a:avLst/>
              <a:gdLst>
                <a:gd name="connsiteX0" fmla="*/ 473242 w 942473"/>
                <a:gd name="connsiteY0" fmla="*/ 0 h 3130216"/>
                <a:gd name="connsiteX1" fmla="*/ 701842 w 942473"/>
                <a:gd name="connsiteY1" fmla="*/ 84221 h 3130216"/>
                <a:gd name="connsiteX2" fmla="*/ 822157 w 942473"/>
                <a:gd name="connsiteY2" fmla="*/ 264695 h 3130216"/>
                <a:gd name="connsiteX3" fmla="*/ 894347 w 942473"/>
                <a:gd name="connsiteY3" fmla="*/ 625643 h 3130216"/>
                <a:gd name="connsiteX4" fmla="*/ 942473 w 942473"/>
                <a:gd name="connsiteY4" fmla="*/ 1130969 h 3130216"/>
                <a:gd name="connsiteX5" fmla="*/ 894347 w 942473"/>
                <a:gd name="connsiteY5" fmla="*/ 1852864 h 3130216"/>
                <a:gd name="connsiteX6" fmla="*/ 749968 w 942473"/>
                <a:gd name="connsiteY6" fmla="*/ 2370221 h 3130216"/>
                <a:gd name="connsiteX7" fmla="*/ 280736 w 942473"/>
                <a:gd name="connsiteY7" fmla="*/ 2935706 h 3130216"/>
                <a:gd name="connsiteX8" fmla="*/ 268705 w 942473"/>
                <a:gd name="connsiteY8" fmla="*/ 2935706 h 3130216"/>
                <a:gd name="connsiteX9" fmla="*/ 40105 w 942473"/>
                <a:gd name="connsiteY9" fmla="*/ 3104148 h 3130216"/>
                <a:gd name="connsiteX10" fmla="*/ 28073 w 942473"/>
                <a:gd name="connsiteY10" fmla="*/ 3092116 h 313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2473" h="3130216">
                  <a:moveTo>
                    <a:pt x="473242" y="0"/>
                  </a:moveTo>
                  <a:cubicBezTo>
                    <a:pt x="558466" y="20052"/>
                    <a:pt x="643690" y="40105"/>
                    <a:pt x="701842" y="84221"/>
                  </a:cubicBezTo>
                  <a:cubicBezTo>
                    <a:pt x="759995" y="128337"/>
                    <a:pt x="790073" y="174458"/>
                    <a:pt x="822157" y="264695"/>
                  </a:cubicBezTo>
                  <a:cubicBezTo>
                    <a:pt x="854241" y="354932"/>
                    <a:pt x="874294" y="481264"/>
                    <a:pt x="894347" y="625643"/>
                  </a:cubicBezTo>
                  <a:cubicBezTo>
                    <a:pt x="914400" y="770022"/>
                    <a:pt x="942473" y="926432"/>
                    <a:pt x="942473" y="1130969"/>
                  </a:cubicBezTo>
                  <a:cubicBezTo>
                    <a:pt x="942473" y="1335506"/>
                    <a:pt x="926431" y="1646322"/>
                    <a:pt x="894347" y="1852864"/>
                  </a:cubicBezTo>
                  <a:cubicBezTo>
                    <a:pt x="862263" y="2059406"/>
                    <a:pt x="852237" y="2189747"/>
                    <a:pt x="749968" y="2370221"/>
                  </a:cubicBezTo>
                  <a:cubicBezTo>
                    <a:pt x="647700" y="2550695"/>
                    <a:pt x="360947" y="2841459"/>
                    <a:pt x="280736" y="2935706"/>
                  </a:cubicBezTo>
                  <a:cubicBezTo>
                    <a:pt x="200526" y="3029954"/>
                    <a:pt x="308810" y="2907632"/>
                    <a:pt x="268705" y="2935706"/>
                  </a:cubicBezTo>
                  <a:cubicBezTo>
                    <a:pt x="228600" y="2963780"/>
                    <a:pt x="80210" y="3078080"/>
                    <a:pt x="40105" y="3104148"/>
                  </a:cubicBezTo>
                  <a:cubicBezTo>
                    <a:pt x="0" y="3130216"/>
                    <a:pt x="14036" y="3111166"/>
                    <a:pt x="28073" y="3092116"/>
                  </a:cubicBezTo>
                </a:path>
              </a:pathLst>
            </a:custGeom>
            <a:ln w="76200">
              <a:solidFill>
                <a:srgbClr val="00FFCC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Elipsa 59"/>
            <p:cNvSpPr/>
            <p:nvPr/>
          </p:nvSpPr>
          <p:spPr>
            <a:xfrm rot="595416">
              <a:off x="8229609" y="3356812"/>
              <a:ext cx="757989" cy="209349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6" name="pole tekstowe 45"/>
            <p:cNvSpPr txBox="1"/>
            <p:nvPr/>
          </p:nvSpPr>
          <p:spPr>
            <a:xfrm rot="16684516">
              <a:off x="7652369" y="3801979"/>
              <a:ext cx="18769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200" i="1" dirty="0" smtClean="0"/>
                <a:t>Programy komputerowe</a:t>
              </a:r>
              <a:endParaRPr lang="pl-PL" sz="2200" i="1" dirty="0"/>
            </a:p>
          </p:txBody>
        </p:sp>
      </p:grpSp>
      <p:sp>
        <p:nvSpPr>
          <p:cNvPr id="56" name="pole tekstowe 55"/>
          <p:cNvSpPr txBox="1"/>
          <p:nvPr/>
        </p:nvSpPr>
        <p:spPr>
          <a:xfrm>
            <a:off x="6641432" y="5847347"/>
            <a:ext cx="1937083" cy="43088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>
              <a:spcAft>
                <a:spcPts val="1000"/>
              </a:spcAft>
            </a:pPr>
            <a:r>
              <a:rPr lang="pl-PL" sz="2200" i="1" dirty="0" smtClean="0">
                <a:cs typeface="Times New Roman" pitchFamily="18" charset="0"/>
              </a:rPr>
              <a:t>f</a:t>
            </a:r>
            <a:r>
              <a:rPr lang="pl-PL" sz="2200" dirty="0" smtClean="0">
                <a:cs typeface="Times New Roman" pitchFamily="18" charset="0"/>
              </a:rPr>
              <a:t>(</a:t>
            </a:r>
            <a:r>
              <a:rPr lang="pl-PL" sz="2200" dirty="0" err="1" smtClean="0">
                <a:cs typeface="Times New Roman" pitchFamily="18" charset="0"/>
              </a:rPr>
              <a:t>σ</a:t>
            </a:r>
            <a:r>
              <a:rPr lang="pl-PL" sz="2200" baseline="-25000" dirty="0" err="1" smtClean="0">
                <a:cs typeface="Times New Roman" pitchFamily="18" charset="0"/>
              </a:rPr>
              <a:t>max</a:t>
            </a:r>
            <a:r>
              <a:rPr lang="pl-PL" sz="2200" dirty="0" smtClean="0">
                <a:cs typeface="Times New Roman" pitchFamily="18" charset="0"/>
              </a:rPr>
              <a:t>) i </a:t>
            </a:r>
            <a:r>
              <a:rPr lang="pl-PL" sz="2200" i="1" dirty="0" smtClean="0"/>
              <a:t>f</a:t>
            </a:r>
            <a:r>
              <a:rPr lang="pl-PL" sz="2000" dirty="0" smtClean="0"/>
              <a:t>(</a:t>
            </a:r>
            <a:r>
              <a:rPr lang="el-GR" sz="2200" dirty="0" smtClean="0"/>
              <a:t>σ</a:t>
            </a:r>
            <a:r>
              <a:rPr lang="pl-PL" sz="2000" i="1" baseline="-25000" dirty="0" err="1" smtClean="0"/>
              <a:t>sup</a:t>
            </a:r>
            <a:r>
              <a:rPr lang="pl-PL" sz="2000" i="1" dirty="0" smtClean="0"/>
              <a:t> </a:t>
            </a:r>
            <a:r>
              <a:rPr lang="pl-PL" sz="2000" dirty="0" smtClean="0"/>
              <a:t>)</a:t>
            </a:r>
            <a:endParaRPr lang="pl-PL" sz="220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pole tekstowe 3"/>
          <p:cNvSpPr txBox="1">
            <a:spLocks noChangeArrowheads="1"/>
          </p:cNvSpPr>
          <p:nvPr/>
        </p:nvSpPr>
        <p:spPr bwMode="auto">
          <a:xfrm>
            <a:off x="214313" y="953725"/>
            <a:ext cx="86439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dirty="0"/>
              <a:t>Duże rozrzuty cech, właściwości         także właściwości        </a:t>
            </a:r>
          </a:p>
          <a:p>
            <a:r>
              <a:rPr lang="pl-PL" sz="2800" dirty="0"/>
              <a:t>obiektów technicznych                              mechanicznych</a:t>
            </a:r>
          </a:p>
        </p:txBody>
      </p:sp>
      <p:sp>
        <p:nvSpPr>
          <p:cNvPr id="5" name="Nawias klamrowy zamykający 4"/>
          <p:cNvSpPr/>
          <p:nvPr/>
        </p:nvSpPr>
        <p:spPr>
          <a:xfrm>
            <a:off x="5076626" y="1193438"/>
            <a:ext cx="71438" cy="71437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6" name="Strzałka w prawo 5"/>
          <p:cNvSpPr/>
          <p:nvPr/>
        </p:nvSpPr>
        <p:spPr>
          <a:xfrm>
            <a:off x="5214938" y="1178750"/>
            <a:ext cx="357187" cy="214313"/>
          </a:xfrm>
          <a:prstGeom prst="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Strzałka w dół 8"/>
          <p:cNvSpPr/>
          <p:nvPr/>
        </p:nvSpPr>
        <p:spPr>
          <a:xfrm>
            <a:off x="6072188" y="1928115"/>
            <a:ext cx="1071562" cy="285750"/>
          </a:xfrm>
          <a:prstGeom prst="down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6089" name="pole tekstowe 7"/>
          <p:cNvSpPr txBox="1">
            <a:spLocks noChangeArrowheads="1"/>
          </p:cNvSpPr>
          <p:nvPr/>
        </p:nvSpPr>
        <p:spPr bwMode="auto">
          <a:xfrm>
            <a:off x="3714750" y="2225287"/>
            <a:ext cx="5214938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i="1" dirty="0"/>
              <a:t>R</a:t>
            </a:r>
            <a:r>
              <a:rPr lang="pl-PL" sz="2800" i="1" baseline="-25000" dirty="0"/>
              <a:t>e</a:t>
            </a:r>
            <a:r>
              <a:rPr lang="pl-PL" sz="2800" i="1" dirty="0"/>
              <a:t> , </a:t>
            </a:r>
            <a:r>
              <a:rPr lang="pl-PL" sz="2800" i="1" dirty="0" err="1"/>
              <a:t>R</a:t>
            </a:r>
            <a:r>
              <a:rPr lang="pl-PL" sz="2800" i="1" baseline="-25000" dirty="0" err="1"/>
              <a:t>m</a:t>
            </a:r>
            <a:r>
              <a:rPr lang="pl-PL" sz="2800" i="1" baseline="-25000" dirty="0"/>
              <a:t> </a:t>
            </a:r>
            <a:r>
              <a:rPr lang="pl-PL" sz="2800" i="1" dirty="0"/>
              <a:t>, Z , H , </a:t>
            </a:r>
            <a:r>
              <a:rPr lang="pl-PL" sz="2800" i="1" dirty="0" err="1"/>
              <a:t>h</a:t>
            </a:r>
            <a:r>
              <a:rPr lang="pl-PL" sz="2800" i="1" dirty="0"/>
              <a:t> , </a:t>
            </a:r>
            <a:r>
              <a:rPr lang="pl-PL" sz="2800" i="1" dirty="0" err="1"/>
              <a:t>t</a:t>
            </a:r>
            <a:r>
              <a:rPr lang="pl-PL" sz="2800" i="1" baseline="-25000" dirty="0" err="1"/>
              <a:t>rw</a:t>
            </a:r>
            <a:r>
              <a:rPr lang="pl-PL" sz="2800" i="1" dirty="0"/>
              <a:t> , …,wymiary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251520" y="188640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6666FF"/>
                </a:solidFill>
              </a:rPr>
              <a:t>Probabilistyczny opis właściwości mechanicznych</a:t>
            </a:r>
            <a:endParaRPr lang="pl-PL" sz="3200" dirty="0">
              <a:solidFill>
                <a:srgbClr val="6666FF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134992" y="5368265"/>
            <a:ext cx="3833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/>
              <a:t>P</a:t>
            </a:r>
            <a:r>
              <a:rPr lang="pl-PL" dirty="0" smtClean="0"/>
              <a:t>{</a:t>
            </a:r>
            <a:r>
              <a:rPr lang="pl-PL" b="1" i="1" dirty="0" smtClean="0"/>
              <a:t>R</a:t>
            </a:r>
            <a:r>
              <a:rPr lang="pl-PL" b="1" i="1" baseline="-25000" dirty="0" smtClean="0"/>
              <a:t>e</a:t>
            </a:r>
            <a:r>
              <a:rPr lang="pl-PL" b="1" i="1" dirty="0" smtClean="0"/>
              <a:t> </a:t>
            </a:r>
            <a:r>
              <a:rPr lang="pl-PL" b="1" i="1" dirty="0" smtClean="0">
                <a:latin typeface="Times New Roman"/>
                <a:cs typeface="Times New Roman"/>
              </a:rPr>
              <a:t>&gt;</a:t>
            </a:r>
            <a:r>
              <a:rPr lang="pl-PL" b="1" i="1" dirty="0" smtClean="0"/>
              <a:t> </a:t>
            </a:r>
            <a:r>
              <a:rPr lang="pl-PL" i="1" dirty="0" smtClean="0"/>
              <a:t>R</a:t>
            </a:r>
            <a:r>
              <a:rPr lang="pl-PL" i="1" baseline="-25000" dirty="0" smtClean="0"/>
              <a:t>e min</a:t>
            </a:r>
            <a:r>
              <a:rPr lang="pl-PL" i="1" dirty="0" smtClean="0"/>
              <a:t> </a:t>
            </a:r>
            <a:r>
              <a:rPr lang="pl-PL" dirty="0" smtClean="0"/>
              <a:t>}</a:t>
            </a:r>
            <a:r>
              <a:rPr lang="pl-PL" i="1" dirty="0" smtClean="0"/>
              <a:t> </a:t>
            </a:r>
            <a:r>
              <a:rPr lang="pl-PL" dirty="0" smtClean="0"/>
              <a:t>≈ 0,98 ÷ 0,99 </a:t>
            </a:r>
            <a:endParaRPr lang="pl-PL" i="1" dirty="0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19</a:t>
            </a:fld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341530" y="3012340"/>
            <a:ext cx="68022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 smtClean="0"/>
              <a:t>Np. </a:t>
            </a:r>
            <a:r>
              <a:rPr lang="pl-PL" dirty="0" smtClean="0">
                <a:solidFill>
                  <a:srgbClr val="6666FF"/>
                </a:solidFill>
              </a:rPr>
              <a:t>probabilistyczny opis wytrzymałości doraźnej</a:t>
            </a:r>
            <a:endParaRPr lang="pl-PL" dirty="0">
              <a:solidFill>
                <a:srgbClr val="6666FF"/>
              </a:solidFill>
            </a:endParaRPr>
          </a:p>
        </p:txBody>
      </p:sp>
      <p:sp>
        <p:nvSpPr>
          <p:cNvPr id="46098" name="Line 1042"/>
          <p:cNvSpPr>
            <a:spLocks noChangeAspect="1" noChangeShapeType="1"/>
          </p:cNvSpPr>
          <p:nvPr/>
        </p:nvSpPr>
        <p:spPr bwMode="auto">
          <a:xfrm>
            <a:off x="3878263" y="6865938"/>
            <a:ext cx="3100387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sm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20" name="Grupa 19"/>
          <p:cNvGrpSpPr/>
          <p:nvPr/>
        </p:nvGrpSpPr>
        <p:grpSpPr>
          <a:xfrm>
            <a:off x="858592" y="3483840"/>
            <a:ext cx="4641851" cy="3152555"/>
            <a:chOff x="983287" y="3553115"/>
            <a:chExt cx="4641851" cy="3152555"/>
          </a:xfrm>
        </p:grpSpPr>
        <p:grpSp>
          <p:nvGrpSpPr>
            <p:cNvPr id="19" name="Grupa 18"/>
            <p:cNvGrpSpPr/>
            <p:nvPr/>
          </p:nvGrpSpPr>
          <p:grpSpPr>
            <a:xfrm>
              <a:off x="983287" y="3553115"/>
              <a:ext cx="4641851" cy="3152555"/>
              <a:chOff x="1080272" y="3553115"/>
              <a:chExt cx="4641851" cy="3152555"/>
            </a:xfrm>
          </p:grpSpPr>
          <p:graphicFrame>
            <p:nvGraphicFramePr>
              <p:cNvPr id="46094" name="Object 1038"/>
              <p:cNvGraphicFramePr>
                <a:graphicFrameLocks noChangeAspect="1"/>
              </p:cNvGraphicFramePr>
              <p:nvPr/>
            </p:nvGraphicFramePr>
            <p:xfrm>
              <a:off x="1080272" y="3727520"/>
              <a:ext cx="4641851" cy="2978150"/>
            </p:xfrm>
            <a:graphic>
              <a:graphicData uri="http://schemas.openxmlformats.org/presentationml/2006/ole">
                <p:oleObj spid="_x0000_s46102" name="Dokument" r:id="rId4" imgW="3881162" imgH="2500540" progId="Word.Document.12">
                  <p:embed/>
                </p:oleObj>
              </a:graphicData>
            </a:graphic>
          </p:graphicFrame>
          <p:cxnSp>
            <p:nvCxnSpPr>
              <p:cNvPr id="46097" name="AutoShape 1041"/>
              <p:cNvCxnSpPr>
                <a:cxnSpLocks noChangeShapeType="1"/>
              </p:cNvCxnSpPr>
              <p:nvPr/>
            </p:nvCxnSpPr>
            <p:spPr bwMode="auto">
              <a:xfrm flipV="1">
                <a:off x="1255960" y="3553115"/>
                <a:ext cx="0" cy="2911955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46099" name="Line 1043"/>
            <p:cNvSpPr>
              <a:spLocks noChangeAspect="1" noChangeShapeType="1"/>
            </p:cNvSpPr>
            <p:nvPr/>
          </p:nvSpPr>
          <p:spPr bwMode="auto">
            <a:xfrm>
              <a:off x="1075845" y="6341920"/>
              <a:ext cx="370397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1763688" y="989475"/>
            <a:ext cx="1296144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0" y="49096"/>
            <a:ext cx="891111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  Np. </a:t>
            </a:r>
          </a:p>
          <a:p>
            <a:r>
              <a:rPr lang="pl-PL" sz="2200" dirty="0" smtClean="0"/>
              <a:t>         NIEPEWNOŚĆ W OBLICZENIACH WYTRZYMAŁOŚCIOWYCH</a:t>
            </a:r>
            <a:endParaRPr lang="pl-PL" sz="3600" i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835696" y="928684"/>
            <a:ext cx="5328592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σ</a:t>
            </a:r>
            <a:r>
              <a:rPr lang="pl-PL" dirty="0" smtClean="0"/>
              <a:t> </a:t>
            </a:r>
            <a:r>
              <a:rPr lang="el-GR" dirty="0" smtClean="0"/>
              <a:t>≤</a:t>
            </a:r>
            <a:r>
              <a:rPr lang="pl-PL" dirty="0" smtClean="0"/>
              <a:t> </a:t>
            </a:r>
            <a:r>
              <a:rPr lang="el-GR" dirty="0" smtClean="0"/>
              <a:t>σ</a:t>
            </a:r>
            <a:r>
              <a:rPr lang="pl-PL" baseline="-25000" dirty="0" err="1" smtClean="0"/>
              <a:t>dop</a:t>
            </a:r>
            <a:endParaRPr lang="pl-PL" baseline="-25000" dirty="0" smtClean="0"/>
          </a:p>
          <a:p>
            <a:r>
              <a:rPr lang="pl-PL" baseline="-25000" dirty="0" smtClean="0"/>
              <a:t>           </a:t>
            </a:r>
            <a:r>
              <a:rPr lang="pl-PL" dirty="0" smtClean="0"/>
              <a:t>     </a:t>
            </a:r>
            <a:r>
              <a:rPr lang="pl-PL" sz="2200" dirty="0" smtClean="0"/>
              <a:t> gdzie </a:t>
            </a:r>
            <a:r>
              <a:rPr lang="el-GR" dirty="0" smtClean="0"/>
              <a:t>σ</a:t>
            </a:r>
            <a:r>
              <a:rPr lang="pl-PL" baseline="-25000" dirty="0" err="1" smtClean="0"/>
              <a:t>dop</a:t>
            </a:r>
            <a:r>
              <a:rPr lang="pl-PL" dirty="0" smtClean="0"/>
              <a:t>= </a:t>
            </a:r>
            <a:r>
              <a:rPr lang="el-GR" dirty="0" smtClean="0"/>
              <a:t>σ</a:t>
            </a:r>
            <a:r>
              <a:rPr lang="pl-PL" baseline="-25000" dirty="0" smtClean="0"/>
              <a:t>kr</a:t>
            </a:r>
            <a:r>
              <a:rPr lang="pl-PL" dirty="0" smtClean="0"/>
              <a:t> /</a:t>
            </a:r>
            <a:r>
              <a:rPr lang="pl-PL" i="1" dirty="0" err="1" smtClean="0"/>
              <a:t>n</a:t>
            </a:r>
            <a:r>
              <a:rPr lang="pl-PL" baseline="-25000" dirty="0" err="1" smtClean="0"/>
              <a:t>wym</a:t>
            </a:r>
            <a:r>
              <a:rPr lang="pl-PL" baseline="-25000" dirty="0" smtClean="0"/>
              <a:t> </a:t>
            </a:r>
          </a:p>
          <a:p>
            <a:r>
              <a:rPr lang="pl-PL" baseline="-25000" dirty="0" smtClean="0"/>
              <a:t>                          </a:t>
            </a:r>
            <a:endParaRPr lang="pl-PL" sz="2000" baseline="-25000" dirty="0" smtClean="0"/>
          </a:p>
          <a:p>
            <a:r>
              <a:rPr lang="pl-PL" baseline="-25000" dirty="0" smtClean="0"/>
              <a:t> </a:t>
            </a:r>
            <a:r>
              <a:rPr lang="pl-PL" dirty="0" smtClean="0"/>
              <a:t>                      </a:t>
            </a:r>
            <a:r>
              <a:rPr lang="el-GR" dirty="0" smtClean="0"/>
              <a:t>σ</a:t>
            </a:r>
            <a:r>
              <a:rPr lang="pl-PL" baseline="-25000" dirty="0" smtClean="0"/>
              <a:t>kr  </a:t>
            </a:r>
            <a:r>
              <a:rPr lang="pl-PL" dirty="0" smtClean="0"/>
              <a:t>            </a:t>
            </a:r>
            <a:r>
              <a:rPr lang="pl-PL" i="1" dirty="0" smtClean="0"/>
              <a:t>R</a:t>
            </a:r>
            <a:r>
              <a:rPr lang="pl-PL" i="1" baseline="-25000" dirty="0" smtClean="0"/>
              <a:t>e</a:t>
            </a:r>
            <a:r>
              <a:rPr lang="pl-PL" dirty="0" smtClean="0"/>
              <a:t> , </a:t>
            </a:r>
            <a:r>
              <a:rPr lang="pl-PL" i="1" dirty="0" err="1" smtClean="0"/>
              <a:t>R</a:t>
            </a:r>
            <a:r>
              <a:rPr lang="pl-PL" i="1" baseline="-25000" dirty="0" err="1" smtClean="0"/>
              <a:t>m</a:t>
            </a:r>
            <a:r>
              <a:rPr lang="pl-PL" i="1" dirty="0" smtClean="0"/>
              <a:t> , Z, H</a:t>
            </a:r>
            <a:r>
              <a:rPr lang="pl-PL" dirty="0" smtClean="0"/>
              <a:t>, …</a:t>
            </a:r>
            <a:endParaRPr lang="pl-PL" sz="3200" baseline="-25000" dirty="0" smtClean="0"/>
          </a:p>
          <a:p>
            <a:r>
              <a:rPr lang="pl-PL" baseline="-25000" dirty="0" smtClean="0"/>
              <a:t>  </a:t>
            </a:r>
            <a:r>
              <a:rPr lang="pl-PL" dirty="0" smtClean="0"/>
              <a:t> </a:t>
            </a:r>
          </a:p>
        </p:txBody>
      </p:sp>
      <p:sp>
        <p:nvSpPr>
          <p:cNvPr id="6" name="Strzałka w prawo 5"/>
          <p:cNvSpPr/>
          <p:nvPr/>
        </p:nvSpPr>
        <p:spPr>
          <a:xfrm>
            <a:off x="4109509" y="2084410"/>
            <a:ext cx="720080" cy="216024"/>
          </a:xfrm>
          <a:prstGeom prst="rightArrow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5666511" y="5482120"/>
            <a:ext cx="195349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przygotowanie materiału w hucie</a:t>
            </a:r>
            <a:endParaRPr lang="pl-PL" sz="20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527964" y="4248119"/>
            <a:ext cx="209203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kucie, odlewanie</a:t>
            </a:r>
          </a:p>
          <a:p>
            <a:r>
              <a:rPr lang="pl-PL" sz="2000" dirty="0" smtClean="0"/>
              <a:t>+ obróbka skrawaniem</a:t>
            </a:r>
            <a:endParaRPr lang="pl-PL" sz="20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636597" y="2708231"/>
            <a:ext cx="252848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obróbka cieplno-</a:t>
            </a:r>
          </a:p>
          <a:p>
            <a:r>
              <a:rPr lang="pl-PL" sz="2000" dirty="0" smtClean="0"/>
              <a:t>-chemiczna, w tym ulepszania powierzchniowego</a:t>
            </a:r>
            <a:endParaRPr lang="pl-PL" sz="2000" dirty="0"/>
          </a:p>
        </p:txBody>
      </p:sp>
      <p:cxnSp>
        <p:nvCxnSpPr>
          <p:cNvPr id="13" name="Łącznik prosty ze strzałką 12"/>
          <p:cNvCxnSpPr/>
          <p:nvPr/>
        </p:nvCxnSpPr>
        <p:spPr>
          <a:xfrm rot="5400000" flipH="1" flipV="1">
            <a:off x="6058032" y="5373424"/>
            <a:ext cx="217393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>
            <a:endCxn id="9" idx="2"/>
          </p:cNvCxnSpPr>
          <p:nvPr/>
        </p:nvCxnSpPr>
        <p:spPr>
          <a:xfrm rot="16200000" flipV="1">
            <a:off x="5795053" y="4137457"/>
            <a:ext cx="228160" cy="1658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 rot="16200000">
            <a:off x="6468080" y="4296446"/>
            <a:ext cx="350387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spc="710" dirty="0" smtClean="0"/>
              <a:t>kontrola jakości</a:t>
            </a:r>
            <a:endParaRPr lang="pl-PL" sz="2000" spc="710" dirty="0"/>
          </a:p>
        </p:txBody>
      </p:sp>
      <p:sp>
        <p:nvSpPr>
          <p:cNvPr id="19" name="Wygięta strzałka 18"/>
          <p:cNvSpPr/>
          <p:nvPr/>
        </p:nvSpPr>
        <p:spPr>
          <a:xfrm rot="16200000">
            <a:off x="3774432" y="2376945"/>
            <a:ext cx="670153" cy="868680"/>
          </a:xfrm>
          <a:prstGeom prst="bentArrow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cxnSp>
        <p:nvCxnSpPr>
          <p:cNvPr id="33" name="Łącznik prosty ze strzałką 32"/>
          <p:cNvCxnSpPr/>
          <p:nvPr/>
        </p:nvCxnSpPr>
        <p:spPr>
          <a:xfrm>
            <a:off x="7165083" y="3684868"/>
            <a:ext cx="854878" cy="1588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/>
          <p:nvPr/>
        </p:nvCxnSpPr>
        <p:spPr>
          <a:xfrm>
            <a:off x="7620001" y="5043053"/>
            <a:ext cx="399960" cy="1588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/>
          <p:nvPr/>
        </p:nvCxnSpPr>
        <p:spPr>
          <a:xfrm>
            <a:off x="7633851" y="5874348"/>
            <a:ext cx="399960" cy="1588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pole tekstowe 3"/>
          <p:cNvSpPr txBox="1">
            <a:spLocks noChangeArrowheads="1"/>
          </p:cNvSpPr>
          <p:nvPr/>
        </p:nvSpPr>
        <p:spPr bwMode="auto">
          <a:xfrm>
            <a:off x="214313" y="953725"/>
            <a:ext cx="86439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dirty="0"/>
              <a:t>Duże rozrzuty cech, właściwości         także właściwości        </a:t>
            </a:r>
          </a:p>
          <a:p>
            <a:r>
              <a:rPr lang="pl-PL" sz="2800" dirty="0"/>
              <a:t>obiektów technicznych                              mechanicznych</a:t>
            </a:r>
          </a:p>
        </p:txBody>
      </p:sp>
      <p:sp>
        <p:nvSpPr>
          <p:cNvPr id="5" name="Nawias klamrowy zamykający 4"/>
          <p:cNvSpPr/>
          <p:nvPr/>
        </p:nvSpPr>
        <p:spPr>
          <a:xfrm>
            <a:off x="5076626" y="1193438"/>
            <a:ext cx="71438" cy="71437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6" name="Strzałka w prawo 5"/>
          <p:cNvSpPr/>
          <p:nvPr/>
        </p:nvSpPr>
        <p:spPr>
          <a:xfrm>
            <a:off x="5214938" y="1178750"/>
            <a:ext cx="357187" cy="214313"/>
          </a:xfrm>
          <a:prstGeom prst="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Strzałka w dół 8"/>
          <p:cNvSpPr/>
          <p:nvPr/>
        </p:nvSpPr>
        <p:spPr>
          <a:xfrm>
            <a:off x="6072188" y="1928115"/>
            <a:ext cx="1071562" cy="285750"/>
          </a:xfrm>
          <a:prstGeom prst="down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6089" name="pole tekstowe 7"/>
          <p:cNvSpPr txBox="1">
            <a:spLocks noChangeArrowheads="1"/>
          </p:cNvSpPr>
          <p:nvPr/>
        </p:nvSpPr>
        <p:spPr bwMode="auto">
          <a:xfrm>
            <a:off x="3714750" y="2225287"/>
            <a:ext cx="5214938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i="1" dirty="0"/>
              <a:t>R</a:t>
            </a:r>
            <a:r>
              <a:rPr lang="pl-PL" sz="2800" i="1" baseline="-25000" dirty="0"/>
              <a:t>e</a:t>
            </a:r>
            <a:r>
              <a:rPr lang="pl-PL" sz="2800" i="1" dirty="0"/>
              <a:t> , </a:t>
            </a:r>
            <a:r>
              <a:rPr lang="pl-PL" sz="2800" i="1" dirty="0" err="1"/>
              <a:t>R</a:t>
            </a:r>
            <a:r>
              <a:rPr lang="pl-PL" sz="2800" i="1" baseline="-25000" dirty="0" err="1"/>
              <a:t>m</a:t>
            </a:r>
            <a:r>
              <a:rPr lang="pl-PL" sz="2800" i="1" baseline="-25000" dirty="0"/>
              <a:t> </a:t>
            </a:r>
            <a:r>
              <a:rPr lang="pl-PL" sz="2800" i="1" dirty="0"/>
              <a:t>, Z , H , </a:t>
            </a:r>
            <a:r>
              <a:rPr lang="pl-PL" sz="2800" i="1" dirty="0" err="1"/>
              <a:t>h</a:t>
            </a:r>
            <a:r>
              <a:rPr lang="pl-PL" sz="2800" i="1" dirty="0"/>
              <a:t> , </a:t>
            </a:r>
            <a:r>
              <a:rPr lang="pl-PL" sz="2800" i="1" dirty="0" err="1"/>
              <a:t>t</a:t>
            </a:r>
            <a:r>
              <a:rPr lang="pl-PL" sz="2800" i="1" baseline="-25000" dirty="0" err="1"/>
              <a:t>rw</a:t>
            </a:r>
            <a:r>
              <a:rPr lang="pl-PL" sz="2800" i="1" dirty="0"/>
              <a:t> , …,wymiary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251520" y="188640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6666FF"/>
                </a:solidFill>
              </a:rPr>
              <a:t>Probabilistyczny opis właściwości mechanicznych</a:t>
            </a:r>
            <a:endParaRPr lang="pl-PL" sz="3200" dirty="0">
              <a:solidFill>
                <a:srgbClr val="6666FF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124754" y="5367755"/>
            <a:ext cx="3065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/>
              <a:t>P</a:t>
            </a:r>
            <a:r>
              <a:rPr lang="pl-PL" dirty="0" smtClean="0"/>
              <a:t>{</a:t>
            </a:r>
            <a:r>
              <a:rPr lang="pl-PL" b="1" i="1" dirty="0" smtClean="0"/>
              <a:t>R</a:t>
            </a:r>
            <a:r>
              <a:rPr lang="pl-PL" b="1" i="1" baseline="-25000" dirty="0" smtClean="0"/>
              <a:t>e</a:t>
            </a:r>
            <a:r>
              <a:rPr lang="pl-PL" b="1" i="1" dirty="0" smtClean="0"/>
              <a:t> </a:t>
            </a:r>
            <a:r>
              <a:rPr lang="pl-PL" b="1" i="1" dirty="0" smtClean="0">
                <a:latin typeface="Times New Roman"/>
                <a:cs typeface="Times New Roman"/>
              </a:rPr>
              <a:t>&gt;</a:t>
            </a:r>
            <a:r>
              <a:rPr lang="pl-PL" b="1" i="1" dirty="0" smtClean="0"/>
              <a:t> </a:t>
            </a:r>
            <a:r>
              <a:rPr lang="pl-PL" i="1" dirty="0" smtClean="0"/>
              <a:t>R</a:t>
            </a:r>
            <a:r>
              <a:rPr lang="pl-PL" i="1" baseline="-25000" dirty="0" smtClean="0"/>
              <a:t>e min</a:t>
            </a:r>
            <a:r>
              <a:rPr lang="pl-PL" i="1" dirty="0" smtClean="0"/>
              <a:t> </a:t>
            </a:r>
            <a:r>
              <a:rPr lang="pl-PL" dirty="0" smtClean="0"/>
              <a:t>}</a:t>
            </a:r>
            <a:r>
              <a:rPr lang="pl-PL" i="1" dirty="0" smtClean="0"/>
              <a:t> </a:t>
            </a:r>
            <a:r>
              <a:rPr lang="pl-PL" dirty="0" smtClean="0"/>
              <a:t>≈ 0,98</a:t>
            </a:r>
            <a:endParaRPr lang="pl-PL" i="1" dirty="0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20</a:t>
            </a:fld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341530" y="3012340"/>
            <a:ext cx="68022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 smtClean="0"/>
              <a:t>Np. </a:t>
            </a:r>
            <a:r>
              <a:rPr lang="pl-PL" dirty="0" smtClean="0">
                <a:solidFill>
                  <a:srgbClr val="6666FF"/>
                </a:solidFill>
              </a:rPr>
              <a:t>probabilistyczny opis wytrzymałości doraźnej</a:t>
            </a:r>
            <a:endParaRPr lang="pl-PL" dirty="0">
              <a:solidFill>
                <a:srgbClr val="6666FF"/>
              </a:solidFill>
            </a:endParaRPr>
          </a:p>
        </p:txBody>
      </p:sp>
      <p:sp>
        <p:nvSpPr>
          <p:cNvPr id="46098" name="Line 1042"/>
          <p:cNvSpPr>
            <a:spLocks noChangeAspect="1" noChangeShapeType="1"/>
          </p:cNvSpPr>
          <p:nvPr/>
        </p:nvSpPr>
        <p:spPr bwMode="auto">
          <a:xfrm>
            <a:off x="3878263" y="6865938"/>
            <a:ext cx="3100387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sm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2" name="Grupa 19"/>
          <p:cNvGrpSpPr/>
          <p:nvPr/>
        </p:nvGrpSpPr>
        <p:grpSpPr>
          <a:xfrm>
            <a:off x="858592" y="3483840"/>
            <a:ext cx="4641851" cy="3152555"/>
            <a:chOff x="983287" y="3553115"/>
            <a:chExt cx="4641851" cy="3152555"/>
          </a:xfrm>
        </p:grpSpPr>
        <p:grpSp>
          <p:nvGrpSpPr>
            <p:cNvPr id="3" name="Grupa 18"/>
            <p:cNvGrpSpPr/>
            <p:nvPr/>
          </p:nvGrpSpPr>
          <p:grpSpPr>
            <a:xfrm>
              <a:off x="983287" y="3553115"/>
              <a:ext cx="4641851" cy="3152555"/>
              <a:chOff x="1080272" y="3553115"/>
              <a:chExt cx="4641851" cy="3152555"/>
            </a:xfrm>
          </p:grpSpPr>
          <p:graphicFrame>
            <p:nvGraphicFramePr>
              <p:cNvPr id="46094" name="Object 1038"/>
              <p:cNvGraphicFramePr>
                <a:graphicFrameLocks noChangeAspect="1"/>
              </p:cNvGraphicFramePr>
              <p:nvPr/>
            </p:nvGraphicFramePr>
            <p:xfrm>
              <a:off x="1080272" y="3727520"/>
              <a:ext cx="4641851" cy="2978150"/>
            </p:xfrm>
            <a:graphic>
              <a:graphicData uri="http://schemas.openxmlformats.org/presentationml/2006/ole">
                <p:oleObj spid="_x0000_s337922" name="Dokument" r:id="rId4" imgW="3881162" imgH="2500540" progId="Word.Document.12">
                  <p:embed/>
                </p:oleObj>
              </a:graphicData>
            </a:graphic>
          </p:graphicFrame>
          <p:cxnSp>
            <p:nvCxnSpPr>
              <p:cNvPr id="46097" name="AutoShape 1041"/>
              <p:cNvCxnSpPr>
                <a:cxnSpLocks noChangeShapeType="1"/>
              </p:cNvCxnSpPr>
              <p:nvPr/>
            </p:nvCxnSpPr>
            <p:spPr bwMode="auto">
              <a:xfrm flipV="1">
                <a:off x="1255960" y="3553115"/>
                <a:ext cx="0" cy="2911955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46099" name="Line 1043"/>
            <p:cNvSpPr>
              <a:spLocks noChangeAspect="1" noChangeShapeType="1"/>
            </p:cNvSpPr>
            <p:nvPr/>
          </p:nvSpPr>
          <p:spPr bwMode="auto">
            <a:xfrm>
              <a:off x="1075845" y="6341920"/>
              <a:ext cx="370397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18" name="pole tekstowe 17"/>
          <p:cNvSpPr txBox="1"/>
          <p:nvPr/>
        </p:nvSpPr>
        <p:spPr>
          <a:xfrm>
            <a:off x="4698461" y="3677055"/>
            <a:ext cx="4445540" cy="830997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pl-PL" dirty="0" smtClean="0"/>
              <a:t>Np. 18CrMo4      </a:t>
            </a:r>
            <a:r>
              <a:rPr lang="pl-PL" i="1" dirty="0" smtClean="0"/>
              <a:t>R</a:t>
            </a:r>
            <a:r>
              <a:rPr lang="pl-PL" i="1" baseline="-25000" dirty="0" smtClean="0"/>
              <a:t>e</a:t>
            </a:r>
            <a:r>
              <a:rPr lang="pl-PL" i="1" dirty="0" smtClean="0"/>
              <a:t> = </a:t>
            </a:r>
            <a:r>
              <a:rPr lang="pl-PL" dirty="0" smtClean="0"/>
              <a:t>880 </a:t>
            </a:r>
            <a:r>
              <a:rPr lang="pl-PL" dirty="0" err="1" smtClean="0"/>
              <a:t>MPa</a:t>
            </a:r>
            <a:endParaRPr lang="pl-PL" dirty="0" smtClean="0"/>
          </a:p>
          <a:p>
            <a:r>
              <a:rPr lang="pl-PL" dirty="0" smtClean="0"/>
              <a:t>                            </a:t>
            </a:r>
            <a:r>
              <a:rPr lang="pl-PL" i="1" dirty="0" err="1" smtClean="0"/>
              <a:t>R</a:t>
            </a:r>
            <a:r>
              <a:rPr lang="pl-PL" i="1" baseline="-25000" dirty="0" err="1" smtClean="0"/>
              <a:t>m</a:t>
            </a:r>
            <a:r>
              <a:rPr lang="pl-PL" i="1" dirty="0" smtClean="0"/>
              <a:t> = </a:t>
            </a:r>
            <a:r>
              <a:rPr lang="pl-PL" dirty="0" smtClean="0"/>
              <a:t>1080 </a:t>
            </a:r>
            <a:r>
              <a:rPr lang="pl-PL" dirty="0" err="1" smtClean="0"/>
              <a:t>MPa</a:t>
            </a:r>
            <a:endParaRPr lang="pl-PL" dirty="0"/>
          </a:p>
        </p:txBody>
      </p:sp>
      <p:cxnSp>
        <p:nvCxnSpPr>
          <p:cNvPr id="22" name="Łącznik prosty ze strzałką 21"/>
          <p:cNvCxnSpPr/>
          <p:nvPr/>
        </p:nvCxnSpPr>
        <p:spPr>
          <a:xfrm flipH="1">
            <a:off x="3239311" y="4017523"/>
            <a:ext cx="3647872" cy="235409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67544" y="-27384"/>
            <a:ext cx="8676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6666FF"/>
                </a:solidFill>
              </a:rPr>
              <a:t>Uwzględnianie losowości w obliczeniach </a:t>
            </a:r>
          </a:p>
          <a:p>
            <a:r>
              <a:rPr lang="pl-PL" dirty="0" smtClean="0"/>
              <a:t>      1)  operowanie </a:t>
            </a:r>
            <a:r>
              <a:rPr lang="pl-PL" dirty="0" smtClean="0">
                <a:solidFill>
                  <a:srgbClr val="6600CC"/>
                </a:solidFill>
              </a:rPr>
              <a:t>opisami probabilistycznymi </a:t>
            </a:r>
            <a:r>
              <a:rPr lang="pl-PL" dirty="0" smtClean="0"/>
              <a:t>naprężeń </a:t>
            </a:r>
          </a:p>
          <a:p>
            <a:r>
              <a:rPr lang="pl-PL" dirty="0" smtClean="0"/>
              <a:t>           (lub obciążeń) oraz cech i właściwości (np. mechanicznych) </a:t>
            </a:r>
            <a:endParaRPr lang="pl-PL" sz="3200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21</a:t>
            </a:fld>
            <a:endParaRPr lang="pl-PL" dirty="0"/>
          </a:p>
        </p:txBody>
      </p:sp>
      <p:cxnSp>
        <p:nvCxnSpPr>
          <p:cNvPr id="12" name="Łącznik łamany 11"/>
          <p:cNvCxnSpPr/>
          <p:nvPr/>
        </p:nvCxnSpPr>
        <p:spPr>
          <a:xfrm rot="16200000" flipV="1">
            <a:off x="-157609" y="440252"/>
            <a:ext cx="1974541" cy="1093977"/>
          </a:xfrm>
          <a:prstGeom prst="bentConnector3">
            <a:avLst>
              <a:gd name="adj1" fmla="val -1221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463" y="2572990"/>
            <a:ext cx="7847879" cy="262133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a 7"/>
          <p:cNvGrpSpPr/>
          <p:nvPr/>
        </p:nvGrpSpPr>
        <p:grpSpPr>
          <a:xfrm>
            <a:off x="1691680" y="1348777"/>
            <a:ext cx="5904656" cy="1210358"/>
            <a:chOff x="1691680" y="2041527"/>
            <a:chExt cx="5904656" cy="1210358"/>
          </a:xfrm>
        </p:grpSpPr>
        <p:sp>
          <p:nvSpPr>
            <p:cNvPr id="4" name="Strzałka w dół 3"/>
            <p:cNvSpPr/>
            <p:nvPr/>
          </p:nvSpPr>
          <p:spPr>
            <a:xfrm>
              <a:off x="2627784" y="2041527"/>
              <a:ext cx="1296144" cy="360040"/>
            </a:xfrm>
            <a:prstGeom prst="downArrow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1691680" y="2420888"/>
              <a:ext cx="5904656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i="1" dirty="0" smtClean="0"/>
                <a:t>P{ </a:t>
              </a:r>
              <a:r>
                <a:rPr lang="pl-PL" b="1" i="1" dirty="0" err="1" smtClean="0"/>
                <a:t>spełn</a:t>
              </a:r>
              <a:r>
                <a:rPr lang="pl-PL" b="1" i="1" dirty="0" smtClean="0"/>
                <a:t>. war. ograniczający</a:t>
              </a:r>
              <a:r>
                <a:rPr lang="pl-PL" i="1" dirty="0" smtClean="0"/>
                <a:t>} ≡ R(t)</a:t>
              </a:r>
            </a:p>
            <a:p>
              <a:r>
                <a:rPr lang="pl-PL" i="1" dirty="0" smtClean="0"/>
                <a:t>      R(t) = </a:t>
              </a:r>
              <a:r>
                <a:rPr lang="pl-PL" dirty="0" smtClean="0"/>
                <a:t>1 – </a:t>
              </a:r>
              <a:r>
                <a:rPr lang="pl-PL" i="1" dirty="0" smtClean="0"/>
                <a:t>Q(t)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515" y="49615"/>
            <a:ext cx="8892713" cy="297033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22</a:t>
            </a:fld>
            <a:endParaRPr lang="pl-PL" dirty="0"/>
          </a:p>
        </p:txBody>
      </p:sp>
      <p:sp>
        <p:nvSpPr>
          <p:cNvPr id="16590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65903" name="Rectangle 15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590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460546" y="3324754"/>
            <a:ext cx="8540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Prawdopodobieństwo uszkodzenia </a:t>
            </a:r>
          </a:p>
          <a:p>
            <a:r>
              <a:rPr lang="pl-PL" i="1" dirty="0" smtClean="0"/>
              <a:t>       Q = P</a:t>
            </a:r>
            <a:r>
              <a:rPr lang="pl-PL" dirty="0" smtClean="0"/>
              <a:t>{</a:t>
            </a:r>
            <a:r>
              <a:rPr lang="el-GR" b="1" dirty="0" smtClean="0"/>
              <a:t>σ</a:t>
            </a:r>
            <a:r>
              <a:rPr lang="el-GR" i="1" dirty="0" smtClean="0"/>
              <a:t> </a:t>
            </a:r>
            <a:r>
              <a:rPr lang="pl-PL" i="1" dirty="0" smtClean="0"/>
              <a:t>–</a:t>
            </a:r>
            <a:r>
              <a:rPr lang="el-GR" i="1" dirty="0" smtClean="0"/>
              <a:t> </a:t>
            </a:r>
            <a:r>
              <a:rPr lang="el-GR" b="1" dirty="0" smtClean="0"/>
              <a:t>σ</a:t>
            </a:r>
            <a:r>
              <a:rPr lang="pl-PL" b="1" baseline="-25000" dirty="0" smtClean="0"/>
              <a:t>kr</a:t>
            </a:r>
            <a:r>
              <a:rPr lang="pl-PL" b="1" dirty="0" smtClean="0"/>
              <a:t> </a:t>
            </a:r>
            <a:r>
              <a:rPr lang="pl-PL" i="1" dirty="0" smtClean="0"/>
              <a:t>&gt; </a:t>
            </a:r>
            <a:r>
              <a:rPr lang="pl-PL" dirty="0" smtClean="0"/>
              <a:t>0},           np. </a:t>
            </a:r>
            <a:r>
              <a:rPr lang="pl-PL" i="1" dirty="0" smtClean="0"/>
              <a:t>Q = P</a:t>
            </a:r>
            <a:r>
              <a:rPr lang="pl-PL" dirty="0" smtClean="0"/>
              <a:t>{</a:t>
            </a:r>
            <a:r>
              <a:rPr lang="el-GR" b="1" dirty="0" smtClean="0"/>
              <a:t>σ</a:t>
            </a:r>
            <a:r>
              <a:rPr lang="pl-PL" b="1" i="1" baseline="-25000" dirty="0" err="1" smtClean="0"/>
              <a:t>sup</a:t>
            </a:r>
            <a:r>
              <a:rPr lang="pl-PL" dirty="0" smtClean="0"/>
              <a:t> &gt; </a:t>
            </a:r>
            <a:r>
              <a:rPr lang="pl-PL" b="1" i="1" dirty="0" smtClean="0"/>
              <a:t>R</a:t>
            </a:r>
            <a:r>
              <a:rPr lang="pl-PL" b="1" i="1" baseline="-25000" dirty="0" smtClean="0"/>
              <a:t>e</a:t>
            </a:r>
            <a:r>
              <a:rPr lang="pl-PL" dirty="0" smtClean="0"/>
              <a:t>}</a:t>
            </a:r>
            <a:endParaRPr lang="pl-PL" dirty="0"/>
          </a:p>
        </p:txBody>
      </p:sp>
      <p:sp>
        <p:nvSpPr>
          <p:cNvPr id="165907" name="Rectangle 19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515" y="49615"/>
            <a:ext cx="8892713" cy="297033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23</a:t>
            </a:fld>
            <a:endParaRPr lang="pl-PL" dirty="0"/>
          </a:p>
        </p:txBody>
      </p:sp>
      <p:sp>
        <p:nvSpPr>
          <p:cNvPr id="16590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65903" name="Rectangle 15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590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460546" y="3324754"/>
            <a:ext cx="8540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Prawdopodobieństwo uszkodzenia </a:t>
            </a:r>
          </a:p>
          <a:p>
            <a:r>
              <a:rPr lang="pl-PL" i="1" dirty="0" smtClean="0"/>
              <a:t>       Q = P</a:t>
            </a:r>
            <a:r>
              <a:rPr lang="pl-PL" dirty="0" smtClean="0"/>
              <a:t>{</a:t>
            </a:r>
            <a:r>
              <a:rPr lang="el-GR" b="1" dirty="0" smtClean="0"/>
              <a:t>σ</a:t>
            </a:r>
            <a:r>
              <a:rPr lang="el-GR" i="1" dirty="0" smtClean="0"/>
              <a:t> </a:t>
            </a:r>
            <a:r>
              <a:rPr lang="pl-PL" i="1" dirty="0" smtClean="0"/>
              <a:t>–</a:t>
            </a:r>
            <a:r>
              <a:rPr lang="el-GR" i="1" dirty="0" smtClean="0"/>
              <a:t> </a:t>
            </a:r>
            <a:r>
              <a:rPr lang="el-GR" b="1" dirty="0" smtClean="0"/>
              <a:t>σ</a:t>
            </a:r>
            <a:r>
              <a:rPr lang="pl-PL" b="1" baseline="-25000" dirty="0" smtClean="0"/>
              <a:t>kr</a:t>
            </a:r>
            <a:r>
              <a:rPr lang="pl-PL" b="1" dirty="0" smtClean="0"/>
              <a:t> </a:t>
            </a:r>
            <a:r>
              <a:rPr lang="pl-PL" i="1" dirty="0" smtClean="0"/>
              <a:t>&gt; </a:t>
            </a:r>
            <a:r>
              <a:rPr lang="pl-PL" dirty="0" smtClean="0"/>
              <a:t>0},           np. </a:t>
            </a:r>
            <a:r>
              <a:rPr lang="pl-PL" i="1" dirty="0" smtClean="0"/>
              <a:t>Q = P</a:t>
            </a:r>
            <a:r>
              <a:rPr lang="pl-PL" dirty="0" smtClean="0"/>
              <a:t>{</a:t>
            </a:r>
            <a:r>
              <a:rPr lang="el-GR" b="1" dirty="0" smtClean="0"/>
              <a:t>σ</a:t>
            </a:r>
            <a:r>
              <a:rPr lang="pl-PL" b="1" i="1" baseline="-25000" dirty="0" err="1" smtClean="0"/>
              <a:t>sup</a:t>
            </a:r>
            <a:r>
              <a:rPr lang="pl-PL" dirty="0" smtClean="0"/>
              <a:t> &gt; </a:t>
            </a:r>
            <a:r>
              <a:rPr lang="pl-PL" b="1" i="1" dirty="0" smtClean="0"/>
              <a:t>R</a:t>
            </a:r>
            <a:r>
              <a:rPr lang="pl-PL" b="1" i="1" baseline="-25000" dirty="0" smtClean="0"/>
              <a:t>e</a:t>
            </a:r>
            <a:r>
              <a:rPr lang="pl-PL" dirty="0" smtClean="0"/>
              <a:t>}</a:t>
            </a:r>
            <a:endParaRPr lang="pl-PL" dirty="0"/>
          </a:p>
        </p:txBody>
      </p:sp>
      <p:sp>
        <p:nvSpPr>
          <p:cNvPr id="165907" name="Rectangle 19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268034" y="4494711"/>
            <a:ext cx="8540579" cy="1200329"/>
          </a:xfrm>
          <a:prstGeom prst="rect">
            <a:avLst/>
          </a:prstGeom>
          <a:solidFill>
            <a:srgbClr val="FFFF99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/>
              <a:t>Przykład probabilistycznej postaci warunku wytrzymałościowego</a:t>
            </a:r>
          </a:p>
          <a:p>
            <a:endParaRPr lang="pl-PL" dirty="0" smtClean="0"/>
          </a:p>
          <a:p>
            <a:r>
              <a:rPr lang="pl-PL" i="1" dirty="0" smtClean="0"/>
              <a:t>                     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1828801" y="5221682"/>
            <a:ext cx="1311442" cy="46166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l-PL" i="1" dirty="0" smtClean="0"/>
              <a:t>Q ≤ </a:t>
            </a:r>
            <a:r>
              <a:rPr lang="pl-PL" i="1" dirty="0" err="1" smtClean="0"/>
              <a:t>Q</a:t>
            </a:r>
            <a:r>
              <a:rPr lang="pl-PL" baseline="-25000" dirty="0" err="1" smtClean="0"/>
              <a:t>gr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ole tekstowe 14"/>
          <p:cNvSpPr txBox="1"/>
          <p:nvPr/>
        </p:nvSpPr>
        <p:spPr>
          <a:xfrm>
            <a:off x="268034" y="4494711"/>
            <a:ext cx="8540579" cy="1200329"/>
          </a:xfrm>
          <a:prstGeom prst="rect">
            <a:avLst/>
          </a:prstGeom>
          <a:solidFill>
            <a:srgbClr val="FFFF99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/>
              <a:t>Przykład probabilistycznej postaci warunku wytrzymałościowego</a:t>
            </a:r>
          </a:p>
          <a:p>
            <a:endParaRPr lang="pl-PL" dirty="0" smtClean="0"/>
          </a:p>
          <a:p>
            <a:pPr algn="ctr"/>
            <a:r>
              <a:rPr lang="pl-PL" dirty="0" smtClean="0"/>
              <a:t>                                        np. </a:t>
            </a:r>
            <a:r>
              <a:rPr lang="pl-PL" i="1" dirty="0" err="1" smtClean="0"/>
              <a:t>Q</a:t>
            </a:r>
            <a:r>
              <a:rPr lang="pl-PL" baseline="-25000" dirty="0" err="1" smtClean="0"/>
              <a:t>gr</a:t>
            </a:r>
            <a:r>
              <a:rPr lang="pl-PL" i="1" dirty="0" smtClean="0"/>
              <a:t> = </a:t>
            </a:r>
            <a:r>
              <a:rPr lang="pl-PL" dirty="0" smtClean="0"/>
              <a:t>(1 – </a:t>
            </a:r>
            <a:r>
              <a:rPr lang="pl-PL" i="1" dirty="0" err="1" smtClean="0"/>
              <a:t>R</a:t>
            </a:r>
            <a:r>
              <a:rPr lang="pl-PL" baseline="-25000" dirty="0" err="1" smtClean="0"/>
              <a:t>wym</a:t>
            </a:r>
            <a:r>
              <a:rPr lang="pl-PL" dirty="0" smtClean="0"/>
              <a:t>) = 0,02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1828801" y="5221682"/>
            <a:ext cx="1311442" cy="46166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l-PL" i="1" dirty="0" smtClean="0"/>
              <a:t>Q ≤ </a:t>
            </a:r>
            <a:r>
              <a:rPr lang="pl-PL" i="1" dirty="0" err="1" smtClean="0"/>
              <a:t>Q</a:t>
            </a:r>
            <a:r>
              <a:rPr lang="pl-PL" baseline="-25000" dirty="0" err="1" smtClean="0"/>
              <a:t>gr</a:t>
            </a:r>
            <a:endParaRPr lang="pl-PL" dirty="0"/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515" y="49615"/>
            <a:ext cx="8892713" cy="297033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24</a:t>
            </a:fld>
            <a:endParaRPr lang="pl-PL" dirty="0"/>
          </a:p>
        </p:txBody>
      </p:sp>
      <p:sp>
        <p:nvSpPr>
          <p:cNvPr id="16590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65903" name="Rectangle 15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590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460546" y="3324754"/>
            <a:ext cx="8540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Prawdopodobieństwo uszkodzenia </a:t>
            </a:r>
          </a:p>
          <a:p>
            <a:r>
              <a:rPr lang="pl-PL" i="1" dirty="0" smtClean="0"/>
              <a:t>       Q = P</a:t>
            </a:r>
            <a:r>
              <a:rPr lang="pl-PL" dirty="0" smtClean="0"/>
              <a:t>{</a:t>
            </a:r>
            <a:r>
              <a:rPr lang="el-GR" b="1" dirty="0" smtClean="0"/>
              <a:t>σ</a:t>
            </a:r>
            <a:r>
              <a:rPr lang="el-GR" i="1" dirty="0" smtClean="0"/>
              <a:t> </a:t>
            </a:r>
            <a:r>
              <a:rPr lang="pl-PL" i="1" dirty="0" smtClean="0"/>
              <a:t>–</a:t>
            </a:r>
            <a:r>
              <a:rPr lang="el-GR" i="1" dirty="0" smtClean="0"/>
              <a:t> </a:t>
            </a:r>
            <a:r>
              <a:rPr lang="el-GR" b="1" dirty="0" smtClean="0"/>
              <a:t>σ</a:t>
            </a:r>
            <a:r>
              <a:rPr lang="pl-PL" b="1" baseline="-25000" dirty="0" smtClean="0"/>
              <a:t>kr</a:t>
            </a:r>
            <a:r>
              <a:rPr lang="pl-PL" b="1" dirty="0" smtClean="0"/>
              <a:t> </a:t>
            </a:r>
            <a:r>
              <a:rPr lang="pl-PL" i="1" dirty="0" smtClean="0"/>
              <a:t>&gt; </a:t>
            </a:r>
            <a:r>
              <a:rPr lang="pl-PL" dirty="0" smtClean="0"/>
              <a:t>0},           np. </a:t>
            </a:r>
            <a:r>
              <a:rPr lang="pl-PL" i="1" dirty="0" smtClean="0"/>
              <a:t>Q = P</a:t>
            </a:r>
            <a:r>
              <a:rPr lang="pl-PL" dirty="0" smtClean="0"/>
              <a:t>{</a:t>
            </a:r>
            <a:r>
              <a:rPr lang="el-GR" b="1" dirty="0" smtClean="0"/>
              <a:t>σ</a:t>
            </a:r>
            <a:r>
              <a:rPr lang="pl-PL" b="1" i="1" baseline="-25000" dirty="0" err="1" smtClean="0"/>
              <a:t>sup</a:t>
            </a:r>
            <a:r>
              <a:rPr lang="pl-PL" dirty="0" smtClean="0"/>
              <a:t> &gt; </a:t>
            </a:r>
            <a:r>
              <a:rPr lang="pl-PL" b="1" i="1" dirty="0" smtClean="0"/>
              <a:t>R</a:t>
            </a:r>
            <a:r>
              <a:rPr lang="pl-PL" b="1" i="1" baseline="-25000" dirty="0" smtClean="0"/>
              <a:t>e</a:t>
            </a:r>
            <a:r>
              <a:rPr lang="pl-PL" dirty="0" smtClean="0"/>
              <a:t>}</a:t>
            </a:r>
            <a:endParaRPr lang="pl-PL" dirty="0"/>
          </a:p>
        </p:txBody>
      </p:sp>
      <p:sp>
        <p:nvSpPr>
          <p:cNvPr id="165907" name="Rectangle 19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Dowolny kształt 13"/>
          <p:cNvSpPr/>
          <p:nvPr/>
        </p:nvSpPr>
        <p:spPr>
          <a:xfrm>
            <a:off x="2779290" y="5137488"/>
            <a:ext cx="1576136" cy="264695"/>
          </a:xfrm>
          <a:custGeom>
            <a:avLst/>
            <a:gdLst>
              <a:gd name="connsiteX0" fmla="*/ 1576136 w 1576136"/>
              <a:gd name="connsiteY0" fmla="*/ 192506 h 264695"/>
              <a:gd name="connsiteX1" fmla="*/ 1407694 w 1576136"/>
              <a:gd name="connsiteY1" fmla="*/ 132348 h 264695"/>
              <a:gd name="connsiteX2" fmla="*/ 1022684 w 1576136"/>
              <a:gd name="connsiteY2" fmla="*/ 12032 h 264695"/>
              <a:gd name="connsiteX3" fmla="*/ 517357 w 1576136"/>
              <a:gd name="connsiteY3" fmla="*/ 60158 h 264695"/>
              <a:gd name="connsiteX4" fmla="*/ 84221 w 1576136"/>
              <a:gd name="connsiteY4" fmla="*/ 204537 h 264695"/>
              <a:gd name="connsiteX5" fmla="*/ 12031 w 1576136"/>
              <a:gd name="connsiteY5" fmla="*/ 264695 h 264695"/>
              <a:gd name="connsiteX6" fmla="*/ 12031 w 1576136"/>
              <a:gd name="connsiteY6" fmla="*/ 264695 h 26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6136" h="264695">
                <a:moveTo>
                  <a:pt x="1576136" y="192506"/>
                </a:moveTo>
                <a:cubicBezTo>
                  <a:pt x="1538036" y="177466"/>
                  <a:pt x="1499936" y="162427"/>
                  <a:pt x="1407694" y="132348"/>
                </a:cubicBezTo>
                <a:cubicBezTo>
                  <a:pt x="1315452" y="102269"/>
                  <a:pt x="1171074" y="24064"/>
                  <a:pt x="1022684" y="12032"/>
                </a:cubicBezTo>
                <a:cubicBezTo>
                  <a:pt x="874294" y="0"/>
                  <a:pt x="673767" y="28074"/>
                  <a:pt x="517357" y="60158"/>
                </a:cubicBezTo>
                <a:cubicBezTo>
                  <a:pt x="360947" y="92242"/>
                  <a:pt x="168442" y="170447"/>
                  <a:pt x="84221" y="204537"/>
                </a:cubicBezTo>
                <a:cubicBezTo>
                  <a:pt x="0" y="238627"/>
                  <a:pt x="12031" y="264695"/>
                  <a:pt x="12031" y="264695"/>
                </a:cubicBezTo>
                <a:lnTo>
                  <a:pt x="12031" y="264695"/>
                </a:lnTo>
              </a:path>
            </a:pathLst>
          </a:custGeom>
          <a:ln w="38100"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ole tekstowe 14"/>
          <p:cNvSpPr txBox="1"/>
          <p:nvPr/>
        </p:nvSpPr>
        <p:spPr>
          <a:xfrm>
            <a:off x="268034" y="4494711"/>
            <a:ext cx="8540579" cy="1200329"/>
          </a:xfrm>
          <a:prstGeom prst="rect">
            <a:avLst/>
          </a:prstGeom>
          <a:solidFill>
            <a:srgbClr val="FFFF99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/>
              <a:t>Przykład probabilistycznej postaci warunku wytrzymałościowego</a:t>
            </a:r>
          </a:p>
          <a:p>
            <a:endParaRPr lang="pl-PL" dirty="0" smtClean="0"/>
          </a:p>
          <a:p>
            <a:pPr algn="ctr"/>
            <a:r>
              <a:rPr lang="pl-PL" dirty="0" smtClean="0"/>
              <a:t>                                        np. </a:t>
            </a:r>
            <a:r>
              <a:rPr lang="pl-PL" i="1" dirty="0" err="1" smtClean="0"/>
              <a:t>Q</a:t>
            </a:r>
            <a:r>
              <a:rPr lang="pl-PL" baseline="-25000" dirty="0" err="1" smtClean="0"/>
              <a:t>gr</a:t>
            </a:r>
            <a:r>
              <a:rPr lang="pl-PL" i="1" dirty="0" smtClean="0"/>
              <a:t> = </a:t>
            </a:r>
            <a:r>
              <a:rPr lang="pl-PL" dirty="0" smtClean="0"/>
              <a:t>(1 – </a:t>
            </a:r>
            <a:r>
              <a:rPr lang="pl-PL" i="1" dirty="0" err="1" smtClean="0"/>
              <a:t>R</a:t>
            </a:r>
            <a:r>
              <a:rPr lang="pl-PL" baseline="-25000" dirty="0" err="1" smtClean="0"/>
              <a:t>wym</a:t>
            </a:r>
            <a:r>
              <a:rPr lang="pl-PL" dirty="0" smtClean="0"/>
              <a:t>) = 0,02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1828801" y="5221682"/>
            <a:ext cx="1311442" cy="46166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l-PL" i="1" dirty="0" smtClean="0"/>
              <a:t>Q ≤ </a:t>
            </a:r>
            <a:r>
              <a:rPr lang="pl-PL" i="1" dirty="0" err="1" smtClean="0"/>
              <a:t>Q</a:t>
            </a:r>
            <a:r>
              <a:rPr lang="pl-PL" baseline="-25000" dirty="0" err="1" smtClean="0"/>
              <a:t>gr</a:t>
            </a:r>
            <a:endParaRPr lang="pl-PL" dirty="0"/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515" y="49615"/>
            <a:ext cx="8892713" cy="297033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25</a:t>
            </a:fld>
            <a:endParaRPr lang="pl-PL" dirty="0"/>
          </a:p>
        </p:txBody>
      </p:sp>
      <p:sp>
        <p:nvSpPr>
          <p:cNvPr id="16590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65903" name="Rectangle 15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590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460546" y="3324754"/>
            <a:ext cx="8540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Prawdopodobieństwo uszkodzenia </a:t>
            </a:r>
          </a:p>
          <a:p>
            <a:r>
              <a:rPr lang="pl-PL" i="1" dirty="0" smtClean="0"/>
              <a:t>       Q = P</a:t>
            </a:r>
            <a:r>
              <a:rPr lang="pl-PL" dirty="0" smtClean="0"/>
              <a:t>{</a:t>
            </a:r>
            <a:r>
              <a:rPr lang="el-GR" b="1" dirty="0" smtClean="0"/>
              <a:t>σ</a:t>
            </a:r>
            <a:r>
              <a:rPr lang="el-GR" i="1" dirty="0" smtClean="0"/>
              <a:t> </a:t>
            </a:r>
            <a:r>
              <a:rPr lang="pl-PL" i="1" dirty="0" smtClean="0"/>
              <a:t>–</a:t>
            </a:r>
            <a:r>
              <a:rPr lang="el-GR" i="1" dirty="0" smtClean="0"/>
              <a:t> </a:t>
            </a:r>
            <a:r>
              <a:rPr lang="el-GR" b="1" dirty="0" smtClean="0"/>
              <a:t>σ</a:t>
            </a:r>
            <a:r>
              <a:rPr lang="pl-PL" b="1" baseline="-25000" dirty="0" smtClean="0"/>
              <a:t>kr</a:t>
            </a:r>
            <a:r>
              <a:rPr lang="pl-PL" b="1" dirty="0" smtClean="0"/>
              <a:t> </a:t>
            </a:r>
            <a:r>
              <a:rPr lang="pl-PL" i="1" dirty="0" smtClean="0"/>
              <a:t>&gt; </a:t>
            </a:r>
            <a:r>
              <a:rPr lang="pl-PL" dirty="0" smtClean="0"/>
              <a:t>0},           np. </a:t>
            </a:r>
            <a:r>
              <a:rPr lang="pl-PL" i="1" dirty="0" smtClean="0"/>
              <a:t>Q = P</a:t>
            </a:r>
            <a:r>
              <a:rPr lang="pl-PL" dirty="0" smtClean="0"/>
              <a:t>{</a:t>
            </a:r>
            <a:r>
              <a:rPr lang="el-GR" b="1" dirty="0" smtClean="0"/>
              <a:t>σ</a:t>
            </a:r>
            <a:r>
              <a:rPr lang="pl-PL" b="1" i="1" baseline="-25000" dirty="0" err="1" smtClean="0"/>
              <a:t>sup</a:t>
            </a:r>
            <a:r>
              <a:rPr lang="pl-PL" dirty="0" smtClean="0"/>
              <a:t> &gt; </a:t>
            </a:r>
            <a:r>
              <a:rPr lang="pl-PL" b="1" i="1" dirty="0" smtClean="0"/>
              <a:t>R</a:t>
            </a:r>
            <a:r>
              <a:rPr lang="pl-PL" b="1" i="1" baseline="-25000" dirty="0" smtClean="0"/>
              <a:t>e</a:t>
            </a:r>
            <a:r>
              <a:rPr lang="pl-PL" dirty="0" smtClean="0"/>
              <a:t>}</a:t>
            </a:r>
            <a:endParaRPr lang="pl-PL" dirty="0"/>
          </a:p>
        </p:txBody>
      </p:sp>
      <p:sp>
        <p:nvSpPr>
          <p:cNvPr id="165907" name="Rectangle 19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Dowolny kształt 13"/>
          <p:cNvSpPr/>
          <p:nvPr/>
        </p:nvSpPr>
        <p:spPr>
          <a:xfrm>
            <a:off x="2779290" y="5137488"/>
            <a:ext cx="1576136" cy="264695"/>
          </a:xfrm>
          <a:custGeom>
            <a:avLst/>
            <a:gdLst>
              <a:gd name="connsiteX0" fmla="*/ 1576136 w 1576136"/>
              <a:gd name="connsiteY0" fmla="*/ 192506 h 264695"/>
              <a:gd name="connsiteX1" fmla="*/ 1407694 w 1576136"/>
              <a:gd name="connsiteY1" fmla="*/ 132348 h 264695"/>
              <a:gd name="connsiteX2" fmla="*/ 1022684 w 1576136"/>
              <a:gd name="connsiteY2" fmla="*/ 12032 h 264695"/>
              <a:gd name="connsiteX3" fmla="*/ 517357 w 1576136"/>
              <a:gd name="connsiteY3" fmla="*/ 60158 h 264695"/>
              <a:gd name="connsiteX4" fmla="*/ 84221 w 1576136"/>
              <a:gd name="connsiteY4" fmla="*/ 204537 h 264695"/>
              <a:gd name="connsiteX5" fmla="*/ 12031 w 1576136"/>
              <a:gd name="connsiteY5" fmla="*/ 264695 h 264695"/>
              <a:gd name="connsiteX6" fmla="*/ 12031 w 1576136"/>
              <a:gd name="connsiteY6" fmla="*/ 264695 h 26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6136" h="264695">
                <a:moveTo>
                  <a:pt x="1576136" y="192506"/>
                </a:moveTo>
                <a:cubicBezTo>
                  <a:pt x="1538036" y="177466"/>
                  <a:pt x="1499936" y="162427"/>
                  <a:pt x="1407694" y="132348"/>
                </a:cubicBezTo>
                <a:cubicBezTo>
                  <a:pt x="1315452" y="102269"/>
                  <a:pt x="1171074" y="24064"/>
                  <a:pt x="1022684" y="12032"/>
                </a:cubicBezTo>
                <a:cubicBezTo>
                  <a:pt x="874294" y="0"/>
                  <a:pt x="673767" y="28074"/>
                  <a:pt x="517357" y="60158"/>
                </a:cubicBezTo>
                <a:cubicBezTo>
                  <a:pt x="360947" y="92242"/>
                  <a:pt x="168442" y="170447"/>
                  <a:pt x="84221" y="204537"/>
                </a:cubicBezTo>
                <a:cubicBezTo>
                  <a:pt x="0" y="238627"/>
                  <a:pt x="12031" y="264695"/>
                  <a:pt x="12031" y="264695"/>
                </a:cubicBezTo>
                <a:lnTo>
                  <a:pt x="12031" y="264695"/>
                </a:lnTo>
              </a:path>
            </a:pathLst>
          </a:custGeom>
          <a:ln w="38100"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/>
          <p:cNvSpPr txBox="1"/>
          <p:nvPr/>
        </p:nvSpPr>
        <p:spPr>
          <a:xfrm>
            <a:off x="1884218" y="6129995"/>
            <a:ext cx="5597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Np. średnica wałka  </a:t>
            </a:r>
            <a:r>
              <a:rPr lang="pl-PL" i="1" dirty="0" smtClean="0"/>
              <a:t>d ≥ </a:t>
            </a:r>
            <a:r>
              <a:rPr lang="pl-PL" dirty="0" smtClean="0"/>
              <a:t>32 </a:t>
            </a:r>
            <a:r>
              <a:rPr lang="pl-PL" i="1" dirty="0" smtClean="0"/>
              <a:t>mm</a:t>
            </a:r>
            <a:endParaRPr lang="pl-PL" dirty="0"/>
          </a:p>
        </p:txBody>
      </p:sp>
      <p:sp>
        <p:nvSpPr>
          <p:cNvPr id="17" name="Strzałka w dół 16"/>
          <p:cNvSpPr/>
          <p:nvPr/>
        </p:nvSpPr>
        <p:spPr>
          <a:xfrm>
            <a:off x="4395095" y="5674104"/>
            <a:ext cx="484632" cy="46792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Dowolny kształt 17"/>
          <p:cNvSpPr/>
          <p:nvPr/>
        </p:nvSpPr>
        <p:spPr>
          <a:xfrm>
            <a:off x="1979023" y="4114800"/>
            <a:ext cx="2449286" cy="2090057"/>
          </a:xfrm>
          <a:custGeom>
            <a:avLst/>
            <a:gdLst>
              <a:gd name="connsiteX0" fmla="*/ 97971 w 2449286"/>
              <a:gd name="connsiteY0" fmla="*/ 0 h 2090057"/>
              <a:gd name="connsiteX1" fmla="*/ 150223 w 2449286"/>
              <a:gd name="connsiteY1" fmla="*/ 718457 h 2090057"/>
              <a:gd name="connsiteX2" fmla="*/ 999308 w 2449286"/>
              <a:gd name="connsiteY2" fmla="*/ 1619794 h 2090057"/>
              <a:gd name="connsiteX3" fmla="*/ 2449286 w 2449286"/>
              <a:gd name="connsiteY3" fmla="*/ 2090057 h 2090057"/>
              <a:gd name="connsiteX4" fmla="*/ 2449286 w 2449286"/>
              <a:gd name="connsiteY4" fmla="*/ 2090057 h 2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286" h="2090057">
                <a:moveTo>
                  <a:pt x="97971" y="0"/>
                </a:moveTo>
                <a:cubicBezTo>
                  <a:pt x="48985" y="224246"/>
                  <a:pt x="0" y="448492"/>
                  <a:pt x="150223" y="718457"/>
                </a:cubicBezTo>
                <a:cubicBezTo>
                  <a:pt x="300446" y="988422"/>
                  <a:pt x="616131" y="1391194"/>
                  <a:pt x="999308" y="1619794"/>
                </a:cubicBezTo>
                <a:cubicBezTo>
                  <a:pt x="1382485" y="1848394"/>
                  <a:pt x="2449286" y="2090057"/>
                  <a:pt x="2449286" y="2090057"/>
                </a:cubicBezTo>
                <a:lnTo>
                  <a:pt x="2449286" y="2090057"/>
                </a:lnTo>
              </a:path>
            </a:pathLst>
          </a:custGeom>
          <a:ln w="19050">
            <a:solidFill>
              <a:schemeClr val="tx1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515" y="49615"/>
            <a:ext cx="8892713" cy="297033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26</a:t>
            </a:fld>
            <a:endParaRPr lang="pl-PL" dirty="0"/>
          </a:p>
        </p:txBody>
      </p:sp>
      <p:sp>
        <p:nvSpPr>
          <p:cNvPr id="16590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65903" name="Rectangle 15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590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3" name="Grupa 14"/>
          <p:cNvGrpSpPr/>
          <p:nvPr/>
        </p:nvGrpSpPr>
        <p:grpSpPr>
          <a:xfrm>
            <a:off x="460546" y="3324754"/>
            <a:ext cx="8184689" cy="3416320"/>
            <a:chOff x="460546" y="2909104"/>
            <a:chExt cx="8184689" cy="3416320"/>
          </a:xfrm>
        </p:grpSpPr>
        <p:sp>
          <p:nvSpPr>
            <p:cNvPr id="6" name="pole tekstowe 5"/>
            <p:cNvSpPr txBox="1"/>
            <p:nvPr/>
          </p:nvSpPr>
          <p:spPr>
            <a:xfrm>
              <a:off x="460546" y="2909104"/>
              <a:ext cx="8184689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Prawdopodobieństwo uszkodzenia </a:t>
              </a:r>
            </a:p>
            <a:p>
              <a:r>
                <a:rPr lang="pl-PL" i="1" dirty="0" smtClean="0"/>
                <a:t>       Q = P</a:t>
              </a:r>
              <a:r>
                <a:rPr lang="pl-PL" dirty="0" smtClean="0"/>
                <a:t>{</a:t>
              </a:r>
              <a:r>
                <a:rPr lang="el-GR" b="1" dirty="0" smtClean="0"/>
                <a:t>σ</a:t>
              </a:r>
              <a:r>
                <a:rPr lang="el-GR" i="1" dirty="0" smtClean="0"/>
                <a:t> </a:t>
              </a:r>
              <a:r>
                <a:rPr lang="pl-PL" i="1" dirty="0" smtClean="0"/>
                <a:t>–</a:t>
              </a:r>
              <a:r>
                <a:rPr lang="el-GR" i="1" dirty="0" smtClean="0"/>
                <a:t> </a:t>
              </a:r>
              <a:r>
                <a:rPr lang="el-GR" b="1" dirty="0" smtClean="0"/>
                <a:t>σ</a:t>
              </a:r>
              <a:r>
                <a:rPr lang="pl-PL" b="1" baseline="-25000" dirty="0" smtClean="0"/>
                <a:t>kr</a:t>
              </a:r>
              <a:r>
                <a:rPr lang="pl-PL" b="1" dirty="0" smtClean="0"/>
                <a:t> </a:t>
              </a:r>
              <a:r>
                <a:rPr lang="pl-PL" i="1" dirty="0" smtClean="0"/>
                <a:t>&gt; </a:t>
              </a:r>
              <a:r>
                <a:rPr lang="pl-PL" dirty="0" smtClean="0"/>
                <a:t>0},           np. </a:t>
              </a:r>
              <a:r>
                <a:rPr lang="pl-PL" i="1" dirty="0" smtClean="0"/>
                <a:t>Q = P</a:t>
              </a:r>
              <a:r>
                <a:rPr lang="pl-PL" dirty="0" smtClean="0"/>
                <a:t>{</a:t>
              </a:r>
              <a:r>
                <a:rPr lang="el-GR" b="1" dirty="0" smtClean="0"/>
                <a:t>σ</a:t>
              </a:r>
              <a:r>
                <a:rPr lang="pl-PL" b="1" i="1" baseline="-25000" dirty="0" err="1" smtClean="0"/>
                <a:t>sup</a:t>
              </a:r>
              <a:r>
                <a:rPr lang="pl-PL" dirty="0" smtClean="0"/>
                <a:t> &gt; </a:t>
              </a:r>
              <a:r>
                <a:rPr lang="pl-PL" b="1" i="1" dirty="0" smtClean="0"/>
                <a:t>R</a:t>
              </a:r>
              <a:r>
                <a:rPr lang="pl-PL" b="1" i="1" baseline="-25000" dirty="0" smtClean="0"/>
                <a:t>e</a:t>
              </a:r>
              <a:r>
                <a:rPr lang="pl-PL" dirty="0" smtClean="0"/>
                <a:t>}</a:t>
              </a:r>
            </a:p>
            <a:p>
              <a:endParaRPr lang="pl-PL" dirty="0" smtClean="0"/>
            </a:p>
            <a:p>
              <a:r>
                <a:rPr lang="pl-PL" dirty="0" smtClean="0"/>
                <a:t>       </a:t>
              </a:r>
            </a:p>
            <a:p>
              <a:r>
                <a:rPr lang="pl-PL" i="1" dirty="0" smtClean="0"/>
                <a:t>       Q = f</a:t>
              </a:r>
              <a:r>
                <a:rPr lang="pl-PL" dirty="0" smtClean="0"/>
                <a:t>(</a:t>
              </a:r>
              <a:r>
                <a:rPr lang="pl-PL" i="1" dirty="0" smtClean="0"/>
                <a:t>n</a:t>
              </a:r>
              <a:r>
                <a:rPr lang="pl-PL" dirty="0" smtClean="0"/>
                <a:t>), </a:t>
              </a:r>
            </a:p>
            <a:p>
              <a:r>
                <a:rPr lang="pl-PL" dirty="0" smtClean="0"/>
                <a:t>gdzie </a:t>
              </a:r>
              <a:r>
                <a:rPr lang="pl-PL" dirty="0" smtClean="0">
                  <a:solidFill>
                    <a:srgbClr val="6600CC"/>
                  </a:solidFill>
                </a:rPr>
                <a:t>obliczeniowy współczynnik bezpieczeństwa</a:t>
              </a:r>
            </a:p>
            <a:p>
              <a:endParaRPr lang="pl-PL" dirty="0" smtClean="0"/>
            </a:p>
            <a:p>
              <a:endParaRPr lang="pl-PL" dirty="0" smtClean="0"/>
            </a:p>
            <a:p>
              <a:pPr algn="ctr"/>
              <a:endParaRPr lang="pl-PL" dirty="0"/>
            </a:p>
          </p:txBody>
        </p:sp>
        <p:sp>
          <p:nvSpPr>
            <p:cNvPr id="16" name="Strzałka w dół 15"/>
            <p:cNvSpPr/>
            <p:nvPr/>
          </p:nvSpPr>
          <p:spPr>
            <a:xfrm>
              <a:off x="1094428" y="3823854"/>
              <a:ext cx="678953" cy="332509"/>
            </a:xfrm>
            <a:prstGeom prst="downArrow">
              <a:avLst/>
            </a:prstGeom>
            <a:noFill/>
            <a:ln w="6350">
              <a:solidFill>
                <a:srgbClr val="66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65905" name="Picture 1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54281" y="5223157"/>
              <a:ext cx="973284" cy="729963"/>
            </a:xfrm>
            <a:prstGeom prst="rect">
              <a:avLst/>
            </a:prstGeom>
            <a:noFill/>
            <a:ln w="6350">
              <a:solidFill>
                <a:srgbClr val="6666FF"/>
              </a:solidFill>
            </a:ln>
          </p:spPr>
        </p:pic>
      </p:grpSp>
      <p:sp>
        <p:nvSpPr>
          <p:cNvPr id="165907" name="Rectangle 19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287" y="145868"/>
            <a:ext cx="8892713" cy="297033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27</a:t>
            </a:fld>
            <a:endParaRPr lang="pl-PL" dirty="0"/>
          </a:p>
        </p:txBody>
      </p:sp>
      <p:sp>
        <p:nvSpPr>
          <p:cNvPr id="16590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65903" name="Rectangle 15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590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65907" name="Rectangle 19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2" name="Grupa 31"/>
          <p:cNvGrpSpPr/>
          <p:nvPr/>
        </p:nvGrpSpPr>
        <p:grpSpPr>
          <a:xfrm>
            <a:off x="786069" y="2860537"/>
            <a:ext cx="4405740" cy="572505"/>
            <a:chOff x="762005" y="2752249"/>
            <a:chExt cx="4405740" cy="572505"/>
          </a:xfrm>
        </p:grpSpPr>
        <p:cxnSp>
          <p:nvCxnSpPr>
            <p:cNvPr id="18" name="Łącznik prosty 17"/>
            <p:cNvCxnSpPr/>
            <p:nvPr/>
          </p:nvCxnSpPr>
          <p:spPr>
            <a:xfrm>
              <a:off x="4294909" y="2798618"/>
              <a:ext cx="0" cy="5261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>
            <a:xfrm>
              <a:off x="5167745" y="2798618"/>
              <a:ext cx="0" cy="5261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upa 25"/>
            <p:cNvGrpSpPr/>
            <p:nvPr/>
          </p:nvGrpSpPr>
          <p:grpSpPr>
            <a:xfrm>
              <a:off x="1354281" y="3192402"/>
              <a:ext cx="3813464" cy="0"/>
              <a:chOff x="1354281" y="3192402"/>
              <a:chExt cx="3813464" cy="0"/>
            </a:xfrm>
          </p:grpSpPr>
          <p:cxnSp>
            <p:nvCxnSpPr>
              <p:cNvPr id="23" name="Łącznik prosty ze strzałką 22"/>
              <p:cNvCxnSpPr/>
              <p:nvPr/>
            </p:nvCxnSpPr>
            <p:spPr>
              <a:xfrm>
                <a:off x="4294909" y="3192402"/>
                <a:ext cx="872836" cy="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headEnd type="triangle" w="sm" len="lg"/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Łącznik prosty 24"/>
              <p:cNvCxnSpPr/>
              <p:nvPr/>
            </p:nvCxnSpPr>
            <p:spPr>
              <a:xfrm flipH="1">
                <a:off x="1354281" y="3192402"/>
                <a:ext cx="2940628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pole tekstowe 26"/>
            <p:cNvSpPr txBox="1"/>
            <p:nvPr/>
          </p:nvSpPr>
          <p:spPr>
            <a:xfrm>
              <a:off x="762005" y="2752249"/>
              <a:ext cx="3671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i="1" dirty="0" err="1" smtClean="0"/>
                <a:t>y∙</a:t>
              </a:r>
              <a:r>
                <a:rPr lang="pl-PL" dirty="0" smtClean="0"/>
                <a:t>(</a:t>
              </a:r>
              <a:r>
                <a:rPr lang="pl-PL" i="1" dirty="0" smtClean="0"/>
                <a:t>odchylenie standardowe</a:t>
              </a:r>
              <a:r>
                <a:rPr lang="pl-PL" dirty="0" smtClean="0"/>
                <a:t>)</a:t>
              </a:r>
              <a:endParaRPr lang="pl-PL" i="1" dirty="0"/>
            </a:p>
          </p:txBody>
        </p:sp>
      </p:grpSp>
      <p:grpSp>
        <p:nvGrpSpPr>
          <p:cNvPr id="42" name="Grupa 41"/>
          <p:cNvGrpSpPr/>
          <p:nvPr/>
        </p:nvGrpSpPr>
        <p:grpSpPr>
          <a:xfrm>
            <a:off x="770654" y="4017831"/>
            <a:ext cx="7561985" cy="1621409"/>
            <a:chOff x="867639" y="3616036"/>
            <a:chExt cx="7561985" cy="1621409"/>
          </a:xfrm>
        </p:grpSpPr>
        <p:pic>
          <p:nvPicPr>
            <p:cNvPr id="165905" name="Picture 1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67639" y="3616036"/>
              <a:ext cx="973284" cy="729963"/>
            </a:xfrm>
            <a:prstGeom prst="rect">
              <a:avLst/>
            </a:prstGeom>
            <a:noFill/>
            <a:ln w="6350">
              <a:solidFill>
                <a:srgbClr val="6666FF"/>
              </a:solidFill>
            </a:ln>
          </p:spPr>
        </p:pic>
        <p:sp>
          <p:nvSpPr>
            <p:cNvPr id="24" name="pole tekstowe 23"/>
            <p:cNvSpPr txBox="1"/>
            <p:nvPr/>
          </p:nvSpPr>
          <p:spPr>
            <a:xfrm>
              <a:off x="2954733" y="3623762"/>
              <a:ext cx="5474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200" dirty="0" err="1" smtClean="0"/>
                <a:t>Kwantyle</a:t>
              </a:r>
              <a:r>
                <a:rPr lang="pl-PL" sz="2200" dirty="0" smtClean="0"/>
                <a:t> zmiennych  losowych </a:t>
              </a:r>
              <a:r>
                <a:rPr lang="el-GR" sz="2200" b="1" dirty="0" smtClean="0"/>
                <a:t>σ</a:t>
              </a:r>
              <a:r>
                <a:rPr lang="pl-PL" sz="2200" b="1" baseline="-25000" dirty="0" smtClean="0"/>
                <a:t>kr</a:t>
              </a:r>
              <a:r>
                <a:rPr lang="pl-PL" sz="2200" b="1" dirty="0" smtClean="0"/>
                <a:t> </a:t>
              </a:r>
              <a:r>
                <a:rPr lang="pl-PL" sz="2200" dirty="0" smtClean="0"/>
                <a:t>i </a:t>
              </a:r>
              <a:r>
                <a:rPr lang="el-GR" sz="2200" b="1" dirty="0" smtClean="0"/>
                <a:t>σ</a:t>
              </a:r>
              <a:r>
                <a:rPr lang="pl-PL" sz="2200" dirty="0" smtClean="0"/>
                <a:t>, </a:t>
              </a:r>
            </a:p>
            <a:p>
              <a:r>
                <a:rPr lang="pl-PL" sz="2200" dirty="0" smtClean="0"/>
                <a:t>takie, że  </a:t>
              </a:r>
              <a:r>
                <a:rPr lang="pl-PL" sz="2200" b="1" dirty="0" smtClean="0"/>
                <a:t> </a:t>
              </a:r>
              <a:endParaRPr lang="pl-PL" sz="2200" b="1" dirty="0"/>
            </a:p>
          </p:txBody>
        </p:sp>
        <p:grpSp>
          <p:nvGrpSpPr>
            <p:cNvPr id="37" name="Grupa 36"/>
            <p:cNvGrpSpPr/>
            <p:nvPr/>
          </p:nvGrpSpPr>
          <p:grpSpPr>
            <a:xfrm>
              <a:off x="2802334" y="4255934"/>
              <a:ext cx="4585788" cy="981511"/>
              <a:chOff x="2802334" y="4255934"/>
              <a:chExt cx="4585788" cy="981511"/>
            </a:xfrm>
          </p:grpSpPr>
          <p:grpSp>
            <p:nvGrpSpPr>
              <p:cNvPr id="7" name="Grupa 27"/>
              <p:cNvGrpSpPr/>
              <p:nvPr/>
            </p:nvGrpSpPr>
            <p:grpSpPr>
              <a:xfrm>
                <a:off x="2802334" y="4394484"/>
                <a:ext cx="2034025" cy="842961"/>
                <a:chOff x="384056" y="1095375"/>
                <a:chExt cx="2034025" cy="842961"/>
              </a:xfrm>
            </p:grpSpPr>
            <p:pic>
              <p:nvPicPr>
                <p:cNvPr id="30" name="Picture 10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84056" y="1095375"/>
                  <a:ext cx="2002628" cy="367149"/>
                </a:xfrm>
                <a:prstGeom prst="rect">
                  <a:avLst/>
                </a:prstGeom>
                <a:noFill/>
              </p:spPr>
            </p:pic>
            <p:pic>
              <p:nvPicPr>
                <p:cNvPr id="31" name="Picture 1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22606" y="1528761"/>
                  <a:ext cx="1895475" cy="409575"/>
                </a:xfrm>
                <a:prstGeom prst="rect">
                  <a:avLst/>
                </a:prstGeom>
                <a:noFill/>
              </p:spPr>
            </p:pic>
          </p:grpSp>
          <p:cxnSp>
            <p:nvCxnSpPr>
              <p:cNvPr id="28" name="Łącznik prosty ze strzałką 27"/>
              <p:cNvCxnSpPr/>
              <p:nvPr/>
            </p:nvCxnSpPr>
            <p:spPr>
              <a:xfrm>
                <a:off x="5167745" y="4546889"/>
                <a:ext cx="734291" cy="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Łącznik prosty ze strzałką 32"/>
              <p:cNvCxnSpPr/>
              <p:nvPr/>
            </p:nvCxnSpPr>
            <p:spPr>
              <a:xfrm>
                <a:off x="5167740" y="5031809"/>
                <a:ext cx="734291" cy="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pole tekstowe 34"/>
              <p:cNvSpPr txBox="1"/>
              <p:nvPr/>
            </p:nvSpPr>
            <p:spPr>
              <a:xfrm>
                <a:off x="6109855" y="4255934"/>
                <a:ext cx="12782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i="1" dirty="0" smtClean="0"/>
                  <a:t>y</a:t>
                </a:r>
                <a:r>
                  <a:rPr lang="pl-PL" baseline="-25000" dirty="0" smtClean="0"/>
                  <a:t>kr</a:t>
                </a:r>
                <a:r>
                  <a:rPr lang="pl-PL" dirty="0" smtClean="0"/>
                  <a:t> ≈ 2</a:t>
                </a:r>
                <a:endParaRPr lang="pl-PL" baseline="-25000" dirty="0"/>
              </a:p>
            </p:txBody>
          </p:sp>
          <p:sp>
            <p:nvSpPr>
              <p:cNvPr id="36" name="pole tekstowe 35"/>
              <p:cNvSpPr txBox="1"/>
              <p:nvPr/>
            </p:nvSpPr>
            <p:spPr>
              <a:xfrm>
                <a:off x="6137560" y="4754709"/>
                <a:ext cx="10219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i="1" dirty="0" smtClean="0"/>
                  <a:t>y ≈ </a:t>
                </a:r>
                <a:r>
                  <a:rPr lang="pl-PL" dirty="0" smtClean="0"/>
                  <a:t>2</a:t>
                </a:r>
                <a:endParaRPr lang="pl-PL" baseline="-25000" dirty="0"/>
              </a:p>
            </p:txBody>
          </p:sp>
        </p:grpSp>
        <p:sp>
          <p:nvSpPr>
            <p:cNvPr id="38" name="Dowolny kształt 37"/>
            <p:cNvSpPr/>
            <p:nvPr/>
          </p:nvSpPr>
          <p:spPr>
            <a:xfrm>
              <a:off x="1884218" y="3715328"/>
              <a:ext cx="1080655" cy="80817"/>
            </a:xfrm>
            <a:custGeom>
              <a:avLst/>
              <a:gdLst>
                <a:gd name="connsiteX0" fmla="*/ 1080655 w 1080655"/>
                <a:gd name="connsiteY0" fmla="*/ 66963 h 80817"/>
                <a:gd name="connsiteX1" fmla="*/ 789709 w 1080655"/>
                <a:gd name="connsiteY1" fmla="*/ 11545 h 80817"/>
                <a:gd name="connsiteX2" fmla="*/ 568037 w 1080655"/>
                <a:gd name="connsiteY2" fmla="*/ 11545 h 80817"/>
                <a:gd name="connsiteX3" fmla="*/ 0 w 1080655"/>
                <a:gd name="connsiteY3" fmla="*/ 80817 h 80817"/>
                <a:gd name="connsiteX4" fmla="*/ 0 w 1080655"/>
                <a:gd name="connsiteY4" fmla="*/ 80817 h 8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655" h="80817">
                  <a:moveTo>
                    <a:pt x="1080655" y="66963"/>
                  </a:moveTo>
                  <a:cubicBezTo>
                    <a:pt x="977900" y="43872"/>
                    <a:pt x="875145" y="20781"/>
                    <a:pt x="789709" y="11545"/>
                  </a:cubicBezTo>
                  <a:cubicBezTo>
                    <a:pt x="704273" y="2309"/>
                    <a:pt x="699655" y="0"/>
                    <a:pt x="568037" y="11545"/>
                  </a:cubicBezTo>
                  <a:cubicBezTo>
                    <a:pt x="436419" y="23090"/>
                    <a:pt x="0" y="80817"/>
                    <a:pt x="0" y="80817"/>
                  </a:cubicBezTo>
                  <a:lnTo>
                    <a:pt x="0" y="80817"/>
                  </a:lnTo>
                </a:path>
              </a:pathLst>
            </a:custGeom>
            <a:ln w="38100">
              <a:solidFill>
                <a:srgbClr val="00B05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1" name="Dowolny kształt 40"/>
            <p:cNvSpPr/>
            <p:nvPr/>
          </p:nvSpPr>
          <p:spPr>
            <a:xfrm>
              <a:off x="1831109" y="3865418"/>
              <a:ext cx="1133764" cy="300182"/>
            </a:xfrm>
            <a:custGeom>
              <a:avLst/>
              <a:gdLst>
                <a:gd name="connsiteX0" fmla="*/ 1133764 w 1133764"/>
                <a:gd name="connsiteY0" fmla="*/ 0 h 300182"/>
                <a:gd name="connsiteX1" fmla="*/ 912091 w 1133764"/>
                <a:gd name="connsiteY1" fmla="*/ 110837 h 300182"/>
                <a:gd name="connsiteX2" fmla="*/ 454891 w 1133764"/>
                <a:gd name="connsiteY2" fmla="*/ 221673 h 300182"/>
                <a:gd name="connsiteX3" fmla="*/ 66964 w 1133764"/>
                <a:gd name="connsiteY3" fmla="*/ 290946 h 300182"/>
                <a:gd name="connsiteX4" fmla="*/ 53109 w 1133764"/>
                <a:gd name="connsiteY4" fmla="*/ 277091 h 30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764" h="300182">
                  <a:moveTo>
                    <a:pt x="1133764" y="0"/>
                  </a:moveTo>
                  <a:cubicBezTo>
                    <a:pt x="1079500" y="36946"/>
                    <a:pt x="1025237" y="73892"/>
                    <a:pt x="912091" y="110837"/>
                  </a:cubicBezTo>
                  <a:cubicBezTo>
                    <a:pt x="798946" y="147783"/>
                    <a:pt x="595746" y="191655"/>
                    <a:pt x="454891" y="221673"/>
                  </a:cubicBezTo>
                  <a:cubicBezTo>
                    <a:pt x="314036" y="251691"/>
                    <a:pt x="133928" y="281710"/>
                    <a:pt x="66964" y="290946"/>
                  </a:cubicBezTo>
                  <a:cubicBezTo>
                    <a:pt x="0" y="300182"/>
                    <a:pt x="26554" y="288636"/>
                    <a:pt x="53109" y="277091"/>
                  </a:cubicBezTo>
                </a:path>
              </a:pathLst>
            </a:custGeom>
            <a:ln w="3810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28</a:t>
            </a:fld>
            <a:endParaRPr lang="pl-PL" dirty="0"/>
          </a:p>
        </p:txBody>
      </p:sp>
      <p:graphicFrame>
        <p:nvGraphicFramePr>
          <p:cNvPr id="12" name="Obiekt 11"/>
          <p:cNvGraphicFramePr>
            <a:graphicFrameLocks noChangeAspect="1"/>
          </p:cNvGraphicFramePr>
          <p:nvPr/>
        </p:nvGraphicFramePr>
        <p:xfrm>
          <a:off x="3537954" y="331788"/>
          <a:ext cx="6132428" cy="4052321"/>
        </p:xfrm>
        <a:graphic>
          <a:graphicData uri="http://schemas.openxmlformats.org/presentationml/2006/ole">
            <p:oleObj spid="_x0000_s172042" name="Dokument" r:id="rId3" imgW="6127420" imgH="4060694" progId="Word.Document.12">
              <p:embed/>
            </p:oleObj>
          </a:graphicData>
        </a:graphic>
      </p:graphicFrame>
      <p:grpSp>
        <p:nvGrpSpPr>
          <p:cNvPr id="3" name="Grupa 23"/>
          <p:cNvGrpSpPr/>
          <p:nvPr/>
        </p:nvGrpSpPr>
        <p:grpSpPr>
          <a:xfrm>
            <a:off x="384056" y="1258156"/>
            <a:ext cx="6351829" cy="4815534"/>
            <a:chOff x="1511660" y="1079031"/>
            <a:chExt cx="6351829" cy="4815534"/>
          </a:xfrm>
        </p:grpSpPr>
        <p:pic>
          <p:nvPicPr>
            <p:cNvPr id="13721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11660" y="1079031"/>
              <a:ext cx="6351829" cy="4815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9" name="Łącznik prosty 18"/>
            <p:cNvCxnSpPr/>
            <p:nvPr/>
          </p:nvCxnSpPr>
          <p:spPr>
            <a:xfrm flipH="1">
              <a:off x="4977045" y="2663915"/>
              <a:ext cx="339607" cy="1575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Prostokąt 22"/>
            <p:cNvSpPr/>
            <p:nvPr/>
          </p:nvSpPr>
          <p:spPr>
            <a:xfrm>
              <a:off x="5361657" y="2339170"/>
              <a:ext cx="2000653" cy="59477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913418" y="1673806"/>
            <a:ext cx="1870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/>
              <a:t>R</a:t>
            </a:r>
            <a:r>
              <a:rPr lang="pl-PL" i="1" baseline="-25000" dirty="0" smtClean="0"/>
              <a:t>e</a:t>
            </a:r>
            <a:r>
              <a:rPr lang="pl-PL" i="1" dirty="0" smtClean="0"/>
              <a:t> ≡ R</a:t>
            </a:r>
            <a:r>
              <a:rPr lang="pl-PL" i="1" baseline="-25000" dirty="0" smtClean="0"/>
              <a:t>e min</a:t>
            </a:r>
            <a:r>
              <a:rPr lang="pl-PL" i="1" dirty="0" smtClean="0"/>
              <a:t> </a:t>
            </a:r>
            <a:endParaRPr lang="pl-PL" i="1" dirty="0"/>
          </a:p>
        </p:txBody>
      </p:sp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72040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29</a:t>
            </a:fld>
            <a:endParaRPr lang="pl-PL" dirty="0"/>
          </a:p>
        </p:txBody>
      </p:sp>
      <p:grpSp>
        <p:nvGrpSpPr>
          <p:cNvPr id="3" name="Grupa 37"/>
          <p:cNvGrpSpPr/>
          <p:nvPr/>
        </p:nvGrpSpPr>
        <p:grpSpPr>
          <a:xfrm>
            <a:off x="0" y="0"/>
            <a:ext cx="9144000" cy="6073690"/>
            <a:chOff x="0" y="0"/>
            <a:chExt cx="9144000" cy="6073690"/>
          </a:xfrm>
        </p:grpSpPr>
        <p:grpSp>
          <p:nvGrpSpPr>
            <p:cNvPr id="4" name="Grupa 23"/>
            <p:cNvGrpSpPr/>
            <p:nvPr/>
          </p:nvGrpSpPr>
          <p:grpSpPr>
            <a:xfrm>
              <a:off x="384056" y="1258156"/>
              <a:ext cx="6351829" cy="4815534"/>
              <a:chOff x="1511660" y="1079031"/>
              <a:chExt cx="6351829" cy="4815534"/>
            </a:xfrm>
          </p:grpSpPr>
          <p:pic>
            <p:nvPicPr>
              <p:cNvPr id="137218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11660" y="1079031"/>
                <a:ext cx="6351829" cy="48155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19" name="Łącznik prosty 18"/>
              <p:cNvCxnSpPr/>
              <p:nvPr/>
            </p:nvCxnSpPr>
            <p:spPr>
              <a:xfrm flipH="1">
                <a:off x="4977045" y="2663915"/>
                <a:ext cx="339607" cy="15751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Prostokąt 22"/>
              <p:cNvSpPr/>
              <p:nvPr/>
            </p:nvSpPr>
            <p:spPr>
              <a:xfrm>
                <a:off x="5361657" y="2339170"/>
                <a:ext cx="2000653" cy="594775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171013" name="Rectangle 5"/>
            <p:cNvSpPr>
              <a:spLocks noChangeArrowheads="1"/>
            </p:cNvSpPr>
            <p:nvPr/>
          </p:nvSpPr>
          <p:spPr bwMode="auto">
            <a:xfrm>
              <a:off x="0" y="88582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6913418" y="1673806"/>
              <a:ext cx="18703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i="1" dirty="0" smtClean="0"/>
                <a:t>R</a:t>
              </a:r>
              <a:r>
                <a:rPr lang="pl-PL" i="1" baseline="-25000" dirty="0" smtClean="0"/>
                <a:t>e</a:t>
              </a:r>
              <a:r>
                <a:rPr lang="pl-PL" i="1" dirty="0" smtClean="0"/>
                <a:t> ≡ R</a:t>
              </a:r>
              <a:r>
                <a:rPr lang="pl-PL" i="1" baseline="-25000" dirty="0" smtClean="0"/>
                <a:t>e min</a:t>
              </a:r>
              <a:r>
                <a:rPr lang="pl-PL" i="1" dirty="0" smtClean="0"/>
                <a:t> </a:t>
              </a:r>
              <a:endParaRPr lang="pl-PL" i="1" dirty="0"/>
            </a:p>
          </p:txBody>
        </p:sp>
        <p:sp>
          <p:nvSpPr>
            <p:cNvPr id="172038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l-PL"/>
            </a:p>
          </p:txBody>
        </p:sp>
        <p:sp>
          <p:nvSpPr>
            <p:cNvPr id="172040" name="Rectangle 8"/>
            <p:cNvSpPr>
              <a:spLocks noChangeArrowheads="1"/>
            </p:cNvSpPr>
            <p:nvPr/>
          </p:nvSpPr>
          <p:spPr bwMode="auto">
            <a:xfrm>
              <a:off x="0" y="86677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0" name="Łącznik prosty 29"/>
            <p:cNvCxnSpPr/>
            <p:nvPr/>
          </p:nvCxnSpPr>
          <p:spPr>
            <a:xfrm>
              <a:off x="2452272" y="1898073"/>
              <a:ext cx="4461146" cy="2978727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Łącznik prosty 31"/>
            <p:cNvCxnSpPr/>
            <p:nvPr/>
          </p:nvCxnSpPr>
          <p:spPr>
            <a:xfrm>
              <a:off x="1524000" y="2379745"/>
              <a:ext cx="2414765" cy="280185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Łącznik prosty ze strzałką 33"/>
            <p:cNvCxnSpPr/>
            <p:nvPr/>
          </p:nvCxnSpPr>
          <p:spPr>
            <a:xfrm flipH="1">
              <a:off x="2452273" y="1104900"/>
              <a:ext cx="1486492" cy="3065318"/>
            </a:xfrm>
            <a:prstGeom prst="straightConnector1">
              <a:avLst/>
            </a:prstGeom>
            <a:ln>
              <a:solidFill>
                <a:schemeClr val="tx1"/>
              </a:solidFill>
              <a:prstDash val="lgDash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pole tekstowe 35"/>
            <p:cNvSpPr txBox="1"/>
            <p:nvPr/>
          </p:nvSpPr>
          <p:spPr>
            <a:xfrm>
              <a:off x="2325450" y="750957"/>
              <a:ext cx="18635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 smtClean="0"/>
                <a:t>dokładność </a:t>
              </a:r>
            </a:p>
            <a:p>
              <a:r>
                <a:rPr lang="pl-PL" sz="2000" dirty="0" smtClean="0"/>
                <a:t>modeli </a:t>
              </a:r>
              <a:r>
                <a:rPr lang="el-GR" sz="2000" dirty="0" smtClean="0"/>
                <a:t>σ</a:t>
              </a:r>
              <a:r>
                <a:rPr lang="pl-PL" sz="2000" dirty="0" smtClean="0"/>
                <a:t> i </a:t>
              </a:r>
              <a:r>
                <a:rPr lang="el-GR" sz="2000" dirty="0" smtClean="0"/>
                <a:t>σ</a:t>
              </a:r>
              <a:r>
                <a:rPr lang="pl-PL" sz="2000" baseline="-25000" dirty="0" smtClean="0"/>
                <a:t>kr</a:t>
              </a:r>
              <a:endParaRPr lang="pl-PL" sz="2000" dirty="0"/>
            </a:p>
          </p:txBody>
        </p:sp>
      </p:grpSp>
      <p:graphicFrame>
        <p:nvGraphicFramePr>
          <p:cNvPr id="303113" name="Object 9"/>
          <p:cNvGraphicFramePr>
            <a:graphicFrameLocks noChangeAspect="1"/>
          </p:cNvGraphicFramePr>
          <p:nvPr/>
        </p:nvGraphicFramePr>
        <p:xfrm>
          <a:off x="3538538" y="331788"/>
          <a:ext cx="6132512" cy="4052887"/>
        </p:xfrm>
        <a:graphic>
          <a:graphicData uri="http://schemas.openxmlformats.org/presentationml/2006/ole">
            <p:oleObj spid="_x0000_s303113" name="Dokument" r:id="rId4" imgW="6127420" imgH="406069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1763688" y="989475"/>
            <a:ext cx="1296144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835696" y="928684"/>
            <a:ext cx="5328592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σ</a:t>
            </a:r>
            <a:r>
              <a:rPr lang="pl-PL" dirty="0" smtClean="0"/>
              <a:t> </a:t>
            </a:r>
            <a:r>
              <a:rPr lang="el-GR" dirty="0" smtClean="0"/>
              <a:t>≤</a:t>
            </a:r>
            <a:r>
              <a:rPr lang="pl-PL" dirty="0" smtClean="0"/>
              <a:t> </a:t>
            </a:r>
            <a:r>
              <a:rPr lang="el-GR" dirty="0" smtClean="0"/>
              <a:t>σ</a:t>
            </a:r>
            <a:r>
              <a:rPr lang="pl-PL" baseline="-25000" dirty="0" err="1" smtClean="0"/>
              <a:t>dop</a:t>
            </a:r>
            <a:endParaRPr lang="pl-PL" baseline="-25000" dirty="0" smtClean="0"/>
          </a:p>
          <a:p>
            <a:r>
              <a:rPr lang="pl-PL" baseline="-25000" dirty="0" smtClean="0"/>
              <a:t>           </a:t>
            </a:r>
            <a:r>
              <a:rPr lang="pl-PL" dirty="0" smtClean="0"/>
              <a:t>     </a:t>
            </a:r>
            <a:r>
              <a:rPr lang="pl-PL" sz="2200" dirty="0" smtClean="0"/>
              <a:t> gdzie </a:t>
            </a:r>
            <a:r>
              <a:rPr lang="el-GR" dirty="0" smtClean="0"/>
              <a:t>σ</a:t>
            </a:r>
            <a:r>
              <a:rPr lang="pl-PL" baseline="-25000" dirty="0" err="1" smtClean="0"/>
              <a:t>dop</a:t>
            </a:r>
            <a:r>
              <a:rPr lang="pl-PL" dirty="0" smtClean="0"/>
              <a:t>= </a:t>
            </a:r>
            <a:r>
              <a:rPr lang="el-GR" dirty="0" smtClean="0"/>
              <a:t>σ</a:t>
            </a:r>
            <a:r>
              <a:rPr lang="pl-PL" baseline="-25000" dirty="0" smtClean="0"/>
              <a:t>kr</a:t>
            </a:r>
            <a:r>
              <a:rPr lang="pl-PL" dirty="0" smtClean="0"/>
              <a:t> /</a:t>
            </a:r>
            <a:r>
              <a:rPr lang="pl-PL" i="1" dirty="0" err="1" smtClean="0"/>
              <a:t>n</a:t>
            </a:r>
            <a:r>
              <a:rPr lang="pl-PL" baseline="-25000" dirty="0" err="1" smtClean="0"/>
              <a:t>wym</a:t>
            </a:r>
            <a:r>
              <a:rPr lang="pl-PL" baseline="-25000" dirty="0" smtClean="0"/>
              <a:t> </a:t>
            </a:r>
          </a:p>
          <a:p>
            <a:r>
              <a:rPr lang="pl-PL" baseline="-25000" dirty="0" smtClean="0"/>
              <a:t>                          </a:t>
            </a:r>
            <a:endParaRPr lang="pl-PL" sz="2000" baseline="-25000" dirty="0" smtClean="0"/>
          </a:p>
          <a:p>
            <a:r>
              <a:rPr lang="pl-PL" baseline="-25000" dirty="0" smtClean="0"/>
              <a:t> </a:t>
            </a:r>
            <a:r>
              <a:rPr lang="pl-PL" dirty="0" smtClean="0"/>
              <a:t>                      </a:t>
            </a:r>
            <a:r>
              <a:rPr lang="el-GR" dirty="0" smtClean="0"/>
              <a:t>σ</a:t>
            </a:r>
            <a:r>
              <a:rPr lang="pl-PL" baseline="-25000" dirty="0" smtClean="0"/>
              <a:t>kr  </a:t>
            </a:r>
            <a:r>
              <a:rPr lang="pl-PL" dirty="0" smtClean="0"/>
              <a:t>            </a:t>
            </a:r>
            <a:r>
              <a:rPr lang="pl-PL" i="1" dirty="0" smtClean="0"/>
              <a:t>R</a:t>
            </a:r>
            <a:r>
              <a:rPr lang="pl-PL" i="1" baseline="-25000" dirty="0" smtClean="0"/>
              <a:t>e</a:t>
            </a:r>
            <a:r>
              <a:rPr lang="pl-PL" dirty="0" smtClean="0"/>
              <a:t> , </a:t>
            </a:r>
            <a:r>
              <a:rPr lang="pl-PL" i="1" dirty="0" err="1" smtClean="0"/>
              <a:t>R</a:t>
            </a:r>
            <a:r>
              <a:rPr lang="pl-PL" i="1" baseline="-25000" dirty="0" err="1" smtClean="0"/>
              <a:t>m</a:t>
            </a:r>
            <a:r>
              <a:rPr lang="pl-PL" i="1" dirty="0" smtClean="0"/>
              <a:t> , Z, H</a:t>
            </a:r>
            <a:r>
              <a:rPr lang="pl-PL" dirty="0" smtClean="0"/>
              <a:t>, …</a:t>
            </a:r>
            <a:endParaRPr lang="pl-PL" sz="3200" baseline="-25000" dirty="0" smtClean="0"/>
          </a:p>
          <a:p>
            <a:r>
              <a:rPr lang="pl-PL" baseline="-25000" dirty="0" smtClean="0"/>
              <a:t>  </a:t>
            </a:r>
            <a:r>
              <a:rPr lang="pl-PL" dirty="0" smtClean="0"/>
              <a:t> </a:t>
            </a:r>
          </a:p>
        </p:txBody>
      </p:sp>
      <p:sp>
        <p:nvSpPr>
          <p:cNvPr id="6" name="Strzałka w prawo 5"/>
          <p:cNvSpPr/>
          <p:nvPr/>
        </p:nvSpPr>
        <p:spPr>
          <a:xfrm>
            <a:off x="4109509" y="2084410"/>
            <a:ext cx="720080" cy="216024"/>
          </a:xfrm>
          <a:prstGeom prst="rightArrow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5666511" y="5482120"/>
            <a:ext cx="195349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przygotowanie materiału w hucie</a:t>
            </a:r>
            <a:endParaRPr lang="pl-PL" sz="20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527964" y="4248119"/>
            <a:ext cx="209203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kucie, odlewanie</a:t>
            </a:r>
          </a:p>
          <a:p>
            <a:r>
              <a:rPr lang="pl-PL" sz="2000" dirty="0" smtClean="0"/>
              <a:t>+ obróbka skrawaniem</a:t>
            </a:r>
            <a:endParaRPr lang="pl-PL" sz="20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636597" y="2708231"/>
            <a:ext cx="252848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obróbka cieplno-</a:t>
            </a:r>
          </a:p>
          <a:p>
            <a:r>
              <a:rPr lang="pl-PL" sz="2000" dirty="0" smtClean="0"/>
              <a:t>-chemiczna, w tym ulepszania powierzchniowego</a:t>
            </a:r>
            <a:endParaRPr lang="pl-PL" sz="2000" dirty="0"/>
          </a:p>
        </p:txBody>
      </p:sp>
      <p:cxnSp>
        <p:nvCxnSpPr>
          <p:cNvPr id="13" name="Łącznik prosty ze strzałką 12"/>
          <p:cNvCxnSpPr/>
          <p:nvPr/>
        </p:nvCxnSpPr>
        <p:spPr>
          <a:xfrm rot="5400000" flipH="1" flipV="1">
            <a:off x="6058032" y="5373424"/>
            <a:ext cx="217393" cy="1588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>
            <a:endCxn id="9" idx="2"/>
          </p:cNvCxnSpPr>
          <p:nvPr/>
        </p:nvCxnSpPr>
        <p:spPr>
          <a:xfrm rot="16200000" flipV="1">
            <a:off x="5795053" y="4137457"/>
            <a:ext cx="228160" cy="16586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 rot="16200000">
            <a:off x="6468080" y="4296446"/>
            <a:ext cx="350387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spc="710" dirty="0" smtClean="0"/>
              <a:t>kontrola jakości</a:t>
            </a:r>
            <a:endParaRPr lang="pl-PL" sz="2000" spc="710" dirty="0"/>
          </a:p>
        </p:txBody>
      </p:sp>
      <p:sp>
        <p:nvSpPr>
          <p:cNvPr id="19" name="Wygięta strzałka 18"/>
          <p:cNvSpPr/>
          <p:nvPr/>
        </p:nvSpPr>
        <p:spPr>
          <a:xfrm rot="16200000">
            <a:off x="3774432" y="2376945"/>
            <a:ext cx="670153" cy="868680"/>
          </a:xfrm>
          <a:prstGeom prst="bentArrow">
            <a:avLst/>
          </a:prstGeom>
          <a:solidFill>
            <a:srgbClr val="FFFA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cxnSp>
        <p:nvCxnSpPr>
          <p:cNvPr id="33" name="Łącznik prosty ze strzałką 32"/>
          <p:cNvCxnSpPr/>
          <p:nvPr/>
        </p:nvCxnSpPr>
        <p:spPr>
          <a:xfrm>
            <a:off x="7165083" y="3684868"/>
            <a:ext cx="854878" cy="1588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/>
          <p:nvPr/>
        </p:nvCxnSpPr>
        <p:spPr>
          <a:xfrm>
            <a:off x="7620001" y="5043053"/>
            <a:ext cx="399960" cy="1588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/>
          <p:nvPr/>
        </p:nvCxnSpPr>
        <p:spPr>
          <a:xfrm>
            <a:off x="7633851" y="5874348"/>
            <a:ext cx="399960" cy="1588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/>
          <p:cNvSpPr txBox="1"/>
          <p:nvPr/>
        </p:nvSpPr>
        <p:spPr>
          <a:xfrm>
            <a:off x="206515" y="2792314"/>
            <a:ext cx="494558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Niektóre z przyczyn </a:t>
            </a:r>
          </a:p>
          <a:p>
            <a:r>
              <a:rPr lang="pl-PL" sz="2000" b="1" dirty="0" smtClean="0"/>
              <a:t>niepewności</a:t>
            </a:r>
            <a:r>
              <a:rPr lang="pl-PL" sz="20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pl-PL" sz="1800" dirty="0" smtClean="0"/>
              <a:t> nie w pełni znany skład materiału</a:t>
            </a:r>
          </a:p>
          <a:p>
            <a:pPr>
              <a:buFont typeface="Arial" pitchFamily="34" charset="0"/>
              <a:buChar char="•"/>
            </a:pPr>
            <a:r>
              <a:rPr lang="pl-PL" sz="1800" dirty="0" smtClean="0"/>
              <a:t> niestałość warunków wytwarzania </a:t>
            </a:r>
          </a:p>
          <a:p>
            <a:r>
              <a:rPr lang="pl-PL" sz="1800" dirty="0" smtClean="0"/>
              <a:t>   półwyrobów (np. temperatury kucia, </a:t>
            </a:r>
          </a:p>
          <a:p>
            <a:r>
              <a:rPr lang="pl-PL" sz="1800" dirty="0" smtClean="0"/>
              <a:t>   szybkości schładzania, ...)</a:t>
            </a:r>
          </a:p>
          <a:p>
            <a:pPr>
              <a:buFont typeface="Arial" pitchFamily="34" charset="0"/>
              <a:buChar char="•"/>
            </a:pPr>
            <a:r>
              <a:rPr lang="pl-PL" sz="1800" dirty="0" smtClean="0"/>
              <a:t> nie w pełni znane uzyskane ważne wymiary </a:t>
            </a:r>
          </a:p>
          <a:p>
            <a:r>
              <a:rPr lang="pl-PL" sz="1800" dirty="0" smtClean="0"/>
              <a:t>  i stan  powierzchni elementów</a:t>
            </a:r>
          </a:p>
          <a:p>
            <a:pPr>
              <a:buFont typeface="Arial" pitchFamily="34" charset="0"/>
              <a:buChar char="•"/>
            </a:pPr>
            <a:r>
              <a:rPr lang="pl-PL" sz="1800" dirty="0" smtClean="0"/>
              <a:t> nie w pełni znane parametry obróbki cieplno-</a:t>
            </a:r>
          </a:p>
          <a:p>
            <a:r>
              <a:rPr lang="pl-PL" sz="1800" dirty="0" smtClean="0"/>
              <a:t>  chemicznej (np. skład chemiczny</a:t>
            </a:r>
          </a:p>
          <a:p>
            <a:r>
              <a:rPr lang="pl-PL" sz="1800" dirty="0" smtClean="0"/>
              <a:t>  mieszanki technologicznej, temperatura </a:t>
            </a:r>
          </a:p>
          <a:p>
            <a:r>
              <a:rPr lang="pl-PL" sz="1800" dirty="0" smtClean="0"/>
              <a:t>  i czas hartowania i odpuszczania, ...)</a:t>
            </a:r>
          </a:p>
          <a:p>
            <a:pPr>
              <a:buFont typeface="Arial" pitchFamily="34" charset="0"/>
              <a:buChar char="•"/>
            </a:pPr>
            <a:r>
              <a:rPr lang="pl-PL" sz="1800" dirty="0" smtClean="0"/>
              <a:t> niepełna i niedostateczna kontrola jakości</a:t>
            </a:r>
            <a:endParaRPr lang="pl-PL" sz="1800" dirty="0"/>
          </a:p>
        </p:txBody>
      </p:sp>
      <p:sp>
        <p:nvSpPr>
          <p:cNvPr id="20" name="Dowolny kształt 19"/>
          <p:cNvSpPr/>
          <p:nvPr/>
        </p:nvSpPr>
        <p:spPr>
          <a:xfrm>
            <a:off x="1769806" y="2359741"/>
            <a:ext cx="1848465" cy="943897"/>
          </a:xfrm>
          <a:custGeom>
            <a:avLst/>
            <a:gdLst>
              <a:gd name="connsiteX0" fmla="*/ 0 w 1848465"/>
              <a:gd name="connsiteY0" fmla="*/ 1002890 h 1037303"/>
              <a:gd name="connsiteX1" fmla="*/ 471949 w 1848465"/>
              <a:gd name="connsiteY1" fmla="*/ 993058 h 1037303"/>
              <a:gd name="connsiteX2" fmla="*/ 1111046 w 1848465"/>
              <a:gd name="connsiteY2" fmla="*/ 737419 h 1037303"/>
              <a:gd name="connsiteX3" fmla="*/ 1848465 w 1848465"/>
              <a:gd name="connsiteY3" fmla="*/ 0 h 1037303"/>
              <a:gd name="connsiteX4" fmla="*/ 1848465 w 1848465"/>
              <a:gd name="connsiteY4" fmla="*/ 0 h 1037303"/>
              <a:gd name="connsiteX0" fmla="*/ 0 w 1848465"/>
              <a:gd name="connsiteY0" fmla="*/ 1002890 h 1037303"/>
              <a:gd name="connsiteX1" fmla="*/ 471949 w 1848465"/>
              <a:gd name="connsiteY1" fmla="*/ 993058 h 1037303"/>
              <a:gd name="connsiteX2" fmla="*/ 1111046 w 1848465"/>
              <a:gd name="connsiteY2" fmla="*/ 737419 h 1037303"/>
              <a:gd name="connsiteX3" fmla="*/ 1848465 w 1848465"/>
              <a:gd name="connsiteY3" fmla="*/ 0 h 1037303"/>
              <a:gd name="connsiteX4" fmla="*/ 1848465 w 1848465"/>
              <a:gd name="connsiteY4" fmla="*/ 0 h 1037303"/>
              <a:gd name="connsiteX0" fmla="*/ 0 w 1848465"/>
              <a:gd name="connsiteY0" fmla="*/ 1002890 h 1037303"/>
              <a:gd name="connsiteX1" fmla="*/ 471949 w 1848465"/>
              <a:gd name="connsiteY1" fmla="*/ 993058 h 1037303"/>
              <a:gd name="connsiteX2" fmla="*/ 1111046 w 1848465"/>
              <a:gd name="connsiteY2" fmla="*/ 737419 h 1037303"/>
              <a:gd name="connsiteX3" fmla="*/ 1848465 w 1848465"/>
              <a:gd name="connsiteY3" fmla="*/ 0 h 1037303"/>
              <a:gd name="connsiteX4" fmla="*/ 1848465 w 1848465"/>
              <a:gd name="connsiteY4" fmla="*/ 0 h 1037303"/>
              <a:gd name="connsiteX0" fmla="*/ 0 w 1848465"/>
              <a:gd name="connsiteY0" fmla="*/ 1002890 h 1037303"/>
              <a:gd name="connsiteX1" fmla="*/ 471949 w 1848465"/>
              <a:gd name="connsiteY1" fmla="*/ 993058 h 1037303"/>
              <a:gd name="connsiteX2" fmla="*/ 1111046 w 1848465"/>
              <a:gd name="connsiteY2" fmla="*/ 737419 h 1037303"/>
              <a:gd name="connsiteX3" fmla="*/ 1848465 w 1848465"/>
              <a:gd name="connsiteY3" fmla="*/ 0 h 1037303"/>
              <a:gd name="connsiteX4" fmla="*/ 1848465 w 1848465"/>
              <a:gd name="connsiteY4" fmla="*/ 0 h 1037303"/>
              <a:gd name="connsiteX0" fmla="*/ 0 w 1848465"/>
              <a:gd name="connsiteY0" fmla="*/ 1002890 h 1020096"/>
              <a:gd name="connsiteX1" fmla="*/ 471949 w 1848465"/>
              <a:gd name="connsiteY1" fmla="*/ 993058 h 1020096"/>
              <a:gd name="connsiteX2" fmla="*/ 1111046 w 1848465"/>
              <a:gd name="connsiteY2" fmla="*/ 737419 h 1020096"/>
              <a:gd name="connsiteX3" fmla="*/ 1848465 w 1848465"/>
              <a:gd name="connsiteY3" fmla="*/ 0 h 1020096"/>
              <a:gd name="connsiteX4" fmla="*/ 1848465 w 1848465"/>
              <a:gd name="connsiteY4" fmla="*/ 0 h 1020096"/>
              <a:gd name="connsiteX0" fmla="*/ 0 w 1848465"/>
              <a:gd name="connsiteY0" fmla="*/ 1002890 h 1002890"/>
              <a:gd name="connsiteX1" fmla="*/ 1111046 w 1848465"/>
              <a:gd name="connsiteY1" fmla="*/ 737419 h 1002890"/>
              <a:gd name="connsiteX2" fmla="*/ 1848465 w 1848465"/>
              <a:gd name="connsiteY2" fmla="*/ 0 h 1002890"/>
              <a:gd name="connsiteX3" fmla="*/ 1848465 w 1848465"/>
              <a:gd name="connsiteY3" fmla="*/ 0 h 100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8465" h="1002890">
                <a:moveTo>
                  <a:pt x="0" y="1002890"/>
                </a:moveTo>
                <a:cubicBezTo>
                  <a:pt x="231468" y="947584"/>
                  <a:pt x="802969" y="904567"/>
                  <a:pt x="1111046" y="737419"/>
                </a:cubicBezTo>
                <a:cubicBezTo>
                  <a:pt x="1419123" y="570271"/>
                  <a:pt x="1848465" y="0"/>
                  <a:pt x="1848465" y="0"/>
                </a:cubicBezTo>
                <a:lnTo>
                  <a:pt x="1848465" y="0"/>
                </a:lnTo>
              </a:path>
            </a:pathLst>
          </a:custGeom>
          <a:ln w="28575"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/>
          <p:cNvSpPr txBox="1"/>
          <p:nvPr/>
        </p:nvSpPr>
        <p:spPr>
          <a:xfrm>
            <a:off x="0" y="49096"/>
            <a:ext cx="891111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  Np. </a:t>
            </a:r>
          </a:p>
          <a:p>
            <a:r>
              <a:rPr lang="pl-PL" sz="2200" dirty="0" smtClean="0"/>
              <a:t>         NIEPEWNOŚĆ W OBLICZENIACH WYTRZYMAŁOŚCIOWYCH</a:t>
            </a:r>
            <a:endParaRPr lang="pl-PL" sz="3600" i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30</a:t>
            </a:fld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219199" y="401784"/>
            <a:ext cx="7210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/>
              <a:t>Q = f </a:t>
            </a:r>
            <a:r>
              <a:rPr lang="pl-PL" dirty="0" smtClean="0"/>
              <a:t>(</a:t>
            </a:r>
            <a:r>
              <a:rPr lang="pl-PL" i="1" dirty="0" smtClean="0"/>
              <a:t>n</a:t>
            </a:r>
            <a:r>
              <a:rPr lang="pl-PL" dirty="0" smtClean="0"/>
              <a:t>)  - zależność jednoznaczna            </a:t>
            </a:r>
            <a:r>
              <a:rPr lang="pl-PL" i="1" dirty="0" smtClean="0"/>
              <a:t>n = </a:t>
            </a:r>
            <a:r>
              <a:rPr lang="el-GR" i="1" dirty="0" smtClean="0"/>
              <a:t>φ</a:t>
            </a:r>
            <a:r>
              <a:rPr lang="pl-PL" dirty="0" smtClean="0"/>
              <a:t>(</a:t>
            </a:r>
            <a:r>
              <a:rPr lang="pl-PL" i="1" dirty="0" smtClean="0"/>
              <a:t>Q</a:t>
            </a:r>
            <a:r>
              <a:rPr lang="pl-PL" dirty="0" smtClean="0"/>
              <a:t>)</a:t>
            </a:r>
            <a:endParaRPr lang="pl-PL" i="1" baseline="-25000" dirty="0" smtClean="0"/>
          </a:p>
        </p:txBody>
      </p:sp>
      <p:grpSp>
        <p:nvGrpSpPr>
          <p:cNvPr id="7" name="Grupa 6"/>
          <p:cNvGrpSpPr/>
          <p:nvPr/>
        </p:nvGrpSpPr>
        <p:grpSpPr>
          <a:xfrm>
            <a:off x="748144" y="1626803"/>
            <a:ext cx="7681481" cy="1077218"/>
            <a:chOff x="748144" y="1432833"/>
            <a:chExt cx="7681481" cy="1077218"/>
          </a:xfrm>
        </p:grpSpPr>
        <p:sp>
          <p:nvSpPr>
            <p:cNvPr id="5" name="Prostokąt 4"/>
            <p:cNvSpPr/>
            <p:nvPr/>
          </p:nvSpPr>
          <p:spPr>
            <a:xfrm>
              <a:off x="748144" y="1432833"/>
              <a:ext cx="1565565" cy="589931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" name="pole tekstowe 3"/>
            <p:cNvSpPr txBox="1"/>
            <p:nvPr/>
          </p:nvSpPr>
          <p:spPr>
            <a:xfrm>
              <a:off x="748144" y="1432833"/>
              <a:ext cx="3519056" cy="1077218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i="1" dirty="0" smtClean="0"/>
                <a:t>Q </a:t>
              </a:r>
              <a:r>
                <a:rPr lang="pl-PL" dirty="0" smtClean="0"/>
                <a:t>≤ </a:t>
              </a:r>
              <a:r>
                <a:rPr lang="pl-PL" i="1" dirty="0" smtClean="0"/>
                <a:t>Q</a:t>
              </a:r>
              <a:r>
                <a:rPr lang="pl-PL" baseline="-25000" dirty="0" smtClean="0"/>
                <a:t>gr </a:t>
              </a:r>
              <a:r>
                <a:rPr lang="pl-PL" dirty="0" smtClean="0"/>
                <a:t>, </a:t>
              </a:r>
              <a:endParaRPr lang="pl-PL" baseline="-25000" dirty="0" smtClean="0"/>
            </a:p>
            <a:p>
              <a:endParaRPr lang="pl-PL" i="1" baseline="-25000" dirty="0" smtClean="0"/>
            </a:p>
            <a:p>
              <a:r>
                <a:rPr lang="pl-PL" i="1" dirty="0" smtClean="0"/>
                <a:t>         </a:t>
              </a:r>
              <a:r>
                <a:rPr lang="pl-PL" dirty="0" smtClean="0"/>
                <a:t>gdzie </a:t>
              </a:r>
              <a:r>
                <a:rPr lang="pl-PL" i="1" dirty="0" smtClean="0"/>
                <a:t>Q</a:t>
              </a:r>
              <a:r>
                <a:rPr lang="pl-PL" baseline="-25000" dirty="0" smtClean="0"/>
                <a:t>gr</a:t>
              </a:r>
              <a:r>
                <a:rPr lang="pl-PL" dirty="0" smtClean="0"/>
                <a:t> = 1 - </a:t>
              </a:r>
              <a:r>
                <a:rPr lang="pl-PL" i="1" dirty="0" err="1" smtClean="0"/>
                <a:t>R</a:t>
              </a:r>
              <a:r>
                <a:rPr lang="pl-PL" baseline="-25000" dirty="0" err="1" smtClean="0"/>
                <a:t>wym</a:t>
              </a:r>
              <a:endParaRPr lang="pl-PL" dirty="0"/>
            </a:p>
          </p:txBody>
        </p:sp>
        <p:sp>
          <p:nvSpPr>
            <p:cNvPr id="6" name="pole tekstowe 5"/>
            <p:cNvSpPr txBox="1"/>
            <p:nvPr/>
          </p:nvSpPr>
          <p:spPr>
            <a:xfrm>
              <a:off x="4461164" y="1432833"/>
              <a:ext cx="39684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warunek o postaci </a:t>
              </a:r>
            </a:p>
            <a:p>
              <a:r>
                <a:rPr lang="pl-PL" dirty="0" smtClean="0"/>
                <a:t>w pełni probabilistycznej </a:t>
              </a:r>
              <a:endParaRPr lang="pl-PL" dirty="0"/>
            </a:p>
          </p:txBody>
        </p:sp>
      </p:grpSp>
      <p:sp>
        <p:nvSpPr>
          <p:cNvPr id="8" name="Prostokąt 7"/>
          <p:cNvSpPr/>
          <p:nvPr/>
        </p:nvSpPr>
        <p:spPr>
          <a:xfrm>
            <a:off x="748144" y="3874808"/>
            <a:ext cx="1225015" cy="461665"/>
          </a:xfrm>
          <a:prstGeom prst="rect">
            <a:avLst/>
          </a:prstGeom>
          <a:solidFill>
            <a:srgbClr val="FFFF99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pl-PL" i="1" dirty="0" smtClean="0"/>
              <a:t>n ≥ </a:t>
            </a:r>
            <a:r>
              <a:rPr lang="pl-PL" i="1" dirty="0" err="1" smtClean="0"/>
              <a:t>n</a:t>
            </a:r>
            <a:r>
              <a:rPr lang="pl-PL" baseline="-25000" dirty="0" err="1" smtClean="0"/>
              <a:t>wym</a:t>
            </a:r>
            <a:endParaRPr lang="pl-PL" i="1" dirty="0"/>
          </a:p>
        </p:txBody>
      </p:sp>
      <p:cxnSp>
        <p:nvCxnSpPr>
          <p:cNvPr id="10" name="Łącznik prosty ze strzałką 9"/>
          <p:cNvCxnSpPr/>
          <p:nvPr/>
        </p:nvCxnSpPr>
        <p:spPr>
          <a:xfrm flipH="1">
            <a:off x="1399309" y="863449"/>
            <a:ext cx="124691" cy="57742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rzałka w dół 10"/>
          <p:cNvSpPr/>
          <p:nvPr/>
        </p:nvSpPr>
        <p:spPr>
          <a:xfrm>
            <a:off x="748144" y="2290616"/>
            <a:ext cx="471056" cy="1584191"/>
          </a:xfrm>
          <a:prstGeom prst="downArrow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2313709" y="3837996"/>
            <a:ext cx="6359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warunek o postaci deterministycznej, uwzględniający w sposób niejawny i przybliżony losowe rozrzuty </a:t>
            </a:r>
            <a:r>
              <a:rPr lang="el-GR" dirty="0" smtClean="0"/>
              <a:t>σ</a:t>
            </a:r>
            <a:r>
              <a:rPr lang="pl-PL" dirty="0" smtClean="0"/>
              <a:t> i </a:t>
            </a:r>
            <a:r>
              <a:rPr lang="el-GR" dirty="0" smtClean="0"/>
              <a:t>σ</a:t>
            </a:r>
            <a:r>
              <a:rPr lang="pl-PL" baseline="-25000" dirty="0" smtClean="0"/>
              <a:t>kr</a:t>
            </a:r>
            <a:endParaRPr lang="pl-PL" dirty="0" smtClean="0"/>
          </a:p>
        </p:txBody>
      </p:sp>
      <p:cxnSp>
        <p:nvCxnSpPr>
          <p:cNvPr id="14" name="Łącznik prosty ze strzałką 13"/>
          <p:cNvCxnSpPr/>
          <p:nvPr/>
        </p:nvCxnSpPr>
        <p:spPr>
          <a:xfrm>
            <a:off x="5680364" y="637309"/>
            <a:ext cx="526472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748143" y="5237018"/>
            <a:ext cx="7681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Postać stosowana zwykle w obliczeniach deterministycznych</a:t>
            </a:r>
          </a:p>
          <a:p>
            <a:r>
              <a:rPr lang="pl-PL" dirty="0" smtClean="0"/>
              <a:t>(lub </a:t>
            </a:r>
            <a:r>
              <a:rPr lang="pl-PL" dirty="0" smtClean="0">
                <a:solidFill>
                  <a:srgbClr val="6600CC"/>
                </a:solidFill>
              </a:rPr>
              <a:t>postać równoważna  </a:t>
            </a:r>
            <a:r>
              <a:rPr lang="el-GR" dirty="0" smtClean="0">
                <a:solidFill>
                  <a:srgbClr val="6600CC"/>
                </a:solidFill>
              </a:rPr>
              <a:t>σ</a:t>
            </a:r>
            <a:r>
              <a:rPr lang="pl-PL" dirty="0" smtClean="0">
                <a:solidFill>
                  <a:srgbClr val="6600CC"/>
                </a:solidFill>
              </a:rPr>
              <a:t> ≤ </a:t>
            </a:r>
            <a:r>
              <a:rPr lang="el-GR" dirty="0" smtClean="0">
                <a:solidFill>
                  <a:srgbClr val="6600CC"/>
                </a:solidFill>
              </a:rPr>
              <a:t>σ</a:t>
            </a:r>
            <a:r>
              <a:rPr lang="pl-PL" baseline="-25000" dirty="0" err="1" smtClean="0">
                <a:solidFill>
                  <a:srgbClr val="6600CC"/>
                </a:solidFill>
              </a:rPr>
              <a:t>dop</a:t>
            </a:r>
            <a:r>
              <a:rPr lang="pl-PL" dirty="0" smtClean="0"/>
              <a:t>)</a:t>
            </a:r>
            <a:endParaRPr lang="pl-PL" dirty="0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1219199" y="4544291"/>
            <a:ext cx="1" cy="69272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31</a:t>
            </a:fld>
            <a:endParaRPr lang="pl-PL" dirty="0"/>
          </a:p>
        </p:txBody>
      </p:sp>
      <p:sp>
        <p:nvSpPr>
          <p:cNvPr id="129045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1" name="Grupa 30"/>
          <p:cNvGrpSpPr/>
          <p:nvPr/>
        </p:nvGrpSpPr>
        <p:grpSpPr>
          <a:xfrm>
            <a:off x="476545" y="3976"/>
            <a:ext cx="8524579" cy="6120678"/>
            <a:chOff x="476545" y="98630"/>
            <a:chExt cx="8524579" cy="6120678"/>
          </a:xfrm>
        </p:grpSpPr>
        <p:sp>
          <p:nvSpPr>
            <p:cNvPr id="129049" name="Rectangle 25"/>
            <p:cNvSpPr>
              <a:spLocks noChangeArrowheads="1"/>
            </p:cNvSpPr>
            <p:nvPr/>
          </p:nvSpPr>
          <p:spPr bwMode="auto">
            <a:xfrm>
              <a:off x="476545" y="98630"/>
              <a:ext cx="8524579" cy="4154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pl-PL" sz="1600" dirty="0" smtClean="0"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Wspornik przedstawiony na rysunku jest zespawany z ceownik</a:t>
              </a:r>
              <a:r>
                <a: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ó</a:t>
              </a:r>
              <a:r>
                <a: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w.   </a:t>
              </a:r>
              <a:endPara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  Zdefiniuj wsp</a:t>
              </a:r>
              <a:r>
                <a: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ó</a:t>
              </a:r>
              <a:r>
                <a: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łczynnik bezpieczeństwa ze względu na doraźną </a:t>
              </a:r>
              <a:r>
                <a:rPr lang="pl-PL" sz="2000" dirty="0" smtClean="0">
                  <a:ea typeface="Calibri" pitchFamily="34" charset="0"/>
                  <a:cs typeface="Times New Roman" pitchFamily="18" charset="0"/>
                </a:rPr>
                <a:t> 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pl-PL" sz="2000" dirty="0" smtClean="0">
                  <a:ea typeface="Calibri" pitchFamily="34" charset="0"/>
                  <a:cs typeface="Times New Roman" pitchFamily="18" charset="0"/>
                </a:rPr>
                <a:t>    </a:t>
              </a:r>
              <a:r>
                <a: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wytrzymałość pręta </a:t>
              </a:r>
              <a:r>
                <a:rPr kumimoji="0" lang="pl-PL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a.</a:t>
              </a:r>
              <a:endPara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  Wyznacz siłę obciążającą ten pręt, a następnie oblicz wartość wsp</a:t>
              </a:r>
              <a:r>
                <a: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ó</a:t>
              </a:r>
              <a:r>
                <a: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łczynnika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pl-PL" sz="2000" dirty="0" smtClean="0">
                  <a:ea typeface="Calibri" pitchFamily="34" charset="0"/>
                  <a:cs typeface="Times New Roman" pitchFamily="18" charset="0"/>
                </a:rPr>
                <a:t>    </a:t>
              </a:r>
              <a:r>
                <a: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bezpieczeństwa, gdy </a:t>
              </a:r>
              <a:r>
                <a:rPr kumimoji="0" lang="el-GR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α</a:t>
              </a:r>
              <a:r>
                <a:rPr kumimoji="0" lang="pl-PL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= </a:t>
              </a:r>
              <a:r>
                <a: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30°</a:t>
              </a:r>
              <a:r>
                <a:rPr kumimoji="0" lang="pl-PL" sz="2000" b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 i gdy </a:t>
              </a:r>
              <a:r>
                <a:rPr kumimoji="0" lang="el-GR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α</a:t>
              </a:r>
              <a:r>
                <a:rPr kumimoji="0" lang="pl-PL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=</a:t>
              </a:r>
              <a:r>
                <a: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35°</a:t>
              </a:r>
              <a:r>
                <a: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.</a:t>
              </a:r>
            </a:p>
            <a:p>
              <a:pPr lvl="0" eaLnBrk="0" hangingPunct="0">
                <a:buFontTx/>
                <a:buChar char="•"/>
              </a:pPr>
              <a:r>
                <a:rPr lang="pl-PL" sz="2000" dirty="0" smtClean="0">
                  <a:cs typeface="Times New Roman" pitchFamily="18" charset="0"/>
                </a:rPr>
                <a:t>    Opierając się na wykresie </a:t>
              </a:r>
              <a:r>
                <a:rPr lang="pl-PL" sz="2000" i="1" dirty="0" smtClean="0"/>
                <a:t>Q = f</a:t>
              </a:r>
              <a:r>
                <a:rPr lang="pl-PL" sz="2000" dirty="0" smtClean="0"/>
                <a:t>(</a:t>
              </a:r>
              <a:r>
                <a:rPr lang="pl-PL" sz="2000" i="1" dirty="0" smtClean="0"/>
                <a:t>n</a:t>
              </a:r>
              <a:r>
                <a:rPr lang="pl-PL" sz="2000" dirty="0" smtClean="0"/>
                <a:t>), oszacuj dla obu przypadków wartości</a:t>
              </a:r>
            </a:p>
            <a:p>
              <a:pPr lvl="0" eaLnBrk="0" hangingPunct="0"/>
              <a:r>
                <a:rPr lang="pl-PL" sz="2000" dirty="0" smtClean="0"/>
                <a:t>      prawdopodobieństwa uszkodzenia pręta.</a:t>
              </a:r>
              <a:endPara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                                                                                                    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sz="2000" dirty="0" smtClean="0">
                  <a:ea typeface="Calibri" pitchFamily="34" charset="0"/>
                  <a:cs typeface="Times New Roman" pitchFamily="18" charset="0"/>
                </a:rPr>
                <a:t>                                                   </a:t>
              </a:r>
              <a:r>
                <a: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Dane: </a:t>
              </a:r>
              <a:r>
                <a:rPr kumimoji="0" lang="pl-PL" sz="2000" b="0" i="1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F </a:t>
              </a:r>
              <a:r>
                <a:rPr kumimoji="0" lang="pl-PL" sz="2000" b="0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= 170 </a:t>
              </a:r>
              <a:r>
                <a:rPr kumimoji="0" lang="pl-PL" sz="2000" b="0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kN</a:t>
              </a:r>
              <a:r>
                <a:rPr kumimoji="0" lang="pl-PL" sz="2000" b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pl-PL" sz="2000" b="0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(!)</a:t>
              </a:r>
              <a:r>
                <a:rPr kumimoji="0" lang="pl-PL" sz="20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,</a:t>
              </a:r>
              <a:r>
                <a: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pl-PL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R</a:t>
              </a:r>
              <a:r>
                <a:rPr kumimoji="0" lang="pl-PL" sz="2000" b="0" i="1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e</a:t>
              </a:r>
              <a:r>
                <a: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= 185 </a:t>
              </a:r>
              <a:r>
                <a:rPr kumimoji="0" lang="pl-PL" sz="2000" b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MPa</a:t>
              </a:r>
              <a:r>
                <a: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, </a:t>
              </a:r>
              <a:endPara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29026" name="Group 2"/>
            <p:cNvGrpSpPr>
              <a:grpSpLocks/>
            </p:cNvGrpSpPr>
            <p:nvPr/>
          </p:nvGrpSpPr>
          <p:grpSpPr bwMode="auto">
            <a:xfrm>
              <a:off x="1519263" y="3483359"/>
              <a:ext cx="1615716" cy="2735949"/>
              <a:chOff x="2775" y="6745"/>
              <a:chExt cx="1678" cy="3035"/>
            </a:xfrm>
          </p:grpSpPr>
          <p:sp>
            <p:nvSpPr>
              <p:cNvPr id="129044" name="AutoShape 20"/>
              <p:cNvSpPr>
                <a:spLocks noChangeShapeType="1"/>
              </p:cNvSpPr>
              <p:nvPr/>
            </p:nvSpPr>
            <p:spPr bwMode="auto">
              <a:xfrm flipH="1">
                <a:off x="2775" y="7590"/>
                <a:ext cx="1185" cy="208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9043" name="AutoShape 19"/>
              <p:cNvSpPr>
                <a:spLocks noChangeShapeType="1"/>
              </p:cNvSpPr>
              <p:nvPr/>
            </p:nvSpPr>
            <p:spPr bwMode="auto">
              <a:xfrm flipH="1">
                <a:off x="2820" y="7590"/>
                <a:ext cx="1095" cy="193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9042" name="AutoShape 18"/>
              <p:cNvSpPr>
                <a:spLocks noChangeShapeType="1"/>
              </p:cNvSpPr>
              <p:nvPr/>
            </p:nvSpPr>
            <p:spPr bwMode="auto">
              <a:xfrm flipH="1">
                <a:off x="2880" y="7185"/>
                <a:ext cx="15" cy="2595"/>
              </a:xfrm>
              <a:prstGeom prst="straightConnector1">
                <a:avLst/>
              </a:prstGeom>
              <a:noFill/>
              <a:ln w="76200">
                <a:solidFill>
                  <a:srgbClr val="A5A5A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9041" name="AutoShape 17"/>
              <p:cNvSpPr>
                <a:spLocks noChangeShapeType="1"/>
              </p:cNvSpPr>
              <p:nvPr/>
            </p:nvSpPr>
            <p:spPr bwMode="auto">
              <a:xfrm flipH="1">
                <a:off x="2940" y="7185"/>
                <a:ext cx="15" cy="259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9040" name="AutoShape 16"/>
              <p:cNvSpPr>
                <a:spLocks noChangeShapeType="1"/>
              </p:cNvSpPr>
              <p:nvPr/>
            </p:nvSpPr>
            <p:spPr bwMode="auto">
              <a:xfrm flipH="1">
                <a:off x="2805" y="7185"/>
                <a:ext cx="15" cy="2595"/>
              </a:xfrm>
              <a:prstGeom prst="straightConnector1">
                <a:avLst/>
              </a:prstGeom>
              <a:noFill/>
              <a:ln w="7620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9039" name="AutoShape 15"/>
              <p:cNvSpPr>
                <a:spLocks noChangeShapeType="1"/>
              </p:cNvSpPr>
              <p:nvPr/>
            </p:nvSpPr>
            <p:spPr bwMode="auto">
              <a:xfrm>
                <a:off x="2955" y="7440"/>
                <a:ext cx="1185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9038" name="AutoShape 14"/>
              <p:cNvSpPr>
                <a:spLocks noChangeShapeType="1"/>
              </p:cNvSpPr>
              <p:nvPr/>
            </p:nvSpPr>
            <p:spPr bwMode="auto">
              <a:xfrm>
                <a:off x="2955" y="7605"/>
                <a:ext cx="1185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9037" name="AutoShape 13"/>
              <p:cNvSpPr>
                <a:spLocks noChangeShapeType="1"/>
              </p:cNvSpPr>
              <p:nvPr/>
            </p:nvSpPr>
            <p:spPr bwMode="auto">
              <a:xfrm>
                <a:off x="2940" y="7560"/>
                <a:ext cx="118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9036" name="AutoShape 12"/>
              <p:cNvSpPr>
                <a:spLocks noChangeShapeType="1"/>
              </p:cNvSpPr>
              <p:nvPr/>
            </p:nvSpPr>
            <p:spPr bwMode="auto">
              <a:xfrm>
                <a:off x="4125" y="7440"/>
                <a:ext cx="0" cy="16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9035" name="AutoShape 11"/>
              <p:cNvSpPr>
                <a:spLocks noChangeShapeType="1"/>
              </p:cNvSpPr>
              <p:nvPr/>
            </p:nvSpPr>
            <p:spPr bwMode="auto">
              <a:xfrm flipH="1">
                <a:off x="2940" y="7605"/>
                <a:ext cx="1185" cy="205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9034" name="AutoShape 10"/>
              <p:cNvSpPr>
                <a:spLocks noChangeShapeType="1"/>
              </p:cNvSpPr>
              <p:nvPr/>
            </p:nvSpPr>
            <p:spPr bwMode="auto">
              <a:xfrm flipV="1">
                <a:off x="3540" y="7050"/>
                <a:ext cx="375" cy="4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9033" name="Text Box 9"/>
              <p:cNvSpPr txBox="1">
                <a:spLocks noChangeArrowheads="1"/>
              </p:cNvSpPr>
              <p:nvPr/>
            </p:nvSpPr>
            <p:spPr bwMode="auto">
              <a:xfrm>
                <a:off x="3857" y="6745"/>
                <a:ext cx="465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a</a:t>
                </a:r>
                <a:endParaRPr kumimoji="0" lang="pl-P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9032" name="Arc 8"/>
              <p:cNvSpPr>
                <a:spLocks/>
              </p:cNvSpPr>
              <p:nvPr/>
            </p:nvSpPr>
            <p:spPr bwMode="auto">
              <a:xfrm rot="240000">
                <a:off x="2910" y="8169"/>
                <a:ext cx="543" cy="119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9796"/>
                  <a:gd name="T1" fmla="*/ 0 h 21600"/>
                  <a:gd name="T2" fmla="*/ 9796 w 9796"/>
                  <a:gd name="T3" fmla="*/ 2349 h 21600"/>
                  <a:gd name="T4" fmla="*/ 0 w 97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796" h="21600" fill="none" extrusionOk="0">
                    <a:moveTo>
                      <a:pt x="-1" y="0"/>
                    </a:moveTo>
                    <a:cubicBezTo>
                      <a:pt x="3404" y="0"/>
                      <a:pt x="6761" y="804"/>
                      <a:pt x="9795" y="2349"/>
                    </a:cubicBezTo>
                  </a:path>
                  <a:path w="9796" h="21600" stroke="0" extrusionOk="0">
                    <a:moveTo>
                      <a:pt x="-1" y="0"/>
                    </a:moveTo>
                    <a:cubicBezTo>
                      <a:pt x="3404" y="0"/>
                      <a:pt x="6761" y="804"/>
                      <a:pt x="9795" y="234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9031" name="AutoShape 7"/>
              <p:cNvSpPr>
                <a:spLocks noChangeShapeType="1"/>
              </p:cNvSpPr>
              <p:nvPr/>
            </p:nvSpPr>
            <p:spPr bwMode="auto">
              <a:xfrm>
                <a:off x="3333" y="8250"/>
                <a:ext cx="195" cy="7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9030" name="AutoShape 6"/>
              <p:cNvSpPr>
                <a:spLocks noChangeShapeType="1"/>
              </p:cNvSpPr>
              <p:nvPr/>
            </p:nvSpPr>
            <p:spPr bwMode="auto">
              <a:xfrm flipH="1" flipV="1">
                <a:off x="2925" y="8155"/>
                <a:ext cx="195" cy="1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9029" name="Text Box 5"/>
              <p:cNvSpPr txBox="1">
                <a:spLocks noChangeArrowheads="1"/>
              </p:cNvSpPr>
              <p:nvPr/>
            </p:nvSpPr>
            <p:spPr bwMode="auto">
              <a:xfrm>
                <a:off x="3000" y="7785"/>
                <a:ext cx="675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pl-PL" sz="1800" i="1" dirty="0" smtClean="0">
                    <a:cs typeface="Times New Roman" pitchFamily="18" charset="0"/>
                  </a:rPr>
                  <a:t>α</a:t>
                </a:r>
                <a:endPara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9028" name="AutoShape 4"/>
              <p:cNvSpPr>
                <a:spLocks noChangeArrowheads="1"/>
              </p:cNvSpPr>
              <p:nvPr/>
            </p:nvSpPr>
            <p:spPr bwMode="auto">
              <a:xfrm>
                <a:off x="3960" y="7560"/>
                <a:ext cx="143" cy="1155"/>
              </a:xfrm>
              <a:prstGeom prst="downArrow">
                <a:avLst>
                  <a:gd name="adj1" fmla="val 50000"/>
                  <a:gd name="adj2" fmla="val 201923"/>
                </a:avLst>
              </a:prstGeom>
              <a:solidFill>
                <a:srgbClr val="D8D8D8"/>
              </a:solidFill>
              <a:ln w="9525">
                <a:solidFill>
                  <a:srgbClr val="00B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9027" name="Text Box 3"/>
              <p:cNvSpPr txBox="1">
                <a:spLocks noChangeArrowheads="1"/>
              </p:cNvSpPr>
              <p:nvPr/>
            </p:nvSpPr>
            <p:spPr bwMode="auto">
              <a:xfrm>
                <a:off x="4048" y="8290"/>
                <a:ext cx="405" cy="5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F</a:t>
                </a:r>
                <a:endParaRPr kumimoji="0" lang="pl-P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0" name="Grupa 29"/>
            <p:cNvGrpSpPr/>
            <p:nvPr/>
          </p:nvGrpSpPr>
          <p:grpSpPr>
            <a:xfrm>
              <a:off x="3806915" y="3609020"/>
              <a:ext cx="5040559" cy="892552"/>
              <a:chOff x="3806915" y="4156628"/>
              <a:chExt cx="5040559" cy="892552"/>
            </a:xfrm>
          </p:grpSpPr>
          <p:sp>
            <p:nvSpPr>
              <p:cNvPr id="129050" name="Rectangle 26"/>
              <p:cNvSpPr>
                <a:spLocks noChangeArrowheads="1"/>
              </p:cNvSpPr>
              <p:nvPr/>
            </p:nvSpPr>
            <p:spPr bwMode="auto">
              <a:xfrm>
                <a:off x="3806915" y="4156628"/>
                <a:ext cx="5040559" cy="892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            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         pole przekroju pręta </a:t>
                </a: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a</a:t>
                </a:r>
                <a:r>
                  <a:rPr kumimoji="0" lang="pl-PL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      </a:t>
                </a:r>
                <a:r>
                  <a:rPr kumimoji="0" lang="pl-PL" sz="2000" b="0" i="1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A</a:t>
                </a:r>
                <a:r>
                  <a:rPr kumimoji="0" lang="pl-PL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= 7,1</a:t>
                </a:r>
                <a:r>
                  <a:rPr kumimoji="0" lang="pl-PL" sz="2000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cm</a:t>
                </a:r>
                <a:r>
                  <a:rPr kumimoji="0" lang="pl-PL" sz="2000" b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</a:t>
                </a:r>
                <a:r>
                  <a:rPr kumimoji="0" lang="pl-PL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.</a:t>
                </a:r>
                <a:endPara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		                                                                                                             </a:t>
                </a:r>
                <a:r>
                  <a:rPr kumimoji="0" lang="pl-PL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pl-P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9025" name="AutoShape 1"/>
              <p:cNvSpPr>
                <a:spLocks noChangeShapeType="1"/>
              </p:cNvSpPr>
              <p:nvPr/>
            </p:nvSpPr>
            <p:spPr bwMode="auto">
              <a:xfrm>
                <a:off x="6866803" y="4632103"/>
                <a:ext cx="228600" cy="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sp>
          <p:nvSpPr>
            <p:cNvPr id="27" name="pole tekstowe 26"/>
            <p:cNvSpPr txBox="1"/>
            <p:nvPr/>
          </p:nvSpPr>
          <p:spPr>
            <a:xfrm>
              <a:off x="616391" y="413665"/>
              <a:ext cx="14401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solidFill>
                    <a:srgbClr val="FF0000"/>
                  </a:solidFill>
                </a:rPr>
                <a:t>Zadanie</a:t>
              </a:r>
            </a:p>
            <a:p>
              <a:endParaRPr lang="pl-PL" dirty="0"/>
            </a:p>
          </p:txBody>
        </p:sp>
      </p:grpSp>
      <p:sp>
        <p:nvSpPr>
          <p:cNvPr id="32" name="pole tekstowe 31"/>
          <p:cNvSpPr txBox="1"/>
          <p:nvPr/>
        </p:nvSpPr>
        <p:spPr>
          <a:xfrm>
            <a:off x="3806916" y="5331404"/>
            <a:ext cx="405045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Odp.: </a:t>
            </a:r>
            <a:r>
              <a:rPr lang="pl-PL" sz="2000" i="1" dirty="0" smtClean="0"/>
              <a:t>n </a:t>
            </a:r>
            <a:r>
              <a:rPr lang="pl-PL" sz="2000" dirty="0" smtClean="0"/>
              <a:t>= 1,34             </a:t>
            </a:r>
            <a:r>
              <a:rPr lang="pl-PL" sz="2000" i="1" dirty="0" smtClean="0"/>
              <a:t>Q ≈ </a:t>
            </a:r>
            <a:r>
              <a:rPr lang="pl-PL" sz="2000" dirty="0" smtClean="0"/>
              <a:t>10</a:t>
            </a:r>
            <a:r>
              <a:rPr lang="pl-PL" sz="2000" baseline="30000" dirty="0" smtClean="0"/>
              <a:t>-8</a:t>
            </a:r>
            <a:r>
              <a:rPr lang="pl-PL" sz="2000" dirty="0" smtClean="0"/>
              <a:t> </a:t>
            </a:r>
          </a:p>
          <a:p>
            <a:r>
              <a:rPr lang="pl-PL" sz="2000" dirty="0" smtClean="0"/>
              <a:t>          </a:t>
            </a:r>
            <a:r>
              <a:rPr lang="pl-PL" sz="2000" i="1" dirty="0" smtClean="0"/>
              <a:t>n</a:t>
            </a:r>
            <a:r>
              <a:rPr lang="pl-PL" sz="2000" dirty="0" smtClean="0"/>
              <a:t> = 1,10              </a:t>
            </a:r>
            <a:r>
              <a:rPr lang="pl-PL" sz="2000" i="1" dirty="0" smtClean="0"/>
              <a:t>Q ≈ </a:t>
            </a:r>
            <a:r>
              <a:rPr lang="pl-PL" sz="2000" dirty="0" smtClean="0"/>
              <a:t>10</a:t>
            </a:r>
            <a:r>
              <a:rPr lang="pl-PL" sz="2000" baseline="30000" dirty="0" smtClean="0"/>
              <a:t>-4</a:t>
            </a:r>
            <a:endParaRPr lang="pl-PL" sz="2000" dirty="0"/>
          </a:p>
        </p:txBody>
      </p:sp>
      <p:cxnSp>
        <p:nvCxnSpPr>
          <p:cNvPr id="34" name="Łącznik prosty ze strzałką 33"/>
          <p:cNvCxnSpPr/>
          <p:nvPr/>
        </p:nvCxnSpPr>
        <p:spPr>
          <a:xfrm>
            <a:off x="5517105" y="5544235"/>
            <a:ext cx="54006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/>
          <p:nvPr/>
        </p:nvCxnSpPr>
        <p:spPr>
          <a:xfrm>
            <a:off x="5562110" y="5857682"/>
            <a:ext cx="54006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ole tekstowe 32"/>
          <p:cNvSpPr txBox="1"/>
          <p:nvPr/>
        </p:nvSpPr>
        <p:spPr>
          <a:xfrm>
            <a:off x="4764505" y="5991726"/>
            <a:ext cx="62564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4000" dirty="0" smtClean="0">
                <a:solidFill>
                  <a:srgbClr val="FF0000"/>
                </a:solidFill>
              </a:rPr>
              <a:t>!</a:t>
            </a:r>
            <a:endParaRPr lang="pl-PL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32</a:t>
            </a:fld>
            <a:endParaRPr lang="pl-PL" dirty="0"/>
          </a:p>
        </p:txBody>
      </p:sp>
      <p:sp>
        <p:nvSpPr>
          <p:cNvPr id="126988" name="Text Box 12"/>
          <p:cNvSpPr txBox="1">
            <a:spLocks noChangeArrowheads="1"/>
          </p:cNvSpPr>
          <p:nvPr/>
        </p:nvSpPr>
        <p:spPr bwMode="auto">
          <a:xfrm>
            <a:off x="4030574" y="431436"/>
            <a:ext cx="4969042" cy="33103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 wykresie jest przedstawiona gęstość prawdopodobieństwa granicy plastyczności </a:t>
            </a:r>
            <a:r>
              <a:rPr kumimoji="0" lang="pl-PL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pl-PL" sz="20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pl-PL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materiału, z kt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rego wykonano pręt obciążony siłą wzdłużną wywołującą w nim naprężenia </a:t>
            </a:r>
            <a:r>
              <a:rPr kumimoji="0" lang="pl-PL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σ </a:t>
            </a:r>
            <a:r>
              <a:rPr kumimoji="0" lang="pl-PL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(zdeterminowane)</a:t>
            </a:r>
            <a:r>
              <a:rPr kumimoji="0" lang="pl-PL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Posługując się wykresem, należy określić jakościowo, jaki wpływ na prawdopodobieństwo uszkodzenia pręta mogłoby mieć zmniejszenie wartości wsp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łczynnika bezpieczeństwa w stosunku do wartości wynikającej z wykresu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9" name="Grupa 18"/>
          <p:cNvGrpSpPr/>
          <p:nvPr/>
        </p:nvGrpSpPr>
        <p:grpSpPr>
          <a:xfrm>
            <a:off x="348372" y="836712"/>
            <a:ext cx="3799909" cy="2941205"/>
            <a:chOff x="514035" y="925513"/>
            <a:chExt cx="3402280" cy="2536953"/>
          </a:xfrm>
        </p:grpSpPr>
        <p:sp>
          <p:nvSpPr>
            <p:cNvPr id="126985" name="Text Box 9"/>
            <p:cNvSpPr txBox="1">
              <a:spLocks noChangeAspect="1" noChangeArrowheads="1"/>
            </p:cNvSpPr>
            <p:nvPr/>
          </p:nvSpPr>
          <p:spPr bwMode="auto">
            <a:xfrm>
              <a:off x="514035" y="967703"/>
              <a:ext cx="217219" cy="273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f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8" name="Grupa 17"/>
            <p:cNvGrpSpPr/>
            <p:nvPr/>
          </p:nvGrpSpPr>
          <p:grpSpPr>
            <a:xfrm>
              <a:off x="617612" y="925513"/>
              <a:ext cx="3298703" cy="2536953"/>
              <a:chOff x="47625" y="925513"/>
              <a:chExt cx="3298703" cy="2536953"/>
            </a:xfrm>
          </p:grpSpPr>
          <p:sp>
            <p:nvSpPr>
              <p:cNvPr id="126986" name="Line 10"/>
              <p:cNvSpPr>
                <a:spLocks noChangeAspect="1" noChangeShapeType="1"/>
              </p:cNvSpPr>
              <p:nvPr/>
            </p:nvSpPr>
            <p:spPr bwMode="auto">
              <a:xfrm flipV="1">
                <a:off x="128588" y="925513"/>
                <a:ext cx="0" cy="22367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6987" name="Line 11"/>
              <p:cNvSpPr>
                <a:spLocks noChangeAspect="1" noChangeShapeType="1"/>
              </p:cNvSpPr>
              <p:nvPr/>
            </p:nvSpPr>
            <p:spPr bwMode="auto">
              <a:xfrm>
                <a:off x="47625" y="3122613"/>
                <a:ext cx="30988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6984" name="Text Box 8"/>
              <p:cNvSpPr txBox="1">
                <a:spLocks noChangeAspect="1" noChangeArrowheads="1"/>
              </p:cNvSpPr>
              <p:nvPr/>
            </p:nvSpPr>
            <p:spPr bwMode="auto">
              <a:xfrm>
                <a:off x="2943224" y="3121023"/>
                <a:ext cx="403104" cy="299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8000" tIns="10800" rIns="18000" bIns="1080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R</a:t>
                </a:r>
                <a:r>
                  <a:rPr kumimoji="0" lang="en-US" sz="1600" b="0" i="1" u="none" strike="noStrike" cap="none" normalizeH="0" baseline="-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e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6983" name="Freeform 7"/>
              <p:cNvSpPr>
                <a:spLocks noChangeAspect="1"/>
              </p:cNvSpPr>
              <p:nvPr/>
            </p:nvSpPr>
            <p:spPr bwMode="auto">
              <a:xfrm>
                <a:off x="809625" y="1211263"/>
                <a:ext cx="2227263" cy="1865312"/>
              </a:xfrm>
              <a:custGeom>
                <a:avLst/>
                <a:gdLst/>
                <a:ahLst/>
                <a:cxnLst>
                  <a:cxn ang="0">
                    <a:pos x="0" y="3280"/>
                  </a:cxn>
                  <a:cxn ang="0">
                    <a:pos x="705" y="3100"/>
                  </a:cxn>
                  <a:cxn ang="0">
                    <a:pos x="1245" y="2380"/>
                  </a:cxn>
                  <a:cxn ang="0">
                    <a:pos x="2245" y="55"/>
                  </a:cxn>
                  <a:cxn ang="0">
                    <a:pos x="3510" y="2050"/>
                  </a:cxn>
                  <a:cxn ang="0">
                    <a:pos x="4182" y="2755"/>
                  </a:cxn>
                  <a:cxn ang="0">
                    <a:pos x="5160" y="3130"/>
                  </a:cxn>
                </a:cxnLst>
                <a:rect l="0" t="0" r="r" b="b"/>
                <a:pathLst>
                  <a:path w="5160" h="3280">
                    <a:moveTo>
                      <a:pt x="0" y="3280"/>
                    </a:moveTo>
                    <a:cubicBezTo>
                      <a:pt x="117" y="3250"/>
                      <a:pt x="498" y="3250"/>
                      <a:pt x="705" y="3100"/>
                    </a:cubicBezTo>
                    <a:cubicBezTo>
                      <a:pt x="912" y="2950"/>
                      <a:pt x="988" y="2887"/>
                      <a:pt x="1245" y="2380"/>
                    </a:cubicBezTo>
                    <a:cubicBezTo>
                      <a:pt x="1502" y="1873"/>
                      <a:pt x="1868" y="110"/>
                      <a:pt x="2245" y="55"/>
                    </a:cubicBezTo>
                    <a:cubicBezTo>
                      <a:pt x="2622" y="0"/>
                      <a:pt x="3187" y="1600"/>
                      <a:pt x="3510" y="2050"/>
                    </a:cubicBezTo>
                    <a:cubicBezTo>
                      <a:pt x="3833" y="2500"/>
                      <a:pt x="3907" y="2575"/>
                      <a:pt x="4182" y="2755"/>
                    </a:cubicBezTo>
                    <a:cubicBezTo>
                      <a:pt x="4457" y="2935"/>
                      <a:pt x="4956" y="3052"/>
                      <a:pt x="5160" y="313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6982" name="Line 6"/>
              <p:cNvSpPr>
                <a:spLocks noChangeShapeType="1"/>
              </p:cNvSpPr>
              <p:nvPr/>
            </p:nvSpPr>
            <p:spPr bwMode="auto">
              <a:xfrm>
                <a:off x="1271588" y="2659063"/>
                <a:ext cx="0" cy="52228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6981" name="Text Box 5"/>
              <p:cNvSpPr txBox="1">
                <a:spLocks noChangeAspect="1" noChangeArrowheads="1"/>
              </p:cNvSpPr>
              <p:nvPr/>
            </p:nvSpPr>
            <p:spPr bwMode="auto">
              <a:xfrm>
                <a:off x="1917699" y="3156069"/>
                <a:ext cx="472018" cy="3063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8000" tIns="10800" rIns="18000" bIns="1080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600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E</a:t>
                </a:r>
                <a:r>
                  <a:rPr kumimoji="0" lang="en-US" sz="16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R</a:t>
                </a:r>
                <a:r>
                  <a:rPr kumimoji="0" lang="en-US" sz="1600" b="1" i="1" u="none" strike="noStrike" cap="none" normalizeH="0" baseline="-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e</a:t>
                </a:r>
                <a:r>
                  <a:rPr kumimoji="0" lang="en-US" sz="16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 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6980" name="Line 4"/>
              <p:cNvSpPr>
                <a:spLocks noChangeShapeType="1"/>
              </p:cNvSpPr>
              <p:nvPr/>
            </p:nvSpPr>
            <p:spPr bwMode="auto">
              <a:xfrm>
                <a:off x="1962150" y="3100388"/>
                <a:ext cx="0" cy="476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6979" name="Text Box 3"/>
              <p:cNvSpPr txBox="1">
                <a:spLocks noChangeArrowheads="1"/>
              </p:cNvSpPr>
              <p:nvPr/>
            </p:nvSpPr>
            <p:spPr bwMode="auto">
              <a:xfrm>
                <a:off x="1047750" y="3101975"/>
                <a:ext cx="652714" cy="3397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6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R</a:t>
                </a:r>
                <a:r>
                  <a:rPr kumimoji="0" lang="pl-PL" sz="1600" b="0" i="1" u="none" strike="noStrike" cap="none" normalizeH="0" baseline="-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e </a:t>
                </a:r>
                <a:r>
                  <a:rPr kumimoji="0" lang="pl-PL" sz="1600" b="0" u="none" strike="noStrike" cap="none" normalizeH="0" baseline="-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min</a:t>
                </a:r>
                <a:endParaRPr kumimoji="0" lang="pl-PL" sz="16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6978" name="AutoShape 2"/>
              <p:cNvSpPr>
                <a:spLocks noChangeShapeType="1"/>
              </p:cNvSpPr>
              <p:nvPr/>
            </p:nvSpPr>
            <p:spPr bwMode="auto">
              <a:xfrm>
                <a:off x="962025" y="2952750"/>
                <a:ext cx="0" cy="22860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6977" name="Text Box 1"/>
              <p:cNvSpPr txBox="1">
                <a:spLocks noChangeArrowheads="1"/>
              </p:cNvSpPr>
              <p:nvPr/>
            </p:nvSpPr>
            <p:spPr bwMode="auto">
              <a:xfrm>
                <a:off x="771525" y="3086100"/>
                <a:ext cx="361950" cy="323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σ</a:t>
                </a:r>
                <a:endParaRPr kumimoji="0" lang="pl-PL" sz="18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1269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1" name="pole tekstowe 20"/>
          <p:cNvSpPr txBox="1"/>
          <p:nvPr/>
        </p:nvSpPr>
        <p:spPr>
          <a:xfrm>
            <a:off x="539552" y="26064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Zadanie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395859" y="4024820"/>
            <a:ext cx="8604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</a:rPr>
              <a:t>Rozwiązanie</a:t>
            </a:r>
          </a:p>
          <a:p>
            <a:r>
              <a:rPr lang="pl-PL" dirty="0" smtClean="0"/>
              <a:t>Uszkodzenie, gdy </a:t>
            </a:r>
            <a:r>
              <a:rPr lang="pl-PL" b="1" i="1" dirty="0" smtClean="0"/>
              <a:t>R</a:t>
            </a:r>
            <a:r>
              <a:rPr lang="pl-PL" b="1" i="1" baseline="-25000" dirty="0" smtClean="0"/>
              <a:t>e</a:t>
            </a:r>
            <a:r>
              <a:rPr lang="pl-PL" dirty="0" smtClean="0"/>
              <a:t> </a:t>
            </a:r>
            <a:r>
              <a:rPr lang="el-GR" i="1" dirty="0" smtClean="0"/>
              <a:t>&lt; </a:t>
            </a:r>
            <a:r>
              <a:rPr lang="el-GR" dirty="0" smtClean="0"/>
              <a:t>σ</a:t>
            </a:r>
            <a:endParaRPr lang="pl-PL" b="1" dirty="0" smtClean="0"/>
          </a:p>
          <a:p>
            <a:r>
              <a:rPr lang="pl-PL" b="1" i="1" dirty="0" smtClean="0"/>
              <a:t>                                      </a:t>
            </a:r>
            <a:r>
              <a:rPr lang="el-GR" dirty="0" smtClean="0"/>
              <a:t>σ</a:t>
            </a:r>
            <a:r>
              <a:rPr lang="pl-PL" i="1" dirty="0" smtClean="0"/>
              <a:t> – </a:t>
            </a:r>
            <a:r>
              <a:rPr lang="pl-PL" dirty="0" smtClean="0"/>
              <a:t>wielkość zdeterminowana (określona</a:t>
            </a:r>
          </a:p>
          <a:p>
            <a:r>
              <a:rPr lang="pl-PL" dirty="0" smtClean="0"/>
              <a:t>                                             wartość)</a:t>
            </a:r>
          </a:p>
          <a:p>
            <a:r>
              <a:rPr lang="pl-PL" dirty="0" smtClean="0"/>
              <a:t>                                       </a:t>
            </a:r>
            <a:r>
              <a:rPr lang="pl-PL" b="1" i="1" dirty="0" smtClean="0"/>
              <a:t>R</a:t>
            </a:r>
            <a:r>
              <a:rPr lang="pl-PL" b="1" i="1" baseline="-25000" dirty="0" smtClean="0"/>
              <a:t>e</a:t>
            </a:r>
            <a:r>
              <a:rPr lang="pl-PL" b="1" i="1" dirty="0" smtClean="0"/>
              <a:t> </a:t>
            </a:r>
            <a:r>
              <a:rPr lang="pl-PL" dirty="0" smtClean="0"/>
              <a:t>– zmienna losowa o gęstości </a:t>
            </a:r>
            <a:r>
              <a:rPr lang="pl-PL" i="1" dirty="0" smtClean="0"/>
              <a:t>f</a:t>
            </a:r>
          </a:p>
          <a:p>
            <a:r>
              <a:rPr lang="pl-PL" dirty="0" smtClean="0"/>
              <a:t>Prawdopodobieństwo uszkodzenia   </a:t>
            </a:r>
            <a:r>
              <a:rPr lang="pl-PL" i="1" dirty="0" smtClean="0"/>
              <a:t>Q</a:t>
            </a:r>
            <a:r>
              <a:rPr lang="pl-PL" dirty="0" smtClean="0"/>
              <a:t> = </a:t>
            </a:r>
            <a:r>
              <a:rPr lang="pl-PL" i="1" dirty="0" smtClean="0"/>
              <a:t>P</a:t>
            </a:r>
            <a:r>
              <a:rPr lang="pl-PL" dirty="0" smtClean="0"/>
              <a:t>{</a:t>
            </a:r>
            <a:r>
              <a:rPr lang="pl-PL" b="1" i="1" dirty="0" smtClean="0"/>
              <a:t>R</a:t>
            </a:r>
            <a:r>
              <a:rPr lang="pl-PL" b="1" i="1" baseline="-25000" dirty="0" smtClean="0"/>
              <a:t>e</a:t>
            </a:r>
            <a:r>
              <a:rPr lang="pl-PL" b="1" i="1" dirty="0" smtClean="0"/>
              <a:t> </a:t>
            </a:r>
            <a:r>
              <a:rPr lang="pl-PL" i="1" dirty="0" smtClean="0"/>
              <a:t>&lt;</a:t>
            </a:r>
            <a:r>
              <a:rPr lang="pl-PL" b="1" i="1" dirty="0" smtClean="0"/>
              <a:t> </a:t>
            </a:r>
            <a:r>
              <a:rPr lang="el-GR" dirty="0" smtClean="0"/>
              <a:t>σ</a:t>
            </a:r>
            <a:r>
              <a:rPr lang="pl-PL" dirty="0" smtClean="0"/>
              <a:t>}</a:t>
            </a:r>
            <a:r>
              <a:rPr lang="pl-PL" i="1" dirty="0" smtClean="0"/>
              <a:t> </a:t>
            </a:r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33</a:t>
            </a:fld>
            <a:endParaRPr lang="pl-PL" dirty="0"/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80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" name="Text Box 9"/>
          <p:cNvSpPr txBox="1">
            <a:spLocks noChangeAspect="1" noChangeArrowheads="1"/>
          </p:cNvSpPr>
          <p:nvPr/>
        </p:nvSpPr>
        <p:spPr bwMode="auto">
          <a:xfrm>
            <a:off x="251521" y="490157"/>
            <a:ext cx="873462" cy="57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10800" rIns="18000" bIns="1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f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49" name="Grupa 48"/>
          <p:cNvGrpSpPr/>
          <p:nvPr/>
        </p:nvGrpSpPr>
        <p:grpSpPr>
          <a:xfrm>
            <a:off x="728675" y="278650"/>
            <a:ext cx="7398720" cy="6229788"/>
            <a:chOff x="728675" y="278650"/>
            <a:chExt cx="7398720" cy="6229788"/>
          </a:xfrm>
        </p:grpSpPr>
        <p:sp>
          <p:nvSpPr>
            <p:cNvPr id="57" name="Prostokąt 56"/>
            <p:cNvSpPr/>
            <p:nvPr/>
          </p:nvSpPr>
          <p:spPr>
            <a:xfrm>
              <a:off x="5697125" y="278650"/>
              <a:ext cx="2430270" cy="877965"/>
            </a:xfrm>
            <a:prstGeom prst="rect">
              <a:avLst/>
            </a:prstGeom>
            <a:solidFill>
              <a:srgbClr val="FFFACD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Line 11"/>
            <p:cNvSpPr>
              <a:spLocks noChangeAspect="1" noChangeShapeType="1"/>
            </p:cNvSpPr>
            <p:nvPr/>
          </p:nvSpPr>
          <p:spPr bwMode="auto">
            <a:xfrm>
              <a:off x="728675" y="5708694"/>
              <a:ext cx="66581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" name="Line 10"/>
            <p:cNvSpPr>
              <a:spLocks noChangeAspect="1" noChangeShapeType="1"/>
            </p:cNvSpPr>
            <p:nvPr/>
          </p:nvSpPr>
          <p:spPr bwMode="auto">
            <a:xfrm flipV="1">
              <a:off x="902633" y="413665"/>
              <a:ext cx="0" cy="5378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" name="Text Box 8"/>
            <p:cNvSpPr txBox="1">
              <a:spLocks noChangeAspect="1" noChangeArrowheads="1"/>
            </p:cNvSpPr>
            <p:nvPr/>
          </p:nvSpPr>
          <p:spPr bwMode="auto">
            <a:xfrm>
              <a:off x="6950192" y="5692844"/>
              <a:ext cx="573034" cy="477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R</a:t>
              </a:r>
              <a:r>
                <a:rPr kumimoji="0" lang="en-US" b="0" i="1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e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Freeform 7"/>
            <p:cNvSpPr>
              <a:spLocks noChangeAspect="1"/>
            </p:cNvSpPr>
            <p:nvPr/>
          </p:nvSpPr>
          <p:spPr bwMode="auto">
            <a:xfrm>
              <a:off x="2365917" y="1100759"/>
              <a:ext cx="4785521" cy="4485202"/>
            </a:xfrm>
            <a:custGeom>
              <a:avLst/>
              <a:gdLst/>
              <a:ahLst/>
              <a:cxnLst>
                <a:cxn ang="0">
                  <a:pos x="0" y="3280"/>
                </a:cxn>
                <a:cxn ang="0">
                  <a:pos x="705" y="3100"/>
                </a:cxn>
                <a:cxn ang="0">
                  <a:pos x="1245" y="2380"/>
                </a:cxn>
                <a:cxn ang="0">
                  <a:pos x="2245" y="55"/>
                </a:cxn>
                <a:cxn ang="0">
                  <a:pos x="3510" y="2050"/>
                </a:cxn>
                <a:cxn ang="0">
                  <a:pos x="4182" y="2755"/>
                </a:cxn>
                <a:cxn ang="0">
                  <a:pos x="5160" y="3130"/>
                </a:cxn>
              </a:cxnLst>
              <a:rect l="0" t="0" r="r" b="b"/>
              <a:pathLst>
                <a:path w="5160" h="3280">
                  <a:moveTo>
                    <a:pt x="0" y="3280"/>
                  </a:moveTo>
                  <a:cubicBezTo>
                    <a:pt x="117" y="3250"/>
                    <a:pt x="498" y="3250"/>
                    <a:pt x="705" y="3100"/>
                  </a:cubicBezTo>
                  <a:cubicBezTo>
                    <a:pt x="912" y="2950"/>
                    <a:pt x="988" y="2887"/>
                    <a:pt x="1245" y="2380"/>
                  </a:cubicBezTo>
                  <a:cubicBezTo>
                    <a:pt x="1502" y="1873"/>
                    <a:pt x="1868" y="110"/>
                    <a:pt x="2245" y="55"/>
                  </a:cubicBezTo>
                  <a:cubicBezTo>
                    <a:pt x="2622" y="0"/>
                    <a:pt x="3187" y="1600"/>
                    <a:pt x="3510" y="2050"/>
                  </a:cubicBezTo>
                  <a:cubicBezTo>
                    <a:pt x="3833" y="2500"/>
                    <a:pt x="3907" y="2575"/>
                    <a:pt x="4182" y="2755"/>
                  </a:cubicBezTo>
                  <a:cubicBezTo>
                    <a:pt x="4457" y="2935"/>
                    <a:pt x="4956" y="3052"/>
                    <a:pt x="5160" y="313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3358495" y="4582039"/>
              <a:ext cx="0" cy="125585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Text Box 5"/>
            <p:cNvSpPr txBox="1">
              <a:spLocks noChangeAspect="1" noChangeArrowheads="1"/>
            </p:cNvSpPr>
            <p:nvPr/>
          </p:nvSpPr>
          <p:spPr bwMode="auto">
            <a:xfrm>
              <a:off x="4746737" y="5727197"/>
              <a:ext cx="777690" cy="564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E</a:t>
              </a:r>
              <a:r>
                <a:rPr kumimoji="0" lang="en-US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R</a:t>
              </a:r>
              <a:r>
                <a:rPr kumimoji="0" lang="en-US" b="1" i="1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e</a:t>
              </a:r>
              <a:r>
                <a:rPr kumimoji="0" lang="en-US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Line 4"/>
            <p:cNvSpPr>
              <a:spLocks noChangeShapeType="1"/>
            </p:cNvSpPr>
            <p:nvPr/>
          </p:nvSpPr>
          <p:spPr bwMode="auto">
            <a:xfrm>
              <a:off x="4842241" y="5643218"/>
              <a:ext cx="0" cy="1145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3014023" y="5792088"/>
              <a:ext cx="1828218" cy="645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pl-PL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</a:t>
              </a:r>
              <a:r>
                <a:rPr lang="pl-PL" i="1" dirty="0" smtClean="0">
                  <a:latin typeface="Arial" pitchFamily="34" charset="0"/>
                  <a:ea typeface="Calibri" pitchFamily="34" charset="0"/>
                  <a:cs typeface="Arial" pitchFamily="34" charset="0"/>
                </a:rPr>
                <a:t>R</a:t>
              </a:r>
              <a:r>
                <a:rPr lang="pl-PL" i="1" baseline="-30000" dirty="0" smtClean="0">
                  <a:latin typeface="Arial" pitchFamily="34" charset="0"/>
                  <a:ea typeface="Calibri" pitchFamily="34" charset="0"/>
                  <a:cs typeface="Arial" pitchFamily="34" charset="0"/>
                </a:rPr>
                <a:t>e</a:t>
              </a:r>
              <a:r>
                <a:rPr lang="pl-PL" i="1" dirty="0" smtClean="0">
                  <a:latin typeface="Arial" pitchFamily="34" charset="0"/>
                  <a:ea typeface="Calibri" pitchFamily="34" charset="0"/>
                  <a:cs typeface="Arial" pitchFamily="34" charset="0"/>
                </a:rPr>
                <a:t> ≡</a:t>
              </a:r>
              <a:r>
                <a:rPr kumimoji="0" lang="pl-PL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R</a:t>
              </a:r>
              <a:r>
                <a:rPr kumimoji="0" lang="pl-PL" b="0" i="1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e </a:t>
              </a:r>
              <a:r>
                <a:rPr kumimoji="0" lang="pl-PL" b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min</a:t>
              </a:r>
              <a:r>
                <a:rPr kumimoji="0" lang="pl-PL" b="0" i="1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</a:t>
              </a:r>
              <a:endPara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" name="AutoShape 2"/>
            <p:cNvSpPr>
              <a:spLocks noChangeShapeType="1"/>
            </p:cNvSpPr>
            <p:nvPr/>
          </p:nvSpPr>
          <p:spPr bwMode="auto">
            <a:xfrm>
              <a:off x="2693364" y="5288220"/>
              <a:ext cx="0" cy="5496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innerShdw blurRad="63500" dist="50800" dir="10800000">
                <a:srgbClr val="FF0000">
                  <a:alpha val="5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Text Box 1"/>
            <p:cNvSpPr txBox="1">
              <a:spLocks noChangeArrowheads="1"/>
            </p:cNvSpPr>
            <p:nvPr/>
          </p:nvSpPr>
          <p:spPr bwMode="auto">
            <a:xfrm>
              <a:off x="2394419" y="5738731"/>
              <a:ext cx="553318" cy="553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σ</a:t>
              </a:r>
              <a:endParaRPr kumimoji="0" lang="pl-PL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Prostokąt 47"/>
            <p:cNvSpPr/>
            <p:nvPr/>
          </p:nvSpPr>
          <p:spPr>
            <a:xfrm>
              <a:off x="2708794" y="6046773"/>
              <a:ext cx="4892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pl-PL" dirty="0" smtClean="0">
                  <a:latin typeface="Arial" pitchFamily="34" charset="0"/>
                  <a:ea typeface="Calibri" pitchFamily="34" charset="0"/>
                  <a:cs typeface="Arial" pitchFamily="34" charset="0"/>
                </a:rPr>
                <a:t>σ</a:t>
              </a:r>
              <a:r>
                <a:rPr lang="pl-PL" baseline="-25000" dirty="0" smtClean="0">
                  <a:latin typeface="Arial" pitchFamily="34" charset="0"/>
                  <a:ea typeface="Calibri" pitchFamily="34" charset="0"/>
                  <a:cs typeface="Arial" pitchFamily="34" charset="0"/>
                </a:rPr>
                <a:t>1</a:t>
              </a:r>
              <a:endParaRPr lang="pl-PL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8007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12160" y="345790"/>
              <a:ext cx="1390650" cy="742950"/>
            </a:xfrm>
            <a:prstGeom prst="rect">
              <a:avLst/>
            </a:prstGeom>
            <a:noFill/>
          </p:spPr>
        </p:pic>
        <p:grpSp>
          <p:nvGrpSpPr>
            <p:cNvPr id="71" name="Grupa 70"/>
            <p:cNvGrpSpPr/>
            <p:nvPr/>
          </p:nvGrpSpPr>
          <p:grpSpPr>
            <a:xfrm>
              <a:off x="2339136" y="3339375"/>
              <a:ext cx="2290014" cy="2789925"/>
              <a:chOff x="2339136" y="3321050"/>
              <a:chExt cx="2290014" cy="2789925"/>
            </a:xfrm>
          </p:grpSpPr>
          <p:cxnSp>
            <p:nvCxnSpPr>
              <p:cNvPr id="29" name="Łącznik prosty 28"/>
              <p:cNvCxnSpPr/>
              <p:nvPr/>
            </p:nvCxnSpPr>
            <p:spPr>
              <a:xfrm rot="16200000" flipH="1">
                <a:off x="2339752" y="5607242"/>
                <a:ext cx="72008" cy="7200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Łącznik prosty 30"/>
              <p:cNvCxnSpPr/>
              <p:nvPr/>
            </p:nvCxnSpPr>
            <p:spPr>
              <a:xfrm>
                <a:off x="2411760" y="5576961"/>
                <a:ext cx="135015" cy="11070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Łącznik prosty 31"/>
              <p:cNvCxnSpPr/>
              <p:nvPr/>
            </p:nvCxnSpPr>
            <p:spPr>
              <a:xfrm>
                <a:off x="2501770" y="5568549"/>
                <a:ext cx="135015" cy="11070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Łącznik prosty 32"/>
              <p:cNvCxnSpPr/>
              <p:nvPr/>
            </p:nvCxnSpPr>
            <p:spPr>
              <a:xfrm>
                <a:off x="2456765" y="5568549"/>
                <a:ext cx="135015" cy="11070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Łącznik prosty 33"/>
              <p:cNvCxnSpPr/>
              <p:nvPr/>
            </p:nvCxnSpPr>
            <p:spPr>
              <a:xfrm>
                <a:off x="2546775" y="5568549"/>
                <a:ext cx="135015" cy="11070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Łącznik prosty 34"/>
              <p:cNvCxnSpPr/>
              <p:nvPr/>
            </p:nvCxnSpPr>
            <p:spPr>
              <a:xfrm rot="16200000" flipH="1">
                <a:off x="2581434" y="5545161"/>
                <a:ext cx="110701" cy="10884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Łącznik prosty 36"/>
              <p:cNvCxnSpPr/>
              <p:nvPr/>
            </p:nvCxnSpPr>
            <p:spPr>
              <a:xfrm rot="16200000" flipH="1">
                <a:off x="2411761" y="5607242"/>
                <a:ext cx="72008" cy="7200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Łącznik prosty 37"/>
              <p:cNvCxnSpPr/>
              <p:nvPr/>
            </p:nvCxnSpPr>
            <p:spPr>
              <a:xfrm rot="16200000" flipH="1">
                <a:off x="2609781" y="5544235"/>
                <a:ext cx="72008" cy="7200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Łącznik prosty 40"/>
              <p:cNvCxnSpPr/>
              <p:nvPr/>
            </p:nvCxnSpPr>
            <p:spPr>
              <a:xfrm rot="16200000" flipH="1">
                <a:off x="2636785" y="5517232"/>
                <a:ext cx="72008" cy="7200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Łącznik prosty 46"/>
              <p:cNvCxnSpPr/>
              <p:nvPr/>
            </p:nvCxnSpPr>
            <p:spPr>
              <a:xfrm rot="16200000" flipH="1">
                <a:off x="2365917" y="5589240"/>
                <a:ext cx="98174" cy="9817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Łącznik prosty 51"/>
              <p:cNvCxnSpPr/>
              <p:nvPr/>
            </p:nvCxnSpPr>
            <p:spPr>
              <a:xfrm rot="5400000">
                <a:off x="2555938" y="5670088"/>
                <a:ext cx="88177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Łącznik prosty 53"/>
              <p:cNvCxnSpPr/>
              <p:nvPr/>
            </p:nvCxnSpPr>
            <p:spPr>
              <a:xfrm rot="10800000" flipV="1">
                <a:off x="2693364" y="5454225"/>
                <a:ext cx="303461" cy="238012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Łącznik prosty 54"/>
              <p:cNvCxnSpPr/>
              <p:nvPr/>
            </p:nvCxnSpPr>
            <p:spPr>
              <a:xfrm rot="10800000" flipV="1">
                <a:off x="2771801" y="5499230"/>
                <a:ext cx="241546" cy="18945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Łącznik prosty 55"/>
              <p:cNvCxnSpPr/>
              <p:nvPr/>
            </p:nvCxnSpPr>
            <p:spPr>
              <a:xfrm rot="10800000" flipV="1">
                <a:off x="2845094" y="5560244"/>
                <a:ext cx="151731" cy="119006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Łącznik prosty 60"/>
              <p:cNvCxnSpPr/>
              <p:nvPr/>
            </p:nvCxnSpPr>
            <p:spPr>
              <a:xfrm rot="10800000" flipV="1">
                <a:off x="2934910" y="5634245"/>
                <a:ext cx="61915" cy="48562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Łącznik prosty 62"/>
              <p:cNvCxnSpPr/>
              <p:nvPr/>
            </p:nvCxnSpPr>
            <p:spPr>
              <a:xfrm rot="10800000" flipV="1">
                <a:off x="2906816" y="5589240"/>
                <a:ext cx="105716" cy="82916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Łącznik prosty 64"/>
              <p:cNvCxnSpPr/>
              <p:nvPr/>
            </p:nvCxnSpPr>
            <p:spPr>
              <a:xfrm rot="10800000" flipV="1">
                <a:off x="2636786" y="5399510"/>
                <a:ext cx="372427" cy="292106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Łącznik prosty 65"/>
              <p:cNvCxnSpPr/>
              <p:nvPr/>
            </p:nvCxnSpPr>
            <p:spPr>
              <a:xfrm rot="10800000" flipV="1">
                <a:off x="2558349" y="5454225"/>
                <a:ext cx="303461" cy="238012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Łącznik prosty 72"/>
              <p:cNvCxnSpPr/>
              <p:nvPr/>
            </p:nvCxnSpPr>
            <p:spPr>
              <a:xfrm rot="10800000" flipV="1">
                <a:off x="2411761" y="5538056"/>
                <a:ext cx="180019" cy="141194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Łącznik prosty 74"/>
              <p:cNvCxnSpPr/>
              <p:nvPr/>
            </p:nvCxnSpPr>
            <p:spPr>
              <a:xfrm rot="10800000" flipV="1">
                <a:off x="2474151" y="5516394"/>
                <a:ext cx="207639" cy="162856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Łącznik prosty 78"/>
              <p:cNvCxnSpPr/>
              <p:nvPr/>
            </p:nvCxnSpPr>
            <p:spPr>
              <a:xfrm rot="10800000" flipV="1">
                <a:off x="2536541" y="5516394"/>
                <a:ext cx="207639" cy="162856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Łącznik prosty 79"/>
              <p:cNvCxnSpPr/>
              <p:nvPr/>
            </p:nvCxnSpPr>
            <p:spPr>
              <a:xfrm rot="10800000" flipV="1">
                <a:off x="2339136" y="5516394"/>
                <a:ext cx="207639" cy="162856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0" name="Obiekt 49"/>
              <p:cNvGraphicFramePr>
                <a:graphicFrameLocks noChangeAspect="1"/>
              </p:cNvGraphicFramePr>
              <p:nvPr/>
            </p:nvGraphicFramePr>
            <p:xfrm>
              <a:off x="4514850" y="3321050"/>
              <a:ext cx="114300" cy="215900"/>
            </p:xfrm>
            <a:graphic>
              <a:graphicData uri="http://schemas.openxmlformats.org/presentationml/2006/ole">
                <p:oleObj spid="_x0000_s128010" name="Równanie" r:id="rId4" imgW="114151" imgH="215619" progId="Equation.3">
                  <p:embed/>
                </p:oleObj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34</a:t>
            </a:fld>
            <a:endParaRPr lang="pl-PL" dirty="0"/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80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801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53" name="Grupa 52"/>
          <p:cNvGrpSpPr/>
          <p:nvPr/>
        </p:nvGrpSpPr>
        <p:grpSpPr>
          <a:xfrm>
            <a:off x="251521" y="278650"/>
            <a:ext cx="7875874" cy="6426950"/>
            <a:chOff x="251521" y="278650"/>
            <a:chExt cx="7875874" cy="6426950"/>
          </a:xfrm>
        </p:grpSpPr>
        <p:sp>
          <p:nvSpPr>
            <p:cNvPr id="57" name="Prostokąt 56"/>
            <p:cNvSpPr/>
            <p:nvPr/>
          </p:nvSpPr>
          <p:spPr>
            <a:xfrm>
              <a:off x="5697125" y="278650"/>
              <a:ext cx="2430270" cy="877965"/>
            </a:xfrm>
            <a:prstGeom prst="rect">
              <a:avLst/>
            </a:prstGeom>
            <a:solidFill>
              <a:srgbClr val="FFFACD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3" name="Grupa 17"/>
            <p:cNvGrpSpPr/>
            <p:nvPr/>
          </p:nvGrpSpPr>
          <p:grpSpPr>
            <a:xfrm>
              <a:off x="251521" y="413665"/>
              <a:ext cx="7271705" cy="5878851"/>
              <a:chOff x="251521" y="404665"/>
              <a:chExt cx="7271705" cy="5878851"/>
            </a:xfrm>
          </p:grpSpPr>
          <p:sp>
            <p:nvSpPr>
              <p:cNvPr id="4" name="Text Box 9"/>
              <p:cNvSpPr txBox="1">
                <a:spLocks noChangeAspect="1" noChangeArrowheads="1"/>
              </p:cNvSpPr>
              <p:nvPr/>
            </p:nvSpPr>
            <p:spPr bwMode="auto">
              <a:xfrm>
                <a:off x="251521" y="481157"/>
                <a:ext cx="873462" cy="5757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8000" tIns="10800" rIns="18000" bIns="1080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     f</a:t>
                </a:r>
                <a:endParaRPr kumimoji="0" lang="pl-PL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" name="Line 11"/>
              <p:cNvSpPr>
                <a:spLocks noChangeAspect="1" noChangeShapeType="1"/>
              </p:cNvSpPr>
              <p:nvPr/>
            </p:nvSpPr>
            <p:spPr bwMode="auto">
              <a:xfrm>
                <a:off x="728675" y="5687662"/>
                <a:ext cx="665811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" name="Line 10"/>
              <p:cNvSpPr>
                <a:spLocks noChangeAspect="1" noChangeShapeType="1"/>
              </p:cNvSpPr>
              <p:nvPr/>
            </p:nvSpPr>
            <p:spPr bwMode="auto">
              <a:xfrm flipV="1">
                <a:off x="902633" y="404665"/>
                <a:ext cx="0" cy="53784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" name="Text Box 8"/>
              <p:cNvSpPr txBox="1">
                <a:spLocks noChangeAspect="1" noChangeArrowheads="1"/>
              </p:cNvSpPr>
              <p:nvPr/>
            </p:nvSpPr>
            <p:spPr bwMode="auto">
              <a:xfrm>
                <a:off x="6950192" y="5683844"/>
                <a:ext cx="573034" cy="477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8000" tIns="10800" rIns="18000" bIns="1080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R</a:t>
                </a:r>
                <a:r>
                  <a:rPr kumimoji="0" lang="en-US" b="0" i="1" u="none" strike="noStrike" cap="none" normalizeH="0" baseline="-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e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" name="Freeform 7"/>
              <p:cNvSpPr>
                <a:spLocks noChangeAspect="1"/>
              </p:cNvSpPr>
              <p:nvPr/>
            </p:nvSpPr>
            <p:spPr bwMode="auto">
              <a:xfrm>
                <a:off x="2365917" y="1091759"/>
                <a:ext cx="4785521" cy="4485202"/>
              </a:xfrm>
              <a:custGeom>
                <a:avLst/>
                <a:gdLst/>
                <a:ahLst/>
                <a:cxnLst>
                  <a:cxn ang="0">
                    <a:pos x="0" y="3280"/>
                  </a:cxn>
                  <a:cxn ang="0">
                    <a:pos x="705" y="3100"/>
                  </a:cxn>
                  <a:cxn ang="0">
                    <a:pos x="1245" y="2380"/>
                  </a:cxn>
                  <a:cxn ang="0">
                    <a:pos x="2245" y="55"/>
                  </a:cxn>
                  <a:cxn ang="0">
                    <a:pos x="3510" y="2050"/>
                  </a:cxn>
                  <a:cxn ang="0">
                    <a:pos x="4182" y="2755"/>
                  </a:cxn>
                  <a:cxn ang="0">
                    <a:pos x="5160" y="3130"/>
                  </a:cxn>
                </a:cxnLst>
                <a:rect l="0" t="0" r="r" b="b"/>
                <a:pathLst>
                  <a:path w="5160" h="3280">
                    <a:moveTo>
                      <a:pt x="0" y="3280"/>
                    </a:moveTo>
                    <a:cubicBezTo>
                      <a:pt x="117" y="3250"/>
                      <a:pt x="498" y="3250"/>
                      <a:pt x="705" y="3100"/>
                    </a:cubicBezTo>
                    <a:cubicBezTo>
                      <a:pt x="912" y="2950"/>
                      <a:pt x="988" y="2887"/>
                      <a:pt x="1245" y="2380"/>
                    </a:cubicBezTo>
                    <a:cubicBezTo>
                      <a:pt x="1502" y="1873"/>
                      <a:pt x="1868" y="110"/>
                      <a:pt x="2245" y="55"/>
                    </a:cubicBezTo>
                    <a:cubicBezTo>
                      <a:pt x="2622" y="0"/>
                      <a:pt x="3187" y="1600"/>
                      <a:pt x="3510" y="2050"/>
                    </a:cubicBezTo>
                    <a:cubicBezTo>
                      <a:pt x="3833" y="2500"/>
                      <a:pt x="3907" y="2575"/>
                      <a:pt x="4182" y="2755"/>
                    </a:cubicBezTo>
                    <a:cubicBezTo>
                      <a:pt x="4457" y="2935"/>
                      <a:pt x="4956" y="3052"/>
                      <a:pt x="5160" y="313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" name="Line 6"/>
              <p:cNvSpPr>
                <a:spLocks noChangeShapeType="1"/>
              </p:cNvSpPr>
              <p:nvPr/>
            </p:nvSpPr>
            <p:spPr bwMode="auto">
              <a:xfrm>
                <a:off x="3358495" y="4573039"/>
                <a:ext cx="0" cy="125585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" name="Text Box 5"/>
              <p:cNvSpPr txBox="1">
                <a:spLocks noChangeAspect="1" noChangeArrowheads="1"/>
              </p:cNvSpPr>
              <p:nvPr/>
            </p:nvSpPr>
            <p:spPr bwMode="auto">
              <a:xfrm>
                <a:off x="4746737" y="5718197"/>
                <a:ext cx="777690" cy="564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8000" tIns="10800" rIns="18000" bIns="1080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E</a:t>
                </a:r>
                <a:r>
                  <a:rPr kumimoji="0" lang="en-US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R</a:t>
                </a:r>
                <a:r>
                  <a:rPr kumimoji="0" lang="en-US" b="1" i="1" u="none" strike="noStrike" cap="none" normalizeH="0" baseline="-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e</a:t>
                </a:r>
                <a:r>
                  <a:rPr kumimoji="0" lang="en-US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 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" name="Line 4"/>
              <p:cNvSpPr>
                <a:spLocks noChangeShapeType="1"/>
              </p:cNvSpPr>
              <p:nvPr/>
            </p:nvSpPr>
            <p:spPr bwMode="auto">
              <a:xfrm>
                <a:off x="4842241" y="5634218"/>
                <a:ext cx="0" cy="1145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3" name="Text Box 3"/>
              <p:cNvSpPr txBox="1">
                <a:spLocks noChangeArrowheads="1"/>
              </p:cNvSpPr>
              <p:nvPr/>
            </p:nvSpPr>
            <p:spPr bwMode="auto">
              <a:xfrm>
                <a:off x="2877553" y="5638035"/>
                <a:ext cx="1469422" cy="645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     R</a:t>
                </a:r>
                <a:r>
                  <a:rPr kumimoji="0" lang="pl-PL" b="0" i="1" u="none" strike="noStrike" cap="none" normalizeH="0" baseline="-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e </a:t>
                </a:r>
                <a:r>
                  <a:rPr kumimoji="0" lang="pl-PL" b="0" u="none" strike="noStrike" cap="none" normalizeH="0" baseline="-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min</a:t>
                </a:r>
                <a:endParaRPr kumimoji="0" lang="pl-PL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" name="AutoShape 2"/>
              <p:cNvSpPr>
                <a:spLocks noChangeShapeType="1"/>
              </p:cNvSpPr>
              <p:nvPr/>
            </p:nvSpPr>
            <p:spPr bwMode="auto">
              <a:xfrm>
                <a:off x="2693364" y="5279220"/>
                <a:ext cx="0" cy="54967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innerShdw blurRad="63500" dist="50800" dir="10800000">
                  <a:srgbClr val="FF0000">
                    <a:alpha val="50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5" name="Text Box 1"/>
              <p:cNvSpPr txBox="1">
                <a:spLocks noChangeArrowheads="1"/>
              </p:cNvSpPr>
              <p:nvPr/>
            </p:nvSpPr>
            <p:spPr bwMode="auto">
              <a:xfrm>
                <a:off x="2394419" y="5729731"/>
                <a:ext cx="469097" cy="5537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σ</a:t>
                </a:r>
                <a:endParaRPr kumimoji="0" lang="pl-PL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8" name="Prostokąt 47"/>
            <p:cNvSpPr/>
            <p:nvPr/>
          </p:nvSpPr>
          <p:spPr>
            <a:xfrm>
              <a:off x="2708794" y="6046773"/>
              <a:ext cx="4892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pl-PL" dirty="0" smtClean="0">
                  <a:latin typeface="Arial" pitchFamily="34" charset="0"/>
                  <a:ea typeface="Calibri" pitchFamily="34" charset="0"/>
                  <a:cs typeface="Arial" pitchFamily="34" charset="0"/>
                </a:rPr>
                <a:t>σ</a:t>
              </a:r>
              <a:r>
                <a:rPr lang="pl-PL" baseline="-25000" dirty="0" smtClean="0">
                  <a:latin typeface="Arial" pitchFamily="34" charset="0"/>
                  <a:ea typeface="Calibri" pitchFamily="34" charset="0"/>
                  <a:cs typeface="Arial" pitchFamily="34" charset="0"/>
                </a:rPr>
                <a:t>1</a:t>
              </a:r>
              <a:endParaRPr lang="pl-PL" dirty="0" smtClean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8007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12160" y="345790"/>
              <a:ext cx="1390650" cy="742950"/>
            </a:xfrm>
            <a:prstGeom prst="rect">
              <a:avLst/>
            </a:prstGeom>
            <a:noFill/>
          </p:spPr>
        </p:pic>
        <p:grpSp>
          <p:nvGrpSpPr>
            <p:cNvPr id="5" name="Grupa 70"/>
            <p:cNvGrpSpPr/>
            <p:nvPr/>
          </p:nvGrpSpPr>
          <p:grpSpPr>
            <a:xfrm>
              <a:off x="1167498" y="1043766"/>
              <a:ext cx="3461652" cy="5085534"/>
              <a:chOff x="1167498" y="1025441"/>
              <a:chExt cx="3461652" cy="5085534"/>
            </a:xfrm>
          </p:grpSpPr>
          <p:cxnSp>
            <p:nvCxnSpPr>
              <p:cNvPr id="29" name="Łącznik prosty 28"/>
              <p:cNvCxnSpPr/>
              <p:nvPr/>
            </p:nvCxnSpPr>
            <p:spPr>
              <a:xfrm rot="16200000" flipH="1">
                <a:off x="2339752" y="5607242"/>
                <a:ext cx="72008" cy="7200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Łącznik prosty 30"/>
              <p:cNvCxnSpPr/>
              <p:nvPr/>
            </p:nvCxnSpPr>
            <p:spPr>
              <a:xfrm>
                <a:off x="2411760" y="5576961"/>
                <a:ext cx="135015" cy="11070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Łącznik prosty 31"/>
              <p:cNvCxnSpPr/>
              <p:nvPr/>
            </p:nvCxnSpPr>
            <p:spPr>
              <a:xfrm>
                <a:off x="2501770" y="5568549"/>
                <a:ext cx="135015" cy="11070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Łącznik prosty 32"/>
              <p:cNvCxnSpPr/>
              <p:nvPr/>
            </p:nvCxnSpPr>
            <p:spPr>
              <a:xfrm>
                <a:off x="2456765" y="5568549"/>
                <a:ext cx="135015" cy="11070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Łącznik prosty 33"/>
              <p:cNvCxnSpPr/>
              <p:nvPr/>
            </p:nvCxnSpPr>
            <p:spPr>
              <a:xfrm>
                <a:off x="2546775" y="5568549"/>
                <a:ext cx="135015" cy="11070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Łącznik prosty 34"/>
              <p:cNvCxnSpPr/>
              <p:nvPr/>
            </p:nvCxnSpPr>
            <p:spPr>
              <a:xfrm rot="16200000" flipH="1">
                <a:off x="2581434" y="5545161"/>
                <a:ext cx="110701" cy="10884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Łącznik prosty 36"/>
              <p:cNvCxnSpPr/>
              <p:nvPr/>
            </p:nvCxnSpPr>
            <p:spPr>
              <a:xfrm rot="16200000" flipH="1">
                <a:off x="2411761" y="5607242"/>
                <a:ext cx="72008" cy="7200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Łącznik prosty 37"/>
              <p:cNvCxnSpPr/>
              <p:nvPr/>
            </p:nvCxnSpPr>
            <p:spPr>
              <a:xfrm rot="16200000" flipH="1">
                <a:off x="2609781" y="5544235"/>
                <a:ext cx="72008" cy="7200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Łącznik prosty 40"/>
              <p:cNvCxnSpPr/>
              <p:nvPr/>
            </p:nvCxnSpPr>
            <p:spPr>
              <a:xfrm rot="16200000" flipH="1">
                <a:off x="2636785" y="5517232"/>
                <a:ext cx="72008" cy="7200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Łącznik prosty 46"/>
              <p:cNvCxnSpPr/>
              <p:nvPr/>
            </p:nvCxnSpPr>
            <p:spPr>
              <a:xfrm rot="16200000" flipH="1">
                <a:off x="2365917" y="5589240"/>
                <a:ext cx="98174" cy="9817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Łącznik prosty 51"/>
              <p:cNvCxnSpPr/>
              <p:nvPr/>
            </p:nvCxnSpPr>
            <p:spPr>
              <a:xfrm rot="5400000">
                <a:off x="2555938" y="5670088"/>
                <a:ext cx="88177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Łącznik prosty 53"/>
              <p:cNvCxnSpPr/>
              <p:nvPr/>
            </p:nvCxnSpPr>
            <p:spPr>
              <a:xfrm rot="10800000" flipV="1">
                <a:off x="2693364" y="5454225"/>
                <a:ext cx="303461" cy="238012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Łącznik prosty 54"/>
              <p:cNvCxnSpPr/>
              <p:nvPr/>
            </p:nvCxnSpPr>
            <p:spPr>
              <a:xfrm rot="10800000" flipV="1">
                <a:off x="2771801" y="5499230"/>
                <a:ext cx="241546" cy="18945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Łącznik prosty 55"/>
              <p:cNvCxnSpPr/>
              <p:nvPr/>
            </p:nvCxnSpPr>
            <p:spPr>
              <a:xfrm rot="10800000" flipV="1">
                <a:off x="2845094" y="5560244"/>
                <a:ext cx="151731" cy="119006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Łącznik prosty 60"/>
              <p:cNvCxnSpPr/>
              <p:nvPr/>
            </p:nvCxnSpPr>
            <p:spPr>
              <a:xfrm rot="10800000" flipV="1">
                <a:off x="2934910" y="5634245"/>
                <a:ext cx="61915" cy="48562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Łącznik prosty 62"/>
              <p:cNvCxnSpPr/>
              <p:nvPr/>
            </p:nvCxnSpPr>
            <p:spPr>
              <a:xfrm rot="10800000" flipV="1">
                <a:off x="2906816" y="5589240"/>
                <a:ext cx="105716" cy="82916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Łącznik prosty 64"/>
              <p:cNvCxnSpPr/>
              <p:nvPr/>
            </p:nvCxnSpPr>
            <p:spPr>
              <a:xfrm rot="10800000" flipV="1">
                <a:off x="2636786" y="5399510"/>
                <a:ext cx="372427" cy="292106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Łącznik prosty 65"/>
              <p:cNvCxnSpPr/>
              <p:nvPr/>
            </p:nvCxnSpPr>
            <p:spPr>
              <a:xfrm rot="10800000" flipV="1">
                <a:off x="2558349" y="5454225"/>
                <a:ext cx="303461" cy="238012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Łącznik prosty 72"/>
              <p:cNvCxnSpPr/>
              <p:nvPr/>
            </p:nvCxnSpPr>
            <p:spPr>
              <a:xfrm rot="10800000" flipV="1">
                <a:off x="2411761" y="5538056"/>
                <a:ext cx="180019" cy="141194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Łącznik prosty 74"/>
              <p:cNvCxnSpPr/>
              <p:nvPr/>
            </p:nvCxnSpPr>
            <p:spPr>
              <a:xfrm rot="10800000" flipV="1">
                <a:off x="2474151" y="5516394"/>
                <a:ext cx="207639" cy="162856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Łącznik prosty 78"/>
              <p:cNvCxnSpPr/>
              <p:nvPr/>
            </p:nvCxnSpPr>
            <p:spPr>
              <a:xfrm rot="10800000" flipV="1">
                <a:off x="2536541" y="5516394"/>
                <a:ext cx="207639" cy="162856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Łącznik prosty 79"/>
              <p:cNvCxnSpPr/>
              <p:nvPr/>
            </p:nvCxnSpPr>
            <p:spPr>
              <a:xfrm rot="10800000" flipV="1">
                <a:off x="2339136" y="5516394"/>
                <a:ext cx="207639" cy="162856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Prostokąt 81"/>
              <p:cNvSpPr/>
              <p:nvPr/>
            </p:nvSpPr>
            <p:spPr>
              <a:xfrm>
                <a:off x="1167498" y="1025441"/>
                <a:ext cx="2578534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2000" dirty="0" smtClean="0">
                    <a:solidFill>
                      <a:srgbClr val="FF0000"/>
                    </a:solidFill>
                  </a:rPr>
                  <a:t>Prawdopodobieństwo uszkodzenia </a:t>
                </a:r>
              </a:p>
              <a:p>
                <a:r>
                  <a:rPr lang="pl-PL" sz="2200" i="1" dirty="0" smtClean="0">
                    <a:solidFill>
                      <a:srgbClr val="FF0000"/>
                    </a:solidFill>
                  </a:rPr>
                  <a:t>Q </a:t>
                </a:r>
                <a:r>
                  <a:rPr lang="pl-PL" sz="2200" dirty="0" smtClean="0">
                    <a:solidFill>
                      <a:srgbClr val="FF0000"/>
                    </a:solidFill>
                  </a:rPr>
                  <a:t>= P{</a:t>
                </a:r>
                <a:r>
                  <a:rPr lang="pl-PL" sz="2200" b="1" i="1" dirty="0" smtClean="0">
                    <a:solidFill>
                      <a:srgbClr val="FF0000"/>
                    </a:solidFill>
                  </a:rPr>
                  <a:t> R</a:t>
                </a:r>
                <a:r>
                  <a:rPr lang="pl-PL" sz="2200" b="1" i="1" baseline="-25000" dirty="0" smtClean="0">
                    <a:solidFill>
                      <a:srgbClr val="FF0000"/>
                    </a:solidFill>
                  </a:rPr>
                  <a:t>e</a:t>
                </a:r>
                <a:r>
                  <a:rPr lang="pl-PL" sz="2200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l-GR" sz="2200" i="1" dirty="0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&lt;</a:t>
                </a:r>
                <a:r>
                  <a:rPr lang="pl-PL" sz="2200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l-GR" sz="2200" dirty="0" smtClean="0">
                    <a:solidFill>
                      <a:srgbClr val="FF0000"/>
                    </a:solidFill>
                  </a:rPr>
                  <a:t>σ</a:t>
                </a:r>
                <a:r>
                  <a:rPr lang="el-GR" sz="2200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pl-PL" sz="2200" dirty="0" smtClean="0">
                    <a:solidFill>
                      <a:srgbClr val="FF0000"/>
                    </a:solidFill>
                  </a:rPr>
                  <a:t>}</a:t>
                </a:r>
              </a:p>
              <a:p>
                <a:r>
                  <a:rPr lang="pl-PL" sz="2200" i="1" dirty="0" smtClean="0">
                    <a:solidFill>
                      <a:srgbClr val="6666FF"/>
                    </a:solidFill>
                  </a:rPr>
                  <a:t>       Q</a:t>
                </a:r>
                <a:r>
                  <a:rPr lang="pl-PL" sz="2200" baseline="-25000" dirty="0" smtClean="0">
                    <a:solidFill>
                      <a:srgbClr val="6666FF"/>
                    </a:solidFill>
                  </a:rPr>
                  <a:t>1</a:t>
                </a:r>
                <a:r>
                  <a:rPr lang="pl-PL" sz="2200" i="1" dirty="0" smtClean="0">
                    <a:solidFill>
                      <a:srgbClr val="6666FF"/>
                    </a:solidFill>
                  </a:rPr>
                  <a:t> = </a:t>
                </a:r>
                <a:r>
                  <a:rPr lang="pl-PL" sz="2200" dirty="0" smtClean="0">
                    <a:solidFill>
                      <a:srgbClr val="6666FF"/>
                    </a:solidFill>
                  </a:rPr>
                  <a:t>P{</a:t>
                </a:r>
                <a:r>
                  <a:rPr lang="pl-PL" sz="2200" b="1" i="1" dirty="0" smtClean="0">
                    <a:solidFill>
                      <a:srgbClr val="6666FF"/>
                    </a:solidFill>
                  </a:rPr>
                  <a:t>R</a:t>
                </a:r>
                <a:r>
                  <a:rPr lang="pl-PL" sz="2200" b="1" i="1" baseline="-25000" dirty="0" smtClean="0">
                    <a:solidFill>
                      <a:srgbClr val="6666FF"/>
                    </a:solidFill>
                  </a:rPr>
                  <a:t>e</a:t>
                </a:r>
                <a:r>
                  <a:rPr lang="pl-PL" sz="2200" b="1" i="1" dirty="0" smtClean="0">
                    <a:solidFill>
                      <a:srgbClr val="6666FF"/>
                    </a:solidFill>
                  </a:rPr>
                  <a:t> </a:t>
                </a:r>
                <a:r>
                  <a:rPr lang="pl-PL" sz="2200" b="1" i="1" dirty="0" smtClean="0">
                    <a:solidFill>
                      <a:srgbClr val="6666FF"/>
                    </a:solidFill>
                    <a:latin typeface="Times New Roman"/>
                    <a:cs typeface="Times New Roman"/>
                  </a:rPr>
                  <a:t>&lt; </a:t>
                </a:r>
                <a:r>
                  <a:rPr lang="el-GR" sz="2200" dirty="0" smtClean="0">
                    <a:solidFill>
                      <a:srgbClr val="6666FF"/>
                    </a:solidFill>
                    <a:latin typeface="Times New Roman"/>
                    <a:cs typeface="Times New Roman"/>
                  </a:rPr>
                  <a:t>σ</a:t>
                </a:r>
                <a:r>
                  <a:rPr lang="pl-PL" sz="2200" baseline="-25000" dirty="0" smtClean="0">
                    <a:solidFill>
                      <a:srgbClr val="6666FF"/>
                    </a:solidFill>
                    <a:latin typeface="Times New Roman"/>
                    <a:cs typeface="Times New Roman"/>
                  </a:rPr>
                  <a:t>1</a:t>
                </a:r>
                <a:r>
                  <a:rPr lang="pl-PL" sz="2200" b="1" baseline="-25000" dirty="0" smtClean="0">
                    <a:solidFill>
                      <a:srgbClr val="6666FF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pl-PL" sz="2200" dirty="0" smtClean="0">
                    <a:solidFill>
                      <a:srgbClr val="6666FF"/>
                    </a:solidFill>
                    <a:latin typeface="Times New Roman"/>
                    <a:cs typeface="Times New Roman"/>
                  </a:rPr>
                  <a:t>}</a:t>
                </a:r>
                <a:r>
                  <a:rPr lang="pl-PL" sz="2200" i="1" dirty="0" smtClean="0">
                    <a:solidFill>
                      <a:srgbClr val="6666FF"/>
                    </a:solidFill>
                  </a:rPr>
                  <a:t> </a:t>
                </a:r>
                <a:r>
                  <a:rPr lang="pl-PL" sz="2200" i="1" dirty="0" smtClean="0"/>
                  <a:t> </a:t>
                </a:r>
                <a:r>
                  <a:rPr lang="pl-PL" sz="2200" dirty="0" smtClean="0"/>
                  <a:t> </a:t>
                </a:r>
                <a:endParaRPr lang="pl-PL" sz="2200" dirty="0"/>
              </a:p>
            </p:txBody>
          </p:sp>
          <p:cxnSp>
            <p:nvCxnSpPr>
              <p:cNvPr id="84" name="Łącznik prosty 83"/>
              <p:cNvCxnSpPr/>
              <p:nvPr/>
            </p:nvCxnSpPr>
            <p:spPr>
              <a:xfrm>
                <a:off x="1331640" y="2033845"/>
                <a:ext cx="1215134" cy="3600400"/>
              </a:xfrm>
              <a:prstGeom prst="line">
                <a:avLst/>
              </a:prstGeom>
              <a:ln w="6350">
                <a:solidFill>
                  <a:srgbClr val="FF000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0" name="Obiekt 49"/>
              <p:cNvGraphicFramePr>
                <a:graphicFrameLocks noChangeAspect="1"/>
              </p:cNvGraphicFramePr>
              <p:nvPr/>
            </p:nvGraphicFramePr>
            <p:xfrm>
              <a:off x="4514850" y="3321050"/>
              <a:ext cx="114300" cy="215900"/>
            </p:xfrm>
            <a:graphic>
              <a:graphicData uri="http://schemas.openxmlformats.org/presentationml/2006/ole">
                <p:oleObj spid="_x0000_s147466" name="Równanie" r:id="rId4" imgW="114151" imgH="215619" progId="Equation.3">
                  <p:embed/>
                </p:oleObj>
              </a:graphicData>
            </a:graphic>
          </p:graphicFrame>
          <p:cxnSp>
            <p:nvCxnSpPr>
              <p:cNvPr id="67" name="Łącznik prosty 66"/>
              <p:cNvCxnSpPr/>
              <p:nvPr/>
            </p:nvCxnSpPr>
            <p:spPr>
              <a:xfrm flipH="1" flipV="1">
                <a:off x="1871700" y="2348880"/>
                <a:ext cx="686648" cy="3240360"/>
              </a:xfrm>
              <a:prstGeom prst="line">
                <a:avLst/>
              </a:prstGeom>
              <a:ln w="6350">
                <a:solidFill>
                  <a:srgbClr val="66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Łącznik prosty 68"/>
              <p:cNvCxnSpPr/>
              <p:nvPr/>
            </p:nvCxnSpPr>
            <p:spPr>
              <a:xfrm flipH="1" flipV="1">
                <a:off x="1871700" y="2348880"/>
                <a:ext cx="1063209" cy="3189176"/>
              </a:xfrm>
              <a:prstGeom prst="line">
                <a:avLst/>
              </a:prstGeom>
              <a:ln w="6350">
                <a:solidFill>
                  <a:srgbClr val="66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Prostokąt 69"/>
            <p:cNvSpPr/>
            <p:nvPr/>
          </p:nvSpPr>
          <p:spPr>
            <a:xfrm>
              <a:off x="728675" y="6243935"/>
              <a:ext cx="1095172" cy="461665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pl-PL" i="1" dirty="0" smtClean="0">
                  <a:solidFill>
                    <a:srgbClr val="0070C0"/>
                  </a:solidFill>
                </a:rPr>
                <a:t>Q</a:t>
              </a:r>
              <a:r>
                <a:rPr lang="pl-PL" baseline="-25000" dirty="0" smtClean="0">
                  <a:solidFill>
                    <a:srgbClr val="0070C0"/>
                  </a:solidFill>
                </a:rPr>
                <a:t>1</a:t>
              </a:r>
              <a:r>
                <a:rPr lang="pl-PL" i="1" dirty="0" smtClean="0">
                  <a:solidFill>
                    <a:srgbClr val="0070C0"/>
                  </a:solidFill>
                </a:rPr>
                <a:t> </a:t>
              </a:r>
              <a:r>
                <a:rPr lang="pl-PL" i="1" dirty="0" smtClean="0"/>
                <a:t>&gt; </a:t>
              </a:r>
              <a:r>
                <a:rPr lang="pl-PL" i="1" dirty="0" smtClean="0">
                  <a:solidFill>
                    <a:srgbClr val="FF0000"/>
                  </a:solidFill>
                </a:rPr>
                <a:t>Q</a:t>
              </a:r>
              <a:endParaRPr lang="pl-PL" i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67544" y="-27384"/>
            <a:ext cx="86764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6666FF"/>
                </a:solidFill>
              </a:rPr>
              <a:t>Uwzględnianie losowości w obliczeniach </a:t>
            </a:r>
          </a:p>
          <a:p>
            <a:r>
              <a:rPr lang="pl-PL" dirty="0" smtClean="0"/>
              <a:t>1)  operowanie opisami probabilistycznymi naprężeń (lub obciążeń)</a:t>
            </a:r>
          </a:p>
          <a:p>
            <a:r>
              <a:rPr lang="pl-PL" dirty="0" smtClean="0"/>
              <a:t>     oraz cech i właściwości (np. mechanicznych) – </a:t>
            </a:r>
            <a:r>
              <a:rPr lang="pl-PL" b="1" dirty="0" smtClean="0"/>
              <a:t>obliczenia </a:t>
            </a:r>
          </a:p>
          <a:p>
            <a:r>
              <a:rPr lang="pl-PL" b="1" dirty="0" smtClean="0"/>
              <a:t>     probabilistyczne</a:t>
            </a:r>
            <a:endParaRPr lang="pl-PL" sz="3200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35</a:t>
            </a:fld>
            <a:endParaRPr lang="pl-PL" dirty="0"/>
          </a:p>
        </p:txBody>
      </p:sp>
      <p:sp>
        <p:nvSpPr>
          <p:cNvPr id="17" name="Dowolny kształt 16"/>
          <p:cNvSpPr/>
          <p:nvPr/>
        </p:nvSpPr>
        <p:spPr>
          <a:xfrm>
            <a:off x="169817" y="117566"/>
            <a:ext cx="287383" cy="596536"/>
          </a:xfrm>
          <a:custGeom>
            <a:avLst/>
            <a:gdLst>
              <a:gd name="connsiteX0" fmla="*/ 287383 w 287383"/>
              <a:gd name="connsiteY0" fmla="*/ 574765 h 596536"/>
              <a:gd name="connsiteX1" fmla="*/ 143692 w 287383"/>
              <a:gd name="connsiteY1" fmla="*/ 574765 h 596536"/>
              <a:gd name="connsiteX2" fmla="*/ 26126 w 287383"/>
              <a:gd name="connsiteY2" fmla="*/ 444137 h 596536"/>
              <a:gd name="connsiteX3" fmla="*/ 0 w 287383"/>
              <a:gd name="connsiteY3" fmla="*/ 0 h 596536"/>
              <a:gd name="connsiteX4" fmla="*/ 0 w 287383"/>
              <a:gd name="connsiteY4" fmla="*/ 0 h 596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383" h="596536">
                <a:moveTo>
                  <a:pt x="287383" y="574765"/>
                </a:moveTo>
                <a:cubicBezTo>
                  <a:pt x="237309" y="585650"/>
                  <a:pt x="187235" y="596536"/>
                  <a:pt x="143692" y="574765"/>
                </a:cubicBezTo>
                <a:cubicBezTo>
                  <a:pt x="100149" y="552994"/>
                  <a:pt x="50075" y="539931"/>
                  <a:pt x="26126" y="444137"/>
                </a:cubicBezTo>
                <a:cubicBezTo>
                  <a:pt x="2177" y="348343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38100"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/>
          <p:cNvGrpSpPr/>
          <p:nvPr/>
        </p:nvGrpSpPr>
        <p:grpSpPr>
          <a:xfrm>
            <a:off x="529390" y="1992673"/>
            <a:ext cx="7327975" cy="4648638"/>
            <a:chOff x="529390" y="2502130"/>
            <a:chExt cx="7327975" cy="4648638"/>
          </a:xfrm>
        </p:grpSpPr>
        <p:sp>
          <p:nvSpPr>
            <p:cNvPr id="25" name="Prostokąt 24"/>
            <p:cNvSpPr/>
            <p:nvPr/>
          </p:nvSpPr>
          <p:spPr>
            <a:xfrm>
              <a:off x="701570" y="6335491"/>
              <a:ext cx="7155795" cy="815277"/>
            </a:xfrm>
            <a:prstGeom prst="rect">
              <a:avLst/>
            </a:prstGeom>
            <a:solidFill>
              <a:srgbClr val="FFFACD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529390" y="2502130"/>
              <a:ext cx="16573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3200" dirty="0" smtClean="0">
                  <a:solidFill>
                    <a:srgbClr val="6666FF"/>
                  </a:solidFill>
                </a:rPr>
                <a:t>Częściej</a:t>
              </a:r>
              <a:endParaRPr lang="pl-PL" sz="3200" dirty="0">
                <a:solidFill>
                  <a:srgbClr val="6666FF"/>
                </a:solidFill>
              </a:endParaRPr>
            </a:p>
          </p:txBody>
        </p:sp>
        <p:sp>
          <p:nvSpPr>
            <p:cNvPr id="15" name="Wygięta strzałka 14"/>
            <p:cNvSpPr/>
            <p:nvPr/>
          </p:nvSpPr>
          <p:spPr>
            <a:xfrm rot="5400000">
              <a:off x="2245456" y="2619041"/>
              <a:ext cx="571218" cy="868680"/>
            </a:xfrm>
            <a:prstGeom prst="bentArrow">
              <a:avLst/>
            </a:prstGeom>
            <a:solidFill>
              <a:srgbClr val="FFFACD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cxnSp>
          <p:nvCxnSpPr>
            <p:cNvPr id="13" name="Łącznik prosty ze strzałką 12"/>
            <p:cNvCxnSpPr/>
            <p:nvPr/>
          </p:nvCxnSpPr>
          <p:spPr>
            <a:xfrm>
              <a:off x="2218677" y="6540069"/>
              <a:ext cx="495054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pole tekstowe 5"/>
          <p:cNvSpPr txBox="1"/>
          <p:nvPr/>
        </p:nvSpPr>
        <p:spPr>
          <a:xfrm>
            <a:off x="180474" y="2855659"/>
            <a:ext cx="8836081" cy="378565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/>
              <a:t>2)  stosowanie w </a:t>
            </a:r>
            <a:r>
              <a:rPr lang="pl-PL" b="1" dirty="0" smtClean="0"/>
              <a:t>obliczeniach deterministycznych </a:t>
            </a:r>
            <a:r>
              <a:rPr lang="pl-PL" dirty="0" smtClean="0"/>
              <a:t>współczynników</a:t>
            </a:r>
          </a:p>
          <a:p>
            <a:r>
              <a:rPr lang="pl-PL" dirty="0" smtClean="0"/>
              <a:t>      uwzględniających rozrzuty losowe właściwości materiału </a:t>
            </a:r>
          </a:p>
          <a:p>
            <a:r>
              <a:rPr lang="pl-PL" dirty="0" smtClean="0"/>
              <a:t>      lub elementu (wymagany poziom „niezawodności”), np.     </a:t>
            </a:r>
          </a:p>
          <a:p>
            <a:r>
              <a:rPr lang="pl-PL" dirty="0" smtClean="0"/>
              <a:t>     - </a:t>
            </a:r>
            <a:r>
              <a:rPr lang="pl-PL" i="1" dirty="0" err="1" smtClean="0"/>
              <a:t>c</a:t>
            </a:r>
            <a:r>
              <a:rPr lang="pl-PL" i="1" baseline="-25000" dirty="0" err="1" smtClean="0"/>
              <a:t>r</a:t>
            </a:r>
            <a:r>
              <a:rPr lang="pl-PL" i="1" dirty="0" smtClean="0"/>
              <a:t>  </a:t>
            </a:r>
            <a:r>
              <a:rPr lang="pl-PL" dirty="0" smtClean="0"/>
              <a:t>w obliczeniach zmęczeniowych</a:t>
            </a:r>
          </a:p>
          <a:p>
            <a:r>
              <a:rPr lang="pl-PL" dirty="0" smtClean="0"/>
              <a:t>     - </a:t>
            </a:r>
            <a:r>
              <a:rPr lang="pl-PL" i="1" dirty="0" smtClean="0"/>
              <a:t>a</a:t>
            </a:r>
            <a:r>
              <a:rPr lang="pl-PL" i="1" baseline="-25000" dirty="0" smtClean="0"/>
              <a:t>R</a:t>
            </a:r>
            <a:r>
              <a:rPr lang="pl-PL" i="1" dirty="0" smtClean="0"/>
              <a:t>  </a:t>
            </a:r>
            <a:r>
              <a:rPr lang="pl-PL" dirty="0" smtClean="0"/>
              <a:t>w obliczeniach łożysk tocznych</a:t>
            </a:r>
          </a:p>
          <a:p>
            <a:endParaRPr lang="pl-PL" dirty="0" smtClean="0"/>
          </a:p>
          <a:p>
            <a:r>
              <a:rPr lang="pl-PL" dirty="0" smtClean="0"/>
              <a:t>  oraz </a:t>
            </a:r>
            <a:r>
              <a:rPr lang="pl-PL" dirty="0" err="1" smtClean="0"/>
              <a:t>kwantyli</a:t>
            </a:r>
            <a:r>
              <a:rPr lang="pl-PL" dirty="0" smtClean="0"/>
              <a:t> wytrzymałości materiału określanych dla</a:t>
            </a:r>
          </a:p>
          <a:p>
            <a:r>
              <a:rPr lang="pl-PL" dirty="0" smtClean="0"/>
              <a:t>       - </a:t>
            </a:r>
            <a:r>
              <a:rPr lang="pl-PL" i="1" dirty="0" err="1" smtClean="0"/>
              <a:t>r</a:t>
            </a:r>
            <a:r>
              <a:rPr lang="pl-PL" i="1" dirty="0" smtClean="0"/>
              <a:t> = </a:t>
            </a:r>
            <a:r>
              <a:rPr lang="pl-PL" dirty="0" smtClean="0"/>
              <a:t>0,99</a:t>
            </a:r>
            <a:r>
              <a:rPr lang="pl-PL" i="1" dirty="0" smtClean="0"/>
              <a:t>  </a:t>
            </a:r>
            <a:r>
              <a:rPr lang="pl-PL" dirty="0" smtClean="0"/>
              <a:t>w</a:t>
            </a:r>
            <a:r>
              <a:rPr lang="pl-PL" i="1" dirty="0" smtClean="0"/>
              <a:t> </a:t>
            </a:r>
            <a:r>
              <a:rPr lang="pl-PL" dirty="0" smtClean="0"/>
              <a:t>obliczeniach zmęczeniowych kół zębatych</a:t>
            </a:r>
          </a:p>
          <a:p>
            <a:r>
              <a:rPr lang="pl-PL" dirty="0" smtClean="0"/>
              <a:t>       - </a:t>
            </a:r>
            <a:r>
              <a:rPr lang="pl-PL" i="1" dirty="0" err="1" smtClean="0"/>
              <a:t>r</a:t>
            </a:r>
            <a:r>
              <a:rPr lang="pl-PL" i="1" dirty="0" smtClean="0"/>
              <a:t> </a:t>
            </a:r>
            <a:r>
              <a:rPr lang="pl-PL" i="1" dirty="0" smtClean="0">
                <a:latin typeface="Times New Roman"/>
                <a:cs typeface="Times New Roman"/>
              </a:rPr>
              <a:t>≈ </a:t>
            </a:r>
            <a:r>
              <a:rPr lang="pl-PL" dirty="0" smtClean="0">
                <a:latin typeface="Times New Roman"/>
                <a:cs typeface="Times New Roman"/>
              </a:rPr>
              <a:t>0,98</a:t>
            </a:r>
            <a:r>
              <a:rPr lang="pl-PL" i="1" dirty="0" smtClean="0"/>
              <a:t>           </a:t>
            </a:r>
            <a:r>
              <a:rPr lang="pl-PL" dirty="0" smtClean="0"/>
              <a:t>(</a:t>
            </a:r>
            <a:r>
              <a:rPr lang="pl-PL" i="1" dirty="0" smtClean="0"/>
              <a:t>R</a:t>
            </a:r>
            <a:r>
              <a:rPr lang="pl-PL" i="1" baseline="-25000" dirty="0" smtClean="0"/>
              <a:t>e</a:t>
            </a:r>
            <a:r>
              <a:rPr lang="pl-PL" i="1" dirty="0" smtClean="0"/>
              <a:t> </a:t>
            </a:r>
            <a:r>
              <a:rPr lang="pl-PL" dirty="0" smtClean="0"/>
              <a:t>, </a:t>
            </a:r>
            <a:r>
              <a:rPr lang="pl-PL" i="1" dirty="0" err="1" smtClean="0"/>
              <a:t>R</a:t>
            </a:r>
            <a:r>
              <a:rPr lang="pl-PL" i="1" baseline="-25000" dirty="0" err="1" smtClean="0"/>
              <a:t>m</a:t>
            </a:r>
            <a:r>
              <a:rPr lang="pl-PL" i="1" dirty="0" smtClean="0"/>
              <a:t> </a:t>
            </a:r>
            <a:r>
              <a:rPr lang="pl-PL" dirty="0" smtClean="0"/>
              <a:t>) w obliczeniach ze względu </a:t>
            </a:r>
          </a:p>
          <a:p>
            <a:r>
              <a:rPr lang="pl-PL" dirty="0" smtClean="0"/>
              <a:t>                                na wytrzymałość doraźną     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67544" y="-27384"/>
            <a:ext cx="86764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6666FF"/>
                </a:solidFill>
              </a:rPr>
              <a:t>Uwzględnianie losowości w obliczeniach </a:t>
            </a:r>
          </a:p>
          <a:p>
            <a:r>
              <a:rPr lang="pl-PL" dirty="0" smtClean="0"/>
              <a:t>1)  operowanie opisami probabilistycznymi naprężeń (lub obciążeń)</a:t>
            </a:r>
          </a:p>
          <a:p>
            <a:r>
              <a:rPr lang="pl-PL" dirty="0" smtClean="0"/>
              <a:t>     oraz cech i właściwości (np. mechanicznych) – </a:t>
            </a:r>
            <a:r>
              <a:rPr lang="pl-PL" b="1" dirty="0" smtClean="0"/>
              <a:t>obliczenia </a:t>
            </a:r>
          </a:p>
          <a:p>
            <a:r>
              <a:rPr lang="pl-PL" b="1" dirty="0" smtClean="0"/>
              <a:t>     probabilistyczne</a:t>
            </a:r>
            <a:endParaRPr lang="pl-PL" sz="3200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36</a:t>
            </a:fld>
            <a:endParaRPr lang="pl-PL" dirty="0"/>
          </a:p>
        </p:txBody>
      </p:sp>
      <p:cxnSp>
        <p:nvCxnSpPr>
          <p:cNvPr id="20" name="Łącznik prosty ze strzałką 19"/>
          <p:cNvCxnSpPr/>
          <p:nvPr/>
        </p:nvCxnSpPr>
        <p:spPr>
          <a:xfrm flipV="1">
            <a:off x="8803501" y="306700"/>
            <a:ext cx="108645" cy="5310589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 flipH="1">
            <a:off x="7857365" y="5605257"/>
            <a:ext cx="945106" cy="42535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wolny kształt 16"/>
          <p:cNvSpPr/>
          <p:nvPr/>
        </p:nvSpPr>
        <p:spPr>
          <a:xfrm>
            <a:off x="169817" y="117566"/>
            <a:ext cx="287383" cy="596536"/>
          </a:xfrm>
          <a:custGeom>
            <a:avLst/>
            <a:gdLst>
              <a:gd name="connsiteX0" fmla="*/ 287383 w 287383"/>
              <a:gd name="connsiteY0" fmla="*/ 574765 h 596536"/>
              <a:gd name="connsiteX1" fmla="*/ 143692 w 287383"/>
              <a:gd name="connsiteY1" fmla="*/ 574765 h 596536"/>
              <a:gd name="connsiteX2" fmla="*/ 26126 w 287383"/>
              <a:gd name="connsiteY2" fmla="*/ 444137 h 596536"/>
              <a:gd name="connsiteX3" fmla="*/ 0 w 287383"/>
              <a:gd name="connsiteY3" fmla="*/ 0 h 596536"/>
              <a:gd name="connsiteX4" fmla="*/ 0 w 287383"/>
              <a:gd name="connsiteY4" fmla="*/ 0 h 596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383" h="596536">
                <a:moveTo>
                  <a:pt x="287383" y="574765"/>
                </a:moveTo>
                <a:cubicBezTo>
                  <a:pt x="237309" y="585650"/>
                  <a:pt x="187235" y="596536"/>
                  <a:pt x="143692" y="574765"/>
                </a:cubicBezTo>
                <a:cubicBezTo>
                  <a:pt x="100149" y="552994"/>
                  <a:pt x="50075" y="539931"/>
                  <a:pt x="26126" y="444137"/>
                </a:cubicBezTo>
                <a:cubicBezTo>
                  <a:pt x="2177" y="348343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38100"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Dowolny kształt 17"/>
          <p:cNvSpPr/>
          <p:nvPr/>
        </p:nvSpPr>
        <p:spPr>
          <a:xfrm flipV="1">
            <a:off x="163775" y="5662899"/>
            <a:ext cx="525763" cy="900040"/>
          </a:xfrm>
          <a:custGeom>
            <a:avLst/>
            <a:gdLst>
              <a:gd name="connsiteX0" fmla="*/ 287383 w 287383"/>
              <a:gd name="connsiteY0" fmla="*/ 574765 h 596536"/>
              <a:gd name="connsiteX1" fmla="*/ 143692 w 287383"/>
              <a:gd name="connsiteY1" fmla="*/ 574765 h 596536"/>
              <a:gd name="connsiteX2" fmla="*/ 26126 w 287383"/>
              <a:gd name="connsiteY2" fmla="*/ 444137 h 596536"/>
              <a:gd name="connsiteX3" fmla="*/ 0 w 287383"/>
              <a:gd name="connsiteY3" fmla="*/ 0 h 596536"/>
              <a:gd name="connsiteX4" fmla="*/ 0 w 287383"/>
              <a:gd name="connsiteY4" fmla="*/ 0 h 596536"/>
              <a:gd name="connsiteX0" fmla="*/ 521409 w 521409"/>
              <a:gd name="connsiteY0" fmla="*/ 596536 h 607421"/>
              <a:gd name="connsiteX1" fmla="*/ 143692 w 521409"/>
              <a:gd name="connsiteY1" fmla="*/ 574765 h 607421"/>
              <a:gd name="connsiteX2" fmla="*/ 26126 w 521409"/>
              <a:gd name="connsiteY2" fmla="*/ 444137 h 607421"/>
              <a:gd name="connsiteX3" fmla="*/ 0 w 521409"/>
              <a:gd name="connsiteY3" fmla="*/ 0 h 607421"/>
              <a:gd name="connsiteX4" fmla="*/ 0 w 521409"/>
              <a:gd name="connsiteY4" fmla="*/ 0 h 607421"/>
              <a:gd name="connsiteX0" fmla="*/ 525763 w 525763"/>
              <a:gd name="connsiteY0" fmla="*/ 889155 h 900040"/>
              <a:gd name="connsiteX1" fmla="*/ 148046 w 525763"/>
              <a:gd name="connsiteY1" fmla="*/ 867384 h 900040"/>
              <a:gd name="connsiteX2" fmla="*/ 30480 w 525763"/>
              <a:gd name="connsiteY2" fmla="*/ 736756 h 900040"/>
              <a:gd name="connsiteX3" fmla="*/ 4354 w 525763"/>
              <a:gd name="connsiteY3" fmla="*/ 292619 h 900040"/>
              <a:gd name="connsiteX4" fmla="*/ 4354 w 525763"/>
              <a:gd name="connsiteY4" fmla="*/ 0 h 90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763" h="900040">
                <a:moveTo>
                  <a:pt x="525763" y="889155"/>
                </a:moveTo>
                <a:cubicBezTo>
                  <a:pt x="475689" y="900040"/>
                  <a:pt x="230593" y="892784"/>
                  <a:pt x="148046" y="867384"/>
                </a:cubicBezTo>
                <a:cubicBezTo>
                  <a:pt x="65499" y="841984"/>
                  <a:pt x="54429" y="832550"/>
                  <a:pt x="30480" y="736756"/>
                </a:cubicBezTo>
                <a:cubicBezTo>
                  <a:pt x="6531" y="640962"/>
                  <a:pt x="8708" y="415412"/>
                  <a:pt x="4354" y="292619"/>
                </a:cubicBezTo>
                <a:cubicBezTo>
                  <a:pt x="0" y="169826"/>
                  <a:pt x="4354" y="97540"/>
                  <a:pt x="4354" y="0"/>
                </a:cubicBezTo>
              </a:path>
            </a:pathLst>
          </a:custGeom>
          <a:ln w="38100"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37</a:t>
            </a:fld>
            <a:endParaRPr lang="pl-PL" dirty="0"/>
          </a:p>
        </p:txBody>
      </p:sp>
      <p:grpSp>
        <p:nvGrpSpPr>
          <p:cNvPr id="71" name="Grupa 70"/>
          <p:cNvGrpSpPr/>
          <p:nvPr/>
        </p:nvGrpSpPr>
        <p:grpSpPr>
          <a:xfrm>
            <a:off x="0" y="72182"/>
            <a:ext cx="9144000" cy="5261589"/>
            <a:chOff x="0" y="72182"/>
            <a:chExt cx="9144000" cy="5261589"/>
          </a:xfrm>
        </p:grpSpPr>
        <p:grpSp>
          <p:nvGrpSpPr>
            <p:cNvPr id="89" name="Grupa 88"/>
            <p:cNvGrpSpPr/>
            <p:nvPr/>
          </p:nvGrpSpPr>
          <p:grpSpPr>
            <a:xfrm>
              <a:off x="0" y="72182"/>
              <a:ext cx="9144000" cy="5261589"/>
              <a:chOff x="0" y="72182"/>
              <a:chExt cx="9144000" cy="5261589"/>
            </a:xfrm>
          </p:grpSpPr>
          <p:grpSp>
            <p:nvGrpSpPr>
              <p:cNvPr id="5" name="Grupa 200"/>
              <p:cNvGrpSpPr/>
              <p:nvPr/>
            </p:nvGrpSpPr>
            <p:grpSpPr>
              <a:xfrm>
                <a:off x="0" y="638047"/>
                <a:ext cx="9144000" cy="4035864"/>
                <a:chOff x="0" y="0"/>
                <a:chExt cx="9144000" cy="4035864"/>
              </a:xfrm>
            </p:grpSpPr>
            <p:grpSp>
              <p:nvGrpSpPr>
                <p:cNvPr id="6" name="Grupa 176"/>
                <p:cNvGrpSpPr/>
                <p:nvPr/>
              </p:nvGrpSpPr>
              <p:grpSpPr>
                <a:xfrm>
                  <a:off x="0" y="255444"/>
                  <a:ext cx="9144000" cy="3780420"/>
                  <a:chOff x="0" y="253955"/>
                  <a:chExt cx="9144000" cy="3780420"/>
                </a:xfrm>
              </p:grpSpPr>
              <p:pic>
                <p:nvPicPr>
                  <p:cNvPr id="181252" name="Picture 4" descr="E:\Documents and Settings\tadeusz\Moje dokumenty\Dydaktyka\PKM\PKM III\rysunki do PKM\Rys.4-64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580503" y="253955"/>
                    <a:ext cx="8044565" cy="3780420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125" name="Prostokąt 124"/>
                  <p:cNvSpPr/>
                  <p:nvPr/>
                </p:nvSpPr>
                <p:spPr>
                  <a:xfrm>
                    <a:off x="5408023" y="953589"/>
                    <a:ext cx="2952206" cy="269094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grpSp>
                <p:nvGrpSpPr>
                  <p:cNvPr id="7" name="Grupa 44"/>
                  <p:cNvGrpSpPr/>
                  <p:nvPr/>
                </p:nvGrpSpPr>
                <p:grpSpPr>
                  <a:xfrm>
                    <a:off x="0" y="910862"/>
                    <a:ext cx="9144000" cy="2080532"/>
                    <a:chOff x="0" y="923925"/>
                    <a:chExt cx="9144000" cy="2080532"/>
                  </a:xfrm>
                </p:grpSpPr>
                <p:sp>
                  <p:nvSpPr>
                    <p:cNvPr id="41" name="Prostokąt 40"/>
                    <p:cNvSpPr/>
                    <p:nvPr/>
                  </p:nvSpPr>
                  <p:spPr>
                    <a:xfrm>
                      <a:off x="7276500" y="1829039"/>
                      <a:ext cx="372295" cy="31529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l-PL"/>
                    </a:p>
                  </p:txBody>
                </p:sp>
                <p:sp>
                  <p:nvSpPr>
                    <p:cNvPr id="37" name="Prostokąt 36"/>
                    <p:cNvSpPr/>
                    <p:nvPr/>
                  </p:nvSpPr>
                  <p:spPr>
                    <a:xfrm>
                      <a:off x="6558036" y="2743200"/>
                      <a:ext cx="352221" cy="261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l-PL"/>
                    </a:p>
                  </p:txBody>
                </p:sp>
                <p:sp>
                  <p:nvSpPr>
                    <p:cNvPr id="181257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266825"/>
                      <a:ext cx="9144000" cy="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none" lIns="91440" tIns="45720" rIns="91440" bIns="45720" numCol="1" anchor="ctr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81261" name="Rectangl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923925"/>
                      <a:ext cx="9144000" cy="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none" lIns="91440" tIns="45720" rIns="91440" bIns="45720" numCol="1" anchor="ctr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</p:grpSp>
              <p:cxnSp>
                <p:nvCxnSpPr>
                  <p:cNvPr id="8" name="Łącznik prosty 7"/>
                  <p:cNvCxnSpPr/>
                  <p:nvPr/>
                </p:nvCxnSpPr>
                <p:spPr>
                  <a:xfrm>
                    <a:off x="4060928" y="2279180"/>
                    <a:ext cx="1350150" cy="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Łącznik prosty 9"/>
                  <p:cNvCxnSpPr/>
                  <p:nvPr/>
                </p:nvCxnSpPr>
                <p:spPr>
                  <a:xfrm flipH="1" flipV="1">
                    <a:off x="2575763" y="1424085"/>
                    <a:ext cx="1440160" cy="855095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6" name="Prostokąt 125"/>
                  <p:cNvSpPr/>
                  <p:nvPr/>
                </p:nvSpPr>
                <p:spPr>
                  <a:xfrm>
                    <a:off x="4937760" y="888274"/>
                    <a:ext cx="1058091" cy="52251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grpSp>
                <p:nvGrpSpPr>
                  <p:cNvPr id="9" name="Grupa 126"/>
                  <p:cNvGrpSpPr/>
                  <p:nvPr/>
                </p:nvGrpSpPr>
                <p:grpSpPr>
                  <a:xfrm>
                    <a:off x="4814389" y="876973"/>
                    <a:ext cx="3978426" cy="2698111"/>
                    <a:chOff x="4775200" y="876973"/>
                    <a:chExt cx="3978426" cy="2698111"/>
                  </a:xfrm>
                </p:grpSpPr>
                <p:cxnSp>
                  <p:nvCxnSpPr>
                    <p:cNvPr id="128" name="Łącznik prosty ze strzałką 127"/>
                    <p:cNvCxnSpPr/>
                    <p:nvPr/>
                  </p:nvCxnSpPr>
                  <p:spPr>
                    <a:xfrm>
                      <a:off x="5742130" y="3231262"/>
                      <a:ext cx="2250250" cy="0"/>
                    </a:xfrm>
                    <a:prstGeom prst="straightConnector1">
                      <a:avLst/>
                    </a:prstGeom>
                    <a:ln w="6350">
                      <a:solidFill>
                        <a:schemeClr val="tx1"/>
                      </a:solidFill>
                      <a:tailEnd type="triangle" w="sm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" name="Łącznik prosty ze strzałką 128"/>
                    <p:cNvCxnSpPr/>
                    <p:nvPr/>
                  </p:nvCxnSpPr>
                  <p:spPr>
                    <a:xfrm flipV="1">
                      <a:off x="5943600" y="948291"/>
                      <a:ext cx="0" cy="2341788"/>
                    </a:xfrm>
                    <a:prstGeom prst="straightConnector1">
                      <a:avLst/>
                    </a:prstGeom>
                    <a:ln w="6350">
                      <a:solidFill>
                        <a:schemeClr val="tx1"/>
                      </a:solidFill>
                      <a:headEnd type="none" w="med" len="med"/>
                      <a:tailEnd type="triangle" w="sm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" name="Łącznik prosty 129"/>
                    <p:cNvCxnSpPr/>
                    <p:nvPr/>
                  </p:nvCxnSpPr>
                  <p:spPr>
                    <a:xfrm>
                      <a:off x="5411078" y="2276202"/>
                      <a:ext cx="2237717" cy="0"/>
                    </a:xfrm>
                    <a:prstGeom prst="line">
                      <a:avLst/>
                    </a:prstGeom>
                    <a:ln w="63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31" name="Dowolny kształt 130"/>
                    <p:cNvSpPr/>
                    <p:nvPr/>
                  </p:nvSpPr>
                  <p:spPr>
                    <a:xfrm>
                      <a:off x="5983705" y="1834149"/>
                      <a:ext cx="855579" cy="893010"/>
                    </a:xfrm>
                    <a:custGeom>
                      <a:avLst/>
                      <a:gdLst>
                        <a:gd name="connsiteX0" fmla="*/ 10695 w 855579"/>
                        <a:gd name="connsiteY0" fmla="*/ 0 h 893010"/>
                        <a:gd name="connsiteX1" fmla="*/ 37432 w 855579"/>
                        <a:gd name="connsiteY1" fmla="*/ 96252 h 893010"/>
                        <a:gd name="connsiteX2" fmla="*/ 101600 w 855579"/>
                        <a:gd name="connsiteY2" fmla="*/ 160421 h 893010"/>
                        <a:gd name="connsiteX3" fmla="*/ 197853 w 855579"/>
                        <a:gd name="connsiteY3" fmla="*/ 240631 h 893010"/>
                        <a:gd name="connsiteX4" fmla="*/ 385011 w 855579"/>
                        <a:gd name="connsiteY4" fmla="*/ 304800 h 893010"/>
                        <a:gd name="connsiteX5" fmla="*/ 529390 w 855579"/>
                        <a:gd name="connsiteY5" fmla="*/ 331537 h 893010"/>
                        <a:gd name="connsiteX6" fmla="*/ 647032 w 855579"/>
                        <a:gd name="connsiteY6" fmla="*/ 352926 h 893010"/>
                        <a:gd name="connsiteX7" fmla="*/ 743284 w 855579"/>
                        <a:gd name="connsiteY7" fmla="*/ 368968 h 893010"/>
                        <a:gd name="connsiteX8" fmla="*/ 828842 w 855579"/>
                        <a:gd name="connsiteY8" fmla="*/ 406400 h 893010"/>
                        <a:gd name="connsiteX9" fmla="*/ 855579 w 855579"/>
                        <a:gd name="connsiteY9" fmla="*/ 438484 h 893010"/>
                        <a:gd name="connsiteX10" fmla="*/ 828842 w 855579"/>
                        <a:gd name="connsiteY10" fmla="*/ 502652 h 893010"/>
                        <a:gd name="connsiteX11" fmla="*/ 764674 w 855579"/>
                        <a:gd name="connsiteY11" fmla="*/ 529389 h 893010"/>
                        <a:gd name="connsiteX12" fmla="*/ 582863 w 855579"/>
                        <a:gd name="connsiteY12" fmla="*/ 550779 h 893010"/>
                        <a:gd name="connsiteX13" fmla="*/ 411748 w 855579"/>
                        <a:gd name="connsiteY13" fmla="*/ 572168 h 893010"/>
                        <a:gd name="connsiteX14" fmla="*/ 310148 w 855579"/>
                        <a:gd name="connsiteY14" fmla="*/ 593558 h 893010"/>
                        <a:gd name="connsiteX15" fmla="*/ 203200 w 855579"/>
                        <a:gd name="connsiteY15" fmla="*/ 647031 h 893010"/>
                        <a:gd name="connsiteX16" fmla="*/ 96253 w 855579"/>
                        <a:gd name="connsiteY16" fmla="*/ 711200 h 893010"/>
                        <a:gd name="connsiteX17" fmla="*/ 26737 w 855579"/>
                        <a:gd name="connsiteY17" fmla="*/ 807452 h 893010"/>
                        <a:gd name="connsiteX18" fmla="*/ 0 w 855579"/>
                        <a:gd name="connsiteY18" fmla="*/ 893010 h 893010"/>
                        <a:gd name="connsiteX19" fmla="*/ 0 w 855579"/>
                        <a:gd name="connsiteY19" fmla="*/ 893010 h 893010"/>
                        <a:gd name="connsiteX0" fmla="*/ 10695 w 855579"/>
                        <a:gd name="connsiteY0" fmla="*/ 0 h 893010"/>
                        <a:gd name="connsiteX1" fmla="*/ 37432 w 855579"/>
                        <a:gd name="connsiteY1" fmla="*/ 96252 h 893010"/>
                        <a:gd name="connsiteX2" fmla="*/ 96312 w 855579"/>
                        <a:gd name="connsiteY2" fmla="*/ 152397 h 893010"/>
                        <a:gd name="connsiteX3" fmla="*/ 197853 w 855579"/>
                        <a:gd name="connsiteY3" fmla="*/ 240631 h 893010"/>
                        <a:gd name="connsiteX4" fmla="*/ 385011 w 855579"/>
                        <a:gd name="connsiteY4" fmla="*/ 304800 h 893010"/>
                        <a:gd name="connsiteX5" fmla="*/ 529390 w 855579"/>
                        <a:gd name="connsiteY5" fmla="*/ 331537 h 893010"/>
                        <a:gd name="connsiteX6" fmla="*/ 647032 w 855579"/>
                        <a:gd name="connsiteY6" fmla="*/ 352926 h 893010"/>
                        <a:gd name="connsiteX7" fmla="*/ 743284 w 855579"/>
                        <a:gd name="connsiteY7" fmla="*/ 368968 h 893010"/>
                        <a:gd name="connsiteX8" fmla="*/ 828842 w 855579"/>
                        <a:gd name="connsiteY8" fmla="*/ 406400 h 893010"/>
                        <a:gd name="connsiteX9" fmla="*/ 855579 w 855579"/>
                        <a:gd name="connsiteY9" fmla="*/ 438484 h 893010"/>
                        <a:gd name="connsiteX10" fmla="*/ 828842 w 855579"/>
                        <a:gd name="connsiteY10" fmla="*/ 502652 h 893010"/>
                        <a:gd name="connsiteX11" fmla="*/ 764674 w 855579"/>
                        <a:gd name="connsiteY11" fmla="*/ 529389 h 893010"/>
                        <a:gd name="connsiteX12" fmla="*/ 582863 w 855579"/>
                        <a:gd name="connsiteY12" fmla="*/ 550779 h 893010"/>
                        <a:gd name="connsiteX13" fmla="*/ 411748 w 855579"/>
                        <a:gd name="connsiteY13" fmla="*/ 572168 h 893010"/>
                        <a:gd name="connsiteX14" fmla="*/ 310148 w 855579"/>
                        <a:gd name="connsiteY14" fmla="*/ 593558 h 893010"/>
                        <a:gd name="connsiteX15" fmla="*/ 203200 w 855579"/>
                        <a:gd name="connsiteY15" fmla="*/ 647031 h 893010"/>
                        <a:gd name="connsiteX16" fmla="*/ 96253 w 855579"/>
                        <a:gd name="connsiteY16" fmla="*/ 711200 h 893010"/>
                        <a:gd name="connsiteX17" fmla="*/ 26737 w 855579"/>
                        <a:gd name="connsiteY17" fmla="*/ 807452 h 893010"/>
                        <a:gd name="connsiteX18" fmla="*/ 0 w 855579"/>
                        <a:gd name="connsiteY18" fmla="*/ 893010 h 893010"/>
                        <a:gd name="connsiteX19" fmla="*/ 0 w 855579"/>
                        <a:gd name="connsiteY19" fmla="*/ 893010 h 893010"/>
                        <a:gd name="connsiteX0" fmla="*/ 10695 w 855579"/>
                        <a:gd name="connsiteY0" fmla="*/ 0 h 893010"/>
                        <a:gd name="connsiteX1" fmla="*/ 37432 w 855579"/>
                        <a:gd name="connsiteY1" fmla="*/ 96252 h 893010"/>
                        <a:gd name="connsiteX2" fmla="*/ 96312 w 855579"/>
                        <a:gd name="connsiteY2" fmla="*/ 152397 h 893010"/>
                        <a:gd name="connsiteX3" fmla="*/ 197853 w 855579"/>
                        <a:gd name="connsiteY3" fmla="*/ 240631 h 893010"/>
                        <a:gd name="connsiteX4" fmla="*/ 385011 w 855579"/>
                        <a:gd name="connsiteY4" fmla="*/ 304800 h 893010"/>
                        <a:gd name="connsiteX5" fmla="*/ 529390 w 855579"/>
                        <a:gd name="connsiteY5" fmla="*/ 331537 h 893010"/>
                        <a:gd name="connsiteX6" fmla="*/ 647032 w 855579"/>
                        <a:gd name="connsiteY6" fmla="*/ 352926 h 893010"/>
                        <a:gd name="connsiteX7" fmla="*/ 743284 w 855579"/>
                        <a:gd name="connsiteY7" fmla="*/ 368968 h 893010"/>
                        <a:gd name="connsiteX8" fmla="*/ 828842 w 855579"/>
                        <a:gd name="connsiteY8" fmla="*/ 406400 h 893010"/>
                        <a:gd name="connsiteX9" fmla="*/ 855579 w 855579"/>
                        <a:gd name="connsiteY9" fmla="*/ 438484 h 893010"/>
                        <a:gd name="connsiteX10" fmla="*/ 828842 w 855579"/>
                        <a:gd name="connsiteY10" fmla="*/ 502652 h 893010"/>
                        <a:gd name="connsiteX11" fmla="*/ 764674 w 855579"/>
                        <a:gd name="connsiteY11" fmla="*/ 529389 h 893010"/>
                        <a:gd name="connsiteX12" fmla="*/ 582863 w 855579"/>
                        <a:gd name="connsiteY12" fmla="*/ 550779 h 893010"/>
                        <a:gd name="connsiteX13" fmla="*/ 411748 w 855579"/>
                        <a:gd name="connsiteY13" fmla="*/ 572168 h 893010"/>
                        <a:gd name="connsiteX14" fmla="*/ 310148 w 855579"/>
                        <a:gd name="connsiteY14" fmla="*/ 593558 h 893010"/>
                        <a:gd name="connsiteX15" fmla="*/ 203200 w 855579"/>
                        <a:gd name="connsiteY15" fmla="*/ 647031 h 893010"/>
                        <a:gd name="connsiteX16" fmla="*/ 96253 w 855579"/>
                        <a:gd name="connsiteY16" fmla="*/ 711200 h 893010"/>
                        <a:gd name="connsiteX17" fmla="*/ 26737 w 855579"/>
                        <a:gd name="connsiteY17" fmla="*/ 807452 h 893010"/>
                        <a:gd name="connsiteX18" fmla="*/ 0 w 855579"/>
                        <a:gd name="connsiteY18" fmla="*/ 893010 h 893010"/>
                        <a:gd name="connsiteX19" fmla="*/ 0 w 855579"/>
                        <a:gd name="connsiteY19" fmla="*/ 893010 h 8930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855579" h="893010">
                          <a:moveTo>
                            <a:pt x="10695" y="0"/>
                          </a:moveTo>
                          <a:cubicBezTo>
                            <a:pt x="16488" y="34757"/>
                            <a:pt x="23163" y="70853"/>
                            <a:pt x="37432" y="96252"/>
                          </a:cubicBezTo>
                          <a:cubicBezTo>
                            <a:pt x="51702" y="121652"/>
                            <a:pt x="69575" y="128334"/>
                            <a:pt x="96312" y="152397"/>
                          </a:cubicBezTo>
                          <a:cubicBezTo>
                            <a:pt x="123049" y="176460"/>
                            <a:pt x="149737" y="215231"/>
                            <a:pt x="197853" y="240631"/>
                          </a:cubicBezTo>
                          <a:cubicBezTo>
                            <a:pt x="245969" y="266031"/>
                            <a:pt x="329755" y="289649"/>
                            <a:pt x="385011" y="304800"/>
                          </a:cubicBezTo>
                          <a:cubicBezTo>
                            <a:pt x="440267" y="319951"/>
                            <a:pt x="529390" y="331537"/>
                            <a:pt x="529390" y="331537"/>
                          </a:cubicBezTo>
                          <a:lnTo>
                            <a:pt x="647032" y="352926"/>
                          </a:lnTo>
                          <a:cubicBezTo>
                            <a:pt x="682681" y="359165"/>
                            <a:pt x="712982" y="360056"/>
                            <a:pt x="743284" y="368968"/>
                          </a:cubicBezTo>
                          <a:cubicBezTo>
                            <a:pt x="773586" y="377880"/>
                            <a:pt x="810126" y="394814"/>
                            <a:pt x="828842" y="406400"/>
                          </a:cubicBezTo>
                          <a:cubicBezTo>
                            <a:pt x="847558" y="417986"/>
                            <a:pt x="855579" y="422442"/>
                            <a:pt x="855579" y="438484"/>
                          </a:cubicBezTo>
                          <a:cubicBezTo>
                            <a:pt x="855579" y="454526"/>
                            <a:pt x="843993" y="487501"/>
                            <a:pt x="828842" y="502652"/>
                          </a:cubicBezTo>
                          <a:cubicBezTo>
                            <a:pt x="813691" y="517803"/>
                            <a:pt x="805670" y="521368"/>
                            <a:pt x="764674" y="529389"/>
                          </a:cubicBezTo>
                          <a:cubicBezTo>
                            <a:pt x="723678" y="537410"/>
                            <a:pt x="582863" y="550779"/>
                            <a:pt x="582863" y="550779"/>
                          </a:cubicBezTo>
                          <a:cubicBezTo>
                            <a:pt x="524042" y="557909"/>
                            <a:pt x="457200" y="565038"/>
                            <a:pt x="411748" y="572168"/>
                          </a:cubicBezTo>
                          <a:cubicBezTo>
                            <a:pt x="366296" y="579298"/>
                            <a:pt x="344906" y="581081"/>
                            <a:pt x="310148" y="593558"/>
                          </a:cubicBezTo>
                          <a:cubicBezTo>
                            <a:pt x="275390" y="606035"/>
                            <a:pt x="238849" y="627424"/>
                            <a:pt x="203200" y="647031"/>
                          </a:cubicBezTo>
                          <a:cubicBezTo>
                            <a:pt x="167551" y="666638"/>
                            <a:pt x="125664" y="684463"/>
                            <a:pt x="96253" y="711200"/>
                          </a:cubicBezTo>
                          <a:cubicBezTo>
                            <a:pt x="66842" y="737937"/>
                            <a:pt x="42779" y="777150"/>
                            <a:pt x="26737" y="807452"/>
                          </a:cubicBezTo>
                          <a:cubicBezTo>
                            <a:pt x="10695" y="837754"/>
                            <a:pt x="0" y="893010"/>
                            <a:pt x="0" y="893010"/>
                          </a:cubicBezTo>
                          <a:lnTo>
                            <a:pt x="0" y="893010"/>
                          </a:lnTo>
                        </a:path>
                      </a:pathLst>
                    </a:custGeom>
                    <a:ln w="285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l-PL"/>
                    </a:p>
                  </p:txBody>
                </p:sp>
                <p:cxnSp>
                  <p:nvCxnSpPr>
                    <p:cNvPr id="133" name="Łącznik prosty ze strzałką 132"/>
                    <p:cNvCxnSpPr/>
                    <p:nvPr/>
                  </p:nvCxnSpPr>
                  <p:spPr>
                    <a:xfrm>
                      <a:off x="7603954" y="2279180"/>
                      <a:ext cx="0" cy="952082"/>
                    </a:xfrm>
                    <a:prstGeom prst="straightConnector1">
                      <a:avLst/>
                    </a:prstGeom>
                    <a:ln w="6350">
                      <a:solidFill>
                        <a:schemeClr val="tx1"/>
                      </a:solidFill>
                      <a:headEnd type="triangle" w="sm" len="lg"/>
                      <a:tailEnd type="triangle" w="sm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" name="Łącznik prosty 133"/>
                    <p:cNvCxnSpPr>
                      <a:stCxn id="131" idx="0"/>
                    </p:cNvCxnSpPr>
                    <p:nvPr/>
                  </p:nvCxnSpPr>
                  <p:spPr>
                    <a:xfrm flipH="1">
                      <a:off x="5943600" y="1834149"/>
                      <a:ext cx="50800" cy="40105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" name="Łącznik prosty 134"/>
                    <p:cNvCxnSpPr/>
                    <p:nvPr/>
                  </p:nvCxnSpPr>
                  <p:spPr>
                    <a:xfrm flipH="1">
                      <a:off x="5952959" y="1884948"/>
                      <a:ext cx="50800" cy="40105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" name="Łącznik prosty 135"/>
                    <p:cNvCxnSpPr>
                      <a:stCxn id="131" idx="1"/>
                    </p:cNvCxnSpPr>
                    <p:nvPr/>
                  </p:nvCxnSpPr>
                  <p:spPr>
                    <a:xfrm flipH="1">
                      <a:off x="5951625" y="1930401"/>
                      <a:ext cx="69512" cy="56145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" name="Łącznik prosty 136"/>
                    <p:cNvCxnSpPr/>
                    <p:nvPr/>
                  </p:nvCxnSpPr>
                  <p:spPr>
                    <a:xfrm flipH="1">
                      <a:off x="5947612" y="1997236"/>
                      <a:ext cx="122989" cy="122989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" name="Łącznik prosty 137"/>
                    <p:cNvCxnSpPr/>
                    <p:nvPr/>
                  </p:nvCxnSpPr>
                  <p:spPr>
                    <a:xfrm flipH="1">
                      <a:off x="5951621" y="1975848"/>
                      <a:ext cx="79543" cy="82889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" name="Łącznik prosty 138"/>
                    <p:cNvCxnSpPr/>
                    <p:nvPr/>
                  </p:nvCxnSpPr>
                  <p:spPr>
                    <a:xfrm flipH="1">
                      <a:off x="5951621" y="2015958"/>
                      <a:ext cx="155073" cy="165768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" name="Łącznik prosty 139"/>
                    <p:cNvCxnSpPr/>
                    <p:nvPr/>
                  </p:nvCxnSpPr>
                  <p:spPr>
                    <a:xfrm flipH="1">
                      <a:off x="5946273" y="2048043"/>
                      <a:ext cx="197853" cy="197853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" name="Łącznik prosty 140"/>
                    <p:cNvCxnSpPr/>
                    <p:nvPr/>
                  </p:nvCxnSpPr>
                  <p:spPr>
                    <a:xfrm flipH="1">
                      <a:off x="5946274" y="2077454"/>
                      <a:ext cx="243306" cy="243305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" name="Łącznik prosty 141"/>
                    <p:cNvCxnSpPr/>
                    <p:nvPr/>
                  </p:nvCxnSpPr>
                  <p:spPr>
                    <a:xfrm flipH="1">
                      <a:off x="5940926" y="2106865"/>
                      <a:ext cx="294107" cy="294106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" name="Łącznik prosty 142"/>
                    <p:cNvCxnSpPr/>
                    <p:nvPr/>
                  </p:nvCxnSpPr>
                  <p:spPr>
                    <a:xfrm flipH="1">
                      <a:off x="5956972" y="2120235"/>
                      <a:ext cx="339555" cy="339554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4" name="Łącznik prosty 143"/>
                    <p:cNvCxnSpPr/>
                    <p:nvPr/>
                  </p:nvCxnSpPr>
                  <p:spPr>
                    <a:xfrm flipH="1">
                      <a:off x="5956968" y="2133605"/>
                      <a:ext cx="401053" cy="401052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" name="Łącznik prosty 144"/>
                    <p:cNvCxnSpPr/>
                    <p:nvPr/>
                  </p:nvCxnSpPr>
                  <p:spPr>
                    <a:xfrm flipH="1">
                      <a:off x="5994400" y="2146975"/>
                      <a:ext cx="425116" cy="420306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" name="Łącznik prosty 145"/>
                    <p:cNvCxnSpPr/>
                    <p:nvPr/>
                  </p:nvCxnSpPr>
                  <p:spPr>
                    <a:xfrm flipH="1">
                      <a:off x="6085305" y="2165692"/>
                      <a:ext cx="390358" cy="379657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" name="Łącznik prosty 146"/>
                    <p:cNvCxnSpPr/>
                    <p:nvPr/>
                  </p:nvCxnSpPr>
                  <p:spPr>
                    <a:xfrm flipH="1">
                      <a:off x="6293853" y="2173715"/>
                      <a:ext cx="243303" cy="243302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" name="Łącznik prosty 147"/>
                    <p:cNvCxnSpPr/>
                    <p:nvPr/>
                  </p:nvCxnSpPr>
                  <p:spPr>
                    <a:xfrm flipH="1">
                      <a:off x="6395453" y="2187085"/>
                      <a:ext cx="208544" cy="208543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" name="Łącznik prosty 148"/>
                    <p:cNvCxnSpPr/>
                    <p:nvPr/>
                  </p:nvCxnSpPr>
                  <p:spPr>
                    <a:xfrm flipH="1">
                      <a:off x="6467637" y="2200455"/>
                      <a:ext cx="197853" cy="197853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Łącznik prosty 149"/>
                    <p:cNvCxnSpPr/>
                    <p:nvPr/>
                  </p:nvCxnSpPr>
                  <p:spPr>
                    <a:xfrm flipH="1">
                      <a:off x="6566569" y="2203130"/>
                      <a:ext cx="176459" cy="176458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" name="Łącznik prosty 150"/>
                    <p:cNvCxnSpPr/>
                    <p:nvPr/>
                  </p:nvCxnSpPr>
                  <p:spPr>
                    <a:xfrm flipH="1">
                      <a:off x="6641431" y="2227195"/>
                      <a:ext cx="147047" cy="147046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" name="Łącznik prosty 151"/>
                    <p:cNvCxnSpPr/>
                    <p:nvPr/>
                  </p:nvCxnSpPr>
                  <p:spPr>
                    <a:xfrm flipH="1">
                      <a:off x="6732347" y="2261953"/>
                      <a:ext cx="96238" cy="96236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" name="Łącznik prosty 152"/>
                    <p:cNvCxnSpPr/>
                    <p:nvPr/>
                  </p:nvCxnSpPr>
                  <p:spPr>
                    <a:xfrm>
                      <a:off x="5946253" y="2197762"/>
                      <a:ext cx="80211" cy="80211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" name="Łącznik prosty 153"/>
                    <p:cNvCxnSpPr/>
                    <p:nvPr/>
                  </p:nvCxnSpPr>
                  <p:spPr>
                    <a:xfrm>
                      <a:off x="5951607" y="2138947"/>
                      <a:ext cx="136352" cy="136352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" name="Łącznik prosty 154"/>
                    <p:cNvCxnSpPr/>
                    <p:nvPr/>
                  </p:nvCxnSpPr>
                  <p:spPr>
                    <a:xfrm>
                      <a:off x="5956961" y="2080132"/>
                      <a:ext cx="192500" cy="192500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" name="Łącznik prosty 155"/>
                    <p:cNvCxnSpPr/>
                    <p:nvPr/>
                  </p:nvCxnSpPr>
                  <p:spPr>
                    <a:xfrm>
                      <a:off x="5956968" y="2015970"/>
                      <a:ext cx="245979" cy="245979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" name="Łącznik prosty 156"/>
                    <p:cNvCxnSpPr/>
                    <p:nvPr/>
                  </p:nvCxnSpPr>
                  <p:spPr>
                    <a:xfrm>
                      <a:off x="5956975" y="1951808"/>
                      <a:ext cx="326171" cy="326171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" name="Łącznik prosty 157"/>
                    <p:cNvCxnSpPr/>
                    <p:nvPr/>
                  </p:nvCxnSpPr>
                  <p:spPr>
                    <a:xfrm>
                      <a:off x="5956982" y="1887646"/>
                      <a:ext cx="390333" cy="390333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" name="Łącznik prosty 158"/>
                    <p:cNvCxnSpPr/>
                    <p:nvPr/>
                  </p:nvCxnSpPr>
                  <p:spPr>
                    <a:xfrm>
                      <a:off x="6227003" y="2088153"/>
                      <a:ext cx="192500" cy="192500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Łącznik prosty 159"/>
                    <p:cNvCxnSpPr/>
                    <p:nvPr/>
                  </p:nvCxnSpPr>
                  <p:spPr>
                    <a:xfrm>
                      <a:off x="6331285" y="2138946"/>
                      <a:ext cx="128340" cy="133684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1" name="Łącznik prosty 160"/>
                    <p:cNvCxnSpPr/>
                    <p:nvPr/>
                  </p:nvCxnSpPr>
                  <p:spPr>
                    <a:xfrm>
                      <a:off x="6392791" y="2146963"/>
                      <a:ext cx="128340" cy="133684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" name="Łącznik prosty 161"/>
                    <p:cNvCxnSpPr/>
                    <p:nvPr/>
                  </p:nvCxnSpPr>
                  <p:spPr>
                    <a:xfrm>
                      <a:off x="6459644" y="2149633"/>
                      <a:ext cx="128340" cy="133684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Łącznik prosty 162"/>
                    <p:cNvCxnSpPr/>
                    <p:nvPr/>
                  </p:nvCxnSpPr>
                  <p:spPr>
                    <a:xfrm>
                      <a:off x="6544265" y="2176380"/>
                      <a:ext cx="105225" cy="109607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Łącznik prosty 163"/>
                    <p:cNvCxnSpPr/>
                    <p:nvPr/>
                  </p:nvCxnSpPr>
                  <p:spPr>
                    <a:xfrm>
                      <a:off x="6608128" y="2181728"/>
                      <a:ext cx="97522" cy="101583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5" name="Łącznik prosty 164"/>
                    <p:cNvCxnSpPr/>
                    <p:nvPr/>
                  </p:nvCxnSpPr>
                  <p:spPr>
                    <a:xfrm>
                      <a:off x="6682041" y="2203115"/>
                      <a:ext cx="74417" cy="77516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Łącznik prosty 165"/>
                    <p:cNvCxnSpPr/>
                    <p:nvPr/>
                  </p:nvCxnSpPr>
                  <p:spPr>
                    <a:xfrm>
                      <a:off x="6737685" y="2205023"/>
                      <a:ext cx="80283" cy="83626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7" name="pole tekstowe 166"/>
                    <p:cNvSpPr txBox="1"/>
                    <p:nvPr/>
                  </p:nvSpPr>
                  <p:spPr>
                    <a:xfrm>
                      <a:off x="5983713" y="1395663"/>
                      <a:ext cx="999958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l-PL" sz="1600" i="1" dirty="0" err="1" smtClean="0">
                          <a:latin typeface="Calibri" pitchFamily="34" charset="0"/>
                        </a:rPr>
                        <a:t>r</a:t>
                      </a:r>
                      <a:r>
                        <a:rPr lang="pl-PL" sz="1600" i="1" dirty="0" smtClean="0">
                          <a:latin typeface="Calibri" pitchFamily="34" charset="0"/>
                        </a:rPr>
                        <a:t> = </a:t>
                      </a:r>
                      <a:r>
                        <a:rPr lang="pl-PL" sz="1600" dirty="0" smtClean="0">
                          <a:latin typeface="Calibri" pitchFamily="34" charset="0"/>
                        </a:rPr>
                        <a:t>0,50</a:t>
                      </a:r>
                      <a:endParaRPr lang="pl-PL" sz="1600" dirty="0">
                        <a:latin typeface="Calibri" pitchFamily="34" charset="0"/>
                      </a:endParaRPr>
                    </a:p>
                  </p:txBody>
                </p:sp>
                <p:cxnSp>
                  <p:nvCxnSpPr>
                    <p:cNvPr id="168" name="Łącznik prosty 167"/>
                    <p:cNvCxnSpPr/>
                    <p:nvPr/>
                  </p:nvCxnSpPr>
                  <p:spPr>
                    <a:xfrm flipV="1">
                      <a:off x="6160168" y="1716505"/>
                      <a:ext cx="122990" cy="438486"/>
                    </a:xfrm>
                    <a:prstGeom prst="line">
                      <a:avLst/>
                    </a:prstGeom>
                    <a:ln w="63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72" name="pole tekstowe 171"/>
                    <p:cNvSpPr txBox="1"/>
                    <p:nvPr/>
                  </p:nvSpPr>
                  <p:spPr>
                    <a:xfrm>
                      <a:off x="7335267" y="2470485"/>
                      <a:ext cx="42201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l-PL" sz="1800" i="1" dirty="0" smtClean="0">
                          <a:latin typeface="Calibri" pitchFamily="34" charset="0"/>
                        </a:rPr>
                        <a:t>Z</a:t>
                      </a:r>
                      <a:endParaRPr lang="pl-PL" sz="1800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75" name="pole tekstowe 174"/>
                    <p:cNvSpPr txBox="1"/>
                    <p:nvPr/>
                  </p:nvSpPr>
                  <p:spPr>
                    <a:xfrm>
                      <a:off x="7646720" y="3205752"/>
                      <a:ext cx="110690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l-PL" sz="1800" i="1" dirty="0" smtClean="0">
                          <a:latin typeface="Calibri" pitchFamily="34" charset="0"/>
                        </a:rPr>
                        <a:t>f</a:t>
                      </a:r>
                      <a:r>
                        <a:rPr lang="pl-PL" sz="1800" dirty="0" smtClean="0">
                          <a:latin typeface="Calibri" pitchFamily="34" charset="0"/>
                        </a:rPr>
                        <a:t>(</a:t>
                      </a:r>
                      <a:r>
                        <a:rPr lang="el-GR" sz="1800" dirty="0" smtClean="0">
                          <a:latin typeface="Calibri" pitchFamily="34" charset="0"/>
                        </a:rPr>
                        <a:t>σ</a:t>
                      </a:r>
                      <a:r>
                        <a:rPr lang="pl-PL" sz="1800" baseline="-25000" dirty="0" smtClean="0">
                          <a:latin typeface="Calibri" pitchFamily="34" charset="0"/>
                        </a:rPr>
                        <a:t>max nisz</a:t>
                      </a:r>
                      <a:r>
                        <a:rPr lang="pl-PL" sz="1800" dirty="0" smtClean="0">
                          <a:latin typeface="Calibri" pitchFamily="34" charset="0"/>
                        </a:rPr>
                        <a:t>)</a:t>
                      </a:r>
                      <a:endParaRPr lang="pl-PL" sz="1800" i="1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76" name="pole tekstowe 175"/>
                    <p:cNvSpPr txBox="1"/>
                    <p:nvPr/>
                  </p:nvSpPr>
                  <p:spPr>
                    <a:xfrm>
                      <a:off x="4775200" y="876973"/>
                      <a:ext cx="119512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l-GR" sz="1800" dirty="0" smtClean="0">
                          <a:latin typeface="Calibri" pitchFamily="34" charset="0"/>
                        </a:rPr>
                        <a:t>σ</a:t>
                      </a:r>
                      <a:r>
                        <a:rPr lang="pl-PL" sz="1800" baseline="-25000" dirty="0" smtClean="0">
                          <a:latin typeface="Calibri" pitchFamily="34" charset="0"/>
                        </a:rPr>
                        <a:t>max nisz</a:t>
                      </a:r>
                      <a:r>
                        <a:rPr lang="pl-PL" sz="1800" dirty="0" smtClean="0">
                          <a:latin typeface="Calibri" pitchFamily="34" charset="0"/>
                        </a:rPr>
                        <a:t> = </a:t>
                      </a:r>
                      <a:r>
                        <a:rPr lang="pl-PL" sz="1800" i="1" dirty="0" smtClean="0">
                          <a:latin typeface="Calibri" pitchFamily="34" charset="0"/>
                        </a:rPr>
                        <a:t>Z</a:t>
                      </a:r>
                      <a:r>
                        <a:rPr lang="pl-PL" sz="1800" baseline="-25000" dirty="0" smtClean="0">
                          <a:latin typeface="Calibri" pitchFamily="34" charset="0"/>
                        </a:rPr>
                        <a:t> </a:t>
                      </a:r>
                      <a:endParaRPr lang="pl-PL" sz="1800" i="1" dirty="0">
                        <a:latin typeface="Calibri" pitchFamily="34" charset="0"/>
                      </a:endParaRPr>
                    </a:p>
                  </p:txBody>
                </p:sp>
              </p:grpSp>
            </p:grpSp>
            <p:sp>
              <p:nvSpPr>
                <p:cNvPr id="308227" name="Rectangle 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14400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endParaRPr lang="pl-PL"/>
                </a:p>
              </p:txBody>
            </p:sp>
            <p:sp>
              <p:nvSpPr>
                <p:cNvPr id="308230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14400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endParaRPr lang="pl-PL"/>
                </a:p>
              </p:txBody>
            </p:sp>
            <p:sp>
              <p:nvSpPr>
                <p:cNvPr id="308233" name="Rectangle 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14400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endParaRPr lang="pl-PL"/>
                </a:p>
              </p:txBody>
            </p:sp>
            <p:sp>
              <p:nvSpPr>
                <p:cNvPr id="200" name="pole tekstowe 199"/>
                <p:cNvSpPr txBox="1"/>
                <p:nvPr/>
              </p:nvSpPr>
              <p:spPr>
                <a:xfrm>
                  <a:off x="1281194" y="2090058"/>
                  <a:ext cx="796832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800" i="1" dirty="0" smtClean="0">
                      <a:latin typeface="Calibri" pitchFamily="34" charset="0"/>
                    </a:rPr>
                    <a:t>Z</a:t>
                  </a:r>
                  <a:r>
                    <a:rPr lang="pl-PL" sz="1800" dirty="0" smtClean="0">
                      <a:latin typeface="Calibri" pitchFamily="34" charset="0"/>
                    </a:rPr>
                    <a:t> = E</a:t>
                  </a:r>
                  <a:r>
                    <a:rPr lang="pl-PL" sz="1800" b="1" i="1" dirty="0" smtClean="0">
                      <a:latin typeface="Calibri" pitchFamily="34" charset="0"/>
                    </a:rPr>
                    <a:t>Z</a:t>
                  </a:r>
                  <a:endParaRPr lang="pl-PL" sz="1800" i="1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86" name="pole tekstowe 85"/>
              <p:cNvSpPr txBox="1"/>
              <p:nvPr/>
            </p:nvSpPr>
            <p:spPr>
              <a:xfrm>
                <a:off x="518628" y="72182"/>
                <a:ext cx="8192233" cy="1200329"/>
              </a:xfrm>
              <a:prstGeom prst="rect">
                <a:avLst/>
              </a:prstGeom>
              <a:blipFill>
                <a:blip r:embed="rId3">
                  <a:lum bright="-2000"/>
                </a:blip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solidFill>
                      <a:srgbClr val="6666FF"/>
                    </a:solidFill>
                  </a:rPr>
                  <a:t>Uwzględnianie losowości w deterministycznych obliczeniach zmęczeniowych</a:t>
                </a:r>
              </a:p>
              <a:p>
                <a:endParaRPr lang="pl-PL" b="1" dirty="0">
                  <a:solidFill>
                    <a:srgbClr val="6666FF"/>
                  </a:solidFill>
                </a:endParaRPr>
              </a:p>
            </p:txBody>
          </p:sp>
          <p:sp>
            <p:nvSpPr>
              <p:cNvPr id="87" name="pole tekstowe 86"/>
              <p:cNvSpPr txBox="1"/>
              <p:nvPr/>
            </p:nvSpPr>
            <p:spPr>
              <a:xfrm>
                <a:off x="169816" y="4225775"/>
                <a:ext cx="8974183" cy="1107996"/>
              </a:xfrm>
              <a:prstGeom prst="rect">
                <a:avLst/>
              </a:prstGeom>
              <a:blipFill>
                <a:blip r:embed="rId3">
                  <a:lum bright="-2000"/>
                </a:blip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endParaRPr lang="pl-PL" sz="2200" dirty="0" smtClean="0"/>
              </a:p>
              <a:p>
                <a:r>
                  <a:rPr lang="pl-PL" sz="2200" dirty="0" smtClean="0"/>
                  <a:t>Podawana i stosowana na ogół w obliczeniach deterministycznych granica zmęczenia to </a:t>
                </a:r>
                <a:r>
                  <a:rPr lang="pl-PL" sz="2200" i="1" dirty="0" smtClean="0"/>
                  <a:t>Z </a:t>
                </a:r>
                <a:r>
                  <a:rPr lang="pl-PL" sz="2200" dirty="0" smtClean="0"/>
                  <a:t>= E</a:t>
                </a:r>
                <a:r>
                  <a:rPr lang="pl-PL" sz="2200" b="1" i="1" dirty="0" smtClean="0"/>
                  <a:t>Z </a:t>
                </a:r>
                <a:r>
                  <a:rPr lang="pl-PL" sz="2200" dirty="0" smtClean="0"/>
                  <a:t>. Wówczas </a:t>
                </a:r>
                <a:r>
                  <a:rPr lang="pl-PL" sz="2200" i="1" dirty="0" smtClean="0"/>
                  <a:t>P</a:t>
                </a:r>
                <a:r>
                  <a:rPr lang="pl-PL" sz="2200" dirty="0" smtClean="0"/>
                  <a:t>{</a:t>
                </a:r>
                <a:r>
                  <a:rPr lang="pl-PL" sz="2200" b="1" i="1" dirty="0" smtClean="0"/>
                  <a:t>Z </a:t>
                </a:r>
                <a:r>
                  <a:rPr lang="pl-PL" sz="2200" dirty="0" smtClean="0">
                    <a:latin typeface="Times New Roman"/>
                    <a:cs typeface="Times New Roman"/>
                  </a:rPr>
                  <a:t>&gt; </a:t>
                </a:r>
                <a:r>
                  <a:rPr lang="pl-PL" sz="2200" i="1" dirty="0" err="1" smtClean="0">
                    <a:latin typeface="Times New Roman"/>
                    <a:cs typeface="Times New Roman"/>
                  </a:rPr>
                  <a:t>Z</a:t>
                </a:r>
                <a:r>
                  <a:rPr lang="pl-PL" sz="2200" dirty="0" smtClean="0">
                    <a:latin typeface="Times New Roman"/>
                    <a:cs typeface="Times New Roman"/>
                  </a:rPr>
                  <a:t>} ≡ </a:t>
                </a:r>
                <a:r>
                  <a:rPr lang="pl-PL" sz="2200" i="1" dirty="0" err="1" smtClean="0">
                    <a:latin typeface="Times New Roman"/>
                    <a:cs typeface="Times New Roman"/>
                  </a:rPr>
                  <a:t>r</a:t>
                </a:r>
                <a:r>
                  <a:rPr lang="pl-PL" sz="2200" dirty="0" smtClean="0">
                    <a:latin typeface="Times New Roman"/>
                    <a:cs typeface="Times New Roman"/>
                  </a:rPr>
                  <a:t> = 0,50.</a:t>
                </a:r>
                <a:endParaRPr lang="pl-PL" sz="2200" dirty="0"/>
              </a:p>
            </p:txBody>
          </p:sp>
        </p:grpSp>
        <p:sp>
          <p:nvSpPr>
            <p:cNvPr id="69" name="pole tekstowe 68"/>
            <p:cNvSpPr txBox="1"/>
            <p:nvPr/>
          </p:nvSpPr>
          <p:spPr>
            <a:xfrm>
              <a:off x="3814012" y="3801964"/>
              <a:ext cx="5654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i="1" dirty="0" err="1" smtClean="0">
                  <a:latin typeface="+mn-lt"/>
                </a:rPr>
                <a:t>N</a:t>
              </a:r>
              <a:r>
                <a:rPr lang="pl-PL" sz="2000" baseline="-25000" dirty="0" err="1" smtClean="0">
                  <a:latin typeface="+mn-lt"/>
                </a:rPr>
                <a:t>gr</a:t>
              </a:r>
              <a:endParaRPr lang="pl-PL" sz="2000" i="1" dirty="0">
                <a:latin typeface="+mn-lt"/>
              </a:endParaRPr>
            </a:p>
          </p:txBody>
        </p:sp>
        <p:sp>
          <p:nvSpPr>
            <p:cNvPr id="70" name="pole tekstowe 69"/>
            <p:cNvSpPr txBox="1"/>
            <p:nvPr/>
          </p:nvSpPr>
          <p:spPr>
            <a:xfrm>
              <a:off x="5025191" y="3894205"/>
              <a:ext cx="5654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>
                  <a:latin typeface="+mn-lt"/>
                </a:rPr>
                <a:t>N</a:t>
              </a:r>
              <a:endParaRPr lang="pl-PL" sz="2000" i="1" dirty="0"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38</a:t>
            </a:fld>
            <a:endParaRPr lang="pl-PL" dirty="0"/>
          </a:p>
        </p:txBody>
      </p:sp>
      <p:grpSp>
        <p:nvGrpSpPr>
          <p:cNvPr id="101" name="Grupa 100"/>
          <p:cNvGrpSpPr/>
          <p:nvPr/>
        </p:nvGrpSpPr>
        <p:grpSpPr>
          <a:xfrm>
            <a:off x="0" y="-300449"/>
            <a:ext cx="9144000" cy="6797501"/>
            <a:chOff x="0" y="-300449"/>
            <a:chExt cx="9144000" cy="6797501"/>
          </a:xfrm>
        </p:grpSpPr>
        <p:grpSp>
          <p:nvGrpSpPr>
            <p:cNvPr id="3" name="Grupa 200"/>
            <p:cNvGrpSpPr/>
            <p:nvPr/>
          </p:nvGrpSpPr>
          <p:grpSpPr>
            <a:xfrm>
              <a:off x="0" y="-300449"/>
              <a:ext cx="9144000" cy="4035864"/>
              <a:chOff x="0" y="0"/>
              <a:chExt cx="9144000" cy="4035864"/>
            </a:xfrm>
          </p:grpSpPr>
          <p:grpSp>
            <p:nvGrpSpPr>
              <p:cNvPr id="4" name="Grupa 176"/>
              <p:cNvGrpSpPr/>
              <p:nvPr/>
            </p:nvGrpSpPr>
            <p:grpSpPr>
              <a:xfrm>
                <a:off x="0" y="255444"/>
                <a:ext cx="9144000" cy="3780420"/>
                <a:chOff x="0" y="253955"/>
                <a:chExt cx="9144000" cy="3780420"/>
              </a:xfrm>
            </p:grpSpPr>
            <p:pic>
              <p:nvPicPr>
                <p:cNvPr id="181252" name="Picture 4" descr="E:\Documents and Settings\tadeusz\Moje dokumenty\Dydaktyka\PKM\PKM III\rysunki do PKM\Rys.4-64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80503" y="253955"/>
                  <a:ext cx="8044565" cy="3780420"/>
                </a:xfrm>
                <a:prstGeom prst="rect">
                  <a:avLst/>
                </a:prstGeom>
                <a:noFill/>
              </p:spPr>
            </p:pic>
            <p:sp>
              <p:nvSpPr>
                <p:cNvPr id="125" name="Prostokąt 124"/>
                <p:cNvSpPr/>
                <p:nvPr/>
              </p:nvSpPr>
              <p:spPr>
                <a:xfrm>
                  <a:off x="5408023" y="953589"/>
                  <a:ext cx="2952206" cy="26909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grpSp>
              <p:nvGrpSpPr>
                <p:cNvPr id="5" name="Grupa 44"/>
                <p:cNvGrpSpPr/>
                <p:nvPr/>
              </p:nvGrpSpPr>
              <p:grpSpPr>
                <a:xfrm>
                  <a:off x="0" y="910862"/>
                  <a:ext cx="9144000" cy="2080532"/>
                  <a:chOff x="0" y="923925"/>
                  <a:chExt cx="9144000" cy="2080532"/>
                </a:xfrm>
              </p:grpSpPr>
              <p:sp>
                <p:nvSpPr>
                  <p:cNvPr id="41" name="Prostokąt 40"/>
                  <p:cNvSpPr/>
                  <p:nvPr/>
                </p:nvSpPr>
                <p:spPr>
                  <a:xfrm>
                    <a:off x="7276500" y="1829039"/>
                    <a:ext cx="372295" cy="31529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37" name="Prostokąt 36"/>
                  <p:cNvSpPr/>
                  <p:nvPr/>
                </p:nvSpPr>
                <p:spPr>
                  <a:xfrm>
                    <a:off x="6558036" y="2743200"/>
                    <a:ext cx="352221" cy="2612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181257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266825"/>
                    <a:ext cx="9144000" cy="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l-PL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181261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923925"/>
                    <a:ext cx="9144000" cy="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l-PL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</p:grpSp>
            <p:cxnSp>
              <p:nvCxnSpPr>
                <p:cNvPr id="8" name="Łącznik prosty 7"/>
                <p:cNvCxnSpPr/>
                <p:nvPr/>
              </p:nvCxnSpPr>
              <p:spPr>
                <a:xfrm>
                  <a:off x="4060928" y="2279180"/>
                  <a:ext cx="13501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Łącznik prosty 9"/>
                <p:cNvCxnSpPr/>
                <p:nvPr/>
              </p:nvCxnSpPr>
              <p:spPr>
                <a:xfrm flipH="1" flipV="1">
                  <a:off x="2575763" y="1424085"/>
                  <a:ext cx="1440160" cy="85509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Prostokąt 125"/>
                <p:cNvSpPr/>
                <p:nvPr/>
              </p:nvSpPr>
              <p:spPr>
                <a:xfrm>
                  <a:off x="4937760" y="888274"/>
                  <a:ext cx="1058091" cy="5225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grpSp>
              <p:nvGrpSpPr>
                <p:cNvPr id="6" name="Grupa 126"/>
                <p:cNvGrpSpPr/>
                <p:nvPr/>
              </p:nvGrpSpPr>
              <p:grpSpPr>
                <a:xfrm>
                  <a:off x="4814389" y="876973"/>
                  <a:ext cx="3978426" cy="2698111"/>
                  <a:chOff x="4775200" y="876973"/>
                  <a:chExt cx="3978426" cy="2698111"/>
                </a:xfrm>
              </p:grpSpPr>
              <p:cxnSp>
                <p:nvCxnSpPr>
                  <p:cNvPr id="128" name="Łącznik prosty ze strzałką 127"/>
                  <p:cNvCxnSpPr/>
                  <p:nvPr/>
                </p:nvCxnSpPr>
                <p:spPr>
                  <a:xfrm>
                    <a:off x="5742130" y="3231262"/>
                    <a:ext cx="2250250" cy="0"/>
                  </a:xfrm>
                  <a:prstGeom prst="straightConnector1">
                    <a:avLst/>
                  </a:prstGeom>
                  <a:ln w="6350">
                    <a:solidFill>
                      <a:schemeClr val="tx1"/>
                    </a:solidFill>
                    <a:tailEnd type="triangle" w="sm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Łącznik prosty ze strzałką 128"/>
                  <p:cNvCxnSpPr/>
                  <p:nvPr/>
                </p:nvCxnSpPr>
                <p:spPr>
                  <a:xfrm flipV="1">
                    <a:off x="5943600" y="948291"/>
                    <a:ext cx="0" cy="2341788"/>
                  </a:xfrm>
                  <a:prstGeom prst="straightConnector1">
                    <a:avLst/>
                  </a:prstGeom>
                  <a:ln w="6350">
                    <a:solidFill>
                      <a:schemeClr val="tx1"/>
                    </a:solidFill>
                    <a:headEnd type="none" w="med" len="med"/>
                    <a:tailEnd type="triangle" w="sm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Łącznik prosty 129"/>
                  <p:cNvCxnSpPr/>
                  <p:nvPr/>
                </p:nvCxnSpPr>
                <p:spPr>
                  <a:xfrm>
                    <a:off x="5411078" y="2276202"/>
                    <a:ext cx="2237717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1" name="Dowolny kształt 130"/>
                  <p:cNvSpPr/>
                  <p:nvPr/>
                </p:nvSpPr>
                <p:spPr>
                  <a:xfrm>
                    <a:off x="5983705" y="1834149"/>
                    <a:ext cx="855579" cy="893010"/>
                  </a:xfrm>
                  <a:custGeom>
                    <a:avLst/>
                    <a:gdLst>
                      <a:gd name="connsiteX0" fmla="*/ 10695 w 855579"/>
                      <a:gd name="connsiteY0" fmla="*/ 0 h 893010"/>
                      <a:gd name="connsiteX1" fmla="*/ 37432 w 855579"/>
                      <a:gd name="connsiteY1" fmla="*/ 96252 h 893010"/>
                      <a:gd name="connsiteX2" fmla="*/ 101600 w 855579"/>
                      <a:gd name="connsiteY2" fmla="*/ 160421 h 893010"/>
                      <a:gd name="connsiteX3" fmla="*/ 197853 w 855579"/>
                      <a:gd name="connsiteY3" fmla="*/ 240631 h 893010"/>
                      <a:gd name="connsiteX4" fmla="*/ 385011 w 855579"/>
                      <a:gd name="connsiteY4" fmla="*/ 304800 h 893010"/>
                      <a:gd name="connsiteX5" fmla="*/ 529390 w 855579"/>
                      <a:gd name="connsiteY5" fmla="*/ 331537 h 893010"/>
                      <a:gd name="connsiteX6" fmla="*/ 647032 w 855579"/>
                      <a:gd name="connsiteY6" fmla="*/ 352926 h 893010"/>
                      <a:gd name="connsiteX7" fmla="*/ 743284 w 855579"/>
                      <a:gd name="connsiteY7" fmla="*/ 368968 h 893010"/>
                      <a:gd name="connsiteX8" fmla="*/ 828842 w 855579"/>
                      <a:gd name="connsiteY8" fmla="*/ 406400 h 893010"/>
                      <a:gd name="connsiteX9" fmla="*/ 855579 w 855579"/>
                      <a:gd name="connsiteY9" fmla="*/ 438484 h 893010"/>
                      <a:gd name="connsiteX10" fmla="*/ 828842 w 855579"/>
                      <a:gd name="connsiteY10" fmla="*/ 502652 h 893010"/>
                      <a:gd name="connsiteX11" fmla="*/ 764674 w 855579"/>
                      <a:gd name="connsiteY11" fmla="*/ 529389 h 893010"/>
                      <a:gd name="connsiteX12" fmla="*/ 582863 w 855579"/>
                      <a:gd name="connsiteY12" fmla="*/ 550779 h 893010"/>
                      <a:gd name="connsiteX13" fmla="*/ 411748 w 855579"/>
                      <a:gd name="connsiteY13" fmla="*/ 572168 h 893010"/>
                      <a:gd name="connsiteX14" fmla="*/ 310148 w 855579"/>
                      <a:gd name="connsiteY14" fmla="*/ 593558 h 893010"/>
                      <a:gd name="connsiteX15" fmla="*/ 203200 w 855579"/>
                      <a:gd name="connsiteY15" fmla="*/ 647031 h 893010"/>
                      <a:gd name="connsiteX16" fmla="*/ 96253 w 855579"/>
                      <a:gd name="connsiteY16" fmla="*/ 711200 h 893010"/>
                      <a:gd name="connsiteX17" fmla="*/ 26737 w 855579"/>
                      <a:gd name="connsiteY17" fmla="*/ 807452 h 893010"/>
                      <a:gd name="connsiteX18" fmla="*/ 0 w 855579"/>
                      <a:gd name="connsiteY18" fmla="*/ 893010 h 893010"/>
                      <a:gd name="connsiteX19" fmla="*/ 0 w 855579"/>
                      <a:gd name="connsiteY19" fmla="*/ 893010 h 893010"/>
                      <a:gd name="connsiteX0" fmla="*/ 10695 w 855579"/>
                      <a:gd name="connsiteY0" fmla="*/ 0 h 893010"/>
                      <a:gd name="connsiteX1" fmla="*/ 37432 w 855579"/>
                      <a:gd name="connsiteY1" fmla="*/ 96252 h 893010"/>
                      <a:gd name="connsiteX2" fmla="*/ 96312 w 855579"/>
                      <a:gd name="connsiteY2" fmla="*/ 152397 h 893010"/>
                      <a:gd name="connsiteX3" fmla="*/ 197853 w 855579"/>
                      <a:gd name="connsiteY3" fmla="*/ 240631 h 893010"/>
                      <a:gd name="connsiteX4" fmla="*/ 385011 w 855579"/>
                      <a:gd name="connsiteY4" fmla="*/ 304800 h 893010"/>
                      <a:gd name="connsiteX5" fmla="*/ 529390 w 855579"/>
                      <a:gd name="connsiteY5" fmla="*/ 331537 h 893010"/>
                      <a:gd name="connsiteX6" fmla="*/ 647032 w 855579"/>
                      <a:gd name="connsiteY6" fmla="*/ 352926 h 893010"/>
                      <a:gd name="connsiteX7" fmla="*/ 743284 w 855579"/>
                      <a:gd name="connsiteY7" fmla="*/ 368968 h 893010"/>
                      <a:gd name="connsiteX8" fmla="*/ 828842 w 855579"/>
                      <a:gd name="connsiteY8" fmla="*/ 406400 h 893010"/>
                      <a:gd name="connsiteX9" fmla="*/ 855579 w 855579"/>
                      <a:gd name="connsiteY9" fmla="*/ 438484 h 893010"/>
                      <a:gd name="connsiteX10" fmla="*/ 828842 w 855579"/>
                      <a:gd name="connsiteY10" fmla="*/ 502652 h 893010"/>
                      <a:gd name="connsiteX11" fmla="*/ 764674 w 855579"/>
                      <a:gd name="connsiteY11" fmla="*/ 529389 h 893010"/>
                      <a:gd name="connsiteX12" fmla="*/ 582863 w 855579"/>
                      <a:gd name="connsiteY12" fmla="*/ 550779 h 893010"/>
                      <a:gd name="connsiteX13" fmla="*/ 411748 w 855579"/>
                      <a:gd name="connsiteY13" fmla="*/ 572168 h 893010"/>
                      <a:gd name="connsiteX14" fmla="*/ 310148 w 855579"/>
                      <a:gd name="connsiteY14" fmla="*/ 593558 h 893010"/>
                      <a:gd name="connsiteX15" fmla="*/ 203200 w 855579"/>
                      <a:gd name="connsiteY15" fmla="*/ 647031 h 893010"/>
                      <a:gd name="connsiteX16" fmla="*/ 96253 w 855579"/>
                      <a:gd name="connsiteY16" fmla="*/ 711200 h 893010"/>
                      <a:gd name="connsiteX17" fmla="*/ 26737 w 855579"/>
                      <a:gd name="connsiteY17" fmla="*/ 807452 h 893010"/>
                      <a:gd name="connsiteX18" fmla="*/ 0 w 855579"/>
                      <a:gd name="connsiteY18" fmla="*/ 893010 h 893010"/>
                      <a:gd name="connsiteX19" fmla="*/ 0 w 855579"/>
                      <a:gd name="connsiteY19" fmla="*/ 893010 h 893010"/>
                      <a:gd name="connsiteX0" fmla="*/ 10695 w 855579"/>
                      <a:gd name="connsiteY0" fmla="*/ 0 h 893010"/>
                      <a:gd name="connsiteX1" fmla="*/ 37432 w 855579"/>
                      <a:gd name="connsiteY1" fmla="*/ 96252 h 893010"/>
                      <a:gd name="connsiteX2" fmla="*/ 96312 w 855579"/>
                      <a:gd name="connsiteY2" fmla="*/ 152397 h 893010"/>
                      <a:gd name="connsiteX3" fmla="*/ 197853 w 855579"/>
                      <a:gd name="connsiteY3" fmla="*/ 240631 h 893010"/>
                      <a:gd name="connsiteX4" fmla="*/ 385011 w 855579"/>
                      <a:gd name="connsiteY4" fmla="*/ 304800 h 893010"/>
                      <a:gd name="connsiteX5" fmla="*/ 529390 w 855579"/>
                      <a:gd name="connsiteY5" fmla="*/ 331537 h 893010"/>
                      <a:gd name="connsiteX6" fmla="*/ 647032 w 855579"/>
                      <a:gd name="connsiteY6" fmla="*/ 352926 h 893010"/>
                      <a:gd name="connsiteX7" fmla="*/ 743284 w 855579"/>
                      <a:gd name="connsiteY7" fmla="*/ 368968 h 893010"/>
                      <a:gd name="connsiteX8" fmla="*/ 828842 w 855579"/>
                      <a:gd name="connsiteY8" fmla="*/ 406400 h 893010"/>
                      <a:gd name="connsiteX9" fmla="*/ 855579 w 855579"/>
                      <a:gd name="connsiteY9" fmla="*/ 438484 h 893010"/>
                      <a:gd name="connsiteX10" fmla="*/ 828842 w 855579"/>
                      <a:gd name="connsiteY10" fmla="*/ 502652 h 893010"/>
                      <a:gd name="connsiteX11" fmla="*/ 764674 w 855579"/>
                      <a:gd name="connsiteY11" fmla="*/ 529389 h 893010"/>
                      <a:gd name="connsiteX12" fmla="*/ 582863 w 855579"/>
                      <a:gd name="connsiteY12" fmla="*/ 550779 h 893010"/>
                      <a:gd name="connsiteX13" fmla="*/ 411748 w 855579"/>
                      <a:gd name="connsiteY13" fmla="*/ 572168 h 893010"/>
                      <a:gd name="connsiteX14" fmla="*/ 310148 w 855579"/>
                      <a:gd name="connsiteY14" fmla="*/ 593558 h 893010"/>
                      <a:gd name="connsiteX15" fmla="*/ 203200 w 855579"/>
                      <a:gd name="connsiteY15" fmla="*/ 647031 h 893010"/>
                      <a:gd name="connsiteX16" fmla="*/ 96253 w 855579"/>
                      <a:gd name="connsiteY16" fmla="*/ 711200 h 893010"/>
                      <a:gd name="connsiteX17" fmla="*/ 26737 w 855579"/>
                      <a:gd name="connsiteY17" fmla="*/ 807452 h 893010"/>
                      <a:gd name="connsiteX18" fmla="*/ 0 w 855579"/>
                      <a:gd name="connsiteY18" fmla="*/ 893010 h 893010"/>
                      <a:gd name="connsiteX19" fmla="*/ 0 w 855579"/>
                      <a:gd name="connsiteY19" fmla="*/ 893010 h 893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55579" h="893010">
                        <a:moveTo>
                          <a:pt x="10695" y="0"/>
                        </a:moveTo>
                        <a:cubicBezTo>
                          <a:pt x="16488" y="34757"/>
                          <a:pt x="23163" y="70853"/>
                          <a:pt x="37432" y="96252"/>
                        </a:cubicBezTo>
                        <a:cubicBezTo>
                          <a:pt x="51702" y="121652"/>
                          <a:pt x="69575" y="128334"/>
                          <a:pt x="96312" y="152397"/>
                        </a:cubicBezTo>
                        <a:cubicBezTo>
                          <a:pt x="123049" y="176460"/>
                          <a:pt x="149737" y="215231"/>
                          <a:pt x="197853" y="240631"/>
                        </a:cubicBezTo>
                        <a:cubicBezTo>
                          <a:pt x="245969" y="266031"/>
                          <a:pt x="329755" y="289649"/>
                          <a:pt x="385011" y="304800"/>
                        </a:cubicBezTo>
                        <a:cubicBezTo>
                          <a:pt x="440267" y="319951"/>
                          <a:pt x="529390" y="331537"/>
                          <a:pt x="529390" y="331537"/>
                        </a:cubicBezTo>
                        <a:lnTo>
                          <a:pt x="647032" y="352926"/>
                        </a:lnTo>
                        <a:cubicBezTo>
                          <a:pt x="682681" y="359165"/>
                          <a:pt x="712982" y="360056"/>
                          <a:pt x="743284" y="368968"/>
                        </a:cubicBezTo>
                        <a:cubicBezTo>
                          <a:pt x="773586" y="377880"/>
                          <a:pt x="810126" y="394814"/>
                          <a:pt x="828842" y="406400"/>
                        </a:cubicBezTo>
                        <a:cubicBezTo>
                          <a:pt x="847558" y="417986"/>
                          <a:pt x="855579" y="422442"/>
                          <a:pt x="855579" y="438484"/>
                        </a:cubicBezTo>
                        <a:cubicBezTo>
                          <a:pt x="855579" y="454526"/>
                          <a:pt x="843993" y="487501"/>
                          <a:pt x="828842" y="502652"/>
                        </a:cubicBezTo>
                        <a:cubicBezTo>
                          <a:pt x="813691" y="517803"/>
                          <a:pt x="805670" y="521368"/>
                          <a:pt x="764674" y="529389"/>
                        </a:cubicBezTo>
                        <a:cubicBezTo>
                          <a:pt x="723678" y="537410"/>
                          <a:pt x="582863" y="550779"/>
                          <a:pt x="582863" y="550779"/>
                        </a:cubicBezTo>
                        <a:cubicBezTo>
                          <a:pt x="524042" y="557909"/>
                          <a:pt x="457200" y="565038"/>
                          <a:pt x="411748" y="572168"/>
                        </a:cubicBezTo>
                        <a:cubicBezTo>
                          <a:pt x="366296" y="579298"/>
                          <a:pt x="344906" y="581081"/>
                          <a:pt x="310148" y="593558"/>
                        </a:cubicBezTo>
                        <a:cubicBezTo>
                          <a:pt x="275390" y="606035"/>
                          <a:pt x="238849" y="627424"/>
                          <a:pt x="203200" y="647031"/>
                        </a:cubicBezTo>
                        <a:cubicBezTo>
                          <a:pt x="167551" y="666638"/>
                          <a:pt x="125664" y="684463"/>
                          <a:pt x="96253" y="711200"/>
                        </a:cubicBezTo>
                        <a:cubicBezTo>
                          <a:pt x="66842" y="737937"/>
                          <a:pt x="42779" y="777150"/>
                          <a:pt x="26737" y="807452"/>
                        </a:cubicBezTo>
                        <a:cubicBezTo>
                          <a:pt x="10695" y="837754"/>
                          <a:pt x="0" y="893010"/>
                          <a:pt x="0" y="893010"/>
                        </a:cubicBezTo>
                        <a:lnTo>
                          <a:pt x="0" y="893010"/>
                        </a:lnTo>
                      </a:path>
                    </a:pathLst>
                  </a:custGeom>
                  <a:ln w="285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cxnSp>
                <p:nvCxnSpPr>
                  <p:cNvPr id="133" name="Łącznik prosty ze strzałką 132"/>
                  <p:cNvCxnSpPr/>
                  <p:nvPr/>
                </p:nvCxnSpPr>
                <p:spPr>
                  <a:xfrm>
                    <a:off x="7603954" y="2279180"/>
                    <a:ext cx="0" cy="952082"/>
                  </a:xfrm>
                  <a:prstGeom prst="straightConnector1">
                    <a:avLst/>
                  </a:prstGeom>
                  <a:ln w="6350">
                    <a:solidFill>
                      <a:schemeClr val="tx1"/>
                    </a:solidFill>
                    <a:headEnd type="triangle" w="sm" len="lg"/>
                    <a:tailEnd type="triangle" w="sm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Łącznik prosty 133"/>
                  <p:cNvCxnSpPr>
                    <a:stCxn id="131" idx="0"/>
                  </p:cNvCxnSpPr>
                  <p:nvPr/>
                </p:nvCxnSpPr>
                <p:spPr>
                  <a:xfrm flipH="1">
                    <a:off x="5943600" y="1834149"/>
                    <a:ext cx="50800" cy="40105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Łącznik prosty 134"/>
                  <p:cNvCxnSpPr/>
                  <p:nvPr/>
                </p:nvCxnSpPr>
                <p:spPr>
                  <a:xfrm flipH="1">
                    <a:off x="5952959" y="1884948"/>
                    <a:ext cx="50800" cy="40105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Łącznik prosty 135"/>
                  <p:cNvCxnSpPr>
                    <a:stCxn id="131" idx="1"/>
                  </p:cNvCxnSpPr>
                  <p:nvPr/>
                </p:nvCxnSpPr>
                <p:spPr>
                  <a:xfrm flipH="1">
                    <a:off x="5951625" y="1930401"/>
                    <a:ext cx="69512" cy="56145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Łącznik prosty 136"/>
                  <p:cNvCxnSpPr/>
                  <p:nvPr/>
                </p:nvCxnSpPr>
                <p:spPr>
                  <a:xfrm flipH="1">
                    <a:off x="5947612" y="1997236"/>
                    <a:ext cx="122989" cy="122989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Łącznik prosty 137"/>
                  <p:cNvCxnSpPr/>
                  <p:nvPr/>
                </p:nvCxnSpPr>
                <p:spPr>
                  <a:xfrm flipH="1">
                    <a:off x="5951621" y="1975848"/>
                    <a:ext cx="79543" cy="82889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Łącznik prosty 138"/>
                  <p:cNvCxnSpPr/>
                  <p:nvPr/>
                </p:nvCxnSpPr>
                <p:spPr>
                  <a:xfrm flipH="1">
                    <a:off x="5951621" y="2015958"/>
                    <a:ext cx="155073" cy="165768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Łącznik prosty 139"/>
                  <p:cNvCxnSpPr/>
                  <p:nvPr/>
                </p:nvCxnSpPr>
                <p:spPr>
                  <a:xfrm flipH="1">
                    <a:off x="5946273" y="2048043"/>
                    <a:ext cx="197853" cy="197853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Łącznik prosty 140"/>
                  <p:cNvCxnSpPr/>
                  <p:nvPr/>
                </p:nvCxnSpPr>
                <p:spPr>
                  <a:xfrm flipH="1">
                    <a:off x="5946274" y="2077454"/>
                    <a:ext cx="243306" cy="243305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Łącznik prosty 141"/>
                  <p:cNvCxnSpPr/>
                  <p:nvPr/>
                </p:nvCxnSpPr>
                <p:spPr>
                  <a:xfrm flipH="1">
                    <a:off x="5940926" y="2106865"/>
                    <a:ext cx="294107" cy="294106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Łącznik prosty 142"/>
                  <p:cNvCxnSpPr/>
                  <p:nvPr/>
                </p:nvCxnSpPr>
                <p:spPr>
                  <a:xfrm flipH="1">
                    <a:off x="5956972" y="2120235"/>
                    <a:ext cx="339555" cy="339554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Łącznik prosty 143"/>
                  <p:cNvCxnSpPr/>
                  <p:nvPr/>
                </p:nvCxnSpPr>
                <p:spPr>
                  <a:xfrm flipH="1">
                    <a:off x="5956968" y="2133605"/>
                    <a:ext cx="401053" cy="401052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Łącznik prosty 144"/>
                  <p:cNvCxnSpPr/>
                  <p:nvPr/>
                </p:nvCxnSpPr>
                <p:spPr>
                  <a:xfrm flipH="1">
                    <a:off x="5994400" y="2146975"/>
                    <a:ext cx="425116" cy="420306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Łącznik prosty 145"/>
                  <p:cNvCxnSpPr/>
                  <p:nvPr/>
                </p:nvCxnSpPr>
                <p:spPr>
                  <a:xfrm flipH="1">
                    <a:off x="6085305" y="2165692"/>
                    <a:ext cx="390358" cy="379657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Łącznik prosty 146"/>
                  <p:cNvCxnSpPr/>
                  <p:nvPr/>
                </p:nvCxnSpPr>
                <p:spPr>
                  <a:xfrm flipH="1">
                    <a:off x="6293853" y="2173715"/>
                    <a:ext cx="243303" cy="243302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Łącznik prosty 147"/>
                  <p:cNvCxnSpPr/>
                  <p:nvPr/>
                </p:nvCxnSpPr>
                <p:spPr>
                  <a:xfrm flipH="1">
                    <a:off x="6395453" y="2187085"/>
                    <a:ext cx="208544" cy="208543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Łącznik prosty 148"/>
                  <p:cNvCxnSpPr/>
                  <p:nvPr/>
                </p:nvCxnSpPr>
                <p:spPr>
                  <a:xfrm flipH="1">
                    <a:off x="6467637" y="2200455"/>
                    <a:ext cx="197853" cy="197853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Łącznik prosty 149"/>
                  <p:cNvCxnSpPr/>
                  <p:nvPr/>
                </p:nvCxnSpPr>
                <p:spPr>
                  <a:xfrm flipH="1">
                    <a:off x="6566569" y="2203130"/>
                    <a:ext cx="176459" cy="176458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Łącznik prosty 150"/>
                  <p:cNvCxnSpPr/>
                  <p:nvPr/>
                </p:nvCxnSpPr>
                <p:spPr>
                  <a:xfrm flipH="1">
                    <a:off x="6641431" y="2227195"/>
                    <a:ext cx="147047" cy="147046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Łącznik prosty 151"/>
                  <p:cNvCxnSpPr/>
                  <p:nvPr/>
                </p:nvCxnSpPr>
                <p:spPr>
                  <a:xfrm flipH="1">
                    <a:off x="6732347" y="2261953"/>
                    <a:ext cx="96238" cy="96236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Łącznik prosty 152"/>
                  <p:cNvCxnSpPr/>
                  <p:nvPr/>
                </p:nvCxnSpPr>
                <p:spPr>
                  <a:xfrm>
                    <a:off x="5946253" y="2197762"/>
                    <a:ext cx="80211" cy="80211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Łącznik prosty 153"/>
                  <p:cNvCxnSpPr/>
                  <p:nvPr/>
                </p:nvCxnSpPr>
                <p:spPr>
                  <a:xfrm>
                    <a:off x="5951607" y="2138947"/>
                    <a:ext cx="136352" cy="136352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Łącznik prosty 154"/>
                  <p:cNvCxnSpPr/>
                  <p:nvPr/>
                </p:nvCxnSpPr>
                <p:spPr>
                  <a:xfrm>
                    <a:off x="5956961" y="2080132"/>
                    <a:ext cx="192500" cy="192500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Łącznik prosty 155"/>
                  <p:cNvCxnSpPr/>
                  <p:nvPr/>
                </p:nvCxnSpPr>
                <p:spPr>
                  <a:xfrm>
                    <a:off x="5956968" y="2015970"/>
                    <a:ext cx="245979" cy="245979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Łącznik prosty 156"/>
                  <p:cNvCxnSpPr/>
                  <p:nvPr/>
                </p:nvCxnSpPr>
                <p:spPr>
                  <a:xfrm>
                    <a:off x="5956975" y="1951808"/>
                    <a:ext cx="326171" cy="326171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Łącznik prosty 157"/>
                  <p:cNvCxnSpPr/>
                  <p:nvPr/>
                </p:nvCxnSpPr>
                <p:spPr>
                  <a:xfrm>
                    <a:off x="5956982" y="1887646"/>
                    <a:ext cx="390333" cy="390333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Łącznik prosty 158"/>
                  <p:cNvCxnSpPr/>
                  <p:nvPr/>
                </p:nvCxnSpPr>
                <p:spPr>
                  <a:xfrm>
                    <a:off x="6227003" y="2088153"/>
                    <a:ext cx="192500" cy="192500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Łącznik prosty 159"/>
                  <p:cNvCxnSpPr/>
                  <p:nvPr/>
                </p:nvCxnSpPr>
                <p:spPr>
                  <a:xfrm>
                    <a:off x="6331285" y="2138946"/>
                    <a:ext cx="128340" cy="133684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Łącznik prosty 160"/>
                  <p:cNvCxnSpPr/>
                  <p:nvPr/>
                </p:nvCxnSpPr>
                <p:spPr>
                  <a:xfrm>
                    <a:off x="6392791" y="2146963"/>
                    <a:ext cx="128340" cy="133684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Łącznik prosty 161"/>
                  <p:cNvCxnSpPr/>
                  <p:nvPr/>
                </p:nvCxnSpPr>
                <p:spPr>
                  <a:xfrm>
                    <a:off x="6459644" y="2149633"/>
                    <a:ext cx="128340" cy="133684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Łącznik prosty 162"/>
                  <p:cNvCxnSpPr/>
                  <p:nvPr/>
                </p:nvCxnSpPr>
                <p:spPr>
                  <a:xfrm>
                    <a:off x="6544265" y="2176380"/>
                    <a:ext cx="105225" cy="109607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Łącznik prosty 163"/>
                  <p:cNvCxnSpPr/>
                  <p:nvPr/>
                </p:nvCxnSpPr>
                <p:spPr>
                  <a:xfrm>
                    <a:off x="6608128" y="2181728"/>
                    <a:ext cx="97522" cy="101583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Łącznik prosty 164"/>
                  <p:cNvCxnSpPr/>
                  <p:nvPr/>
                </p:nvCxnSpPr>
                <p:spPr>
                  <a:xfrm>
                    <a:off x="6682041" y="2203115"/>
                    <a:ext cx="74417" cy="77516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Łącznik prosty 165"/>
                  <p:cNvCxnSpPr/>
                  <p:nvPr/>
                </p:nvCxnSpPr>
                <p:spPr>
                  <a:xfrm>
                    <a:off x="6737685" y="2205023"/>
                    <a:ext cx="80283" cy="83626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7" name="pole tekstowe 166"/>
                  <p:cNvSpPr txBox="1"/>
                  <p:nvPr/>
                </p:nvSpPr>
                <p:spPr>
                  <a:xfrm>
                    <a:off x="5983713" y="1395663"/>
                    <a:ext cx="99995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sz="1600" i="1" dirty="0" err="1" smtClean="0">
                        <a:latin typeface="Calibri" pitchFamily="34" charset="0"/>
                      </a:rPr>
                      <a:t>r</a:t>
                    </a:r>
                    <a:r>
                      <a:rPr lang="pl-PL" sz="1600" i="1" dirty="0" smtClean="0">
                        <a:latin typeface="Calibri" pitchFamily="34" charset="0"/>
                      </a:rPr>
                      <a:t> = </a:t>
                    </a:r>
                    <a:r>
                      <a:rPr lang="pl-PL" sz="1600" dirty="0" smtClean="0">
                        <a:latin typeface="Calibri" pitchFamily="34" charset="0"/>
                      </a:rPr>
                      <a:t>0,50</a:t>
                    </a:r>
                    <a:endParaRPr lang="pl-PL" sz="1600" dirty="0">
                      <a:latin typeface="Calibri" pitchFamily="34" charset="0"/>
                    </a:endParaRPr>
                  </a:p>
                </p:txBody>
              </p:sp>
              <p:cxnSp>
                <p:nvCxnSpPr>
                  <p:cNvPr id="168" name="Łącznik prosty 167"/>
                  <p:cNvCxnSpPr/>
                  <p:nvPr/>
                </p:nvCxnSpPr>
                <p:spPr>
                  <a:xfrm flipV="1">
                    <a:off x="6160168" y="1716505"/>
                    <a:ext cx="122990" cy="438486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2" name="pole tekstowe 171"/>
                  <p:cNvSpPr txBox="1"/>
                  <p:nvPr/>
                </p:nvSpPr>
                <p:spPr>
                  <a:xfrm>
                    <a:off x="7323234" y="2470485"/>
                    <a:ext cx="38592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sz="1800" i="1" dirty="0" smtClean="0">
                        <a:latin typeface="Calibri" pitchFamily="34" charset="0"/>
                      </a:rPr>
                      <a:t>Z</a:t>
                    </a:r>
                    <a:endParaRPr lang="pl-PL" sz="18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75" name="pole tekstowe 174"/>
                  <p:cNvSpPr txBox="1"/>
                  <p:nvPr/>
                </p:nvSpPr>
                <p:spPr>
                  <a:xfrm>
                    <a:off x="7646720" y="3205752"/>
                    <a:ext cx="110690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sz="1800" i="1" dirty="0" smtClean="0">
                        <a:latin typeface="Calibri" pitchFamily="34" charset="0"/>
                      </a:rPr>
                      <a:t>f</a:t>
                    </a:r>
                    <a:r>
                      <a:rPr lang="pl-PL" sz="1800" dirty="0" smtClean="0">
                        <a:latin typeface="Calibri" pitchFamily="34" charset="0"/>
                      </a:rPr>
                      <a:t>(</a:t>
                    </a:r>
                    <a:r>
                      <a:rPr lang="el-GR" sz="1800" dirty="0" smtClean="0">
                        <a:latin typeface="Calibri" pitchFamily="34" charset="0"/>
                      </a:rPr>
                      <a:t>σ</a:t>
                    </a:r>
                    <a:r>
                      <a:rPr lang="pl-PL" sz="1800" baseline="-25000" dirty="0" smtClean="0">
                        <a:latin typeface="Calibri" pitchFamily="34" charset="0"/>
                      </a:rPr>
                      <a:t>max nisz</a:t>
                    </a:r>
                    <a:r>
                      <a:rPr lang="pl-PL" sz="1800" dirty="0" smtClean="0">
                        <a:latin typeface="Calibri" pitchFamily="34" charset="0"/>
                      </a:rPr>
                      <a:t>)</a:t>
                    </a:r>
                    <a:endParaRPr lang="pl-PL" sz="1800" i="1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76" name="pole tekstowe 175"/>
                  <p:cNvSpPr txBox="1"/>
                  <p:nvPr/>
                </p:nvSpPr>
                <p:spPr>
                  <a:xfrm>
                    <a:off x="4775200" y="876973"/>
                    <a:ext cx="119512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l-GR" sz="1800" dirty="0" smtClean="0">
                        <a:latin typeface="Calibri" pitchFamily="34" charset="0"/>
                      </a:rPr>
                      <a:t>σ</a:t>
                    </a:r>
                    <a:r>
                      <a:rPr lang="pl-PL" sz="1800" baseline="-25000" dirty="0" smtClean="0">
                        <a:latin typeface="Calibri" pitchFamily="34" charset="0"/>
                      </a:rPr>
                      <a:t>max nisz</a:t>
                    </a:r>
                    <a:r>
                      <a:rPr lang="pl-PL" sz="1800" dirty="0" smtClean="0">
                        <a:latin typeface="Calibri" pitchFamily="34" charset="0"/>
                      </a:rPr>
                      <a:t> = </a:t>
                    </a:r>
                    <a:r>
                      <a:rPr lang="pl-PL" sz="1800" i="1" dirty="0" smtClean="0">
                        <a:latin typeface="Calibri" pitchFamily="34" charset="0"/>
                      </a:rPr>
                      <a:t>Z</a:t>
                    </a:r>
                    <a:r>
                      <a:rPr lang="pl-PL" sz="1800" baseline="-25000" dirty="0" smtClean="0">
                        <a:latin typeface="Calibri" pitchFamily="34" charset="0"/>
                      </a:rPr>
                      <a:t> </a:t>
                    </a:r>
                    <a:endParaRPr lang="pl-PL" sz="1800" i="1" dirty="0">
                      <a:latin typeface="Calibri" pitchFamily="34" charset="0"/>
                    </a:endParaRPr>
                  </a:p>
                </p:txBody>
              </p:sp>
            </p:grpSp>
          </p:grpSp>
          <p:sp>
            <p:nvSpPr>
              <p:cNvPr id="308227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pl-PL"/>
              </a:p>
            </p:txBody>
          </p:sp>
          <p:sp>
            <p:nvSpPr>
              <p:cNvPr id="308230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pl-PL"/>
              </a:p>
            </p:txBody>
          </p:sp>
          <p:sp>
            <p:nvSpPr>
              <p:cNvPr id="200" name="pole tekstowe 199"/>
              <p:cNvSpPr txBox="1"/>
              <p:nvPr/>
            </p:nvSpPr>
            <p:spPr>
              <a:xfrm>
                <a:off x="1293226" y="2090058"/>
                <a:ext cx="796832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1800" i="1" dirty="0" smtClean="0">
                    <a:latin typeface="Calibri" pitchFamily="34" charset="0"/>
                  </a:rPr>
                  <a:t>Z</a:t>
                </a:r>
                <a:r>
                  <a:rPr lang="pl-PL" sz="1800" dirty="0" smtClean="0">
                    <a:latin typeface="Calibri" pitchFamily="34" charset="0"/>
                  </a:rPr>
                  <a:t> = E</a:t>
                </a:r>
                <a:r>
                  <a:rPr lang="pl-PL" sz="1800" b="1" i="1" dirty="0" smtClean="0">
                    <a:latin typeface="Calibri" pitchFamily="34" charset="0"/>
                  </a:rPr>
                  <a:t>Z</a:t>
                </a:r>
                <a:endParaRPr lang="pl-PL" sz="1800" i="1" dirty="0">
                  <a:latin typeface="Calibri" pitchFamily="34" charset="0"/>
                </a:endParaRPr>
              </a:p>
            </p:txBody>
          </p:sp>
        </p:grpSp>
        <p:grpSp>
          <p:nvGrpSpPr>
            <p:cNvPr id="7" name="Grupa 87"/>
            <p:cNvGrpSpPr/>
            <p:nvPr/>
          </p:nvGrpSpPr>
          <p:grpSpPr>
            <a:xfrm>
              <a:off x="195943" y="3549992"/>
              <a:ext cx="8556171" cy="2489679"/>
              <a:chOff x="195943" y="3801282"/>
              <a:chExt cx="8556171" cy="2489679"/>
            </a:xfrm>
            <a:blipFill>
              <a:blip r:embed="rId4"/>
              <a:tile tx="0" ty="0" sx="100000" sy="100000" flip="none" algn="tl"/>
            </a:blipFill>
          </p:grpSpPr>
          <p:sp>
            <p:nvSpPr>
              <p:cNvPr id="29" name="pole tekstowe 28"/>
              <p:cNvSpPr txBox="1"/>
              <p:nvPr/>
            </p:nvSpPr>
            <p:spPr>
              <a:xfrm>
                <a:off x="489060" y="4431562"/>
                <a:ext cx="1509556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pl-PL" i="1" dirty="0" smtClean="0"/>
                  <a:t>n ≥ </a:t>
                </a:r>
                <a:r>
                  <a:rPr lang="pl-PL" i="1" dirty="0" err="1" smtClean="0"/>
                  <a:t>n</a:t>
                </a:r>
                <a:r>
                  <a:rPr lang="pl-PL" baseline="-25000" dirty="0" err="1" smtClean="0"/>
                  <a:t>wym</a:t>
                </a:r>
                <a:r>
                  <a:rPr lang="pl-PL" baseline="-25000" dirty="0" smtClean="0"/>
                  <a:t>    </a:t>
                </a:r>
                <a:endParaRPr lang="pl-PL" i="1" dirty="0"/>
              </a:p>
            </p:txBody>
          </p:sp>
          <p:sp>
            <p:nvSpPr>
              <p:cNvPr id="31" name="pole tekstowe 30"/>
              <p:cNvSpPr txBox="1"/>
              <p:nvPr/>
            </p:nvSpPr>
            <p:spPr>
              <a:xfrm>
                <a:off x="365763" y="5829296"/>
                <a:ext cx="1998614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pl-PL" i="1" dirty="0" err="1" smtClean="0"/>
                  <a:t>n</a:t>
                </a:r>
                <a:r>
                  <a:rPr lang="pl-PL" baseline="-25000" dirty="0" err="1" smtClean="0"/>
                  <a:t>wym</a:t>
                </a:r>
                <a:r>
                  <a:rPr lang="pl-PL" dirty="0" smtClean="0"/>
                  <a:t> = 1,6÷4</a:t>
                </a:r>
                <a:endParaRPr lang="pl-PL" i="1" dirty="0"/>
              </a:p>
            </p:txBody>
          </p:sp>
          <p:cxnSp>
            <p:nvCxnSpPr>
              <p:cNvPr id="42" name="Łącznik prosty ze strzałką 41"/>
              <p:cNvCxnSpPr/>
              <p:nvPr/>
            </p:nvCxnSpPr>
            <p:spPr>
              <a:xfrm flipV="1">
                <a:off x="744583" y="5068389"/>
                <a:ext cx="326571" cy="849086"/>
              </a:xfrm>
              <a:prstGeom prst="straightConnector1">
                <a:avLst/>
              </a:prstGeom>
              <a:grpFill/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upa 85"/>
              <p:cNvGrpSpPr/>
              <p:nvPr/>
            </p:nvGrpSpPr>
            <p:grpSpPr>
              <a:xfrm>
                <a:off x="2011658" y="4127865"/>
                <a:ext cx="6740456" cy="1071152"/>
                <a:chOff x="2233744" y="4950824"/>
                <a:chExt cx="6231002" cy="1071152"/>
              </a:xfrm>
              <a:grpFill/>
            </p:grpSpPr>
            <p:cxnSp>
              <p:nvCxnSpPr>
                <p:cNvPr id="40" name="Łącznik prosty ze strzałką 39"/>
                <p:cNvCxnSpPr/>
                <p:nvPr/>
              </p:nvCxnSpPr>
              <p:spPr>
                <a:xfrm flipV="1">
                  <a:off x="3278777" y="5538651"/>
                  <a:ext cx="418029" cy="1"/>
                </a:xfrm>
                <a:prstGeom prst="straightConnector1">
                  <a:avLst/>
                </a:prstGeom>
                <a:grpFill/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08226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233744" y="5251266"/>
                  <a:ext cx="914400" cy="619125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11" name="Grupa 181"/>
                <p:cNvGrpSpPr/>
                <p:nvPr/>
              </p:nvGrpSpPr>
              <p:grpSpPr>
                <a:xfrm>
                  <a:off x="3670656" y="5107576"/>
                  <a:ext cx="2155372" cy="914400"/>
                  <a:chOff x="2625634" y="4898571"/>
                  <a:chExt cx="2155372" cy="914400"/>
                </a:xfrm>
                <a:grpFill/>
              </p:grpSpPr>
              <p:sp>
                <p:nvSpPr>
                  <p:cNvPr id="181" name="Prostokąt 180"/>
                  <p:cNvSpPr/>
                  <p:nvPr/>
                </p:nvSpPr>
                <p:spPr>
                  <a:xfrm>
                    <a:off x="2625634" y="4898571"/>
                    <a:ext cx="2155372" cy="9144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pic>
                <p:nvPicPr>
                  <p:cNvPr id="308229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69327" y="5003075"/>
                    <a:ext cx="1580606" cy="696538"/>
                  </a:xfrm>
                  <a:prstGeom prst="rect">
                    <a:avLst/>
                  </a:prstGeom>
                  <a:grpFill/>
                </p:spPr>
              </p:pic>
            </p:grpSp>
            <p:sp>
              <p:nvSpPr>
                <p:cNvPr id="183" name="pole tekstowe 182"/>
                <p:cNvSpPr txBox="1"/>
                <p:nvPr/>
              </p:nvSpPr>
              <p:spPr>
                <a:xfrm>
                  <a:off x="6413878" y="4950824"/>
                  <a:ext cx="2050868" cy="70788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000" u="sng" dirty="0" smtClean="0"/>
                    <a:t>modele podstawowe </a:t>
                  </a:r>
                </a:p>
              </p:txBody>
            </p:sp>
            <p:cxnSp>
              <p:nvCxnSpPr>
                <p:cNvPr id="185" name="Łącznik prosty ze strzałką 184"/>
                <p:cNvCxnSpPr/>
                <p:nvPr/>
              </p:nvCxnSpPr>
              <p:spPr>
                <a:xfrm flipH="1">
                  <a:off x="5486400" y="5225143"/>
                  <a:ext cx="822961" cy="26126"/>
                </a:xfrm>
                <a:prstGeom prst="straightConnector1">
                  <a:avLst/>
                </a:prstGeom>
                <a:grpFill/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Łącznik prosty ze strzałką 185"/>
                <p:cNvCxnSpPr/>
                <p:nvPr/>
              </p:nvCxnSpPr>
              <p:spPr>
                <a:xfrm flipH="1">
                  <a:off x="5303520" y="5238206"/>
                  <a:ext cx="1031967" cy="404948"/>
                </a:xfrm>
                <a:prstGeom prst="straightConnector1">
                  <a:avLst/>
                </a:prstGeom>
                <a:grpFill/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8" name="pole tekstowe 187"/>
              <p:cNvSpPr txBox="1"/>
              <p:nvPr/>
            </p:nvSpPr>
            <p:spPr>
              <a:xfrm>
                <a:off x="195943" y="3801282"/>
                <a:ext cx="3696788" cy="43088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pl-PL" sz="2200" u="sng" dirty="0" smtClean="0"/>
                  <a:t>Obliczenia wstępne (zgrubne)</a:t>
                </a:r>
                <a:endParaRPr lang="pl-PL" sz="2200" u="sng" dirty="0"/>
              </a:p>
            </p:txBody>
          </p:sp>
        </p:grpSp>
        <p:sp>
          <p:nvSpPr>
            <p:cNvPr id="90" name="pole tekstowe 89"/>
            <p:cNvSpPr txBox="1"/>
            <p:nvPr/>
          </p:nvSpPr>
          <p:spPr>
            <a:xfrm>
              <a:off x="481261" y="-12032"/>
              <a:ext cx="8590547" cy="461665"/>
            </a:xfrm>
            <a:prstGeom prst="rect">
              <a:avLst/>
            </a:prstGeom>
            <a:blipFill>
              <a:blip r:embed="rId4">
                <a:lum bright="-3000"/>
              </a:blip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endParaRPr lang="pl-PL" dirty="0"/>
            </a:p>
          </p:txBody>
        </p:sp>
        <p:graphicFrame>
          <p:nvGraphicFramePr>
            <p:cNvPr id="93" name="Obiekt 92"/>
            <p:cNvGraphicFramePr>
              <a:graphicFrameLocks noChangeAspect="1"/>
            </p:cNvGraphicFramePr>
            <p:nvPr/>
          </p:nvGraphicFramePr>
          <p:xfrm>
            <a:off x="4514850" y="3321050"/>
            <a:ext cx="114300" cy="215900"/>
          </p:xfrm>
          <a:graphic>
            <a:graphicData uri="http://schemas.openxmlformats.org/presentationml/2006/ole">
              <p:oleObj spid="_x0000_s378883" name="Równanie" r:id="rId7" imgW="114151" imgH="215619" progId="Equation.3">
                <p:embed/>
              </p:oleObj>
            </a:graphicData>
          </a:graphic>
        </p:graphicFrame>
        <p:sp>
          <p:nvSpPr>
            <p:cNvPr id="378887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l-PL"/>
            </a:p>
          </p:txBody>
        </p:sp>
        <p:grpSp>
          <p:nvGrpSpPr>
            <p:cNvPr id="98" name="Grupa 97"/>
            <p:cNvGrpSpPr/>
            <p:nvPr/>
          </p:nvGrpSpPr>
          <p:grpSpPr>
            <a:xfrm>
              <a:off x="5895550" y="5342021"/>
              <a:ext cx="2562727" cy="1155031"/>
              <a:chOff x="3705726" y="5342021"/>
              <a:chExt cx="2562727" cy="1155031"/>
            </a:xfrm>
          </p:grpSpPr>
          <p:sp>
            <p:nvSpPr>
              <p:cNvPr id="91" name="pole tekstowe 90"/>
              <p:cNvSpPr txBox="1"/>
              <p:nvPr/>
            </p:nvSpPr>
            <p:spPr>
              <a:xfrm>
                <a:off x="3705726" y="5342021"/>
                <a:ext cx="256272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 smtClean="0"/>
                  <a:t>Np. </a:t>
                </a:r>
                <a:r>
                  <a:rPr lang="el-GR" dirty="0" smtClean="0"/>
                  <a:t>σ</a:t>
                </a:r>
                <a:r>
                  <a:rPr lang="pl-PL" baseline="-25000" dirty="0" smtClean="0"/>
                  <a:t>max nisz</a:t>
                </a:r>
                <a:r>
                  <a:rPr lang="pl-PL" dirty="0" smtClean="0"/>
                  <a:t> = </a:t>
                </a:r>
                <a:r>
                  <a:rPr lang="pl-PL" i="1" dirty="0" err="1" smtClean="0"/>
                  <a:t>Z</a:t>
                </a:r>
                <a:r>
                  <a:rPr lang="pl-PL" i="1" baseline="-25000" dirty="0" err="1" smtClean="0"/>
                  <a:t>sj</a:t>
                </a:r>
                <a:endParaRPr lang="pl-PL" i="1" baseline="-25000" dirty="0" smtClean="0"/>
              </a:p>
              <a:p>
                <a:endParaRPr lang="pl-PL" i="1" baseline="-25000" dirty="0" smtClean="0"/>
              </a:p>
              <a:p>
                <a:r>
                  <a:rPr lang="pl-PL" dirty="0" smtClean="0"/>
                  <a:t>       </a:t>
                </a:r>
                <a:endParaRPr lang="pl-PL" dirty="0"/>
              </a:p>
            </p:txBody>
          </p:sp>
          <p:pic>
            <p:nvPicPr>
              <p:cNvPr id="378886" name="Picture 6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355432" y="5799220"/>
                <a:ext cx="1226191" cy="697832"/>
              </a:xfrm>
              <a:prstGeom prst="rect">
                <a:avLst/>
              </a:prstGeom>
              <a:noFill/>
            </p:spPr>
          </p:pic>
        </p:grpSp>
        <p:cxnSp>
          <p:nvCxnSpPr>
            <p:cNvPr id="100" name="Łącznik prosty ze strzałką 99"/>
            <p:cNvCxnSpPr/>
            <p:nvPr/>
          </p:nvCxnSpPr>
          <p:spPr>
            <a:xfrm rot="5400000">
              <a:off x="6821906" y="4969042"/>
              <a:ext cx="601579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upa 91"/>
          <p:cNvGrpSpPr/>
          <p:nvPr/>
        </p:nvGrpSpPr>
        <p:grpSpPr>
          <a:xfrm>
            <a:off x="3814012" y="2863468"/>
            <a:ext cx="1800729" cy="492353"/>
            <a:chOff x="3814012" y="2863468"/>
            <a:chExt cx="1800729" cy="492353"/>
          </a:xfrm>
        </p:grpSpPr>
        <p:sp>
          <p:nvSpPr>
            <p:cNvPr id="88" name="pole tekstowe 87"/>
            <p:cNvSpPr txBox="1"/>
            <p:nvPr/>
          </p:nvSpPr>
          <p:spPr>
            <a:xfrm>
              <a:off x="3814012" y="2863468"/>
              <a:ext cx="5654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i="1" dirty="0" err="1" smtClean="0">
                  <a:latin typeface="+mn-lt"/>
                </a:rPr>
                <a:t>N</a:t>
              </a:r>
              <a:r>
                <a:rPr lang="pl-PL" sz="2000" baseline="-25000" dirty="0" err="1" smtClean="0">
                  <a:latin typeface="+mn-lt"/>
                </a:rPr>
                <a:t>gr</a:t>
              </a:r>
              <a:endParaRPr lang="pl-PL" sz="2000" i="1" dirty="0">
                <a:latin typeface="+mn-lt"/>
              </a:endParaRPr>
            </a:p>
          </p:txBody>
        </p:sp>
        <p:sp>
          <p:nvSpPr>
            <p:cNvPr id="89" name="pole tekstowe 88"/>
            <p:cNvSpPr txBox="1"/>
            <p:nvPr/>
          </p:nvSpPr>
          <p:spPr>
            <a:xfrm>
              <a:off x="5049257" y="2955711"/>
              <a:ext cx="5654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>
                  <a:latin typeface="+mn-lt"/>
                </a:rPr>
                <a:t>N</a:t>
              </a:r>
              <a:endParaRPr lang="pl-PL" sz="2000" i="1" dirty="0"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39</a:t>
            </a:fld>
            <a:endParaRPr lang="pl-PL" dirty="0"/>
          </a:p>
        </p:txBody>
      </p:sp>
      <p:grpSp>
        <p:nvGrpSpPr>
          <p:cNvPr id="96" name="Grupa 95"/>
          <p:cNvGrpSpPr/>
          <p:nvPr/>
        </p:nvGrpSpPr>
        <p:grpSpPr>
          <a:xfrm>
            <a:off x="0" y="-324513"/>
            <a:ext cx="9156032" cy="4051373"/>
            <a:chOff x="0" y="-324513"/>
            <a:chExt cx="9156032" cy="4051373"/>
          </a:xfrm>
        </p:grpSpPr>
        <p:sp>
          <p:nvSpPr>
            <p:cNvPr id="95" name="Prostokąt 94"/>
            <p:cNvSpPr/>
            <p:nvPr/>
          </p:nvSpPr>
          <p:spPr>
            <a:xfrm>
              <a:off x="854242" y="1227220"/>
              <a:ext cx="842211" cy="3609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5" name="Grupa 200"/>
            <p:cNvGrpSpPr/>
            <p:nvPr/>
          </p:nvGrpSpPr>
          <p:grpSpPr>
            <a:xfrm>
              <a:off x="12032" y="-324513"/>
              <a:ext cx="9144000" cy="4051373"/>
              <a:chOff x="0" y="0"/>
              <a:chExt cx="9144000" cy="4051373"/>
            </a:xfrm>
          </p:grpSpPr>
          <p:grpSp>
            <p:nvGrpSpPr>
              <p:cNvPr id="6" name="Grupa 176"/>
              <p:cNvGrpSpPr/>
              <p:nvPr/>
            </p:nvGrpSpPr>
            <p:grpSpPr>
              <a:xfrm>
                <a:off x="0" y="270953"/>
                <a:ext cx="9144000" cy="3780420"/>
                <a:chOff x="0" y="269464"/>
                <a:chExt cx="9144000" cy="3780420"/>
              </a:xfrm>
            </p:grpSpPr>
            <p:grpSp>
              <p:nvGrpSpPr>
                <p:cNvPr id="7" name="Grupa 44"/>
                <p:cNvGrpSpPr/>
                <p:nvPr/>
              </p:nvGrpSpPr>
              <p:grpSpPr>
                <a:xfrm>
                  <a:off x="0" y="910862"/>
                  <a:ext cx="9144000" cy="2341788"/>
                  <a:chOff x="0" y="923925"/>
                  <a:chExt cx="9144000" cy="2341788"/>
                </a:xfrm>
              </p:grpSpPr>
              <p:sp>
                <p:nvSpPr>
                  <p:cNvPr id="41" name="Prostokąt 40"/>
                  <p:cNvSpPr/>
                  <p:nvPr/>
                </p:nvSpPr>
                <p:spPr>
                  <a:xfrm>
                    <a:off x="7276500" y="1829039"/>
                    <a:ext cx="372295" cy="31529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37" name="Prostokąt 36"/>
                  <p:cNvSpPr/>
                  <p:nvPr/>
                </p:nvSpPr>
                <p:spPr>
                  <a:xfrm>
                    <a:off x="6558036" y="2743200"/>
                    <a:ext cx="352221" cy="2612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181257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266825"/>
                    <a:ext cx="9144000" cy="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l-PL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181261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923925"/>
                    <a:ext cx="9144000" cy="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non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l-PL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cxnSp>
                <p:nvCxnSpPr>
                  <p:cNvPr id="44" name="Łącznik prosty ze strzałką 43"/>
                  <p:cNvCxnSpPr/>
                  <p:nvPr/>
                </p:nvCxnSpPr>
                <p:spPr>
                  <a:xfrm>
                    <a:off x="6975572" y="2582873"/>
                    <a:ext cx="0" cy="68284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triangle" w="sm" len="lg"/>
                    <a:tailEnd type="triangle" w="sm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181252" name="Picture 4" descr="E:\Documents and Settings\tadeusz\Moje dokumenty\Dydaktyka\PKM\PKM III\rysunki do PKM\Rys.4-64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60841" y="269464"/>
                  <a:ext cx="8044565" cy="3780420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8" name="Łącznik prosty 7"/>
                <p:cNvCxnSpPr/>
                <p:nvPr/>
              </p:nvCxnSpPr>
              <p:spPr>
                <a:xfrm>
                  <a:off x="3992104" y="2298844"/>
                  <a:ext cx="1350150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Łącznik prosty 9"/>
                <p:cNvCxnSpPr/>
                <p:nvPr/>
              </p:nvCxnSpPr>
              <p:spPr>
                <a:xfrm flipH="1" flipV="1">
                  <a:off x="2587795" y="1453581"/>
                  <a:ext cx="1440160" cy="85509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Łącznik prosty ze strzałką 46"/>
                <p:cNvCxnSpPr/>
                <p:nvPr/>
              </p:nvCxnSpPr>
              <p:spPr>
                <a:xfrm>
                  <a:off x="6975572" y="2548422"/>
                  <a:ext cx="0" cy="682840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headEnd type="triangle" w="sm" len="lg"/>
                  <a:tailEnd type="triangle" w="sm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5" name="Prostokąt 124"/>
                <p:cNvSpPr/>
                <p:nvPr/>
              </p:nvSpPr>
              <p:spPr>
                <a:xfrm>
                  <a:off x="5454984" y="936125"/>
                  <a:ext cx="2952206" cy="26909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26" name="Prostokąt 125"/>
                <p:cNvSpPr/>
                <p:nvPr/>
              </p:nvSpPr>
              <p:spPr>
                <a:xfrm>
                  <a:off x="4937760" y="888274"/>
                  <a:ext cx="1058091" cy="5225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grpSp>
              <p:nvGrpSpPr>
                <p:cNvPr id="9" name="Grupa 126"/>
                <p:cNvGrpSpPr/>
                <p:nvPr/>
              </p:nvGrpSpPr>
              <p:grpSpPr>
                <a:xfrm>
                  <a:off x="4814389" y="876973"/>
                  <a:ext cx="3978426" cy="2698111"/>
                  <a:chOff x="4775200" y="876973"/>
                  <a:chExt cx="3978426" cy="2698111"/>
                </a:xfrm>
              </p:grpSpPr>
              <p:cxnSp>
                <p:nvCxnSpPr>
                  <p:cNvPr id="128" name="Łącznik prosty ze strzałką 127"/>
                  <p:cNvCxnSpPr/>
                  <p:nvPr/>
                </p:nvCxnSpPr>
                <p:spPr>
                  <a:xfrm>
                    <a:off x="5742130" y="3231262"/>
                    <a:ext cx="2250250" cy="0"/>
                  </a:xfrm>
                  <a:prstGeom prst="straightConnector1">
                    <a:avLst/>
                  </a:prstGeom>
                  <a:ln w="6350">
                    <a:solidFill>
                      <a:schemeClr val="tx1"/>
                    </a:solidFill>
                    <a:tailEnd type="triangle" w="sm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Łącznik prosty ze strzałką 128"/>
                  <p:cNvCxnSpPr/>
                  <p:nvPr/>
                </p:nvCxnSpPr>
                <p:spPr>
                  <a:xfrm flipV="1">
                    <a:off x="5943600" y="948291"/>
                    <a:ext cx="0" cy="2341788"/>
                  </a:xfrm>
                  <a:prstGeom prst="straightConnector1">
                    <a:avLst/>
                  </a:prstGeom>
                  <a:ln w="6350">
                    <a:solidFill>
                      <a:schemeClr val="tx1"/>
                    </a:solidFill>
                    <a:headEnd type="none" w="med" len="med"/>
                    <a:tailEnd type="triangle" w="sm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Łącznik prosty 129"/>
                  <p:cNvCxnSpPr/>
                  <p:nvPr/>
                </p:nvCxnSpPr>
                <p:spPr>
                  <a:xfrm>
                    <a:off x="5411078" y="2295866"/>
                    <a:ext cx="2237717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1" name="Dowolny kształt 130"/>
                  <p:cNvSpPr/>
                  <p:nvPr/>
                </p:nvSpPr>
                <p:spPr>
                  <a:xfrm>
                    <a:off x="5983705" y="1834149"/>
                    <a:ext cx="855579" cy="893010"/>
                  </a:xfrm>
                  <a:custGeom>
                    <a:avLst/>
                    <a:gdLst>
                      <a:gd name="connsiteX0" fmla="*/ 10695 w 855579"/>
                      <a:gd name="connsiteY0" fmla="*/ 0 h 893010"/>
                      <a:gd name="connsiteX1" fmla="*/ 37432 w 855579"/>
                      <a:gd name="connsiteY1" fmla="*/ 96252 h 893010"/>
                      <a:gd name="connsiteX2" fmla="*/ 101600 w 855579"/>
                      <a:gd name="connsiteY2" fmla="*/ 160421 h 893010"/>
                      <a:gd name="connsiteX3" fmla="*/ 197853 w 855579"/>
                      <a:gd name="connsiteY3" fmla="*/ 240631 h 893010"/>
                      <a:gd name="connsiteX4" fmla="*/ 385011 w 855579"/>
                      <a:gd name="connsiteY4" fmla="*/ 304800 h 893010"/>
                      <a:gd name="connsiteX5" fmla="*/ 529390 w 855579"/>
                      <a:gd name="connsiteY5" fmla="*/ 331537 h 893010"/>
                      <a:gd name="connsiteX6" fmla="*/ 647032 w 855579"/>
                      <a:gd name="connsiteY6" fmla="*/ 352926 h 893010"/>
                      <a:gd name="connsiteX7" fmla="*/ 743284 w 855579"/>
                      <a:gd name="connsiteY7" fmla="*/ 368968 h 893010"/>
                      <a:gd name="connsiteX8" fmla="*/ 828842 w 855579"/>
                      <a:gd name="connsiteY8" fmla="*/ 406400 h 893010"/>
                      <a:gd name="connsiteX9" fmla="*/ 855579 w 855579"/>
                      <a:gd name="connsiteY9" fmla="*/ 438484 h 893010"/>
                      <a:gd name="connsiteX10" fmla="*/ 828842 w 855579"/>
                      <a:gd name="connsiteY10" fmla="*/ 502652 h 893010"/>
                      <a:gd name="connsiteX11" fmla="*/ 764674 w 855579"/>
                      <a:gd name="connsiteY11" fmla="*/ 529389 h 893010"/>
                      <a:gd name="connsiteX12" fmla="*/ 582863 w 855579"/>
                      <a:gd name="connsiteY12" fmla="*/ 550779 h 893010"/>
                      <a:gd name="connsiteX13" fmla="*/ 411748 w 855579"/>
                      <a:gd name="connsiteY13" fmla="*/ 572168 h 893010"/>
                      <a:gd name="connsiteX14" fmla="*/ 310148 w 855579"/>
                      <a:gd name="connsiteY14" fmla="*/ 593558 h 893010"/>
                      <a:gd name="connsiteX15" fmla="*/ 203200 w 855579"/>
                      <a:gd name="connsiteY15" fmla="*/ 647031 h 893010"/>
                      <a:gd name="connsiteX16" fmla="*/ 96253 w 855579"/>
                      <a:gd name="connsiteY16" fmla="*/ 711200 h 893010"/>
                      <a:gd name="connsiteX17" fmla="*/ 26737 w 855579"/>
                      <a:gd name="connsiteY17" fmla="*/ 807452 h 893010"/>
                      <a:gd name="connsiteX18" fmla="*/ 0 w 855579"/>
                      <a:gd name="connsiteY18" fmla="*/ 893010 h 893010"/>
                      <a:gd name="connsiteX19" fmla="*/ 0 w 855579"/>
                      <a:gd name="connsiteY19" fmla="*/ 893010 h 893010"/>
                      <a:gd name="connsiteX0" fmla="*/ 10695 w 855579"/>
                      <a:gd name="connsiteY0" fmla="*/ 0 h 893010"/>
                      <a:gd name="connsiteX1" fmla="*/ 37432 w 855579"/>
                      <a:gd name="connsiteY1" fmla="*/ 96252 h 893010"/>
                      <a:gd name="connsiteX2" fmla="*/ 96312 w 855579"/>
                      <a:gd name="connsiteY2" fmla="*/ 152397 h 893010"/>
                      <a:gd name="connsiteX3" fmla="*/ 197853 w 855579"/>
                      <a:gd name="connsiteY3" fmla="*/ 240631 h 893010"/>
                      <a:gd name="connsiteX4" fmla="*/ 385011 w 855579"/>
                      <a:gd name="connsiteY4" fmla="*/ 304800 h 893010"/>
                      <a:gd name="connsiteX5" fmla="*/ 529390 w 855579"/>
                      <a:gd name="connsiteY5" fmla="*/ 331537 h 893010"/>
                      <a:gd name="connsiteX6" fmla="*/ 647032 w 855579"/>
                      <a:gd name="connsiteY6" fmla="*/ 352926 h 893010"/>
                      <a:gd name="connsiteX7" fmla="*/ 743284 w 855579"/>
                      <a:gd name="connsiteY7" fmla="*/ 368968 h 893010"/>
                      <a:gd name="connsiteX8" fmla="*/ 828842 w 855579"/>
                      <a:gd name="connsiteY8" fmla="*/ 406400 h 893010"/>
                      <a:gd name="connsiteX9" fmla="*/ 855579 w 855579"/>
                      <a:gd name="connsiteY9" fmla="*/ 438484 h 893010"/>
                      <a:gd name="connsiteX10" fmla="*/ 828842 w 855579"/>
                      <a:gd name="connsiteY10" fmla="*/ 502652 h 893010"/>
                      <a:gd name="connsiteX11" fmla="*/ 764674 w 855579"/>
                      <a:gd name="connsiteY11" fmla="*/ 529389 h 893010"/>
                      <a:gd name="connsiteX12" fmla="*/ 582863 w 855579"/>
                      <a:gd name="connsiteY12" fmla="*/ 550779 h 893010"/>
                      <a:gd name="connsiteX13" fmla="*/ 411748 w 855579"/>
                      <a:gd name="connsiteY13" fmla="*/ 572168 h 893010"/>
                      <a:gd name="connsiteX14" fmla="*/ 310148 w 855579"/>
                      <a:gd name="connsiteY14" fmla="*/ 593558 h 893010"/>
                      <a:gd name="connsiteX15" fmla="*/ 203200 w 855579"/>
                      <a:gd name="connsiteY15" fmla="*/ 647031 h 893010"/>
                      <a:gd name="connsiteX16" fmla="*/ 96253 w 855579"/>
                      <a:gd name="connsiteY16" fmla="*/ 711200 h 893010"/>
                      <a:gd name="connsiteX17" fmla="*/ 26737 w 855579"/>
                      <a:gd name="connsiteY17" fmla="*/ 807452 h 893010"/>
                      <a:gd name="connsiteX18" fmla="*/ 0 w 855579"/>
                      <a:gd name="connsiteY18" fmla="*/ 893010 h 893010"/>
                      <a:gd name="connsiteX19" fmla="*/ 0 w 855579"/>
                      <a:gd name="connsiteY19" fmla="*/ 893010 h 893010"/>
                      <a:gd name="connsiteX0" fmla="*/ 10695 w 855579"/>
                      <a:gd name="connsiteY0" fmla="*/ 0 h 893010"/>
                      <a:gd name="connsiteX1" fmla="*/ 37432 w 855579"/>
                      <a:gd name="connsiteY1" fmla="*/ 96252 h 893010"/>
                      <a:gd name="connsiteX2" fmla="*/ 96312 w 855579"/>
                      <a:gd name="connsiteY2" fmla="*/ 152397 h 893010"/>
                      <a:gd name="connsiteX3" fmla="*/ 197853 w 855579"/>
                      <a:gd name="connsiteY3" fmla="*/ 240631 h 893010"/>
                      <a:gd name="connsiteX4" fmla="*/ 385011 w 855579"/>
                      <a:gd name="connsiteY4" fmla="*/ 304800 h 893010"/>
                      <a:gd name="connsiteX5" fmla="*/ 529390 w 855579"/>
                      <a:gd name="connsiteY5" fmla="*/ 331537 h 893010"/>
                      <a:gd name="connsiteX6" fmla="*/ 647032 w 855579"/>
                      <a:gd name="connsiteY6" fmla="*/ 352926 h 893010"/>
                      <a:gd name="connsiteX7" fmla="*/ 743284 w 855579"/>
                      <a:gd name="connsiteY7" fmla="*/ 368968 h 893010"/>
                      <a:gd name="connsiteX8" fmla="*/ 828842 w 855579"/>
                      <a:gd name="connsiteY8" fmla="*/ 406400 h 893010"/>
                      <a:gd name="connsiteX9" fmla="*/ 855579 w 855579"/>
                      <a:gd name="connsiteY9" fmla="*/ 438484 h 893010"/>
                      <a:gd name="connsiteX10" fmla="*/ 828842 w 855579"/>
                      <a:gd name="connsiteY10" fmla="*/ 502652 h 893010"/>
                      <a:gd name="connsiteX11" fmla="*/ 764674 w 855579"/>
                      <a:gd name="connsiteY11" fmla="*/ 529389 h 893010"/>
                      <a:gd name="connsiteX12" fmla="*/ 582863 w 855579"/>
                      <a:gd name="connsiteY12" fmla="*/ 550779 h 893010"/>
                      <a:gd name="connsiteX13" fmla="*/ 411748 w 855579"/>
                      <a:gd name="connsiteY13" fmla="*/ 572168 h 893010"/>
                      <a:gd name="connsiteX14" fmla="*/ 310148 w 855579"/>
                      <a:gd name="connsiteY14" fmla="*/ 593558 h 893010"/>
                      <a:gd name="connsiteX15" fmla="*/ 203200 w 855579"/>
                      <a:gd name="connsiteY15" fmla="*/ 647031 h 893010"/>
                      <a:gd name="connsiteX16" fmla="*/ 96253 w 855579"/>
                      <a:gd name="connsiteY16" fmla="*/ 711200 h 893010"/>
                      <a:gd name="connsiteX17" fmla="*/ 26737 w 855579"/>
                      <a:gd name="connsiteY17" fmla="*/ 807452 h 893010"/>
                      <a:gd name="connsiteX18" fmla="*/ 0 w 855579"/>
                      <a:gd name="connsiteY18" fmla="*/ 893010 h 893010"/>
                      <a:gd name="connsiteX19" fmla="*/ 0 w 855579"/>
                      <a:gd name="connsiteY19" fmla="*/ 893010 h 893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55579" h="893010">
                        <a:moveTo>
                          <a:pt x="10695" y="0"/>
                        </a:moveTo>
                        <a:cubicBezTo>
                          <a:pt x="16488" y="34757"/>
                          <a:pt x="23163" y="70853"/>
                          <a:pt x="37432" y="96252"/>
                        </a:cubicBezTo>
                        <a:cubicBezTo>
                          <a:pt x="51702" y="121652"/>
                          <a:pt x="69575" y="128334"/>
                          <a:pt x="96312" y="152397"/>
                        </a:cubicBezTo>
                        <a:cubicBezTo>
                          <a:pt x="123049" y="176460"/>
                          <a:pt x="149737" y="215231"/>
                          <a:pt x="197853" y="240631"/>
                        </a:cubicBezTo>
                        <a:cubicBezTo>
                          <a:pt x="245969" y="266031"/>
                          <a:pt x="329755" y="289649"/>
                          <a:pt x="385011" y="304800"/>
                        </a:cubicBezTo>
                        <a:cubicBezTo>
                          <a:pt x="440267" y="319951"/>
                          <a:pt x="529390" y="331537"/>
                          <a:pt x="529390" y="331537"/>
                        </a:cubicBezTo>
                        <a:lnTo>
                          <a:pt x="647032" y="352926"/>
                        </a:lnTo>
                        <a:cubicBezTo>
                          <a:pt x="682681" y="359165"/>
                          <a:pt x="712982" y="360056"/>
                          <a:pt x="743284" y="368968"/>
                        </a:cubicBezTo>
                        <a:cubicBezTo>
                          <a:pt x="773586" y="377880"/>
                          <a:pt x="810126" y="394814"/>
                          <a:pt x="828842" y="406400"/>
                        </a:cubicBezTo>
                        <a:cubicBezTo>
                          <a:pt x="847558" y="417986"/>
                          <a:pt x="855579" y="422442"/>
                          <a:pt x="855579" y="438484"/>
                        </a:cubicBezTo>
                        <a:cubicBezTo>
                          <a:pt x="855579" y="454526"/>
                          <a:pt x="843993" y="487501"/>
                          <a:pt x="828842" y="502652"/>
                        </a:cubicBezTo>
                        <a:cubicBezTo>
                          <a:pt x="813691" y="517803"/>
                          <a:pt x="805670" y="521368"/>
                          <a:pt x="764674" y="529389"/>
                        </a:cubicBezTo>
                        <a:cubicBezTo>
                          <a:pt x="723678" y="537410"/>
                          <a:pt x="582863" y="550779"/>
                          <a:pt x="582863" y="550779"/>
                        </a:cubicBezTo>
                        <a:cubicBezTo>
                          <a:pt x="524042" y="557909"/>
                          <a:pt x="457200" y="565038"/>
                          <a:pt x="411748" y="572168"/>
                        </a:cubicBezTo>
                        <a:cubicBezTo>
                          <a:pt x="366296" y="579298"/>
                          <a:pt x="344906" y="581081"/>
                          <a:pt x="310148" y="593558"/>
                        </a:cubicBezTo>
                        <a:cubicBezTo>
                          <a:pt x="275390" y="606035"/>
                          <a:pt x="238849" y="627424"/>
                          <a:pt x="203200" y="647031"/>
                        </a:cubicBezTo>
                        <a:cubicBezTo>
                          <a:pt x="167551" y="666638"/>
                          <a:pt x="125664" y="684463"/>
                          <a:pt x="96253" y="711200"/>
                        </a:cubicBezTo>
                        <a:cubicBezTo>
                          <a:pt x="66842" y="737937"/>
                          <a:pt x="42779" y="777150"/>
                          <a:pt x="26737" y="807452"/>
                        </a:cubicBezTo>
                        <a:cubicBezTo>
                          <a:pt x="10695" y="837754"/>
                          <a:pt x="0" y="893010"/>
                          <a:pt x="0" y="893010"/>
                        </a:cubicBezTo>
                        <a:lnTo>
                          <a:pt x="0" y="893010"/>
                        </a:lnTo>
                      </a:path>
                    </a:pathLst>
                  </a:custGeom>
                  <a:ln w="285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cxnSp>
                <p:nvCxnSpPr>
                  <p:cNvPr id="134" name="Łącznik prosty 133"/>
                  <p:cNvCxnSpPr>
                    <a:stCxn id="131" idx="0"/>
                  </p:cNvCxnSpPr>
                  <p:nvPr/>
                </p:nvCxnSpPr>
                <p:spPr>
                  <a:xfrm flipH="1">
                    <a:off x="5943600" y="1834149"/>
                    <a:ext cx="50800" cy="40105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Łącznik prosty 134"/>
                  <p:cNvCxnSpPr/>
                  <p:nvPr/>
                </p:nvCxnSpPr>
                <p:spPr>
                  <a:xfrm flipH="1">
                    <a:off x="5952959" y="1884948"/>
                    <a:ext cx="50800" cy="40105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Łącznik prosty 135"/>
                  <p:cNvCxnSpPr>
                    <a:stCxn id="131" idx="1"/>
                  </p:cNvCxnSpPr>
                  <p:nvPr/>
                </p:nvCxnSpPr>
                <p:spPr>
                  <a:xfrm flipH="1">
                    <a:off x="5951625" y="1930401"/>
                    <a:ext cx="69512" cy="56145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Łącznik prosty 136"/>
                  <p:cNvCxnSpPr/>
                  <p:nvPr/>
                </p:nvCxnSpPr>
                <p:spPr>
                  <a:xfrm flipH="1">
                    <a:off x="5947612" y="1997236"/>
                    <a:ext cx="122989" cy="122989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Łącznik prosty 137"/>
                  <p:cNvCxnSpPr/>
                  <p:nvPr/>
                </p:nvCxnSpPr>
                <p:spPr>
                  <a:xfrm flipH="1">
                    <a:off x="5951621" y="1975848"/>
                    <a:ext cx="79543" cy="82889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Łącznik prosty 138"/>
                  <p:cNvCxnSpPr/>
                  <p:nvPr/>
                </p:nvCxnSpPr>
                <p:spPr>
                  <a:xfrm flipH="1">
                    <a:off x="5951621" y="2015958"/>
                    <a:ext cx="155073" cy="165768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Łącznik prosty 139"/>
                  <p:cNvCxnSpPr/>
                  <p:nvPr/>
                </p:nvCxnSpPr>
                <p:spPr>
                  <a:xfrm flipH="1">
                    <a:off x="5946273" y="2048043"/>
                    <a:ext cx="197853" cy="197853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Łącznik prosty 140"/>
                  <p:cNvCxnSpPr/>
                  <p:nvPr/>
                </p:nvCxnSpPr>
                <p:spPr>
                  <a:xfrm flipH="1">
                    <a:off x="5946274" y="2077454"/>
                    <a:ext cx="243306" cy="243305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Łącznik prosty 141"/>
                  <p:cNvCxnSpPr/>
                  <p:nvPr/>
                </p:nvCxnSpPr>
                <p:spPr>
                  <a:xfrm flipH="1">
                    <a:off x="5940926" y="2106865"/>
                    <a:ext cx="294107" cy="294106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Łącznik prosty 142"/>
                  <p:cNvCxnSpPr/>
                  <p:nvPr/>
                </p:nvCxnSpPr>
                <p:spPr>
                  <a:xfrm flipH="1">
                    <a:off x="5956972" y="2120235"/>
                    <a:ext cx="339555" cy="339554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Łącznik prosty 143"/>
                  <p:cNvCxnSpPr/>
                  <p:nvPr/>
                </p:nvCxnSpPr>
                <p:spPr>
                  <a:xfrm flipH="1">
                    <a:off x="5956968" y="2133605"/>
                    <a:ext cx="401053" cy="401052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Łącznik prosty 144"/>
                  <p:cNvCxnSpPr/>
                  <p:nvPr/>
                </p:nvCxnSpPr>
                <p:spPr>
                  <a:xfrm flipH="1">
                    <a:off x="5994400" y="2146975"/>
                    <a:ext cx="425116" cy="420306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Łącznik prosty 145"/>
                  <p:cNvCxnSpPr/>
                  <p:nvPr/>
                </p:nvCxnSpPr>
                <p:spPr>
                  <a:xfrm flipH="1">
                    <a:off x="6085305" y="2165692"/>
                    <a:ext cx="390358" cy="379657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Łącznik prosty 146"/>
                  <p:cNvCxnSpPr/>
                  <p:nvPr/>
                </p:nvCxnSpPr>
                <p:spPr>
                  <a:xfrm flipH="1">
                    <a:off x="6293853" y="2173715"/>
                    <a:ext cx="243303" cy="243302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Łącznik prosty 147"/>
                  <p:cNvCxnSpPr/>
                  <p:nvPr/>
                </p:nvCxnSpPr>
                <p:spPr>
                  <a:xfrm flipH="1">
                    <a:off x="6395453" y="2187085"/>
                    <a:ext cx="208544" cy="208543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Łącznik prosty 148"/>
                  <p:cNvCxnSpPr/>
                  <p:nvPr/>
                </p:nvCxnSpPr>
                <p:spPr>
                  <a:xfrm flipH="1">
                    <a:off x="6467637" y="2200455"/>
                    <a:ext cx="197853" cy="197853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Łącznik prosty 149"/>
                  <p:cNvCxnSpPr/>
                  <p:nvPr/>
                </p:nvCxnSpPr>
                <p:spPr>
                  <a:xfrm flipH="1">
                    <a:off x="6566569" y="2203130"/>
                    <a:ext cx="176459" cy="176458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Łącznik prosty 150"/>
                  <p:cNvCxnSpPr/>
                  <p:nvPr/>
                </p:nvCxnSpPr>
                <p:spPr>
                  <a:xfrm flipH="1">
                    <a:off x="6641431" y="2227195"/>
                    <a:ext cx="147047" cy="147046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Łącznik prosty 151"/>
                  <p:cNvCxnSpPr/>
                  <p:nvPr/>
                </p:nvCxnSpPr>
                <p:spPr>
                  <a:xfrm flipH="1">
                    <a:off x="6732347" y="2261953"/>
                    <a:ext cx="96238" cy="96236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Łącznik prosty 152"/>
                  <p:cNvCxnSpPr/>
                  <p:nvPr/>
                </p:nvCxnSpPr>
                <p:spPr>
                  <a:xfrm>
                    <a:off x="5946253" y="2197762"/>
                    <a:ext cx="80211" cy="80211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Łącznik prosty 153"/>
                  <p:cNvCxnSpPr/>
                  <p:nvPr/>
                </p:nvCxnSpPr>
                <p:spPr>
                  <a:xfrm>
                    <a:off x="5951607" y="2138947"/>
                    <a:ext cx="136352" cy="136352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Łącznik prosty 154"/>
                  <p:cNvCxnSpPr/>
                  <p:nvPr/>
                </p:nvCxnSpPr>
                <p:spPr>
                  <a:xfrm>
                    <a:off x="5956961" y="2080132"/>
                    <a:ext cx="192500" cy="192500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Łącznik prosty 155"/>
                  <p:cNvCxnSpPr/>
                  <p:nvPr/>
                </p:nvCxnSpPr>
                <p:spPr>
                  <a:xfrm>
                    <a:off x="5956968" y="2015970"/>
                    <a:ext cx="245979" cy="245979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Łącznik prosty 156"/>
                  <p:cNvCxnSpPr/>
                  <p:nvPr/>
                </p:nvCxnSpPr>
                <p:spPr>
                  <a:xfrm>
                    <a:off x="5956975" y="1951808"/>
                    <a:ext cx="326171" cy="326171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Łącznik prosty 157"/>
                  <p:cNvCxnSpPr/>
                  <p:nvPr/>
                </p:nvCxnSpPr>
                <p:spPr>
                  <a:xfrm>
                    <a:off x="5956982" y="1887646"/>
                    <a:ext cx="390333" cy="390333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Łącznik prosty 158"/>
                  <p:cNvCxnSpPr/>
                  <p:nvPr/>
                </p:nvCxnSpPr>
                <p:spPr>
                  <a:xfrm>
                    <a:off x="6227003" y="2088153"/>
                    <a:ext cx="192500" cy="192500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Łącznik prosty 159"/>
                  <p:cNvCxnSpPr/>
                  <p:nvPr/>
                </p:nvCxnSpPr>
                <p:spPr>
                  <a:xfrm>
                    <a:off x="6331285" y="2138946"/>
                    <a:ext cx="128340" cy="133684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Łącznik prosty 160"/>
                  <p:cNvCxnSpPr/>
                  <p:nvPr/>
                </p:nvCxnSpPr>
                <p:spPr>
                  <a:xfrm>
                    <a:off x="6392791" y="2146963"/>
                    <a:ext cx="128340" cy="133684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Łącznik prosty 161"/>
                  <p:cNvCxnSpPr/>
                  <p:nvPr/>
                </p:nvCxnSpPr>
                <p:spPr>
                  <a:xfrm>
                    <a:off x="6459644" y="2149633"/>
                    <a:ext cx="128340" cy="133684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Łącznik prosty 162"/>
                  <p:cNvCxnSpPr/>
                  <p:nvPr/>
                </p:nvCxnSpPr>
                <p:spPr>
                  <a:xfrm>
                    <a:off x="6544265" y="2176380"/>
                    <a:ext cx="105225" cy="109607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Łącznik prosty 163"/>
                  <p:cNvCxnSpPr/>
                  <p:nvPr/>
                </p:nvCxnSpPr>
                <p:spPr>
                  <a:xfrm>
                    <a:off x="6608128" y="2181728"/>
                    <a:ext cx="97522" cy="101583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Łącznik prosty 164"/>
                  <p:cNvCxnSpPr/>
                  <p:nvPr/>
                </p:nvCxnSpPr>
                <p:spPr>
                  <a:xfrm>
                    <a:off x="6682041" y="2203115"/>
                    <a:ext cx="74417" cy="77516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Łącznik prosty 165"/>
                  <p:cNvCxnSpPr/>
                  <p:nvPr/>
                </p:nvCxnSpPr>
                <p:spPr>
                  <a:xfrm>
                    <a:off x="6737685" y="2205023"/>
                    <a:ext cx="80283" cy="83626"/>
                  </a:xfrm>
                  <a:prstGeom prst="line">
                    <a:avLst/>
                  </a:pr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9" name="pole tekstowe 168"/>
                  <p:cNvSpPr txBox="1"/>
                  <p:nvPr/>
                </p:nvSpPr>
                <p:spPr>
                  <a:xfrm>
                    <a:off x="7264416" y="1778000"/>
                    <a:ext cx="98615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sz="1600" i="1" dirty="0" err="1" smtClean="0">
                        <a:latin typeface="Calibri" pitchFamily="34" charset="0"/>
                      </a:rPr>
                      <a:t>r</a:t>
                    </a:r>
                    <a:r>
                      <a:rPr lang="pl-PL" sz="1600" i="1" dirty="0" smtClean="0">
                        <a:latin typeface="Calibri" pitchFamily="34" charset="0"/>
                      </a:rPr>
                      <a:t> &gt; 0,50 </a:t>
                    </a:r>
                    <a:endParaRPr lang="pl-PL" sz="1600" dirty="0">
                      <a:latin typeface="Calibri" pitchFamily="34" charset="0"/>
                    </a:endParaRPr>
                  </a:p>
                </p:txBody>
              </p:sp>
              <p:cxnSp>
                <p:nvCxnSpPr>
                  <p:cNvPr id="170" name="Łącznik prosty 169"/>
                  <p:cNvCxnSpPr/>
                  <p:nvPr/>
                </p:nvCxnSpPr>
                <p:spPr>
                  <a:xfrm flipV="1">
                    <a:off x="6467641" y="2005263"/>
                    <a:ext cx="820822" cy="211223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Łącznik prosty 170"/>
                  <p:cNvCxnSpPr/>
                  <p:nvPr/>
                </p:nvCxnSpPr>
                <p:spPr>
                  <a:xfrm flipV="1">
                    <a:off x="6620042" y="2010611"/>
                    <a:ext cx="705853" cy="315499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Łącznik prosty ze strzałką 172"/>
                  <p:cNvCxnSpPr/>
                  <p:nvPr/>
                </p:nvCxnSpPr>
                <p:spPr>
                  <a:xfrm>
                    <a:off x="6930189" y="2572084"/>
                    <a:ext cx="0" cy="657727"/>
                  </a:xfrm>
                  <a:prstGeom prst="straightConnector1">
                    <a:avLst/>
                  </a:prstGeom>
                  <a:ln w="6350">
                    <a:solidFill>
                      <a:schemeClr val="tx1"/>
                    </a:solidFill>
                    <a:headEnd type="triangle" w="sm" len="lg"/>
                    <a:tailEnd type="triangle" w="sm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4" name="pole tekstowe 173"/>
                  <p:cNvSpPr txBox="1"/>
                  <p:nvPr/>
                </p:nvSpPr>
                <p:spPr>
                  <a:xfrm>
                    <a:off x="6489038" y="2729832"/>
                    <a:ext cx="56949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sz="1800" i="1" dirty="0" err="1" smtClean="0">
                        <a:latin typeface="Calibri" pitchFamily="34" charset="0"/>
                      </a:rPr>
                      <a:t>Z∙c</a:t>
                    </a:r>
                    <a:r>
                      <a:rPr lang="pl-PL" sz="1800" i="1" baseline="-25000" dirty="0" err="1" smtClean="0">
                        <a:latin typeface="Calibri" pitchFamily="34" charset="0"/>
                      </a:rPr>
                      <a:t>r</a:t>
                    </a:r>
                    <a:endParaRPr lang="pl-PL" sz="1800" i="1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75" name="pole tekstowe 174"/>
                  <p:cNvSpPr txBox="1"/>
                  <p:nvPr/>
                </p:nvSpPr>
                <p:spPr>
                  <a:xfrm>
                    <a:off x="7646720" y="3205752"/>
                    <a:ext cx="110690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sz="1800" i="1" dirty="0" smtClean="0">
                        <a:latin typeface="Calibri" pitchFamily="34" charset="0"/>
                      </a:rPr>
                      <a:t>f</a:t>
                    </a:r>
                    <a:r>
                      <a:rPr lang="pl-PL" sz="1800" dirty="0" smtClean="0">
                        <a:latin typeface="Calibri" pitchFamily="34" charset="0"/>
                      </a:rPr>
                      <a:t>(</a:t>
                    </a:r>
                    <a:r>
                      <a:rPr lang="el-GR" sz="1800" dirty="0" smtClean="0">
                        <a:latin typeface="Calibri" pitchFamily="34" charset="0"/>
                      </a:rPr>
                      <a:t>σ</a:t>
                    </a:r>
                    <a:r>
                      <a:rPr lang="pl-PL" sz="1800" baseline="-25000" dirty="0" smtClean="0">
                        <a:latin typeface="Calibri" pitchFamily="34" charset="0"/>
                      </a:rPr>
                      <a:t>max nisz</a:t>
                    </a:r>
                    <a:r>
                      <a:rPr lang="pl-PL" sz="1800" dirty="0" smtClean="0">
                        <a:latin typeface="Calibri" pitchFamily="34" charset="0"/>
                      </a:rPr>
                      <a:t>)</a:t>
                    </a:r>
                    <a:endParaRPr lang="pl-PL" sz="1800" i="1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76" name="pole tekstowe 175"/>
                  <p:cNvSpPr txBox="1"/>
                  <p:nvPr/>
                </p:nvSpPr>
                <p:spPr>
                  <a:xfrm>
                    <a:off x="4775200" y="876973"/>
                    <a:ext cx="119512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l-GR" sz="1800" dirty="0" smtClean="0">
                        <a:latin typeface="Calibri" pitchFamily="34" charset="0"/>
                      </a:rPr>
                      <a:t>σ</a:t>
                    </a:r>
                    <a:r>
                      <a:rPr lang="pl-PL" sz="1800" baseline="-25000" dirty="0" smtClean="0">
                        <a:latin typeface="Calibri" pitchFamily="34" charset="0"/>
                      </a:rPr>
                      <a:t>max nisz</a:t>
                    </a:r>
                    <a:r>
                      <a:rPr lang="pl-PL" sz="1800" dirty="0" smtClean="0">
                        <a:latin typeface="Calibri" pitchFamily="34" charset="0"/>
                      </a:rPr>
                      <a:t> = </a:t>
                    </a:r>
                    <a:r>
                      <a:rPr lang="pl-PL" sz="1800" i="1" dirty="0" smtClean="0">
                        <a:latin typeface="Calibri" pitchFamily="34" charset="0"/>
                      </a:rPr>
                      <a:t>Z</a:t>
                    </a:r>
                    <a:r>
                      <a:rPr lang="pl-PL" sz="1800" baseline="-25000" dirty="0" smtClean="0">
                        <a:latin typeface="Calibri" pitchFamily="34" charset="0"/>
                      </a:rPr>
                      <a:t> </a:t>
                    </a:r>
                    <a:endParaRPr lang="pl-PL" sz="1800" i="1" dirty="0">
                      <a:latin typeface="Calibri" pitchFamily="34" charset="0"/>
                    </a:endParaRPr>
                  </a:p>
                </p:txBody>
              </p:sp>
            </p:grpSp>
          </p:grpSp>
          <p:sp>
            <p:nvSpPr>
              <p:cNvPr id="308227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pl-PL"/>
              </a:p>
            </p:txBody>
          </p:sp>
          <p:sp>
            <p:nvSpPr>
              <p:cNvPr id="308230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pl-PL"/>
              </a:p>
            </p:txBody>
          </p:sp>
          <p:sp>
            <p:nvSpPr>
              <p:cNvPr id="308233" name="Rectangle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pl-PL"/>
              </a:p>
            </p:txBody>
          </p:sp>
          <p:sp>
            <p:nvSpPr>
              <p:cNvPr id="200" name="pole tekstowe 199"/>
              <p:cNvSpPr txBox="1"/>
              <p:nvPr/>
            </p:nvSpPr>
            <p:spPr>
              <a:xfrm>
                <a:off x="1263316" y="2094677"/>
                <a:ext cx="838781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1800" i="1" dirty="0" smtClean="0">
                    <a:latin typeface="Calibri" pitchFamily="34" charset="0"/>
                  </a:rPr>
                  <a:t>Z</a:t>
                </a:r>
                <a:r>
                  <a:rPr lang="pl-PL" sz="1800" dirty="0" smtClean="0">
                    <a:latin typeface="Calibri" pitchFamily="34" charset="0"/>
                  </a:rPr>
                  <a:t> = E</a:t>
                </a:r>
                <a:r>
                  <a:rPr lang="pl-PL" sz="1800" b="1" i="1" dirty="0" smtClean="0">
                    <a:latin typeface="Calibri" pitchFamily="34" charset="0"/>
                  </a:rPr>
                  <a:t>Z</a:t>
                </a:r>
                <a:endParaRPr lang="pl-PL" sz="1800" i="1" dirty="0">
                  <a:latin typeface="Calibri" pitchFamily="34" charset="0"/>
                </a:endParaRPr>
              </a:p>
            </p:txBody>
          </p:sp>
          <p:sp>
            <p:nvSpPr>
              <p:cNvPr id="97" name="pole tekstowe 96"/>
              <p:cNvSpPr txBox="1"/>
              <p:nvPr/>
            </p:nvSpPr>
            <p:spPr>
              <a:xfrm>
                <a:off x="1433606" y="2434960"/>
                <a:ext cx="491453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000" i="1" dirty="0" err="1" smtClean="0">
                    <a:cs typeface="Times New Roman" pitchFamily="18" charset="0"/>
                  </a:rPr>
                  <a:t>Z</a:t>
                </a:r>
                <a:r>
                  <a:rPr lang="pl-PL" sz="2000" i="1" baseline="30000" dirty="0" err="1" smtClean="0">
                    <a:cs typeface="Times New Roman" pitchFamily="18" charset="0"/>
                  </a:rPr>
                  <a:t>ꞌ</a:t>
                </a:r>
                <a:endParaRPr lang="pl-PL" sz="2000" i="1" dirty="0">
                  <a:cs typeface="Times New Roman" pitchFamily="18" charset="0"/>
                </a:endParaRPr>
              </a:p>
            </p:txBody>
          </p:sp>
        </p:grpSp>
        <p:sp>
          <p:nvSpPr>
            <p:cNvPr id="33997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l-PL"/>
            </a:p>
          </p:txBody>
        </p:sp>
        <p:sp>
          <p:nvSpPr>
            <p:cNvPr id="339975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l-PL"/>
            </a:p>
          </p:txBody>
        </p:sp>
        <p:sp>
          <p:nvSpPr>
            <p:cNvPr id="339978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l-PL"/>
            </a:p>
          </p:txBody>
        </p:sp>
        <p:sp>
          <p:nvSpPr>
            <p:cNvPr id="339982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l-PL"/>
            </a:p>
          </p:txBody>
        </p:sp>
        <p:cxnSp>
          <p:nvCxnSpPr>
            <p:cNvPr id="94" name="Łącznik prosty 93"/>
            <p:cNvCxnSpPr/>
            <p:nvPr/>
          </p:nvCxnSpPr>
          <p:spPr>
            <a:xfrm>
              <a:off x="1780674" y="2261935"/>
              <a:ext cx="5390147" cy="158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400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l-PL"/>
            </a:p>
          </p:txBody>
        </p:sp>
        <p:sp>
          <p:nvSpPr>
            <p:cNvPr id="384009" name="Rectangle 9"/>
            <p:cNvSpPr>
              <a:spLocks noChangeArrowheads="1"/>
            </p:cNvSpPr>
            <p:nvPr/>
          </p:nvSpPr>
          <p:spPr bwMode="auto">
            <a:xfrm>
              <a:off x="0" y="77152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8" name="Grupa 97"/>
          <p:cNvGrpSpPr/>
          <p:nvPr/>
        </p:nvGrpSpPr>
        <p:grpSpPr>
          <a:xfrm>
            <a:off x="3814012" y="2863468"/>
            <a:ext cx="1800729" cy="492353"/>
            <a:chOff x="3814012" y="2863468"/>
            <a:chExt cx="1800729" cy="492353"/>
          </a:xfrm>
        </p:grpSpPr>
        <p:sp>
          <p:nvSpPr>
            <p:cNvPr id="99" name="pole tekstowe 98"/>
            <p:cNvSpPr txBox="1"/>
            <p:nvPr/>
          </p:nvSpPr>
          <p:spPr>
            <a:xfrm>
              <a:off x="3814012" y="2863468"/>
              <a:ext cx="5654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i="1" dirty="0" err="1" smtClean="0">
                  <a:latin typeface="+mn-lt"/>
                </a:rPr>
                <a:t>N</a:t>
              </a:r>
              <a:r>
                <a:rPr lang="pl-PL" sz="2000" baseline="-25000" dirty="0" err="1" smtClean="0">
                  <a:latin typeface="+mn-lt"/>
                </a:rPr>
                <a:t>gr</a:t>
              </a:r>
              <a:endParaRPr lang="pl-PL" sz="2000" i="1" dirty="0">
                <a:latin typeface="+mn-lt"/>
              </a:endParaRPr>
            </a:p>
          </p:txBody>
        </p:sp>
        <p:sp>
          <p:nvSpPr>
            <p:cNvPr id="100" name="pole tekstowe 99"/>
            <p:cNvSpPr txBox="1"/>
            <p:nvPr/>
          </p:nvSpPr>
          <p:spPr>
            <a:xfrm>
              <a:off x="5049257" y="2955711"/>
              <a:ext cx="5654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>
                  <a:latin typeface="+mn-lt"/>
                </a:rPr>
                <a:t>N</a:t>
              </a:r>
              <a:endParaRPr lang="pl-PL" sz="2000" i="1" dirty="0">
                <a:latin typeface="+mn-lt"/>
              </a:endParaRPr>
            </a:p>
          </p:txBody>
        </p:sp>
      </p:grpSp>
      <p:grpSp>
        <p:nvGrpSpPr>
          <p:cNvPr id="116" name="Grupa 115"/>
          <p:cNvGrpSpPr/>
          <p:nvPr/>
        </p:nvGrpSpPr>
        <p:grpSpPr>
          <a:xfrm>
            <a:off x="195943" y="3513896"/>
            <a:ext cx="8376277" cy="2056706"/>
            <a:chOff x="195943" y="3513896"/>
            <a:chExt cx="8376277" cy="2056706"/>
          </a:xfrm>
        </p:grpSpPr>
        <p:pic>
          <p:nvPicPr>
            <p:cNvPr id="339981" name="Picture 1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76695" y="4818127"/>
              <a:ext cx="2295525" cy="752475"/>
            </a:xfrm>
            <a:prstGeom prst="rect">
              <a:avLst/>
            </a:prstGeom>
            <a:noFill/>
          </p:spPr>
        </p:pic>
        <p:grpSp>
          <p:nvGrpSpPr>
            <p:cNvPr id="115" name="Grupa 114"/>
            <p:cNvGrpSpPr/>
            <p:nvPr/>
          </p:nvGrpSpPr>
          <p:grpSpPr>
            <a:xfrm>
              <a:off x="195943" y="3513896"/>
              <a:ext cx="8203475" cy="1854746"/>
              <a:chOff x="195943" y="3513896"/>
              <a:chExt cx="8203475" cy="1854746"/>
            </a:xfrm>
          </p:grpSpPr>
          <p:grpSp>
            <p:nvGrpSpPr>
              <p:cNvPr id="3" name="Grupa 85"/>
              <p:cNvGrpSpPr/>
              <p:nvPr/>
            </p:nvGrpSpPr>
            <p:grpSpPr>
              <a:xfrm>
                <a:off x="2011658" y="3735975"/>
                <a:ext cx="6152624" cy="1188719"/>
                <a:chOff x="2233744" y="4833257"/>
                <a:chExt cx="6152624" cy="1188719"/>
              </a:xfrm>
            </p:grpSpPr>
            <p:sp>
              <p:nvSpPr>
                <p:cNvPr id="181" name="Prostokąt 180"/>
                <p:cNvSpPr/>
                <p:nvPr/>
              </p:nvSpPr>
              <p:spPr>
                <a:xfrm>
                  <a:off x="3670656" y="5107576"/>
                  <a:ext cx="2155372" cy="914400"/>
                </a:xfrm>
                <a:prstGeom prst="rect">
                  <a:avLst/>
                </a:prstGeom>
                <a:solidFill>
                  <a:srgbClr val="FFFF9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cxnSp>
              <p:nvCxnSpPr>
                <p:cNvPr id="40" name="Łącznik prosty ze strzałką 39"/>
                <p:cNvCxnSpPr/>
                <p:nvPr/>
              </p:nvCxnSpPr>
              <p:spPr>
                <a:xfrm flipV="1">
                  <a:off x="3278777" y="5538651"/>
                  <a:ext cx="418029" cy="1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08226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233744" y="5251266"/>
                  <a:ext cx="914400" cy="619125"/>
                </a:xfrm>
                <a:prstGeom prst="rect">
                  <a:avLst/>
                </a:prstGeom>
                <a:noFill/>
              </p:spPr>
            </p:pic>
            <p:sp>
              <p:nvSpPr>
                <p:cNvPr id="183" name="pole tekstowe 182"/>
                <p:cNvSpPr txBox="1"/>
                <p:nvPr/>
              </p:nvSpPr>
              <p:spPr>
                <a:xfrm>
                  <a:off x="6335500" y="4833257"/>
                  <a:ext cx="205086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000" u="sng" dirty="0" smtClean="0"/>
                    <a:t>modele zaawansowane</a:t>
                  </a:r>
                  <a:endParaRPr lang="pl-PL" sz="2200" dirty="0" smtClean="0"/>
                </a:p>
              </p:txBody>
            </p:sp>
            <p:cxnSp>
              <p:nvCxnSpPr>
                <p:cNvPr id="185" name="Łącznik prosty ze strzałką 184"/>
                <p:cNvCxnSpPr/>
                <p:nvPr/>
              </p:nvCxnSpPr>
              <p:spPr>
                <a:xfrm flipH="1">
                  <a:off x="5486400" y="5225143"/>
                  <a:ext cx="822961" cy="2612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Łącznik prosty ze strzałką 185"/>
                <p:cNvCxnSpPr/>
                <p:nvPr/>
              </p:nvCxnSpPr>
              <p:spPr>
                <a:xfrm flipH="1">
                  <a:off x="5303520" y="5238206"/>
                  <a:ext cx="1031967" cy="40494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8" name="pole tekstowe 187"/>
              <p:cNvSpPr txBox="1"/>
              <p:nvPr/>
            </p:nvSpPr>
            <p:spPr>
              <a:xfrm>
                <a:off x="195943" y="3513896"/>
                <a:ext cx="369678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u="sng" dirty="0" smtClean="0"/>
                  <a:t>Obliczenia sprawdzające</a:t>
                </a:r>
                <a:endParaRPr lang="pl-PL" sz="2200" u="sng" dirty="0"/>
              </a:p>
            </p:txBody>
          </p:sp>
          <p:pic>
            <p:nvPicPr>
              <p:cNvPr id="339971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79222" y="4023357"/>
                <a:ext cx="1685925" cy="838200"/>
              </a:xfrm>
              <a:prstGeom prst="rect">
                <a:avLst/>
              </a:prstGeom>
              <a:noFill/>
            </p:spPr>
          </p:pic>
          <p:sp>
            <p:nvSpPr>
              <p:cNvPr id="91" name="pole tekstowe 90"/>
              <p:cNvSpPr txBox="1"/>
              <p:nvPr/>
            </p:nvSpPr>
            <p:spPr>
              <a:xfrm>
                <a:off x="2370222" y="4937755"/>
                <a:ext cx="60291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dirty="0" smtClean="0"/>
                  <a:t>gdzie:     </a:t>
                </a:r>
                <a:endParaRPr lang="pl-PL" sz="2200" dirty="0"/>
              </a:p>
            </p:txBody>
          </p:sp>
          <p:sp>
            <p:nvSpPr>
              <p:cNvPr id="29" name="pole tekstowe 28"/>
              <p:cNvSpPr txBox="1"/>
              <p:nvPr/>
            </p:nvSpPr>
            <p:spPr>
              <a:xfrm>
                <a:off x="489060" y="4157239"/>
                <a:ext cx="15095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i="1" dirty="0" smtClean="0"/>
                  <a:t>n ≥ </a:t>
                </a:r>
                <a:r>
                  <a:rPr lang="pl-PL" i="1" dirty="0" err="1" smtClean="0"/>
                  <a:t>n</a:t>
                </a:r>
                <a:r>
                  <a:rPr lang="pl-PL" baseline="-25000" dirty="0" err="1" smtClean="0"/>
                  <a:t>wym</a:t>
                </a:r>
                <a:r>
                  <a:rPr lang="pl-PL" baseline="-25000" dirty="0" smtClean="0"/>
                  <a:t>    </a:t>
                </a:r>
                <a:endParaRPr lang="pl-PL" i="1" dirty="0"/>
              </a:p>
            </p:txBody>
          </p:sp>
        </p:grpSp>
      </p:grpSp>
      <p:sp>
        <p:nvSpPr>
          <p:cNvPr id="385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8502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4620" y="5029200"/>
            <a:ext cx="2518180" cy="385011"/>
          </a:xfrm>
          <a:prstGeom prst="rect">
            <a:avLst/>
          </a:prstGeom>
          <a:noFill/>
        </p:spPr>
      </p:pic>
      <p:sp>
        <p:nvSpPr>
          <p:cNvPr id="385028" name="Rectangle 4"/>
          <p:cNvSpPr>
            <a:spLocks noChangeArrowheads="1"/>
          </p:cNvSpPr>
          <p:nvPr/>
        </p:nvSpPr>
        <p:spPr bwMode="auto">
          <a:xfrm>
            <a:off x="0" y="809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  <p:grpSp>
        <p:nvGrpSpPr>
          <p:cNvPr id="25" name="Grupa 24"/>
          <p:cNvGrpSpPr/>
          <p:nvPr/>
        </p:nvGrpSpPr>
        <p:grpSpPr>
          <a:xfrm>
            <a:off x="861538" y="928684"/>
            <a:ext cx="7558533" cy="5745585"/>
            <a:chOff x="861538" y="928684"/>
            <a:chExt cx="7558533" cy="5745585"/>
          </a:xfrm>
        </p:grpSpPr>
        <p:sp>
          <p:nvSpPr>
            <p:cNvPr id="5" name="Prostokąt zaokrąglony 4"/>
            <p:cNvSpPr/>
            <p:nvPr/>
          </p:nvSpPr>
          <p:spPr>
            <a:xfrm>
              <a:off x="1763688" y="989475"/>
              <a:ext cx="1296144" cy="43204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" name="pole tekstowe 3"/>
            <p:cNvSpPr txBox="1"/>
            <p:nvPr/>
          </p:nvSpPr>
          <p:spPr>
            <a:xfrm>
              <a:off x="1835696" y="928684"/>
              <a:ext cx="5328592" cy="18158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σ</a:t>
              </a:r>
              <a:r>
                <a:rPr lang="pl-PL" dirty="0" smtClean="0"/>
                <a:t> </a:t>
              </a:r>
              <a:r>
                <a:rPr lang="el-GR" dirty="0" smtClean="0"/>
                <a:t>≤</a:t>
              </a:r>
              <a:r>
                <a:rPr lang="pl-PL" dirty="0" smtClean="0"/>
                <a:t> </a:t>
              </a:r>
              <a:r>
                <a:rPr lang="el-GR" dirty="0" smtClean="0"/>
                <a:t>σ</a:t>
              </a:r>
              <a:r>
                <a:rPr lang="pl-PL" baseline="-25000" dirty="0" err="1" smtClean="0"/>
                <a:t>dop</a:t>
              </a:r>
              <a:endParaRPr lang="pl-PL" baseline="-25000" dirty="0" smtClean="0"/>
            </a:p>
            <a:p>
              <a:r>
                <a:rPr lang="pl-PL" baseline="-25000" dirty="0" smtClean="0"/>
                <a:t>           </a:t>
              </a:r>
              <a:r>
                <a:rPr lang="pl-PL" dirty="0" smtClean="0"/>
                <a:t>     </a:t>
              </a:r>
              <a:r>
                <a:rPr lang="pl-PL" sz="2200" dirty="0" smtClean="0"/>
                <a:t> gdzie </a:t>
              </a:r>
              <a:r>
                <a:rPr lang="el-GR" dirty="0" smtClean="0"/>
                <a:t>σ</a:t>
              </a:r>
              <a:r>
                <a:rPr lang="pl-PL" baseline="-25000" dirty="0" err="1" smtClean="0"/>
                <a:t>dop</a:t>
              </a:r>
              <a:r>
                <a:rPr lang="pl-PL" dirty="0" smtClean="0"/>
                <a:t>= </a:t>
              </a:r>
              <a:r>
                <a:rPr lang="el-GR" dirty="0" smtClean="0"/>
                <a:t>σ</a:t>
              </a:r>
              <a:r>
                <a:rPr lang="pl-PL" baseline="-25000" dirty="0" smtClean="0"/>
                <a:t>kr</a:t>
              </a:r>
              <a:r>
                <a:rPr lang="pl-PL" dirty="0" smtClean="0"/>
                <a:t> /</a:t>
              </a:r>
              <a:r>
                <a:rPr lang="pl-PL" i="1" dirty="0" err="1" smtClean="0"/>
                <a:t>n</a:t>
              </a:r>
              <a:r>
                <a:rPr lang="pl-PL" baseline="-25000" dirty="0" err="1" smtClean="0"/>
                <a:t>wym</a:t>
              </a:r>
              <a:r>
                <a:rPr lang="pl-PL" baseline="-25000" dirty="0" smtClean="0"/>
                <a:t> </a:t>
              </a:r>
            </a:p>
            <a:p>
              <a:r>
                <a:rPr lang="pl-PL" baseline="-25000" dirty="0" smtClean="0"/>
                <a:t>                          </a:t>
              </a:r>
              <a:endParaRPr lang="pl-PL" sz="2000" baseline="-25000" dirty="0" smtClean="0"/>
            </a:p>
            <a:p>
              <a:r>
                <a:rPr lang="pl-PL" baseline="-25000" dirty="0" smtClean="0"/>
                <a:t> </a:t>
              </a:r>
              <a:r>
                <a:rPr lang="pl-PL" dirty="0" smtClean="0"/>
                <a:t>                      </a:t>
              </a:r>
              <a:r>
                <a:rPr lang="el-GR" dirty="0" smtClean="0"/>
                <a:t>σ</a:t>
              </a:r>
              <a:r>
                <a:rPr lang="pl-PL" baseline="-25000" dirty="0" smtClean="0"/>
                <a:t>kr  </a:t>
              </a:r>
              <a:r>
                <a:rPr lang="pl-PL" dirty="0" smtClean="0"/>
                <a:t>            </a:t>
              </a:r>
              <a:r>
                <a:rPr lang="pl-PL" i="1" dirty="0" smtClean="0"/>
                <a:t>R</a:t>
              </a:r>
              <a:r>
                <a:rPr lang="pl-PL" i="1" baseline="-25000" dirty="0" smtClean="0"/>
                <a:t>e</a:t>
              </a:r>
              <a:r>
                <a:rPr lang="pl-PL" i="1" dirty="0" smtClean="0"/>
                <a:t> , </a:t>
              </a:r>
              <a:r>
                <a:rPr lang="pl-PL" i="1" dirty="0" err="1" smtClean="0"/>
                <a:t>R</a:t>
              </a:r>
              <a:r>
                <a:rPr lang="pl-PL" i="1" baseline="-25000" dirty="0" err="1" smtClean="0"/>
                <a:t>m</a:t>
              </a:r>
              <a:r>
                <a:rPr lang="pl-PL" i="1" dirty="0" smtClean="0"/>
                <a:t> , Z, H</a:t>
              </a:r>
              <a:r>
                <a:rPr lang="pl-PL" dirty="0" smtClean="0"/>
                <a:t>, …</a:t>
              </a:r>
              <a:endParaRPr lang="pl-PL" sz="3200" baseline="-25000" dirty="0" smtClean="0"/>
            </a:p>
            <a:p>
              <a:r>
                <a:rPr lang="pl-PL" baseline="-25000" dirty="0" smtClean="0"/>
                <a:t>  </a:t>
              </a:r>
              <a:r>
                <a:rPr lang="pl-PL" dirty="0" smtClean="0"/>
                <a:t> </a:t>
              </a:r>
            </a:p>
          </p:txBody>
        </p:sp>
        <p:sp>
          <p:nvSpPr>
            <p:cNvPr id="6" name="Strzałka w prawo 5"/>
            <p:cNvSpPr/>
            <p:nvPr/>
          </p:nvSpPr>
          <p:spPr>
            <a:xfrm>
              <a:off x="4109509" y="2084410"/>
              <a:ext cx="720080" cy="216024"/>
            </a:xfrm>
            <a:prstGeom prst="rightArrow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5666511" y="5482120"/>
              <a:ext cx="1953490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sz="2000" dirty="0" smtClean="0"/>
                <a:t>przygotowanie materiału w hucie</a:t>
              </a:r>
              <a:endParaRPr lang="pl-PL" sz="2000" dirty="0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5527964" y="4248119"/>
              <a:ext cx="2092037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sz="2000" dirty="0" smtClean="0"/>
                <a:t>kucie, odlewanie</a:t>
              </a:r>
            </a:p>
            <a:p>
              <a:r>
                <a:rPr lang="pl-PL" sz="2000" dirty="0" smtClean="0"/>
                <a:t>+ obróbka skrawaniem</a:t>
              </a:r>
              <a:endParaRPr lang="pl-PL" sz="2000" dirty="0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636597" y="2708231"/>
              <a:ext cx="2528486" cy="13234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sz="2000" dirty="0" smtClean="0"/>
                <a:t>obróbka cieplno-</a:t>
              </a:r>
            </a:p>
            <a:p>
              <a:r>
                <a:rPr lang="pl-PL" sz="2000" dirty="0" smtClean="0"/>
                <a:t>-chemiczna, w tym ulepszania powierzchniowego</a:t>
              </a:r>
              <a:endParaRPr lang="pl-PL" sz="2000" dirty="0"/>
            </a:p>
          </p:txBody>
        </p:sp>
        <p:cxnSp>
          <p:nvCxnSpPr>
            <p:cNvPr id="13" name="Łącznik prosty ze strzałką 12"/>
            <p:cNvCxnSpPr/>
            <p:nvPr/>
          </p:nvCxnSpPr>
          <p:spPr>
            <a:xfrm rot="5400000" flipH="1" flipV="1">
              <a:off x="6058032" y="5373424"/>
              <a:ext cx="217393" cy="1588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ze strzałką 13"/>
            <p:cNvCxnSpPr>
              <a:endCxn id="9" idx="2"/>
            </p:cNvCxnSpPr>
            <p:nvPr/>
          </p:nvCxnSpPr>
          <p:spPr>
            <a:xfrm rot="16200000" flipV="1">
              <a:off x="5795053" y="4137457"/>
              <a:ext cx="228160" cy="16586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ole tekstowe 14"/>
            <p:cNvSpPr txBox="1"/>
            <p:nvPr/>
          </p:nvSpPr>
          <p:spPr>
            <a:xfrm rot="16200000">
              <a:off x="6468080" y="4296446"/>
              <a:ext cx="3503872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sz="2000" spc="710" dirty="0" smtClean="0"/>
                <a:t>kontrola jakości</a:t>
              </a:r>
              <a:endParaRPr lang="pl-PL" sz="2000" spc="710" dirty="0"/>
            </a:p>
          </p:txBody>
        </p:sp>
        <p:sp>
          <p:nvSpPr>
            <p:cNvPr id="19" name="Wygięta strzałka 18"/>
            <p:cNvSpPr/>
            <p:nvPr/>
          </p:nvSpPr>
          <p:spPr>
            <a:xfrm rot="16200000">
              <a:off x="3774432" y="2376945"/>
              <a:ext cx="670153" cy="868680"/>
            </a:xfrm>
            <a:prstGeom prst="bentArrow">
              <a:avLst/>
            </a:prstGeom>
            <a:solidFill>
              <a:srgbClr val="FFFAC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20" name="pole tekstowe 19"/>
            <p:cNvSpPr txBox="1"/>
            <p:nvPr/>
          </p:nvSpPr>
          <p:spPr>
            <a:xfrm>
              <a:off x="3187804" y="5043053"/>
              <a:ext cx="1641785" cy="1631216"/>
            </a:xfrm>
            <a:prstGeom prst="rect">
              <a:avLst/>
            </a:prstGeom>
            <a:noFill/>
            <a:ln>
              <a:solidFill>
                <a:srgbClr val="6666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sz="2000" dirty="0" smtClean="0"/>
                <a:t>proces eksploatacji obiektu (</a:t>
              </a:r>
              <a:r>
                <a:rPr lang="pl-PL" sz="2000" dirty="0" err="1" smtClean="0"/>
                <a:t>użytkowania,obsługiwania</a:t>
              </a:r>
              <a:r>
                <a:rPr lang="pl-PL" sz="2000" dirty="0" smtClean="0"/>
                <a:t>)</a:t>
              </a:r>
              <a:endParaRPr lang="pl-PL" sz="2000" dirty="0"/>
            </a:p>
          </p:txBody>
        </p:sp>
        <p:sp>
          <p:nvSpPr>
            <p:cNvPr id="21" name="pole tekstowe 20"/>
            <p:cNvSpPr txBox="1"/>
            <p:nvPr/>
          </p:nvSpPr>
          <p:spPr>
            <a:xfrm>
              <a:off x="861538" y="5075056"/>
              <a:ext cx="1953490" cy="1323439"/>
            </a:xfrm>
            <a:prstGeom prst="rect">
              <a:avLst/>
            </a:prstGeom>
            <a:noFill/>
            <a:ln>
              <a:solidFill>
                <a:srgbClr val="6666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sz="2000" dirty="0" smtClean="0"/>
                <a:t>obciążenia zewnętrzne obiektu </a:t>
              </a:r>
            </a:p>
            <a:p>
              <a:r>
                <a:rPr lang="pl-PL" sz="2000" dirty="0" smtClean="0"/>
                <a:t>(np. maszyny)</a:t>
              </a:r>
              <a:endParaRPr lang="pl-PL" sz="2000" dirty="0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861538" y="3684868"/>
              <a:ext cx="1953490" cy="1015663"/>
            </a:xfrm>
            <a:prstGeom prst="rect">
              <a:avLst/>
            </a:prstGeom>
            <a:noFill/>
            <a:ln>
              <a:solidFill>
                <a:srgbClr val="6666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sz="2000" dirty="0" smtClean="0"/>
                <a:t>obciążenia wewnętrzne (elementu)</a:t>
              </a:r>
              <a:endParaRPr lang="pl-PL" sz="2000" dirty="0"/>
            </a:p>
          </p:txBody>
        </p:sp>
        <p:sp>
          <p:nvSpPr>
            <p:cNvPr id="23" name="pole tekstowe 22"/>
            <p:cNvSpPr txBox="1"/>
            <p:nvPr/>
          </p:nvSpPr>
          <p:spPr>
            <a:xfrm>
              <a:off x="861538" y="2377810"/>
              <a:ext cx="1953490" cy="1015663"/>
            </a:xfrm>
            <a:prstGeom prst="rect">
              <a:avLst/>
            </a:prstGeom>
            <a:noFill/>
            <a:ln>
              <a:solidFill>
                <a:srgbClr val="6666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sz="2000" dirty="0" smtClean="0"/>
                <a:t>naprężenia </a:t>
              </a:r>
            </a:p>
            <a:p>
              <a:r>
                <a:rPr lang="pl-PL" sz="2000" dirty="0" smtClean="0"/>
                <a:t>w analizowanym przekroju</a:t>
              </a:r>
              <a:endParaRPr lang="pl-PL" sz="2000" dirty="0"/>
            </a:p>
          </p:txBody>
        </p:sp>
        <p:sp>
          <p:nvSpPr>
            <p:cNvPr id="24" name="Wygięta strzałka 23"/>
            <p:cNvSpPr/>
            <p:nvPr/>
          </p:nvSpPr>
          <p:spPr>
            <a:xfrm>
              <a:off x="914391" y="1072605"/>
              <a:ext cx="813816" cy="1217598"/>
            </a:xfrm>
            <a:prstGeom prst="bentArrow">
              <a:avLst>
                <a:gd name="adj1" fmla="val 18190"/>
                <a:gd name="adj2" fmla="val 25000"/>
                <a:gd name="adj3" fmla="val 25000"/>
                <a:gd name="adj4" fmla="val 43750"/>
              </a:avLst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rgbClr val="66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cxnSp>
          <p:nvCxnSpPr>
            <p:cNvPr id="26" name="Łącznik prosty ze strzałką 25"/>
            <p:cNvCxnSpPr/>
            <p:nvPr/>
          </p:nvCxnSpPr>
          <p:spPr>
            <a:xfrm rot="10800000">
              <a:off x="2815028" y="5482120"/>
              <a:ext cx="372776" cy="1588"/>
            </a:xfrm>
            <a:prstGeom prst="straightConnector1">
              <a:avLst/>
            </a:prstGeom>
            <a:ln w="38100">
              <a:solidFill>
                <a:srgbClr val="66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Łącznik prosty ze strzałką 27"/>
            <p:cNvCxnSpPr/>
            <p:nvPr/>
          </p:nvCxnSpPr>
          <p:spPr>
            <a:xfrm rot="5400000" flipH="1" flipV="1">
              <a:off x="990374" y="4887794"/>
              <a:ext cx="374525" cy="1588"/>
            </a:xfrm>
            <a:prstGeom prst="straightConnector1">
              <a:avLst/>
            </a:prstGeom>
            <a:ln w="38100">
              <a:solidFill>
                <a:srgbClr val="66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Łącznik prosty ze strzałką 29"/>
            <p:cNvCxnSpPr/>
            <p:nvPr/>
          </p:nvCxnSpPr>
          <p:spPr>
            <a:xfrm rot="5400000" flipH="1" flipV="1">
              <a:off x="1031145" y="3539171"/>
              <a:ext cx="291395" cy="1588"/>
            </a:xfrm>
            <a:prstGeom prst="straightConnector1">
              <a:avLst/>
            </a:prstGeom>
            <a:ln w="38100">
              <a:solidFill>
                <a:srgbClr val="66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Łącznik prosty ze strzałką 32"/>
            <p:cNvCxnSpPr/>
            <p:nvPr/>
          </p:nvCxnSpPr>
          <p:spPr>
            <a:xfrm>
              <a:off x="7165083" y="3684868"/>
              <a:ext cx="854878" cy="1588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Łącznik prosty ze strzałką 34"/>
            <p:cNvCxnSpPr/>
            <p:nvPr/>
          </p:nvCxnSpPr>
          <p:spPr>
            <a:xfrm>
              <a:off x="7620001" y="5043053"/>
              <a:ext cx="399960" cy="1588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Łącznik prosty ze strzałką 35"/>
            <p:cNvCxnSpPr/>
            <p:nvPr/>
          </p:nvCxnSpPr>
          <p:spPr>
            <a:xfrm>
              <a:off x="7633851" y="5874348"/>
              <a:ext cx="399960" cy="1588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40</a:t>
            </a:fld>
            <a:endParaRPr lang="pl-PL" dirty="0"/>
          </a:p>
        </p:txBody>
      </p:sp>
      <p:grpSp>
        <p:nvGrpSpPr>
          <p:cNvPr id="103" name="Grupa 102"/>
          <p:cNvGrpSpPr/>
          <p:nvPr/>
        </p:nvGrpSpPr>
        <p:grpSpPr>
          <a:xfrm>
            <a:off x="0" y="-324513"/>
            <a:ext cx="9156032" cy="4051373"/>
            <a:chOff x="0" y="-324513"/>
            <a:chExt cx="9156032" cy="4051373"/>
          </a:xfrm>
        </p:grpSpPr>
        <p:grpSp>
          <p:nvGrpSpPr>
            <p:cNvPr id="98" name="Grupa 97"/>
            <p:cNvGrpSpPr/>
            <p:nvPr/>
          </p:nvGrpSpPr>
          <p:grpSpPr>
            <a:xfrm>
              <a:off x="0" y="-324513"/>
              <a:ext cx="9156032" cy="4051373"/>
              <a:chOff x="0" y="-324513"/>
              <a:chExt cx="9156032" cy="4051373"/>
            </a:xfrm>
          </p:grpSpPr>
          <p:sp>
            <p:nvSpPr>
              <p:cNvPr id="95" name="Prostokąt 94"/>
              <p:cNvSpPr/>
              <p:nvPr/>
            </p:nvSpPr>
            <p:spPr>
              <a:xfrm>
                <a:off x="854242" y="1227220"/>
                <a:ext cx="842211" cy="3609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pSp>
            <p:nvGrpSpPr>
              <p:cNvPr id="3" name="Grupa 200"/>
              <p:cNvGrpSpPr/>
              <p:nvPr/>
            </p:nvGrpSpPr>
            <p:grpSpPr>
              <a:xfrm>
                <a:off x="12032" y="-324513"/>
                <a:ext cx="9144000" cy="4051373"/>
                <a:chOff x="0" y="0"/>
                <a:chExt cx="9144000" cy="4051373"/>
              </a:xfrm>
            </p:grpSpPr>
            <p:grpSp>
              <p:nvGrpSpPr>
                <p:cNvPr id="4" name="Grupa 176"/>
                <p:cNvGrpSpPr/>
                <p:nvPr/>
              </p:nvGrpSpPr>
              <p:grpSpPr>
                <a:xfrm>
                  <a:off x="0" y="270953"/>
                  <a:ext cx="9144000" cy="3780420"/>
                  <a:chOff x="0" y="269464"/>
                  <a:chExt cx="9144000" cy="3780420"/>
                </a:xfrm>
              </p:grpSpPr>
              <p:grpSp>
                <p:nvGrpSpPr>
                  <p:cNvPr id="5" name="Grupa 44"/>
                  <p:cNvGrpSpPr/>
                  <p:nvPr/>
                </p:nvGrpSpPr>
                <p:grpSpPr>
                  <a:xfrm>
                    <a:off x="0" y="910862"/>
                    <a:ext cx="9144000" cy="2341788"/>
                    <a:chOff x="0" y="923925"/>
                    <a:chExt cx="9144000" cy="2341788"/>
                  </a:xfrm>
                </p:grpSpPr>
                <p:sp>
                  <p:nvSpPr>
                    <p:cNvPr id="41" name="Prostokąt 40"/>
                    <p:cNvSpPr/>
                    <p:nvPr/>
                  </p:nvSpPr>
                  <p:spPr>
                    <a:xfrm>
                      <a:off x="7276500" y="1829039"/>
                      <a:ext cx="372295" cy="31529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l-PL"/>
                    </a:p>
                  </p:txBody>
                </p:sp>
                <p:sp>
                  <p:nvSpPr>
                    <p:cNvPr id="37" name="Prostokąt 36"/>
                    <p:cNvSpPr/>
                    <p:nvPr/>
                  </p:nvSpPr>
                  <p:spPr>
                    <a:xfrm>
                      <a:off x="6558036" y="2743200"/>
                      <a:ext cx="352221" cy="261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l-PL"/>
                    </a:p>
                  </p:txBody>
                </p:sp>
                <p:sp>
                  <p:nvSpPr>
                    <p:cNvPr id="181257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266825"/>
                      <a:ext cx="9144000" cy="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none" lIns="91440" tIns="45720" rIns="91440" bIns="45720" numCol="1" anchor="ctr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181261" name="Rectangl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923925"/>
                      <a:ext cx="9144000" cy="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none" lIns="91440" tIns="45720" rIns="91440" bIns="45720" numCol="1" anchor="ctr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cxnSp>
                  <p:nvCxnSpPr>
                    <p:cNvPr id="44" name="Łącznik prosty ze strzałką 43"/>
                    <p:cNvCxnSpPr/>
                    <p:nvPr/>
                  </p:nvCxnSpPr>
                  <p:spPr>
                    <a:xfrm>
                      <a:off x="6975572" y="2582873"/>
                      <a:ext cx="0" cy="68284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headEnd type="triangle" w="sm" len="lg"/>
                      <a:tailEnd type="triangle" w="sm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181252" name="Picture 4" descr="E:\Documents and Settings\tadeusz\Moje dokumenty\Dydaktyka\PKM\PKM III\rysunki do PKM\Rys.4-64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560841" y="269464"/>
                    <a:ext cx="8044565" cy="3780420"/>
                  </a:xfrm>
                  <a:prstGeom prst="rect">
                    <a:avLst/>
                  </a:prstGeom>
                  <a:noFill/>
                </p:spPr>
              </p:pic>
              <p:cxnSp>
                <p:nvCxnSpPr>
                  <p:cNvPr id="8" name="Łącznik prosty 7"/>
                  <p:cNvCxnSpPr/>
                  <p:nvPr/>
                </p:nvCxnSpPr>
                <p:spPr>
                  <a:xfrm>
                    <a:off x="3992104" y="2298844"/>
                    <a:ext cx="1350150" cy="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Łącznik prosty 9"/>
                  <p:cNvCxnSpPr/>
                  <p:nvPr/>
                </p:nvCxnSpPr>
                <p:spPr>
                  <a:xfrm flipH="1" flipV="1">
                    <a:off x="2587795" y="1453581"/>
                    <a:ext cx="1440160" cy="855095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Łącznik prosty ze strzałką 46"/>
                  <p:cNvCxnSpPr/>
                  <p:nvPr/>
                </p:nvCxnSpPr>
                <p:spPr>
                  <a:xfrm>
                    <a:off x="6975572" y="2548422"/>
                    <a:ext cx="0" cy="682840"/>
                  </a:xfrm>
                  <a:prstGeom prst="straightConnector1">
                    <a:avLst/>
                  </a:prstGeom>
                  <a:ln w="6350">
                    <a:solidFill>
                      <a:schemeClr val="tx1"/>
                    </a:solidFill>
                    <a:headEnd type="triangle" w="sm" len="lg"/>
                    <a:tailEnd type="triangle" w="sm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5" name="Prostokąt 124"/>
                  <p:cNvSpPr/>
                  <p:nvPr/>
                </p:nvSpPr>
                <p:spPr>
                  <a:xfrm>
                    <a:off x="5454984" y="936125"/>
                    <a:ext cx="2952206" cy="269094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126" name="Prostokąt 125"/>
                  <p:cNvSpPr/>
                  <p:nvPr/>
                </p:nvSpPr>
                <p:spPr>
                  <a:xfrm>
                    <a:off x="4937760" y="888274"/>
                    <a:ext cx="1058091" cy="52251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grpSp>
                <p:nvGrpSpPr>
                  <p:cNvPr id="6" name="Grupa 126"/>
                  <p:cNvGrpSpPr/>
                  <p:nvPr/>
                </p:nvGrpSpPr>
                <p:grpSpPr>
                  <a:xfrm>
                    <a:off x="4814389" y="876973"/>
                    <a:ext cx="3978426" cy="2698111"/>
                    <a:chOff x="4775200" y="876973"/>
                    <a:chExt cx="3978426" cy="2698111"/>
                  </a:xfrm>
                </p:grpSpPr>
                <p:cxnSp>
                  <p:nvCxnSpPr>
                    <p:cNvPr id="128" name="Łącznik prosty ze strzałką 127"/>
                    <p:cNvCxnSpPr/>
                    <p:nvPr/>
                  </p:nvCxnSpPr>
                  <p:spPr>
                    <a:xfrm>
                      <a:off x="5742130" y="3231262"/>
                      <a:ext cx="2250250" cy="0"/>
                    </a:xfrm>
                    <a:prstGeom prst="straightConnector1">
                      <a:avLst/>
                    </a:prstGeom>
                    <a:ln w="6350">
                      <a:solidFill>
                        <a:schemeClr val="tx1"/>
                      </a:solidFill>
                      <a:tailEnd type="triangle" w="sm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" name="Łącznik prosty ze strzałką 128"/>
                    <p:cNvCxnSpPr/>
                    <p:nvPr/>
                  </p:nvCxnSpPr>
                  <p:spPr>
                    <a:xfrm flipV="1">
                      <a:off x="5943600" y="948291"/>
                      <a:ext cx="0" cy="2341788"/>
                    </a:xfrm>
                    <a:prstGeom prst="straightConnector1">
                      <a:avLst/>
                    </a:prstGeom>
                    <a:ln w="6350">
                      <a:solidFill>
                        <a:schemeClr val="tx1"/>
                      </a:solidFill>
                      <a:headEnd type="none" w="med" len="med"/>
                      <a:tailEnd type="triangle" w="sm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" name="Łącznik prosty 129"/>
                    <p:cNvCxnSpPr/>
                    <p:nvPr/>
                  </p:nvCxnSpPr>
                  <p:spPr>
                    <a:xfrm>
                      <a:off x="5411078" y="2295866"/>
                      <a:ext cx="2237717" cy="0"/>
                    </a:xfrm>
                    <a:prstGeom prst="line">
                      <a:avLst/>
                    </a:prstGeom>
                    <a:ln w="63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31" name="Dowolny kształt 130"/>
                    <p:cNvSpPr/>
                    <p:nvPr/>
                  </p:nvSpPr>
                  <p:spPr>
                    <a:xfrm>
                      <a:off x="5983705" y="1834149"/>
                      <a:ext cx="855579" cy="893010"/>
                    </a:xfrm>
                    <a:custGeom>
                      <a:avLst/>
                      <a:gdLst>
                        <a:gd name="connsiteX0" fmla="*/ 10695 w 855579"/>
                        <a:gd name="connsiteY0" fmla="*/ 0 h 893010"/>
                        <a:gd name="connsiteX1" fmla="*/ 37432 w 855579"/>
                        <a:gd name="connsiteY1" fmla="*/ 96252 h 893010"/>
                        <a:gd name="connsiteX2" fmla="*/ 101600 w 855579"/>
                        <a:gd name="connsiteY2" fmla="*/ 160421 h 893010"/>
                        <a:gd name="connsiteX3" fmla="*/ 197853 w 855579"/>
                        <a:gd name="connsiteY3" fmla="*/ 240631 h 893010"/>
                        <a:gd name="connsiteX4" fmla="*/ 385011 w 855579"/>
                        <a:gd name="connsiteY4" fmla="*/ 304800 h 893010"/>
                        <a:gd name="connsiteX5" fmla="*/ 529390 w 855579"/>
                        <a:gd name="connsiteY5" fmla="*/ 331537 h 893010"/>
                        <a:gd name="connsiteX6" fmla="*/ 647032 w 855579"/>
                        <a:gd name="connsiteY6" fmla="*/ 352926 h 893010"/>
                        <a:gd name="connsiteX7" fmla="*/ 743284 w 855579"/>
                        <a:gd name="connsiteY7" fmla="*/ 368968 h 893010"/>
                        <a:gd name="connsiteX8" fmla="*/ 828842 w 855579"/>
                        <a:gd name="connsiteY8" fmla="*/ 406400 h 893010"/>
                        <a:gd name="connsiteX9" fmla="*/ 855579 w 855579"/>
                        <a:gd name="connsiteY9" fmla="*/ 438484 h 893010"/>
                        <a:gd name="connsiteX10" fmla="*/ 828842 w 855579"/>
                        <a:gd name="connsiteY10" fmla="*/ 502652 h 893010"/>
                        <a:gd name="connsiteX11" fmla="*/ 764674 w 855579"/>
                        <a:gd name="connsiteY11" fmla="*/ 529389 h 893010"/>
                        <a:gd name="connsiteX12" fmla="*/ 582863 w 855579"/>
                        <a:gd name="connsiteY12" fmla="*/ 550779 h 893010"/>
                        <a:gd name="connsiteX13" fmla="*/ 411748 w 855579"/>
                        <a:gd name="connsiteY13" fmla="*/ 572168 h 893010"/>
                        <a:gd name="connsiteX14" fmla="*/ 310148 w 855579"/>
                        <a:gd name="connsiteY14" fmla="*/ 593558 h 893010"/>
                        <a:gd name="connsiteX15" fmla="*/ 203200 w 855579"/>
                        <a:gd name="connsiteY15" fmla="*/ 647031 h 893010"/>
                        <a:gd name="connsiteX16" fmla="*/ 96253 w 855579"/>
                        <a:gd name="connsiteY16" fmla="*/ 711200 h 893010"/>
                        <a:gd name="connsiteX17" fmla="*/ 26737 w 855579"/>
                        <a:gd name="connsiteY17" fmla="*/ 807452 h 893010"/>
                        <a:gd name="connsiteX18" fmla="*/ 0 w 855579"/>
                        <a:gd name="connsiteY18" fmla="*/ 893010 h 893010"/>
                        <a:gd name="connsiteX19" fmla="*/ 0 w 855579"/>
                        <a:gd name="connsiteY19" fmla="*/ 893010 h 893010"/>
                        <a:gd name="connsiteX0" fmla="*/ 10695 w 855579"/>
                        <a:gd name="connsiteY0" fmla="*/ 0 h 893010"/>
                        <a:gd name="connsiteX1" fmla="*/ 37432 w 855579"/>
                        <a:gd name="connsiteY1" fmla="*/ 96252 h 893010"/>
                        <a:gd name="connsiteX2" fmla="*/ 96312 w 855579"/>
                        <a:gd name="connsiteY2" fmla="*/ 152397 h 893010"/>
                        <a:gd name="connsiteX3" fmla="*/ 197853 w 855579"/>
                        <a:gd name="connsiteY3" fmla="*/ 240631 h 893010"/>
                        <a:gd name="connsiteX4" fmla="*/ 385011 w 855579"/>
                        <a:gd name="connsiteY4" fmla="*/ 304800 h 893010"/>
                        <a:gd name="connsiteX5" fmla="*/ 529390 w 855579"/>
                        <a:gd name="connsiteY5" fmla="*/ 331537 h 893010"/>
                        <a:gd name="connsiteX6" fmla="*/ 647032 w 855579"/>
                        <a:gd name="connsiteY6" fmla="*/ 352926 h 893010"/>
                        <a:gd name="connsiteX7" fmla="*/ 743284 w 855579"/>
                        <a:gd name="connsiteY7" fmla="*/ 368968 h 893010"/>
                        <a:gd name="connsiteX8" fmla="*/ 828842 w 855579"/>
                        <a:gd name="connsiteY8" fmla="*/ 406400 h 893010"/>
                        <a:gd name="connsiteX9" fmla="*/ 855579 w 855579"/>
                        <a:gd name="connsiteY9" fmla="*/ 438484 h 893010"/>
                        <a:gd name="connsiteX10" fmla="*/ 828842 w 855579"/>
                        <a:gd name="connsiteY10" fmla="*/ 502652 h 893010"/>
                        <a:gd name="connsiteX11" fmla="*/ 764674 w 855579"/>
                        <a:gd name="connsiteY11" fmla="*/ 529389 h 893010"/>
                        <a:gd name="connsiteX12" fmla="*/ 582863 w 855579"/>
                        <a:gd name="connsiteY12" fmla="*/ 550779 h 893010"/>
                        <a:gd name="connsiteX13" fmla="*/ 411748 w 855579"/>
                        <a:gd name="connsiteY13" fmla="*/ 572168 h 893010"/>
                        <a:gd name="connsiteX14" fmla="*/ 310148 w 855579"/>
                        <a:gd name="connsiteY14" fmla="*/ 593558 h 893010"/>
                        <a:gd name="connsiteX15" fmla="*/ 203200 w 855579"/>
                        <a:gd name="connsiteY15" fmla="*/ 647031 h 893010"/>
                        <a:gd name="connsiteX16" fmla="*/ 96253 w 855579"/>
                        <a:gd name="connsiteY16" fmla="*/ 711200 h 893010"/>
                        <a:gd name="connsiteX17" fmla="*/ 26737 w 855579"/>
                        <a:gd name="connsiteY17" fmla="*/ 807452 h 893010"/>
                        <a:gd name="connsiteX18" fmla="*/ 0 w 855579"/>
                        <a:gd name="connsiteY18" fmla="*/ 893010 h 893010"/>
                        <a:gd name="connsiteX19" fmla="*/ 0 w 855579"/>
                        <a:gd name="connsiteY19" fmla="*/ 893010 h 893010"/>
                        <a:gd name="connsiteX0" fmla="*/ 10695 w 855579"/>
                        <a:gd name="connsiteY0" fmla="*/ 0 h 893010"/>
                        <a:gd name="connsiteX1" fmla="*/ 37432 w 855579"/>
                        <a:gd name="connsiteY1" fmla="*/ 96252 h 893010"/>
                        <a:gd name="connsiteX2" fmla="*/ 96312 w 855579"/>
                        <a:gd name="connsiteY2" fmla="*/ 152397 h 893010"/>
                        <a:gd name="connsiteX3" fmla="*/ 197853 w 855579"/>
                        <a:gd name="connsiteY3" fmla="*/ 240631 h 893010"/>
                        <a:gd name="connsiteX4" fmla="*/ 385011 w 855579"/>
                        <a:gd name="connsiteY4" fmla="*/ 304800 h 893010"/>
                        <a:gd name="connsiteX5" fmla="*/ 529390 w 855579"/>
                        <a:gd name="connsiteY5" fmla="*/ 331537 h 893010"/>
                        <a:gd name="connsiteX6" fmla="*/ 647032 w 855579"/>
                        <a:gd name="connsiteY6" fmla="*/ 352926 h 893010"/>
                        <a:gd name="connsiteX7" fmla="*/ 743284 w 855579"/>
                        <a:gd name="connsiteY7" fmla="*/ 368968 h 893010"/>
                        <a:gd name="connsiteX8" fmla="*/ 828842 w 855579"/>
                        <a:gd name="connsiteY8" fmla="*/ 406400 h 893010"/>
                        <a:gd name="connsiteX9" fmla="*/ 855579 w 855579"/>
                        <a:gd name="connsiteY9" fmla="*/ 438484 h 893010"/>
                        <a:gd name="connsiteX10" fmla="*/ 828842 w 855579"/>
                        <a:gd name="connsiteY10" fmla="*/ 502652 h 893010"/>
                        <a:gd name="connsiteX11" fmla="*/ 764674 w 855579"/>
                        <a:gd name="connsiteY11" fmla="*/ 529389 h 893010"/>
                        <a:gd name="connsiteX12" fmla="*/ 582863 w 855579"/>
                        <a:gd name="connsiteY12" fmla="*/ 550779 h 893010"/>
                        <a:gd name="connsiteX13" fmla="*/ 411748 w 855579"/>
                        <a:gd name="connsiteY13" fmla="*/ 572168 h 893010"/>
                        <a:gd name="connsiteX14" fmla="*/ 310148 w 855579"/>
                        <a:gd name="connsiteY14" fmla="*/ 593558 h 893010"/>
                        <a:gd name="connsiteX15" fmla="*/ 203200 w 855579"/>
                        <a:gd name="connsiteY15" fmla="*/ 647031 h 893010"/>
                        <a:gd name="connsiteX16" fmla="*/ 96253 w 855579"/>
                        <a:gd name="connsiteY16" fmla="*/ 711200 h 893010"/>
                        <a:gd name="connsiteX17" fmla="*/ 26737 w 855579"/>
                        <a:gd name="connsiteY17" fmla="*/ 807452 h 893010"/>
                        <a:gd name="connsiteX18" fmla="*/ 0 w 855579"/>
                        <a:gd name="connsiteY18" fmla="*/ 893010 h 893010"/>
                        <a:gd name="connsiteX19" fmla="*/ 0 w 855579"/>
                        <a:gd name="connsiteY19" fmla="*/ 893010 h 8930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855579" h="893010">
                          <a:moveTo>
                            <a:pt x="10695" y="0"/>
                          </a:moveTo>
                          <a:cubicBezTo>
                            <a:pt x="16488" y="34757"/>
                            <a:pt x="23163" y="70853"/>
                            <a:pt x="37432" y="96252"/>
                          </a:cubicBezTo>
                          <a:cubicBezTo>
                            <a:pt x="51702" y="121652"/>
                            <a:pt x="69575" y="128334"/>
                            <a:pt x="96312" y="152397"/>
                          </a:cubicBezTo>
                          <a:cubicBezTo>
                            <a:pt x="123049" y="176460"/>
                            <a:pt x="149737" y="215231"/>
                            <a:pt x="197853" y="240631"/>
                          </a:cubicBezTo>
                          <a:cubicBezTo>
                            <a:pt x="245969" y="266031"/>
                            <a:pt x="329755" y="289649"/>
                            <a:pt x="385011" y="304800"/>
                          </a:cubicBezTo>
                          <a:cubicBezTo>
                            <a:pt x="440267" y="319951"/>
                            <a:pt x="529390" y="331537"/>
                            <a:pt x="529390" y="331537"/>
                          </a:cubicBezTo>
                          <a:lnTo>
                            <a:pt x="647032" y="352926"/>
                          </a:lnTo>
                          <a:cubicBezTo>
                            <a:pt x="682681" y="359165"/>
                            <a:pt x="712982" y="360056"/>
                            <a:pt x="743284" y="368968"/>
                          </a:cubicBezTo>
                          <a:cubicBezTo>
                            <a:pt x="773586" y="377880"/>
                            <a:pt x="810126" y="394814"/>
                            <a:pt x="828842" y="406400"/>
                          </a:cubicBezTo>
                          <a:cubicBezTo>
                            <a:pt x="847558" y="417986"/>
                            <a:pt x="855579" y="422442"/>
                            <a:pt x="855579" y="438484"/>
                          </a:cubicBezTo>
                          <a:cubicBezTo>
                            <a:pt x="855579" y="454526"/>
                            <a:pt x="843993" y="487501"/>
                            <a:pt x="828842" y="502652"/>
                          </a:cubicBezTo>
                          <a:cubicBezTo>
                            <a:pt x="813691" y="517803"/>
                            <a:pt x="805670" y="521368"/>
                            <a:pt x="764674" y="529389"/>
                          </a:cubicBezTo>
                          <a:cubicBezTo>
                            <a:pt x="723678" y="537410"/>
                            <a:pt x="582863" y="550779"/>
                            <a:pt x="582863" y="550779"/>
                          </a:cubicBezTo>
                          <a:cubicBezTo>
                            <a:pt x="524042" y="557909"/>
                            <a:pt x="457200" y="565038"/>
                            <a:pt x="411748" y="572168"/>
                          </a:cubicBezTo>
                          <a:cubicBezTo>
                            <a:pt x="366296" y="579298"/>
                            <a:pt x="344906" y="581081"/>
                            <a:pt x="310148" y="593558"/>
                          </a:cubicBezTo>
                          <a:cubicBezTo>
                            <a:pt x="275390" y="606035"/>
                            <a:pt x="238849" y="627424"/>
                            <a:pt x="203200" y="647031"/>
                          </a:cubicBezTo>
                          <a:cubicBezTo>
                            <a:pt x="167551" y="666638"/>
                            <a:pt x="125664" y="684463"/>
                            <a:pt x="96253" y="711200"/>
                          </a:cubicBezTo>
                          <a:cubicBezTo>
                            <a:pt x="66842" y="737937"/>
                            <a:pt x="42779" y="777150"/>
                            <a:pt x="26737" y="807452"/>
                          </a:cubicBezTo>
                          <a:cubicBezTo>
                            <a:pt x="10695" y="837754"/>
                            <a:pt x="0" y="893010"/>
                            <a:pt x="0" y="893010"/>
                          </a:cubicBezTo>
                          <a:lnTo>
                            <a:pt x="0" y="893010"/>
                          </a:lnTo>
                        </a:path>
                      </a:pathLst>
                    </a:custGeom>
                    <a:ln w="285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l-PL"/>
                    </a:p>
                  </p:txBody>
                </p:sp>
                <p:cxnSp>
                  <p:nvCxnSpPr>
                    <p:cNvPr id="134" name="Łącznik prosty 133"/>
                    <p:cNvCxnSpPr>
                      <a:stCxn id="131" idx="0"/>
                    </p:cNvCxnSpPr>
                    <p:nvPr/>
                  </p:nvCxnSpPr>
                  <p:spPr>
                    <a:xfrm flipH="1">
                      <a:off x="5943600" y="1834149"/>
                      <a:ext cx="50800" cy="40105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" name="Łącznik prosty 134"/>
                    <p:cNvCxnSpPr/>
                    <p:nvPr/>
                  </p:nvCxnSpPr>
                  <p:spPr>
                    <a:xfrm flipH="1">
                      <a:off x="5952959" y="1884948"/>
                      <a:ext cx="50800" cy="40105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" name="Łącznik prosty 135"/>
                    <p:cNvCxnSpPr>
                      <a:stCxn id="131" idx="1"/>
                    </p:cNvCxnSpPr>
                    <p:nvPr/>
                  </p:nvCxnSpPr>
                  <p:spPr>
                    <a:xfrm flipH="1">
                      <a:off x="5951625" y="1930401"/>
                      <a:ext cx="69512" cy="56145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" name="Łącznik prosty 136"/>
                    <p:cNvCxnSpPr/>
                    <p:nvPr/>
                  </p:nvCxnSpPr>
                  <p:spPr>
                    <a:xfrm flipH="1">
                      <a:off x="5947612" y="1997236"/>
                      <a:ext cx="122989" cy="122989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" name="Łącznik prosty 137"/>
                    <p:cNvCxnSpPr/>
                    <p:nvPr/>
                  </p:nvCxnSpPr>
                  <p:spPr>
                    <a:xfrm flipH="1">
                      <a:off x="5951621" y="1975848"/>
                      <a:ext cx="79543" cy="82889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" name="Łącznik prosty 138"/>
                    <p:cNvCxnSpPr/>
                    <p:nvPr/>
                  </p:nvCxnSpPr>
                  <p:spPr>
                    <a:xfrm flipH="1">
                      <a:off x="5951621" y="2015958"/>
                      <a:ext cx="155073" cy="165768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" name="Łącznik prosty 139"/>
                    <p:cNvCxnSpPr/>
                    <p:nvPr/>
                  </p:nvCxnSpPr>
                  <p:spPr>
                    <a:xfrm flipH="1">
                      <a:off x="5946273" y="2048043"/>
                      <a:ext cx="197853" cy="197853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" name="Łącznik prosty 140"/>
                    <p:cNvCxnSpPr/>
                    <p:nvPr/>
                  </p:nvCxnSpPr>
                  <p:spPr>
                    <a:xfrm flipH="1">
                      <a:off x="5946274" y="2077454"/>
                      <a:ext cx="243306" cy="243305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" name="Łącznik prosty 141"/>
                    <p:cNvCxnSpPr/>
                    <p:nvPr/>
                  </p:nvCxnSpPr>
                  <p:spPr>
                    <a:xfrm flipH="1">
                      <a:off x="5940926" y="2106865"/>
                      <a:ext cx="294107" cy="294106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" name="Łącznik prosty 142"/>
                    <p:cNvCxnSpPr/>
                    <p:nvPr/>
                  </p:nvCxnSpPr>
                  <p:spPr>
                    <a:xfrm flipH="1">
                      <a:off x="5956972" y="2120235"/>
                      <a:ext cx="339555" cy="339554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4" name="Łącznik prosty 143"/>
                    <p:cNvCxnSpPr/>
                    <p:nvPr/>
                  </p:nvCxnSpPr>
                  <p:spPr>
                    <a:xfrm flipH="1">
                      <a:off x="5956968" y="2133605"/>
                      <a:ext cx="401053" cy="401052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" name="Łącznik prosty 144"/>
                    <p:cNvCxnSpPr/>
                    <p:nvPr/>
                  </p:nvCxnSpPr>
                  <p:spPr>
                    <a:xfrm flipH="1">
                      <a:off x="5994400" y="2146975"/>
                      <a:ext cx="425116" cy="420306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" name="Łącznik prosty 145"/>
                    <p:cNvCxnSpPr/>
                    <p:nvPr/>
                  </p:nvCxnSpPr>
                  <p:spPr>
                    <a:xfrm flipH="1">
                      <a:off x="6085305" y="2165692"/>
                      <a:ext cx="390358" cy="379657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" name="Łącznik prosty 146"/>
                    <p:cNvCxnSpPr/>
                    <p:nvPr/>
                  </p:nvCxnSpPr>
                  <p:spPr>
                    <a:xfrm flipH="1">
                      <a:off x="6293853" y="2173715"/>
                      <a:ext cx="243303" cy="243302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" name="Łącznik prosty 147"/>
                    <p:cNvCxnSpPr/>
                    <p:nvPr/>
                  </p:nvCxnSpPr>
                  <p:spPr>
                    <a:xfrm flipH="1">
                      <a:off x="6395453" y="2187085"/>
                      <a:ext cx="208544" cy="208543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" name="Łącznik prosty 148"/>
                    <p:cNvCxnSpPr/>
                    <p:nvPr/>
                  </p:nvCxnSpPr>
                  <p:spPr>
                    <a:xfrm flipH="1">
                      <a:off x="6467637" y="2200455"/>
                      <a:ext cx="197853" cy="197853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Łącznik prosty 149"/>
                    <p:cNvCxnSpPr/>
                    <p:nvPr/>
                  </p:nvCxnSpPr>
                  <p:spPr>
                    <a:xfrm flipH="1">
                      <a:off x="6566569" y="2203130"/>
                      <a:ext cx="176459" cy="176458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" name="Łącznik prosty 150"/>
                    <p:cNvCxnSpPr/>
                    <p:nvPr/>
                  </p:nvCxnSpPr>
                  <p:spPr>
                    <a:xfrm flipH="1">
                      <a:off x="6641431" y="2227195"/>
                      <a:ext cx="147047" cy="147046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" name="Łącznik prosty 151"/>
                    <p:cNvCxnSpPr/>
                    <p:nvPr/>
                  </p:nvCxnSpPr>
                  <p:spPr>
                    <a:xfrm flipH="1">
                      <a:off x="6732347" y="2261953"/>
                      <a:ext cx="96238" cy="96236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" name="Łącznik prosty 152"/>
                    <p:cNvCxnSpPr/>
                    <p:nvPr/>
                  </p:nvCxnSpPr>
                  <p:spPr>
                    <a:xfrm>
                      <a:off x="5946253" y="2197762"/>
                      <a:ext cx="80211" cy="80211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" name="Łącznik prosty 153"/>
                    <p:cNvCxnSpPr/>
                    <p:nvPr/>
                  </p:nvCxnSpPr>
                  <p:spPr>
                    <a:xfrm>
                      <a:off x="5951607" y="2138947"/>
                      <a:ext cx="136352" cy="136352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" name="Łącznik prosty 154"/>
                    <p:cNvCxnSpPr/>
                    <p:nvPr/>
                  </p:nvCxnSpPr>
                  <p:spPr>
                    <a:xfrm>
                      <a:off x="5956961" y="2080132"/>
                      <a:ext cx="192500" cy="192500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" name="Łącznik prosty 155"/>
                    <p:cNvCxnSpPr/>
                    <p:nvPr/>
                  </p:nvCxnSpPr>
                  <p:spPr>
                    <a:xfrm>
                      <a:off x="5956968" y="2015970"/>
                      <a:ext cx="245979" cy="245979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" name="Łącznik prosty 156"/>
                    <p:cNvCxnSpPr/>
                    <p:nvPr/>
                  </p:nvCxnSpPr>
                  <p:spPr>
                    <a:xfrm>
                      <a:off x="5956975" y="1951808"/>
                      <a:ext cx="326171" cy="326171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" name="Łącznik prosty 157"/>
                    <p:cNvCxnSpPr/>
                    <p:nvPr/>
                  </p:nvCxnSpPr>
                  <p:spPr>
                    <a:xfrm>
                      <a:off x="5956982" y="1887646"/>
                      <a:ext cx="390333" cy="390333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" name="Łącznik prosty 158"/>
                    <p:cNvCxnSpPr/>
                    <p:nvPr/>
                  </p:nvCxnSpPr>
                  <p:spPr>
                    <a:xfrm>
                      <a:off x="6227003" y="2088153"/>
                      <a:ext cx="192500" cy="192500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Łącznik prosty 159"/>
                    <p:cNvCxnSpPr/>
                    <p:nvPr/>
                  </p:nvCxnSpPr>
                  <p:spPr>
                    <a:xfrm>
                      <a:off x="6331285" y="2138946"/>
                      <a:ext cx="128340" cy="133684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1" name="Łącznik prosty 160"/>
                    <p:cNvCxnSpPr/>
                    <p:nvPr/>
                  </p:nvCxnSpPr>
                  <p:spPr>
                    <a:xfrm>
                      <a:off x="6392791" y="2146963"/>
                      <a:ext cx="128340" cy="133684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" name="Łącznik prosty 161"/>
                    <p:cNvCxnSpPr/>
                    <p:nvPr/>
                  </p:nvCxnSpPr>
                  <p:spPr>
                    <a:xfrm>
                      <a:off x="6459644" y="2149633"/>
                      <a:ext cx="128340" cy="133684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Łącznik prosty 162"/>
                    <p:cNvCxnSpPr/>
                    <p:nvPr/>
                  </p:nvCxnSpPr>
                  <p:spPr>
                    <a:xfrm>
                      <a:off x="6544265" y="2176380"/>
                      <a:ext cx="105225" cy="109607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Łącznik prosty 163"/>
                    <p:cNvCxnSpPr/>
                    <p:nvPr/>
                  </p:nvCxnSpPr>
                  <p:spPr>
                    <a:xfrm>
                      <a:off x="6608128" y="2181728"/>
                      <a:ext cx="97522" cy="101583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5" name="Łącznik prosty 164"/>
                    <p:cNvCxnSpPr/>
                    <p:nvPr/>
                  </p:nvCxnSpPr>
                  <p:spPr>
                    <a:xfrm>
                      <a:off x="6682041" y="2203115"/>
                      <a:ext cx="74417" cy="77516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Łącznik prosty 165"/>
                    <p:cNvCxnSpPr/>
                    <p:nvPr/>
                  </p:nvCxnSpPr>
                  <p:spPr>
                    <a:xfrm>
                      <a:off x="6737685" y="2205023"/>
                      <a:ext cx="80283" cy="83626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9" name="pole tekstowe 168"/>
                    <p:cNvSpPr txBox="1"/>
                    <p:nvPr/>
                  </p:nvSpPr>
                  <p:spPr>
                    <a:xfrm>
                      <a:off x="7264415" y="1778000"/>
                      <a:ext cx="1058343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l-PL" sz="1600" i="1" dirty="0" err="1" smtClean="0">
                          <a:latin typeface="Calibri" pitchFamily="34" charset="0"/>
                        </a:rPr>
                        <a:t>r</a:t>
                      </a:r>
                      <a:r>
                        <a:rPr lang="pl-PL" sz="1600" i="1" dirty="0" smtClean="0">
                          <a:latin typeface="Calibri" pitchFamily="34" charset="0"/>
                        </a:rPr>
                        <a:t> &gt; 0,50 </a:t>
                      </a:r>
                      <a:endParaRPr lang="pl-PL" sz="1600" dirty="0">
                        <a:latin typeface="Calibri" pitchFamily="34" charset="0"/>
                      </a:endParaRPr>
                    </a:p>
                  </p:txBody>
                </p:sp>
                <p:cxnSp>
                  <p:nvCxnSpPr>
                    <p:cNvPr id="170" name="Łącznik prosty 169"/>
                    <p:cNvCxnSpPr/>
                    <p:nvPr/>
                  </p:nvCxnSpPr>
                  <p:spPr>
                    <a:xfrm flipV="1">
                      <a:off x="6467641" y="2005263"/>
                      <a:ext cx="820822" cy="211223"/>
                    </a:xfrm>
                    <a:prstGeom prst="line">
                      <a:avLst/>
                    </a:prstGeom>
                    <a:ln w="63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" name="Łącznik prosty 170"/>
                    <p:cNvCxnSpPr/>
                    <p:nvPr/>
                  </p:nvCxnSpPr>
                  <p:spPr>
                    <a:xfrm flipV="1">
                      <a:off x="6620042" y="2010611"/>
                      <a:ext cx="705853" cy="315499"/>
                    </a:xfrm>
                    <a:prstGeom prst="line">
                      <a:avLst/>
                    </a:prstGeom>
                    <a:ln w="63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Łącznik prosty ze strzałką 172"/>
                    <p:cNvCxnSpPr/>
                    <p:nvPr/>
                  </p:nvCxnSpPr>
                  <p:spPr>
                    <a:xfrm>
                      <a:off x="6930189" y="2572084"/>
                      <a:ext cx="0" cy="657727"/>
                    </a:xfrm>
                    <a:prstGeom prst="straightConnector1">
                      <a:avLst/>
                    </a:prstGeom>
                    <a:ln w="6350">
                      <a:solidFill>
                        <a:schemeClr val="tx1"/>
                      </a:solidFill>
                      <a:headEnd type="triangle" w="sm" len="lg"/>
                      <a:tailEnd type="triangle" w="sm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74" name="pole tekstowe 173"/>
                    <p:cNvSpPr txBox="1"/>
                    <p:nvPr/>
                  </p:nvSpPr>
                  <p:spPr>
                    <a:xfrm>
                      <a:off x="6489038" y="2729832"/>
                      <a:ext cx="56949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l-PL" sz="1800" i="1" dirty="0" err="1" smtClean="0">
                          <a:latin typeface="Calibri" pitchFamily="34" charset="0"/>
                        </a:rPr>
                        <a:t>Z∙c</a:t>
                      </a:r>
                      <a:r>
                        <a:rPr lang="pl-PL" sz="1800" i="1" baseline="-25000" dirty="0" err="1" smtClean="0">
                          <a:latin typeface="Calibri" pitchFamily="34" charset="0"/>
                        </a:rPr>
                        <a:t>r</a:t>
                      </a:r>
                      <a:endParaRPr lang="pl-PL" sz="1800" i="1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75" name="pole tekstowe 174"/>
                    <p:cNvSpPr txBox="1"/>
                    <p:nvPr/>
                  </p:nvSpPr>
                  <p:spPr>
                    <a:xfrm>
                      <a:off x="7646720" y="3205752"/>
                      <a:ext cx="110690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l-PL" sz="1800" i="1" dirty="0" smtClean="0">
                          <a:latin typeface="Calibri" pitchFamily="34" charset="0"/>
                        </a:rPr>
                        <a:t>f</a:t>
                      </a:r>
                      <a:r>
                        <a:rPr lang="pl-PL" sz="1800" dirty="0" smtClean="0">
                          <a:latin typeface="Calibri" pitchFamily="34" charset="0"/>
                        </a:rPr>
                        <a:t>(</a:t>
                      </a:r>
                      <a:r>
                        <a:rPr lang="el-GR" sz="1800" dirty="0" smtClean="0">
                          <a:latin typeface="Calibri" pitchFamily="34" charset="0"/>
                        </a:rPr>
                        <a:t>σ</a:t>
                      </a:r>
                      <a:r>
                        <a:rPr lang="pl-PL" sz="1800" baseline="-25000" dirty="0" smtClean="0">
                          <a:latin typeface="Calibri" pitchFamily="34" charset="0"/>
                        </a:rPr>
                        <a:t>max nisz</a:t>
                      </a:r>
                      <a:r>
                        <a:rPr lang="pl-PL" sz="1800" dirty="0" smtClean="0">
                          <a:latin typeface="Calibri" pitchFamily="34" charset="0"/>
                        </a:rPr>
                        <a:t>)</a:t>
                      </a:r>
                      <a:endParaRPr lang="pl-PL" sz="1800" i="1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76" name="pole tekstowe 175"/>
                    <p:cNvSpPr txBox="1"/>
                    <p:nvPr/>
                  </p:nvSpPr>
                  <p:spPr>
                    <a:xfrm>
                      <a:off x="4775200" y="876973"/>
                      <a:ext cx="119512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l-GR" sz="1800" dirty="0" smtClean="0">
                          <a:latin typeface="Calibri" pitchFamily="34" charset="0"/>
                        </a:rPr>
                        <a:t>σ</a:t>
                      </a:r>
                      <a:r>
                        <a:rPr lang="pl-PL" sz="1800" baseline="-25000" dirty="0" smtClean="0">
                          <a:latin typeface="Calibri" pitchFamily="34" charset="0"/>
                        </a:rPr>
                        <a:t>max nisz</a:t>
                      </a:r>
                      <a:r>
                        <a:rPr lang="pl-PL" sz="1800" dirty="0" smtClean="0">
                          <a:latin typeface="Calibri" pitchFamily="34" charset="0"/>
                        </a:rPr>
                        <a:t> = </a:t>
                      </a:r>
                      <a:r>
                        <a:rPr lang="pl-PL" sz="1800" i="1" dirty="0" smtClean="0">
                          <a:latin typeface="Calibri" pitchFamily="34" charset="0"/>
                        </a:rPr>
                        <a:t>Z</a:t>
                      </a:r>
                      <a:r>
                        <a:rPr lang="pl-PL" sz="1800" baseline="-25000" dirty="0" smtClean="0">
                          <a:latin typeface="Calibri" pitchFamily="34" charset="0"/>
                        </a:rPr>
                        <a:t> </a:t>
                      </a:r>
                      <a:endParaRPr lang="pl-PL" sz="1800" i="1" dirty="0">
                        <a:latin typeface="Calibri" pitchFamily="34" charset="0"/>
                      </a:endParaRPr>
                    </a:p>
                  </p:txBody>
                </p:sp>
              </p:grpSp>
            </p:grpSp>
            <p:sp>
              <p:nvSpPr>
                <p:cNvPr id="308227" name="Rectangle 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14400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endParaRPr lang="pl-PL"/>
                </a:p>
              </p:txBody>
            </p:sp>
            <p:sp>
              <p:nvSpPr>
                <p:cNvPr id="308230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14400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endParaRPr lang="pl-PL"/>
                </a:p>
              </p:txBody>
            </p:sp>
            <p:sp>
              <p:nvSpPr>
                <p:cNvPr id="308233" name="Rectangle 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14400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endParaRPr lang="pl-PL"/>
                </a:p>
              </p:txBody>
            </p:sp>
            <p:sp>
              <p:nvSpPr>
                <p:cNvPr id="200" name="pole tekstowe 199"/>
                <p:cNvSpPr txBox="1"/>
                <p:nvPr/>
              </p:nvSpPr>
              <p:spPr>
                <a:xfrm>
                  <a:off x="1263316" y="2094677"/>
                  <a:ext cx="838781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800" i="1" dirty="0" smtClean="0">
                      <a:latin typeface="Calibri" pitchFamily="34" charset="0"/>
                    </a:rPr>
                    <a:t>Z</a:t>
                  </a:r>
                  <a:r>
                    <a:rPr lang="pl-PL" sz="1800" dirty="0" smtClean="0">
                      <a:latin typeface="Calibri" pitchFamily="34" charset="0"/>
                    </a:rPr>
                    <a:t> = E</a:t>
                  </a:r>
                  <a:r>
                    <a:rPr lang="pl-PL" sz="1800" b="1" i="1" dirty="0" smtClean="0">
                      <a:latin typeface="Calibri" pitchFamily="34" charset="0"/>
                    </a:rPr>
                    <a:t>Z</a:t>
                  </a:r>
                  <a:endParaRPr lang="pl-PL" sz="1800" i="1" dirty="0">
                    <a:latin typeface="Calibri" pitchFamily="34" charset="0"/>
                  </a:endParaRPr>
                </a:p>
              </p:txBody>
            </p:sp>
            <p:sp>
              <p:nvSpPr>
                <p:cNvPr id="97" name="pole tekstowe 96"/>
                <p:cNvSpPr txBox="1"/>
                <p:nvPr/>
              </p:nvSpPr>
              <p:spPr>
                <a:xfrm>
                  <a:off x="1433606" y="2434960"/>
                  <a:ext cx="491453" cy="4001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000" i="1" dirty="0" err="1" smtClean="0">
                      <a:cs typeface="Times New Roman" pitchFamily="18" charset="0"/>
                    </a:rPr>
                    <a:t>Z</a:t>
                  </a:r>
                  <a:r>
                    <a:rPr lang="pl-PL" sz="2000" i="1" baseline="30000" dirty="0" err="1" smtClean="0">
                      <a:cs typeface="Times New Roman" pitchFamily="18" charset="0"/>
                    </a:rPr>
                    <a:t>ꞌ</a:t>
                  </a:r>
                  <a:endParaRPr lang="pl-PL" sz="2000" i="1" dirty="0">
                    <a:cs typeface="Times New Roman" pitchFamily="18" charset="0"/>
                  </a:endParaRPr>
                </a:p>
              </p:txBody>
            </p:sp>
          </p:grpSp>
          <p:sp>
            <p:nvSpPr>
              <p:cNvPr id="339972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pl-PL"/>
              </a:p>
            </p:txBody>
          </p:sp>
          <p:sp>
            <p:nvSpPr>
              <p:cNvPr id="339975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pl-PL"/>
              </a:p>
            </p:txBody>
          </p:sp>
          <p:sp>
            <p:nvSpPr>
              <p:cNvPr id="339978" name="Rectangle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pl-PL"/>
              </a:p>
            </p:txBody>
          </p:sp>
          <p:sp>
            <p:nvSpPr>
              <p:cNvPr id="339982" name="Rectangle 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pl-PL"/>
              </a:p>
            </p:txBody>
          </p:sp>
          <p:sp>
            <p:nvSpPr>
              <p:cNvPr id="104" name="pole tekstowe 103"/>
              <p:cNvSpPr txBox="1"/>
              <p:nvPr/>
            </p:nvSpPr>
            <p:spPr>
              <a:xfrm>
                <a:off x="481261" y="-12032"/>
                <a:ext cx="8590547" cy="461665"/>
              </a:xfrm>
              <a:prstGeom prst="rect">
                <a:avLst/>
              </a:prstGeom>
              <a:blipFill>
                <a:blip r:embed="rId3">
                  <a:lum bright="-3000"/>
                </a:blip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endParaRPr lang="pl-PL" dirty="0"/>
              </a:p>
            </p:txBody>
          </p:sp>
          <p:cxnSp>
            <p:nvCxnSpPr>
              <p:cNvPr id="94" name="Łącznik prosty 93"/>
              <p:cNvCxnSpPr/>
              <p:nvPr/>
            </p:nvCxnSpPr>
            <p:spPr>
              <a:xfrm>
                <a:off x="1780674" y="2261935"/>
                <a:ext cx="5390147" cy="1588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4005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pl-PL"/>
              </a:p>
            </p:txBody>
          </p:sp>
          <p:sp>
            <p:nvSpPr>
              <p:cNvPr id="384008" name="Rectangl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pl-PL"/>
              </a:p>
            </p:txBody>
          </p:sp>
          <p:pic>
            <p:nvPicPr>
              <p:cNvPr id="384007" name="Picture 7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73755" y="1576151"/>
                <a:ext cx="729548" cy="276725"/>
              </a:xfrm>
              <a:prstGeom prst="rect">
                <a:avLst/>
              </a:prstGeom>
              <a:noFill/>
            </p:spPr>
          </p:pic>
          <p:sp>
            <p:nvSpPr>
              <p:cNvPr id="384009" name="Rectangle 9"/>
              <p:cNvSpPr>
                <a:spLocks noChangeArrowheads="1"/>
              </p:cNvSpPr>
              <p:nvPr/>
            </p:nvSpPr>
            <p:spPr bwMode="auto">
              <a:xfrm>
                <a:off x="0" y="771525"/>
                <a:ext cx="914400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02" name="Łącznik prosty 101"/>
              <p:cNvCxnSpPr/>
              <p:nvPr/>
            </p:nvCxnSpPr>
            <p:spPr>
              <a:xfrm rot="10800000">
                <a:off x="1479884" y="1780673"/>
                <a:ext cx="1900989" cy="1588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upa 98"/>
            <p:cNvGrpSpPr/>
            <p:nvPr/>
          </p:nvGrpSpPr>
          <p:grpSpPr>
            <a:xfrm>
              <a:off x="3814012" y="2863468"/>
              <a:ext cx="1800729" cy="492353"/>
              <a:chOff x="3814012" y="2863468"/>
              <a:chExt cx="1800729" cy="492353"/>
            </a:xfrm>
          </p:grpSpPr>
          <p:sp>
            <p:nvSpPr>
              <p:cNvPr id="100" name="pole tekstowe 99"/>
              <p:cNvSpPr txBox="1"/>
              <p:nvPr/>
            </p:nvSpPr>
            <p:spPr>
              <a:xfrm>
                <a:off x="3814012" y="2863468"/>
                <a:ext cx="5654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000" i="1" dirty="0" err="1" smtClean="0">
                    <a:latin typeface="+mn-lt"/>
                  </a:rPr>
                  <a:t>N</a:t>
                </a:r>
                <a:r>
                  <a:rPr lang="pl-PL" sz="2000" baseline="-25000" dirty="0" err="1" smtClean="0">
                    <a:latin typeface="+mn-lt"/>
                  </a:rPr>
                  <a:t>gr</a:t>
                </a:r>
                <a:endParaRPr lang="pl-PL" sz="2000" i="1" dirty="0">
                  <a:latin typeface="+mn-lt"/>
                </a:endParaRPr>
              </a:p>
            </p:txBody>
          </p:sp>
          <p:sp>
            <p:nvSpPr>
              <p:cNvPr id="101" name="pole tekstowe 100"/>
              <p:cNvSpPr txBox="1"/>
              <p:nvPr/>
            </p:nvSpPr>
            <p:spPr>
              <a:xfrm>
                <a:off x="5049257" y="2955711"/>
                <a:ext cx="56548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l-PL" sz="2000" i="1" dirty="0" smtClean="0">
                    <a:latin typeface="+mn-lt"/>
                  </a:rPr>
                  <a:t>N</a:t>
                </a:r>
                <a:endParaRPr lang="pl-PL" sz="2000" i="1" dirty="0">
                  <a:latin typeface="+mn-lt"/>
                </a:endParaRPr>
              </a:p>
            </p:txBody>
          </p:sp>
        </p:grpSp>
      </p:grpSp>
      <p:grpSp>
        <p:nvGrpSpPr>
          <p:cNvPr id="7" name="Grupa 115"/>
          <p:cNvGrpSpPr/>
          <p:nvPr/>
        </p:nvGrpSpPr>
        <p:grpSpPr>
          <a:xfrm>
            <a:off x="195943" y="3513896"/>
            <a:ext cx="8376277" cy="2056706"/>
            <a:chOff x="195943" y="3513896"/>
            <a:chExt cx="8376277" cy="2056706"/>
          </a:xfrm>
        </p:grpSpPr>
        <p:pic>
          <p:nvPicPr>
            <p:cNvPr id="339981" name="Picture 1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76695" y="4818127"/>
              <a:ext cx="2295525" cy="752475"/>
            </a:xfrm>
            <a:prstGeom prst="rect">
              <a:avLst/>
            </a:prstGeom>
            <a:noFill/>
          </p:spPr>
        </p:pic>
        <p:grpSp>
          <p:nvGrpSpPr>
            <p:cNvPr id="9" name="Grupa 114"/>
            <p:cNvGrpSpPr/>
            <p:nvPr/>
          </p:nvGrpSpPr>
          <p:grpSpPr>
            <a:xfrm>
              <a:off x="195943" y="3513896"/>
              <a:ext cx="8203475" cy="1885524"/>
              <a:chOff x="195943" y="3513896"/>
              <a:chExt cx="8203475" cy="1885524"/>
            </a:xfrm>
          </p:grpSpPr>
          <p:grpSp>
            <p:nvGrpSpPr>
              <p:cNvPr id="11" name="Grupa 85"/>
              <p:cNvGrpSpPr/>
              <p:nvPr/>
            </p:nvGrpSpPr>
            <p:grpSpPr>
              <a:xfrm>
                <a:off x="2011658" y="3735975"/>
                <a:ext cx="6152624" cy="1188719"/>
                <a:chOff x="2233744" y="4833257"/>
                <a:chExt cx="6152624" cy="1188719"/>
              </a:xfrm>
            </p:grpSpPr>
            <p:sp>
              <p:nvSpPr>
                <p:cNvPr id="181" name="Prostokąt 180"/>
                <p:cNvSpPr/>
                <p:nvPr/>
              </p:nvSpPr>
              <p:spPr>
                <a:xfrm>
                  <a:off x="3670656" y="5107576"/>
                  <a:ext cx="2155372" cy="914400"/>
                </a:xfrm>
                <a:prstGeom prst="rect">
                  <a:avLst/>
                </a:prstGeom>
                <a:solidFill>
                  <a:srgbClr val="FFFF9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cxnSp>
              <p:nvCxnSpPr>
                <p:cNvPr id="40" name="Łącznik prosty ze strzałką 39"/>
                <p:cNvCxnSpPr/>
                <p:nvPr/>
              </p:nvCxnSpPr>
              <p:spPr>
                <a:xfrm flipV="1">
                  <a:off x="3278777" y="5538651"/>
                  <a:ext cx="418029" cy="1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08226" name="Picture 2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233744" y="5251266"/>
                  <a:ext cx="914400" cy="619125"/>
                </a:xfrm>
                <a:prstGeom prst="rect">
                  <a:avLst/>
                </a:prstGeom>
                <a:noFill/>
              </p:spPr>
            </p:pic>
            <p:sp>
              <p:nvSpPr>
                <p:cNvPr id="183" name="pole tekstowe 182"/>
                <p:cNvSpPr txBox="1"/>
                <p:nvPr/>
              </p:nvSpPr>
              <p:spPr>
                <a:xfrm>
                  <a:off x="6335500" y="4833257"/>
                  <a:ext cx="205086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000" u="sng" dirty="0" smtClean="0"/>
                    <a:t>modele zaawansowane</a:t>
                  </a:r>
                  <a:endParaRPr lang="pl-PL" sz="2200" dirty="0" smtClean="0"/>
                </a:p>
              </p:txBody>
            </p:sp>
            <p:cxnSp>
              <p:nvCxnSpPr>
                <p:cNvPr id="185" name="Łącznik prosty ze strzałką 184"/>
                <p:cNvCxnSpPr/>
                <p:nvPr/>
              </p:nvCxnSpPr>
              <p:spPr>
                <a:xfrm flipH="1">
                  <a:off x="5486400" y="5225143"/>
                  <a:ext cx="822961" cy="2612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Łącznik prosty ze strzałką 185"/>
                <p:cNvCxnSpPr/>
                <p:nvPr/>
              </p:nvCxnSpPr>
              <p:spPr>
                <a:xfrm flipH="1">
                  <a:off x="5303520" y="5238206"/>
                  <a:ext cx="1031967" cy="40494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8" name="pole tekstowe 187"/>
              <p:cNvSpPr txBox="1"/>
              <p:nvPr/>
            </p:nvSpPr>
            <p:spPr>
              <a:xfrm>
                <a:off x="195943" y="3513896"/>
                <a:ext cx="369678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u="sng" dirty="0" smtClean="0"/>
                  <a:t>Obliczenia sprawdzające</a:t>
                </a:r>
                <a:endParaRPr lang="pl-PL" sz="2200" u="sng" dirty="0"/>
              </a:p>
            </p:txBody>
          </p:sp>
          <p:pic>
            <p:nvPicPr>
              <p:cNvPr id="339971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79222" y="4023357"/>
                <a:ext cx="1685925" cy="838200"/>
              </a:xfrm>
              <a:prstGeom prst="rect">
                <a:avLst/>
              </a:prstGeom>
              <a:noFill/>
            </p:spPr>
          </p:pic>
          <p:sp>
            <p:nvSpPr>
              <p:cNvPr id="91" name="pole tekstowe 90"/>
              <p:cNvSpPr txBox="1"/>
              <p:nvPr/>
            </p:nvSpPr>
            <p:spPr>
              <a:xfrm>
                <a:off x="2370222" y="4937755"/>
                <a:ext cx="60291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dirty="0" smtClean="0"/>
                  <a:t>gdzie:     </a:t>
                </a:r>
                <a:endParaRPr lang="pl-PL" sz="2200" dirty="0"/>
              </a:p>
            </p:txBody>
          </p:sp>
          <p:pic>
            <p:nvPicPr>
              <p:cNvPr id="339977" name="Picture 9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87321" y="5003069"/>
                <a:ext cx="2638425" cy="381000"/>
              </a:xfrm>
              <a:prstGeom prst="rect">
                <a:avLst/>
              </a:prstGeom>
              <a:noFill/>
            </p:spPr>
          </p:pic>
          <p:sp>
            <p:nvSpPr>
              <p:cNvPr id="112" name="pole tekstowe 111"/>
              <p:cNvSpPr txBox="1"/>
              <p:nvPr/>
            </p:nvSpPr>
            <p:spPr>
              <a:xfrm>
                <a:off x="5737670" y="4937755"/>
                <a:ext cx="2743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 smtClean="0"/>
                  <a:t>,</a:t>
                </a:r>
                <a:endParaRPr lang="pl-PL" dirty="0"/>
              </a:p>
            </p:txBody>
          </p:sp>
          <p:sp>
            <p:nvSpPr>
              <p:cNvPr id="29" name="pole tekstowe 28"/>
              <p:cNvSpPr txBox="1"/>
              <p:nvPr/>
            </p:nvSpPr>
            <p:spPr>
              <a:xfrm>
                <a:off x="489060" y="4157239"/>
                <a:ext cx="15095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i="1" dirty="0" smtClean="0"/>
                  <a:t>n ≥ </a:t>
                </a:r>
                <a:r>
                  <a:rPr lang="pl-PL" i="1" dirty="0" err="1" smtClean="0"/>
                  <a:t>n</a:t>
                </a:r>
                <a:r>
                  <a:rPr lang="pl-PL" baseline="-25000" dirty="0" err="1" smtClean="0"/>
                  <a:t>wym</a:t>
                </a:r>
                <a:r>
                  <a:rPr lang="pl-PL" baseline="-25000" dirty="0" smtClean="0"/>
                  <a:t>    </a:t>
                </a:r>
                <a:endParaRPr lang="pl-PL" i="1" dirty="0"/>
              </a:p>
            </p:txBody>
          </p:sp>
        </p:grp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41</a:t>
            </a:fld>
            <a:endParaRPr lang="pl-PL" dirty="0"/>
          </a:p>
        </p:txBody>
      </p:sp>
      <p:sp>
        <p:nvSpPr>
          <p:cNvPr id="3399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3997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3997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3998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4" name="pole tekstowe 103"/>
          <p:cNvSpPr txBox="1"/>
          <p:nvPr/>
        </p:nvSpPr>
        <p:spPr>
          <a:xfrm>
            <a:off x="481261" y="-12032"/>
            <a:ext cx="8590547" cy="461665"/>
          </a:xfrm>
          <a:prstGeom prst="rect">
            <a:avLst/>
          </a:prstGeom>
          <a:blipFill>
            <a:blip r:embed="rId2">
              <a:lum bright="-3000"/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grpSp>
        <p:nvGrpSpPr>
          <p:cNvPr id="291" name="Grupa 290"/>
          <p:cNvGrpSpPr/>
          <p:nvPr/>
        </p:nvGrpSpPr>
        <p:grpSpPr>
          <a:xfrm>
            <a:off x="3814012" y="2863468"/>
            <a:ext cx="1800729" cy="492353"/>
            <a:chOff x="3814012" y="2863468"/>
            <a:chExt cx="1800729" cy="492353"/>
          </a:xfrm>
        </p:grpSpPr>
        <p:sp>
          <p:nvSpPr>
            <p:cNvPr id="292" name="pole tekstowe 291"/>
            <p:cNvSpPr txBox="1"/>
            <p:nvPr/>
          </p:nvSpPr>
          <p:spPr>
            <a:xfrm>
              <a:off x="3814012" y="2863468"/>
              <a:ext cx="5654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i="1" dirty="0" err="1" smtClean="0">
                  <a:latin typeface="+mn-lt"/>
                </a:rPr>
                <a:t>N</a:t>
              </a:r>
              <a:r>
                <a:rPr lang="pl-PL" sz="2000" baseline="-25000" dirty="0" err="1" smtClean="0">
                  <a:latin typeface="+mn-lt"/>
                </a:rPr>
                <a:t>gr</a:t>
              </a:r>
              <a:endParaRPr lang="pl-PL" sz="2000" i="1" dirty="0">
                <a:latin typeface="+mn-lt"/>
              </a:endParaRPr>
            </a:p>
          </p:txBody>
        </p:sp>
        <p:sp>
          <p:nvSpPr>
            <p:cNvPr id="293" name="pole tekstowe 292"/>
            <p:cNvSpPr txBox="1"/>
            <p:nvPr/>
          </p:nvSpPr>
          <p:spPr>
            <a:xfrm>
              <a:off x="5049257" y="2955711"/>
              <a:ext cx="5654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>
                  <a:latin typeface="+mn-lt"/>
                </a:rPr>
                <a:t>N</a:t>
              </a:r>
              <a:endParaRPr lang="pl-PL" sz="2000" i="1" dirty="0">
                <a:latin typeface="+mn-lt"/>
              </a:endParaRPr>
            </a:p>
          </p:txBody>
        </p:sp>
      </p:grpSp>
      <p:grpSp>
        <p:nvGrpSpPr>
          <p:cNvPr id="294" name="Grupa 293"/>
          <p:cNvGrpSpPr/>
          <p:nvPr/>
        </p:nvGrpSpPr>
        <p:grpSpPr>
          <a:xfrm>
            <a:off x="0" y="-324513"/>
            <a:ext cx="9156032" cy="4051373"/>
            <a:chOff x="0" y="-324513"/>
            <a:chExt cx="9156032" cy="4051373"/>
          </a:xfrm>
        </p:grpSpPr>
        <p:grpSp>
          <p:nvGrpSpPr>
            <p:cNvPr id="295" name="Grupa 97"/>
            <p:cNvGrpSpPr/>
            <p:nvPr/>
          </p:nvGrpSpPr>
          <p:grpSpPr>
            <a:xfrm>
              <a:off x="0" y="-324513"/>
              <a:ext cx="9156032" cy="4051373"/>
              <a:chOff x="0" y="-324513"/>
              <a:chExt cx="9156032" cy="4051373"/>
            </a:xfrm>
          </p:grpSpPr>
          <p:sp>
            <p:nvSpPr>
              <p:cNvPr id="299" name="Prostokąt 298"/>
              <p:cNvSpPr/>
              <p:nvPr/>
            </p:nvSpPr>
            <p:spPr>
              <a:xfrm>
                <a:off x="854242" y="1227220"/>
                <a:ext cx="842211" cy="3609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pSp>
            <p:nvGrpSpPr>
              <p:cNvPr id="300" name="Grupa 200"/>
              <p:cNvGrpSpPr/>
              <p:nvPr/>
            </p:nvGrpSpPr>
            <p:grpSpPr>
              <a:xfrm>
                <a:off x="12032" y="-324513"/>
                <a:ext cx="9144000" cy="4051373"/>
                <a:chOff x="0" y="0"/>
                <a:chExt cx="9144000" cy="4051373"/>
              </a:xfrm>
            </p:grpSpPr>
            <p:grpSp>
              <p:nvGrpSpPr>
                <p:cNvPr id="312" name="Grupa 176"/>
                <p:cNvGrpSpPr/>
                <p:nvPr/>
              </p:nvGrpSpPr>
              <p:grpSpPr>
                <a:xfrm>
                  <a:off x="0" y="270953"/>
                  <a:ext cx="9144000" cy="3780420"/>
                  <a:chOff x="0" y="269464"/>
                  <a:chExt cx="9144000" cy="3780420"/>
                </a:xfrm>
              </p:grpSpPr>
              <p:grpSp>
                <p:nvGrpSpPr>
                  <p:cNvPr id="318" name="Grupa 44"/>
                  <p:cNvGrpSpPr/>
                  <p:nvPr/>
                </p:nvGrpSpPr>
                <p:grpSpPr>
                  <a:xfrm>
                    <a:off x="0" y="910862"/>
                    <a:ext cx="9144000" cy="2341788"/>
                    <a:chOff x="0" y="923925"/>
                    <a:chExt cx="9144000" cy="2341788"/>
                  </a:xfrm>
                </p:grpSpPr>
                <p:sp>
                  <p:nvSpPr>
                    <p:cNvPr id="370" name="Prostokąt 369"/>
                    <p:cNvSpPr/>
                    <p:nvPr/>
                  </p:nvSpPr>
                  <p:spPr>
                    <a:xfrm>
                      <a:off x="7276500" y="1829039"/>
                      <a:ext cx="372295" cy="31529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l-PL"/>
                    </a:p>
                  </p:txBody>
                </p:sp>
                <p:sp>
                  <p:nvSpPr>
                    <p:cNvPr id="371" name="Prostokąt 370"/>
                    <p:cNvSpPr/>
                    <p:nvPr/>
                  </p:nvSpPr>
                  <p:spPr>
                    <a:xfrm>
                      <a:off x="6558036" y="2743200"/>
                      <a:ext cx="352221" cy="26125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l-PL"/>
                    </a:p>
                  </p:txBody>
                </p:sp>
                <p:sp>
                  <p:nvSpPr>
                    <p:cNvPr id="372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266825"/>
                      <a:ext cx="9144000" cy="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none" lIns="91440" tIns="45720" rIns="91440" bIns="45720" numCol="1" anchor="ctr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373" name="Rectangl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923925"/>
                      <a:ext cx="9144000" cy="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none" lIns="91440" tIns="45720" rIns="91440" bIns="45720" numCol="1" anchor="ctr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p:txBody>
                </p:sp>
                <p:cxnSp>
                  <p:nvCxnSpPr>
                    <p:cNvPr id="374" name="Łącznik prosty ze strzałką 373"/>
                    <p:cNvCxnSpPr/>
                    <p:nvPr/>
                  </p:nvCxnSpPr>
                  <p:spPr>
                    <a:xfrm>
                      <a:off x="6975572" y="2582873"/>
                      <a:ext cx="0" cy="68284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headEnd type="triangle" w="sm" len="lg"/>
                      <a:tailEnd type="triangle" w="sm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319" name="Picture 4" descr="E:\Documents and Settings\tadeusz\Moje dokumenty\Dydaktyka\PKM\PKM III\rysunki do PKM\Rys.4-64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560841" y="269464"/>
                    <a:ext cx="8044565" cy="3780420"/>
                  </a:xfrm>
                  <a:prstGeom prst="rect">
                    <a:avLst/>
                  </a:prstGeom>
                  <a:noFill/>
                </p:spPr>
              </p:pic>
              <p:cxnSp>
                <p:nvCxnSpPr>
                  <p:cNvPr id="320" name="Łącznik prosty 7"/>
                  <p:cNvCxnSpPr/>
                  <p:nvPr/>
                </p:nvCxnSpPr>
                <p:spPr>
                  <a:xfrm>
                    <a:off x="3992104" y="2298844"/>
                    <a:ext cx="1350150" cy="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1" name="Łącznik prosty 320"/>
                  <p:cNvCxnSpPr/>
                  <p:nvPr/>
                </p:nvCxnSpPr>
                <p:spPr>
                  <a:xfrm flipH="1" flipV="1">
                    <a:off x="2587795" y="1453581"/>
                    <a:ext cx="1440160" cy="855095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Łącznik prosty ze strzałką 321"/>
                  <p:cNvCxnSpPr/>
                  <p:nvPr/>
                </p:nvCxnSpPr>
                <p:spPr>
                  <a:xfrm>
                    <a:off x="6975572" y="2548422"/>
                    <a:ext cx="0" cy="682840"/>
                  </a:xfrm>
                  <a:prstGeom prst="straightConnector1">
                    <a:avLst/>
                  </a:prstGeom>
                  <a:ln w="6350">
                    <a:solidFill>
                      <a:schemeClr val="tx1"/>
                    </a:solidFill>
                    <a:headEnd type="triangle" w="sm" len="lg"/>
                    <a:tailEnd type="triangle" w="sm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3" name="Prostokąt 322"/>
                  <p:cNvSpPr/>
                  <p:nvPr/>
                </p:nvSpPr>
                <p:spPr>
                  <a:xfrm>
                    <a:off x="5454984" y="936125"/>
                    <a:ext cx="2952206" cy="269094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324" name="Prostokąt 323"/>
                  <p:cNvSpPr/>
                  <p:nvPr/>
                </p:nvSpPr>
                <p:spPr>
                  <a:xfrm>
                    <a:off x="4937760" y="888274"/>
                    <a:ext cx="1058091" cy="52251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grpSp>
                <p:nvGrpSpPr>
                  <p:cNvPr id="325" name="Grupa 126"/>
                  <p:cNvGrpSpPr/>
                  <p:nvPr/>
                </p:nvGrpSpPr>
                <p:grpSpPr>
                  <a:xfrm>
                    <a:off x="4814389" y="876973"/>
                    <a:ext cx="3978426" cy="2698111"/>
                    <a:chOff x="4775200" y="876973"/>
                    <a:chExt cx="3978426" cy="2698111"/>
                  </a:xfrm>
                </p:grpSpPr>
                <p:cxnSp>
                  <p:nvCxnSpPr>
                    <p:cNvPr id="326" name="Łącznik prosty ze strzałką 325"/>
                    <p:cNvCxnSpPr/>
                    <p:nvPr/>
                  </p:nvCxnSpPr>
                  <p:spPr>
                    <a:xfrm>
                      <a:off x="5742130" y="3231262"/>
                      <a:ext cx="2250250" cy="0"/>
                    </a:xfrm>
                    <a:prstGeom prst="straightConnector1">
                      <a:avLst/>
                    </a:prstGeom>
                    <a:ln w="6350">
                      <a:solidFill>
                        <a:schemeClr val="tx1"/>
                      </a:solidFill>
                      <a:tailEnd type="triangle" w="sm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7" name="Łącznik prosty ze strzałką 326"/>
                    <p:cNvCxnSpPr/>
                    <p:nvPr/>
                  </p:nvCxnSpPr>
                  <p:spPr>
                    <a:xfrm flipV="1">
                      <a:off x="5943600" y="948291"/>
                      <a:ext cx="0" cy="2341788"/>
                    </a:xfrm>
                    <a:prstGeom prst="straightConnector1">
                      <a:avLst/>
                    </a:prstGeom>
                    <a:ln w="6350">
                      <a:solidFill>
                        <a:schemeClr val="tx1"/>
                      </a:solidFill>
                      <a:headEnd type="none" w="med" len="med"/>
                      <a:tailEnd type="triangle" w="sm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8" name="Łącznik prosty 327"/>
                    <p:cNvCxnSpPr/>
                    <p:nvPr/>
                  </p:nvCxnSpPr>
                  <p:spPr>
                    <a:xfrm>
                      <a:off x="5411078" y="2295866"/>
                      <a:ext cx="2237717" cy="0"/>
                    </a:xfrm>
                    <a:prstGeom prst="line">
                      <a:avLst/>
                    </a:prstGeom>
                    <a:ln w="63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29" name="Dowolny kształt 328"/>
                    <p:cNvSpPr/>
                    <p:nvPr/>
                  </p:nvSpPr>
                  <p:spPr>
                    <a:xfrm>
                      <a:off x="5983705" y="1834149"/>
                      <a:ext cx="855579" cy="893010"/>
                    </a:xfrm>
                    <a:custGeom>
                      <a:avLst/>
                      <a:gdLst>
                        <a:gd name="connsiteX0" fmla="*/ 10695 w 855579"/>
                        <a:gd name="connsiteY0" fmla="*/ 0 h 893010"/>
                        <a:gd name="connsiteX1" fmla="*/ 37432 w 855579"/>
                        <a:gd name="connsiteY1" fmla="*/ 96252 h 893010"/>
                        <a:gd name="connsiteX2" fmla="*/ 101600 w 855579"/>
                        <a:gd name="connsiteY2" fmla="*/ 160421 h 893010"/>
                        <a:gd name="connsiteX3" fmla="*/ 197853 w 855579"/>
                        <a:gd name="connsiteY3" fmla="*/ 240631 h 893010"/>
                        <a:gd name="connsiteX4" fmla="*/ 385011 w 855579"/>
                        <a:gd name="connsiteY4" fmla="*/ 304800 h 893010"/>
                        <a:gd name="connsiteX5" fmla="*/ 529390 w 855579"/>
                        <a:gd name="connsiteY5" fmla="*/ 331537 h 893010"/>
                        <a:gd name="connsiteX6" fmla="*/ 647032 w 855579"/>
                        <a:gd name="connsiteY6" fmla="*/ 352926 h 893010"/>
                        <a:gd name="connsiteX7" fmla="*/ 743284 w 855579"/>
                        <a:gd name="connsiteY7" fmla="*/ 368968 h 893010"/>
                        <a:gd name="connsiteX8" fmla="*/ 828842 w 855579"/>
                        <a:gd name="connsiteY8" fmla="*/ 406400 h 893010"/>
                        <a:gd name="connsiteX9" fmla="*/ 855579 w 855579"/>
                        <a:gd name="connsiteY9" fmla="*/ 438484 h 893010"/>
                        <a:gd name="connsiteX10" fmla="*/ 828842 w 855579"/>
                        <a:gd name="connsiteY10" fmla="*/ 502652 h 893010"/>
                        <a:gd name="connsiteX11" fmla="*/ 764674 w 855579"/>
                        <a:gd name="connsiteY11" fmla="*/ 529389 h 893010"/>
                        <a:gd name="connsiteX12" fmla="*/ 582863 w 855579"/>
                        <a:gd name="connsiteY12" fmla="*/ 550779 h 893010"/>
                        <a:gd name="connsiteX13" fmla="*/ 411748 w 855579"/>
                        <a:gd name="connsiteY13" fmla="*/ 572168 h 893010"/>
                        <a:gd name="connsiteX14" fmla="*/ 310148 w 855579"/>
                        <a:gd name="connsiteY14" fmla="*/ 593558 h 893010"/>
                        <a:gd name="connsiteX15" fmla="*/ 203200 w 855579"/>
                        <a:gd name="connsiteY15" fmla="*/ 647031 h 893010"/>
                        <a:gd name="connsiteX16" fmla="*/ 96253 w 855579"/>
                        <a:gd name="connsiteY16" fmla="*/ 711200 h 893010"/>
                        <a:gd name="connsiteX17" fmla="*/ 26737 w 855579"/>
                        <a:gd name="connsiteY17" fmla="*/ 807452 h 893010"/>
                        <a:gd name="connsiteX18" fmla="*/ 0 w 855579"/>
                        <a:gd name="connsiteY18" fmla="*/ 893010 h 893010"/>
                        <a:gd name="connsiteX19" fmla="*/ 0 w 855579"/>
                        <a:gd name="connsiteY19" fmla="*/ 893010 h 893010"/>
                        <a:gd name="connsiteX0" fmla="*/ 10695 w 855579"/>
                        <a:gd name="connsiteY0" fmla="*/ 0 h 893010"/>
                        <a:gd name="connsiteX1" fmla="*/ 37432 w 855579"/>
                        <a:gd name="connsiteY1" fmla="*/ 96252 h 893010"/>
                        <a:gd name="connsiteX2" fmla="*/ 96312 w 855579"/>
                        <a:gd name="connsiteY2" fmla="*/ 152397 h 893010"/>
                        <a:gd name="connsiteX3" fmla="*/ 197853 w 855579"/>
                        <a:gd name="connsiteY3" fmla="*/ 240631 h 893010"/>
                        <a:gd name="connsiteX4" fmla="*/ 385011 w 855579"/>
                        <a:gd name="connsiteY4" fmla="*/ 304800 h 893010"/>
                        <a:gd name="connsiteX5" fmla="*/ 529390 w 855579"/>
                        <a:gd name="connsiteY5" fmla="*/ 331537 h 893010"/>
                        <a:gd name="connsiteX6" fmla="*/ 647032 w 855579"/>
                        <a:gd name="connsiteY6" fmla="*/ 352926 h 893010"/>
                        <a:gd name="connsiteX7" fmla="*/ 743284 w 855579"/>
                        <a:gd name="connsiteY7" fmla="*/ 368968 h 893010"/>
                        <a:gd name="connsiteX8" fmla="*/ 828842 w 855579"/>
                        <a:gd name="connsiteY8" fmla="*/ 406400 h 893010"/>
                        <a:gd name="connsiteX9" fmla="*/ 855579 w 855579"/>
                        <a:gd name="connsiteY9" fmla="*/ 438484 h 893010"/>
                        <a:gd name="connsiteX10" fmla="*/ 828842 w 855579"/>
                        <a:gd name="connsiteY10" fmla="*/ 502652 h 893010"/>
                        <a:gd name="connsiteX11" fmla="*/ 764674 w 855579"/>
                        <a:gd name="connsiteY11" fmla="*/ 529389 h 893010"/>
                        <a:gd name="connsiteX12" fmla="*/ 582863 w 855579"/>
                        <a:gd name="connsiteY12" fmla="*/ 550779 h 893010"/>
                        <a:gd name="connsiteX13" fmla="*/ 411748 w 855579"/>
                        <a:gd name="connsiteY13" fmla="*/ 572168 h 893010"/>
                        <a:gd name="connsiteX14" fmla="*/ 310148 w 855579"/>
                        <a:gd name="connsiteY14" fmla="*/ 593558 h 893010"/>
                        <a:gd name="connsiteX15" fmla="*/ 203200 w 855579"/>
                        <a:gd name="connsiteY15" fmla="*/ 647031 h 893010"/>
                        <a:gd name="connsiteX16" fmla="*/ 96253 w 855579"/>
                        <a:gd name="connsiteY16" fmla="*/ 711200 h 893010"/>
                        <a:gd name="connsiteX17" fmla="*/ 26737 w 855579"/>
                        <a:gd name="connsiteY17" fmla="*/ 807452 h 893010"/>
                        <a:gd name="connsiteX18" fmla="*/ 0 w 855579"/>
                        <a:gd name="connsiteY18" fmla="*/ 893010 h 893010"/>
                        <a:gd name="connsiteX19" fmla="*/ 0 w 855579"/>
                        <a:gd name="connsiteY19" fmla="*/ 893010 h 893010"/>
                        <a:gd name="connsiteX0" fmla="*/ 10695 w 855579"/>
                        <a:gd name="connsiteY0" fmla="*/ 0 h 893010"/>
                        <a:gd name="connsiteX1" fmla="*/ 37432 w 855579"/>
                        <a:gd name="connsiteY1" fmla="*/ 96252 h 893010"/>
                        <a:gd name="connsiteX2" fmla="*/ 96312 w 855579"/>
                        <a:gd name="connsiteY2" fmla="*/ 152397 h 893010"/>
                        <a:gd name="connsiteX3" fmla="*/ 197853 w 855579"/>
                        <a:gd name="connsiteY3" fmla="*/ 240631 h 893010"/>
                        <a:gd name="connsiteX4" fmla="*/ 385011 w 855579"/>
                        <a:gd name="connsiteY4" fmla="*/ 304800 h 893010"/>
                        <a:gd name="connsiteX5" fmla="*/ 529390 w 855579"/>
                        <a:gd name="connsiteY5" fmla="*/ 331537 h 893010"/>
                        <a:gd name="connsiteX6" fmla="*/ 647032 w 855579"/>
                        <a:gd name="connsiteY6" fmla="*/ 352926 h 893010"/>
                        <a:gd name="connsiteX7" fmla="*/ 743284 w 855579"/>
                        <a:gd name="connsiteY7" fmla="*/ 368968 h 893010"/>
                        <a:gd name="connsiteX8" fmla="*/ 828842 w 855579"/>
                        <a:gd name="connsiteY8" fmla="*/ 406400 h 893010"/>
                        <a:gd name="connsiteX9" fmla="*/ 855579 w 855579"/>
                        <a:gd name="connsiteY9" fmla="*/ 438484 h 893010"/>
                        <a:gd name="connsiteX10" fmla="*/ 828842 w 855579"/>
                        <a:gd name="connsiteY10" fmla="*/ 502652 h 893010"/>
                        <a:gd name="connsiteX11" fmla="*/ 764674 w 855579"/>
                        <a:gd name="connsiteY11" fmla="*/ 529389 h 893010"/>
                        <a:gd name="connsiteX12" fmla="*/ 582863 w 855579"/>
                        <a:gd name="connsiteY12" fmla="*/ 550779 h 893010"/>
                        <a:gd name="connsiteX13" fmla="*/ 411748 w 855579"/>
                        <a:gd name="connsiteY13" fmla="*/ 572168 h 893010"/>
                        <a:gd name="connsiteX14" fmla="*/ 310148 w 855579"/>
                        <a:gd name="connsiteY14" fmla="*/ 593558 h 893010"/>
                        <a:gd name="connsiteX15" fmla="*/ 203200 w 855579"/>
                        <a:gd name="connsiteY15" fmla="*/ 647031 h 893010"/>
                        <a:gd name="connsiteX16" fmla="*/ 96253 w 855579"/>
                        <a:gd name="connsiteY16" fmla="*/ 711200 h 893010"/>
                        <a:gd name="connsiteX17" fmla="*/ 26737 w 855579"/>
                        <a:gd name="connsiteY17" fmla="*/ 807452 h 893010"/>
                        <a:gd name="connsiteX18" fmla="*/ 0 w 855579"/>
                        <a:gd name="connsiteY18" fmla="*/ 893010 h 893010"/>
                        <a:gd name="connsiteX19" fmla="*/ 0 w 855579"/>
                        <a:gd name="connsiteY19" fmla="*/ 893010 h 8930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855579" h="893010">
                          <a:moveTo>
                            <a:pt x="10695" y="0"/>
                          </a:moveTo>
                          <a:cubicBezTo>
                            <a:pt x="16488" y="34757"/>
                            <a:pt x="23163" y="70853"/>
                            <a:pt x="37432" y="96252"/>
                          </a:cubicBezTo>
                          <a:cubicBezTo>
                            <a:pt x="51702" y="121652"/>
                            <a:pt x="69575" y="128334"/>
                            <a:pt x="96312" y="152397"/>
                          </a:cubicBezTo>
                          <a:cubicBezTo>
                            <a:pt x="123049" y="176460"/>
                            <a:pt x="149737" y="215231"/>
                            <a:pt x="197853" y="240631"/>
                          </a:cubicBezTo>
                          <a:cubicBezTo>
                            <a:pt x="245969" y="266031"/>
                            <a:pt x="329755" y="289649"/>
                            <a:pt x="385011" y="304800"/>
                          </a:cubicBezTo>
                          <a:cubicBezTo>
                            <a:pt x="440267" y="319951"/>
                            <a:pt x="529390" y="331537"/>
                            <a:pt x="529390" y="331537"/>
                          </a:cubicBezTo>
                          <a:lnTo>
                            <a:pt x="647032" y="352926"/>
                          </a:lnTo>
                          <a:cubicBezTo>
                            <a:pt x="682681" y="359165"/>
                            <a:pt x="712982" y="360056"/>
                            <a:pt x="743284" y="368968"/>
                          </a:cubicBezTo>
                          <a:cubicBezTo>
                            <a:pt x="773586" y="377880"/>
                            <a:pt x="810126" y="394814"/>
                            <a:pt x="828842" y="406400"/>
                          </a:cubicBezTo>
                          <a:cubicBezTo>
                            <a:pt x="847558" y="417986"/>
                            <a:pt x="855579" y="422442"/>
                            <a:pt x="855579" y="438484"/>
                          </a:cubicBezTo>
                          <a:cubicBezTo>
                            <a:pt x="855579" y="454526"/>
                            <a:pt x="843993" y="487501"/>
                            <a:pt x="828842" y="502652"/>
                          </a:cubicBezTo>
                          <a:cubicBezTo>
                            <a:pt x="813691" y="517803"/>
                            <a:pt x="805670" y="521368"/>
                            <a:pt x="764674" y="529389"/>
                          </a:cubicBezTo>
                          <a:cubicBezTo>
                            <a:pt x="723678" y="537410"/>
                            <a:pt x="582863" y="550779"/>
                            <a:pt x="582863" y="550779"/>
                          </a:cubicBezTo>
                          <a:cubicBezTo>
                            <a:pt x="524042" y="557909"/>
                            <a:pt x="457200" y="565038"/>
                            <a:pt x="411748" y="572168"/>
                          </a:cubicBezTo>
                          <a:cubicBezTo>
                            <a:pt x="366296" y="579298"/>
                            <a:pt x="344906" y="581081"/>
                            <a:pt x="310148" y="593558"/>
                          </a:cubicBezTo>
                          <a:cubicBezTo>
                            <a:pt x="275390" y="606035"/>
                            <a:pt x="238849" y="627424"/>
                            <a:pt x="203200" y="647031"/>
                          </a:cubicBezTo>
                          <a:cubicBezTo>
                            <a:pt x="167551" y="666638"/>
                            <a:pt x="125664" y="684463"/>
                            <a:pt x="96253" y="711200"/>
                          </a:cubicBezTo>
                          <a:cubicBezTo>
                            <a:pt x="66842" y="737937"/>
                            <a:pt x="42779" y="777150"/>
                            <a:pt x="26737" y="807452"/>
                          </a:cubicBezTo>
                          <a:cubicBezTo>
                            <a:pt x="10695" y="837754"/>
                            <a:pt x="0" y="893010"/>
                            <a:pt x="0" y="893010"/>
                          </a:cubicBezTo>
                          <a:lnTo>
                            <a:pt x="0" y="893010"/>
                          </a:lnTo>
                        </a:path>
                      </a:pathLst>
                    </a:custGeom>
                    <a:ln w="285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l-PL"/>
                    </a:p>
                  </p:txBody>
                </p:sp>
                <p:cxnSp>
                  <p:nvCxnSpPr>
                    <p:cNvPr id="330" name="Łącznik prosty 329"/>
                    <p:cNvCxnSpPr>
                      <a:stCxn id="329" idx="0"/>
                    </p:cNvCxnSpPr>
                    <p:nvPr/>
                  </p:nvCxnSpPr>
                  <p:spPr>
                    <a:xfrm flipH="1">
                      <a:off x="5943600" y="1834149"/>
                      <a:ext cx="50800" cy="40105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1" name="Łącznik prosty 330"/>
                    <p:cNvCxnSpPr/>
                    <p:nvPr/>
                  </p:nvCxnSpPr>
                  <p:spPr>
                    <a:xfrm flipH="1">
                      <a:off x="5952959" y="1884948"/>
                      <a:ext cx="50800" cy="40105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2" name="Łącznik prosty 331"/>
                    <p:cNvCxnSpPr>
                      <a:stCxn id="329" idx="1"/>
                    </p:cNvCxnSpPr>
                    <p:nvPr/>
                  </p:nvCxnSpPr>
                  <p:spPr>
                    <a:xfrm flipH="1">
                      <a:off x="5951625" y="1930401"/>
                      <a:ext cx="69512" cy="56145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3" name="Łącznik prosty 332"/>
                    <p:cNvCxnSpPr/>
                    <p:nvPr/>
                  </p:nvCxnSpPr>
                  <p:spPr>
                    <a:xfrm flipH="1">
                      <a:off x="5947612" y="1997236"/>
                      <a:ext cx="122989" cy="122989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4" name="Łącznik prosty 333"/>
                    <p:cNvCxnSpPr/>
                    <p:nvPr/>
                  </p:nvCxnSpPr>
                  <p:spPr>
                    <a:xfrm flipH="1">
                      <a:off x="5951621" y="1975848"/>
                      <a:ext cx="79543" cy="82889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5" name="Łącznik prosty 334"/>
                    <p:cNvCxnSpPr/>
                    <p:nvPr/>
                  </p:nvCxnSpPr>
                  <p:spPr>
                    <a:xfrm flipH="1">
                      <a:off x="5951621" y="2015958"/>
                      <a:ext cx="155073" cy="165768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6" name="Łącznik prosty 335"/>
                    <p:cNvCxnSpPr/>
                    <p:nvPr/>
                  </p:nvCxnSpPr>
                  <p:spPr>
                    <a:xfrm flipH="1">
                      <a:off x="5946273" y="2048043"/>
                      <a:ext cx="197853" cy="197853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7" name="Łącznik prosty 336"/>
                    <p:cNvCxnSpPr/>
                    <p:nvPr/>
                  </p:nvCxnSpPr>
                  <p:spPr>
                    <a:xfrm flipH="1">
                      <a:off x="5946274" y="2077454"/>
                      <a:ext cx="243306" cy="243305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8" name="Łącznik prosty 337"/>
                    <p:cNvCxnSpPr/>
                    <p:nvPr/>
                  </p:nvCxnSpPr>
                  <p:spPr>
                    <a:xfrm flipH="1">
                      <a:off x="5940926" y="2106865"/>
                      <a:ext cx="294107" cy="294106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9" name="Łącznik prosty 338"/>
                    <p:cNvCxnSpPr/>
                    <p:nvPr/>
                  </p:nvCxnSpPr>
                  <p:spPr>
                    <a:xfrm flipH="1">
                      <a:off x="5956972" y="2120235"/>
                      <a:ext cx="339555" cy="339554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0" name="Łącznik prosty 339"/>
                    <p:cNvCxnSpPr/>
                    <p:nvPr/>
                  </p:nvCxnSpPr>
                  <p:spPr>
                    <a:xfrm flipH="1">
                      <a:off x="5956968" y="2133605"/>
                      <a:ext cx="401053" cy="401052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1" name="Łącznik prosty 340"/>
                    <p:cNvCxnSpPr/>
                    <p:nvPr/>
                  </p:nvCxnSpPr>
                  <p:spPr>
                    <a:xfrm flipH="1">
                      <a:off x="5994400" y="2146975"/>
                      <a:ext cx="425116" cy="420306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2" name="Łącznik prosty 341"/>
                    <p:cNvCxnSpPr/>
                    <p:nvPr/>
                  </p:nvCxnSpPr>
                  <p:spPr>
                    <a:xfrm flipH="1">
                      <a:off x="6085305" y="2165692"/>
                      <a:ext cx="390358" cy="379657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3" name="Łącznik prosty 342"/>
                    <p:cNvCxnSpPr/>
                    <p:nvPr/>
                  </p:nvCxnSpPr>
                  <p:spPr>
                    <a:xfrm flipH="1">
                      <a:off x="6293853" y="2173715"/>
                      <a:ext cx="243303" cy="243302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4" name="Łącznik prosty 343"/>
                    <p:cNvCxnSpPr/>
                    <p:nvPr/>
                  </p:nvCxnSpPr>
                  <p:spPr>
                    <a:xfrm flipH="1">
                      <a:off x="6395453" y="2187085"/>
                      <a:ext cx="208544" cy="208543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5" name="Łącznik prosty 344"/>
                    <p:cNvCxnSpPr/>
                    <p:nvPr/>
                  </p:nvCxnSpPr>
                  <p:spPr>
                    <a:xfrm flipH="1">
                      <a:off x="6467637" y="2200455"/>
                      <a:ext cx="197853" cy="197853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6" name="Łącznik prosty 345"/>
                    <p:cNvCxnSpPr/>
                    <p:nvPr/>
                  </p:nvCxnSpPr>
                  <p:spPr>
                    <a:xfrm flipH="1">
                      <a:off x="6566569" y="2203130"/>
                      <a:ext cx="176459" cy="176458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7" name="Łącznik prosty 346"/>
                    <p:cNvCxnSpPr/>
                    <p:nvPr/>
                  </p:nvCxnSpPr>
                  <p:spPr>
                    <a:xfrm flipH="1">
                      <a:off x="6641431" y="2227195"/>
                      <a:ext cx="147047" cy="147046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8" name="Łącznik prosty 347"/>
                    <p:cNvCxnSpPr/>
                    <p:nvPr/>
                  </p:nvCxnSpPr>
                  <p:spPr>
                    <a:xfrm flipH="1">
                      <a:off x="6732347" y="2261953"/>
                      <a:ext cx="96238" cy="96236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9" name="Łącznik prosty 348"/>
                    <p:cNvCxnSpPr/>
                    <p:nvPr/>
                  </p:nvCxnSpPr>
                  <p:spPr>
                    <a:xfrm>
                      <a:off x="5946253" y="2197762"/>
                      <a:ext cx="80211" cy="80211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0" name="Łącznik prosty 349"/>
                    <p:cNvCxnSpPr/>
                    <p:nvPr/>
                  </p:nvCxnSpPr>
                  <p:spPr>
                    <a:xfrm>
                      <a:off x="5951607" y="2138947"/>
                      <a:ext cx="136352" cy="136352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1" name="Łącznik prosty 350"/>
                    <p:cNvCxnSpPr/>
                    <p:nvPr/>
                  </p:nvCxnSpPr>
                  <p:spPr>
                    <a:xfrm>
                      <a:off x="5956961" y="2080132"/>
                      <a:ext cx="192500" cy="192500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2" name="Łącznik prosty 351"/>
                    <p:cNvCxnSpPr/>
                    <p:nvPr/>
                  </p:nvCxnSpPr>
                  <p:spPr>
                    <a:xfrm>
                      <a:off x="5956968" y="2015970"/>
                      <a:ext cx="245979" cy="245979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3" name="Łącznik prosty 352"/>
                    <p:cNvCxnSpPr/>
                    <p:nvPr/>
                  </p:nvCxnSpPr>
                  <p:spPr>
                    <a:xfrm>
                      <a:off x="5956975" y="1951808"/>
                      <a:ext cx="326171" cy="326171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4" name="Łącznik prosty 353"/>
                    <p:cNvCxnSpPr/>
                    <p:nvPr/>
                  </p:nvCxnSpPr>
                  <p:spPr>
                    <a:xfrm>
                      <a:off x="5956982" y="1887646"/>
                      <a:ext cx="390333" cy="390333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5" name="Łącznik prosty 354"/>
                    <p:cNvCxnSpPr/>
                    <p:nvPr/>
                  </p:nvCxnSpPr>
                  <p:spPr>
                    <a:xfrm>
                      <a:off x="6227003" y="2088153"/>
                      <a:ext cx="192500" cy="192500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6" name="Łącznik prosty 355"/>
                    <p:cNvCxnSpPr/>
                    <p:nvPr/>
                  </p:nvCxnSpPr>
                  <p:spPr>
                    <a:xfrm>
                      <a:off x="6331285" y="2138946"/>
                      <a:ext cx="128340" cy="133684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7" name="Łącznik prosty 356"/>
                    <p:cNvCxnSpPr/>
                    <p:nvPr/>
                  </p:nvCxnSpPr>
                  <p:spPr>
                    <a:xfrm>
                      <a:off x="6392791" y="2146963"/>
                      <a:ext cx="128340" cy="133684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8" name="Łącznik prosty 357"/>
                    <p:cNvCxnSpPr/>
                    <p:nvPr/>
                  </p:nvCxnSpPr>
                  <p:spPr>
                    <a:xfrm>
                      <a:off x="6459644" y="2149633"/>
                      <a:ext cx="128340" cy="133684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9" name="Łącznik prosty 358"/>
                    <p:cNvCxnSpPr/>
                    <p:nvPr/>
                  </p:nvCxnSpPr>
                  <p:spPr>
                    <a:xfrm>
                      <a:off x="6544265" y="2176380"/>
                      <a:ext cx="105225" cy="109607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0" name="Łącznik prosty 359"/>
                    <p:cNvCxnSpPr/>
                    <p:nvPr/>
                  </p:nvCxnSpPr>
                  <p:spPr>
                    <a:xfrm>
                      <a:off x="6608128" y="2181728"/>
                      <a:ext cx="97522" cy="101583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1" name="Łącznik prosty 360"/>
                    <p:cNvCxnSpPr/>
                    <p:nvPr/>
                  </p:nvCxnSpPr>
                  <p:spPr>
                    <a:xfrm>
                      <a:off x="6682041" y="2203115"/>
                      <a:ext cx="74417" cy="77516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2" name="Łącznik prosty 361"/>
                    <p:cNvCxnSpPr/>
                    <p:nvPr/>
                  </p:nvCxnSpPr>
                  <p:spPr>
                    <a:xfrm>
                      <a:off x="6737685" y="2205023"/>
                      <a:ext cx="80283" cy="83626"/>
                    </a:xfrm>
                    <a:prstGeom prst="line">
                      <a:avLst/>
                    </a:prstGeom>
                    <a:ln w="3175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63" name="pole tekstowe 362"/>
                    <p:cNvSpPr txBox="1"/>
                    <p:nvPr/>
                  </p:nvSpPr>
                  <p:spPr>
                    <a:xfrm>
                      <a:off x="7264416" y="1778000"/>
                      <a:ext cx="344906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l-PL" sz="1600" i="1" dirty="0" err="1" smtClean="0">
                          <a:latin typeface="Calibri" pitchFamily="34" charset="0"/>
                        </a:rPr>
                        <a:t>r</a:t>
                      </a:r>
                      <a:endParaRPr lang="pl-PL" sz="1600" dirty="0">
                        <a:latin typeface="Calibri" pitchFamily="34" charset="0"/>
                      </a:endParaRPr>
                    </a:p>
                  </p:txBody>
                </p:sp>
                <p:cxnSp>
                  <p:nvCxnSpPr>
                    <p:cNvPr id="364" name="Łącznik prosty 363"/>
                    <p:cNvCxnSpPr/>
                    <p:nvPr/>
                  </p:nvCxnSpPr>
                  <p:spPr>
                    <a:xfrm flipV="1">
                      <a:off x="6467641" y="2005263"/>
                      <a:ext cx="820822" cy="211223"/>
                    </a:xfrm>
                    <a:prstGeom prst="line">
                      <a:avLst/>
                    </a:prstGeom>
                    <a:ln w="63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5" name="Łącznik prosty 364"/>
                    <p:cNvCxnSpPr/>
                    <p:nvPr/>
                  </p:nvCxnSpPr>
                  <p:spPr>
                    <a:xfrm flipV="1">
                      <a:off x="6620042" y="2010611"/>
                      <a:ext cx="705853" cy="315499"/>
                    </a:xfrm>
                    <a:prstGeom prst="line">
                      <a:avLst/>
                    </a:prstGeom>
                    <a:ln w="63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6" name="Łącznik prosty ze strzałką 365"/>
                    <p:cNvCxnSpPr/>
                    <p:nvPr/>
                  </p:nvCxnSpPr>
                  <p:spPr>
                    <a:xfrm>
                      <a:off x="6930189" y="2572084"/>
                      <a:ext cx="0" cy="657727"/>
                    </a:xfrm>
                    <a:prstGeom prst="straightConnector1">
                      <a:avLst/>
                    </a:prstGeom>
                    <a:ln w="6350">
                      <a:solidFill>
                        <a:schemeClr val="tx1"/>
                      </a:solidFill>
                      <a:headEnd type="triangle" w="sm" len="lg"/>
                      <a:tailEnd type="triangle" w="sm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67" name="pole tekstowe 366"/>
                    <p:cNvSpPr txBox="1"/>
                    <p:nvPr/>
                  </p:nvSpPr>
                  <p:spPr>
                    <a:xfrm>
                      <a:off x="6489038" y="2729832"/>
                      <a:ext cx="56949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l-PL" sz="1800" i="1" dirty="0" err="1" smtClean="0">
                          <a:latin typeface="Calibri" pitchFamily="34" charset="0"/>
                        </a:rPr>
                        <a:t>Z∙c</a:t>
                      </a:r>
                      <a:r>
                        <a:rPr lang="pl-PL" sz="1800" i="1" baseline="-25000" dirty="0" err="1" smtClean="0">
                          <a:latin typeface="Calibri" pitchFamily="34" charset="0"/>
                        </a:rPr>
                        <a:t>r</a:t>
                      </a:r>
                      <a:endParaRPr lang="pl-PL" sz="1800" i="1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368" name="pole tekstowe 367"/>
                    <p:cNvSpPr txBox="1"/>
                    <p:nvPr/>
                  </p:nvSpPr>
                  <p:spPr>
                    <a:xfrm>
                      <a:off x="7646720" y="3205752"/>
                      <a:ext cx="110690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l-PL" sz="1800" i="1" dirty="0" smtClean="0">
                          <a:latin typeface="Calibri" pitchFamily="34" charset="0"/>
                        </a:rPr>
                        <a:t>f</a:t>
                      </a:r>
                      <a:r>
                        <a:rPr lang="pl-PL" sz="1800" dirty="0" smtClean="0">
                          <a:latin typeface="Calibri" pitchFamily="34" charset="0"/>
                        </a:rPr>
                        <a:t>(</a:t>
                      </a:r>
                      <a:r>
                        <a:rPr lang="el-GR" sz="1800" dirty="0" smtClean="0">
                          <a:latin typeface="Calibri" pitchFamily="34" charset="0"/>
                        </a:rPr>
                        <a:t>σ</a:t>
                      </a:r>
                      <a:r>
                        <a:rPr lang="pl-PL" sz="1800" baseline="-25000" dirty="0" smtClean="0">
                          <a:latin typeface="Calibri" pitchFamily="34" charset="0"/>
                        </a:rPr>
                        <a:t>max nisz</a:t>
                      </a:r>
                      <a:r>
                        <a:rPr lang="pl-PL" sz="1800" dirty="0" smtClean="0">
                          <a:latin typeface="Calibri" pitchFamily="34" charset="0"/>
                        </a:rPr>
                        <a:t>)</a:t>
                      </a:r>
                      <a:endParaRPr lang="pl-PL" sz="1800" i="1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369" name="pole tekstowe 368"/>
                    <p:cNvSpPr txBox="1"/>
                    <p:nvPr/>
                  </p:nvSpPr>
                  <p:spPr>
                    <a:xfrm>
                      <a:off x="4775200" y="876973"/>
                      <a:ext cx="119512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l-GR" sz="1800" dirty="0" smtClean="0">
                          <a:latin typeface="Calibri" pitchFamily="34" charset="0"/>
                        </a:rPr>
                        <a:t>σ</a:t>
                      </a:r>
                      <a:r>
                        <a:rPr lang="pl-PL" sz="1800" baseline="-25000" dirty="0" smtClean="0">
                          <a:latin typeface="Calibri" pitchFamily="34" charset="0"/>
                        </a:rPr>
                        <a:t>max nisz</a:t>
                      </a:r>
                      <a:r>
                        <a:rPr lang="pl-PL" sz="1800" dirty="0" smtClean="0">
                          <a:latin typeface="Calibri" pitchFamily="34" charset="0"/>
                        </a:rPr>
                        <a:t> = </a:t>
                      </a:r>
                      <a:r>
                        <a:rPr lang="pl-PL" sz="1800" i="1" dirty="0" smtClean="0">
                          <a:latin typeface="Calibri" pitchFamily="34" charset="0"/>
                        </a:rPr>
                        <a:t>Z</a:t>
                      </a:r>
                      <a:r>
                        <a:rPr lang="pl-PL" sz="1800" baseline="-25000" dirty="0" smtClean="0">
                          <a:latin typeface="Calibri" pitchFamily="34" charset="0"/>
                        </a:rPr>
                        <a:t> </a:t>
                      </a:r>
                      <a:endParaRPr lang="pl-PL" sz="1800" i="1" dirty="0">
                        <a:latin typeface="Calibri" pitchFamily="34" charset="0"/>
                      </a:endParaRPr>
                    </a:p>
                  </p:txBody>
                </p:sp>
              </p:grpSp>
            </p:grpSp>
            <p:sp>
              <p:nvSpPr>
                <p:cNvPr id="313" name="Rectangle 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14400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endParaRPr lang="pl-PL"/>
                </a:p>
              </p:txBody>
            </p:sp>
            <p:sp>
              <p:nvSpPr>
                <p:cNvPr id="314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14400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endParaRPr lang="pl-PL"/>
                </a:p>
              </p:txBody>
            </p:sp>
            <p:sp>
              <p:nvSpPr>
                <p:cNvPr id="315" name="Rectangle 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14400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endParaRPr lang="pl-PL"/>
                </a:p>
              </p:txBody>
            </p:sp>
            <p:sp>
              <p:nvSpPr>
                <p:cNvPr id="316" name="pole tekstowe 315"/>
                <p:cNvSpPr txBox="1"/>
                <p:nvPr/>
              </p:nvSpPr>
              <p:spPr>
                <a:xfrm>
                  <a:off x="1263316" y="2094677"/>
                  <a:ext cx="838781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800" i="1" dirty="0" smtClean="0">
                      <a:latin typeface="Calibri" pitchFamily="34" charset="0"/>
                    </a:rPr>
                    <a:t>Z</a:t>
                  </a:r>
                  <a:r>
                    <a:rPr lang="pl-PL" sz="1800" dirty="0" smtClean="0">
                      <a:latin typeface="Calibri" pitchFamily="34" charset="0"/>
                    </a:rPr>
                    <a:t> = E</a:t>
                  </a:r>
                  <a:r>
                    <a:rPr lang="pl-PL" sz="1800" b="1" i="1" dirty="0" smtClean="0">
                      <a:latin typeface="Calibri" pitchFamily="34" charset="0"/>
                    </a:rPr>
                    <a:t>Z</a:t>
                  </a:r>
                  <a:endParaRPr lang="pl-PL" sz="1800" i="1" dirty="0">
                    <a:latin typeface="Calibri" pitchFamily="34" charset="0"/>
                  </a:endParaRPr>
                </a:p>
              </p:txBody>
            </p:sp>
            <p:sp>
              <p:nvSpPr>
                <p:cNvPr id="317" name="pole tekstowe 316"/>
                <p:cNvSpPr txBox="1"/>
                <p:nvPr/>
              </p:nvSpPr>
              <p:spPr>
                <a:xfrm>
                  <a:off x="1433606" y="2434960"/>
                  <a:ext cx="491453" cy="4001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000" i="1" dirty="0" err="1" smtClean="0">
                      <a:cs typeface="Times New Roman" pitchFamily="18" charset="0"/>
                    </a:rPr>
                    <a:t>Z</a:t>
                  </a:r>
                  <a:r>
                    <a:rPr lang="pl-PL" sz="2000" i="1" baseline="30000" dirty="0" err="1" smtClean="0">
                      <a:cs typeface="Times New Roman" pitchFamily="18" charset="0"/>
                    </a:rPr>
                    <a:t>ꞌ</a:t>
                  </a:r>
                  <a:endParaRPr lang="pl-PL" sz="2000" i="1" dirty="0">
                    <a:cs typeface="Times New Roman" pitchFamily="18" charset="0"/>
                  </a:endParaRPr>
                </a:p>
              </p:txBody>
            </p:sp>
          </p:grpSp>
          <p:sp>
            <p:nvSpPr>
              <p:cNvPr id="301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pl-PL"/>
              </a:p>
            </p:txBody>
          </p:sp>
          <p:sp>
            <p:nvSpPr>
              <p:cNvPr id="302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pl-PL"/>
              </a:p>
            </p:txBody>
          </p:sp>
          <p:sp>
            <p:nvSpPr>
              <p:cNvPr id="303" name="Rectangle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pl-PL"/>
              </a:p>
            </p:txBody>
          </p:sp>
          <p:sp>
            <p:nvSpPr>
              <p:cNvPr id="304" name="Rectangle 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pl-PL"/>
              </a:p>
            </p:txBody>
          </p:sp>
          <p:sp>
            <p:nvSpPr>
              <p:cNvPr id="305" name="pole tekstowe 304"/>
              <p:cNvSpPr txBox="1"/>
              <p:nvPr/>
            </p:nvSpPr>
            <p:spPr>
              <a:xfrm>
                <a:off x="481261" y="-12032"/>
                <a:ext cx="8590547" cy="461665"/>
              </a:xfrm>
              <a:prstGeom prst="rect">
                <a:avLst/>
              </a:prstGeom>
              <a:blipFill>
                <a:blip r:embed="rId2">
                  <a:lum bright="-3000"/>
                </a:blip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endParaRPr lang="pl-PL" dirty="0"/>
              </a:p>
            </p:txBody>
          </p:sp>
          <p:cxnSp>
            <p:nvCxnSpPr>
              <p:cNvPr id="306" name="Łącznik prosty 305"/>
              <p:cNvCxnSpPr/>
              <p:nvPr/>
            </p:nvCxnSpPr>
            <p:spPr>
              <a:xfrm>
                <a:off x="1780674" y="2261935"/>
                <a:ext cx="5390147" cy="1588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pl-PL"/>
              </a:p>
            </p:txBody>
          </p:sp>
          <p:sp>
            <p:nvSpPr>
              <p:cNvPr id="308" name="Rectangl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pl-PL"/>
              </a:p>
            </p:txBody>
          </p:sp>
          <p:pic>
            <p:nvPicPr>
              <p:cNvPr id="309" name="Picture 7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73755" y="1576151"/>
                <a:ext cx="729548" cy="276725"/>
              </a:xfrm>
              <a:prstGeom prst="rect">
                <a:avLst/>
              </a:prstGeom>
              <a:noFill/>
            </p:spPr>
          </p:pic>
          <p:sp>
            <p:nvSpPr>
              <p:cNvPr id="310" name="Rectangle 9"/>
              <p:cNvSpPr>
                <a:spLocks noChangeArrowheads="1"/>
              </p:cNvSpPr>
              <p:nvPr/>
            </p:nvSpPr>
            <p:spPr bwMode="auto">
              <a:xfrm>
                <a:off x="0" y="771525"/>
                <a:ext cx="914400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11" name="Łącznik prosty 310"/>
              <p:cNvCxnSpPr/>
              <p:nvPr/>
            </p:nvCxnSpPr>
            <p:spPr>
              <a:xfrm rot="10800000">
                <a:off x="1479884" y="1780673"/>
                <a:ext cx="1900989" cy="1588"/>
              </a:xfrm>
              <a:prstGeom prst="line">
                <a:avLst/>
              </a:prstGeom>
              <a:ln w="31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6" name="Grupa 98"/>
            <p:cNvGrpSpPr/>
            <p:nvPr/>
          </p:nvGrpSpPr>
          <p:grpSpPr>
            <a:xfrm>
              <a:off x="3814012" y="2863468"/>
              <a:ext cx="1800729" cy="492353"/>
              <a:chOff x="3814012" y="2863468"/>
              <a:chExt cx="1800729" cy="492353"/>
            </a:xfrm>
          </p:grpSpPr>
          <p:sp>
            <p:nvSpPr>
              <p:cNvPr id="297" name="pole tekstowe 296"/>
              <p:cNvSpPr txBox="1"/>
              <p:nvPr/>
            </p:nvSpPr>
            <p:spPr>
              <a:xfrm>
                <a:off x="3814012" y="2863468"/>
                <a:ext cx="5654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000" i="1" dirty="0" err="1" smtClean="0">
                    <a:latin typeface="+mn-lt"/>
                  </a:rPr>
                  <a:t>N</a:t>
                </a:r>
                <a:r>
                  <a:rPr lang="pl-PL" sz="2000" baseline="-25000" dirty="0" err="1" smtClean="0">
                    <a:latin typeface="+mn-lt"/>
                  </a:rPr>
                  <a:t>gr</a:t>
                </a:r>
                <a:endParaRPr lang="pl-PL" sz="2000" i="1" dirty="0">
                  <a:latin typeface="+mn-lt"/>
                </a:endParaRPr>
              </a:p>
            </p:txBody>
          </p:sp>
          <p:sp>
            <p:nvSpPr>
              <p:cNvPr id="298" name="pole tekstowe 297"/>
              <p:cNvSpPr txBox="1"/>
              <p:nvPr/>
            </p:nvSpPr>
            <p:spPr>
              <a:xfrm>
                <a:off x="5049257" y="2955711"/>
                <a:ext cx="56548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l-PL" sz="2000" i="1" dirty="0" smtClean="0">
                    <a:latin typeface="+mn-lt"/>
                  </a:rPr>
                  <a:t>N</a:t>
                </a:r>
                <a:endParaRPr lang="pl-PL" sz="2000" i="1" dirty="0">
                  <a:latin typeface="+mn-lt"/>
                </a:endParaRPr>
              </a:p>
            </p:txBody>
          </p:sp>
        </p:grpSp>
      </p:grpSp>
      <p:grpSp>
        <p:nvGrpSpPr>
          <p:cNvPr id="7" name="Grupa 115"/>
          <p:cNvGrpSpPr/>
          <p:nvPr/>
        </p:nvGrpSpPr>
        <p:grpSpPr>
          <a:xfrm>
            <a:off x="169819" y="3513896"/>
            <a:ext cx="8402401" cy="3174286"/>
            <a:chOff x="169819" y="3513896"/>
            <a:chExt cx="8402401" cy="3174286"/>
          </a:xfrm>
        </p:grpSpPr>
        <p:pic>
          <p:nvPicPr>
            <p:cNvPr id="339981" name="Picture 1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76695" y="4818127"/>
              <a:ext cx="2295525" cy="752475"/>
            </a:xfrm>
            <a:prstGeom prst="rect">
              <a:avLst/>
            </a:prstGeom>
            <a:noFill/>
          </p:spPr>
        </p:pic>
        <p:grpSp>
          <p:nvGrpSpPr>
            <p:cNvPr id="9" name="Grupa 114"/>
            <p:cNvGrpSpPr/>
            <p:nvPr/>
          </p:nvGrpSpPr>
          <p:grpSpPr>
            <a:xfrm>
              <a:off x="169819" y="3513896"/>
              <a:ext cx="8229599" cy="3174286"/>
              <a:chOff x="169819" y="3513896"/>
              <a:chExt cx="8229599" cy="3174286"/>
            </a:xfrm>
          </p:grpSpPr>
          <p:grpSp>
            <p:nvGrpSpPr>
              <p:cNvPr id="11" name="Grupa 85"/>
              <p:cNvGrpSpPr/>
              <p:nvPr/>
            </p:nvGrpSpPr>
            <p:grpSpPr>
              <a:xfrm>
                <a:off x="2011658" y="3735975"/>
                <a:ext cx="6152624" cy="1188719"/>
                <a:chOff x="2233744" y="4833257"/>
                <a:chExt cx="6152624" cy="1188719"/>
              </a:xfrm>
            </p:grpSpPr>
            <p:sp>
              <p:nvSpPr>
                <p:cNvPr id="181" name="Prostokąt 180"/>
                <p:cNvSpPr/>
                <p:nvPr/>
              </p:nvSpPr>
              <p:spPr>
                <a:xfrm>
                  <a:off x="3670656" y="5107576"/>
                  <a:ext cx="2155372" cy="914400"/>
                </a:xfrm>
                <a:prstGeom prst="rect">
                  <a:avLst/>
                </a:prstGeom>
                <a:solidFill>
                  <a:srgbClr val="FFFF9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cxnSp>
              <p:nvCxnSpPr>
                <p:cNvPr id="40" name="Łącznik prosty ze strzałką 39"/>
                <p:cNvCxnSpPr/>
                <p:nvPr/>
              </p:nvCxnSpPr>
              <p:spPr>
                <a:xfrm flipV="1">
                  <a:off x="3278777" y="5538651"/>
                  <a:ext cx="418029" cy="1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08226" name="Picture 2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233744" y="5251266"/>
                  <a:ext cx="914400" cy="619125"/>
                </a:xfrm>
                <a:prstGeom prst="rect">
                  <a:avLst/>
                </a:prstGeom>
                <a:noFill/>
              </p:spPr>
            </p:pic>
            <p:sp>
              <p:nvSpPr>
                <p:cNvPr id="183" name="pole tekstowe 182"/>
                <p:cNvSpPr txBox="1"/>
                <p:nvPr/>
              </p:nvSpPr>
              <p:spPr>
                <a:xfrm>
                  <a:off x="6335500" y="4833257"/>
                  <a:ext cx="205086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000" u="sng" dirty="0" smtClean="0"/>
                    <a:t>modele zaawansowane</a:t>
                  </a:r>
                  <a:endParaRPr lang="pl-PL" sz="2200" dirty="0" smtClean="0"/>
                </a:p>
              </p:txBody>
            </p:sp>
            <p:cxnSp>
              <p:nvCxnSpPr>
                <p:cNvPr id="185" name="Łącznik prosty ze strzałką 184"/>
                <p:cNvCxnSpPr/>
                <p:nvPr/>
              </p:nvCxnSpPr>
              <p:spPr>
                <a:xfrm flipH="1">
                  <a:off x="5486400" y="5225143"/>
                  <a:ext cx="822961" cy="2612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Łącznik prosty ze strzałką 185"/>
                <p:cNvCxnSpPr/>
                <p:nvPr/>
              </p:nvCxnSpPr>
              <p:spPr>
                <a:xfrm flipH="1">
                  <a:off x="5303520" y="5238206"/>
                  <a:ext cx="1031967" cy="40494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pole tekstowe 30"/>
              <p:cNvSpPr txBox="1"/>
              <p:nvPr/>
            </p:nvSpPr>
            <p:spPr>
              <a:xfrm>
                <a:off x="169819" y="5803169"/>
                <a:ext cx="19986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i="1" dirty="0" err="1" smtClean="0"/>
                  <a:t>n</a:t>
                </a:r>
                <a:r>
                  <a:rPr lang="pl-PL" baseline="-25000" dirty="0" err="1" smtClean="0"/>
                  <a:t>wym</a:t>
                </a:r>
                <a:r>
                  <a:rPr lang="pl-PL" dirty="0" smtClean="0"/>
                  <a:t> = 1,1÷1,5</a:t>
                </a:r>
                <a:endParaRPr lang="pl-PL" i="1" dirty="0"/>
              </a:p>
            </p:txBody>
          </p:sp>
          <p:sp>
            <p:nvSpPr>
              <p:cNvPr id="188" name="pole tekstowe 187"/>
              <p:cNvSpPr txBox="1"/>
              <p:nvPr/>
            </p:nvSpPr>
            <p:spPr>
              <a:xfrm>
                <a:off x="195943" y="3513896"/>
                <a:ext cx="369678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u="sng" dirty="0" smtClean="0"/>
                  <a:t>Obliczenia sprawdzające</a:t>
                </a:r>
                <a:endParaRPr lang="pl-PL" sz="2200" u="sng" dirty="0"/>
              </a:p>
            </p:txBody>
          </p:sp>
          <p:pic>
            <p:nvPicPr>
              <p:cNvPr id="339971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79222" y="4023357"/>
                <a:ext cx="1685925" cy="838200"/>
              </a:xfrm>
              <a:prstGeom prst="rect">
                <a:avLst/>
              </a:prstGeom>
              <a:noFill/>
            </p:spPr>
          </p:pic>
          <p:sp>
            <p:nvSpPr>
              <p:cNvPr id="91" name="pole tekstowe 90"/>
              <p:cNvSpPr txBox="1"/>
              <p:nvPr/>
            </p:nvSpPr>
            <p:spPr>
              <a:xfrm>
                <a:off x="2370222" y="4937755"/>
                <a:ext cx="60291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dirty="0" smtClean="0"/>
                  <a:t>gdzie:     </a:t>
                </a:r>
                <a:endParaRPr lang="pl-PL" sz="2200" dirty="0"/>
              </a:p>
            </p:txBody>
          </p:sp>
          <p:grpSp>
            <p:nvGrpSpPr>
              <p:cNvPr id="12" name="Grupa 38"/>
              <p:cNvGrpSpPr/>
              <p:nvPr/>
            </p:nvGrpSpPr>
            <p:grpSpPr>
              <a:xfrm>
                <a:off x="3362670" y="5882501"/>
                <a:ext cx="5014190" cy="805681"/>
                <a:chOff x="3401870" y="5899919"/>
                <a:chExt cx="5014190" cy="805681"/>
              </a:xfrm>
            </p:grpSpPr>
            <p:sp>
              <p:nvSpPr>
                <p:cNvPr id="96" name="Prostokąt 95"/>
                <p:cNvSpPr/>
                <p:nvPr/>
              </p:nvSpPr>
              <p:spPr>
                <a:xfrm>
                  <a:off x="3401870" y="5904275"/>
                  <a:ext cx="5014190" cy="801325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cxnSp>
              <p:nvCxnSpPr>
                <p:cNvPr id="97" name="Łącznik prosty 96"/>
                <p:cNvCxnSpPr>
                  <a:stCxn id="96" idx="1"/>
                  <a:endCxn id="96" idx="3"/>
                </p:cNvCxnSpPr>
                <p:nvPr/>
              </p:nvCxnSpPr>
              <p:spPr>
                <a:xfrm>
                  <a:off x="3401870" y="6304938"/>
                  <a:ext cx="501419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Łącznik prosty 97"/>
                <p:cNvCxnSpPr/>
                <p:nvPr/>
              </p:nvCxnSpPr>
              <p:spPr>
                <a:xfrm>
                  <a:off x="4031940" y="5904275"/>
                  <a:ext cx="0" cy="80132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Łącznik prosty 98"/>
                <p:cNvCxnSpPr/>
                <p:nvPr/>
              </p:nvCxnSpPr>
              <p:spPr>
                <a:xfrm>
                  <a:off x="6597225" y="5904275"/>
                  <a:ext cx="0" cy="80132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Łącznik prosty 99"/>
                <p:cNvCxnSpPr/>
                <p:nvPr/>
              </p:nvCxnSpPr>
              <p:spPr>
                <a:xfrm>
                  <a:off x="5742130" y="5904275"/>
                  <a:ext cx="0" cy="80132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Łącznik prosty 100"/>
                <p:cNvCxnSpPr/>
                <p:nvPr/>
              </p:nvCxnSpPr>
              <p:spPr>
                <a:xfrm>
                  <a:off x="4932040" y="5904275"/>
                  <a:ext cx="0" cy="80132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Łącznik prosty 101"/>
                <p:cNvCxnSpPr/>
                <p:nvPr/>
              </p:nvCxnSpPr>
              <p:spPr>
                <a:xfrm>
                  <a:off x="7452320" y="5904275"/>
                  <a:ext cx="0" cy="80132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pole tekstowe 102"/>
                <p:cNvSpPr txBox="1"/>
                <p:nvPr/>
              </p:nvSpPr>
              <p:spPr>
                <a:xfrm>
                  <a:off x="3401870" y="5899919"/>
                  <a:ext cx="501419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200" i="1" dirty="0" smtClean="0"/>
                    <a:t>  </a:t>
                  </a:r>
                  <a:r>
                    <a:rPr lang="pl-PL" sz="2200" i="1" dirty="0" err="1" smtClean="0"/>
                    <a:t>r</a:t>
                  </a:r>
                  <a:r>
                    <a:rPr lang="pl-PL" sz="2200" i="1" dirty="0" smtClean="0"/>
                    <a:t>     </a:t>
                  </a:r>
                  <a:r>
                    <a:rPr lang="pl-PL" sz="2000" dirty="0" smtClean="0"/>
                    <a:t> 0,5000  0,9000  0,9900   0,9990   0,9999</a:t>
                  </a:r>
                </a:p>
                <a:p>
                  <a:r>
                    <a:rPr lang="pl-PL" sz="2200" i="1" dirty="0" smtClean="0"/>
                    <a:t> </a:t>
                  </a:r>
                  <a:r>
                    <a:rPr lang="pl-PL" sz="2200" i="1" dirty="0" err="1" smtClean="0"/>
                    <a:t>c</a:t>
                  </a:r>
                  <a:r>
                    <a:rPr lang="pl-PL" sz="2200" i="1" baseline="-25000" dirty="0" err="1" smtClean="0"/>
                    <a:t>r</a:t>
                  </a:r>
                  <a:r>
                    <a:rPr lang="pl-PL" sz="2200" i="1" dirty="0" smtClean="0"/>
                    <a:t>      </a:t>
                  </a:r>
                  <a:r>
                    <a:rPr lang="pl-PL" sz="2000" dirty="0" smtClean="0"/>
                    <a:t>1,000     0,897    0,814    0,753     0,702</a:t>
                  </a:r>
                  <a:endParaRPr lang="pl-PL" sz="2000" dirty="0"/>
                </a:p>
              </p:txBody>
            </p:sp>
          </p:grpSp>
          <p:pic>
            <p:nvPicPr>
              <p:cNvPr id="339977" name="Picture 9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87321" y="5003069"/>
                <a:ext cx="2638425" cy="381000"/>
              </a:xfrm>
              <a:prstGeom prst="rect">
                <a:avLst/>
              </a:prstGeom>
              <a:noFill/>
            </p:spPr>
          </p:pic>
          <p:sp>
            <p:nvSpPr>
              <p:cNvPr id="112" name="pole tekstowe 111"/>
              <p:cNvSpPr txBox="1"/>
              <p:nvPr/>
            </p:nvSpPr>
            <p:spPr>
              <a:xfrm>
                <a:off x="5737670" y="4937755"/>
                <a:ext cx="2743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 smtClean="0"/>
                  <a:t>,</a:t>
                </a:r>
                <a:endParaRPr lang="pl-PL" dirty="0"/>
              </a:p>
            </p:txBody>
          </p:sp>
          <p:sp>
            <p:nvSpPr>
              <p:cNvPr id="29" name="pole tekstowe 28"/>
              <p:cNvSpPr txBox="1"/>
              <p:nvPr/>
            </p:nvSpPr>
            <p:spPr>
              <a:xfrm>
                <a:off x="489060" y="4157239"/>
                <a:ext cx="15095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i="1" dirty="0" smtClean="0"/>
                  <a:t>n ≥ </a:t>
                </a:r>
                <a:r>
                  <a:rPr lang="pl-PL" i="1" dirty="0" err="1" smtClean="0"/>
                  <a:t>n</a:t>
                </a:r>
                <a:r>
                  <a:rPr lang="pl-PL" baseline="-25000" dirty="0" err="1" smtClean="0"/>
                  <a:t>wym</a:t>
                </a:r>
                <a:r>
                  <a:rPr lang="pl-PL" baseline="-25000" dirty="0" smtClean="0"/>
                  <a:t>    </a:t>
                </a:r>
                <a:endParaRPr lang="pl-PL" i="1" dirty="0"/>
              </a:p>
            </p:txBody>
          </p:sp>
          <p:cxnSp>
            <p:nvCxnSpPr>
              <p:cNvPr id="42" name="Łącznik prosty ze strzałką 41"/>
              <p:cNvCxnSpPr/>
              <p:nvPr/>
            </p:nvCxnSpPr>
            <p:spPr>
              <a:xfrm flipV="1">
                <a:off x="522514" y="4794067"/>
                <a:ext cx="548640" cy="1097282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42</a:t>
            </a:fld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326571" y="261257"/>
            <a:ext cx="84386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smtClean="0">
                <a:solidFill>
                  <a:srgbClr val="6600CC"/>
                </a:solidFill>
              </a:rPr>
              <a:t>Granica zmęczenia </a:t>
            </a:r>
            <a:r>
              <a:rPr lang="pl-PL" i="1" dirty="0" smtClean="0">
                <a:solidFill>
                  <a:srgbClr val="6600CC"/>
                </a:solidFill>
              </a:rPr>
              <a:t>Z</a:t>
            </a:r>
            <a:r>
              <a:rPr lang="pl-PL" baseline="-25000" dirty="0" smtClean="0">
                <a:solidFill>
                  <a:srgbClr val="6600CC"/>
                </a:solidFill>
              </a:rPr>
              <a:t>odp</a:t>
            </a:r>
            <a:r>
              <a:rPr lang="pl-PL" dirty="0" smtClean="0">
                <a:solidFill>
                  <a:srgbClr val="6600CC"/>
                </a:solidFill>
              </a:rPr>
              <a:t> </a:t>
            </a:r>
            <a:r>
              <a:rPr lang="pl-PL" dirty="0" smtClean="0"/>
              <a:t>ustalana zgodnie z regułami poznanymi</a:t>
            </a:r>
          </a:p>
          <a:p>
            <a:r>
              <a:rPr lang="pl-PL" dirty="0" smtClean="0"/>
              <a:t>   w ramach PKM I (np. przy użyciu wykresu Smitha lub wykresu </a:t>
            </a:r>
          </a:p>
          <a:p>
            <a:r>
              <a:rPr lang="pl-PL" dirty="0" smtClean="0"/>
              <a:t>   Goodmana)</a:t>
            </a:r>
          </a:p>
          <a:p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W odniesieniu do większości materiałów konstrukcyjnych brak</a:t>
            </a:r>
          </a:p>
          <a:p>
            <a:r>
              <a:rPr lang="pl-PL" dirty="0" smtClean="0"/>
              <a:t>   jest informacji o wartościach charakterystycznych granic </a:t>
            </a:r>
          </a:p>
          <a:p>
            <a:r>
              <a:rPr lang="pl-PL" dirty="0" smtClean="0"/>
              <a:t>   zmęczenia </a:t>
            </a:r>
            <a:r>
              <a:rPr lang="pl-PL" i="1" dirty="0" smtClean="0"/>
              <a:t>Z</a:t>
            </a:r>
            <a:r>
              <a:rPr lang="pl-PL" dirty="0" smtClean="0"/>
              <a:t> (</a:t>
            </a:r>
            <a:r>
              <a:rPr lang="pl-PL" i="1" dirty="0" err="1" smtClean="0"/>
              <a:t>Z</a:t>
            </a:r>
            <a:r>
              <a:rPr lang="pl-PL" i="1" baseline="-25000" dirty="0" err="1" smtClean="0"/>
              <a:t>rc</a:t>
            </a:r>
            <a:r>
              <a:rPr lang="pl-PL" dirty="0" smtClean="0"/>
              <a:t> , </a:t>
            </a:r>
            <a:r>
              <a:rPr lang="pl-PL" i="1" dirty="0" err="1" smtClean="0"/>
              <a:t>Z</a:t>
            </a:r>
            <a:r>
              <a:rPr lang="pl-PL" i="1" baseline="-25000" dirty="0" err="1" smtClean="0"/>
              <a:t>rj</a:t>
            </a:r>
            <a:r>
              <a:rPr lang="pl-PL" dirty="0" smtClean="0"/>
              <a:t> , </a:t>
            </a:r>
            <a:r>
              <a:rPr lang="pl-PL" i="1" dirty="0" err="1" smtClean="0"/>
              <a:t>Z</a:t>
            </a:r>
            <a:r>
              <a:rPr lang="pl-PL" i="1" baseline="-25000" dirty="0" err="1" smtClean="0"/>
              <a:t>go</a:t>
            </a:r>
            <a:r>
              <a:rPr lang="pl-PL" dirty="0" smtClean="0"/>
              <a:t> , </a:t>
            </a:r>
            <a:r>
              <a:rPr lang="pl-PL" i="1" dirty="0" err="1" smtClean="0"/>
              <a:t>Z</a:t>
            </a:r>
            <a:r>
              <a:rPr lang="pl-PL" i="1" baseline="-25000" dirty="0" err="1" smtClean="0"/>
              <a:t>gj</a:t>
            </a:r>
            <a:r>
              <a:rPr lang="pl-PL" dirty="0" smtClean="0"/>
              <a:t> , </a:t>
            </a:r>
            <a:r>
              <a:rPr lang="pl-PL" i="1" dirty="0" smtClean="0"/>
              <a:t>…</a:t>
            </a:r>
            <a:r>
              <a:rPr lang="pl-PL" dirty="0" smtClean="0"/>
              <a:t>), potrzebnych między innymi</a:t>
            </a:r>
          </a:p>
          <a:p>
            <a:r>
              <a:rPr lang="pl-PL" dirty="0" smtClean="0"/>
              <a:t>   do narysowania wykresu Smitha lub innych . Zalecane są </a:t>
            </a:r>
          </a:p>
          <a:p>
            <a:r>
              <a:rPr lang="pl-PL" dirty="0" smtClean="0"/>
              <a:t>   oszacowania, np.: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8" name="Grupa 7"/>
          <p:cNvGrpSpPr/>
          <p:nvPr/>
        </p:nvGrpSpPr>
        <p:grpSpPr>
          <a:xfrm>
            <a:off x="1070810" y="4090736"/>
            <a:ext cx="6809873" cy="1347537"/>
            <a:chOff x="1070810" y="4090736"/>
            <a:chExt cx="6809873" cy="1347537"/>
          </a:xfrm>
        </p:grpSpPr>
        <p:sp>
          <p:nvSpPr>
            <p:cNvPr id="7" name="Prostokąt 6"/>
            <p:cNvSpPr/>
            <p:nvPr/>
          </p:nvSpPr>
          <p:spPr>
            <a:xfrm>
              <a:off x="1070810" y="4090736"/>
              <a:ext cx="6809873" cy="13475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aphicFrame>
          <p:nvGraphicFramePr>
            <p:cNvPr id="243715" name="Object 3"/>
            <p:cNvGraphicFramePr>
              <a:graphicFrameLocks/>
            </p:cNvGraphicFramePr>
            <p:nvPr/>
          </p:nvGraphicFramePr>
          <p:xfrm>
            <a:off x="1147799" y="4195787"/>
            <a:ext cx="6557568" cy="1106851"/>
          </p:xfrm>
          <a:graphic>
            <a:graphicData uri="http://schemas.openxmlformats.org/presentationml/2006/ole">
              <p:oleObj spid="_x0000_s243721" name="Równanie" r:id="rId3" imgW="2997200" imgH="508000" progId="Equation.3">
                <p:embed/>
              </p:oleObj>
            </a:graphicData>
          </a:graphic>
        </p:graphicFrame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43</a:t>
            </a:fld>
            <a:endParaRPr lang="pl-PL" dirty="0"/>
          </a:p>
        </p:txBody>
      </p:sp>
      <p:sp>
        <p:nvSpPr>
          <p:cNvPr id="129045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" name="Grupa 30"/>
          <p:cNvGrpSpPr/>
          <p:nvPr/>
        </p:nvGrpSpPr>
        <p:grpSpPr>
          <a:xfrm>
            <a:off x="251520" y="188640"/>
            <a:ext cx="8595954" cy="5805642"/>
            <a:chOff x="476546" y="413666"/>
            <a:chExt cx="8370928" cy="5805642"/>
          </a:xfrm>
        </p:grpSpPr>
        <p:sp>
          <p:nvSpPr>
            <p:cNvPr id="129049" name="Rectangle 25"/>
            <p:cNvSpPr>
              <a:spLocks noChangeArrowheads="1"/>
            </p:cNvSpPr>
            <p:nvPr/>
          </p:nvSpPr>
          <p:spPr bwMode="auto">
            <a:xfrm>
              <a:off x="476546" y="713274"/>
              <a:ext cx="8370928" cy="4093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Wspornik przedstawiony na rysunku jest zespawany z ceownik</a:t>
              </a:r>
              <a:r>
                <a: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ó</a:t>
              </a:r>
              <a:r>
                <a: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w wykonanych ze stali niskowęglowej  </a:t>
              </a:r>
              <a:r>
                <a: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C22R</a:t>
              </a:r>
              <a:r>
                <a: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.  Siła </a:t>
              </a:r>
              <a:r>
                <a:rPr kumimoji="0" lang="pl-PL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F </a:t>
              </a:r>
              <a:r>
                <a: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obciążająca</a:t>
              </a:r>
              <a:r>
                <a: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 wspornik zmienia się w czasie w zakresie wartości od</a:t>
              </a:r>
              <a:r>
                <a:rPr kumimoji="0" lang="pl-PL" sz="2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0</a:t>
              </a:r>
              <a:r>
                <a:rPr kumimoji="0" lang="pl-PL" sz="2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do 170 </a:t>
              </a:r>
              <a:r>
                <a:rPr kumimoji="0" lang="pl-PL" sz="2000" b="0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kN</a:t>
              </a:r>
              <a:r>
                <a:rPr kumimoji="0" lang="pl-PL" sz="2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. W okresie przewidywanej jego trwałości liczba obciążeń jest duża, mianowicie </a:t>
              </a:r>
              <a:r>
                <a:rPr kumimoji="0" lang="pl-PL" sz="2000" b="0" i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 </a:t>
              </a:r>
              <a:r>
                <a:rPr lang="pl-PL" sz="2000" i="1" dirty="0" smtClean="0">
                  <a:latin typeface="Times New Roman"/>
                  <a:ea typeface="Calibri" pitchFamily="34" charset="0"/>
                  <a:cs typeface="Times New Roman"/>
                </a:rPr>
                <a:t>≈ </a:t>
              </a:r>
              <a:r>
                <a:rPr lang="pl-PL" sz="2000" dirty="0" smtClean="0">
                  <a:latin typeface="Times New Roman"/>
                  <a:ea typeface="Calibri" pitchFamily="34" charset="0"/>
                  <a:cs typeface="Times New Roman"/>
                </a:rPr>
                <a:t>8∙10</a:t>
              </a:r>
              <a:r>
                <a:rPr lang="pl-PL" sz="2000" baseline="30000" dirty="0" smtClean="0">
                  <a:latin typeface="Times New Roman"/>
                  <a:ea typeface="Calibri" pitchFamily="34" charset="0"/>
                  <a:cs typeface="Times New Roman"/>
                </a:rPr>
                <a:t>5</a:t>
              </a:r>
              <a:r>
                <a:rPr lang="pl-PL" sz="2000" dirty="0" smtClean="0">
                  <a:latin typeface="Times New Roman"/>
                  <a:ea typeface="Calibri" pitchFamily="34" charset="0"/>
                  <a:cs typeface="Times New Roman"/>
                </a:rPr>
                <a:t> .</a:t>
              </a:r>
              <a:endPara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457200" marR="0" lvl="0" indent="-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arenR"/>
                <a:tabLst/>
              </a:pPr>
              <a:r>
                <a: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Zdefiniuj wsp</a:t>
              </a:r>
              <a:r>
                <a: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ó</a:t>
              </a:r>
              <a:r>
                <a: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łczynnik bezpieczeństwa ze względu na zmęczenie pręta </a:t>
              </a:r>
              <a:r>
                <a:rPr kumimoji="0" lang="pl-PL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a,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pl-PL" sz="2000" i="1" dirty="0" smtClean="0">
                  <a:ea typeface="Calibri" pitchFamily="34" charset="0"/>
                  <a:cs typeface="Times New Roman" pitchFamily="18" charset="0"/>
                </a:rPr>
                <a:t>       </a:t>
              </a:r>
              <a:r>
                <a: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wiedząc, że będzie on wyznaczany przy użyciu zaawansowanych modeli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pl-PL" sz="2000" dirty="0" smtClean="0">
                  <a:ea typeface="Calibri" pitchFamily="34" charset="0"/>
                  <a:cs typeface="Times New Roman" pitchFamily="18" charset="0"/>
                </a:rPr>
                <a:t>       </a:t>
              </a:r>
              <a:r>
                <a: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obliczeniowych.</a:t>
              </a:r>
              <a:endParaRPr kumimoji="0" lang="pl-PL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2)   Wyznacz wartość tego wsp</a:t>
              </a:r>
              <a:r>
                <a: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ó</a:t>
              </a:r>
              <a:r>
                <a: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łczynnika dla przekroju pręta oddalonego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pl-PL" sz="2000" dirty="0" smtClean="0">
                  <a:ea typeface="Calibri" pitchFamily="34" charset="0"/>
                  <a:cs typeface="Times New Roman" pitchFamily="18" charset="0"/>
                </a:rPr>
                <a:t>   </a:t>
              </a:r>
              <a:r>
                <a: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   od obu zamocowań, gdy </a:t>
              </a:r>
              <a:r>
                <a:rPr kumimoji="0" lang="el-GR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α</a:t>
              </a:r>
              <a:r>
                <a:rPr kumimoji="0" lang="pl-PL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= </a:t>
              </a:r>
              <a:r>
                <a: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30°</a:t>
              </a:r>
              <a:r>
                <a:rPr kumimoji="0" lang="pl-PL" sz="2000" b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 i gdy </a:t>
              </a:r>
              <a:r>
                <a:rPr kumimoji="0" lang="el-GR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α</a:t>
              </a:r>
              <a:r>
                <a:rPr kumimoji="0" lang="pl-PL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=</a:t>
              </a:r>
              <a:r>
                <a: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35°</a:t>
              </a:r>
              <a:r>
                <a: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                                                                                                     </a:t>
              </a:r>
            </a:p>
            <a:p>
              <a:pPr lvl="0" eaLnBrk="0" hangingPunct="0"/>
              <a:r>
                <a:rPr lang="pl-PL" sz="2000" dirty="0" smtClean="0">
                  <a:ea typeface="Calibri" pitchFamily="34" charset="0"/>
                  <a:cs typeface="Times New Roman" pitchFamily="18" charset="0"/>
                </a:rPr>
                <a:t>                                            Pozostałe d</a:t>
              </a:r>
              <a:r>
                <a: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ane: </a:t>
              </a:r>
              <a:r>
                <a:rPr kumimoji="0" lang="pl-PL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R</a:t>
              </a:r>
              <a:r>
                <a:rPr kumimoji="0" lang="pl-PL" sz="2000" b="0" i="1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e</a:t>
              </a:r>
              <a:r>
                <a: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= 390 </a:t>
              </a:r>
              <a:r>
                <a:rPr kumimoji="0" lang="pl-PL" sz="2000" b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MPa</a:t>
              </a:r>
              <a:r>
                <a: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,  </a:t>
              </a:r>
              <a:r>
                <a:rPr lang="pl-PL" sz="2000" i="1" dirty="0" err="1" smtClean="0">
                  <a:ea typeface="Calibri" pitchFamily="34" charset="0"/>
                  <a:cs typeface="Times New Roman" pitchFamily="18" charset="0"/>
                </a:rPr>
                <a:t>R</a:t>
              </a:r>
              <a:r>
                <a:rPr lang="pl-PL" sz="2000" i="1" baseline="-30000" dirty="0" err="1" smtClean="0">
                  <a:ea typeface="Calibri" pitchFamily="34" charset="0"/>
                  <a:cs typeface="Times New Roman" pitchFamily="18" charset="0"/>
                </a:rPr>
                <a:t>m</a:t>
              </a:r>
              <a:r>
                <a:rPr lang="pl-PL" sz="2000" i="1" dirty="0" smtClean="0">
                  <a:ea typeface="Calibri" pitchFamily="34" charset="0"/>
                  <a:cs typeface="Times New Roman" pitchFamily="18" charset="0"/>
                </a:rPr>
                <a:t> = </a:t>
              </a:r>
              <a:r>
                <a:rPr lang="pl-PL" sz="2000" dirty="0" smtClean="0">
                  <a:ea typeface="Calibri" pitchFamily="34" charset="0"/>
                  <a:cs typeface="Times New Roman" pitchFamily="18" charset="0"/>
                </a:rPr>
                <a:t>470</a:t>
              </a:r>
              <a:r>
                <a:rPr lang="pl-PL" sz="2000" i="1" dirty="0" smtClean="0"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pl-PL" sz="2000" dirty="0" err="1" smtClean="0">
                  <a:ea typeface="Calibri" pitchFamily="34" charset="0"/>
                  <a:cs typeface="Times New Roman" pitchFamily="18" charset="0"/>
                </a:rPr>
                <a:t>MPa</a:t>
              </a:r>
              <a:r>
                <a:rPr lang="pl-PL" sz="2000" dirty="0" smtClean="0">
                  <a:ea typeface="Calibri" pitchFamily="34" charset="0"/>
                  <a:cs typeface="Times New Roman" pitchFamily="18" charset="0"/>
                </a:rPr>
                <a:t>, pole  </a:t>
              </a:r>
            </a:p>
            <a:p>
              <a:pPr lvl="0" eaLnBrk="0" hangingPunct="0"/>
              <a:r>
                <a:rPr lang="pl-PL" sz="2000" dirty="0" smtClean="0">
                  <a:ea typeface="Calibri" pitchFamily="34" charset="0"/>
                  <a:cs typeface="Times New Roman" pitchFamily="18" charset="0"/>
                </a:rPr>
                <a:t>                                                                      przekroju pręta </a:t>
              </a:r>
              <a:r>
                <a:rPr lang="pl-PL" sz="2000" i="1" dirty="0" smtClean="0">
                  <a:ea typeface="Calibri" pitchFamily="34" charset="0"/>
                  <a:cs typeface="Times New Roman" pitchFamily="18" charset="0"/>
                </a:rPr>
                <a:t>a</a:t>
              </a:r>
              <a:r>
                <a:rPr lang="pl-PL" sz="2000" dirty="0" smtClean="0">
                  <a:ea typeface="Calibri" pitchFamily="34" charset="0"/>
                  <a:cs typeface="Times New Roman" pitchFamily="18" charset="0"/>
                </a:rPr>
                <a:t>       </a:t>
              </a:r>
              <a:r>
                <a:rPr lang="pl-PL" sz="2000" i="1" dirty="0" err="1" smtClean="0">
                  <a:ea typeface="Calibri" pitchFamily="34" charset="0"/>
                  <a:cs typeface="Times New Roman" pitchFamily="18" charset="0"/>
                </a:rPr>
                <a:t>A</a:t>
              </a:r>
              <a:r>
                <a:rPr lang="pl-PL" sz="2000" dirty="0" smtClean="0">
                  <a:ea typeface="Calibri" pitchFamily="34" charset="0"/>
                  <a:cs typeface="Times New Roman" pitchFamily="18" charset="0"/>
                </a:rPr>
                <a:t> = 7,1cm</a:t>
              </a:r>
              <a:r>
                <a:rPr lang="pl-PL" sz="2000" baseline="30000" dirty="0" smtClean="0">
                  <a:ea typeface="Calibri" pitchFamily="34" charset="0"/>
                  <a:cs typeface="Times New Roman" pitchFamily="18" charset="0"/>
                </a:rPr>
                <a:t>2</a:t>
              </a:r>
              <a:r>
                <a:rPr lang="pl-PL" sz="2000" dirty="0" smtClean="0">
                  <a:ea typeface="Calibri" pitchFamily="34" charset="0"/>
                  <a:cs typeface="Times New Roman" pitchFamily="18" charset="0"/>
                </a:rPr>
                <a:t>.</a:t>
              </a:r>
              <a:r>
                <a:rPr lang="pl-PL" sz="2000" i="1" dirty="0" smtClean="0">
                  <a:ea typeface="Calibri" pitchFamily="34" charset="0"/>
                  <a:cs typeface="Times New Roman" pitchFamily="18" charset="0"/>
                </a:rPr>
                <a:t>                                                         </a:t>
              </a:r>
              <a:endPara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1519258" y="3471640"/>
              <a:ext cx="1620528" cy="2747668"/>
              <a:chOff x="2775" y="6732"/>
              <a:chExt cx="1683" cy="3048"/>
            </a:xfrm>
          </p:grpSpPr>
          <p:sp>
            <p:nvSpPr>
              <p:cNvPr id="129044" name="AutoShape 20"/>
              <p:cNvSpPr>
                <a:spLocks noChangeShapeType="1"/>
              </p:cNvSpPr>
              <p:nvPr/>
            </p:nvSpPr>
            <p:spPr bwMode="auto">
              <a:xfrm flipH="1">
                <a:off x="2775" y="7590"/>
                <a:ext cx="1185" cy="208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9043" name="AutoShape 19"/>
              <p:cNvSpPr>
                <a:spLocks noChangeShapeType="1"/>
              </p:cNvSpPr>
              <p:nvPr/>
            </p:nvSpPr>
            <p:spPr bwMode="auto">
              <a:xfrm flipH="1">
                <a:off x="2820" y="7590"/>
                <a:ext cx="1095" cy="193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9042" name="AutoShape 18"/>
              <p:cNvSpPr>
                <a:spLocks noChangeShapeType="1"/>
              </p:cNvSpPr>
              <p:nvPr/>
            </p:nvSpPr>
            <p:spPr bwMode="auto">
              <a:xfrm flipH="1">
                <a:off x="2880" y="7185"/>
                <a:ext cx="15" cy="2595"/>
              </a:xfrm>
              <a:prstGeom prst="straightConnector1">
                <a:avLst/>
              </a:prstGeom>
              <a:noFill/>
              <a:ln w="76200">
                <a:solidFill>
                  <a:srgbClr val="A5A5A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9041" name="AutoShape 17"/>
              <p:cNvSpPr>
                <a:spLocks noChangeShapeType="1"/>
              </p:cNvSpPr>
              <p:nvPr/>
            </p:nvSpPr>
            <p:spPr bwMode="auto">
              <a:xfrm flipH="1">
                <a:off x="2940" y="7185"/>
                <a:ext cx="15" cy="259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9040" name="AutoShape 16"/>
              <p:cNvSpPr>
                <a:spLocks noChangeShapeType="1"/>
              </p:cNvSpPr>
              <p:nvPr/>
            </p:nvSpPr>
            <p:spPr bwMode="auto">
              <a:xfrm flipH="1">
                <a:off x="2805" y="7185"/>
                <a:ext cx="15" cy="2595"/>
              </a:xfrm>
              <a:prstGeom prst="straightConnector1">
                <a:avLst/>
              </a:prstGeom>
              <a:noFill/>
              <a:ln w="76200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9039" name="AutoShape 15"/>
              <p:cNvSpPr>
                <a:spLocks noChangeShapeType="1"/>
              </p:cNvSpPr>
              <p:nvPr/>
            </p:nvSpPr>
            <p:spPr bwMode="auto">
              <a:xfrm>
                <a:off x="2955" y="7440"/>
                <a:ext cx="1185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9038" name="AutoShape 14"/>
              <p:cNvSpPr>
                <a:spLocks noChangeShapeType="1"/>
              </p:cNvSpPr>
              <p:nvPr/>
            </p:nvSpPr>
            <p:spPr bwMode="auto">
              <a:xfrm>
                <a:off x="2955" y="7605"/>
                <a:ext cx="1185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9037" name="AutoShape 13"/>
              <p:cNvSpPr>
                <a:spLocks noChangeShapeType="1"/>
              </p:cNvSpPr>
              <p:nvPr/>
            </p:nvSpPr>
            <p:spPr bwMode="auto">
              <a:xfrm>
                <a:off x="2940" y="7560"/>
                <a:ext cx="118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9036" name="AutoShape 12"/>
              <p:cNvSpPr>
                <a:spLocks noChangeShapeType="1"/>
              </p:cNvSpPr>
              <p:nvPr/>
            </p:nvSpPr>
            <p:spPr bwMode="auto">
              <a:xfrm>
                <a:off x="4125" y="7440"/>
                <a:ext cx="0" cy="16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9035" name="AutoShape 11"/>
              <p:cNvSpPr>
                <a:spLocks noChangeShapeType="1"/>
              </p:cNvSpPr>
              <p:nvPr/>
            </p:nvSpPr>
            <p:spPr bwMode="auto">
              <a:xfrm flipH="1">
                <a:off x="2940" y="7605"/>
                <a:ext cx="1185" cy="205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9034" name="AutoShape 10"/>
              <p:cNvSpPr>
                <a:spLocks noChangeShapeType="1"/>
              </p:cNvSpPr>
              <p:nvPr/>
            </p:nvSpPr>
            <p:spPr bwMode="auto">
              <a:xfrm flipV="1">
                <a:off x="3540" y="7050"/>
                <a:ext cx="375" cy="4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9033" name="Text Box 9"/>
              <p:cNvSpPr txBox="1">
                <a:spLocks noChangeArrowheads="1"/>
              </p:cNvSpPr>
              <p:nvPr/>
            </p:nvSpPr>
            <p:spPr bwMode="auto">
              <a:xfrm>
                <a:off x="3868" y="6732"/>
                <a:ext cx="465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a</a:t>
                </a:r>
                <a:endParaRPr kumimoji="0" lang="pl-P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9032" name="Arc 8"/>
              <p:cNvSpPr>
                <a:spLocks/>
              </p:cNvSpPr>
              <p:nvPr/>
            </p:nvSpPr>
            <p:spPr bwMode="auto">
              <a:xfrm rot="240000">
                <a:off x="2910" y="8169"/>
                <a:ext cx="543" cy="119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9796"/>
                  <a:gd name="T1" fmla="*/ 0 h 21600"/>
                  <a:gd name="T2" fmla="*/ 9796 w 9796"/>
                  <a:gd name="T3" fmla="*/ 2349 h 21600"/>
                  <a:gd name="T4" fmla="*/ 0 w 97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796" h="21600" fill="none" extrusionOk="0">
                    <a:moveTo>
                      <a:pt x="-1" y="0"/>
                    </a:moveTo>
                    <a:cubicBezTo>
                      <a:pt x="3404" y="0"/>
                      <a:pt x="6761" y="804"/>
                      <a:pt x="9795" y="2349"/>
                    </a:cubicBezTo>
                  </a:path>
                  <a:path w="9796" h="21600" stroke="0" extrusionOk="0">
                    <a:moveTo>
                      <a:pt x="-1" y="0"/>
                    </a:moveTo>
                    <a:cubicBezTo>
                      <a:pt x="3404" y="0"/>
                      <a:pt x="6761" y="804"/>
                      <a:pt x="9795" y="234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9031" name="AutoShape 7"/>
              <p:cNvSpPr>
                <a:spLocks noChangeShapeType="1"/>
              </p:cNvSpPr>
              <p:nvPr/>
            </p:nvSpPr>
            <p:spPr bwMode="auto">
              <a:xfrm>
                <a:off x="3333" y="8250"/>
                <a:ext cx="195" cy="7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9030" name="AutoShape 6"/>
              <p:cNvSpPr>
                <a:spLocks noChangeShapeType="1"/>
              </p:cNvSpPr>
              <p:nvPr/>
            </p:nvSpPr>
            <p:spPr bwMode="auto">
              <a:xfrm flipH="1" flipV="1">
                <a:off x="2925" y="8155"/>
                <a:ext cx="195" cy="1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9029" name="Text Box 5"/>
              <p:cNvSpPr txBox="1">
                <a:spLocks noChangeArrowheads="1"/>
              </p:cNvSpPr>
              <p:nvPr/>
            </p:nvSpPr>
            <p:spPr bwMode="auto">
              <a:xfrm>
                <a:off x="3000" y="7785"/>
                <a:ext cx="675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pl-PL" sz="1800" i="1" dirty="0" smtClean="0">
                    <a:cs typeface="Times New Roman" pitchFamily="18" charset="0"/>
                  </a:rPr>
                  <a:t>α</a:t>
                </a:r>
                <a:endPara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9028" name="AutoShape 4"/>
              <p:cNvSpPr>
                <a:spLocks noChangeArrowheads="1"/>
              </p:cNvSpPr>
              <p:nvPr/>
            </p:nvSpPr>
            <p:spPr bwMode="auto">
              <a:xfrm>
                <a:off x="3960" y="7560"/>
                <a:ext cx="143" cy="1155"/>
              </a:xfrm>
              <a:prstGeom prst="downArrow">
                <a:avLst>
                  <a:gd name="adj1" fmla="val 50000"/>
                  <a:gd name="adj2" fmla="val 201923"/>
                </a:avLst>
              </a:prstGeom>
              <a:solidFill>
                <a:srgbClr val="D8D8D8"/>
              </a:solidFill>
              <a:ln w="9525">
                <a:solidFill>
                  <a:srgbClr val="00B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9027" name="Text Box 3"/>
              <p:cNvSpPr txBox="1">
                <a:spLocks noChangeArrowheads="1"/>
              </p:cNvSpPr>
              <p:nvPr/>
            </p:nvSpPr>
            <p:spPr bwMode="auto">
              <a:xfrm>
                <a:off x="4053" y="8290"/>
                <a:ext cx="405" cy="5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F</a:t>
                </a:r>
                <a:endParaRPr kumimoji="0" lang="pl-P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5" name="Grupa 29"/>
            <p:cNvGrpSpPr/>
            <p:nvPr/>
          </p:nvGrpSpPr>
          <p:grpSpPr>
            <a:xfrm>
              <a:off x="3806915" y="3609020"/>
              <a:ext cx="5040559" cy="892552"/>
              <a:chOff x="3806915" y="4156628"/>
              <a:chExt cx="5040559" cy="892552"/>
            </a:xfrm>
          </p:grpSpPr>
          <p:sp>
            <p:nvSpPr>
              <p:cNvPr id="129025" name="AutoShape 1"/>
              <p:cNvSpPr>
                <a:spLocks noChangeShapeType="1"/>
              </p:cNvSpPr>
              <p:nvPr/>
            </p:nvSpPr>
            <p:spPr bwMode="auto">
              <a:xfrm>
                <a:off x="6690494" y="4844675"/>
                <a:ext cx="22860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9050" name="Rectangle 26"/>
              <p:cNvSpPr>
                <a:spLocks noChangeArrowheads="1"/>
              </p:cNvSpPr>
              <p:nvPr/>
            </p:nvSpPr>
            <p:spPr bwMode="auto">
              <a:xfrm>
                <a:off x="3806915" y="4156628"/>
                <a:ext cx="5040559" cy="892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            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         </a:t>
                </a:r>
                <a:endPara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		                                                                                                             </a:t>
                </a:r>
                <a:r>
                  <a:rPr kumimoji="0" lang="pl-PL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kumimoji="0" lang="pl-P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27" name="pole tekstowe 26"/>
            <p:cNvSpPr txBox="1"/>
            <p:nvPr/>
          </p:nvSpPr>
          <p:spPr>
            <a:xfrm>
              <a:off x="616391" y="413666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solidFill>
                    <a:srgbClr val="FF0000"/>
                  </a:solidFill>
                </a:rPr>
                <a:t>Zadanie</a:t>
              </a:r>
              <a:endParaRPr lang="pl-PL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44</a:t>
            </a:fld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96525" y="524865"/>
            <a:ext cx="73808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1) Naprężenia w pręcie – rozciągające, </a:t>
            </a:r>
            <a:r>
              <a:rPr lang="pl-PL" dirty="0" err="1" smtClean="0"/>
              <a:t>odzerowo</a:t>
            </a:r>
            <a:r>
              <a:rPr lang="pl-PL" dirty="0" smtClean="0"/>
              <a:t> tętniące.</a:t>
            </a:r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endParaRPr lang="pl-PL" dirty="0" smtClean="0"/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r>
              <a:rPr lang="pl-PL" dirty="0" smtClean="0"/>
              <a:t>Zatem </a:t>
            </a:r>
            <a:r>
              <a:rPr lang="pl-PL" dirty="0" err="1" smtClean="0">
                <a:solidFill>
                  <a:srgbClr val="6600CC"/>
                </a:solidFill>
              </a:rPr>
              <a:t>współcz</a:t>
            </a:r>
            <a:r>
              <a:rPr lang="pl-PL" dirty="0" smtClean="0">
                <a:solidFill>
                  <a:srgbClr val="6600CC"/>
                </a:solidFill>
              </a:rPr>
              <a:t>. bezpieczeństwa</a:t>
            </a:r>
            <a:r>
              <a:rPr lang="pl-PL" dirty="0" smtClean="0"/>
              <a:t>:               </a:t>
            </a:r>
          </a:p>
          <a:p>
            <a:endParaRPr lang="pl-PL" dirty="0" smtClean="0"/>
          </a:p>
          <a:p>
            <a:endParaRPr lang="pl-PL" dirty="0"/>
          </a:p>
        </p:txBody>
      </p:sp>
      <p:grpSp>
        <p:nvGrpSpPr>
          <p:cNvPr id="42" name="Grupa 41"/>
          <p:cNvGrpSpPr/>
          <p:nvPr/>
        </p:nvGrpSpPr>
        <p:grpSpPr>
          <a:xfrm>
            <a:off x="890614" y="846267"/>
            <a:ext cx="6132719" cy="1817402"/>
            <a:chOff x="890614" y="846267"/>
            <a:chExt cx="6132719" cy="1817402"/>
          </a:xfrm>
        </p:grpSpPr>
        <p:grpSp>
          <p:nvGrpSpPr>
            <p:cNvPr id="16" name="Grupa 15"/>
            <p:cNvGrpSpPr/>
            <p:nvPr/>
          </p:nvGrpSpPr>
          <p:grpSpPr>
            <a:xfrm>
              <a:off x="890614" y="846267"/>
              <a:ext cx="6132719" cy="1817402"/>
              <a:chOff x="890614" y="2106653"/>
              <a:chExt cx="6132719" cy="1817402"/>
            </a:xfrm>
          </p:grpSpPr>
          <p:grpSp>
            <p:nvGrpSpPr>
              <p:cNvPr id="4" name="Group 47"/>
              <p:cNvGrpSpPr>
                <a:grpSpLocks/>
              </p:cNvGrpSpPr>
              <p:nvPr/>
            </p:nvGrpSpPr>
            <p:grpSpPr bwMode="auto">
              <a:xfrm>
                <a:off x="890614" y="2106653"/>
                <a:ext cx="6132719" cy="1817402"/>
                <a:chOff x="800" y="5980"/>
                <a:chExt cx="10448" cy="3161"/>
              </a:xfrm>
            </p:grpSpPr>
            <p:cxnSp>
              <p:nvCxnSpPr>
                <p:cNvPr id="5" name="AutoShape 48"/>
                <p:cNvCxnSpPr>
                  <a:cxnSpLocks noChangeShapeType="1"/>
                </p:cNvCxnSpPr>
                <p:nvPr/>
              </p:nvCxnSpPr>
              <p:spPr bwMode="auto">
                <a:xfrm>
                  <a:off x="966" y="8481"/>
                  <a:ext cx="9934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6" name="AutoShape 49"/>
                <p:cNvCxnSpPr>
                  <a:cxnSpLocks noChangeShapeType="1"/>
                </p:cNvCxnSpPr>
                <p:nvPr/>
              </p:nvCxnSpPr>
              <p:spPr bwMode="auto">
                <a:xfrm flipV="1">
                  <a:off x="1280" y="6240"/>
                  <a:ext cx="0" cy="238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sp>
              <p:nvSpPr>
                <p:cNvPr id="7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800" y="5980"/>
                  <a:ext cx="860" cy="7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sz="2000" b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σ</a:t>
                  </a:r>
                  <a:endParaRPr kumimoji="0" lang="pl-PL" sz="1800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8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10469" y="8401"/>
                  <a:ext cx="779" cy="7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sz="2000" b="0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t</a:t>
                  </a:r>
                  <a:endParaRPr kumimoji="0" lang="pl-P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9" name="Arc 52"/>
                <p:cNvSpPr>
                  <a:spLocks/>
                </p:cNvSpPr>
                <p:nvPr/>
              </p:nvSpPr>
              <p:spPr bwMode="auto">
                <a:xfrm rot="16200000" flipV="1">
                  <a:off x="2389" y="7396"/>
                  <a:ext cx="1790" cy="398"/>
                </a:xfrm>
                <a:custGeom>
                  <a:avLst/>
                  <a:gdLst>
                    <a:gd name="G0" fmla="+- 155 0 0"/>
                    <a:gd name="G1" fmla="+- 21600 0 0"/>
                    <a:gd name="G2" fmla="+- 21600 0 0"/>
                    <a:gd name="T0" fmla="*/ 155 w 21755"/>
                    <a:gd name="T1" fmla="*/ 0 h 43200"/>
                    <a:gd name="T2" fmla="*/ 0 w 21755"/>
                    <a:gd name="T3" fmla="*/ 43199 h 43200"/>
                    <a:gd name="T4" fmla="*/ 155 w 21755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755" h="43200" fill="none" extrusionOk="0">
                      <a:moveTo>
                        <a:pt x="154" y="0"/>
                      </a:moveTo>
                      <a:cubicBezTo>
                        <a:pt x="12084" y="0"/>
                        <a:pt x="21755" y="9670"/>
                        <a:pt x="21755" y="21600"/>
                      </a:cubicBezTo>
                      <a:cubicBezTo>
                        <a:pt x="21755" y="33529"/>
                        <a:pt x="12084" y="43200"/>
                        <a:pt x="155" y="43200"/>
                      </a:cubicBezTo>
                      <a:cubicBezTo>
                        <a:pt x="103" y="43200"/>
                        <a:pt x="51" y="43199"/>
                        <a:pt x="-1" y="43199"/>
                      </a:cubicBezTo>
                    </a:path>
                    <a:path w="21755" h="43200" stroke="0" extrusionOk="0">
                      <a:moveTo>
                        <a:pt x="154" y="0"/>
                      </a:moveTo>
                      <a:cubicBezTo>
                        <a:pt x="12084" y="0"/>
                        <a:pt x="21755" y="9670"/>
                        <a:pt x="21755" y="21600"/>
                      </a:cubicBezTo>
                      <a:cubicBezTo>
                        <a:pt x="21755" y="33529"/>
                        <a:pt x="12084" y="43200"/>
                        <a:pt x="155" y="43200"/>
                      </a:cubicBezTo>
                      <a:cubicBezTo>
                        <a:pt x="103" y="43200"/>
                        <a:pt x="51" y="43199"/>
                        <a:pt x="-1" y="43199"/>
                      </a:cubicBezTo>
                      <a:lnTo>
                        <a:pt x="155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1" name="Arc 54"/>
                <p:cNvSpPr>
                  <a:spLocks/>
                </p:cNvSpPr>
                <p:nvPr/>
              </p:nvSpPr>
              <p:spPr bwMode="auto">
                <a:xfrm rot="16200000" flipV="1">
                  <a:off x="909" y="7388"/>
                  <a:ext cx="1790" cy="414"/>
                </a:xfrm>
                <a:custGeom>
                  <a:avLst/>
                  <a:gdLst>
                    <a:gd name="G0" fmla="+- 155 0 0"/>
                    <a:gd name="G1" fmla="+- 21600 0 0"/>
                    <a:gd name="G2" fmla="+- 21600 0 0"/>
                    <a:gd name="T0" fmla="*/ 155 w 21755"/>
                    <a:gd name="T1" fmla="*/ 0 h 43200"/>
                    <a:gd name="T2" fmla="*/ 0 w 21755"/>
                    <a:gd name="T3" fmla="*/ 43199 h 43200"/>
                    <a:gd name="T4" fmla="*/ 155 w 21755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755" h="43200" fill="none" extrusionOk="0">
                      <a:moveTo>
                        <a:pt x="154" y="0"/>
                      </a:moveTo>
                      <a:cubicBezTo>
                        <a:pt x="12084" y="0"/>
                        <a:pt x="21755" y="9670"/>
                        <a:pt x="21755" y="21600"/>
                      </a:cubicBezTo>
                      <a:cubicBezTo>
                        <a:pt x="21755" y="33529"/>
                        <a:pt x="12084" y="43200"/>
                        <a:pt x="155" y="43200"/>
                      </a:cubicBezTo>
                      <a:cubicBezTo>
                        <a:pt x="103" y="43200"/>
                        <a:pt x="51" y="43199"/>
                        <a:pt x="-1" y="43199"/>
                      </a:cubicBezTo>
                    </a:path>
                    <a:path w="21755" h="43200" stroke="0" extrusionOk="0">
                      <a:moveTo>
                        <a:pt x="154" y="0"/>
                      </a:moveTo>
                      <a:cubicBezTo>
                        <a:pt x="12084" y="0"/>
                        <a:pt x="21755" y="9670"/>
                        <a:pt x="21755" y="21600"/>
                      </a:cubicBezTo>
                      <a:cubicBezTo>
                        <a:pt x="21755" y="33529"/>
                        <a:pt x="12084" y="43200"/>
                        <a:pt x="155" y="43200"/>
                      </a:cubicBezTo>
                      <a:cubicBezTo>
                        <a:pt x="103" y="43200"/>
                        <a:pt x="51" y="43199"/>
                        <a:pt x="-1" y="43199"/>
                      </a:cubicBezTo>
                      <a:lnTo>
                        <a:pt x="155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2" name="Arc 52"/>
                <p:cNvSpPr>
                  <a:spLocks/>
                </p:cNvSpPr>
                <p:nvPr/>
              </p:nvSpPr>
              <p:spPr bwMode="auto">
                <a:xfrm rot="16200000" flipV="1">
                  <a:off x="4689" y="7391"/>
                  <a:ext cx="1790" cy="398"/>
                </a:xfrm>
                <a:custGeom>
                  <a:avLst/>
                  <a:gdLst>
                    <a:gd name="G0" fmla="+- 155 0 0"/>
                    <a:gd name="G1" fmla="+- 21600 0 0"/>
                    <a:gd name="G2" fmla="+- 21600 0 0"/>
                    <a:gd name="T0" fmla="*/ 155 w 21755"/>
                    <a:gd name="T1" fmla="*/ 0 h 43200"/>
                    <a:gd name="T2" fmla="*/ 0 w 21755"/>
                    <a:gd name="T3" fmla="*/ 43199 h 43200"/>
                    <a:gd name="T4" fmla="*/ 155 w 21755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755" h="43200" fill="none" extrusionOk="0">
                      <a:moveTo>
                        <a:pt x="154" y="0"/>
                      </a:moveTo>
                      <a:cubicBezTo>
                        <a:pt x="12084" y="0"/>
                        <a:pt x="21755" y="9670"/>
                        <a:pt x="21755" y="21600"/>
                      </a:cubicBezTo>
                      <a:cubicBezTo>
                        <a:pt x="21755" y="33529"/>
                        <a:pt x="12084" y="43200"/>
                        <a:pt x="155" y="43200"/>
                      </a:cubicBezTo>
                      <a:cubicBezTo>
                        <a:pt x="103" y="43200"/>
                        <a:pt x="51" y="43199"/>
                        <a:pt x="-1" y="43199"/>
                      </a:cubicBezTo>
                    </a:path>
                    <a:path w="21755" h="43200" stroke="0" extrusionOk="0">
                      <a:moveTo>
                        <a:pt x="154" y="0"/>
                      </a:moveTo>
                      <a:cubicBezTo>
                        <a:pt x="12084" y="0"/>
                        <a:pt x="21755" y="9670"/>
                        <a:pt x="21755" y="21600"/>
                      </a:cubicBezTo>
                      <a:cubicBezTo>
                        <a:pt x="21755" y="33529"/>
                        <a:pt x="12084" y="43200"/>
                        <a:pt x="155" y="43200"/>
                      </a:cubicBezTo>
                      <a:cubicBezTo>
                        <a:pt x="103" y="43200"/>
                        <a:pt x="51" y="43199"/>
                        <a:pt x="-1" y="43199"/>
                      </a:cubicBezTo>
                      <a:lnTo>
                        <a:pt x="155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3" name="Arc 52"/>
                <p:cNvSpPr>
                  <a:spLocks/>
                </p:cNvSpPr>
                <p:nvPr/>
              </p:nvSpPr>
              <p:spPr bwMode="auto">
                <a:xfrm rot="16200000" flipV="1">
                  <a:off x="5639" y="7387"/>
                  <a:ext cx="1790" cy="398"/>
                </a:xfrm>
                <a:custGeom>
                  <a:avLst/>
                  <a:gdLst>
                    <a:gd name="G0" fmla="+- 155 0 0"/>
                    <a:gd name="G1" fmla="+- 21600 0 0"/>
                    <a:gd name="G2" fmla="+- 21600 0 0"/>
                    <a:gd name="T0" fmla="*/ 155 w 21755"/>
                    <a:gd name="T1" fmla="*/ 0 h 43200"/>
                    <a:gd name="T2" fmla="*/ 0 w 21755"/>
                    <a:gd name="T3" fmla="*/ 43199 h 43200"/>
                    <a:gd name="T4" fmla="*/ 155 w 21755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755" h="43200" fill="none" extrusionOk="0">
                      <a:moveTo>
                        <a:pt x="154" y="0"/>
                      </a:moveTo>
                      <a:cubicBezTo>
                        <a:pt x="12084" y="0"/>
                        <a:pt x="21755" y="9670"/>
                        <a:pt x="21755" y="21600"/>
                      </a:cubicBezTo>
                      <a:cubicBezTo>
                        <a:pt x="21755" y="33529"/>
                        <a:pt x="12084" y="43200"/>
                        <a:pt x="155" y="43200"/>
                      </a:cubicBezTo>
                      <a:cubicBezTo>
                        <a:pt x="103" y="43200"/>
                        <a:pt x="51" y="43199"/>
                        <a:pt x="-1" y="43199"/>
                      </a:cubicBezTo>
                    </a:path>
                    <a:path w="21755" h="43200" stroke="0" extrusionOk="0">
                      <a:moveTo>
                        <a:pt x="154" y="0"/>
                      </a:moveTo>
                      <a:cubicBezTo>
                        <a:pt x="12084" y="0"/>
                        <a:pt x="21755" y="9670"/>
                        <a:pt x="21755" y="21600"/>
                      </a:cubicBezTo>
                      <a:cubicBezTo>
                        <a:pt x="21755" y="33529"/>
                        <a:pt x="12084" y="43200"/>
                        <a:pt x="155" y="43200"/>
                      </a:cubicBezTo>
                      <a:cubicBezTo>
                        <a:pt x="103" y="43200"/>
                        <a:pt x="51" y="43199"/>
                        <a:pt x="-1" y="43199"/>
                      </a:cubicBezTo>
                      <a:lnTo>
                        <a:pt x="155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4" name="Arc 52"/>
                <p:cNvSpPr>
                  <a:spLocks/>
                </p:cNvSpPr>
                <p:nvPr/>
              </p:nvSpPr>
              <p:spPr bwMode="auto">
                <a:xfrm rot="16200000" flipV="1">
                  <a:off x="8676" y="7387"/>
                  <a:ext cx="1790" cy="398"/>
                </a:xfrm>
                <a:custGeom>
                  <a:avLst/>
                  <a:gdLst>
                    <a:gd name="G0" fmla="+- 155 0 0"/>
                    <a:gd name="G1" fmla="+- 21600 0 0"/>
                    <a:gd name="G2" fmla="+- 21600 0 0"/>
                    <a:gd name="T0" fmla="*/ 155 w 21755"/>
                    <a:gd name="T1" fmla="*/ 0 h 43200"/>
                    <a:gd name="T2" fmla="*/ 0 w 21755"/>
                    <a:gd name="T3" fmla="*/ 43199 h 43200"/>
                    <a:gd name="T4" fmla="*/ 155 w 21755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755" h="43200" fill="none" extrusionOk="0">
                      <a:moveTo>
                        <a:pt x="154" y="0"/>
                      </a:moveTo>
                      <a:cubicBezTo>
                        <a:pt x="12084" y="0"/>
                        <a:pt x="21755" y="9670"/>
                        <a:pt x="21755" y="21600"/>
                      </a:cubicBezTo>
                      <a:cubicBezTo>
                        <a:pt x="21755" y="33529"/>
                        <a:pt x="12084" y="43200"/>
                        <a:pt x="155" y="43200"/>
                      </a:cubicBezTo>
                      <a:cubicBezTo>
                        <a:pt x="103" y="43200"/>
                        <a:pt x="51" y="43199"/>
                        <a:pt x="-1" y="43199"/>
                      </a:cubicBezTo>
                    </a:path>
                    <a:path w="21755" h="43200" stroke="0" extrusionOk="0">
                      <a:moveTo>
                        <a:pt x="154" y="0"/>
                      </a:moveTo>
                      <a:cubicBezTo>
                        <a:pt x="12084" y="0"/>
                        <a:pt x="21755" y="9670"/>
                        <a:pt x="21755" y="21600"/>
                      </a:cubicBezTo>
                      <a:cubicBezTo>
                        <a:pt x="21755" y="33529"/>
                        <a:pt x="12084" y="43200"/>
                        <a:pt x="155" y="43200"/>
                      </a:cubicBezTo>
                      <a:cubicBezTo>
                        <a:pt x="103" y="43200"/>
                        <a:pt x="51" y="43199"/>
                        <a:pt x="-1" y="43199"/>
                      </a:cubicBezTo>
                      <a:lnTo>
                        <a:pt x="155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sp>
            <p:nvSpPr>
              <p:cNvPr id="15" name="pole tekstowe 14"/>
              <p:cNvSpPr txBox="1"/>
              <p:nvPr/>
            </p:nvSpPr>
            <p:spPr>
              <a:xfrm>
                <a:off x="6206039" y="2487635"/>
                <a:ext cx="7962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3600" dirty="0" smtClean="0"/>
                  <a:t>…</a:t>
                </a:r>
                <a:endParaRPr lang="pl-PL" sz="3600" dirty="0"/>
              </a:p>
            </p:txBody>
          </p:sp>
        </p:grpSp>
        <p:sp>
          <p:nvSpPr>
            <p:cNvPr id="18" name="pole tekstowe 17"/>
            <p:cNvSpPr txBox="1"/>
            <p:nvPr/>
          </p:nvSpPr>
          <p:spPr>
            <a:xfrm>
              <a:off x="4481990" y="1431650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Times New Roman"/>
                  <a:cs typeface="Times New Roman"/>
                </a:rPr>
                <a:t>σ</a:t>
              </a:r>
              <a:r>
                <a:rPr lang="pl-PL" i="1" baseline="-25000" dirty="0" smtClean="0">
                  <a:latin typeface="Times New Roman"/>
                  <a:cs typeface="Times New Roman"/>
                </a:rPr>
                <a:t>max</a:t>
              </a:r>
              <a:endParaRPr lang="pl-PL" i="1" dirty="0"/>
            </a:p>
          </p:txBody>
        </p:sp>
        <p:cxnSp>
          <p:nvCxnSpPr>
            <p:cNvPr id="20" name="Łącznik prosty 19"/>
            <p:cNvCxnSpPr/>
            <p:nvPr/>
          </p:nvCxnSpPr>
          <p:spPr>
            <a:xfrm>
              <a:off x="4373139" y="1260228"/>
              <a:ext cx="783926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Łącznik prosty ze strzałką 21"/>
            <p:cNvCxnSpPr/>
            <p:nvPr/>
          </p:nvCxnSpPr>
          <p:spPr>
            <a:xfrm>
              <a:off x="5112060" y="1273291"/>
              <a:ext cx="0" cy="1023977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0709" name="Rectangle 5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07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071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0718" name="Rectangle 14"/>
          <p:cNvSpPr>
            <a:spLocks noChangeArrowheads="1"/>
          </p:cNvSpPr>
          <p:nvPr/>
        </p:nvSpPr>
        <p:spPr bwMode="auto">
          <a:xfrm>
            <a:off x="0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pole tekstowe 40"/>
          <p:cNvSpPr txBox="1"/>
          <p:nvPr/>
        </p:nvSpPr>
        <p:spPr>
          <a:xfrm>
            <a:off x="296525" y="0"/>
            <a:ext cx="1887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</a:rPr>
              <a:t>Rozwiązanie</a:t>
            </a:r>
            <a:endParaRPr lang="pl-PL" dirty="0"/>
          </a:p>
        </p:txBody>
      </p:sp>
      <p:cxnSp>
        <p:nvCxnSpPr>
          <p:cNvPr id="34" name="Łącznik prosty ze strzałką 33"/>
          <p:cNvCxnSpPr/>
          <p:nvPr/>
        </p:nvCxnSpPr>
        <p:spPr>
          <a:xfrm>
            <a:off x="4925291" y="2522038"/>
            <a:ext cx="1459092" cy="612868"/>
          </a:xfrm>
          <a:prstGeom prst="straightConnector1">
            <a:avLst/>
          </a:prstGeom>
          <a:ln w="28575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upa 43"/>
          <p:cNvGrpSpPr/>
          <p:nvPr/>
        </p:nvGrpSpPr>
        <p:grpSpPr>
          <a:xfrm>
            <a:off x="6066534" y="2707607"/>
            <a:ext cx="2805465" cy="2142815"/>
            <a:chOff x="5861990" y="2924183"/>
            <a:chExt cx="2805465" cy="2142815"/>
          </a:xfrm>
        </p:grpSpPr>
        <p:sp>
          <p:nvSpPr>
            <p:cNvPr id="39" name="pole tekstowe 38"/>
            <p:cNvSpPr txBox="1"/>
            <p:nvPr/>
          </p:nvSpPr>
          <p:spPr>
            <a:xfrm>
              <a:off x="6155783" y="3158970"/>
              <a:ext cx="2511672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/>
                <a:t>Wykres Smitha (</a:t>
              </a:r>
              <a:r>
                <a:rPr lang="pl-PL" sz="2000" i="1" dirty="0" err="1" smtClean="0"/>
                <a:t>Haigha</a:t>
              </a:r>
              <a:r>
                <a:rPr lang="pl-PL" sz="2000" i="1" dirty="0" smtClean="0"/>
                <a:t>, Goodmana) - zbędny</a:t>
              </a:r>
            </a:p>
            <a:p>
              <a:r>
                <a:rPr lang="pl-PL" sz="2000" i="1" dirty="0" smtClean="0"/>
                <a:t> </a:t>
              </a:r>
            </a:p>
            <a:p>
              <a:r>
                <a:rPr lang="pl-PL" sz="2000" i="1" dirty="0" smtClean="0"/>
                <a:t>    </a:t>
              </a:r>
              <a:r>
                <a:rPr lang="el-GR" sz="2200" dirty="0" smtClean="0"/>
                <a:t>σ</a:t>
              </a:r>
              <a:r>
                <a:rPr lang="pl-PL" sz="2200" baseline="-25000" dirty="0" smtClean="0"/>
                <a:t>kr</a:t>
              </a:r>
              <a:r>
                <a:rPr lang="pl-PL" sz="2000" dirty="0" smtClean="0"/>
                <a:t> = </a:t>
              </a:r>
              <a:r>
                <a:rPr lang="pl-PL" sz="2000" i="1" dirty="0" err="1" smtClean="0"/>
                <a:t>Z</a:t>
              </a:r>
              <a:r>
                <a:rPr lang="pl-PL" sz="2000" i="1" baseline="-25000" dirty="0" err="1" smtClean="0"/>
                <a:t>rj</a:t>
              </a:r>
              <a:endParaRPr lang="pl-PL" sz="2000" i="1" dirty="0"/>
            </a:p>
          </p:txBody>
        </p:sp>
        <p:sp>
          <p:nvSpPr>
            <p:cNvPr id="40" name="Dowolny kształt 39"/>
            <p:cNvSpPr/>
            <p:nvPr/>
          </p:nvSpPr>
          <p:spPr>
            <a:xfrm>
              <a:off x="5861990" y="2924183"/>
              <a:ext cx="2752620" cy="2142815"/>
            </a:xfrm>
            <a:custGeom>
              <a:avLst/>
              <a:gdLst>
                <a:gd name="connsiteX0" fmla="*/ 1154581 w 2572108"/>
                <a:gd name="connsiteY0" fmla="*/ 51625 h 1380553"/>
                <a:gd name="connsiteX1" fmla="*/ 947317 w 2572108"/>
                <a:gd name="connsiteY1" fmla="*/ 100393 h 1380553"/>
                <a:gd name="connsiteX2" fmla="*/ 593749 w 2572108"/>
                <a:gd name="connsiteY2" fmla="*/ 124777 h 1380553"/>
                <a:gd name="connsiteX3" fmla="*/ 410869 w 2572108"/>
                <a:gd name="connsiteY3" fmla="*/ 161353 h 1380553"/>
                <a:gd name="connsiteX4" fmla="*/ 337717 w 2572108"/>
                <a:gd name="connsiteY4" fmla="*/ 210121 h 1380553"/>
                <a:gd name="connsiteX5" fmla="*/ 252373 w 2572108"/>
                <a:gd name="connsiteY5" fmla="*/ 319849 h 1380553"/>
                <a:gd name="connsiteX6" fmla="*/ 215797 w 2572108"/>
                <a:gd name="connsiteY6" fmla="*/ 368617 h 1380553"/>
                <a:gd name="connsiteX7" fmla="*/ 142645 w 2572108"/>
                <a:gd name="connsiteY7" fmla="*/ 441769 h 1380553"/>
                <a:gd name="connsiteX8" fmla="*/ 106069 w 2572108"/>
                <a:gd name="connsiteY8" fmla="*/ 490537 h 1380553"/>
                <a:gd name="connsiteX9" fmla="*/ 32917 w 2572108"/>
                <a:gd name="connsiteY9" fmla="*/ 563689 h 1380553"/>
                <a:gd name="connsiteX10" fmla="*/ 32917 w 2572108"/>
                <a:gd name="connsiteY10" fmla="*/ 795337 h 1380553"/>
                <a:gd name="connsiteX11" fmla="*/ 69493 w 2572108"/>
                <a:gd name="connsiteY11" fmla="*/ 819721 h 1380553"/>
                <a:gd name="connsiteX12" fmla="*/ 81685 w 2572108"/>
                <a:gd name="connsiteY12" fmla="*/ 892873 h 1380553"/>
                <a:gd name="connsiteX13" fmla="*/ 118261 w 2572108"/>
                <a:gd name="connsiteY13" fmla="*/ 905065 h 1380553"/>
                <a:gd name="connsiteX14" fmla="*/ 167029 w 2572108"/>
                <a:gd name="connsiteY14" fmla="*/ 941641 h 1380553"/>
                <a:gd name="connsiteX15" fmla="*/ 240181 w 2572108"/>
                <a:gd name="connsiteY15" fmla="*/ 1026985 h 1380553"/>
                <a:gd name="connsiteX16" fmla="*/ 288949 w 2572108"/>
                <a:gd name="connsiteY16" fmla="*/ 1063561 h 1380553"/>
                <a:gd name="connsiteX17" fmla="*/ 325525 w 2572108"/>
                <a:gd name="connsiteY17" fmla="*/ 1087945 h 1380553"/>
                <a:gd name="connsiteX18" fmla="*/ 362101 w 2572108"/>
                <a:gd name="connsiteY18" fmla="*/ 1124521 h 1380553"/>
                <a:gd name="connsiteX19" fmla="*/ 386485 w 2572108"/>
                <a:gd name="connsiteY19" fmla="*/ 1161097 h 1380553"/>
                <a:gd name="connsiteX20" fmla="*/ 593749 w 2572108"/>
                <a:gd name="connsiteY20" fmla="*/ 1185481 h 1380553"/>
                <a:gd name="connsiteX21" fmla="*/ 764437 w 2572108"/>
                <a:gd name="connsiteY21" fmla="*/ 1222057 h 1380553"/>
                <a:gd name="connsiteX22" fmla="*/ 825397 w 2572108"/>
                <a:gd name="connsiteY22" fmla="*/ 1246441 h 1380553"/>
                <a:gd name="connsiteX23" fmla="*/ 910741 w 2572108"/>
                <a:gd name="connsiteY23" fmla="*/ 1258633 h 1380553"/>
                <a:gd name="connsiteX24" fmla="*/ 1081429 w 2572108"/>
                <a:gd name="connsiteY24" fmla="*/ 1307401 h 1380553"/>
                <a:gd name="connsiteX25" fmla="*/ 1154581 w 2572108"/>
                <a:gd name="connsiteY25" fmla="*/ 1343977 h 1380553"/>
                <a:gd name="connsiteX26" fmla="*/ 1239925 w 2572108"/>
                <a:gd name="connsiteY26" fmla="*/ 1356169 h 1380553"/>
                <a:gd name="connsiteX27" fmla="*/ 1288693 w 2572108"/>
                <a:gd name="connsiteY27" fmla="*/ 1368361 h 1380553"/>
                <a:gd name="connsiteX28" fmla="*/ 1654453 w 2572108"/>
                <a:gd name="connsiteY28" fmla="*/ 1380553 h 1380553"/>
                <a:gd name="connsiteX29" fmla="*/ 1861717 w 2572108"/>
                <a:gd name="connsiteY29" fmla="*/ 1368361 h 1380553"/>
                <a:gd name="connsiteX30" fmla="*/ 1922677 w 2572108"/>
                <a:gd name="connsiteY30" fmla="*/ 1307401 h 1380553"/>
                <a:gd name="connsiteX31" fmla="*/ 1959253 w 2572108"/>
                <a:gd name="connsiteY31" fmla="*/ 1295209 h 1380553"/>
                <a:gd name="connsiteX32" fmla="*/ 2008021 w 2572108"/>
                <a:gd name="connsiteY32" fmla="*/ 1270825 h 1380553"/>
                <a:gd name="connsiteX33" fmla="*/ 2020213 w 2572108"/>
                <a:gd name="connsiteY33" fmla="*/ 1234249 h 1380553"/>
                <a:gd name="connsiteX34" fmla="*/ 2093365 w 2572108"/>
                <a:gd name="connsiteY34" fmla="*/ 1185481 h 1380553"/>
                <a:gd name="connsiteX35" fmla="*/ 2117749 w 2572108"/>
                <a:gd name="connsiteY35" fmla="*/ 1148905 h 1380553"/>
                <a:gd name="connsiteX36" fmla="*/ 2239669 w 2572108"/>
                <a:gd name="connsiteY36" fmla="*/ 1075753 h 1380553"/>
                <a:gd name="connsiteX37" fmla="*/ 2312821 w 2572108"/>
                <a:gd name="connsiteY37" fmla="*/ 1002601 h 1380553"/>
                <a:gd name="connsiteX38" fmla="*/ 2398165 w 2572108"/>
                <a:gd name="connsiteY38" fmla="*/ 953833 h 1380553"/>
                <a:gd name="connsiteX39" fmla="*/ 2459125 w 2572108"/>
                <a:gd name="connsiteY39" fmla="*/ 880681 h 1380553"/>
                <a:gd name="connsiteX40" fmla="*/ 2532277 w 2572108"/>
                <a:gd name="connsiteY40" fmla="*/ 807529 h 1380553"/>
                <a:gd name="connsiteX41" fmla="*/ 2544469 w 2572108"/>
                <a:gd name="connsiteY41" fmla="*/ 770953 h 1380553"/>
                <a:gd name="connsiteX42" fmla="*/ 2568853 w 2572108"/>
                <a:gd name="connsiteY42" fmla="*/ 734377 h 1380553"/>
                <a:gd name="connsiteX43" fmla="*/ 2556661 w 2572108"/>
                <a:gd name="connsiteY43" fmla="*/ 588073 h 1380553"/>
                <a:gd name="connsiteX44" fmla="*/ 2544469 w 2572108"/>
                <a:gd name="connsiteY44" fmla="*/ 551497 h 1380553"/>
                <a:gd name="connsiteX45" fmla="*/ 2471317 w 2572108"/>
                <a:gd name="connsiteY45" fmla="*/ 478345 h 1380553"/>
                <a:gd name="connsiteX46" fmla="*/ 2385973 w 2572108"/>
                <a:gd name="connsiteY46" fmla="*/ 368617 h 1380553"/>
                <a:gd name="connsiteX47" fmla="*/ 2337205 w 2572108"/>
                <a:gd name="connsiteY47" fmla="*/ 344233 h 1380553"/>
                <a:gd name="connsiteX48" fmla="*/ 2325013 w 2572108"/>
                <a:gd name="connsiteY48" fmla="*/ 307657 h 1380553"/>
                <a:gd name="connsiteX49" fmla="*/ 2251861 w 2572108"/>
                <a:gd name="connsiteY49" fmla="*/ 283273 h 1380553"/>
                <a:gd name="connsiteX50" fmla="*/ 2129941 w 2572108"/>
                <a:gd name="connsiteY50" fmla="*/ 222313 h 1380553"/>
                <a:gd name="connsiteX51" fmla="*/ 2129941 w 2572108"/>
                <a:gd name="connsiteY51" fmla="*/ 222313 h 1380553"/>
                <a:gd name="connsiteX52" fmla="*/ 2008021 w 2572108"/>
                <a:gd name="connsiteY52" fmla="*/ 173545 h 1380553"/>
                <a:gd name="connsiteX53" fmla="*/ 1910485 w 2572108"/>
                <a:gd name="connsiteY53" fmla="*/ 149161 h 1380553"/>
                <a:gd name="connsiteX54" fmla="*/ 1837333 w 2572108"/>
                <a:gd name="connsiteY54" fmla="*/ 124777 h 1380553"/>
                <a:gd name="connsiteX55" fmla="*/ 1764181 w 2572108"/>
                <a:gd name="connsiteY55" fmla="*/ 112585 h 1380553"/>
                <a:gd name="connsiteX56" fmla="*/ 1654453 w 2572108"/>
                <a:gd name="connsiteY56" fmla="*/ 63817 h 1380553"/>
                <a:gd name="connsiteX57" fmla="*/ 1605685 w 2572108"/>
                <a:gd name="connsiteY57" fmla="*/ 51625 h 1380553"/>
                <a:gd name="connsiteX58" fmla="*/ 1532533 w 2572108"/>
                <a:gd name="connsiteY58" fmla="*/ 27241 h 1380553"/>
                <a:gd name="connsiteX59" fmla="*/ 1447189 w 2572108"/>
                <a:gd name="connsiteY59" fmla="*/ 2857 h 1380553"/>
                <a:gd name="connsiteX60" fmla="*/ 1105813 w 2572108"/>
                <a:gd name="connsiteY60" fmla="*/ 15049 h 1380553"/>
                <a:gd name="connsiteX61" fmla="*/ 1081429 w 2572108"/>
                <a:gd name="connsiteY61" fmla="*/ 51625 h 138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572108" h="1380553">
                  <a:moveTo>
                    <a:pt x="1154581" y="51625"/>
                  </a:moveTo>
                  <a:lnTo>
                    <a:pt x="947317" y="100393"/>
                  </a:lnTo>
                  <a:cubicBezTo>
                    <a:pt x="791045" y="137601"/>
                    <a:pt x="969050" y="109765"/>
                    <a:pt x="593749" y="124777"/>
                  </a:cubicBezTo>
                  <a:cubicBezTo>
                    <a:pt x="484674" y="134693"/>
                    <a:pt x="482320" y="118482"/>
                    <a:pt x="410869" y="161353"/>
                  </a:cubicBezTo>
                  <a:cubicBezTo>
                    <a:pt x="385739" y="176431"/>
                    <a:pt x="337717" y="210121"/>
                    <a:pt x="337717" y="210121"/>
                  </a:cubicBezTo>
                  <a:cubicBezTo>
                    <a:pt x="230691" y="370661"/>
                    <a:pt x="338321" y="219577"/>
                    <a:pt x="252373" y="319849"/>
                  </a:cubicBezTo>
                  <a:cubicBezTo>
                    <a:pt x="239149" y="335277"/>
                    <a:pt x="229390" y="353513"/>
                    <a:pt x="215797" y="368617"/>
                  </a:cubicBezTo>
                  <a:cubicBezTo>
                    <a:pt x="192728" y="394249"/>
                    <a:pt x="163336" y="414182"/>
                    <a:pt x="142645" y="441769"/>
                  </a:cubicBezTo>
                  <a:cubicBezTo>
                    <a:pt x="130453" y="458025"/>
                    <a:pt x="119662" y="475433"/>
                    <a:pt x="106069" y="490537"/>
                  </a:cubicBezTo>
                  <a:cubicBezTo>
                    <a:pt x="83000" y="516169"/>
                    <a:pt x="32917" y="563689"/>
                    <a:pt x="32917" y="563689"/>
                  </a:cubicBezTo>
                  <a:cubicBezTo>
                    <a:pt x="4053" y="650282"/>
                    <a:pt x="0" y="647209"/>
                    <a:pt x="32917" y="795337"/>
                  </a:cubicBezTo>
                  <a:cubicBezTo>
                    <a:pt x="36096" y="809641"/>
                    <a:pt x="57301" y="811593"/>
                    <a:pt x="69493" y="819721"/>
                  </a:cubicBezTo>
                  <a:cubicBezTo>
                    <a:pt x="73557" y="844105"/>
                    <a:pt x="69420" y="871410"/>
                    <a:pt x="81685" y="892873"/>
                  </a:cubicBezTo>
                  <a:cubicBezTo>
                    <a:pt x="88061" y="904031"/>
                    <a:pt x="107103" y="898689"/>
                    <a:pt x="118261" y="905065"/>
                  </a:cubicBezTo>
                  <a:cubicBezTo>
                    <a:pt x="135904" y="915147"/>
                    <a:pt x="152661" y="927273"/>
                    <a:pt x="167029" y="941641"/>
                  </a:cubicBezTo>
                  <a:cubicBezTo>
                    <a:pt x="263395" y="1038007"/>
                    <a:pt x="147282" y="947357"/>
                    <a:pt x="240181" y="1026985"/>
                  </a:cubicBezTo>
                  <a:cubicBezTo>
                    <a:pt x="255609" y="1040209"/>
                    <a:pt x="272414" y="1051750"/>
                    <a:pt x="288949" y="1063561"/>
                  </a:cubicBezTo>
                  <a:cubicBezTo>
                    <a:pt x="300873" y="1072078"/>
                    <a:pt x="314268" y="1078564"/>
                    <a:pt x="325525" y="1087945"/>
                  </a:cubicBezTo>
                  <a:cubicBezTo>
                    <a:pt x="338771" y="1098983"/>
                    <a:pt x="351063" y="1111275"/>
                    <a:pt x="362101" y="1124521"/>
                  </a:cubicBezTo>
                  <a:cubicBezTo>
                    <a:pt x="371482" y="1135778"/>
                    <a:pt x="372314" y="1157368"/>
                    <a:pt x="386485" y="1161097"/>
                  </a:cubicBezTo>
                  <a:cubicBezTo>
                    <a:pt x="453759" y="1178801"/>
                    <a:pt x="525072" y="1174404"/>
                    <a:pt x="593749" y="1185481"/>
                  </a:cubicBezTo>
                  <a:cubicBezTo>
                    <a:pt x="651194" y="1194746"/>
                    <a:pt x="708165" y="1207249"/>
                    <a:pt x="764437" y="1222057"/>
                  </a:cubicBezTo>
                  <a:cubicBezTo>
                    <a:pt x="785602" y="1227627"/>
                    <a:pt x="804165" y="1241133"/>
                    <a:pt x="825397" y="1246441"/>
                  </a:cubicBezTo>
                  <a:cubicBezTo>
                    <a:pt x="853276" y="1253411"/>
                    <a:pt x="882293" y="1254569"/>
                    <a:pt x="910741" y="1258633"/>
                  </a:cubicBezTo>
                  <a:cubicBezTo>
                    <a:pt x="1033347" y="1319936"/>
                    <a:pt x="857842" y="1237530"/>
                    <a:pt x="1081429" y="1307401"/>
                  </a:cubicBezTo>
                  <a:cubicBezTo>
                    <a:pt x="1107450" y="1315533"/>
                    <a:pt x="1128524" y="1335960"/>
                    <a:pt x="1154581" y="1343977"/>
                  </a:cubicBezTo>
                  <a:cubicBezTo>
                    <a:pt x="1182047" y="1352428"/>
                    <a:pt x="1211652" y="1351028"/>
                    <a:pt x="1239925" y="1356169"/>
                  </a:cubicBezTo>
                  <a:cubicBezTo>
                    <a:pt x="1256411" y="1359166"/>
                    <a:pt x="1271966" y="1367377"/>
                    <a:pt x="1288693" y="1368361"/>
                  </a:cubicBezTo>
                  <a:cubicBezTo>
                    <a:pt x="1410470" y="1375524"/>
                    <a:pt x="1532533" y="1376489"/>
                    <a:pt x="1654453" y="1380553"/>
                  </a:cubicBezTo>
                  <a:cubicBezTo>
                    <a:pt x="1723541" y="1376489"/>
                    <a:pt x="1793275" y="1378627"/>
                    <a:pt x="1861717" y="1368361"/>
                  </a:cubicBezTo>
                  <a:cubicBezTo>
                    <a:pt x="1906734" y="1361609"/>
                    <a:pt x="1893916" y="1330409"/>
                    <a:pt x="1922677" y="1307401"/>
                  </a:cubicBezTo>
                  <a:cubicBezTo>
                    <a:pt x="1932712" y="1299373"/>
                    <a:pt x="1947441" y="1300271"/>
                    <a:pt x="1959253" y="1295209"/>
                  </a:cubicBezTo>
                  <a:cubicBezTo>
                    <a:pt x="1975958" y="1288050"/>
                    <a:pt x="1991765" y="1278953"/>
                    <a:pt x="2008021" y="1270825"/>
                  </a:cubicBezTo>
                  <a:cubicBezTo>
                    <a:pt x="2012085" y="1258633"/>
                    <a:pt x="2011126" y="1243336"/>
                    <a:pt x="2020213" y="1234249"/>
                  </a:cubicBezTo>
                  <a:cubicBezTo>
                    <a:pt x="2040935" y="1213527"/>
                    <a:pt x="2093365" y="1185481"/>
                    <a:pt x="2093365" y="1185481"/>
                  </a:cubicBezTo>
                  <a:cubicBezTo>
                    <a:pt x="2101493" y="1173289"/>
                    <a:pt x="2106492" y="1158286"/>
                    <a:pt x="2117749" y="1148905"/>
                  </a:cubicBezTo>
                  <a:cubicBezTo>
                    <a:pt x="2233198" y="1052697"/>
                    <a:pt x="2086140" y="1229282"/>
                    <a:pt x="2239669" y="1075753"/>
                  </a:cubicBezTo>
                  <a:cubicBezTo>
                    <a:pt x="2264053" y="1051369"/>
                    <a:pt x="2281977" y="1018023"/>
                    <a:pt x="2312821" y="1002601"/>
                  </a:cubicBezTo>
                  <a:cubicBezTo>
                    <a:pt x="2374695" y="971664"/>
                    <a:pt x="2346467" y="988299"/>
                    <a:pt x="2398165" y="953833"/>
                  </a:cubicBezTo>
                  <a:cubicBezTo>
                    <a:pt x="2458706" y="863022"/>
                    <a:pt x="2380896" y="974555"/>
                    <a:pt x="2459125" y="880681"/>
                  </a:cubicBezTo>
                  <a:cubicBezTo>
                    <a:pt x="2518551" y="809370"/>
                    <a:pt x="2438823" y="877619"/>
                    <a:pt x="2532277" y="807529"/>
                  </a:cubicBezTo>
                  <a:cubicBezTo>
                    <a:pt x="2536341" y="795337"/>
                    <a:pt x="2538722" y="782448"/>
                    <a:pt x="2544469" y="770953"/>
                  </a:cubicBezTo>
                  <a:cubicBezTo>
                    <a:pt x="2551022" y="757847"/>
                    <a:pt x="2567878" y="748998"/>
                    <a:pt x="2568853" y="734377"/>
                  </a:cubicBezTo>
                  <a:cubicBezTo>
                    <a:pt x="2572108" y="685548"/>
                    <a:pt x="2563129" y="636581"/>
                    <a:pt x="2556661" y="588073"/>
                  </a:cubicBezTo>
                  <a:cubicBezTo>
                    <a:pt x="2554962" y="575334"/>
                    <a:pt x="2552359" y="561641"/>
                    <a:pt x="2544469" y="551497"/>
                  </a:cubicBezTo>
                  <a:cubicBezTo>
                    <a:pt x="2523298" y="524277"/>
                    <a:pt x="2490445" y="507038"/>
                    <a:pt x="2471317" y="478345"/>
                  </a:cubicBezTo>
                  <a:cubicBezTo>
                    <a:pt x="2448399" y="443968"/>
                    <a:pt x="2422436" y="394662"/>
                    <a:pt x="2385973" y="368617"/>
                  </a:cubicBezTo>
                  <a:cubicBezTo>
                    <a:pt x="2371184" y="358053"/>
                    <a:pt x="2353461" y="352361"/>
                    <a:pt x="2337205" y="344233"/>
                  </a:cubicBezTo>
                  <a:cubicBezTo>
                    <a:pt x="2333141" y="332041"/>
                    <a:pt x="2335471" y="315127"/>
                    <a:pt x="2325013" y="307657"/>
                  </a:cubicBezTo>
                  <a:cubicBezTo>
                    <a:pt x="2304098" y="292717"/>
                    <a:pt x="2274850" y="294768"/>
                    <a:pt x="2251861" y="283273"/>
                  </a:cubicBezTo>
                  <a:lnTo>
                    <a:pt x="2129941" y="222313"/>
                  </a:lnTo>
                  <a:lnTo>
                    <a:pt x="2129941" y="222313"/>
                  </a:lnTo>
                  <a:cubicBezTo>
                    <a:pt x="2054587" y="165798"/>
                    <a:pt x="2109501" y="195291"/>
                    <a:pt x="2008021" y="173545"/>
                  </a:cubicBezTo>
                  <a:cubicBezTo>
                    <a:pt x="1975252" y="166523"/>
                    <a:pt x="1942278" y="159759"/>
                    <a:pt x="1910485" y="149161"/>
                  </a:cubicBezTo>
                  <a:cubicBezTo>
                    <a:pt x="1886101" y="141033"/>
                    <a:pt x="1862686" y="129003"/>
                    <a:pt x="1837333" y="124777"/>
                  </a:cubicBezTo>
                  <a:cubicBezTo>
                    <a:pt x="1812949" y="120713"/>
                    <a:pt x="1788163" y="118581"/>
                    <a:pt x="1764181" y="112585"/>
                  </a:cubicBezTo>
                  <a:cubicBezTo>
                    <a:pt x="1582190" y="67087"/>
                    <a:pt x="1766538" y="111854"/>
                    <a:pt x="1654453" y="63817"/>
                  </a:cubicBezTo>
                  <a:cubicBezTo>
                    <a:pt x="1639052" y="57216"/>
                    <a:pt x="1621735" y="56440"/>
                    <a:pt x="1605685" y="51625"/>
                  </a:cubicBezTo>
                  <a:cubicBezTo>
                    <a:pt x="1581066" y="44239"/>
                    <a:pt x="1557469" y="33475"/>
                    <a:pt x="1532533" y="27241"/>
                  </a:cubicBezTo>
                  <a:cubicBezTo>
                    <a:pt x="1471297" y="11932"/>
                    <a:pt x="1499661" y="20348"/>
                    <a:pt x="1447189" y="2857"/>
                  </a:cubicBezTo>
                  <a:cubicBezTo>
                    <a:pt x="1333397" y="6921"/>
                    <a:pt x="1218679" y="0"/>
                    <a:pt x="1105813" y="15049"/>
                  </a:cubicBezTo>
                  <a:cubicBezTo>
                    <a:pt x="1091289" y="16986"/>
                    <a:pt x="1081429" y="51625"/>
                    <a:pt x="1081429" y="51625"/>
                  </a:cubicBezTo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3" name="Strzałka zakrzywiona w lewo 42"/>
            <p:cNvSpPr/>
            <p:nvPr/>
          </p:nvSpPr>
          <p:spPr>
            <a:xfrm>
              <a:off x="7430988" y="3930770"/>
              <a:ext cx="591893" cy="827420"/>
            </a:xfrm>
            <a:prstGeom prst="curvedLeftArrow">
              <a:avLst>
                <a:gd name="adj1" fmla="val 25000"/>
                <a:gd name="adj2" fmla="val 50000"/>
                <a:gd name="adj3" fmla="val 21535"/>
              </a:avLst>
            </a:prstGeom>
            <a:no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</p:grpSp>
      <p:sp>
        <p:nvSpPr>
          <p:cNvPr id="3604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604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60453" name="Rectangle 5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04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6045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6590" y="3284621"/>
            <a:ext cx="2181225" cy="714375"/>
          </a:xfrm>
          <a:prstGeom prst="rect">
            <a:avLst/>
          </a:prstGeom>
          <a:noFill/>
        </p:spPr>
      </p:pic>
      <p:sp>
        <p:nvSpPr>
          <p:cNvPr id="360456" name="Rectangle 8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9" name="Grupa 58"/>
          <p:cNvGrpSpPr/>
          <p:nvPr/>
        </p:nvGrpSpPr>
        <p:grpSpPr>
          <a:xfrm>
            <a:off x="397042" y="4398887"/>
            <a:ext cx="4535905" cy="2181396"/>
            <a:chOff x="397042" y="4398887"/>
            <a:chExt cx="4535905" cy="2181396"/>
          </a:xfrm>
        </p:grpSpPr>
        <p:grpSp>
          <p:nvGrpSpPr>
            <p:cNvPr id="57" name="Grupa 56"/>
            <p:cNvGrpSpPr/>
            <p:nvPr/>
          </p:nvGrpSpPr>
          <p:grpSpPr>
            <a:xfrm>
              <a:off x="397042" y="4398887"/>
              <a:ext cx="4535905" cy="1497115"/>
              <a:chOff x="397042" y="4531239"/>
              <a:chExt cx="4535905" cy="1497115"/>
            </a:xfrm>
          </p:grpSpPr>
          <p:sp>
            <p:nvSpPr>
              <p:cNvPr id="38" name="pole tekstowe 37"/>
              <p:cNvSpPr txBox="1"/>
              <p:nvPr/>
            </p:nvSpPr>
            <p:spPr>
              <a:xfrm>
                <a:off x="2081464" y="5597467"/>
                <a:ext cx="1624263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200" i="1" dirty="0" err="1" smtClean="0"/>
                  <a:t>Z</a:t>
                </a:r>
                <a:r>
                  <a:rPr lang="pl-PL" sz="2200" i="1" baseline="-25000" dirty="0" err="1" smtClean="0"/>
                  <a:t>rj</a:t>
                </a:r>
                <a:r>
                  <a:rPr lang="pl-PL" sz="2000" dirty="0" smtClean="0"/>
                  <a:t> </a:t>
                </a:r>
                <a:r>
                  <a:rPr lang="pl-PL" sz="2000" dirty="0" smtClean="0">
                    <a:latin typeface="Times New Roman"/>
                    <a:cs typeface="Times New Roman"/>
                  </a:rPr>
                  <a:t>≈ 0,60</a:t>
                </a:r>
                <a:r>
                  <a:rPr lang="pl-PL" sz="2200" i="1" dirty="0" smtClean="0">
                    <a:latin typeface="Times New Roman"/>
                    <a:cs typeface="Times New Roman"/>
                  </a:rPr>
                  <a:t>R</a:t>
                </a:r>
                <a:r>
                  <a:rPr lang="pl-PL" sz="2200" i="1" baseline="-25000" dirty="0" smtClean="0">
                    <a:latin typeface="Times New Roman"/>
                    <a:cs typeface="Times New Roman"/>
                  </a:rPr>
                  <a:t>m</a:t>
                </a:r>
                <a:endParaRPr lang="pl-PL" sz="2200" i="1" strike="sngStrike" dirty="0"/>
              </a:p>
            </p:txBody>
          </p:sp>
          <p:sp>
            <p:nvSpPr>
              <p:cNvPr id="46" name="pole tekstowe 45"/>
              <p:cNvSpPr txBox="1"/>
              <p:nvPr/>
            </p:nvSpPr>
            <p:spPr>
              <a:xfrm>
                <a:off x="397042" y="4535906"/>
                <a:ext cx="45359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 smtClean="0"/>
                  <a:t>2)    </a:t>
                </a:r>
                <a:endParaRPr lang="pl-PL" dirty="0"/>
              </a:p>
            </p:txBody>
          </p:sp>
          <p:grpSp>
            <p:nvGrpSpPr>
              <p:cNvPr id="47" name="Grupa 46"/>
              <p:cNvGrpSpPr/>
              <p:nvPr/>
            </p:nvGrpSpPr>
            <p:grpSpPr>
              <a:xfrm>
                <a:off x="1103180" y="4531239"/>
                <a:ext cx="3685354" cy="1003299"/>
                <a:chOff x="1548364" y="4170279"/>
                <a:chExt cx="3685354" cy="1003299"/>
              </a:xfrm>
            </p:grpSpPr>
            <p:pic>
              <p:nvPicPr>
                <p:cNvPr id="48" name="Picture 7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787172" y="4758189"/>
                  <a:ext cx="1350014" cy="415389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49" name="Grupa 36"/>
                <p:cNvGrpSpPr/>
                <p:nvPr/>
              </p:nvGrpSpPr>
              <p:grpSpPr>
                <a:xfrm>
                  <a:off x="1548364" y="4170279"/>
                  <a:ext cx="3685354" cy="542925"/>
                  <a:chOff x="3581896" y="5364215"/>
                  <a:chExt cx="3272658" cy="542925"/>
                </a:xfrm>
              </p:grpSpPr>
              <p:pic>
                <p:nvPicPr>
                  <p:cNvPr id="50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81896" y="5364215"/>
                    <a:ext cx="2000250" cy="542925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51" name="pole tekstowe 50"/>
                  <p:cNvSpPr txBox="1"/>
                  <p:nvPr/>
                </p:nvSpPr>
                <p:spPr>
                  <a:xfrm>
                    <a:off x="5503532" y="5364215"/>
                    <a:ext cx="1351022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sz="2200" i="1" dirty="0" smtClean="0">
                        <a:latin typeface="Times New Roman"/>
                        <a:cs typeface="Times New Roman"/>
                      </a:rPr>
                      <a:t> ≈ </a:t>
                    </a:r>
                    <a:r>
                      <a:rPr lang="pl-PL" sz="2200" dirty="0" smtClean="0">
                        <a:latin typeface="Times New Roman"/>
                        <a:cs typeface="Times New Roman"/>
                      </a:rPr>
                      <a:t>1,2</a:t>
                    </a:r>
                    <a:r>
                      <a:rPr lang="pl-PL" sz="2200" i="1" dirty="0" smtClean="0">
                        <a:latin typeface="Times New Roman"/>
                        <a:cs typeface="Times New Roman"/>
                      </a:rPr>
                      <a:t> </a:t>
                    </a:r>
                    <a:r>
                      <a:rPr lang="el-GR" sz="2200" dirty="0" smtClean="0">
                        <a:latin typeface="Times New Roman"/>
                        <a:cs typeface="Times New Roman"/>
                      </a:rPr>
                      <a:t>σ</a:t>
                    </a:r>
                    <a:r>
                      <a:rPr lang="pl-PL" sz="2200" baseline="-25000" dirty="0" smtClean="0">
                        <a:latin typeface="Times New Roman"/>
                        <a:cs typeface="Times New Roman"/>
                      </a:rPr>
                      <a:t>max</a:t>
                    </a:r>
                    <a:endParaRPr lang="pl-PL" sz="2200" i="1" dirty="0"/>
                  </a:p>
                </p:txBody>
              </p:sp>
            </p:grpSp>
          </p:grpSp>
        </p:grpSp>
        <p:sp>
          <p:nvSpPr>
            <p:cNvPr id="58" name="pole tekstowe 57"/>
            <p:cNvSpPr txBox="1"/>
            <p:nvPr/>
          </p:nvSpPr>
          <p:spPr>
            <a:xfrm rot="16200000">
              <a:off x="1479885" y="5739061"/>
              <a:ext cx="9745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4000" dirty="0" smtClean="0"/>
                <a:t>…</a:t>
              </a:r>
              <a:endParaRPr lang="pl-PL" sz="4000" dirty="0"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2BFD-065F-4EBE-B427-42F71D4BD4CC}" type="slidenum">
              <a:rPr lang="pl-PL" smtClean="0"/>
              <a:pPr/>
              <a:t>45</a:t>
            </a:fld>
            <a:endParaRPr lang="pl-PL"/>
          </a:p>
        </p:txBody>
      </p:sp>
      <p:grpSp>
        <p:nvGrpSpPr>
          <p:cNvPr id="3" name="Grupa 83"/>
          <p:cNvGrpSpPr/>
          <p:nvPr/>
        </p:nvGrpSpPr>
        <p:grpSpPr>
          <a:xfrm>
            <a:off x="1815848" y="378322"/>
            <a:ext cx="4800129" cy="5178649"/>
            <a:chOff x="1844876" y="421864"/>
            <a:chExt cx="4800129" cy="5178649"/>
          </a:xfrm>
        </p:grpSpPr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1844876" y="421864"/>
              <a:ext cx="4800129" cy="5178649"/>
              <a:chOff x="4304" y="1939"/>
              <a:chExt cx="3462" cy="3735"/>
            </a:xfrm>
          </p:grpSpPr>
          <p:cxnSp>
            <p:nvCxnSpPr>
              <p:cNvPr id="25625" name="AutoShape 25"/>
              <p:cNvCxnSpPr>
                <a:cxnSpLocks noChangeShapeType="1"/>
              </p:cNvCxnSpPr>
              <p:nvPr/>
            </p:nvCxnSpPr>
            <p:spPr bwMode="auto">
              <a:xfrm>
                <a:off x="6044" y="3414"/>
                <a:ext cx="1487" cy="0"/>
              </a:xfrm>
              <a:prstGeom prst="straightConnector1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5" name="Group 3"/>
              <p:cNvGrpSpPr>
                <a:grpSpLocks/>
              </p:cNvGrpSpPr>
              <p:nvPr/>
            </p:nvGrpSpPr>
            <p:grpSpPr bwMode="auto">
              <a:xfrm>
                <a:off x="5274" y="2630"/>
                <a:ext cx="780" cy="1554"/>
                <a:chOff x="8240" y="6586"/>
                <a:chExt cx="652" cy="1299"/>
              </a:xfrm>
            </p:grpSpPr>
            <p:cxnSp>
              <p:nvCxnSpPr>
                <p:cNvPr id="25604" name="AutoShape 4"/>
                <p:cNvCxnSpPr>
                  <a:cxnSpLocks noChangeShapeType="1"/>
                </p:cNvCxnSpPr>
                <p:nvPr/>
              </p:nvCxnSpPr>
              <p:spPr bwMode="auto">
                <a:xfrm>
                  <a:off x="8244" y="6586"/>
                  <a:ext cx="0" cy="1299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05" name="AutoShape 5"/>
                <p:cNvCxnSpPr>
                  <a:cxnSpLocks noChangeShapeType="1"/>
                </p:cNvCxnSpPr>
                <p:nvPr/>
              </p:nvCxnSpPr>
              <p:spPr bwMode="auto">
                <a:xfrm>
                  <a:off x="8885" y="6586"/>
                  <a:ext cx="0" cy="1299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06" name="AutoShape 6"/>
                <p:cNvCxnSpPr>
                  <a:cxnSpLocks noChangeShapeType="1"/>
                </p:cNvCxnSpPr>
                <p:nvPr/>
              </p:nvCxnSpPr>
              <p:spPr bwMode="auto">
                <a:xfrm>
                  <a:off x="8242" y="6645"/>
                  <a:ext cx="65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07" name="AutoShape 7"/>
                <p:cNvCxnSpPr>
                  <a:cxnSpLocks noChangeShapeType="1"/>
                </p:cNvCxnSpPr>
                <p:nvPr/>
              </p:nvCxnSpPr>
              <p:spPr bwMode="auto">
                <a:xfrm>
                  <a:off x="8240" y="7821"/>
                  <a:ext cx="65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08" name="AutoShape 8"/>
                <p:cNvCxnSpPr>
                  <a:cxnSpLocks noChangeShapeType="1"/>
                </p:cNvCxnSpPr>
                <p:nvPr/>
              </p:nvCxnSpPr>
              <p:spPr bwMode="auto">
                <a:xfrm>
                  <a:off x="8296" y="6629"/>
                  <a:ext cx="71" cy="120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09" name="AutoShape 9"/>
                <p:cNvCxnSpPr>
                  <a:cxnSpLocks noChangeShapeType="1"/>
                </p:cNvCxnSpPr>
                <p:nvPr/>
              </p:nvCxnSpPr>
              <p:spPr bwMode="auto">
                <a:xfrm>
                  <a:off x="8355" y="6640"/>
                  <a:ext cx="71" cy="1193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10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8415" y="6637"/>
                  <a:ext cx="71" cy="1193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11" name="AutoShape 11"/>
                <p:cNvCxnSpPr>
                  <a:cxnSpLocks noChangeShapeType="1"/>
                </p:cNvCxnSpPr>
                <p:nvPr/>
              </p:nvCxnSpPr>
              <p:spPr bwMode="auto">
                <a:xfrm>
                  <a:off x="8479" y="6639"/>
                  <a:ext cx="71" cy="1193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12" name="AutoShape 12"/>
                <p:cNvCxnSpPr>
                  <a:cxnSpLocks noChangeShapeType="1"/>
                </p:cNvCxnSpPr>
                <p:nvPr/>
              </p:nvCxnSpPr>
              <p:spPr bwMode="auto">
                <a:xfrm>
                  <a:off x="8542" y="6636"/>
                  <a:ext cx="71" cy="1193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13" name="AutoShape 13"/>
                <p:cNvCxnSpPr>
                  <a:cxnSpLocks noChangeShapeType="1"/>
                </p:cNvCxnSpPr>
                <p:nvPr/>
              </p:nvCxnSpPr>
              <p:spPr bwMode="auto">
                <a:xfrm>
                  <a:off x="8602" y="6639"/>
                  <a:ext cx="71" cy="1193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14" name="AutoShape 14"/>
                <p:cNvCxnSpPr>
                  <a:cxnSpLocks noChangeShapeType="1"/>
                </p:cNvCxnSpPr>
                <p:nvPr/>
              </p:nvCxnSpPr>
              <p:spPr bwMode="auto">
                <a:xfrm>
                  <a:off x="8662" y="6639"/>
                  <a:ext cx="71" cy="1193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15" name="AutoShape 15"/>
                <p:cNvCxnSpPr>
                  <a:cxnSpLocks noChangeShapeType="1"/>
                </p:cNvCxnSpPr>
                <p:nvPr/>
              </p:nvCxnSpPr>
              <p:spPr bwMode="auto">
                <a:xfrm>
                  <a:off x="8722" y="6640"/>
                  <a:ext cx="71" cy="1193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16" name="AutoShape 16"/>
                <p:cNvCxnSpPr>
                  <a:cxnSpLocks noChangeShapeType="1"/>
                </p:cNvCxnSpPr>
                <p:nvPr/>
              </p:nvCxnSpPr>
              <p:spPr bwMode="auto">
                <a:xfrm>
                  <a:off x="8782" y="6640"/>
                  <a:ext cx="71" cy="1193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25617" name="AutoShape 17"/>
              <p:cNvCxnSpPr>
                <a:cxnSpLocks noChangeShapeType="1"/>
              </p:cNvCxnSpPr>
              <p:nvPr/>
            </p:nvCxnSpPr>
            <p:spPr bwMode="auto">
              <a:xfrm>
                <a:off x="5092" y="3404"/>
                <a:ext cx="191" cy="0"/>
              </a:xfrm>
              <a:prstGeom prst="straightConnector1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18" name="AutoShape 18"/>
              <p:cNvCxnSpPr>
                <a:cxnSpLocks noChangeShapeType="1"/>
              </p:cNvCxnSpPr>
              <p:nvPr/>
            </p:nvCxnSpPr>
            <p:spPr bwMode="auto">
              <a:xfrm flipH="1">
                <a:off x="5100" y="3367"/>
                <a:ext cx="161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19" name="AutoShape 19"/>
              <p:cNvCxnSpPr>
                <a:cxnSpLocks noChangeShapeType="1"/>
              </p:cNvCxnSpPr>
              <p:nvPr/>
            </p:nvCxnSpPr>
            <p:spPr bwMode="auto">
              <a:xfrm flipH="1">
                <a:off x="5100" y="3444"/>
                <a:ext cx="161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20" name="AutoShape 20"/>
              <p:cNvCxnSpPr>
                <a:cxnSpLocks noChangeShapeType="1"/>
              </p:cNvCxnSpPr>
              <p:nvPr/>
            </p:nvCxnSpPr>
            <p:spPr bwMode="auto">
              <a:xfrm flipH="1">
                <a:off x="6095" y="3457"/>
                <a:ext cx="16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21" name="AutoShape 21"/>
              <p:cNvCxnSpPr>
                <a:cxnSpLocks noChangeShapeType="1"/>
              </p:cNvCxnSpPr>
              <p:nvPr/>
            </p:nvCxnSpPr>
            <p:spPr bwMode="auto">
              <a:xfrm flipH="1">
                <a:off x="6513" y="3457"/>
                <a:ext cx="161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22" name="AutoShape 22"/>
              <p:cNvCxnSpPr>
                <a:cxnSpLocks noChangeShapeType="1"/>
              </p:cNvCxnSpPr>
              <p:nvPr/>
            </p:nvCxnSpPr>
            <p:spPr bwMode="auto">
              <a:xfrm flipH="1">
                <a:off x="6513" y="3377"/>
                <a:ext cx="161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23" name="AutoShape 23"/>
              <p:cNvCxnSpPr>
                <a:cxnSpLocks noChangeShapeType="1"/>
              </p:cNvCxnSpPr>
              <p:nvPr/>
            </p:nvCxnSpPr>
            <p:spPr bwMode="auto">
              <a:xfrm flipH="1">
                <a:off x="6095" y="3375"/>
                <a:ext cx="16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24" name="AutoShape 24"/>
              <p:cNvCxnSpPr>
                <a:cxnSpLocks noChangeShapeType="1"/>
              </p:cNvCxnSpPr>
              <p:nvPr/>
            </p:nvCxnSpPr>
            <p:spPr bwMode="auto">
              <a:xfrm flipH="1">
                <a:off x="7342" y="3376"/>
                <a:ext cx="161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626" name="Rectangle 26"/>
              <p:cNvSpPr>
                <a:spLocks noChangeArrowheads="1"/>
              </p:cNvSpPr>
              <p:nvPr/>
            </p:nvSpPr>
            <p:spPr bwMode="auto">
              <a:xfrm>
                <a:off x="6310" y="3231"/>
                <a:ext cx="171" cy="339"/>
              </a:xfrm>
              <a:prstGeom prst="rect">
                <a:avLst/>
              </a:prstGeom>
              <a:blipFill>
                <a:blip r:embed="rId2">
                  <a:lum bright="20000"/>
                </a:blip>
                <a:tile tx="0" ty="0" sx="100000" sy="100000" flip="none" algn="tl"/>
              </a:blip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cxnSp>
            <p:nvCxnSpPr>
              <p:cNvPr id="25627" name="AutoShape 27"/>
              <p:cNvCxnSpPr>
                <a:cxnSpLocks noChangeShapeType="1"/>
              </p:cNvCxnSpPr>
              <p:nvPr/>
            </p:nvCxnSpPr>
            <p:spPr bwMode="auto">
              <a:xfrm>
                <a:off x="7163" y="2760"/>
                <a:ext cx="0" cy="1811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28" name="AutoShape 28"/>
              <p:cNvCxnSpPr>
                <a:cxnSpLocks noChangeShapeType="1"/>
              </p:cNvCxnSpPr>
              <p:nvPr/>
            </p:nvCxnSpPr>
            <p:spPr bwMode="auto">
              <a:xfrm>
                <a:off x="7091" y="2760"/>
                <a:ext cx="147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29" name="AutoShape 29"/>
              <p:cNvCxnSpPr>
                <a:cxnSpLocks noChangeShapeType="1"/>
              </p:cNvCxnSpPr>
              <p:nvPr/>
            </p:nvCxnSpPr>
            <p:spPr bwMode="auto">
              <a:xfrm>
                <a:off x="7097" y="4579"/>
                <a:ext cx="147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30" name="AutoShape 30"/>
              <p:cNvCxnSpPr>
                <a:cxnSpLocks noChangeShapeType="1"/>
              </p:cNvCxnSpPr>
              <p:nvPr/>
            </p:nvCxnSpPr>
            <p:spPr bwMode="auto">
              <a:xfrm>
                <a:off x="7086" y="4011"/>
                <a:ext cx="147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31" name="AutoShape 31"/>
              <p:cNvCxnSpPr>
                <a:cxnSpLocks noChangeShapeType="1"/>
              </p:cNvCxnSpPr>
              <p:nvPr/>
            </p:nvCxnSpPr>
            <p:spPr bwMode="auto">
              <a:xfrm>
                <a:off x="6501" y="4293"/>
                <a:ext cx="1016" cy="0"/>
              </a:xfrm>
              <a:prstGeom prst="straightConnector1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32" name="AutoShape 32"/>
              <p:cNvCxnSpPr>
                <a:cxnSpLocks noChangeShapeType="1"/>
              </p:cNvCxnSpPr>
              <p:nvPr/>
            </p:nvCxnSpPr>
            <p:spPr bwMode="auto">
              <a:xfrm flipH="1">
                <a:off x="6516" y="4341"/>
                <a:ext cx="161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33" name="AutoShape 33"/>
              <p:cNvCxnSpPr>
                <a:cxnSpLocks noChangeShapeType="1"/>
              </p:cNvCxnSpPr>
              <p:nvPr/>
            </p:nvCxnSpPr>
            <p:spPr bwMode="auto">
              <a:xfrm flipH="1">
                <a:off x="6516" y="4253"/>
                <a:ext cx="161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34" name="AutoShape 34"/>
              <p:cNvCxnSpPr>
                <a:cxnSpLocks noChangeShapeType="1"/>
              </p:cNvCxnSpPr>
              <p:nvPr/>
            </p:nvCxnSpPr>
            <p:spPr bwMode="auto">
              <a:xfrm flipH="1">
                <a:off x="7348" y="4335"/>
                <a:ext cx="16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35" name="AutoShape 35"/>
              <p:cNvCxnSpPr>
                <a:cxnSpLocks noChangeShapeType="1"/>
              </p:cNvCxnSpPr>
              <p:nvPr/>
            </p:nvCxnSpPr>
            <p:spPr bwMode="auto">
              <a:xfrm flipH="1">
                <a:off x="7353" y="4253"/>
                <a:ext cx="16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36" name="AutoShape 36"/>
              <p:cNvCxnSpPr>
                <a:cxnSpLocks noChangeShapeType="1"/>
              </p:cNvCxnSpPr>
              <p:nvPr/>
            </p:nvCxnSpPr>
            <p:spPr bwMode="auto">
              <a:xfrm>
                <a:off x="6034" y="5184"/>
                <a:ext cx="1488" cy="0"/>
              </a:xfrm>
              <a:prstGeom prst="straightConnector1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37" name="AutoShape 37"/>
              <p:cNvCxnSpPr>
                <a:cxnSpLocks noChangeShapeType="1"/>
              </p:cNvCxnSpPr>
              <p:nvPr/>
            </p:nvCxnSpPr>
            <p:spPr bwMode="auto">
              <a:xfrm flipH="1">
                <a:off x="7348" y="5144"/>
                <a:ext cx="16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38" name="AutoShape 38"/>
              <p:cNvCxnSpPr>
                <a:cxnSpLocks noChangeShapeType="1"/>
              </p:cNvCxnSpPr>
              <p:nvPr/>
            </p:nvCxnSpPr>
            <p:spPr bwMode="auto">
              <a:xfrm flipH="1">
                <a:off x="7352" y="5226"/>
                <a:ext cx="16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39" name="AutoShape 39"/>
              <p:cNvCxnSpPr>
                <a:cxnSpLocks noChangeShapeType="1"/>
              </p:cNvCxnSpPr>
              <p:nvPr/>
            </p:nvCxnSpPr>
            <p:spPr bwMode="auto">
              <a:xfrm flipH="1">
                <a:off x="6522" y="5145"/>
                <a:ext cx="161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40" name="AutoShape 40"/>
              <p:cNvCxnSpPr>
                <a:cxnSpLocks noChangeShapeType="1"/>
              </p:cNvCxnSpPr>
              <p:nvPr/>
            </p:nvCxnSpPr>
            <p:spPr bwMode="auto">
              <a:xfrm flipH="1">
                <a:off x="6522" y="5226"/>
                <a:ext cx="161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41" name="AutoShape 41"/>
              <p:cNvCxnSpPr>
                <a:cxnSpLocks noChangeShapeType="1"/>
              </p:cNvCxnSpPr>
              <p:nvPr/>
            </p:nvCxnSpPr>
            <p:spPr bwMode="auto">
              <a:xfrm>
                <a:off x="6871" y="3704"/>
                <a:ext cx="0" cy="1753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42" name="AutoShape 42"/>
              <p:cNvCxnSpPr>
                <a:cxnSpLocks noChangeShapeType="1"/>
              </p:cNvCxnSpPr>
              <p:nvPr/>
            </p:nvCxnSpPr>
            <p:spPr bwMode="auto">
              <a:xfrm>
                <a:off x="6795" y="4914"/>
                <a:ext cx="147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43" name="AutoShape 43"/>
              <p:cNvCxnSpPr>
                <a:cxnSpLocks noChangeShapeType="1"/>
              </p:cNvCxnSpPr>
              <p:nvPr/>
            </p:nvCxnSpPr>
            <p:spPr bwMode="auto">
              <a:xfrm>
                <a:off x="6793" y="5461"/>
                <a:ext cx="147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44" name="AutoShape 44"/>
              <p:cNvCxnSpPr>
                <a:cxnSpLocks noChangeShapeType="1"/>
              </p:cNvCxnSpPr>
              <p:nvPr/>
            </p:nvCxnSpPr>
            <p:spPr bwMode="auto">
              <a:xfrm>
                <a:off x="6796" y="3704"/>
                <a:ext cx="147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47" name="AutoShape 47"/>
              <p:cNvCxnSpPr>
                <a:cxnSpLocks noChangeShapeType="1"/>
              </p:cNvCxnSpPr>
              <p:nvPr/>
            </p:nvCxnSpPr>
            <p:spPr bwMode="auto">
              <a:xfrm flipH="1">
                <a:off x="7339" y="3456"/>
                <a:ext cx="16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650" name="Arc 50"/>
              <p:cNvSpPr>
                <a:spLocks/>
              </p:cNvSpPr>
              <p:nvPr/>
            </p:nvSpPr>
            <p:spPr bwMode="auto">
              <a:xfrm flipV="1">
                <a:off x="7336" y="5573"/>
                <a:ext cx="101" cy="10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5651" name="Arc 51"/>
              <p:cNvSpPr>
                <a:spLocks/>
              </p:cNvSpPr>
              <p:nvPr/>
            </p:nvSpPr>
            <p:spPr bwMode="auto">
              <a:xfrm>
                <a:off x="7324" y="2637"/>
                <a:ext cx="101" cy="10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5652" name="Arc 52"/>
              <p:cNvSpPr>
                <a:spLocks/>
              </p:cNvSpPr>
              <p:nvPr/>
            </p:nvSpPr>
            <p:spPr bwMode="auto">
              <a:xfrm flipH="1">
                <a:off x="6596" y="2637"/>
                <a:ext cx="101" cy="1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cxnSp>
            <p:nvCxnSpPr>
              <p:cNvPr id="25653" name="AutoShape 53"/>
              <p:cNvCxnSpPr>
                <a:cxnSpLocks noChangeShapeType="1"/>
              </p:cNvCxnSpPr>
              <p:nvPr/>
            </p:nvCxnSpPr>
            <p:spPr bwMode="auto">
              <a:xfrm>
                <a:off x="6597" y="2735"/>
                <a:ext cx="0" cy="64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54" name="AutoShape 54"/>
              <p:cNvCxnSpPr>
                <a:cxnSpLocks noChangeShapeType="1"/>
              </p:cNvCxnSpPr>
              <p:nvPr/>
            </p:nvCxnSpPr>
            <p:spPr bwMode="auto">
              <a:xfrm>
                <a:off x="7425" y="2734"/>
                <a:ext cx="0" cy="64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55" name="AutoShape 55"/>
              <p:cNvCxnSpPr>
                <a:cxnSpLocks noChangeShapeType="1"/>
              </p:cNvCxnSpPr>
              <p:nvPr/>
            </p:nvCxnSpPr>
            <p:spPr bwMode="auto">
              <a:xfrm>
                <a:off x="6673" y="2638"/>
                <a:ext cx="65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656" name="Arc 56"/>
              <p:cNvSpPr>
                <a:spLocks/>
              </p:cNvSpPr>
              <p:nvPr/>
            </p:nvSpPr>
            <p:spPr bwMode="auto">
              <a:xfrm flipH="1" flipV="1">
                <a:off x="6603" y="5573"/>
                <a:ext cx="100" cy="1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cxnSp>
            <p:nvCxnSpPr>
              <p:cNvPr id="25657" name="AutoShape 57"/>
              <p:cNvCxnSpPr>
                <a:cxnSpLocks noChangeShapeType="1"/>
              </p:cNvCxnSpPr>
              <p:nvPr/>
            </p:nvCxnSpPr>
            <p:spPr bwMode="auto">
              <a:xfrm flipV="1">
                <a:off x="7438" y="5234"/>
                <a:ext cx="0" cy="353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58" name="AutoShape 58"/>
              <p:cNvCxnSpPr>
                <a:cxnSpLocks noChangeShapeType="1"/>
              </p:cNvCxnSpPr>
              <p:nvPr/>
            </p:nvCxnSpPr>
            <p:spPr bwMode="auto">
              <a:xfrm flipV="1">
                <a:off x="6604" y="5228"/>
                <a:ext cx="0" cy="353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59" name="AutoShape 59"/>
              <p:cNvCxnSpPr>
                <a:cxnSpLocks noChangeShapeType="1"/>
              </p:cNvCxnSpPr>
              <p:nvPr/>
            </p:nvCxnSpPr>
            <p:spPr bwMode="auto">
              <a:xfrm>
                <a:off x="6684" y="5673"/>
                <a:ext cx="675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660" name="Rectangle 60"/>
              <p:cNvSpPr>
                <a:spLocks noChangeArrowheads="1"/>
              </p:cNvSpPr>
              <p:nvPr/>
            </p:nvSpPr>
            <p:spPr bwMode="auto">
              <a:xfrm>
                <a:off x="5284" y="4904"/>
                <a:ext cx="852" cy="552"/>
              </a:xfrm>
              <a:prstGeom prst="rect">
                <a:avLst/>
              </a:prstGeom>
              <a:blipFill>
                <a:blip r:embed="rId3">
                  <a:lum bright="-4000"/>
                </a:blip>
                <a:tile tx="0" ty="0" sx="100000" sy="100000" flip="none" algn="tl"/>
              </a:blip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5661" name="Rectangle 61"/>
              <p:cNvSpPr>
                <a:spLocks noChangeArrowheads="1"/>
              </p:cNvSpPr>
              <p:nvPr/>
            </p:nvSpPr>
            <p:spPr bwMode="auto">
              <a:xfrm>
                <a:off x="6243" y="5046"/>
                <a:ext cx="138" cy="266"/>
              </a:xfrm>
              <a:prstGeom prst="rect">
                <a:avLst/>
              </a:prstGeom>
              <a:blipFill>
                <a:blip r:embed="rId2">
                  <a:lum bright="18000"/>
                </a:blip>
                <a:tile tx="0" ty="0" sx="100000" sy="100000" flip="none" algn="tl"/>
              </a:blip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5662" name="Text Box 62"/>
              <p:cNvSpPr txBox="1">
                <a:spLocks noChangeArrowheads="1"/>
              </p:cNvSpPr>
              <p:nvPr/>
            </p:nvSpPr>
            <p:spPr bwMode="auto">
              <a:xfrm>
                <a:off x="4619" y="4241"/>
                <a:ext cx="1265" cy="5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sprzęgło luźne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zębate</a:t>
                </a:r>
                <a:endPara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663" name="Text Box 63"/>
              <p:cNvSpPr txBox="1">
                <a:spLocks noChangeArrowheads="1"/>
              </p:cNvSpPr>
              <p:nvPr/>
            </p:nvSpPr>
            <p:spPr bwMode="auto">
              <a:xfrm>
                <a:off x="6313" y="1939"/>
                <a:ext cx="1453" cy="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sprzęgło luźne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     zębate</a:t>
                </a:r>
                <a:endParaRPr kumimoji="0" lang="pl-PL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664" name="Text Box 64"/>
              <p:cNvSpPr txBox="1">
                <a:spLocks noChangeArrowheads="1"/>
              </p:cNvSpPr>
              <p:nvPr/>
            </p:nvSpPr>
            <p:spPr bwMode="auto">
              <a:xfrm>
                <a:off x="4304" y="2209"/>
                <a:ext cx="712" cy="3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bęben</a:t>
                </a:r>
                <a:endPara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665" name="Text Box 65"/>
              <p:cNvSpPr txBox="1">
                <a:spLocks noChangeArrowheads="1"/>
              </p:cNvSpPr>
              <p:nvPr/>
            </p:nvSpPr>
            <p:spPr bwMode="auto">
              <a:xfrm>
                <a:off x="5253" y="5079"/>
                <a:ext cx="1106" cy="4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silnik</a:t>
                </a:r>
                <a:endParaRPr kumimoji="0" lang="pl-PL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666" name="Text Box 66"/>
              <p:cNvSpPr txBox="1">
                <a:spLocks noChangeArrowheads="1"/>
              </p:cNvSpPr>
              <p:nvPr/>
            </p:nvSpPr>
            <p:spPr bwMode="auto">
              <a:xfrm>
                <a:off x="4750" y="3656"/>
                <a:ext cx="449" cy="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lina</a:t>
                </a:r>
                <a:endPara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667" name="Text Box 67"/>
              <p:cNvSpPr txBox="1">
                <a:spLocks noChangeArrowheads="1"/>
              </p:cNvSpPr>
              <p:nvPr/>
            </p:nvSpPr>
            <p:spPr bwMode="auto">
              <a:xfrm>
                <a:off x="6862" y="5196"/>
                <a:ext cx="340" cy="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z</a:t>
                </a:r>
                <a:r>
                  <a:rPr kumimoji="0" lang="pl-PL" sz="2000" b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1</a:t>
                </a:r>
                <a:endPara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668" name="Text Box 68"/>
              <p:cNvSpPr txBox="1">
                <a:spLocks noChangeArrowheads="1"/>
              </p:cNvSpPr>
              <p:nvPr/>
            </p:nvSpPr>
            <p:spPr bwMode="auto">
              <a:xfrm>
                <a:off x="6603" y="3423"/>
                <a:ext cx="321" cy="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z</a:t>
                </a:r>
                <a:r>
                  <a:rPr kumimoji="0" lang="pl-PL" sz="2000" b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2</a:t>
                </a:r>
                <a:endPara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669" name="Text Box 69"/>
              <p:cNvSpPr txBox="1">
                <a:spLocks noChangeArrowheads="1"/>
              </p:cNvSpPr>
              <p:nvPr/>
            </p:nvSpPr>
            <p:spPr bwMode="auto">
              <a:xfrm>
                <a:off x="7062" y="4499"/>
                <a:ext cx="304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z</a:t>
                </a:r>
                <a:r>
                  <a:rPr kumimoji="0" lang="pl-PL" sz="2000" b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3</a:t>
                </a:r>
                <a:endPara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670" name="Text Box 70"/>
              <p:cNvSpPr txBox="1">
                <a:spLocks noChangeArrowheads="1"/>
              </p:cNvSpPr>
              <p:nvPr/>
            </p:nvSpPr>
            <p:spPr bwMode="auto">
              <a:xfrm>
                <a:off x="6871" y="2578"/>
                <a:ext cx="345" cy="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z</a:t>
                </a:r>
                <a:r>
                  <a:rPr kumimoji="0" lang="pl-PL" sz="2000" b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4</a:t>
                </a:r>
                <a:endPara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25671" name="AutoShape 71"/>
              <p:cNvCxnSpPr>
                <a:cxnSpLocks noChangeShapeType="1"/>
              </p:cNvCxnSpPr>
              <p:nvPr/>
            </p:nvCxnSpPr>
            <p:spPr bwMode="auto">
              <a:xfrm flipH="1">
                <a:off x="5146" y="3703"/>
                <a:ext cx="254" cy="8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72" name="AutoShape 72"/>
              <p:cNvCxnSpPr>
                <a:cxnSpLocks noChangeShapeType="1"/>
              </p:cNvCxnSpPr>
              <p:nvPr/>
            </p:nvCxnSpPr>
            <p:spPr bwMode="auto">
              <a:xfrm flipV="1">
                <a:off x="6389" y="2238"/>
                <a:ext cx="117" cy="110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73" name="AutoShape 73"/>
              <p:cNvCxnSpPr>
                <a:cxnSpLocks noChangeShapeType="1"/>
              </p:cNvCxnSpPr>
              <p:nvPr/>
            </p:nvCxnSpPr>
            <p:spPr bwMode="auto">
              <a:xfrm flipH="1" flipV="1">
                <a:off x="5307" y="4493"/>
                <a:ext cx="996" cy="66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74" name="AutoShape 74"/>
              <p:cNvCxnSpPr>
                <a:cxnSpLocks noChangeShapeType="1"/>
              </p:cNvCxnSpPr>
              <p:nvPr/>
            </p:nvCxnSpPr>
            <p:spPr bwMode="auto">
              <a:xfrm flipH="1" flipV="1">
                <a:off x="4816" y="2438"/>
                <a:ext cx="480" cy="52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675" name="Arc 75"/>
              <p:cNvSpPr>
                <a:spLocks/>
              </p:cNvSpPr>
              <p:nvPr/>
            </p:nvSpPr>
            <p:spPr bwMode="auto">
              <a:xfrm flipH="1">
                <a:off x="6427" y="4880"/>
                <a:ext cx="107" cy="565"/>
              </a:xfrm>
              <a:custGeom>
                <a:avLst/>
                <a:gdLst>
                  <a:gd name="G0" fmla="+- 21065 0 0"/>
                  <a:gd name="G1" fmla="+- 21600 0 0"/>
                  <a:gd name="G2" fmla="+- 21600 0 0"/>
                  <a:gd name="T0" fmla="*/ 0 w 42665"/>
                  <a:gd name="T1" fmla="*/ 16822 h 43200"/>
                  <a:gd name="T2" fmla="*/ 5247 w 42665"/>
                  <a:gd name="T3" fmla="*/ 36308 h 43200"/>
                  <a:gd name="T4" fmla="*/ 21065 w 4266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665" h="43200" fill="none" extrusionOk="0">
                    <a:moveTo>
                      <a:pt x="0" y="16822"/>
                    </a:moveTo>
                    <a:cubicBezTo>
                      <a:pt x="2231" y="6983"/>
                      <a:pt x="10976" y="-1"/>
                      <a:pt x="21065" y="0"/>
                    </a:cubicBezTo>
                    <a:cubicBezTo>
                      <a:pt x="32994" y="0"/>
                      <a:pt x="42665" y="9670"/>
                      <a:pt x="42665" y="21600"/>
                    </a:cubicBezTo>
                    <a:cubicBezTo>
                      <a:pt x="42665" y="33529"/>
                      <a:pt x="32994" y="43200"/>
                      <a:pt x="21065" y="43200"/>
                    </a:cubicBezTo>
                    <a:cubicBezTo>
                      <a:pt x="15063" y="43200"/>
                      <a:pt x="9333" y="40703"/>
                      <a:pt x="5246" y="36308"/>
                    </a:cubicBezTo>
                  </a:path>
                  <a:path w="42665" h="43200" stroke="0" extrusionOk="0">
                    <a:moveTo>
                      <a:pt x="0" y="16822"/>
                    </a:moveTo>
                    <a:cubicBezTo>
                      <a:pt x="2231" y="6983"/>
                      <a:pt x="10976" y="-1"/>
                      <a:pt x="21065" y="0"/>
                    </a:cubicBezTo>
                    <a:cubicBezTo>
                      <a:pt x="32994" y="0"/>
                      <a:pt x="42665" y="9670"/>
                      <a:pt x="42665" y="21600"/>
                    </a:cubicBezTo>
                    <a:cubicBezTo>
                      <a:pt x="42665" y="33529"/>
                      <a:pt x="32994" y="43200"/>
                      <a:pt x="21065" y="43200"/>
                    </a:cubicBezTo>
                    <a:cubicBezTo>
                      <a:pt x="15063" y="43200"/>
                      <a:pt x="9333" y="40703"/>
                      <a:pt x="5246" y="36308"/>
                    </a:cubicBezTo>
                    <a:lnTo>
                      <a:pt x="21065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 type="triangle" w="med" len="lg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5676" name="Text Box 76"/>
              <p:cNvSpPr txBox="1">
                <a:spLocks noChangeArrowheads="1"/>
              </p:cNvSpPr>
              <p:nvPr/>
            </p:nvSpPr>
            <p:spPr bwMode="auto">
              <a:xfrm>
                <a:off x="6264" y="4611"/>
                <a:ext cx="372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ω</a:t>
                </a:r>
                <a:r>
                  <a:rPr kumimoji="0" lang="pl-PL" sz="2000" b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1</a:t>
                </a:r>
                <a:endPara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cxnSp>
          <p:nvCxnSpPr>
            <p:cNvPr id="79" name="Łącznik prosty 78"/>
            <p:cNvCxnSpPr/>
            <p:nvPr/>
          </p:nvCxnSpPr>
          <p:spPr>
            <a:xfrm>
              <a:off x="6174561" y="2512243"/>
              <a:ext cx="4713" cy="11123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Łącznik prosty 79"/>
            <p:cNvCxnSpPr/>
            <p:nvPr/>
          </p:nvCxnSpPr>
          <p:spPr>
            <a:xfrm>
              <a:off x="5026058" y="2523241"/>
              <a:ext cx="4713" cy="11123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Łącznik prosty 81"/>
            <p:cNvCxnSpPr/>
            <p:nvPr/>
          </p:nvCxnSpPr>
          <p:spPr>
            <a:xfrm>
              <a:off x="5033917" y="3742441"/>
              <a:ext cx="0" cy="11170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Łącznik prosty 82"/>
            <p:cNvCxnSpPr/>
            <p:nvPr/>
          </p:nvCxnSpPr>
          <p:spPr>
            <a:xfrm>
              <a:off x="6185552" y="3748725"/>
              <a:ext cx="0" cy="11170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Prostokąt 84"/>
          <p:cNvSpPr/>
          <p:nvPr/>
        </p:nvSpPr>
        <p:spPr>
          <a:xfrm>
            <a:off x="753431" y="6057426"/>
            <a:ext cx="7314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Schemat wciągarki linowej przemysłowej (widok z góry) </a:t>
            </a:r>
            <a:endParaRPr lang="pl-PL" dirty="0"/>
          </a:p>
        </p:txBody>
      </p:sp>
      <p:sp>
        <p:nvSpPr>
          <p:cNvPr id="84" name="pole tekstowe 83"/>
          <p:cNvSpPr txBox="1"/>
          <p:nvPr/>
        </p:nvSpPr>
        <p:spPr>
          <a:xfrm>
            <a:off x="395124" y="97199"/>
            <a:ext cx="1478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Zadanie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2BFD-065F-4EBE-B427-42F71D4BD4CC}" type="slidenum">
              <a:rPr lang="pl-PL" smtClean="0"/>
              <a:pPr/>
              <a:t>46</a:t>
            </a:fld>
            <a:endParaRPr lang="pl-PL"/>
          </a:p>
        </p:txBody>
      </p:sp>
      <p:grpSp>
        <p:nvGrpSpPr>
          <p:cNvPr id="3" name="Grupa 83"/>
          <p:cNvGrpSpPr/>
          <p:nvPr/>
        </p:nvGrpSpPr>
        <p:grpSpPr>
          <a:xfrm>
            <a:off x="1815848" y="378322"/>
            <a:ext cx="4800129" cy="5178649"/>
            <a:chOff x="1844876" y="421864"/>
            <a:chExt cx="4800129" cy="5178649"/>
          </a:xfrm>
        </p:grpSpPr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1844876" y="421864"/>
              <a:ext cx="4800129" cy="5178649"/>
              <a:chOff x="4304" y="1939"/>
              <a:chExt cx="3462" cy="3735"/>
            </a:xfrm>
          </p:grpSpPr>
          <p:cxnSp>
            <p:nvCxnSpPr>
              <p:cNvPr id="25625" name="AutoShape 25"/>
              <p:cNvCxnSpPr>
                <a:cxnSpLocks noChangeShapeType="1"/>
              </p:cNvCxnSpPr>
              <p:nvPr/>
            </p:nvCxnSpPr>
            <p:spPr bwMode="auto">
              <a:xfrm>
                <a:off x="6044" y="3414"/>
                <a:ext cx="1487" cy="0"/>
              </a:xfrm>
              <a:prstGeom prst="straightConnector1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5" name="Group 3"/>
              <p:cNvGrpSpPr>
                <a:grpSpLocks/>
              </p:cNvGrpSpPr>
              <p:nvPr/>
            </p:nvGrpSpPr>
            <p:grpSpPr bwMode="auto">
              <a:xfrm>
                <a:off x="5274" y="2630"/>
                <a:ext cx="780" cy="1554"/>
                <a:chOff x="8240" y="6586"/>
                <a:chExt cx="652" cy="1299"/>
              </a:xfrm>
            </p:grpSpPr>
            <p:cxnSp>
              <p:nvCxnSpPr>
                <p:cNvPr id="25604" name="AutoShape 4"/>
                <p:cNvCxnSpPr>
                  <a:cxnSpLocks noChangeShapeType="1"/>
                </p:cNvCxnSpPr>
                <p:nvPr/>
              </p:nvCxnSpPr>
              <p:spPr bwMode="auto">
                <a:xfrm>
                  <a:off x="8244" y="6586"/>
                  <a:ext cx="0" cy="1299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05" name="AutoShape 5"/>
                <p:cNvCxnSpPr>
                  <a:cxnSpLocks noChangeShapeType="1"/>
                </p:cNvCxnSpPr>
                <p:nvPr/>
              </p:nvCxnSpPr>
              <p:spPr bwMode="auto">
                <a:xfrm>
                  <a:off x="8885" y="6586"/>
                  <a:ext cx="0" cy="1299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06" name="AutoShape 6"/>
                <p:cNvCxnSpPr>
                  <a:cxnSpLocks noChangeShapeType="1"/>
                </p:cNvCxnSpPr>
                <p:nvPr/>
              </p:nvCxnSpPr>
              <p:spPr bwMode="auto">
                <a:xfrm>
                  <a:off x="8242" y="6645"/>
                  <a:ext cx="65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07" name="AutoShape 7"/>
                <p:cNvCxnSpPr>
                  <a:cxnSpLocks noChangeShapeType="1"/>
                </p:cNvCxnSpPr>
                <p:nvPr/>
              </p:nvCxnSpPr>
              <p:spPr bwMode="auto">
                <a:xfrm>
                  <a:off x="8240" y="7821"/>
                  <a:ext cx="65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08" name="AutoShape 8"/>
                <p:cNvCxnSpPr>
                  <a:cxnSpLocks noChangeShapeType="1"/>
                </p:cNvCxnSpPr>
                <p:nvPr/>
              </p:nvCxnSpPr>
              <p:spPr bwMode="auto">
                <a:xfrm>
                  <a:off x="8296" y="6629"/>
                  <a:ext cx="71" cy="120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09" name="AutoShape 9"/>
                <p:cNvCxnSpPr>
                  <a:cxnSpLocks noChangeShapeType="1"/>
                </p:cNvCxnSpPr>
                <p:nvPr/>
              </p:nvCxnSpPr>
              <p:spPr bwMode="auto">
                <a:xfrm>
                  <a:off x="8355" y="6640"/>
                  <a:ext cx="71" cy="1193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10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8415" y="6637"/>
                  <a:ext cx="71" cy="1193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11" name="AutoShape 11"/>
                <p:cNvCxnSpPr>
                  <a:cxnSpLocks noChangeShapeType="1"/>
                </p:cNvCxnSpPr>
                <p:nvPr/>
              </p:nvCxnSpPr>
              <p:spPr bwMode="auto">
                <a:xfrm>
                  <a:off x="8479" y="6639"/>
                  <a:ext cx="71" cy="1193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12" name="AutoShape 12"/>
                <p:cNvCxnSpPr>
                  <a:cxnSpLocks noChangeShapeType="1"/>
                </p:cNvCxnSpPr>
                <p:nvPr/>
              </p:nvCxnSpPr>
              <p:spPr bwMode="auto">
                <a:xfrm>
                  <a:off x="8542" y="6636"/>
                  <a:ext cx="71" cy="1193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13" name="AutoShape 13"/>
                <p:cNvCxnSpPr>
                  <a:cxnSpLocks noChangeShapeType="1"/>
                </p:cNvCxnSpPr>
                <p:nvPr/>
              </p:nvCxnSpPr>
              <p:spPr bwMode="auto">
                <a:xfrm>
                  <a:off x="8602" y="6639"/>
                  <a:ext cx="71" cy="1193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14" name="AutoShape 14"/>
                <p:cNvCxnSpPr>
                  <a:cxnSpLocks noChangeShapeType="1"/>
                </p:cNvCxnSpPr>
                <p:nvPr/>
              </p:nvCxnSpPr>
              <p:spPr bwMode="auto">
                <a:xfrm>
                  <a:off x="8662" y="6639"/>
                  <a:ext cx="71" cy="1193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15" name="AutoShape 15"/>
                <p:cNvCxnSpPr>
                  <a:cxnSpLocks noChangeShapeType="1"/>
                </p:cNvCxnSpPr>
                <p:nvPr/>
              </p:nvCxnSpPr>
              <p:spPr bwMode="auto">
                <a:xfrm>
                  <a:off x="8722" y="6640"/>
                  <a:ext cx="71" cy="1193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16" name="AutoShape 16"/>
                <p:cNvCxnSpPr>
                  <a:cxnSpLocks noChangeShapeType="1"/>
                </p:cNvCxnSpPr>
                <p:nvPr/>
              </p:nvCxnSpPr>
              <p:spPr bwMode="auto">
                <a:xfrm>
                  <a:off x="8782" y="6640"/>
                  <a:ext cx="71" cy="1193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25617" name="AutoShape 17"/>
              <p:cNvCxnSpPr>
                <a:cxnSpLocks noChangeShapeType="1"/>
              </p:cNvCxnSpPr>
              <p:nvPr/>
            </p:nvCxnSpPr>
            <p:spPr bwMode="auto">
              <a:xfrm>
                <a:off x="5092" y="3404"/>
                <a:ext cx="191" cy="0"/>
              </a:xfrm>
              <a:prstGeom prst="straightConnector1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18" name="AutoShape 18"/>
              <p:cNvCxnSpPr>
                <a:cxnSpLocks noChangeShapeType="1"/>
              </p:cNvCxnSpPr>
              <p:nvPr/>
            </p:nvCxnSpPr>
            <p:spPr bwMode="auto">
              <a:xfrm flipH="1">
                <a:off x="5100" y="3367"/>
                <a:ext cx="161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19" name="AutoShape 19"/>
              <p:cNvCxnSpPr>
                <a:cxnSpLocks noChangeShapeType="1"/>
              </p:cNvCxnSpPr>
              <p:nvPr/>
            </p:nvCxnSpPr>
            <p:spPr bwMode="auto">
              <a:xfrm flipH="1">
                <a:off x="5100" y="3444"/>
                <a:ext cx="161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20" name="AutoShape 20"/>
              <p:cNvCxnSpPr>
                <a:cxnSpLocks noChangeShapeType="1"/>
              </p:cNvCxnSpPr>
              <p:nvPr/>
            </p:nvCxnSpPr>
            <p:spPr bwMode="auto">
              <a:xfrm flipH="1">
                <a:off x="6095" y="3457"/>
                <a:ext cx="16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21" name="AutoShape 21"/>
              <p:cNvCxnSpPr>
                <a:cxnSpLocks noChangeShapeType="1"/>
              </p:cNvCxnSpPr>
              <p:nvPr/>
            </p:nvCxnSpPr>
            <p:spPr bwMode="auto">
              <a:xfrm flipH="1">
                <a:off x="6513" y="3457"/>
                <a:ext cx="161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22" name="AutoShape 22"/>
              <p:cNvCxnSpPr>
                <a:cxnSpLocks noChangeShapeType="1"/>
              </p:cNvCxnSpPr>
              <p:nvPr/>
            </p:nvCxnSpPr>
            <p:spPr bwMode="auto">
              <a:xfrm flipH="1">
                <a:off x="6513" y="3377"/>
                <a:ext cx="161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23" name="AutoShape 23"/>
              <p:cNvCxnSpPr>
                <a:cxnSpLocks noChangeShapeType="1"/>
              </p:cNvCxnSpPr>
              <p:nvPr/>
            </p:nvCxnSpPr>
            <p:spPr bwMode="auto">
              <a:xfrm flipH="1">
                <a:off x="6095" y="3375"/>
                <a:ext cx="16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24" name="AutoShape 24"/>
              <p:cNvCxnSpPr>
                <a:cxnSpLocks noChangeShapeType="1"/>
              </p:cNvCxnSpPr>
              <p:nvPr/>
            </p:nvCxnSpPr>
            <p:spPr bwMode="auto">
              <a:xfrm flipH="1">
                <a:off x="7342" y="3376"/>
                <a:ext cx="161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626" name="Rectangle 26"/>
              <p:cNvSpPr>
                <a:spLocks noChangeArrowheads="1"/>
              </p:cNvSpPr>
              <p:nvPr/>
            </p:nvSpPr>
            <p:spPr bwMode="auto">
              <a:xfrm>
                <a:off x="6310" y="3231"/>
                <a:ext cx="171" cy="339"/>
              </a:xfrm>
              <a:prstGeom prst="rect">
                <a:avLst/>
              </a:prstGeom>
              <a:blipFill>
                <a:blip r:embed="rId2">
                  <a:lum bright="20000"/>
                </a:blip>
                <a:tile tx="0" ty="0" sx="100000" sy="100000" flip="none" algn="tl"/>
              </a:blip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cxnSp>
            <p:nvCxnSpPr>
              <p:cNvPr id="25627" name="AutoShape 27"/>
              <p:cNvCxnSpPr>
                <a:cxnSpLocks noChangeShapeType="1"/>
              </p:cNvCxnSpPr>
              <p:nvPr/>
            </p:nvCxnSpPr>
            <p:spPr bwMode="auto">
              <a:xfrm>
                <a:off x="7163" y="2760"/>
                <a:ext cx="0" cy="1811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28" name="AutoShape 28"/>
              <p:cNvCxnSpPr>
                <a:cxnSpLocks noChangeShapeType="1"/>
              </p:cNvCxnSpPr>
              <p:nvPr/>
            </p:nvCxnSpPr>
            <p:spPr bwMode="auto">
              <a:xfrm>
                <a:off x="7091" y="2760"/>
                <a:ext cx="147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29" name="AutoShape 29"/>
              <p:cNvCxnSpPr>
                <a:cxnSpLocks noChangeShapeType="1"/>
              </p:cNvCxnSpPr>
              <p:nvPr/>
            </p:nvCxnSpPr>
            <p:spPr bwMode="auto">
              <a:xfrm>
                <a:off x="7097" y="4579"/>
                <a:ext cx="147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30" name="AutoShape 30"/>
              <p:cNvCxnSpPr>
                <a:cxnSpLocks noChangeShapeType="1"/>
              </p:cNvCxnSpPr>
              <p:nvPr/>
            </p:nvCxnSpPr>
            <p:spPr bwMode="auto">
              <a:xfrm>
                <a:off x="7086" y="4011"/>
                <a:ext cx="147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31" name="AutoShape 31"/>
              <p:cNvCxnSpPr>
                <a:cxnSpLocks noChangeShapeType="1"/>
              </p:cNvCxnSpPr>
              <p:nvPr/>
            </p:nvCxnSpPr>
            <p:spPr bwMode="auto">
              <a:xfrm>
                <a:off x="6501" y="4293"/>
                <a:ext cx="1016" cy="0"/>
              </a:xfrm>
              <a:prstGeom prst="straightConnector1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32" name="AutoShape 32"/>
              <p:cNvCxnSpPr>
                <a:cxnSpLocks noChangeShapeType="1"/>
              </p:cNvCxnSpPr>
              <p:nvPr/>
            </p:nvCxnSpPr>
            <p:spPr bwMode="auto">
              <a:xfrm flipH="1">
                <a:off x="6516" y="4341"/>
                <a:ext cx="161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33" name="AutoShape 33"/>
              <p:cNvCxnSpPr>
                <a:cxnSpLocks noChangeShapeType="1"/>
              </p:cNvCxnSpPr>
              <p:nvPr/>
            </p:nvCxnSpPr>
            <p:spPr bwMode="auto">
              <a:xfrm flipH="1">
                <a:off x="6516" y="4253"/>
                <a:ext cx="161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34" name="AutoShape 34"/>
              <p:cNvCxnSpPr>
                <a:cxnSpLocks noChangeShapeType="1"/>
              </p:cNvCxnSpPr>
              <p:nvPr/>
            </p:nvCxnSpPr>
            <p:spPr bwMode="auto">
              <a:xfrm flipH="1">
                <a:off x="7348" y="4335"/>
                <a:ext cx="16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35" name="AutoShape 35"/>
              <p:cNvCxnSpPr>
                <a:cxnSpLocks noChangeShapeType="1"/>
              </p:cNvCxnSpPr>
              <p:nvPr/>
            </p:nvCxnSpPr>
            <p:spPr bwMode="auto">
              <a:xfrm flipH="1">
                <a:off x="7353" y="4253"/>
                <a:ext cx="16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36" name="AutoShape 36"/>
              <p:cNvCxnSpPr>
                <a:cxnSpLocks noChangeShapeType="1"/>
              </p:cNvCxnSpPr>
              <p:nvPr/>
            </p:nvCxnSpPr>
            <p:spPr bwMode="auto">
              <a:xfrm>
                <a:off x="6034" y="5184"/>
                <a:ext cx="1488" cy="0"/>
              </a:xfrm>
              <a:prstGeom prst="straightConnector1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37" name="AutoShape 37"/>
              <p:cNvCxnSpPr>
                <a:cxnSpLocks noChangeShapeType="1"/>
              </p:cNvCxnSpPr>
              <p:nvPr/>
            </p:nvCxnSpPr>
            <p:spPr bwMode="auto">
              <a:xfrm flipH="1">
                <a:off x="7348" y="5144"/>
                <a:ext cx="16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38" name="AutoShape 38"/>
              <p:cNvCxnSpPr>
                <a:cxnSpLocks noChangeShapeType="1"/>
              </p:cNvCxnSpPr>
              <p:nvPr/>
            </p:nvCxnSpPr>
            <p:spPr bwMode="auto">
              <a:xfrm flipH="1">
                <a:off x="7352" y="5226"/>
                <a:ext cx="16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39" name="AutoShape 39"/>
              <p:cNvCxnSpPr>
                <a:cxnSpLocks noChangeShapeType="1"/>
              </p:cNvCxnSpPr>
              <p:nvPr/>
            </p:nvCxnSpPr>
            <p:spPr bwMode="auto">
              <a:xfrm flipH="1">
                <a:off x="6522" y="5145"/>
                <a:ext cx="161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40" name="AutoShape 40"/>
              <p:cNvCxnSpPr>
                <a:cxnSpLocks noChangeShapeType="1"/>
              </p:cNvCxnSpPr>
              <p:nvPr/>
            </p:nvCxnSpPr>
            <p:spPr bwMode="auto">
              <a:xfrm flipH="1">
                <a:off x="6522" y="5226"/>
                <a:ext cx="161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41" name="AutoShape 41"/>
              <p:cNvCxnSpPr>
                <a:cxnSpLocks noChangeShapeType="1"/>
              </p:cNvCxnSpPr>
              <p:nvPr/>
            </p:nvCxnSpPr>
            <p:spPr bwMode="auto">
              <a:xfrm>
                <a:off x="6871" y="3704"/>
                <a:ext cx="0" cy="1753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42" name="AutoShape 42"/>
              <p:cNvCxnSpPr>
                <a:cxnSpLocks noChangeShapeType="1"/>
              </p:cNvCxnSpPr>
              <p:nvPr/>
            </p:nvCxnSpPr>
            <p:spPr bwMode="auto">
              <a:xfrm>
                <a:off x="6795" y="4914"/>
                <a:ext cx="147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43" name="AutoShape 43"/>
              <p:cNvCxnSpPr>
                <a:cxnSpLocks noChangeShapeType="1"/>
              </p:cNvCxnSpPr>
              <p:nvPr/>
            </p:nvCxnSpPr>
            <p:spPr bwMode="auto">
              <a:xfrm>
                <a:off x="6793" y="5461"/>
                <a:ext cx="147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44" name="AutoShape 44"/>
              <p:cNvCxnSpPr>
                <a:cxnSpLocks noChangeShapeType="1"/>
              </p:cNvCxnSpPr>
              <p:nvPr/>
            </p:nvCxnSpPr>
            <p:spPr bwMode="auto">
              <a:xfrm>
                <a:off x="6796" y="3704"/>
                <a:ext cx="147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47" name="AutoShape 47"/>
              <p:cNvCxnSpPr>
                <a:cxnSpLocks noChangeShapeType="1"/>
              </p:cNvCxnSpPr>
              <p:nvPr/>
            </p:nvCxnSpPr>
            <p:spPr bwMode="auto">
              <a:xfrm flipH="1">
                <a:off x="7339" y="3456"/>
                <a:ext cx="16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650" name="Arc 50"/>
              <p:cNvSpPr>
                <a:spLocks/>
              </p:cNvSpPr>
              <p:nvPr/>
            </p:nvSpPr>
            <p:spPr bwMode="auto">
              <a:xfrm flipV="1">
                <a:off x="7336" y="5573"/>
                <a:ext cx="101" cy="10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5651" name="Arc 51"/>
              <p:cNvSpPr>
                <a:spLocks/>
              </p:cNvSpPr>
              <p:nvPr/>
            </p:nvSpPr>
            <p:spPr bwMode="auto">
              <a:xfrm>
                <a:off x="7324" y="2637"/>
                <a:ext cx="101" cy="10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5652" name="Arc 52"/>
              <p:cNvSpPr>
                <a:spLocks/>
              </p:cNvSpPr>
              <p:nvPr/>
            </p:nvSpPr>
            <p:spPr bwMode="auto">
              <a:xfrm flipH="1">
                <a:off x="6596" y="2637"/>
                <a:ext cx="101" cy="1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cxnSp>
            <p:nvCxnSpPr>
              <p:cNvPr id="25653" name="AutoShape 53"/>
              <p:cNvCxnSpPr>
                <a:cxnSpLocks noChangeShapeType="1"/>
              </p:cNvCxnSpPr>
              <p:nvPr/>
            </p:nvCxnSpPr>
            <p:spPr bwMode="auto">
              <a:xfrm>
                <a:off x="6597" y="2735"/>
                <a:ext cx="0" cy="64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54" name="AutoShape 54"/>
              <p:cNvCxnSpPr>
                <a:cxnSpLocks noChangeShapeType="1"/>
              </p:cNvCxnSpPr>
              <p:nvPr/>
            </p:nvCxnSpPr>
            <p:spPr bwMode="auto">
              <a:xfrm>
                <a:off x="7425" y="2734"/>
                <a:ext cx="0" cy="64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55" name="AutoShape 55"/>
              <p:cNvCxnSpPr>
                <a:cxnSpLocks noChangeShapeType="1"/>
              </p:cNvCxnSpPr>
              <p:nvPr/>
            </p:nvCxnSpPr>
            <p:spPr bwMode="auto">
              <a:xfrm>
                <a:off x="6673" y="2638"/>
                <a:ext cx="65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656" name="Arc 56"/>
              <p:cNvSpPr>
                <a:spLocks/>
              </p:cNvSpPr>
              <p:nvPr/>
            </p:nvSpPr>
            <p:spPr bwMode="auto">
              <a:xfrm flipH="1" flipV="1">
                <a:off x="6603" y="5573"/>
                <a:ext cx="100" cy="1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cxnSp>
            <p:nvCxnSpPr>
              <p:cNvPr id="25657" name="AutoShape 57"/>
              <p:cNvCxnSpPr>
                <a:cxnSpLocks noChangeShapeType="1"/>
              </p:cNvCxnSpPr>
              <p:nvPr/>
            </p:nvCxnSpPr>
            <p:spPr bwMode="auto">
              <a:xfrm flipV="1">
                <a:off x="7438" y="5234"/>
                <a:ext cx="0" cy="353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58" name="AutoShape 58"/>
              <p:cNvCxnSpPr>
                <a:cxnSpLocks noChangeShapeType="1"/>
              </p:cNvCxnSpPr>
              <p:nvPr/>
            </p:nvCxnSpPr>
            <p:spPr bwMode="auto">
              <a:xfrm flipV="1">
                <a:off x="6604" y="5228"/>
                <a:ext cx="0" cy="353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59" name="AutoShape 59"/>
              <p:cNvCxnSpPr>
                <a:cxnSpLocks noChangeShapeType="1"/>
              </p:cNvCxnSpPr>
              <p:nvPr/>
            </p:nvCxnSpPr>
            <p:spPr bwMode="auto">
              <a:xfrm>
                <a:off x="6684" y="5673"/>
                <a:ext cx="675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660" name="Rectangle 60"/>
              <p:cNvSpPr>
                <a:spLocks noChangeArrowheads="1"/>
              </p:cNvSpPr>
              <p:nvPr/>
            </p:nvSpPr>
            <p:spPr bwMode="auto">
              <a:xfrm>
                <a:off x="5284" y="4904"/>
                <a:ext cx="852" cy="552"/>
              </a:xfrm>
              <a:prstGeom prst="rect">
                <a:avLst/>
              </a:prstGeom>
              <a:blipFill>
                <a:blip r:embed="rId3">
                  <a:lum bright="-4000"/>
                </a:blip>
                <a:tile tx="0" ty="0" sx="100000" sy="100000" flip="none" algn="tl"/>
              </a:blip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5661" name="Rectangle 61"/>
              <p:cNvSpPr>
                <a:spLocks noChangeArrowheads="1"/>
              </p:cNvSpPr>
              <p:nvPr/>
            </p:nvSpPr>
            <p:spPr bwMode="auto">
              <a:xfrm>
                <a:off x="6243" y="5046"/>
                <a:ext cx="138" cy="266"/>
              </a:xfrm>
              <a:prstGeom prst="rect">
                <a:avLst/>
              </a:prstGeom>
              <a:blipFill>
                <a:blip r:embed="rId2">
                  <a:lum bright="18000"/>
                </a:blip>
                <a:tile tx="0" ty="0" sx="100000" sy="100000" flip="none" algn="tl"/>
              </a:blip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5662" name="Text Box 62"/>
              <p:cNvSpPr txBox="1">
                <a:spLocks noChangeArrowheads="1"/>
              </p:cNvSpPr>
              <p:nvPr/>
            </p:nvSpPr>
            <p:spPr bwMode="auto">
              <a:xfrm>
                <a:off x="4619" y="4241"/>
                <a:ext cx="1265" cy="5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sprzęgło luźne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zębate</a:t>
                </a:r>
                <a:endPara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663" name="Text Box 63"/>
              <p:cNvSpPr txBox="1">
                <a:spLocks noChangeArrowheads="1"/>
              </p:cNvSpPr>
              <p:nvPr/>
            </p:nvSpPr>
            <p:spPr bwMode="auto">
              <a:xfrm>
                <a:off x="6313" y="1939"/>
                <a:ext cx="1453" cy="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sprzęgło luźne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     zębate</a:t>
                </a:r>
                <a:endParaRPr kumimoji="0" lang="pl-PL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664" name="Text Box 64"/>
              <p:cNvSpPr txBox="1">
                <a:spLocks noChangeArrowheads="1"/>
              </p:cNvSpPr>
              <p:nvPr/>
            </p:nvSpPr>
            <p:spPr bwMode="auto">
              <a:xfrm>
                <a:off x="4304" y="2209"/>
                <a:ext cx="712" cy="3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bęben</a:t>
                </a:r>
                <a:endPara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665" name="Text Box 65"/>
              <p:cNvSpPr txBox="1">
                <a:spLocks noChangeArrowheads="1"/>
              </p:cNvSpPr>
              <p:nvPr/>
            </p:nvSpPr>
            <p:spPr bwMode="auto">
              <a:xfrm>
                <a:off x="5253" y="5079"/>
                <a:ext cx="1106" cy="4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silnik</a:t>
                </a:r>
                <a:endParaRPr kumimoji="0" lang="pl-PL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666" name="Text Box 66"/>
              <p:cNvSpPr txBox="1">
                <a:spLocks noChangeArrowheads="1"/>
              </p:cNvSpPr>
              <p:nvPr/>
            </p:nvSpPr>
            <p:spPr bwMode="auto">
              <a:xfrm>
                <a:off x="4750" y="3656"/>
                <a:ext cx="449" cy="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lina</a:t>
                </a:r>
                <a:endPara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667" name="Text Box 67"/>
              <p:cNvSpPr txBox="1">
                <a:spLocks noChangeArrowheads="1"/>
              </p:cNvSpPr>
              <p:nvPr/>
            </p:nvSpPr>
            <p:spPr bwMode="auto">
              <a:xfrm>
                <a:off x="6862" y="5196"/>
                <a:ext cx="340" cy="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z</a:t>
                </a:r>
                <a:r>
                  <a:rPr kumimoji="0" lang="pl-PL" sz="2000" b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1</a:t>
                </a:r>
                <a:endPara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668" name="Text Box 68"/>
              <p:cNvSpPr txBox="1">
                <a:spLocks noChangeArrowheads="1"/>
              </p:cNvSpPr>
              <p:nvPr/>
            </p:nvSpPr>
            <p:spPr bwMode="auto">
              <a:xfrm>
                <a:off x="6603" y="3423"/>
                <a:ext cx="321" cy="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z</a:t>
                </a:r>
                <a:r>
                  <a:rPr kumimoji="0" lang="pl-PL" sz="2000" b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2</a:t>
                </a:r>
                <a:endPara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669" name="Text Box 69"/>
              <p:cNvSpPr txBox="1">
                <a:spLocks noChangeArrowheads="1"/>
              </p:cNvSpPr>
              <p:nvPr/>
            </p:nvSpPr>
            <p:spPr bwMode="auto">
              <a:xfrm>
                <a:off x="7062" y="4499"/>
                <a:ext cx="304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z</a:t>
                </a:r>
                <a:r>
                  <a:rPr kumimoji="0" lang="pl-PL" sz="2000" b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3</a:t>
                </a:r>
                <a:endPara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670" name="Text Box 70"/>
              <p:cNvSpPr txBox="1">
                <a:spLocks noChangeArrowheads="1"/>
              </p:cNvSpPr>
              <p:nvPr/>
            </p:nvSpPr>
            <p:spPr bwMode="auto">
              <a:xfrm>
                <a:off x="6871" y="2578"/>
                <a:ext cx="345" cy="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z</a:t>
                </a:r>
                <a:r>
                  <a:rPr kumimoji="0" lang="pl-PL" sz="2000" b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4</a:t>
                </a:r>
                <a:endPara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25671" name="AutoShape 71"/>
              <p:cNvCxnSpPr>
                <a:cxnSpLocks noChangeShapeType="1"/>
              </p:cNvCxnSpPr>
              <p:nvPr/>
            </p:nvCxnSpPr>
            <p:spPr bwMode="auto">
              <a:xfrm flipH="1">
                <a:off x="5146" y="3703"/>
                <a:ext cx="254" cy="8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72" name="AutoShape 72"/>
              <p:cNvCxnSpPr>
                <a:cxnSpLocks noChangeShapeType="1"/>
              </p:cNvCxnSpPr>
              <p:nvPr/>
            </p:nvCxnSpPr>
            <p:spPr bwMode="auto">
              <a:xfrm flipV="1">
                <a:off x="6389" y="2238"/>
                <a:ext cx="117" cy="110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73" name="AutoShape 73"/>
              <p:cNvCxnSpPr>
                <a:cxnSpLocks noChangeShapeType="1"/>
              </p:cNvCxnSpPr>
              <p:nvPr/>
            </p:nvCxnSpPr>
            <p:spPr bwMode="auto">
              <a:xfrm flipH="1" flipV="1">
                <a:off x="5307" y="4493"/>
                <a:ext cx="996" cy="66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74" name="AutoShape 74"/>
              <p:cNvCxnSpPr>
                <a:cxnSpLocks noChangeShapeType="1"/>
              </p:cNvCxnSpPr>
              <p:nvPr/>
            </p:nvCxnSpPr>
            <p:spPr bwMode="auto">
              <a:xfrm flipH="1" flipV="1">
                <a:off x="4816" y="2438"/>
                <a:ext cx="480" cy="52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675" name="Arc 75"/>
              <p:cNvSpPr>
                <a:spLocks/>
              </p:cNvSpPr>
              <p:nvPr/>
            </p:nvSpPr>
            <p:spPr bwMode="auto">
              <a:xfrm flipH="1">
                <a:off x="6427" y="4880"/>
                <a:ext cx="107" cy="565"/>
              </a:xfrm>
              <a:custGeom>
                <a:avLst/>
                <a:gdLst>
                  <a:gd name="G0" fmla="+- 21065 0 0"/>
                  <a:gd name="G1" fmla="+- 21600 0 0"/>
                  <a:gd name="G2" fmla="+- 21600 0 0"/>
                  <a:gd name="T0" fmla="*/ 0 w 42665"/>
                  <a:gd name="T1" fmla="*/ 16822 h 43200"/>
                  <a:gd name="T2" fmla="*/ 5247 w 42665"/>
                  <a:gd name="T3" fmla="*/ 36308 h 43200"/>
                  <a:gd name="T4" fmla="*/ 21065 w 4266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665" h="43200" fill="none" extrusionOk="0">
                    <a:moveTo>
                      <a:pt x="0" y="16822"/>
                    </a:moveTo>
                    <a:cubicBezTo>
                      <a:pt x="2231" y="6983"/>
                      <a:pt x="10976" y="-1"/>
                      <a:pt x="21065" y="0"/>
                    </a:cubicBezTo>
                    <a:cubicBezTo>
                      <a:pt x="32994" y="0"/>
                      <a:pt x="42665" y="9670"/>
                      <a:pt x="42665" y="21600"/>
                    </a:cubicBezTo>
                    <a:cubicBezTo>
                      <a:pt x="42665" y="33529"/>
                      <a:pt x="32994" y="43200"/>
                      <a:pt x="21065" y="43200"/>
                    </a:cubicBezTo>
                    <a:cubicBezTo>
                      <a:pt x="15063" y="43200"/>
                      <a:pt x="9333" y="40703"/>
                      <a:pt x="5246" y="36308"/>
                    </a:cubicBezTo>
                  </a:path>
                  <a:path w="42665" h="43200" stroke="0" extrusionOk="0">
                    <a:moveTo>
                      <a:pt x="0" y="16822"/>
                    </a:moveTo>
                    <a:cubicBezTo>
                      <a:pt x="2231" y="6983"/>
                      <a:pt x="10976" y="-1"/>
                      <a:pt x="21065" y="0"/>
                    </a:cubicBezTo>
                    <a:cubicBezTo>
                      <a:pt x="32994" y="0"/>
                      <a:pt x="42665" y="9670"/>
                      <a:pt x="42665" y="21600"/>
                    </a:cubicBezTo>
                    <a:cubicBezTo>
                      <a:pt x="42665" y="33529"/>
                      <a:pt x="32994" y="43200"/>
                      <a:pt x="21065" y="43200"/>
                    </a:cubicBezTo>
                    <a:cubicBezTo>
                      <a:pt x="15063" y="43200"/>
                      <a:pt x="9333" y="40703"/>
                      <a:pt x="5246" y="36308"/>
                    </a:cubicBezTo>
                    <a:lnTo>
                      <a:pt x="21065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 type="triangle" w="med" len="lg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5676" name="Text Box 76"/>
              <p:cNvSpPr txBox="1">
                <a:spLocks noChangeArrowheads="1"/>
              </p:cNvSpPr>
              <p:nvPr/>
            </p:nvSpPr>
            <p:spPr bwMode="auto">
              <a:xfrm>
                <a:off x="6264" y="4611"/>
                <a:ext cx="372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ω</a:t>
                </a:r>
                <a:r>
                  <a:rPr kumimoji="0" lang="pl-PL" sz="2000" b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1</a:t>
                </a:r>
                <a:endPara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cxnSp>
          <p:nvCxnSpPr>
            <p:cNvPr id="79" name="Łącznik prosty 78"/>
            <p:cNvCxnSpPr/>
            <p:nvPr/>
          </p:nvCxnSpPr>
          <p:spPr>
            <a:xfrm>
              <a:off x="6174561" y="2512243"/>
              <a:ext cx="4713" cy="11123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Łącznik prosty 79"/>
            <p:cNvCxnSpPr/>
            <p:nvPr/>
          </p:nvCxnSpPr>
          <p:spPr>
            <a:xfrm>
              <a:off x="5026058" y="2523241"/>
              <a:ext cx="4713" cy="11123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Łącznik prosty 81"/>
            <p:cNvCxnSpPr/>
            <p:nvPr/>
          </p:nvCxnSpPr>
          <p:spPr>
            <a:xfrm>
              <a:off x="5033917" y="3742441"/>
              <a:ext cx="0" cy="11170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Łącznik prosty 82"/>
            <p:cNvCxnSpPr/>
            <p:nvPr/>
          </p:nvCxnSpPr>
          <p:spPr>
            <a:xfrm>
              <a:off x="6185552" y="3748725"/>
              <a:ext cx="0" cy="11170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Prostokąt 84"/>
          <p:cNvSpPr/>
          <p:nvPr/>
        </p:nvSpPr>
        <p:spPr>
          <a:xfrm>
            <a:off x="753431" y="6057426"/>
            <a:ext cx="7314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Schemat wciągarki linowej przemysłowej (widok z góry) </a:t>
            </a:r>
            <a:endParaRPr lang="pl-PL" dirty="0"/>
          </a:p>
        </p:txBody>
      </p:sp>
      <p:sp>
        <p:nvSpPr>
          <p:cNvPr id="84" name="pole tekstowe 83"/>
          <p:cNvSpPr txBox="1"/>
          <p:nvPr/>
        </p:nvSpPr>
        <p:spPr>
          <a:xfrm>
            <a:off x="395124" y="97199"/>
            <a:ext cx="1478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Zadanie</a:t>
            </a:r>
            <a:endParaRPr lang="pl-PL" dirty="0"/>
          </a:p>
        </p:txBody>
      </p:sp>
      <p:sp>
        <p:nvSpPr>
          <p:cNvPr id="81" name="Dowolny kształt 80"/>
          <p:cNvSpPr/>
          <p:nvPr/>
        </p:nvSpPr>
        <p:spPr>
          <a:xfrm>
            <a:off x="4585063" y="4354285"/>
            <a:ext cx="2338251" cy="1095104"/>
          </a:xfrm>
          <a:custGeom>
            <a:avLst/>
            <a:gdLst>
              <a:gd name="connsiteX0" fmla="*/ 2181497 w 2338251"/>
              <a:gd name="connsiteY0" fmla="*/ 60961 h 1095104"/>
              <a:gd name="connsiteX1" fmla="*/ 1946366 w 2338251"/>
              <a:gd name="connsiteY1" fmla="*/ 8709 h 1095104"/>
              <a:gd name="connsiteX2" fmla="*/ 1384663 w 2338251"/>
              <a:gd name="connsiteY2" fmla="*/ 8709 h 1095104"/>
              <a:gd name="connsiteX3" fmla="*/ 600891 w 2338251"/>
              <a:gd name="connsiteY3" fmla="*/ 60961 h 1095104"/>
              <a:gd name="connsiteX4" fmla="*/ 91440 w 2338251"/>
              <a:gd name="connsiteY4" fmla="*/ 269966 h 1095104"/>
              <a:gd name="connsiteX5" fmla="*/ 52251 w 2338251"/>
              <a:gd name="connsiteY5" fmla="*/ 818606 h 1095104"/>
              <a:gd name="connsiteX6" fmla="*/ 378823 w 2338251"/>
              <a:gd name="connsiteY6" fmla="*/ 1053738 h 1095104"/>
              <a:gd name="connsiteX7" fmla="*/ 1175657 w 2338251"/>
              <a:gd name="connsiteY7" fmla="*/ 1066801 h 1095104"/>
              <a:gd name="connsiteX8" fmla="*/ 1815737 w 2338251"/>
              <a:gd name="connsiteY8" fmla="*/ 962298 h 1095104"/>
              <a:gd name="connsiteX9" fmla="*/ 2259874 w 2338251"/>
              <a:gd name="connsiteY9" fmla="*/ 609601 h 1095104"/>
              <a:gd name="connsiteX10" fmla="*/ 2286000 w 2338251"/>
              <a:gd name="connsiteY10" fmla="*/ 178526 h 1095104"/>
              <a:gd name="connsiteX11" fmla="*/ 2181497 w 2338251"/>
              <a:gd name="connsiteY11" fmla="*/ 60961 h 109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38251" h="1095104">
                <a:moveTo>
                  <a:pt x="2181497" y="60961"/>
                </a:moveTo>
                <a:cubicBezTo>
                  <a:pt x="2124891" y="32658"/>
                  <a:pt x="2079172" y="17418"/>
                  <a:pt x="1946366" y="8709"/>
                </a:cubicBezTo>
                <a:cubicBezTo>
                  <a:pt x="1813560" y="0"/>
                  <a:pt x="1608909" y="0"/>
                  <a:pt x="1384663" y="8709"/>
                </a:cubicBezTo>
                <a:cubicBezTo>
                  <a:pt x="1160417" y="17418"/>
                  <a:pt x="816428" y="17418"/>
                  <a:pt x="600891" y="60961"/>
                </a:cubicBezTo>
                <a:cubicBezTo>
                  <a:pt x="385354" y="104504"/>
                  <a:pt x="182880" y="143692"/>
                  <a:pt x="91440" y="269966"/>
                </a:cubicBezTo>
                <a:cubicBezTo>
                  <a:pt x="0" y="396240"/>
                  <a:pt x="4354" y="687977"/>
                  <a:pt x="52251" y="818606"/>
                </a:cubicBezTo>
                <a:cubicBezTo>
                  <a:pt x="100148" y="949235"/>
                  <a:pt x="191589" y="1012372"/>
                  <a:pt x="378823" y="1053738"/>
                </a:cubicBezTo>
                <a:cubicBezTo>
                  <a:pt x="566057" y="1095104"/>
                  <a:pt x="936171" y="1082041"/>
                  <a:pt x="1175657" y="1066801"/>
                </a:cubicBezTo>
                <a:cubicBezTo>
                  <a:pt x="1415143" y="1051561"/>
                  <a:pt x="1635034" y="1038498"/>
                  <a:pt x="1815737" y="962298"/>
                </a:cubicBezTo>
                <a:cubicBezTo>
                  <a:pt x="1996440" y="886098"/>
                  <a:pt x="2181497" y="740230"/>
                  <a:pt x="2259874" y="609601"/>
                </a:cubicBezTo>
                <a:cubicBezTo>
                  <a:pt x="2338251" y="478972"/>
                  <a:pt x="2305594" y="269966"/>
                  <a:pt x="2286000" y="178526"/>
                </a:cubicBezTo>
                <a:cubicBezTo>
                  <a:pt x="2266406" y="87086"/>
                  <a:pt x="2238103" y="89264"/>
                  <a:pt x="2181497" y="60961"/>
                </a:cubicBez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2BFD-065F-4EBE-B427-42F71D4BD4CC}" type="slidenum">
              <a:rPr lang="pl-PL" smtClean="0"/>
              <a:pPr/>
              <a:t>47</a:t>
            </a:fld>
            <a:endParaRPr lang="pl-PL"/>
          </a:p>
        </p:txBody>
      </p:sp>
      <p:sp>
        <p:nvSpPr>
          <p:cNvPr id="1002" name="Prostokąt 1001"/>
          <p:cNvSpPr/>
          <p:nvPr/>
        </p:nvSpPr>
        <p:spPr>
          <a:xfrm>
            <a:off x="343873" y="5884340"/>
            <a:ext cx="84252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Zespół wałka wejściowego przekładni zastosowanej we wciągarce</a:t>
            </a:r>
          </a:p>
          <a:p>
            <a:r>
              <a:rPr lang="pl-PL" dirty="0" smtClean="0"/>
              <a:t>(rysunek techniczny)</a:t>
            </a:r>
            <a:endParaRPr lang="pl-PL" dirty="0"/>
          </a:p>
        </p:txBody>
      </p:sp>
      <p:grpSp>
        <p:nvGrpSpPr>
          <p:cNvPr id="730" name="Grupa 729"/>
          <p:cNvGrpSpPr/>
          <p:nvPr/>
        </p:nvGrpSpPr>
        <p:grpSpPr>
          <a:xfrm>
            <a:off x="462388" y="44407"/>
            <a:ext cx="7844087" cy="5899187"/>
            <a:chOff x="462388" y="553864"/>
            <a:chExt cx="7844087" cy="5899187"/>
          </a:xfrm>
        </p:grpSpPr>
        <p:sp>
          <p:nvSpPr>
            <p:cNvPr id="27083" name="AutoShape 459"/>
            <p:cNvSpPr>
              <a:spLocks noChangeArrowheads="1"/>
            </p:cNvSpPr>
            <p:nvPr/>
          </p:nvSpPr>
          <p:spPr bwMode="auto">
            <a:xfrm>
              <a:off x="2688592" y="3820262"/>
              <a:ext cx="72616" cy="93920"/>
            </a:xfrm>
            <a:custGeom>
              <a:avLst/>
              <a:gdLst>
                <a:gd name="G0" fmla="+- 3456 0 0"/>
                <a:gd name="G1" fmla="+- 21600 0 3456"/>
                <a:gd name="G2" fmla="*/ 3456 1 2"/>
                <a:gd name="G3" fmla="+- 21600 0 G2"/>
                <a:gd name="G4" fmla="+/ 3456 21600 2"/>
                <a:gd name="G5" fmla="+/ G1 0 2"/>
                <a:gd name="G6" fmla="*/ 21600 21600 3456"/>
                <a:gd name="G7" fmla="*/ G6 1 2"/>
                <a:gd name="G8" fmla="+- 21600 0 G7"/>
                <a:gd name="G9" fmla="*/ 21600 1 2"/>
                <a:gd name="G10" fmla="+- 3456 0 G9"/>
                <a:gd name="G11" fmla="?: G10 G8 0"/>
                <a:gd name="G12" fmla="?: G10 G7 21600"/>
                <a:gd name="T0" fmla="*/ 19872 w 21600"/>
                <a:gd name="T1" fmla="*/ 10800 h 21600"/>
                <a:gd name="T2" fmla="*/ 10800 w 21600"/>
                <a:gd name="T3" fmla="*/ 21600 h 21600"/>
                <a:gd name="T4" fmla="*/ 1728 w 21600"/>
                <a:gd name="T5" fmla="*/ 10800 h 21600"/>
                <a:gd name="T6" fmla="*/ 10800 w 21600"/>
                <a:gd name="T7" fmla="*/ 0 h 21600"/>
                <a:gd name="T8" fmla="*/ 3528 w 21600"/>
                <a:gd name="T9" fmla="*/ 3528 h 21600"/>
                <a:gd name="T10" fmla="*/ 18072 w 21600"/>
                <a:gd name="T11" fmla="*/ 1807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456" y="21600"/>
                  </a:lnTo>
                  <a:lnTo>
                    <a:pt x="181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993" name="AutoShape 229"/>
            <p:cNvCxnSpPr>
              <a:cxnSpLocks noChangeShapeType="1"/>
            </p:cNvCxnSpPr>
            <p:nvPr/>
          </p:nvCxnSpPr>
          <p:spPr bwMode="auto">
            <a:xfrm flipV="1">
              <a:off x="7438737" y="3813589"/>
              <a:ext cx="108360" cy="10959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92" name="AutoShape 228"/>
            <p:cNvCxnSpPr>
              <a:cxnSpLocks noChangeShapeType="1"/>
            </p:cNvCxnSpPr>
            <p:nvPr/>
          </p:nvCxnSpPr>
          <p:spPr bwMode="auto">
            <a:xfrm flipV="1">
              <a:off x="7388818" y="3813589"/>
              <a:ext cx="113230" cy="1144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789" name="Oval 165"/>
            <p:cNvSpPr>
              <a:spLocks noChangeArrowheads="1"/>
            </p:cNvSpPr>
            <p:nvPr/>
          </p:nvSpPr>
          <p:spPr bwMode="auto">
            <a:xfrm flipH="1">
              <a:off x="7339758" y="3888953"/>
              <a:ext cx="185064" cy="183875"/>
            </a:xfrm>
            <a:prstGeom prst="ellipse">
              <a:avLst/>
            </a:prstGeom>
            <a:blipFill>
              <a:blip r:embed="rId2" cstate="print"/>
              <a:tile tx="0" ty="0" sx="100000" sy="100000" flip="none" algn="tl"/>
            </a:blip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6854" name="AutoShape 230"/>
            <p:cNvCxnSpPr>
              <a:cxnSpLocks noChangeShapeType="1"/>
            </p:cNvCxnSpPr>
            <p:nvPr/>
          </p:nvCxnSpPr>
          <p:spPr bwMode="auto">
            <a:xfrm flipH="1">
              <a:off x="7294710" y="2916000"/>
              <a:ext cx="101055" cy="10228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53" name="AutoShape 229"/>
            <p:cNvCxnSpPr>
              <a:cxnSpLocks noChangeShapeType="1"/>
            </p:cNvCxnSpPr>
            <p:nvPr/>
          </p:nvCxnSpPr>
          <p:spPr bwMode="auto">
            <a:xfrm flipH="1">
              <a:off x="7339758" y="2908694"/>
              <a:ext cx="108360" cy="10959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4" name="Grupa 980"/>
            <p:cNvGrpSpPr/>
            <p:nvPr/>
          </p:nvGrpSpPr>
          <p:grpSpPr>
            <a:xfrm>
              <a:off x="7267066" y="4039562"/>
              <a:ext cx="354553" cy="123813"/>
              <a:chOff x="6213253" y="4429166"/>
              <a:chExt cx="354553" cy="123813"/>
            </a:xfrm>
          </p:grpSpPr>
          <p:cxnSp>
            <p:nvCxnSpPr>
              <p:cNvPr id="971" name="AutoShape 218"/>
              <p:cNvCxnSpPr>
                <a:cxnSpLocks noChangeShapeType="1"/>
              </p:cNvCxnSpPr>
              <p:nvPr/>
            </p:nvCxnSpPr>
            <p:spPr bwMode="auto">
              <a:xfrm flipH="1" flipV="1">
                <a:off x="6213253" y="4491471"/>
                <a:ext cx="53824" cy="5383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972" name="AutoShape 219"/>
              <p:cNvCxnSpPr>
                <a:cxnSpLocks noChangeShapeType="1"/>
              </p:cNvCxnSpPr>
              <p:nvPr/>
            </p:nvCxnSpPr>
            <p:spPr bwMode="auto">
              <a:xfrm flipH="1" flipV="1">
                <a:off x="6215558" y="4443587"/>
                <a:ext cx="103873" cy="10658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973" name="AutoShape 220"/>
              <p:cNvCxnSpPr>
                <a:cxnSpLocks noChangeShapeType="1"/>
              </p:cNvCxnSpPr>
              <p:nvPr/>
            </p:nvCxnSpPr>
            <p:spPr bwMode="auto">
              <a:xfrm flipH="1" flipV="1">
                <a:off x="6248361" y="4429166"/>
                <a:ext cx="123792" cy="12381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974" name="AutoShape 221"/>
              <p:cNvCxnSpPr>
                <a:cxnSpLocks noChangeShapeType="1"/>
              </p:cNvCxnSpPr>
              <p:nvPr/>
            </p:nvCxnSpPr>
            <p:spPr bwMode="auto">
              <a:xfrm flipH="1" flipV="1">
                <a:off x="6303926" y="4435585"/>
                <a:ext cx="117375" cy="11739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975" name="AutoShape 222"/>
              <p:cNvCxnSpPr>
                <a:cxnSpLocks noChangeShapeType="1"/>
              </p:cNvCxnSpPr>
              <p:nvPr/>
            </p:nvCxnSpPr>
            <p:spPr bwMode="auto">
              <a:xfrm flipH="1" flipV="1">
                <a:off x="6369349" y="4453974"/>
                <a:ext cx="97554" cy="9900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976" name="AutoShape 223"/>
              <p:cNvCxnSpPr>
                <a:cxnSpLocks noChangeShapeType="1"/>
              </p:cNvCxnSpPr>
              <p:nvPr/>
            </p:nvCxnSpPr>
            <p:spPr bwMode="auto">
              <a:xfrm flipH="1" flipV="1">
                <a:off x="6429008" y="4466151"/>
                <a:ext cx="81782" cy="8179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977" name="AutoShape 224"/>
              <p:cNvCxnSpPr>
                <a:cxnSpLocks noChangeShapeType="1"/>
              </p:cNvCxnSpPr>
              <p:nvPr/>
            </p:nvCxnSpPr>
            <p:spPr bwMode="auto">
              <a:xfrm flipH="1" flipV="1">
                <a:off x="6457011" y="4445450"/>
                <a:ext cx="97402" cy="9741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978" name="AutoShape 225"/>
              <p:cNvCxnSpPr>
                <a:cxnSpLocks noChangeShapeType="1"/>
              </p:cNvCxnSpPr>
              <p:nvPr/>
            </p:nvCxnSpPr>
            <p:spPr bwMode="auto">
              <a:xfrm flipH="1" flipV="1">
                <a:off x="6493537" y="4434490"/>
                <a:ext cx="74269" cy="7306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27350" name="AutoShape 726"/>
            <p:cNvCxnSpPr>
              <a:cxnSpLocks noChangeShapeType="1"/>
            </p:cNvCxnSpPr>
            <p:nvPr/>
          </p:nvCxnSpPr>
          <p:spPr bwMode="auto">
            <a:xfrm flipV="1">
              <a:off x="7827987" y="2398472"/>
              <a:ext cx="1218" cy="244760"/>
            </a:xfrm>
            <a:prstGeom prst="straightConnector1">
              <a:avLst/>
            </a:prstGeom>
            <a:noFill/>
            <a:ln w="28575">
              <a:pattFill prst="ltDn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cxnSp>
          <p:nvCxnSpPr>
            <p:cNvPr id="27353" name="AutoShape 729"/>
            <p:cNvCxnSpPr>
              <a:cxnSpLocks noChangeShapeType="1"/>
            </p:cNvCxnSpPr>
            <p:nvPr/>
          </p:nvCxnSpPr>
          <p:spPr bwMode="auto">
            <a:xfrm flipV="1">
              <a:off x="7852337" y="2396037"/>
              <a:ext cx="1218" cy="26059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24" name="AutoShape 700"/>
            <p:cNvCxnSpPr>
              <a:cxnSpLocks noChangeShapeType="1"/>
            </p:cNvCxnSpPr>
            <p:nvPr/>
          </p:nvCxnSpPr>
          <p:spPr bwMode="auto">
            <a:xfrm>
              <a:off x="7836510" y="4166592"/>
              <a:ext cx="1218" cy="244760"/>
            </a:xfrm>
            <a:prstGeom prst="straightConnector1">
              <a:avLst/>
            </a:prstGeom>
            <a:noFill/>
            <a:ln w="28575">
              <a:pattFill prst="ltDn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cxnSp>
          <p:nvCxnSpPr>
            <p:cNvPr id="27333" name="AutoShape 709"/>
            <p:cNvCxnSpPr>
              <a:cxnSpLocks noChangeShapeType="1"/>
            </p:cNvCxnSpPr>
            <p:nvPr/>
          </p:nvCxnSpPr>
          <p:spPr bwMode="auto">
            <a:xfrm>
              <a:off x="7860860" y="4153197"/>
              <a:ext cx="1218" cy="26059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09" name="AutoShape 185"/>
            <p:cNvCxnSpPr>
              <a:cxnSpLocks noChangeShapeType="1"/>
            </p:cNvCxnSpPr>
            <p:nvPr/>
          </p:nvCxnSpPr>
          <p:spPr bwMode="auto">
            <a:xfrm flipH="1">
              <a:off x="7655098" y="2896517"/>
              <a:ext cx="0" cy="110324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58" name="AutoShape 234"/>
            <p:cNvCxnSpPr>
              <a:cxnSpLocks noChangeShapeType="1"/>
            </p:cNvCxnSpPr>
            <p:nvPr/>
          </p:nvCxnSpPr>
          <p:spPr bwMode="auto">
            <a:xfrm>
              <a:off x="7619789" y="2908694"/>
              <a:ext cx="29221" cy="30443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62" name="AutoShape 238"/>
            <p:cNvCxnSpPr>
              <a:cxnSpLocks noChangeShapeType="1"/>
            </p:cNvCxnSpPr>
            <p:nvPr/>
          </p:nvCxnSpPr>
          <p:spPr bwMode="auto">
            <a:xfrm>
              <a:off x="7619789" y="3014635"/>
              <a:ext cx="40178" cy="4262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73" name="AutoShape 449"/>
            <p:cNvCxnSpPr>
              <a:cxnSpLocks noChangeShapeType="1"/>
            </p:cNvCxnSpPr>
            <p:nvPr/>
          </p:nvCxnSpPr>
          <p:spPr bwMode="auto">
            <a:xfrm>
              <a:off x="2720458" y="3918178"/>
              <a:ext cx="148538" cy="25937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72" name="AutoShape 448"/>
            <p:cNvCxnSpPr>
              <a:cxnSpLocks noChangeShapeType="1"/>
            </p:cNvCxnSpPr>
            <p:nvPr/>
          </p:nvCxnSpPr>
          <p:spPr bwMode="auto">
            <a:xfrm>
              <a:off x="2636449" y="3846009"/>
              <a:ext cx="194804" cy="33730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71" name="AutoShape 447"/>
            <p:cNvCxnSpPr>
              <a:cxnSpLocks noChangeShapeType="1"/>
            </p:cNvCxnSpPr>
            <p:nvPr/>
          </p:nvCxnSpPr>
          <p:spPr bwMode="auto">
            <a:xfrm>
              <a:off x="2620621" y="3889400"/>
              <a:ext cx="172889" cy="29955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62" name="AutoShape 838"/>
            <p:cNvCxnSpPr>
              <a:cxnSpLocks noChangeShapeType="1"/>
            </p:cNvCxnSpPr>
            <p:nvPr/>
          </p:nvCxnSpPr>
          <p:spPr bwMode="auto">
            <a:xfrm flipH="1">
              <a:off x="2808120" y="4184857"/>
              <a:ext cx="1218" cy="244760"/>
            </a:xfrm>
            <a:prstGeom prst="straightConnector1">
              <a:avLst/>
            </a:prstGeom>
            <a:noFill/>
            <a:ln w="28575">
              <a:pattFill prst="ltDn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cxnSp>
          <p:nvCxnSpPr>
            <p:cNvPr id="27465" name="AutoShape 841"/>
            <p:cNvCxnSpPr>
              <a:cxnSpLocks noChangeShapeType="1"/>
            </p:cNvCxnSpPr>
            <p:nvPr/>
          </p:nvCxnSpPr>
          <p:spPr bwMode="auto">
            <a:xfrm flipH="1">
              <a:off x="2783770" y="4175563"/>
              <a:ext cx="1218" cy="26059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05" name="AutoShape 181"/>
            <p:cNvCxnSpPr>
              <a:cxnSpLocks noChangeShapeType="1"/>
            </p:cNvCxnSpPr>
            <p:nvPr/>
          </p:nvCxnSpPr>
          <p:spPr bwMode="auto">
            <a:xfrm flipV="1">
              <a:off x="3401056" y="3918178"/>
              <a:ext cx="0" cy="19361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13" name="AutoShape 589"/>
            <p:cNvCxnSpPr>
              <a:cxnSpLocks noChangeShapeType="1"/>
            </p:cNvCxnSpPr>
            <p:nvPr/>
          </p:nvCxnSpPr>
          <p:spPr bwMode="auto">
            <a:xfrm flipH="1">
              <a:off x="3825973" y="4036296"/>
              <a:ext cx="127840" cy="0"/>
            </a:xfrm>
            <a:prstGeom prst="straightConnector1">
              <a:avLst/>
            </a:prstGeom>
            <a:noFill/>
            <a:ln w="28575">
              <a:pattFill prst="ltDn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cxnSp>
          <p:nvCxnSpPr>
            <p:cNvPr id="27234" name="AutoShape 610"/>
            <p:cNvCxnSpPr>
              <a:cxnSpLocks noChangeShapeType="1"/>
            </p:cNvCxnSpPr>
            <p:nvPr/>
          </p:nvCxnSpPr>
          <p:spPr bwMode="auto">
            <a:xfrm flipH="1">
              <a:off x="3807710" y="4058215"/>
              <a:ext cx="174106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15" name="AutoShape 691"/>
            <p:cNvCxnSpPr>
              <a:cxnSpLocks noChangeShapeType="1"/>
            </p:cNvCxnSpPr>
            <p:nvPr/>
          </p:nvCxnSpPr>
          <p:spPr bwMode="auto">
            <a:xfrm>
              <a:off x="4363366" y="1644218"/>
              <a:ext cx="385638" cy="64787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16" name="AutoShape 592"/>
            <p:cNvCxnSpPr>
              <a:cxnSpLocks noChangeShapeType="1"/>
            </p:cNvCxnSpPr>
            <p:nvPr/>
          </p:nvCxnSpPr>
          <p:spPr bwMode="auto">
            <a:xfrm flipH="1">
              <a:off x="3964772" y="2782052"/>
              <a:ext cx="0" cy="133948"/>
            </a:xfrm>
            <a:prstGeom prst="straightConnector1">
              <a:avLst/>
            </a:prstGeom>
            <a:noFill/>
            <a:ln w="28575">
              <a:pattFill prst="ltDn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cxnSp>
          <p:nvCxnSpPr>
            <p:cNvPr id="27228" name="AutoShape 604"/>
            <p:cNvCxnSpPr>
              <a:cxnSpLocks noChangeShapeType="1"/>
            </p:cNvCxnSpPr>
            <p:nvPr/>
          </p:nvCxnSpPr>
          <p:spPr bwMode="auto">
            <a:xfrm flipH="1">
              <a:off x="3601948" y="2922089"/>
              <a:ext cx="0" cy="81586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96" name="AutoShape 672"/>
            <p:cNvCxnSpPr>
              <a:cxnSpLocks noChangeShapeType="1"/>
            </p:cNvCxnSpPr>
            <p:nvPr/>
          </p:nvCxnSpPr>
          <p:spPr bwMode="auto">
            <a:xfrm>
              <a:off x="3597078" y="2928624"/>
              <a:ext cx="133319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02" name="AutoShape 178"/>
            <p:cNvCxnSpPr>
              <a:cxnSpLocks noChangeShapeType="1"/>
            </p:cNvCxnSpPr>
            <p:nvPr/>
          </p:nvCxnSpPr>
          <p:spPr bwMode="auto">
            <a:xfrm>
              <a:off x="3400286" y="2722384"/>
              <a:ext cx="0" cy="19361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22" name="AutoShape 498"/>
            <p:cNvCxnSpPr>
              <a:cxnSpLocks noChangeShapeType="1"/>
            </p:cNvCxnSpPr>
            <p:nvPr/>
          </p:nvCxnSpPr>
          <p:spPr bwMode="auto">
            <a:xfrm flipH="1">
              <a:off x="2983444" y="2906705"/>
              <a:ext cx="0" cy="114465"/>
            </a:xfrm>
            <a:prstGeom prst="straightConnector1">
              <a:avLst/>
            </a:prstGeom>
            <a:noFill/>
            <a:ln w="28575"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cxnSp>
          <p:nvCxnSpPr>
            <p:cNvPr id="26792" name="AutoShape 168"/>
            <p:cNvCxnSpPr>
              <a:cxnSpLocks noChangeShapeType="1"/>
            </p:cNvCxnSpPr>
            <p:nvPr/>
          </p:nvCxnSpPr>
          <p:spPr bwMode="auto">
            <a:xfrm flipH="1">
              <a:off x="2962746" y="2889211"/>
              <a:ext cx="0" cy="109716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121" name="AutoShape 497"/>
            <p:cNvSpPr>
              <a:spLocks noChangeArrowheads="1"/>
            </p:cNvSpPr>
            <p:nvPr/>
          </p:nvSpPr>
          <p:spPr bwMode="auto">
            <a:xfrm flipV="1">
              <a:off x="2700208" y="2902605"/>
              <a:ext cx="71834" cy="93764"/>
            </a:xfrm>
            <a:custGeom>
              <a:avLst/>
              <a:gdLst>
                <a:gd name="G0" fmla="+- 3456 0 0"/>
                <a:gd name="G1" fmla="+- 21600 0 3456"/>
                <a:gd name="G2" fmla="*/ 3456 1 2"/>
                <a:gd name="G3" fmla="+- 21600 0 G2"/>
                <a:gd name="G4" fmla="+/ 3456 21600 2"/>
                <a:gd name="G5" fmla="+/ G1 0 2"/>
                <a:gd name="G6" fmla="*/ 21600 21600 3456"/>
                <a:gd name="G7" fmla="*/ G6 1 2"/>
                <a:gd name="G8" fmla="+- 21600 0 G7"/>
                <a:gd name="G9" fmla="*/ 21600 1 2"/>
                <a:gd name="G10" fmla="+- 3456 0 G9"/>
                <a:gd name="G11" fmla="?: G10 G8 0"/>
                <a:gd name="G12" fmla="?: G10 G7 21600"/>
                <a:gd name="T0" fmla="*/ 19872 w 21600"/>
                <a:gd name="T1" fmla="*/ 10800 h 21600"/>
                <a:gd name="T2" fmla="*/ 10800 w 21600"/>
                <a:gd name="T3" fmla="*/ 21600 h 21600"/>
                <a:gd name="T4" fmla="*/ 1728 w 21600"/>
                <a:gd name="T5" fmla="*/ 10800 h 21600"/>
                <a:gd name="T6" fmla="*/ 10800 w 21600"/>
                <a:gd name="T7" fmla="*/ 0 h 21600"/>
                <a:gd name="T8" fmla="*/ 3528 w 21600"/>
                <a:gd name="T9" fmla="*/ 3528 h 21600"/>
                <a:gd name="T10" fmla="*/ 18072 w 21600"/>
                <a:gd name="T11" fmla="*/ 1807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456" y="21600"/>
                  </a:lnTo>
                  <a:lnTo>
                    <a:pt x="181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443" name="AutoShape 819"/>
            <p:cNvCxnSpPr>
              <a:cxnSpLocks noChangeShapeType="1"/>
            </p:cNvCxnSpPr>
            <p:nvPr/>
          </p:nvCxnSpPr>
          <p:spPr bwMode="auto">
            <a:xfrm flipH="1" flipV="1">
              <a:off x="2810555" y="2400907"/>
              <a:ext cx="1218" cy="244760"/>
            </a:xfrm>
            <a:prstGeom prst="straightConnector1">
              <a:avLst/>
            </a:prstGeom>
            <a:noFill/>
            <a:ln w="38100">
              <a:pattFill prst="ltDn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cxnSp>
          <p:nvCxnSpPr>
            <p:cNvPr id="27414" name="AutoShape 790"/>
            <p:cNvCxnSpPr>
              <a:cxnSpLocks noChangeShapeType="1"/>
            </p:cNvCxnSpPr>
            <p:nvPr/>
          </p:nvCxnSpPr>
          <p:spPr bwMode="auto">
            <a:xfrm>
              <a:off x="1301158" y="3065779"/>
              <a:ext cx="0" cy="69166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777" name="Rectangle 153"/>
            <p:cNvSpPr>
              <a:spLocks noChangeArrowheads="1"/>
            </p:cNvSpPr>
            <p:nvPr/>
          </p:nvSpPr>
          <p:spPr bwMode="auto">
            <a:xfrm flipH="1">
              <a:off x="4928738" y="2812495"/>
              <a:ext cx="1822953" cy="119457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sp>
          <p:nvSpPr>
            <p:cNvPr id="26780" name="Arc 156"/>
            <p:cNvSpPr>
              <a:spLocks/>
            </p:cNvSpPr>
            <p:nvPr/>
          </p:nvSpPr>
          <p:spPr bwMode="auto">
            <a:xfrm>
              <a:off x="841813" y="3060908"/>
              <a:ext cx="209415" cy="71966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8586 w 43200"/>
                <a:gd name="T1" fmla="*/ 42989 h 42989"/>
                <a:gd name="T2" fmla="*/ 39889 w 43200"/>
                <a:gd name="T3" fmla="*/ 33092 h 42989"/>
                <a:gd name="T4" fmla="*/ 21600 w 43200"/>
                <a:gd name="T5" fmla="*/ 21600 h 42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2989" fill="none" extrusionOk="0">
                  <a:moveTo>
                    <a:pt x="18586" y="42988"/>
                  </a:moveTo>
                  <a:cubicBezTo>
                    <a:pt x="7926" y="41486"/>
                    <a:pt x="0" y="3236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665"/>
                    <a:pt x="42052" y="29649"/>
                    <a:pt x="39889" y="33092"/>
                  </a:cubicBezTo>
                </a:path>
                <a:path w="43200" h="42989" stroke="0" extrusionOk="0">
                  <a:moveTo>
                    <a:pt x="18586" y="42988"/>
                  </a:moveTo>
                  <a:cubicBezTo>
                    <a:pt x="7926" y="41486"/>
                    <a:pt x="0" y="3236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665"/>
                    <a:pt x="42052" y="29649"/>
                    <a:pt x="39889" y="3309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sp>
          <p:nvSpPr>
            <p:cNvPr id="26781" name="Text Box 157"/>
            <p:cNvSpPr txBox="1">
              <a:spLocks noChangeArrowheads="1"/>
            </p:cNvSpPr>
            <p:nvPr/>
          </p:nvSpPr>
          <p:spPr bwMode="auto">
            <a:xfrm>
              <a:off x="462388" y="2823454"/>
              <a:ext cx="521025" cy="599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M</a:t>
              </a:r>
              <a:r>
                <a:rPr kumimoji="0" lang="pl-PL" sz="2000" b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1</a:t>
              </a:r>
              <a:endParaRPr kumimoji="0" lang="pl-PL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6782" name="AutoShape 158"/>
            <p:cNvCxnSpPr>
              <a:cxnSpLocks noChangeShapeType="1"/>
            </p:cNvCxnSpPr>
            <p:nvPr/>
          </p:nvCxnSpPr>
          <p:spPr bwMode="auto">
            <a:xfrm flipH="1">
              <a:off x="1385998" y="3785448"/>
              <a:ext cx="217988" cy="22472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83" name="AutoShape 159"/>
            <p:cNvCxnSpPr>
              <a:cxnSpLocks noChangeShapeType="1"/>
            </p:cNvCxnSpPr>
            <p:nvPr/>
          </p:nvCxnSpPr>
          <p:spPr bwMode="auto">
            <a:xfrm flipH="1">
              <a:off x="1398223" y="4184857"/>
              <a:ext cx="120535" cy="12055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84" name="AutoShape 160"/>
            <p:cNvCxnSpPr>
              <a:cxnSpLocks noChangeShapeType="1"/>
            </p:cNvCxnSpPr>
            <p:nvPr/>
          </p:nvCxnSpPr>
          <p:spPr bwMode="auto">
            <a:xfrm flipH="1">
              <a:off x="1370220" y="3784230"/>
              <a:ext cx="317775" cy="31782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85" name="AutoShape 161"/>
            <p:cNvCxnSpPr>
              <a:cxnSpLocks noChangeShapeType="1"/>
            </p:cNvCxnSpPr>
            <p:nvPr/>
          </p:nvCxnSpPr>
          <p:spPr bwMode="auto">
            <a:xfrm flipH="1">
              <a:off x="1376308" y="2659063"/>
              <a:ext cx="0" cy="155136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786" name="Rectangle 162"/>
            <p:cNvSpPr>
              <a:spLocks noChangeArrowheads="1"/>
            </p:cNvSpPr>
            <p:nvPr/>
          </p:nvSpPr>
          <p:spPr bwMode="auto">
            <a:xfrm flipH="1">
              <a:off x="1341000" y="3043860"/>
              <a:ext cx="1066554" cy="73793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6788" name="AutoShape 164"/>
            <p:cNvCxnSpPr>
              <a:cxnSpLocks noChangeShapeType="1"/>
            </p:cNvCxnSpPr>
            <p:nvPr/>
          </p:nvCxnSpPr>
          <p:spPr bwMode="auto">
            <a:xfrm>
              <a:off x="3598296" y="3899913"/>
              <a:ext cx="133319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91" name="AutoShape 167"/>
            <p:cNvCxnSpPr>
              <a:cxnSpLocks noChangeShapeType="1"/>
            </p:cNvCxnSpPr>
            <p:nvPr/>
          </p:nvCxnSpPr>
          <p:spPr bwMode="auto">
            <a:xfrm flipH="1">
              <a:off x="7606397" y="2903376"/>
              <a:ext cx="53571" cy="121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94" name="AutoShape 170"/>
            <p:cNvCxnSpPr>
              <a:cxnSpLocks noChangeShapeType="1"/>
            </p:cNvCxnSpPr>
            <p:nvPr/>
          </p:nvCxnSpPr>
          <p:spPr bwMode="auto">
            <a:xfrm flipH="1">
              <a:off x="3352355" y="2732125"/>
              <a:ext cx="54789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95" name="AutoShape 171"/>
            <p:cNvCxnSpPr>
              <a:cxnSpLocks noChangeShapeType="1"/>
            </p:cNvCxnSpPr>
            <p:nvPr/>
          </p:nvCxnSpPr>
          <p:spPr bwMode="auto">
            <a:xfrm flipH="1">
              <a:off x="2957554" y="2897735"/>
              <a:ext cx="5357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796" name="Arc 172"/>
            <p:cNvSpPr>
              <a:spLocks/>
            </p:cNvSpPr>
            <p:nvPr/>
          </p:nvSpPr>
          <p:spPr bwMode="auto">
            <a:xfrm rot="10800000" flipV="1">
              <a:off x="2850734" y="2760133"/>
              <a:ext cx="84009" cy="82805"/>
            </a:xfrm>
            <a:custGeom>
              <a:avLst/>
              <a:gdLst>
                <a:gd name="G0" fmla="+- 0 0 0"/>
                <a:gd name="G1" fmla="+- 21592 0 0"/>
                <a:gd name="G2" fmla="+- 21600 0 0"/>
                <a:gd name="T0" fmla="*/ 595 w 21600"/>
                <a:gd name="T1" fmla="*/ 0 h 21592"/>
                <a:gd name="T2" fmla="*/ 21600 w 21600"/>
                <a:gd name="T3" fmla="*/ 21592 h 21592"/>
                <a:gd name="T4" fmla="*/ 0 w 21600"/>
                <a:gd name="T5" fmla="*/ 21592 h 2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2" fill="none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</a:path>
                <a:path w="21600" h="21592" stroke="0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  <a:lnTo>
                    <a:pt x="0" y="21592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6797" name="AutoShape 173"/>
            <p:cNvCxnSpPr>
              <a:cxnSpLocks noChangeShapeType="1"/>
            </p:cNvCxnSpPr>
            <p:nvPr/>
          </p:nvCxnSpPr>
          <p:spPr bwMode="auto">
            <a:xfrm>
              <a:off x="2929873" y="2761351"/>
              <a:ext cx="7548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98" name="AutoShape 174"/>
            <p:cNvCxnSpPr>
              <a:cxnSpLocks noChangeShapeType="1"/>
            </p:cNvCxnSpPr>
            <p:nvPr/>
          </p:nvCxnSpPr>
          <p:spPr bwMode="auto">
            <a:xfrm>
              <a:off x="2828818" y="2652974"/>
              <a:ext cx="64529" cy="10959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99" name="AutoShape 175"/>
            <p:cNvCxnSpPr>
              <a:cxnSpLocks noChangeShapeType="1"/>
            </p:cNvCxnSpPr>
            <p:nvPr/>
          </p:nvCxnSpPr>
          <p:spPr bwMode="auto">
            <a:xfrm>
              <a:off x="2876302" y="2656627"/>
              <a:ext cx="63311" cy="10959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00" name="AutoShape 176"/>
            <p:cNvCxnSpPr>
              <a:cxnSpLocks noChangeShapeType="1"/>
            </p:cNvCxnSpPr>
            <p:nvPr/>
          </p:nvCxnSpPr>
          <p:spPr bwMode="auto">
            <a:xfrm>
              <a:off x="2922568" y="2660280"/>
              <a:ext cx="64529" cy="10959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01" name="AutoShape 177"/>
            <p:cNvCxnSpPr>
              <a:cxnSpLocks noChangeShapeType="1"/>
            </p:cNvCxnSpPr>
            <p:nvPr/>
          </p:nvCxnSpPr>
          <p:spPr bwMode="auto">
            <a:xfrm>
              <a:off x="2965181" y="2657845"/>
              <a:ext cx="34091" cy="5845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03" name="AutoShape 179"/>
            <p:cNvCxnSpPr>
              <a:cxnSpLocks noChangeShapeType="1"/>
            </p:cNvCxnSpPr>
            <p:nvPr/>
          </p:nvCxnSpPr>
          <p:spPr bwMode="auto">
            <a:xfrm flipV="1">
              <a:off x="3404709" y="2874598"/>
              <a:ext cx="7061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04" name="AutoShape 180"/>
            <p:cNvCxnSpPr>
              <a:cxnSpLocks noChangeShapeType="1"/>
            </p:cNvCxnSpPr>
            <p:nvPr/>
          </p:nvCxnSpPr>
          <p:spPr bwMode="auto">
            <a:xfrm flipH="1" flipV="1">
              <a:off x="3353125" y="4106153"/>
              <a:ext cx="54789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06" name="AutoShape 182"/>
            <p:cNvCxnSpPr>
              <a:cxnSpLocks noChangeShapeType="1"/>
            </p:cNvCxnSpPr>
            <p:nvPr/>
          </p:nvCxnSpPr>
          <p:spPr bwMode="auto">
            <a:xfrm>
              <a:off x="3406374" y="3959581"/>
              <a:ext cx="7183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07" name="AutoShape 183"/>
            <p:cNvCxnSpPr>
              <a:cxnSpLocks noChangeShapeType="1"/>
            </p:cNvCxnSpPr>
            <p:nvPr/>
          </p:nvCxnSpPr>
          <p:spPr bwMode="auto">
            <a:xfrm>
              <a:off x="3308524" y="4054562"/>
              <a:ext cx="53571" cy="5357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08" name="AutoShape 184"/>
            <p:cNvCxnSpPr>
              <a:cxnSpLocks noChangeShapeType="1"/>
            </p:cNvCxnSpPr>
            <p:nvPr/>
          </p:nvCxnSpPr>
          <p:spPr bwMode="auto">
            <a:xfrm flipH="1">
              <a:off x="3296349" y="3886518"/>
              <a:ext cx="59659" cy="5966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10" name="AutoShape 186"/>
            <p:cNvCxnSpPr>
              <a:cxnSpLocks noChangeShapeType="1"/>
            </p:cNvCxnSpPr>
            <p:nvPr/>
          </p:nvCxnSpPr>
          <p:spPr bwMode="auto">
            <a:xfrm flipH="1">
              <a:off x="7607614" y="3992459"/>
              <a:ext cx="5357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11" name="AutoShape 187"/>
            <p:cNvCxnSpPr>
              <a:cxnSpLocks noChangeShapeType="1"/>
            </p:cNvCxnSpPr>
            <p:nvPr/>
          </p:nvCxnSpPr>
          <p:spPr bwMode="auto">
            <a:xfrm flipH="1">
              <a:off x="7720844" y="2998805"/>
              <a:ext cx="0" cy="81586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12" name="AutoShape 188"/>
            <p:cNvCxnSpPr>
              <a:cxnSpLocks noChangeShapeType="1"/>
            </p:cNvCxnSpPr>
            <p:nvPr/>
          </p:nvCxnSpPr>
          <p:spPr bwMode="auto">
            <a:xfrm flipH="1">
              <a:off x="7757370" y="3035336"/>
              <a:ext cx="0" cy="75011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13" name="AutoShape 189"/>
            <p:cNvCxnSpPr>
              <a:cxnSpLocks noChangeShapeType="1"/>
            </p:cNvCxnSpPr>
            <p:nvPr/>
          </p:nvCxnSpPr>
          <p:spPr bwMode="auto">
            <a:xfrm flipH="1" flipV="1">
              <a:off x="7720844" y="3004893"/>
              <a:ext cx="41396" cy="3653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14" name="AutoShape 190"/>
            <p:cNvCxnSpPr>
              <a:cxnSpLocks noChangeShapeType="1"/>
            </p:cNvCxnSpPr>
            <p:nvPr/>
          </p:nvCxnSpPr>
          <p:spPr bwMode="auto">
            <a:xfrm flipH="1">
              <a:off x="7720844" y="3779359"/>
              <a:ext cx="40178" cy="3531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15" name="AutoShape 191"/>
            <p:cNvCxnSpPr>
              <a:cxnSpLocks noChangeShapeType="1"/>
            </p:cNvCxnSpPr>
            <p:nvPr/>
          </p:nvCxnSpPr>
          <p:spPr bwMode="auto">
            <a:xfrm>
              <a:off x="7613702" y="2655410"/>
              <a:ext cx="0" cy="15038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19" name="AutoShape 195"/>
            <p:cNvCxnSpPr>
              <a:cxnSpLocks noChangeShapeType="1"/>
            </p:cNvCxnSpPr>
            <p:nvPr/>
          </p:nvCxnSpPr>
          <p:spPr bwMode="auto">
            <a:xfrm flipH="1" flipV="1">
              <a:off x="7252096" y="3803713"/>
              <a:ext cx="356736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33" name="AutoShape 209"/>
            <p:cNvCxnSpPr>
              <a:cxnSpLocks noChangeShapeType="1"/>
            </p:cNvCxnSpPr>
            <p:nvPr/>
          </p:nvCxnSpPr>
          <p:spPr bwMode="auto">
            <a:xfrm flipH="1" flipV="1">
              <a:off x="7606844" y="3778141"/>
              <a:ext cx="5357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34" name="AutoShape 210"/>
            <p:cNvCxnSpPr>
              <a:cxnSpLocks noChangeShapeType="1"/>
            </p:cNvCxnSpPr>
            <p:nvPr/>
          </p:nvCxnSpPr>
          <p:spPr bwMode="auto">
            <a:xfrm flipH="1" flipV="1">
              <a:off x="7652663" y="3812237"/>
              <a:ext cx="7183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35" name="AutoShape 211"/>
            <p:cNvCxnSpPr>
              <a:cxnSpLocks noChangeShapeType="1"/>
            </p:cNvCxnSpPr>
            <p:nvPr/>
          </p:nvCxnSpPr>
          <p:spPr bwMode="auto">
            <a:xfrm>
              <a:off x="7259401" y="3912090"/>
              <a:ext cx="19480" cy="1095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36" name="AutoShape 212"/>
            <p:cNvCxnSpPr>
              <a:cxnSpLocks noChangeShapeType="1"/>
            </p:cNvCxnSpPr>
            <p:nvPr/>
          </p:nvCxnSpPr>
          <p:spPr bwMode="auto">
            <a:xfrm flipV="1">
              <a:off x="7247226" y="3979064"/>
              <a:ext cx="348213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6837" name="AutoShape 213"/>
            <p:cNvCxnSpPr>
              <a:cxnSpLocks noChangeShapeType="1"/>
            </p:cNvCxnSpPr>
            <p:nvPr/>
          </p:nvCxnSpPr>
          <p:spPr bwMode="auto">
            <a:xfrm>
              <a:off x="7264271" y="2655410"/>
              <a:ext cx="0" cy="150265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56" name="AutoShape 232"/>
            <p:cNvCxnSpPr>
              <a:cxnSpLocks noChangeShapeType="1"/>
            </p:cNvCxnSpPr>
            <p:nvPr/>
          </p:nvCxnSpPr>
          <p:spPr bwMode="auto">
            <a:xfrm flipH="1">
              <a:off x="7606397" y="3047513"/>
              <a:ext cx="5357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57" name="AutoShape 233"/>
            <p:cNvCxnSpPr>
              <a:cxnSpLocks noChangeShapeType="1"/>
            </p:cNvCxnSpPr>
            <p:nvPr/>
          </p:nvCxnSpPr>
          <p:spPr bwMode="auto">
            <a:xfrm flipH="1">
              <a:off x="7656315" y="3009317"/>
              <a:ext cx="7183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59" name="AutoShape 235"/>
            <p:cNvCxnSpPr>
              <a:cxnSpLocks noChangeShapeType="1"/>
            </p:cNvCxnSpPr>
            <p:nvPr/>
          </p:nvCxnSpPr>
          <p:spPr bwMode="auto">
            <a:xfrm>
              <a:off x="7606397" y="2922089"/>
              <a:ext cx="42613" cy="4262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60" name="AutoShape 236"/>
            <p:cNvCxnSpPr>
              <a:cxnSpLocks noChangeShapeType="1"/>
            </p:cNvCxnSpPr>
            <p:nvPr/>
          </p:nvCxnSpPr>
          <p:spPr bwMode="auto">
            <a:xfrm>
              <a:off x="7614919" y="2957402"/>
              <a:ext cx="41396" cy="4018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61" name="AutoShape 237"/>
            <p:cNvCxnSpPr>
              <a:cxnSpLocks noChangeShapeType="1"/>
            </p:cNvCxnSpPr>
            <p:nvPr/>
          </p:nvCxnSpPr>
          <p:spPr bwMode="auto">
            <a:xfrm>
              <a:off x="7622224" y="2991498"/>
              <a:ext cx="42613" cy="41402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64" name="AutoShape 240"/>
            <p:cNvCxnSpPr>
              <a:cxnSpLocks noChangeShapeType="1"/>
            </p:cNvCxnSpPr>
            <p:nvPr/>
          </p:nvCxnSpPr>
          <p:spPr bwMode="auto">
            <a:xfrm>
              <a:off x="7442030" y="2782052"/>
              <a:ext cx="0" cy="13029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6865" name="AutoShape 241"/>
            <p:cNvCxnSpPr>
              <a:cxnSpLocks noChangeShapeType="1"/>
            </p:cNvCxnSpPr>
            <p:nvPr/>
          </p:nvCxnSpPr>
          <p:spPr bwMode="auto">
            <a:xfrm>
              <a:off x="6867357" y="2953749"/>
              <a:ext cx="389609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66" name="AutoShape 242"/>
            <p:cNvCxnSpPr>
              <a:cxnSpLocks noChangeShapeType="1"/>
            </p:cNvCxnSpPr>
            <p:nvPr/>
          </p:nvCxnSpPr>
          <p:spPr bwMode="auto">
            <a:xfrm>
              <a:off x="6873445" y="3882865"/>
              <a:ext cx="390826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867" name="Arc 243"/>
            <p:cNvSpPr>
              <a:spLocks/>
            </p:cNvSpPr>
            <p:nvPr/>
          </p:nvSpPr>
          <p:spPr bwMode="auto">
            <a:xfrm rot="10800000" flipH="1">
              <a:off x="7752500" y="3969322"/>
              <a:ext cx="84009" cy="82805"/>
            </a:xfrm>
            <a:custGeom>
              <a:avLst/>
              <a:gdLst>
                <a:gd name="G0" fmla="+- 0 0 0"/>
                <a:gd name="G1" fmla="+- 21592 0 0"/>
                <a:gd name="G2" fmla="+- 21600 0 0"/>
                <a:gd name="T0" fmla="*/ 595 w 21600"/>
                <a:gd name="T1" fmla="*/ 0 h 21592"/>
                <a:gd name="T2" fmla="*/ 21600 w 21600"/>
                <a:gd name="T3" fmla="*/ 21592 h 21592"/>
                <a:gd name="T4" fmla="*/ 0 w 21600"/>
                <a:gd name="T5" fmla="*/ 21592 h 2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2" fill="none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</a:path>
                <a:path w="21600" h="21592" stroke="0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  <a:lnTo>
                    <a:pt x="0" y="21592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6868" name="AutoShape 244"/>
            <p:cNvCxnSpPr>
              <a:cxnSpLocks noChangeShapeType="1"/>
            </p:cNvCxnSpPr>
            <p:nvPr/>
          </p:nvCxnSpPr>
          <p:spPr bwMode="auto">
            <a:xfrm flipV="1">
              <a:off x="7705016" y="3809802"/>
              <a:ext cx="0" cy="34948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69" name="AutoShape 245"/>
            <p:cNvCxnSpPr>
              <a:cxnSpLocks noChangeShapeType="1"/>
            </p:cNvCxnSpPr>
            <p:nvPr/>
          </p:nvCxnSpPr>
          <p:spPr bwMode="auto">
            <a:xfrm flipH="1">
              <a:off x="7695276" y="2776410"/>
              <a:ext cx="84009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71" name="AutoShape 247"/>
            <p:cNvCxnSpPr>
              <a:cxnSpLocks noChangeShapeType="1"/>
            </p:cNvCxnSpPr>
            <p:nvPr/>
          </p:nvCxnSpPr>
          <p:spPr bwMode="auto">
            <a:xfrm flipH="1" flipV="1">
              <a:off x="7853430" y="2426681"/>
              <a:ext cx="147321" cy="25206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72" name="AutoShape 248"/>
            <p:cNvCxnSpPr>
              <a:cxnSpLocks noChangeShapeType="1"/>
            </p:cNvCxnSpPr>
            <p:nvPr/>
          </p:nvCxnSpPr>
          <p:spPr bwMode="auto">
            <a:xfrm flipH="1" flipV="1">
              <a:off x="7855990" y="2509284"/>
              <a:ext cx="137581" cy="23623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73" name="AutoShape 249"/>
            <p:cNvCxnSpPr>
              <a:cxnSpLocks noChangeShapeType="1"/>
            </p:cNvCxnSpPr>
            <p:nvPr/>
          </p:nvCxnSpPr>
          <p:spPr bwMode="auto">
            <a:xfrm flipH="1" flipV="1">
              <a:off x="7872274" y="2390501"/>
              <a:ext cx="130590" cy="22549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74" name="AutoShape 250"/>
            <p:cNvCxnSpPr>
              <a:cxnSpLocks noChangeShapeType="1"/>
            </p:cNvCxnSpPr>
            <p:nvPr/>
          </p:nvCxnSpPr>
          <p:spPr bwMode="auto">
            <a:xfrm flipH="1" flipV="1">
              <a:off x="7916419" y="2398025"/>
              <a:ext cx="84009" cy="14612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75" name="AutoShape 251"/>
            <p:cNvCxnSpPr>
              <a:cxnSpLocks noChangeShapeType="1"/>
            </p:cNvCxnSpPr>
            <p:nvPr/>
          </p:nvCxnSpPr>
          <p:spPr bwMode="auto">
            <a:xfrm flipH="1" flipV="1">
              <a:off x="7949739" y="2378990"/>
              <a:ext cx="46135" cy="8028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876" name="Arc 252"/>
            <p:cNvSpPr>
              <a:spLocks/>
            </p:cNvSpPr>
            <p:nvPr/>
          </p:nvSpPr>
          <p:spPr bwMode="auto">
            <a:xfrm rot="14820000">
              <a:off x="7039469" y="2527230"/>
              <a:ext cx="93764" cy="62094"/>
            </a:xfrm>
            <a:custGeom>
              <a:avLst/>
              <a:gdLst>
                <a:gd name="G0" fmla="+- 0 0 0"/>
                <a:gd name="G1" fmla="+- 13845 0 0"/>
                <a:gd name="G2" fmla="+- 21600 0 0"/>
                <a:gd name="T0" fmla="*/ 16580 w 21600"/>
                <a:gd name="T1" fmla="*/ 0 h 13845"/>
                <a:gd name="T2" fmla="*/ 21600 w 21600"/>
                <a:gd name="T3" fmla="*/ 13845 h 13845"/>
                <a:gd name="T4" fmla="*/ 0 w 21600"/>
                <a:gd name="T5" fmla="*/ 13845 h 13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3845" fill="none" extrusionOk="0">
                  <a:moveTo>
                    <a:pt x="16579" y="0"/>
                  </a:moveTo>
                  <a:cubicBezTo>
                    <a:pt x="19823" y="3884"/>
                    <a:pt x="21600" y="8784"/>
                    <a:pt x="21600" y="13845"/>
                  </a:cubicBezTo>
                </a:path>
                <a:path w="21600" h="13845" stroke="0" extrusionOk="0">
                  <a:moveTo>
                    <a:pt x="16579" y="0"/>
                  </a:moveTo>
                  <a:cubicBezTo>
                    <a:pt x="19823" y="3884"/>
                    <a:pt x="21600" y="8784"/>
                    <a:pt x="21600" y="13845"/>
                  </a:cubicBezTo>
                  <a:lnTo>
                    <a:pt x="0" y="1384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6877" name="AutoShape 253"/>
            <p:cNvCxnSpPr>
              <a:cxnSpLocks noChangeShapeType="1"/>
            </p:cNvCxnSpPr>
            <p:nvPr/>
          </p:nvCxnSpPr>
          <p:spPr bwMode="auto">
            <a:xfrm flipH="1">
              <a:off x="6965530" y="2529985"/>
              <a:ext cx="85227" cy="20335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878" name="Arc 254"/>
            <p:cNvSpPr>
              <a:spLocks/>
            </p:cNvSpPr>
            <p:nvPr/>
          </p:nvSpPr>
          <p:spPr bwMode="auto">
            <a:xfrm rot="10800000" flipH="1" flipV="1">
              <a:off x="7752947" y="2772310"/>
              <a:ext cx="84009" cy="82805"/>
            </a:xfrm>
            <a:custGeom>
              <a:avLst/>
              <a:gdLst>
                <a:gd name="G0" fmla="+- 0 0 0"/>
                <a:gd name="G1" fmla="+- 21592 0 0"/>
                <a:gd name="G2" fmla="+- 21600 0 0"/>
                <a:gd name="T0" fmla="*/ 595 w 21600"/>
                <a:gd name="T1" fmla="*/ 0 h 21592"/>
                <a:gd name="T2" fmla="*/ 21600 w 21600"/>
                <a:gd name="T3" fmla="*/ 21592 h 21592"/>
                <a:gd name="T4" fmla="*/ 0 w 21600"/>
                <a:gd name="T5" fmla="*/ 21592 h 2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2" fill="none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</a:path>
                <a:path w="21600" h="21592" stroke="0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  <a:lnTo>
                    <a:pt x="0" y="21592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6879" name="AutoShape 255"/>
            <p:cNvCxnSpPr>
              <a:cxnSpLocks noChangeShapeType="1"/>
            </p:cNvCxnSpPr>
            <p:nvPr/>
          </p:nvCxnSpPr>
          <p:spPr bwMode="auto">
            <a:xfrm flipH="1">
              <a:off x="7695276" y="4051680"/>
              <a:ext cx="84009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80" name="AutoShape 256"/>
            <p:cNvCxnSpPr>
              <a:cxnSpLocks noChangeShapeType="1"/>
            </p:cNvCxnSpPr>
            <p:nvPr/>
          </p:nvCxnSpPr>
          <p:spPr bwMode="auto">
            <a:xfrm flipV="1">
              <a:off x="7702581" y="2654192"/>
              <a:ext cx="0" cy="34826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81" name="AutoShape 257"/>
            <p:cNvCxnSpPr>
              <a:cxnSpLocks noChangeShapeType="1"/>
            </p:cNvCxnSpPr>
            <p:nvPr/>
          </p:nvCxnSpPr>
          <p:spPr bwMode="auto">
            <a:xfrm>
              <a:off x="7837727" y="2830760"/>
              <a:ext cx="0" cy="11531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82" name="AutoShape 258"/>
            <p:cNvCxnSpPr>
              <a:cxnSpLocks noChangeShapeType="1"/>
            </p:cNvCxnSpPr>
            <p:nvPr/>
          </p:nvCxnSpPr>
          <p:spPr bwMode="auto">
            <a:xfrm>
              <a:off x="7814594" y="2387513"/>
              <a:ext cx="18871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83" name="AutoShape 259"/>
            <p:cNvCxnSpPr>
              <a:cxnSpLocks noChangeShapeType="1"/>
            </p:cNvCxnSpPr>
            <p:nvPr/>
          </p:nvCxnSpPr>
          <p:spPr bwMode="auto">
            <a:xfrm flipH="1" flipV="1">
              <a:off x="7834074" y="2892864"/>
              <a:ext cx="102272" cy="17413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84" name="AutoShape 260"/>
            <p:cNvCxnSpPr>
              <a:cxnSpLocks noChangeShapeType="1"/>
            </p:cNvCxnSpPr>
            <p:nvPr/>
          </p:nvCxnSpPr>
          <p:spPr bwMode="auto">
            <a:xfrm flipH="1" flipV="1">
              <a:off x="7859642" y="4251832"/>
              <a:ext cx="98620" cy="17048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85" name="AutoShape 261"/>
            <p:cNvCxnSpPr>
              <a:cxnSpLocks noChangeShapeType="1"/>
            </p:cNvCxnSpPr>
            <p:nvPr/>
          </p:nvCxnSpPr>
          <p:spPr bwMode="auto">
            <a:xfrm flipH="1" flipV="1">
              <a:off x="6959889" y="4082570"/>
              <a:ext cx="84009" cy="20335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86" name="AutoShape 262"/>
            <p:cNvCxnSpPr>
              <a:cxnSpLocks noChangeShapeType="1"/>
            </p:cNvCxnSpPr>
            <p:nvPr/>
          </p:nvCxnSpPr>
          <p:spPr bwMode="auto">
            <a:xfrm flipV="1">
              <a:off x="7817029" y="4425518"/>
              <a:ext cx="18993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887" name="Arc 263"/>
            <p:cNvSpPr>
              <a:spLocks/>
            </p:cNvSpPr>
            <p:nvPr/>
          </p:nvSpPr>
          <p:spPr bwMode="auto">
            <a:xfrm rot="10800000" flipV="1">
              <a:off x="7937564" y="2762568"/>
              <a:ext cx="84009" cy="82805"/>
            </a:xfrm>
            <a:custGeom>
              <a:avLst/>
              <a:gdLst>
                <a:gd name="G0" fmla="+- 0 0 0"/>
                <a:gd name="G1" fmla="+- 21592 0 0"/>
                <a:gd name="G2" fmla="+- 21600 0 0"/>
                <a:gd name="T0" fmla="*/ 595 w 21600"/>
                <a:gd name="T1" fmla="*/ 0 h 21592"/>
                <a:gd name="T2" fmla="*/ 21600 w 21600"/>
                <a:gd name="T3" fmla="*/ 21592 h 21592"/>
                <a:gd name="T4" fmla="*/ 0 w 21600"/>
                <a:gd name="T5" fmla="*/ 21592 h 2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2" fill="none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</a:path>
                <a:path w="21600" h="21592" stroke="0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  <a:lnTo>
                    <a:pt x="0" y="21592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sp>
          <p:nvSpPr>
            <p:cNvPr id="26888" name="Arc 264"/>
            <p:cNvSpPr>
              <a:spLocks/>
            </p:cNvSpPr>
            <p:nvPr/>
          </p:nvSpPr>
          <p:spPr bwMode="auto">
            <a:xfrm rot="10800000">
              <a:off x="7936347" y="3979064"/>
              <a:ext cx="82792" cy="82805"/>
            </a:xfrm>
            <a:custGeom>
              <a:avLst/>
              <a:gdLst>
                <a:gd name="G0" fmla="+- 0 0 0"/>
                <a:gd name="G1" fmla="+- 21592 0 0"/>
                <a:gd name="G2" fmla="+- 21600 0 0"/>
                <a:gd name="T0" fmla="*/ 595 w 21600"/>
                <a:gd name="T1" fmla="*/ 0 h 21592"/>
                <a:gd name="T2" fmla="*/ 21600 w 21600"/>
                <a:gd name="T3" fmla="*/ 21592 h 21592"/>
                <a:gd name="T4" fmla="*/ 0 w 21600"/>
                <a:gd name="T5" fmla="*/ 21592 h 2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2" fill="none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</a:path>
                <a:path w="21600" h="21592" stroke="0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  <a:lnTo>
                    <a:pt x="0" y="21592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6889" name="AutoShape 265"/>
            <p:cNvCxnSpPr>
              <a:cxnSpLocks noChangeShapeType="1"/>
            </p:cNvCxnSpPr>
            <p:nvPr/>
          </p:nvCxnSpPr>
          <p:spPr bwMode="auto">
            <a:xfrm>
              <a:off x="7937564" y="2830760"/>
              <a:ext cx="0" cy="116900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90" name="AutoShape 266"/>
            <p:cNvCxnSpPr>
              <a:cxnSpLocks noChangeShapeType="1"/>
            </p:cNvCxnSpPr>
            <p:nvPr/>
          </p:nvCxnSpPr>
          <p:spPr bwMode="auto">
            <a:xfrm flipH="1">
              <a:off x="7174174" y="2659834"/>
              <a:ext cx="68059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91" name="AutoShape 267"/>
            <p:cNvCxnSpPr>
              <a:cxnSpLocks noChangeShapeType="1"/>
            </p:cNvCxnSpPr>
            <p:nvPr/>
          </p:nvCxnSpPr>
          <p:spPr bwMode="auto">
            <a:xfrm>
              <a:off x="6955019" y="2783269"/>
              <a:ext cx="1218" cy="15708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892" name="AutoShape 268"/>
            <p:cNvSpPr>
              <a:spLocks noChangeArrowheads="1"/>
            </p:cNvSpPr>
            <p:nvPr/>
          </p:nvSpPr>
          <p:spPr bwMode="auto">
            <a:xfrm flipH="1" flipV="1">
              <a:off x="7032171" y="2836078"/>
              <a:ext cx="81574" cy="104723"/>
            </a:xfrm>
            <a:custGeom>
              <a:avLst/>
              <a:gdLst>
                <a:gd name="G0" fmla="+- 3456 0 0"/>
                <a:gd name="G1" fmla="+- 21600 0 3456"/>
                <a:gd name="G2" fmla="*/ 3456 1 2"/>
                <a:gd name="G3" fmla="+- 21600 0 G2"/>
                <a:gd name="G4" fmla="+/ 3456 21600 2"/>
                <a:gd name="G5" fmla="+/ G1 0 2"/>
                <a:gd name="G6" fmla="*/ 21600 21600 3456"/>
                <a:gd name="G7" fmla="*/ G6 1 2"/>
                <a:gd name="G8" fmla="+- 21600 0 G7"/>
                <a:gd name="G9" fmla="*/ 21600 1 2"/>
                <a:gd name="G10" fmla="+- 3456 0 G9"/>
                <a:gd name="G11" fmla="?: G10 G8 0"/>
                <a:gd name="G12" fmla="?: G10 G7 21600"/>
                <a:gd name="T0" fmla="*/ 19872 w 21600"/>
                <a:gd name="T1" fmla="*/ 10800 h 21600"/>
                <a:gd name="T2" fmla="*/ 10800 w 21600"/>
                <a:gd name="T3" fmla="*/ 21600 h 21600"/>
                <a:gd name="T4" fmla="*/ 1728 w 21600"/>
                <a:gd name="T5" fmla="*/ 10800 h 21600"/>
                <a:gd name="T6" fmla="*/ 10800 w 21600"/>
                <a:gd name="T7" fmla="*/ 0 h 21600"/>
                <a:gd name="T8" fmla="*/ 3528 w 21600"/>
                <a:gd name="T9" fmla="*/ 3528 h 21600"/>
                <a:gd name="T10" fmla="*/ 18072 w 21600"/>
                <a:gd name="T11" fmla="*/ 1807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456" y="21600"/>
                  </a:lnTo>
                  <a:lnTo>
                    <a:pt x="181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6893" name="AutoShape 269"/>
            <p:cNvCxnSpPr>
              <a:cxnSpLocks noChangeShapeType="1"/>
            </p:cNvCxnSpPr>
            <p:nvPr/>
          </p:nvCxnSpPr>
          <p:spPr bwMode="auto">
            <a:xfrm rot="300000" flipH="1">
              <a:off x="7029736" y="2819030"/>
              <a:ext cx="84009" cy="608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94" name="AutoShape 270"/>
            <p:cNvCxnSpPr>
              <a:cxnSpLocks noChangeShapeType="1"/>
            </p:cNvCxnSpPr>
            <p:nvPr/>
          </p:nvCxnSpPr>
          <p:spPr bwMode="auto">
            <a:xfrm flipH="1" flipV="1">
              <a:off x="7104328" y="2818706"/>
              <a:ext cx="23133" cy="13516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95" name="AutoShape 271"/>
            <p:cNvCxnSpPr>
              <a:cxnSpLocks noChangeShapeType="1"/>
            </p:cNvCxnSpPr>
            <p:nvPr/>
          </p:nvCxnSpPr>
          <p:spPr bwMode="auto">
            <a:xfrm flipV="1">
              <a:off x="7008591" y="2817365"/>
              <a:ext cx="23133" cy="13516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96" name="AutoShape 272"/>
            <p:cNvCxnSpPr>
              <a:cxnSpLocks noChangeShapeType="1"/>
            </p:cNvCxnSpPr>
            <p:nvPr/>
          </p:nvCxnSpPr>
          <p:spPr bwMode="auto">
            <a:xfrm flipH="1">
              <a:off x="6954361" y="2916000"/>
              <a:ext cx="61535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97" name="AutoShape 273"/>
            <p:cNvCxnSpPr>
              <a:cxnSpLocks noChangeShapeType="1"/>
            </p:cNvCxnSpPr>
            <p:nvPr/>
          </p:nvCxnSpPr>
          <p:spPr bwMode="auto">
            <a:xfrm flipH="1">
              <a:off x="7126816" y="2914782"/>
              <a:ext cx="4896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898" name="Arc 274"/>
            <p:cNvSpPr>
              <a:spLocks/>
            </p:cNvSpPr>
            <p:nvPr/>
          </p:nvSpPr>
          <p:spPr bwMode="auto">
            <a:xfrm flipH="1">
              <a:off x="6956237" y="2718536"/>
              <a:ext cx="71932" cy="69604"/>
            </a:xfrm>
            <a:custGeom>
              <a:avLst/>
              <a:gdLst>
                <a:gd name="G0" fmla="+- 0 0 0"/>
                <a:gd name="G1" fmla="+- 15369 0 0"/>
                <a:gd name="G2" fmla="+- 21600 0 0"/>
                <a:gd name="T0" fmla="*/ 15177 w 21600"/>
                <a:gd name="T1" fmla="*/ 0 h 15369"/>
                <a:gd name="T2" fmla="*/ 21600 w 21600"/>
                <a:gd name="T3" fmla="*/ 15369 h 15369"/>
                <a:gd name="T4" fmla="*/ 0 w 21600"/>
                <a:gd name="T5" fmla="*/ 15369 h 15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5369" fill="none" extrusionOk="0">
                  <a:moveTo>
                    <a:pt x="15177" y="-1"/>
                  </a:moveTo>
                  <a:cubicBezTo>
                    <a:pt x="19286" y="4058"/>
                    <a:pt x="21600" y="9593"/>
                    <a:pt x="21600" y="15369"/>
                  </a:cubicBezTo>
                </a:path>
                <a:path w="21600" h="15369" stroke="0" extrusionOk="0">
                  <a:moveTo>
                    <a:pt x="15177" y="-1"/>
                  </a:moveTo>
                  <a:cubicBezTo>
                    <a:pt x="19286" y="4058"/>
                    <a:pt x="21600" y="9593"/>
                    <a:pt x="21600" y="15369"/>
                  </a:cubicBezTo>
                  <a:lnTo>
                    <a:pt x="0" y="1536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6899" name="AutoShape 275"/>
            <p:cNvCxnSpPr>
              <a:cxnSpLocks noChangeShapeType="1"/>
            </p:cNvCxnSpPr>
            <p:nvPr/>
          </p:nvCxnSpPr>
          <p:spPr bwMode="auto">
            <a:xfrm flipV="1">
              <a:off x="7181479" y="2657029"/>
              <a:ext cx="0" cy="2918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00" name="AutoShape 276"/>
            <p:cNvCxnSpPr>
              <a:cxnSpLocks noChangeShapeType="1"/>
            </p:cNvCxnSpPr>
            <p:nvPr/>
          </p:nvCxnSpPr>
          <p:spPr bwMode="auto">
            <a:xfrm flipV="1">
              <a:off x="6950149" y="3885624"/>
              <a:ext cx="1218" cy="15586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901" name="AutoShape 277"/>
            <p:cNvSpPr>
              <a:spLocks noChangeArrowheads="1"/>
            </p:cNvSpPr>
            <p:nvPr/>
          </p:nvSpPr>
          <p:spPr bwMode="auto">
            <a:xfrm flipH="1">
              <a:off x="7023201" y="3896259"/>
              <a:ext cx="80357" cy="104723"/>
            </a:xfrm>
            <a:custGeom>
              <a:avLst/>
              <a:gdLst>
                <a:gd name="G0" fmla="+- 3456 0 0"/>
                <a:gd name="G1" fmla="+- 21600 0 3456"/>
                <a:gd name="G2" fmla="*/ 3456 1 2"/>
                <a:gd name="G3" fmla="+- 21600 0 G2"/>
                <a:gd name="G4" fmla="+/ 3456 21600 2"/>
                <a:gd name="G5" fmla="+/ G1 0 2"/>
                <a:gd name="G6" fmla="*/ 21600 21600 3456"/>
                <a:gd name="G7" fmla="*/ G6 1 2"/>
                <a:gd name="G8" fmla="+- 21600 0 G7"/>
                <a:gd name="G9" fmla="*/ 21600 1 2"/>
                <a:gd name="G10" fmla="+- 3456 0 G9"/>
                <a:gd name="G11" fmla="?: G10 G8 0"/>
                <a:gd name="G12" fmla="?: G10 G7 21600"/>
                <a:gd name="T0" fmla="*/ 19872 w 21600"/>
                <a:gd name="T1" fmla="*/ 10800 h 21600"/>
                <a:gd name="T2" fmla="*/ 10800 w 21600"/>
                <a:gd name="T3" fmla="*/ 21600 h 21600"/>
                <a:gd name="T4" fmla="*/ 1728 w 21600"/>
                <a:gd name="T5" fmla="*/ 10800 h 21600"/>
                <a:gd name="T6" fmla="*/ 10800 w 21600"/>
                <a:gd name="T7" fmla="*/ 0 h 21600"/>
                <a:gd name="T8" fmla="*/ 3528 w 21600"/>
                <a:gd name="T9" fmla="*/ 3528 h 21600"/>
                <a:gd name="T10" fmla="*/ 18072 w 21600"/>
                <a:gd name="T11" fmla="*/ 1807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456" y="21600"/>
                  </a:lnTo>
                  <a:lnTo>
                    <a:pt x="181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6902" name="AutoShape 278"/>
            <p:cNvCxnSpPr>
              <a:cxnSpLocks noChangeShapeType="1"/>
            </p:cNvCxnSpPr>
            <p:nvPr/>
          </p:nvCxnSpPr>
          <p:spPr bwMode="auto">
            <a:xfrm flipH="1">
              <a:off x="7020766" y="4018031"/>
              <a:ext cx="82792" cy="121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03" name="AutoShape 279"/>
            <p:cNvCxnSpPr>
              <a:cxnSpLocks noChangeShapeType="1"/>
            </p:cNvCxnSpPr>
            <p:nvPr/>
          </p:nvCxnSpPr>
          <p:spPr bwMode="auto">
            <a:xfrm flipH="1">
              <a:off x="7103558" y="3892606"/>
              <a:ext cx="21915" cy="13516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04" name="AutoShape 280"/>
            <p:cNvCxnSpPr>
              <a:cxnSpLocks noChangeShapeType="1"/>
            </p:cNvCxnSpPr>
            <p:nvPr/>
          </p:nvCxnSpPr>
          <p:spPr bwMode="auto">
            <a:xfrm>
              <a:off x="7003720" y="3881647"/>
              <a:ext cx="23133" cy="13516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05" name="AutoShape 281"/>
            <p:cNvCxnSpPr>
              <a:cxnSpLocks noChangeShapeType="1"/>
            </p:cNvCxnSpPr>
            <p:nvPr/>
          </p:nvCxnSpPr>
          <p:spPr bwMode="auto">
            <a:xfrm flipH="1">
              <a:off x="6943291" y="3916961"/>
              <a:ext cx="7061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06" name="AutoShape 282"/>
            <p:cNvCxnSpPr>
              <a:cxnSpLocks noChangeShapeType="1"/>
            </p:cNvCxnSpPr>
            <p:nvPr/>
          </p:nvCxnSpPr>
          <p:spPr bwMode="auto">
            <a:xfrm flipH="1">
              <a:off x="7109645" y="3918178"/>
              <a:ext cx="7061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907" name="Arc 283"/>
            <p:cNvSpPr>
              <a:spLocks/>
            </p:cNvSpPr>
            <p:nvPr/>
          </p:nvSpPr>
          <p:spPr bwMode="auto">
            <a:xfrm flipH="1" flipV="1">
              <a:off x="6951367" y="4044820"/>
              <a:ext cx="94967" cy="63321"/>
            </a:xfrm>
            <a:custGeom>
              <a:avLst/>
              <a:gdLst>
                <a:gd name="G0" fmla="+- 0 0 0"/>
                <a:gd name="G1" fmla="+- 14165 0 0"/>
                <a:gd name="G2" fmla="+- 21600 0 0"/>
                <a:gd name="T0" fmla="*/ 16306 w 21600"/>
                <a:gd name="T1" fmla="*/ 0 h 14165"/>
                <a:gd name="T2" fmla="*/ 21600 w 21600"/>
                <a:gd name="T3" fmla="*/ 14165 h 14165"/>
                <a:gd name="T4" fmla="*/ 0 w 21600"/>
                <a:gd name="T5" fmla="*/ 14165 h 14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165" fill="none" extrusionOk="0">
                  <a:moveTo>
                    <a:pt x="16306" y="-1"/>
                  </a:moveTo>
                  <a:cubicBezTo>
                    <a:pt x="19720" y="3929"/>
                    <a:pt x="21600" y="8959"/>
                    <a:pt x="21600" y="14165"/>
                  </a:cubicBezTo>
                </a:path>
                <a:path w="21600" h="14165" stroke="0" extrusionOk="0">
                  <a:moveTo>
                    <a:pt x="16306" y="-1"/>
                  </a:moveTo>
                  <a:cubicBezTo>
                    <a:pt x="19720" y="3929"/>
                    <a:pt x="21600" y="8959"/>
                    <a:pt x="21600" y="14165"/>
                  </a:cubicBezTo>
                  <a:lnTo>
                    <a:pt x="0" y="1416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6908" name="AutoShape 284"/>
            <p:cNvCxnSpPr>
              <a:cxnSpLocks noChangeShapeType="1"/>
            </p:cNvCxnSpPr>
            <p:nvPr/>
          </p:nvCxnSpPr>
          <p:spPr bwMode="auto">
            <a:xfrm>
              <a:off x="7175392" y="3884082"/>
              <a:ext cx="0" cy="28250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909" name="Arc 285"/>
            <p:cNvSpPr>
              <a:spLocks/>
            </p:cNvSpPr>
            <p:nvPr/>
          </p:nvSpPr>
          <p:spPr bwMode="auto">
            <a:xfrm flipH="1">
              <a:off x="6800393" y="3882865"/>
              <a:ext cx="86444" cy="8524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sp>
          <p:nvSpPr>
            <p:cNvPr id="26910" name="Arc 286"/>
            <p:cNvSpPr>
              <a:spLocks/>
            </p:cNvSpPr>
            <p:nvPr/>
          </p:nvSpPr>
          <p:spPr bwMode="auto">
            <a:xfrm flipH="1" flipV="1">
              <a:off x="6797511" y="2864856"/>
              <a:ext cx="87662" cy="8645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6911" name="AutoShape 287"/>
            <p:cNvCxnSpPr>
              <a:cxnSpLocks noChangeShapeType="1"/>
            </p:cNvCxnSpPr>
            <p:nvPr/>
          </p:nvCxnSpPr>
          <p:spPr bwMode="auto">
            <a:xfrm flipH="1">
              <a:off x="6795523" y="2868509"/>
              <a:ext cx="0" cy="109472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12" name="AutoShape 288"/>
            <p:cNvCxnSpPr>
              <a:cxnSpLocks noChangeShapeType="1"/>
            </p:cNvCxnSpPr>
            <p:nvPr/>
          </p:nvCxnSpPr>
          <p:spPr bwMode="auto">
            <a:xfrm flipH="1">
              <a:off x="6750475" y="3961569"/>
              <a:ext cx="49919" cy="4870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13" name="AutoShape 289"/>
            <p:cNvCxnSpPr>
              <a:cxnSpLocks noChangeShapeType="1"/>
            </p:cNvCxnSpPr>
            <p:nvPr/>
          </p:nvCxnSpPr>
          <p:spPr bwMode="auto">
            <a:xfrm flipH="1" flipV="1">
              <a:off x="6754047" y="2808745"/>
              <a:ext cx="45577" cy="6674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14" name="AutoShape 290"/>
            <p:cNvCxnSpPr>
              <a:cxnSpLocks noChangeShapeType="1"/>
            </p:cNvCxnSpPr>
            <p:nvPr/>
          </p:nvCxnSpPr>
          <p:spPr bwMode="auto">
            <a:xfrm>
              <a:off x="7740325" y="4050909"/>
              <a:ext cx="59659" cy="10350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15" name="AutoShape 291"/>
            <p:cNvCxnSpPr>
              <a:cxnSpLocks noChangeShapeType="1"/>
            </p:cNvCxnSpPr>
            <p:nvPr/>
          </p:nvCxnSpPr>
          <p:spPr bwMode="auto">
            <a:xfrm flipH="1" flipV="1">
              <a:off x="7854772" y="2583564"/>
              <a:ext cx="113230" cy="19361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16" name="AutoShape 292"/>
            <p:cNvCxnSpPr>
              <a:cxnSpLocks noChangeShapeType="1"/>
            </p:cNvCxnSpPr>
            <p:nvPr/>
          </p:nvCxnSpPr>
          <p:spPr bwMode="auto">
            <a:xfrm flipH="1" flipV="1">
              <a:off x="7854772" y="2655410"/>
              <a:ext cx="93750" cy="16073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17" name="AutoShape 293"/>
            <p:cNvCxnSpPr>
              <a:cxnSpLocks noChangeShapeType="1"/>
            </p:cNvCxnSpPr>
            <p:nvPr/>
          </p:nvCxnSpPr>
          <p:spPr bwMode="auto">
            <a:xfrm flipH="1" flipV="1">
              <a:off x="7815811" y="2657845"/>
              <a:ext cx="120535" cy="20701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18" name="AutoShape 294"/>
            <p:cNvCxnSpPr>
              <a:cxnSpLocks noChangeShapeType="1"/>
            </p:cNvCxnSpPr>
            <p:nvPr/>
          </p:nvCxnSpPr>
          <p:spPr bwMode="auto">
            <a:xfrm flipH="1" flipV="1">
              <a:off x="7776850" y="2660280"/>
              <a:ext cx="154626" cy="26546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19" name="AutoShape 295"/>
            <p:cNvCxnSpPr>
              <a:cxnSpLocks noChangeShapeType="1"/>
            </p:cNvCxnSpPr>
            <p:nvPr/>
          </p:nvCxnSpPr>
          <p:spPr bwMode="auto">
            <a:xfrm flipH="1" flipV="1">
              <a:off x="7737890" y="2660280"/>
              <a:ext cx="197239" cy="33730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20" name="AutoShape 296"/>
            <p:cNvCxnSpPr>
              <a:cxnSpLocks noChangeShapeType="1"/>
            </p:cNvCxnSpPr>
            <p:nvPr/>
          </p:nvCxnSpPr>
          <p:spPr bwMode="auto">
            <a:xfrm flipH="1" flipV="1">
              <a:off x="7832857" y="2953749"/>
              <a:ext cx="102272" cy="17413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21" name="AutoShape 297"/>
            <p:cNvCxnSpPr>
              <a:cxnSpLocks noChangeShapeType="1"/>
            </p:cNvCxnSpPr>
            <p:nvPr/>
          </p:nvCxnSpPr>
          <p:spPr bwMode="auto">
            <a:xfrm flipH="1" flipV="1">
              <a:off x="7836509" y="3024377"/>
              <a:ext cx="102272" cy="1753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22" name="AutoShape 298"/>
            <p:cNvCxnSpPr>
              <a:cxnSpLocks noChangeShapeType="1"/>
            </p:cNvCxnSpPr>
            <p:nvPr/>
          </p:nvCxnSpPr>
          <p:spPr bwMode="auto">
            <a:xfrm flipH="1" flipV="1">
              <a:off x="7830422" y="3080392"/>
              <a:ext cx="101055" cy="17413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23" name="AutoShape 299"/>
            <p:cNvCxnSpPr>
              <a:cxnSpLocks noChangeShapeType="1"/>
            </p:cNvCxnSpPr>
            <p:nvPr/>
          </p:nvCxnSpPr>
          <p:spPr bwMode="auto">
            <a:xfrm flipH="1" flipV="1">
              <a:off x="7835292" y="3152237"/>
              <a:ext cx="101055" cy="1753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24" name="AutoShape 300"/>
            <p:cNvCxnSpPr>
              <a:cxnSpLocks noChangeShapeType="1"/>
            </p:cNvCxnSpPr>
            <p:nvPr/>
          </p:nvCxnSpPr>
          <p:spPr bwMode="auto">
            <a:xfrm flipH="1" flipV="1">
              <a:off x="7834074" y="3211905"/>
              <a:ext cx="102272" cy="1753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25" name="AutoShape 301"/>
            <p:cNvCxnSpPr>
              <a:cxnSpLocks noChangeShapeType="1"/>
            </p:cNvCxnSpPr>
            <p:nvPr/>
          </p:nvCxnSpPr>
          <p:spPr bwMode="auto">
            <a:xfrm flipH="1" flipV="1">
              <a:off x="7826769" y="3272790"/>
              <a:ext cx="102272" cy="17413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26" name="AutoShape 302"/>
            <p:cNvCxnSpPr>
              <a:cxnSpLocks noChangeShapeType="1"/>
            </p:cNvCxnSpPr>
            <p:nvPr/>
          </p:nvCxnSpPr>
          <p:spPr bwMode="auto">
            <a:xfrm flipH="1" flipV="1">
              <a:off x="7836509" y="3355595"/>
              <a:ext cx="102272" cy="17413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27" name="AutoShape 303"/>
            <p:cNvCxnSpPr>
              <a:cxnSpLocks noChangeShapeType="1"/>
            </p:cNvCxnSpPr>
            <p:nvPr/>
          </p:nvCxnSpPr>
          <p:spPr bwMode="auto">
            <a:xfrm flipH="1" flipV="1">
              <a:off x="7842597" y="3427440"/>
              <a:ext cx="102272" cy="1753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28" name="AutoShape 304"/>
            <p:cNvCxnSpPr>
              <a:cxnSpLocks noChangeShapeType="1"/>
            </p:cNvCxnSpPr>
            <p:nvPr/>
          </p:nvCxnSpPr>
          <p:spPr bwMode="auto">
            <a:xfrm flipH="1" flipV="1">
              <a:off x="7835292" y="3481019"/>
              <a:ext cx="101055" cy="17413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29" name="AutoShape 305"/>
            <p:cNvCxnSpPr>
              <a:cxnSpLocks noChangeShapeType="1"/>
            </p:cNvCxnSpPr>
            <p:nvPr/>
          </p:nvCxnSpPr>
          <p:spPr bwMode="auto">
            <a:xfrm flipH="1" flipV="1">
              <a:off x="7829204" y="3534599"/>
              <a:ext cx="101055" cy="17413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30" name="AutoShape 306"/>
            <p:cNvCxnSpPr>
              <a:cxnSpLocks noChangeShapeType="1"/>
            </p:cNvCxnSpPr>
            <p:nvPr/>
          </p:nvCxnSpPr>
          <p:spPr bwMode="auto">
            <a:xfrm flipH="1" flipV="1">
              <a:off x="7834074" y="3608879"/>
              <a:ext cx="102272" cy="1753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31" name="AutoShape 307"/>
            <p:cNvCxnSpPr>
              <a:cxnSpLocks noChangeShapeType="1"/>
            </p:cNvCxnSpPr>
            <p:nvPr/>
          </p:nvCxnSpPr>
          <p:spPr bwMode="auto">
            <a:xfrm flipH="1" flipV="1">
              <a:off x="7834074" y="3741610"/>
              <a:ext cx="102272" cy="1753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32" name="AutoShape 308"/>
            <p:cNvCxnSpPr>
              <a:cxnSpLocks noChangeShapeType="1"/>
            </p:cNvCxnSpPr>
            <p:nvPr/>
          </p:nvCxnSpPr>
          <p:spPr bwMode="auto">
            <a:xfrm flipH="1" flipV="1">
              <a:off x="7836509" y="3815890"/>
              <a:ext cx="102272" cy="17413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33" name="AutoShape 309"/>
            <p:cNvCxnSpPr>
              <a:cxnSpLocks noChangeShapeType="1"/>
            </p:cNvCxnSpPr>
            <p:nvPr/>
          </p:nvCxnSpPr>
          <p:spPr bwMode="auto">
            <a:xfrm flipH="1" flipV="1">
              <a:off x="7836509" y="3879211"/>
              <a:ext cx="169236" cy="28981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34" name="AutoShape 310"/>
            <p:cNvCxnSpPr>
              <a:cxnSpLocks noChangeShapeType="1"/>
            </p:cNvCxnSpPr>
            <p:nvPr/>
          </p:nvCxnSpPr>
          <p:spPr bwMode="auto">
            <a:xfrm flipH="1" flipV="1">
              <a:off x="7835292" y="3678289"/>
              <a:ext cx="101055" cy="17413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35" name="AutoShape 311"/>
            <p:cNvCxnSpPr>
              <a:cxnSpLocks noChangeShapeType="1"/>
            </p:cNvCxnSpPr>
            <p:nvPr/>
          </p:nvCxnSpPr>
          <p:spPr bwMode="auto">
            <a:xfrm flipH="1" flipV="1">
              <a:off x="7835292" y="3942533"/>
              <a:ext cx="168019" cy="28859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36" name="AutoShape 312"/>
            <p:cNvCxnSpPr>
              <a:cxnSpLocks noChangeShapeType="1"/>
            </p:cNvCxnSpPr>
            <p:nvPr/>
          </p:nvCxnSpPr>
          <p:spPr bwMode="auto">
            <a:xfrm flipH="1" flipV="1">
              <a:off x="7832535" y="4002323"/>
              <a:ext cx="163339" cy="28197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37" name="AutoShape 313"/>
            <p:cNvCxnSpPr>
              <a:cxnSpLocks noChangeShapeType="1"/>
            </p:cNvCxnSpPr>
            <p:nvPr/>
          </p:nvCxnSpPr>
          <p:spPr bwMode="auto">
            <a:xfrm flipH="1" flipV="1">
              <a:off x="7778068" y="4046038"/>
              <a:ext cx="224025" cy="38236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38" name="AutoShape 314"/>
            <p:cNvCxnSpPr>
              <a:cxnSpLocks noChangeShapeType="1"/>
            </p:cNvCxnSpPr>
            <p:nvPr/>
          </p:nvCxnSpPr>
          <p:spPr bwMode="auto">
            <a:xfrm flipH="1" flipV="1">
              <a:off x="7808506" y="4030208"/>
              <a:ext cx="193587" cy="33243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39" name="AutoShape 315"/>
            <p:cNvCxnSpPr>
              <a:cxnSpLocks noChangeShapeType="1"/>
            </p:cNvCxnSpPr>
            <p:nvPr/>
          </p:nvCxnSpPr>
          <p:spPr bwMode="auto">
            <a:xfrm>
              <a:off x="7701364" y="2670022"/>
              <a:ext cx="56006" cy="9619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40" name="AutoShape 316"/>
            <p:cNvCxnSpPr>
              <a:cxnSpLocks noChangeShapeType="1"/>
            </p:cNvCxnSpPr>
            <p:nvPr/>
          </p:nvCxnSpPr>
          <p:spPr bwMode="auto">
            <a:xfrm>
              <a:off x="7700146" y="4054562"/>
              <a:ext cx="59659" cy="10472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5" name="Group 317"/>
            <p:cNvGrpSpPr>
              <a:grpSpLocks/>
            </p:cNvGrpSpPr>
            <p:nvPr/>
          </p:nvGrpSpPr>
          <p:grpSpPr bwMode="auto">
            <a:xfrm>
              <a:off x="8003186" y="2620096"/>
              <a:ext cx="221590" cy="281292"/>
              <a:chOff x="7898" y="2305"/>
              <a:chExt cx="182" cy="231"/>
            </a:xfrm>
          </p:grpSpPr>
          <p:grpSp>
            <p:nvGrpSpPr>
              <p:cNvPr id="6" name="Group 318"/>
              <p:cNvGrpSpPr>
                <a:grpSpLocks/>
              </p:cNvGrpSpPr>
              <p:nvPr/>
            </p:nvGrpSpPr>
            <p:grpSpPr bwMode="auto">
              <a:xfrm flipH="1">
                <a:off x="7898" y="2305"/>
                <a:ext cx="156" cy="231"/>
                <a:chOff x="4093" y="9717"/>
                <a:chExt cx="586" cy="866"/>
              </a:xfrm>
            </p:grpSpPr>
            <p:sp>
              <p:nvSpPr>
                <p:cNvPr id="26943" name="Arc 319"/>
                <p:cNvSpPr>
                  <a:spLocks/>
                </p:cNvSpPr>
                <p:nvPr/>
              </p:nvSpPr>
              <p:spPr bwMode="auto">
                <a:xfrm rot="2730090">
                  <a:off x="4098" y="9888"/>
                  <a:ext cx="554" cy="564"/>
                </a:xfrm>
                <a:custGeom>
                  <a:avLst/>
                  <a:gdLst>
                    <a:gd name="G0" fmla="+- 0 0 0"/>
                    <a:gd name="G1" fmla="+- 20179 0 0"/>
                    <a:gd name="G2" fmla="+- 21600 0 0"/>
                    <a:gd name="T0" fmla="*/ 7705 w 19801"/>
                    <a:gd name="T1" fmla="*/ 0 h 20179"/>
                    <a:gd name="T2" fmla="*/ 19801 w 19801"/>
                    <a:gd name="T3" fmla="*/ 11549 h 20179"/>
                    <a:gd name="T4" fmla="*/ 0 w 19801"/>
                    <a:gd name="T5" fmla="*/ 20179 h 20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801" h="20179" fill="none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</a:path>
                    <a:path w="19801" h="20179" stroke="0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  <a:lnTo>
                        <a:pt x="0" y="2017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26944" name="Arc 320"/>
                <p:cNvSpPr>
                  <a:spLocks/>
                </p:cNvSpPr>
                <p:nvPr/>
              </p:nvSpPr>
              <p:spPr bwMode="auto">
                <a:xfrm rot="2700000">
                  <a:off x="4452" y="9741"/>
                  <a:ext cx="154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26945" name="Arc 321"/>
                <p:cNvSpPr>
                  <a:spLocks/>
                </p:cNvSpPr>
                <p:nvPr/>
              </p:nvSpPr>
              <p:spPr bwMode="auto">
                <a:xfrm rot="2700000">
                  <a:off x="4457" y="10408"/>
                  <a:ext cx="152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cxnSp>
              <p:nvCxnSpPr>
                <p:cNvPr id="26946" name="AutoShape 322"/>
                <p:cNvCxnSpPr>
                  <a:cxnSpLocks noChangeShapeType="1"/>
                </p:cNvCxnSpPr>
                <p:nvPr/>
              </p:nvCxnSpPr>
              <p:spPr bwMode="auto">
                <a:xfrm>
                  <a:off x="4591" y="9809"/>
                  <a:ext cx="0" cy="69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947" name="AutoShape 323"/>
                <p:cNvCxnSpPr>
                  <a:cxnSpLocks noChangeShapeType="1"/>
                </p:cNvCxnSpPr>
                <p:nvPr/>
              </p:nvCxnSpPr>
              <p:spPr bwMode="auto">
                <a:xfrm>
                  <a:off x="4242" y="9717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948" name="AutoShape 324"/>
                <p:cNvCxnSpPr>
                  <a:cxnSpLocks noChangeShapeType="1"/>
                </p:cNvCxnSpPr>
                <p:nvPr/>
              </p:nvCxnSpPr>
              <p:spPr bwMode="auto">
                <a:xfrm>
                  <a:off x="4238" y="9927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949" name="AutoShape 325"/>
                <p:cNvCxnSpPr>
                  <a:cxnSpLocks noChangeShapeType="1"/>
                </p:cNvCxnSpPr>
                <p:nvPr/>
              </p:nvCxnSpPr>
              <p:spPr bwMode="auto">
                <a:xfrm>
                  <a:off x="4242" y="10387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950" name="AutoShape 326"/>
                <p:cNvCxnSpPr>
                  <a:cxnSpLocks noChangeShapeType="1"/>
                </p:cNvCxnSpPr>
                <p:nvPr/>
              </p:nvCxnSpPr>
              <p:spPr bwMode="auto">
                <a:xfrm>
                  <a:off x="4237" y="10583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951" name="AutoShape 327"/>
                <p:cNvCxnSpPr>
                  <a:cxnSpLocks noChangeShapeType="1"/>
                </p:cNvCxnSpPr>
                <p:nvPr/>
              </p:nvCxnSpPr>
              <p:spPr bwMode="auto">
                <a:xfrm>
                  <a:off x="4186" y="9821"/>
                  <a:ext cx="0" cy="69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26952" name="Arc 328"/>
                <p:cNvSpPr>
                  <a:spLocks/>
                </p:cNvSpPr>
                <p:nvPr/>
              </p:nvSpPr>
              <p:spPr bwMode="auto">
                <a:xfrm rot="18869910" flipH="1">
                  <a:off x="4120" y="9883"/>
                  <a:ext cx="554" cy="564"/>
                </a:xfrm>
                <a:custGeom>
                  <a:avLst/>
                  <a:gdLst>
                    <a:gd name="G0" fmla="+- 0 0 0"/>
                    <a:gd name="G1" fmla="+- 20179 0 0"/>
                    <a:gd name="G2" fmla="+- 21600 0 0"/>
                    <a:gd name="T0" fmla="*/ 7705 w 19801"/>
                    <a:gd name="T1" fmla="*/ 0 h 20179"/>
                    <a:gd name="T2" fmla="*/ 19801 w 19801"/>
                    <a:gd name="T3" fmla="*/ 11549 h 20179"/>
                    <a:gd name="T4" fmla="*/ 0 w 19801"/>
                    <a:gd name="T5" fmla="*/ 20179 h 20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801" h="20179" fill="none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</a:path>
                    <a:path w="19801" h="20179" stroke="0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  <a:lnTo>
                        <a:pt x="0" y="2017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26953" name="Arc 329"/>
                <p:cNvSpPr>
                  <a:spLocks/>
                </p:cNvSpPr>
                <p:nvPr/>
              </p:nvSpPr>
              <p:spPr bwMode="auto">
                <a:xfrm rot="18900000" flipH="1">
                  <a:off x="4165" y="10412"/>
                  <a:ext cx="152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26954" name="Arc 330"/>
                <p:cNvSpPr>
                  <a:spLocks/>
                </p:cNvSpPr>
                <p:nvPr/>
              </p:nvSpPr>
              <p:spPr bwMode="auto">
                <a:xfrm rot="18900000" flipH="1">
                  <a:off x="4169" y="9746"/>
                  <a:ext cx="154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</p:grpSp>
          <p:cxnSp>
            <p:nvCxnSpPr>
              <p:cNvPr id="26955" name="AutoShape 331"/>
              <p:cNvCxnSpPr>
                <a:cxnSpLocks noChangeShapeType="1"/>
              </p:cNvCxnSpPr>
              <p:nvPr/>
            </p:nvCxnSpPr>
            <p:spPr bwMode="auto">
              <a:xfrm flipH="1">
                <a:off x="7922" y="2318"/>
                <a:ext cx="0" cy="20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56" name="AutoShape 332"/>
              <p:cNvCxnSpPr>
                <a:cxnSpLocks noChangeShapeType="1"/>
              </p:cNvCxnSpPr>
              <p:nvPr/>
            </p:nvCxnSpPr>
            <p:spPr bwMode="auto">
              <a:xfrm flipV="1">
                <a:off x="7902" y="2388"/>
                <a:ext cx="19" cy="2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57" name="AutoShape 333"/>
              <p:cNvCxnSpPr>
                <a:cxnSpLocks noChangeShapeType="1"/>
              </p:cNvCxnSpPr>
              <p:nvPr/>
            </p:nvCxnSpPr>
            <p:spPr bwMode="auto">
              <a:xfrm flipV="1">
                <a:off x="7903" y="2411"/>
                <a:ext cx="19" cy="2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58" name="AutoShape 334"/>
              <p:cNvCxnSpPr>
                <a:cxnSpLocks noChangeShapeType="1"/>
              </p:cNvCxnSpPr>
              <p:nvPr/>
            </p:nvCxnSpPr>
            <p:spPr bwMode="auto">
              <a:xfrm flipH="1">
                <a:off x="7902" y="2527"/>
                <a:ext cx="22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59" name="AutoShape 335"/>
              <p:cNvCxnSpPr>
                <a:cxnSpLocks noChangeShapeType="1"/>
              </p:cNvCxnSpPr>
              <p:nvPr/>
            </p:nvCxnSpPr>
            <p:spPr bwMode="auto">
              <a:xfrm flipH="1">
                <a:off x="7901" y="2316"/>
                <a:ext cx="21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60" name="AutoShape 336"/>
              <p:cNvCxnSpPr>
                <a:cxnSpLocks noChangeShapeType="1"/>
              </p:cNvCxnSpPr>
              <p:nvPr/>
            </p:nvCxnSpPr>
            <p:spPr bwMode="auto">
              <a:xfrm>
                <a:off x="8062" y="2365"/>
                <a:ext cx="2" cy="11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61" name="AutoShape 337"/>
              <p:cNvCxnSpPr>
                <a:cxnSpLocks noChangeShapeType="1"/>
              </p:cNvCxnSpPr>
              <p:nvPr/>
            </p:nvCxnSpPr>
            <p:spPr bwMode="auto">
              <a:xfrm flipH="1">
                <a:off x="8080" y="2381"/>
                <a:ext cx="0" cy="8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62" name="AutoShape 338"/>
              <p:cNvCxnSpPr>
                <a:cxnSpLocks noChangeShapeType="1"/>
              </p:cNvCxnSpPr>
              <p:nvPr/>
            </p:nvCxnSpPr>
            <p:spPr bwMode="auto">
              <a:xfrm>
                <a:off x="8062" y="2364"/>
                <a:ext cx="16" cy="1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63" name="AutoShape 339"/>
              <p:cNvCxnSpPr>
                <a:cxnSpLocks noChangeShapeType="1"/>
              </p:cNvCxnSpPr>
              <p:nvPr/>
            </p:nvCxnSpPr>
            <p:spPr bwMode="auto">
              <a:xfrm flipH="1">
                <a:off x="8064" y="2461"/>
                <a:ext cx="16" cy="2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64" name="AutoShape 340"/>
              <p:cNvCxnSpPr>
                <a:cxnSpLocks noChangeShapeType="1"/>
              </p:cNvCxnSpPr>
              <p:nvPr/>
            </p:nvCxnSpPr>
            <p:spPr bwMode="auto">
              <a:xfrm>
                <a:off x="8028" y="2365"/>
                <a:ext cx="35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65" name="AutoShape 341"/>
              <p:cNvCxnSpPr>
                <a:cxnSpLocks noChangeShapeType="1"/>
              </p:cNvCxnSpPr>
              <p:nvPr/>
            </p:nvCxnSpPr>
            <p:spPr bwMode="auto">
              <a:xfrm>
                <a:off x="8032" y="2481"/>
                <a:ext cx="34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66" name="AutoShape 342"/>
              <p:cNvCxnSpPr>
                <a:cxnSpLocks noChangeShapeType="1"/>
              </p:cNvCxnSpPr>
              <p:nvPr/>
            </p:nvCxnSpPr>
            <p:spPr bwMode="auto">
              <a:xfrm>
                <a:off x="8034" y="2462"/>
                <a:ext cx="40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67" name="AutoShape 343"/>
              <p:cNvCxnSpPr>
                <a:cxnSpLocks noChangeShapeType="1"/>
              </p:cNvCxnSpPr>
              <p:nvPr/>
            </p:nvCxnSpPr>
            <p:spPr bwMode="auto">
              <a:xfrm>
                <a:off x="8031" y="2382"/>
                <a:ext cx="44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7" name="Group 344"/>
            <p:cNvGrpSpPr>
              <a:grpSpLocks/>
            </p:cNvGrpSpPr>
            <p:nvPr/>
          </p:nvGrpSpPr>
          <p:grpSpPr bwMode="auto">
            <a:xfrm>
              <a:off x="8004403" y="3908437"/>
              <a:ext cx="221590" cy="281292"/>
              <a:chOff x="7898" y="2305"/>
              <a:chExt cx="182" cy="231"/>
            </a:xfrm>
          </p:grpSpPr>
          <p:grpSp>
            <p:nvGrpSpPr>
              <p:cNvPr id="8" name="Group 345"/>
              <p:cNvGrpSpPr>
                <a:grpSpLocks/>
              </p:cNvGrpSpPr>
              <p:nvPr/>
            </p:nvGrpSpPr>
            <p:grpSpPr bwMode="auto">
              <a:xfrm flipH="1">
                <a:off x="7898" y="2305"/>
                <a:ext cx="156" cy="231"/>
                <a:chOff x="4093" y="9717"/>
                <a:chExt cx="586" cy="866"/>
              </a:xfrm>
            </p:grpSpPr>
            <p:sp>
              <p:nvSpPr>
                <p:cNvPr id="26970" name="Arc 346"/>
                <p:cNvSpPr>
                  <a:spLocks/>
                </p:cNvSpPr>
                <p:nvPr/>
              </p:nvSpPr>
              <p:spPr bwMode="auto">
                <a:xfrm rot="2730090">
                  <a:off x="4098" y="9888"/>
                  <a:ext cx="554" cy="564"/>
                </a:xfrm>
                <a:custGeom>
                  <a:avLst/>
                  <a:gdLst>
                    <a:gd name="G0" fmla="+- 0 0 0"/>
                    <a:gd name="G1" fmla="+- 20179 0 0"/>
                    <a:gd name="G2" fmla="+- 21600 0 0"/>
                    <a:gd name="T0" fmla="*/ 7705 w 19801"/>
                    <a:gd name="T1" fmla="*/ 0 h 20179"/>
                    <a:gd name="T2" fmla="*/ 19801 w 19801"/>
                    <a:gd name="T3" fmla="*/ 11549 h 20179"/>
                    <a:gd name="T4" fmla="*/ 0 w 19801"/>
                    <a:gd name="T5" fmla="*/ 20179 h 20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801" h="20179" fill="none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</a:path>
                    <a:path w="19801" h="20179" stroke="0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  <a:lnTo>
                        <a:pt x="0" y="2017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26971" name="Arc 347"/>
                <p:cNvSpPr>
                  <a:spLocks/>
                </p:cNvSpPr>
                <p:nvPr/>
              </p:nvSpPr>
              <p:spPr bwMode="auto">
                <a:xfrm rot="2700000">
                  <a:off x="4452" y="9741"/>
                  <a:ext cx="154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26972" name="Arc 348"/>
                <p:cNvSpPr>
                  <a:spLocks/>
                </p:cNvSpPr>
                <p:nvPr/>
              </p:nvSpPr>
              <p:spPr bwMode="auto">
                <a:xfrm rot="2700000">
                  <a:off x="4457" y="10408"/>
                  <a:ext cx="152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cxnSp>
              <p:nvCxnSpPr>
                <p:cNvPr id="26973" name="AutoShape 349"/>
                <p:cNvCxnSpPr>
                  <a:cxnSpLocks noChangeShapeType="1"/>
                </p:cNvCxnSpPr>
                <p:nvPr/>
              </p:nvCxnSpPr>
              <p:spPr bwMode="auto">
                <a:xfrm>
                  <a:off x="4591" y="9809"/>
                  <a:ext cx="0" cy="69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974" name="AutoShape 350"/>
                <p:cNvCxnSpPr>
                  <a:cxnSpLocks noChangeShapeType="1"/>
                </p:cNvCxnSpPr>
                <p:nvPr/>
              </p:nvCxnSpPr>
              <p:spPr bwMode="auto">
                <a:xfrm>
                  <a:off x="4242" y="9717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975" name="AutoShape 351"/>
                <p:cNvCxnSpPr>
                  <a:cxnSpLocks noChangeShapeType="1"/>
                </p:cNvCxnSpPr>
                <p:nvPr/>
              </p:nvCxnSpPr>
              <p:spPr bwMode="auto">
                <a:xfrm>
                  <a:off x="4238" y="9927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976" name="AutoShape 352"/>
                <p:cNvCxnSpPr>
                  <a:cxnSpLocks noChangeShapeType="1"/>
                </p:cNvCxnSpPr>
                <p:nvPr/>
              </p:nvCxnSpPr>
              <p:spPr bwMode="auto">
                <a:xfrm>
                  <a:off x="4242" y="10387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977" name="AutoShape 353"/>
                <p:cNvCxnSpPr>
                  <a:cxnSpLocks noChangeShapeType="1"/>
                </p:cNvCxnSpPr>
                <p:nvPr/>
              </p:nvCxnSpPr>
              <p:spPr bwMode="auto">
                <a:xfrm>
                  <a:off x="4237" y="10583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978" name="AutoShape 354"/>
                <p:cNvCxnSpPr>
                  <a:cxnSpLocks noChangeShapeType="1"/>
                </p:cNvCxnSpPr>
                <p:nvPr/>
              </p:nvCxnSpPr>
              <p:spPr bwMode="auto">
                <a:xfrm>
                  <a:off x="4186" y="9821"/>
                  <a:ext cx="0" cy="69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26979" name="Arc 355"/>
                <p:cNvSpPr>
                  <a:spLocks/>
                </p:cNvSpPr>
                <p:nvPr/>
              </p:nvSpPr>
              <p:spPr bwMode="auto">
                <a:xfrm rot="18869910" flipH="1">
                  <a:off x="4120" y="9883"/>
                  <a:ext cx="554" cy="564"/>
                </a:xfrm>
                <a:custGeom>
                  <a:avLst/>
                  <a:gdLst>
                    <a:gd name="G0" fmla="+- 0 0 0"/>
                    <a:gd name="G1" fmla="+- 20179 0 0"/>
                    <a:gd name="G2" fmla="+- 21600 0 0"/>
                    <a:gd name="T0" fmla="*/ 7705 w 19801"/>
                    <a:gd name="T1" fmla="*/ 0 h 20179"/>
                    <a:gd name="T2" fmla="*/ 19801 w 19801"/>
                    <a:gd name="T3" fmla="*/ 11549 h 20179"/>
                    <a:gd name="T4" fmla="*/ 0 w 19801"/>
                    <a:gd name="T5" fmla="*/ 20179 h 20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801" h="20179" fill="none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</a:path>
                    <a:path w="19801" h="20179" stroke="0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  <a:lnTo>
                        <a:pt x="0" y="2017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26980" name="Arc 356"/>
                <p:cNvSpPr>
                  <a:spLocks/>
                </p:cNvSpPr>
                <p:nvPr/>
              </p:nvSpPr>
              <p:spPr bwMode="auto">
                <a:xfrm rot="18900000" flipH="1">
                  <a:off x="4165" y="10412"/>
                  <a:ext cx="152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26981" name="Arc 357"/>
                <p:cNvSpPr>
                  <a:spLocks/>
                </p:cNvSpPr>
                <p:nvPr/>
              </p:nvSpPr>
              <p:spPr bwMode="auto">
                <a:xfrm rot="18900000" flipH="1">
                  <a:off x="4169" y="9746"/>
                  <a:ext cx="154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</p:grpSp>
          <p:cxnSp>
            <p:nvCxnSpPr>
              <p:cNvPr id="26982" name="AutoShape 358"/>
              <p:cNvCxnSpPr>
                <a:cxnSpLocks noChangeShapeType="1"/>
              </p:cNvCxnSpPr>
              <p:nvPr/>
            </p:nvCxnSpPr>
            <p:spPr bwMode="auto">
              <a:xfrm flipH="1">
                <a:off x="7922" y="2318"/>
                <a:ext cx="0" cy="20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83" name="AutoShape 359"/>
              <p:cNvCxnSpPr>
                <a:cxnSpLocks noChangeShapeType="1"/>
              </p:cNvCxnSpPr>
              <p:nvPr/>
            </p:nvCxnSpPr>
            <p:spPr bwMode="auto">
              <a:xfrm flipV="1">
                <a:off x="7902" y="2388"/>
                <a:ext cx="19" cy="2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84" name="AutoShape 360"/>
              <p:cNvCxnSpPr>
                <a:cxnSpLocks noChangeShapeType="1"/>
              </p:cNvCxnSpPr>
              <p:nvPr/>
            </p:nvCxnSpPr>
            <p:spPr bwMode="auto">
              <a:xfrm flipV="1">
                <a:off x="7903" y="2411"/>
                <a:ext cx="19" cy="2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85" name="AutoShape 361"/>
              <p:cNvCxnSpPr>
                <a:cxnSpLocks noChangeShapeType="1"/>
              </p:cNvCxnSpPr>
              <p:nvPr/>
            </p:nvCxnSpPr>
            <p:spPr bwMode="auto">
              <a:xfrm flipH="1">
                <a:off x="7902" y="2527"/>
                <a:ext cx="22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86" name="AutoShape 362"/>
              <p:cNvCxnSpPr>
                <a:cxnSpLocks noChangeShapeType="1"/>
              </p:cNvCxnSpPr>
              <p:nvPr/>
            </p:nvCxnSpPr>
            <p:spPr bwMode="auto">
              <a:xfrm flipH="1">
                <a:off x="7901" y="2316"/>
                <a:ext cx="21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87" name="AutoShape 363"/>
              <p:cNvCxnSpPr>
                <a:cxnSpLocks noChangeShapeType="1"/>
              </p:cNvCxnSpPr>
              <p:nvPr/>
            </p:nvCxnSpPr>
            <p:spPr bwMode="auto">
              <a:xfrm>
                <a:off x="8062" y="2365"/>
                <a:ext cx="2" cy="11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88" name="AutoShape 364"/>
              <p:cNvCxnSpPr>
                <a:cxnSpLocks noChangeShapeType="1"/>
              </p:cNvCxnSpPr>
              <p:nvPr/>
            </p:nvCxnSpPr>
            <p:spPr bwMode="auto">
              <a:xfrm flipH="1">
                <a:off x="8080" y="2381"/>
                <a:ext cx="0" cy="8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89" name="AutoShape 365"/>
              <p:cNvCxnSpPr>
                <a:cxnSpLocks noChangeShapeType="1"/>
              </p:cNvCxnSpPr>
              <p:nvPr/>
            </p:nvCxnSpPr>
            <p:spPr bwMode="auto">
              <a:xfrm>
                <a:off x="8062" y="2364"/>
                <a:ext cx="16" cy="1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90" name="AutoShape 366"/>
              <p:cNvCxnSpPr>
                <a:cxnSpLocks noChangeShapeType="1"/>
              </p:cNvCxnSpPr>
              <p:nvPr/>
            </p:nvCxnSpPr>
            <p:spPr bwMode="auto">
              <a:xfrm flipH="1">
                <a:off x="8064" y="2461"/>
                <a:ext cx="16" cy="2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91" name="AutoShape 367"/>
              <p:cNvCxnSpPr>
                <a:cxnSpLocks noChangeShapeType="1"/>
              </p:cNvCxnSpPr>
              <p:nvPr/>
            </p:nvCxnSpPr>
            <p:spPr bwMode="auto">
              <a:xfrm>
                <a:off x="8028" y="2365"/>
                <a:ext cx="35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92" name="AutoShape 368"/>
              <p:cNvCxnSpPr>
                <a:cxnSpLocks noChangeShapeType="1"/>
              </p:cNvCxnSpPr>
              <p:nvPr/>
            </p:nvCxnSpPr>
            <p:spPr bwMode="auto">
              <a:xfrm>
                <a:off x="8032" y="2481"/>
                <a:ext cx="34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93" name="AutoShape 369"/>
              <p:cNvCxnSpPr>
                <a:cxnSpLocks noChangeShapeType="1"/>
              </p:cNvCxnSpPr>
              <p:nvPr/>
            </p:nvCxnSpPr>
            <p:spPr bwMode="auto">
              <a:xfrm>
                <a:off x="8034" y="2462"/>
                <a:ext cx="40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94" name="AutoShape 370"/>
              <p:cNvCxnSpPr>
                <a:cxnSpLocks noChangeShapeType="1"/>
              </p:cNvCxnSpPr>
              <p:nvPr/>
            </p:nvCxnSpPr>
            <p:spPr bwMode="auto">
              <a:xfrm>
                <a:off x="8031" y="2382"/>
                <a:ext cx="44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26995" name="AutoShape 371"/>
            <p:cNvCxnSpPr>
              <a:cxnSpLocks noChangeShapeType="1"/>
            </p:cNvCxnSpPr>
            <p:nvPr/>
          </p:nvCxnSpPr>
          <p:spPr bwMode="auto">
            <a:xfrm>
              <a:off x="7926606" y="2763786"/>
              <a:ext cx="378651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26996" name="AutoShape 372"/>
            <p:cNvCxnSpPr>
              <a:cxnSpLocks noChangeShapeType="1"/>
            </p:cNvCxnSpPr>
            <p:nvPr/>
          </p:nvCxnSpPr>
          <p:spPr bwMode="auto">
            <a:xfrm>
              <a:off x="7927824" y="4050909"/>
              <a:ext cx="378651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Dot"/>
              <a:round/>
              <a:headEnd/>
              <a:tailEnd/>
            </a:ln>
          </p:spPr>
        </p:cxnSp>
        <p:grpSp>
          <p:nvGrpSpPr>
            <p:cNvPr id="9" name="Group 373"/>
            <p:cNvGrpSpPr>
              <a:grpSpLocks/>
            </p:cNvGrpSpPr>
            <p:nvPr/>
          </p:nvGrpSpPr>
          <p:grpSpPr bwMode="auto">
            <a:xfrm flipH="1" flipV="1">
              <a:off x="2420947" y="2629838"/>
              <a:ext cx="221590" cy="281292"/>
              <a:chOff x="7898" y="2305"/>
              <a:chExt cx="182" cy="231"/>
            </a:xfrm>
          </p:grpSpPr>
          <p:grpSp>
            <p:nvGrpSpPr>
              <p:cNvPr id="10" name="Group 374"/>
              <p:cNvGrpSpPr>
                <a:grpSpLocks/>
              </p:cNvGrpSpPr>
              <p:nvPr/>
            </p:nvGrpSpPr>
            <p:grpSpPr bwMode="auto">
              <a:xfrm flipH="1">
                <a:off x="7898" y="2305"/>
                <a:ext cx="156" cy="231"/>
                <a:chOff x="4093" y="9717"/>
                <a:chExt cx="586" cy="866"/>
              </a:xfrm>
            </p:grpSpPr>
            <p:sp>
              <p:nvSpPr>
                <p:cNvPr id="26999" name="Arc 375"/>
                <p:cNvSpPr>
                  <a:spLocks/>
                </p:cNvSpPr>
                <p:nvPr/>
              </p:nvSpPr>
              <p:spPr bwMode="auto">
                <a:xfrm rot="2730090">
                  <a:off x="4098" y="9888"/>
                  <a:ext cx="554" cy="564"/>
                </a:xfrm>
                <a:custGeom>
                  <a:avLst/>
                  <a:gdLst>
                    <a:gd name="G0" fmla="+- 0 0 0"/>
                    <a:gd name="G1" fmla="+- 20179 0 0"/>
                    <a:gd name="G2" fmla="+- 21600 0 0"/>
                    <a:gd name="T0" fmla="*/ 7705 w 19801"/>
                    <a:gd name="T1" fmla="*/ 0 h 20179"/>
                    <a:gd name="T2" fmla="*/ 19801 w 19801"/>
                    <a:gd name="T3" fmla="*/ 11549 h 20179"/>
                    <a:gd name="T4" fmla="*/ 0 w 19801"/>
                    <a:gd name="T5" fmla="*/ 20179 h 20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801" h="20179" fill="none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</a:path>
                    <a:path w="19801" h="20179" stroke="0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  <a:lnTo>
                        <a:pt x="0" y="2017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27000" name="Arc 376"/>
                <p:cNvSpPr>
                  <a:spLocks/>
                </p:cNvSpPr>
                <p:nvPr/>
              </p:nvSpPr>
              <p:spPr bwMode="auto">
                <a:xfrm rot="2700000">
                  <a:off x="4452" y="9741"/>
                  <a:ext cx="154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27001" name="Arc 377"/>
                <p:cNvSpPr>
                  <a:spLocks/>
                </p:cNvSpPr>
                <p:nvPr/>
              </p:nvSpPr>
              <p:spPr bwMode="auto">
                <a:xfrm rot="2700000">
                  <a:off x="4457" y="10408"/>
                  <a:ext cx="152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cxnSp>
              <p:nvCxnSpPr>
                <p:cNvPr id="27002" name="AutoShape 378"/>
                <p:cNvCxnSpPr>
                  <a:cxnSpLocks noChangeShapeType="1"/>
                </p:cNvCxnSpPr>
                <p:nvPr/>
              </p:nvCxnSpPr>
              <p:spPr bwMode="auto">
                <a:xfrm>
                  <a:off x="4591" y="9809"/>
                  <a:ext cx="0" cy="69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003" name="AutoShape 379"/>
                <p:cNvCxnSpPr>
                  <a:cxnSpLocks noChangeShapeType="1"/>
                </p:cNvCxnSpPr>
                <p:nvPr/>
              </p:nvCxnSpPr>
              <p:spPr bwMode="auto">
                <a:xfrm>
                  <a:off x="4242" y="9717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004" name="AutoShape 380"/>
                <p:cNvCxnSpPr>
                  <a:cxnSpLocks noChangeShapeType="1"/>
                </p:cNvCxnSpPr>
                <p:nvPr/>
              </p:nvCxnSpPr>
              <p:spPr bwMode="auto">
                <a:xfrm>
                  <a:off x="4238" y="9927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005" name="AutoShape 381"/>
                <p:cNvCxnSpPr>
                  <a:cxnSpLocks noChangeShapeType="1"/>
                </p:cNvCxnSpPr>
                <p:nvPr/>
              </p:nvCxnSpPr>
              <p:spPr bwMode="auto">
                <a:xfrm>
                  <a:off x="4242" y="10387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006" name="AutoShape 382"/>
                <p:cNvCxnSpPr>
                  <a:cxnSpLocks noChangeShapeType="1"/>
                </p:cNvCxnSpPr>
                <p:nvPr/>
              </p:nvCxnSpPr>
              <p:spPr bwMode="auto">
                <a:xfrm>
                  <a:off x="4237" y="10583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007" name="AutoShape 383"/>
                <p:cNvCxnSpPr>
                  <a:cxnSpLocks noChangeShapeType="1"/>
                </p:cNvCxnSpPr>
                <p:nvPr/>
              </p:nvCxnSpPr>
              <p:spPr bwMode="auto">
                <a:xfrm>
                  <a:off x="4186" y="9821"/>
                  <a:ext cx="0" cy="69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27008" name="Arc 384"/>
                <p:cNvSpPr>
                  <a:spLocks/>
                </p:cNvSpPr>
                <p:nvPr/>
              </p:nvSpPr>
              <p:spPr bwMode="auto">
                <a:xfrm rot="18869910" flipH="1">
                  <a:off x="4120" y="9883"/>
                  <a:ext cx="554" cy="564"/>
                </a:xfrm>
                <a:custGeom>
                  <a:avLst/>
                  <a:gdLst>
                    <a:gd name="G0" fmla="+- 0 0 0"/>
                    <a:gd name="G1" fmla="+- 20179 0 0"/>
                    <a:gd name="G2" fmla="+- 21600 0 0"/>
                    <a:gd name="T0" fmla="*/ 7705 w 19801"/>
                    <a:gd name="T1" fmla="*/ 0 h 20179"/>
                    <a:gd name="T2" fmla="*/ 19801 w 19801"/>
                    <a:gd name="T3" fmla="*/ 11549 h 20179"/>
                    <a:gd name="T4" fmla="*/ 0 w 19801"/>
                    <a:gd name="T5" fmla="*/ 20179 h 20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801" h="20179" fill="none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</a:path>
                    <a:path w="19801" h="20179" stroke="0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  <a:lnTo>
                        <a:pt x="0" y="2017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27009" name="Arc 385"/>
                <p:cNvSpPr>
                  <a:spLocks/>
                </p:cNvSpPr>
                <p:nvPr/>
              </p:nvSpPr>
              <p:spPr bwMode="auto">
                <a:xfrm rot="18900000" flipH="1">
                  <a:off x="4165" y="10412"/>
                  <a:ext cx="152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27010" name="Arc 386"/>
                <p:cNvSpPr>
                  <a:spLocks/>
                </p:cNvSpPr>
                <p:nvPr/>
              </p:nvSpPr>
              <p:spPr bwMode="auto">
                <a:xfrm rot="18900000" flipH="1">
                  <a:off x="4169" y="9746"/>
                  <a:ext cx="154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</p:grpSp>
          <p:cxnSp>
            <p:nvCxnSpPr>
              <p:cNvPr id="27011" name="AutoShape 387"/>
              <p:cNvCxnSpPr>
                <a:cxnSpLocks noChangeShapeType="1"/>
              </p:cNvCxnSpPr>
              <p:nvPr/>
            </p:nvCxnSpPr>
            <p:spPr bwMode="auto">
              <a:xfrm flipH="1">
                <a:off x="7922" y="2318"/>
                <a:ext cx="0" cy="20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12" name="AutoShape 388"/>
              <p:cNvCxnSpPr>
                <a:cxnSpLocks noChangeShapeType="1"/>
              </p:cNvCxnSpPr>
              <p:nvPr/>
            </p:nvCxnSpPr>
            <p:spPr bwMode="auto">
              <a:xfrm flipV="1">
                <a:off x="7902" y="2388"/>
                <a:ext cx="19" cy="2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13" name="AutoShape 389"/>
              <p:cNvCxnSpPr>
                <a:cxnSpLocks noChangeShapeType="1"/>
              </p:cNvCxnSpPr>
              <p:nvPr/>
            </p:nvCxnSpPr>
            <p:spPr bwMode="auto">
              <a:xfrm flipV="1">
                <a:off x="7903" y="2411"/>
                <a:ext cx="19" cy="2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14" name="AutoShape 390"/>
              <p:cNvCxnSpPr>
                <a:cxnSpLocks noChangeShapeType="1"/>
              </p:cNvCxnSpPr>
              <p:nvPr/>
            </p:nvCxnSpPr>
            <p:spPr bwMode="auto">
              <a:xfrm flipH="1">
                <a:off x="7902" y="2527"/>
                <a:ext cx="22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15" name="AutoShape 391"/>
              <p:cNvCxnSpPr>
                <a:cxnSpLocks noChangeShapeType="1"/>
              </p:cNvCxnSpPr>
              <p:nvPr/>
            </p:nvCxnSpPr>
            <p:spPr bwMode="auto">
              <a:xfrm flipH="1">
                <a:off x="7901" y="2316"/>
                <a:ext cx="21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16" name="AutoShape 392"/>
              <p:cNvCxnSpPr>
                <a:cxnSpLocks noChangeShapeType="1"/>
              </p:cNvCxnSpPr>
              <p:nvPr/>
            </p:nvCxnSpPr>
            <p:spPr bwMode="auto">
              <a:xfrm>
                <a:off x="8062" y="2365"/>
                <a:ext cx="2" cy="11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17" name="AutoShape 393"/>
              <p:cNvCxnSpPr>
                <a:cxnSpLocks noChangeShapeType="1"/>
              </p:cNvCxnSpPr>
              <p:nvPr/>
            </p:nvCxnSpPr>
            <p:spPr bwMode="auto">
              <a:xfrm flipH="1">
                <a:off x="8080" y="2381"/>
                <a:ext cx="0" cy="8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18" name="AutoShape 394"/>
              <p:cNvCxnSpPr>
                <a:cxnSpLocks noChangeShapeType="1"/>
              </p:cNvCxnSpPr>
              <p:nvPr/>
            </p:nvCxnSpPr>
            <p:spPr bwMode="auto">
              <a:xfrm>
                <a:off x="8062" y="2364"/>
                <a:ext cx="16" cy="1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19" name="AutoShape 395"/>
              <p:cNvCxnSpPr>
                <a:cxnSpLocks noChangeShapeType="1"/>
              </p:cNvCxnSpPr>
              <p:nvPr/>
            </p:nvCxnSpPr>
            <p:spPr bwMode="auto">
              <a:xfrm flipH="1">
                <a:off x="8064" y="2461"/>
                <a:ext cx="16" cy="2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20" name="AutoShape 396"/>
              <p:cNvCxnSpPr>
                <a:cxnSpLocks noChangeShapeType="1"/>
              </p:cNvCxnSpPr>
              <p:nvPr/>
            </p:nvCxnSpPr>
            <p:spPr bwMode="auto">
              <a:xfrm>
                <a:off x="8028" y="2365"/>
                <a:ext cx="35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21" name="AutoShape 397"/>
              <p:cNvCxnSpPr>
                <a:cxnSpLocks noChangeShapeType="1"/>
              </p:cNvCxnSpPr>
              <p:nvPr/>
            </p:nvCxnSpPr>
            <p:spPr bwMode="auto">
              <a:xfrm>
                <a:off x="8032" y="2481"/>
                <a:ext cx="34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22" name="AutoShape 398"/>
              <p:cNvCxnSpPr>
                <a:cxnSpLocks noChangeShapeType="1"/>
              </p:cNvCxnSpPr>
              <p:nvPr/>
            </p:nvCxnSpPr>
            <p:spPr bwMode="auto">
              <a:xfrm>
                <a:off x="8034" y="2462"/>
                <a:ext cx="40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23" name="AutoShape 399"/>
              <p:cNvCxnSpPr>
                <a:cxnSpLocks noChangeShapeType="1"/>
              </p:cNvCxnSpPr>
              <p:nvPr/>
            </p:nvCxnSpPr>
            <p:spPr bwMode="auto">
              <a:xfrm>
                <a:off x="8031" y="2382"/>
                <a:ext cx="44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11" name="Group 400"/>
            <p:cNvGrpSpPr>
              <a:grpSpLocks/>
            </p:cNvGrpSpPr>
            <p:nvPr/>
          </p:nvGrpSpPr>
          <p:grpSpPr bwMode="auto">
            <a:xfrm flipH="1" flipV="1">
              <a:off x="2423382" y="3921831"/>
              <a:ext cx="221590" cy="281292"/>
              <a:chOff x="7898" y="2305"/>
              <a:chExt cx="182" cy="231"/>
            </a:xfrm>
          </p:grpSpPr>
          <p:grpSp>
            <p:nvGrpSpPr>
              <p:cNvPr id="12" name="Group 401"/>
              <p:cNvGrpSpPr>
                <a:grpSpLocks/>
              </p:cNvGrpSpPr>
              <p:nvPr/>
            </p:nvGrpSpPr>
            <p:grpSpPr bwMode="auto">
              <a:xfrm flipH="1">
                <a:off x="7898" y="2305"/>
                <a:ext cx="156" cy="231"/>
                <a:chOff x="4093" y="9717"/>
                <a:chExt cx="586" cy="866"/>
              </a:xfrm>
            </p:grpSpPr>
            <p:sp>
              <p:nvSpPr>
                <p:cNvPr id="27026" name="Arc 402"/>
                <p:cNvSpPr>
                  <a:spLocks/>
                </p:cNvSpPr>
                <p:nvPr/>
              </p:nvSpPr>
              <p:spPr bwMode="auto">
                <a:xfrm rot="2730090">
                  <a:off x="4098" y="9888"/>
                  <a:ext cx="554" cy="564"/>
                </a:xfrm>
                <a:custGeom>
                  <a:avLst/>
                  <a:gdLst>
                    <a:gd name="G0" fmla="+- 0 0 0"/>
                    <a:gd name="G1" fmla="+- 20179 0 0"/>
                    <a:gd name="G2" fmla="+- 21600 0 0"/>
                    <a:gd name="T0" fmla="*/ 7705 w 19801"/>
                    <a:gd name="T1" fmla="*/ 0 h 20179"/>
                    <a:gd name="T2" fmla="*/ 19801 w 19801"/>
                    <a:gd name="T3" fmla="*/ 11549 h 20179"/>
                    <a:gd name="T4" fmla="*/ 0 w 19801"/>
                    <a:gd name="T5" fmla="*/ 20179 h 20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801" h="20179" fill="none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</a:path>
                    <a:path w="19801" h="20179" stroke="0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  <a:lnTo>
                        <a:pt x="0" y="2017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27027" name="Arc 403"/>
                <p:cNvSpPr>
                  <a:spLocks/>
                </p:cNvSpPr>
                <p:nvPr/>
              </p:nvSpPr>
              <p:spPr bwMode="auto">
                <a:xfrm rot="2700000">
                  <a:off x="4452" y="9741"/>
                  <a:ext cx="154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27028" name="Arc 404"/>
                <p:cNvSpPr>
                  <a:spLocks/>
                </p:cNvSpPr>
                <p:nvPr/>
              </p:nvSpPr>
              <p:spPr bwMode="auto">
                <a:xfrm rot="2700000">
                  <a:off x="4457" y="10408"/>
                  <a:ext cx="152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cxnSp>
              <p:nvCxnSpPr>
                <p:cNvPr id="27029" name="AutoShape 405"/>
                <p:cNvCxnSpPr>
                  <a:cxnSpLocks noChangeShapeType="1"/>
                </p:cNvCxnSpPr>
                <p:nvPr/>
              </p:nvCxnSpPr>
              <p:spPr bwMode="auto">
                <a:xfrm>
                  <a:off x="4591" y="9809"/>
                  <a:ext cx="0" cy="69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030" name="AutoShape 406"/>
                <p:cNvCxnSpPr>
                  <a:cxnSpLocks noChangeShapeType="1"/>
                </p:cNvCxnSpPr>
                <p:nvPr/>
              </p:nvCxnSpPr>
              <p:spPr bwMode="auto">
                <a:xfrm>
                  <a:off x="4242" y="9717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031" name="AutoShape 407"/>
                <p:cNvCxnSpPr>
                  <a:cxnSpLocks noChangeShapeType="1"/>
                </p:cNvCxnSpPr>
                <p:nvPr/>
              </p:nvCxnSpPr>
              <p:spPr bwMode="auto">
                <a:xfrm>
                  <a:off x="4238" y="9927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032" name="AutoShape 408"/>
                <p:cNvCxnSpPr>
                  <a:cxnSpLocks noChangeShapeType="1"/>
                </p:cNvCxnSpPr>
                <p:nvPr/>
              </p:nvCxnSpPr>
              <p:spPr bwMode="auto">
                <a:xfrm>
                  <a:off x="4242" y="10387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033" name="AutoShape 409"/>
                <p:cNvCxnSpPr>
                  <a:cxnSpLocks noChangeShapeType="1"/>
                </p:cNvCxnSpPr>
                <p:nvPr/>
              </p:nvCxnSpPr>
              <p:spPr bwMode="auto">
                <a:xfrm>
                  <a:off x="4237" y="10583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034" name="AutoShape 410"/>
                <p:cNvCxnSpPr>
                  <a:cxnSpLocks noChangeShapeType="1"/>
                </p:cNvCxnSpPr>
                <p:nvPr/>
              </p:nvCxnSpPr>
              <p:spPr bwMode="auto">
                <a:xfrm>
                  <a:off x="4186" y="9821"/>
                  <a:ext cx="0" cy="69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27035" name="Arc 411"/>
                <p:cNvSpPr>
                  <a:spLocks/>
                </p:cNvSpPr>
                <p:nvPr/>
              </p:nvSpPr>
              <p:spPr bwMode="auto">
                <a:xfrm rot="18869910" flipH="1">
                  <a:off x="4120" y="9883"/>
                  <a:ext cx="554" cy="564"/>
                </a:xfrm>
                <a:custGeom>
                  <a:avLst/>
                  <a:gdLst>
                    <a:gd name="G0" fmla="+- 0 0 0"/>
                    <a:gd name="G1" fmla="+- 20179 0 0"/>
                    <a:gd name="G2" fmla="+- 21600 0 0"/>
                    <a:gd name="T0" fmla="*/ 7705 w 19801"/>
                    <a:gd name="T1" fmla="*/ 0 h 20179"/>
                    <a:gd name="T2" fmla="*/ 19801 w 19801"/>
                    <a:gd name="T3" fmla="*/ 11549 h 20179"/>
                    <a:gd name="T4" fmla="*/ 0 w 19801"/>
                    <a:gd name="T5" fmla="*/ 20179 h 20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801" h="20179" fill="none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</a:path>
                    <a:path w="19801" h="20179" stroke="0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  <a:lnTo>
                        <a:pt x="0" y="2017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27036" name="Arc 412"/>
                <p:cNvSpPr>
                  <a:spLocks/>
                </p:cNvSpPr>
                <p:nvPr/>
              </p:nvSpPr>
              <p:spPr bwMode="auto">
                <a:xfrm rot="18900000" flipH="1">
                  <a:off x="4165" y="10412"/>
                  <a:ext cx="152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27037" name="Arc 413"/>
                <p:cNvSpPr>
                  <a:spLocks/>
                </p:cNvSpPr>
                <p:nvPr/>
              </p:nvSpPr>
              <p:spPr bwMode="auto">
                <a:xfrm rot="18900000" flipH="1">
                  <a:off x="4169" y="9746"/>
                  <a:ext cx="154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</p:grpSp>
          <p:cxnSp>
            <p:nvCxnSpPr>
              <p:cNvPr id="27038" name="AutoShape 414"/>
              <p:cNvCxnSpPr>
                <a:cxnSpLocks noChangeShapeType="1"/>
              </p:cNvCxnSpPr>
              <p:nvPr/>
            </p:nvCxnSpPr>
            <p:spPr bwMode="auto">
              <a:xfrm flipH="1">
                <a:off x="7922" y="2318"/>
                <a:ext cx="0" cy="20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39" name="AutoShape 415"/>
              <p:cNvCxnSpPr>
                <a:cxnSpLocks noChangeShapeType="1"/>
              </p:cNvCxnSpPr>
              <p:nvPr/>
            </p:nvCxnSpPr>
            <p:spPr bwMode="auto">
              <a:xfrm flipV="1">
                <a:off x="7902" y="2388"/>
                <a:ext cx="19" cy="2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40" name="AutoShape 416"/>
              <p:cNvCxnSpPr>
                <a:cxnSpLocks noChangeShapeType="1"/>
              </p:cNvCxnSpPr>
              <p:nvPr/>
            </p:nvCxnSpPr>
            <p:spPr bwMode="auto">
              <a:xfrm flipV="1">
                <a:off x="7903" y="2411"/>
                <a:ext cx="19" cy="2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41" name="AutoShape 417"/>
              <p:cNvCxnSpPr>
                <a:cxnSpLocks noChangeShapeType="1"/>
              </p:cNvCxnSpPr>
              <p:nvPr/>
            </p:nvCxnSpPr>
            <p:spPr bwMode="auto">
              <a:xfrm flipH="1">
                <a:off x="7902" y="2527"/>
                <a:ext cx="22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42" name="AutoShape 418"/>
              <p:cNvCxnSpPr>
                <a:cxnSpLocks noChangeShapeType="1"/>
              </p:cNvCxnSpPr>
              <p:nvPr/>
            </p:nvCxnSpPr>
            <p:spPr bwMode="auto">
              <a:xfrm flipH="1">
                <a:off x="7901" y="2316"/>
                <a:ext cx="21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43" name="AutoShape 419"/>
              <p:cNvCxnSpPr>
                <a:cxnSpLocks noChangeShapeType="1"/>
              </p:cNvCxnSpPr>
              <p:nvPr/>
            </p:nvCxnSpPr>
            <p:spPr bwMode="auto">
              <a:xfrm>
                <a:off x="8062" y="2365"/>
                <a:ext cx="2" cy="11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44" name="AutoShape 420"/>
              <p:cNvCxnSpPr>
                <a:cxnSpLocks noChangeShapeType="1"/>
              </p:cNvCxnSpPr>
              <p:nvPr/>
            </p:nvCxnSpPr>
            <p:spPr bwMode="auto">
              <a:xfrm flipH="1">
                <a:off x="8080" y="2381"/>
                <a:ext cx="0" cy="8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45" name="AutoShape 421"/>
              <p:cNvCxnSpPr>
                <a:cxnSpLocks noChangeShapeType="1"/>
              </p:cNvCxnSpPr>
              <p:nvPr/>
            </p:nvCxnSpPr>
            <p:spPr bwMode="auto">
              <a:xfrm>
                <a:off x="8062" y="2364"/>
                <a:ext cx="16" cy="1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46" name="AutoShape 422"/>
              <p:cNvCxnSpPr>
                <a:cxnSpLocks noChangeShapeType="1"/>
              </p:cNvCxnSpPr>
              <p:nvPr/>
            </p:nvCxnSpPr>
            <p:spPr bwMode="auto">
              <a:xfrm flipH="1">
                <a:off x="8064" y="2461"/>
                <a:ext cx="16" cy="2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47" name="AutoShape 423"/>
              <p:cNvCxnSpPr>
                <a:cxnSpLocks noChangeShapeType="1"/>
              </p:cNvCxnSpPr>
              <p:nvPr/>
            </p:nvCxnSpPr>
            <p:spPr bwMode="auto">
              <a:xfrm>
                <a:off x="8028" y="2365"/>
                <a:ext cx="35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48" name="AutoShape 424"/>
              <p:cNvCxnSpPr>
                <a:cxnSpLocks noChangeShapeType="1"/>
              </p:cNvCxnSpPr>
              <p:nvPr/>
            </p:nvCxnSpPr>
            <p:spPr bwMode="auto">
              <a:xfrm>
                <a:off x="8032" y="2481"/>
                <a:ext cx="34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49" name="AutoShape 425"/>
              <p:cNvCxnSpPr>
                <a:cxnSpLocks noChangeShapeType="1"/>
              </p:cNvCxnSpPr>
              <p:nvPr/>
            </p:nvCxnSpPr>
            <p:spPr bwMode="auto">
              <a:xfrm>
                <a:off x="8034" y="2462"/>
                <a:ext cx="40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50" name="AutoShape 426"/>
              <p:cNvCxnSpPr>
                <a:cxnSpLocks noChangeShapeType="1"/>
              </p:cNvCxnSpPr>
              <p:nvPr/>
            </p:nvCxnSpPr>
            <p:spPr bwMode="auto">
              <a:xfrm>
                <a:off x="8031" y="2382"/>
                <a:ext cx="44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27051" name="AutoShape 427"/>
            <p:cNvCxnSpPr>
              <a:cxnSpLocks noChangeShapeType="1"/>
            </p:cNvCxnSpPr>
            <p:nvPr/>
          </p:nvCxnSpPr>
          <p:spPr bwMode="auto">
            <a:xfrm>
              <a:off x="2364940" y="2763786"/>
              <a:ext cx="331168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27052" name="AutoShape 428"/>
            <p:cNvCxnSpPr>
              <a:cxnSpLocks noChangeShapeType="1"/>
            </p:cNvCxnSpPr>
            <p:nvPr/>
          </p:nvCxnSpPr>
          <p:spPr bwMode="auto">
            <a:xfrm>
              <a:off x="2352765" y="4054562"/>
              <a:ext cx="343343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27053" name="AutoShape 429"/>
            <p:cNvCxnSpPr>
              <a:cxnSpLocks noChangeShapeType="1"/>
            </p:cNvCxnSpPr>
            <p:nvPr/>
          </p:nvCxnSpPr>
          <p:spPr bwMode="auto">
            <a:xfrm>
              <a:off x="2762624" y="3863828"/>
              <a:ext cx="180194" cy="31417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54" name="AutoShape 430"/>
            <p:cNvCxnSpPr>
              <a:cxnSpLocks noChangeShapeType="1"/>
            </p:cNvCxnSpPr>
            <p:nvPr/>
          </p:nvCxnSpPr>
          <p:spPr bwMode="auto">
            <a:xfrm>
              <a:off x="3034580" y="4056998"/>
              <a:ext cx="126623" cy="12664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56" name="AutoShape 432"/>
            <p:cNvCxnSpPr>
              <a:cxnSpLocks noChangeShapeType="1"/>
            </p:cNvCxnSpPr>
            <p:nvPr/>
          </p:nvCxnSpPr>
          <p:spPr bwMode="auto">
            <a:xfrm flipH="1">
              <a:off x="2958324" y="3767182"/>
              <a:ext cx="5357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57" name="AutoShape 433"/>
            <p:cNvCxnSpPr>
              <a:cxnSpLocks noChangeShapeType="1"/>
            </p:cNvCxnSpPr>
            <p:nvPr/>
          </p:nvCxnSpPr>
          <p:spPr bwMode="auto">
            <a:xfrm flipH="1">
              <a:off x="2962424" y="3978293"/>
              <a:ext cx="5357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058" name="Arc 434"/>
            <p:cNvSpPr>
              <a:spLocks/>
            </p:cNvSpPr>
            <p:nvPr/>
          </p:nvSpPr>
          <p:spPr bwMode="auto">
            <a:xfrm rot="10800000">
              <a:off x="2847081" y="3986370"/>
              <a:ext cx="82792" cy="82805"/>
            </a:xfrm>
            <a:custGeom>
              <a:avLst/>
              <a:gdLst>
                <a:gd name="G0" fmla="+- 0 0 0"/>
                <a:gd name="G1" fmla="+- 21592 0 0"/>
                <a:gd name="G2" fmla="+- 21600 0 0"/>
                <a:gd name="T0" fmla="*/ 595 w 21600"/>
                <a:gd name="T1" fmla="*/ 0 h 21592"/>
                <a:gd name="T2" fmla="*/ 21600 w 21600"/>
                <a:gd name="T3" fmla="*/ 21592 h 21592"/>
                <a:gd name="T4" fmla="*/ 0 w 21600"/>
                <a:gd name="T5" fmla="*/ 21592 h 2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2" fill="none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</a:path>
                <a:path w="21600" h="21592" stroke="0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  <a:lnTo>
                    <a:pt x="0" y="21592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059" name="AutoShape 435"/>
            <p:cNvCxnSpPr>
              <a:cxnSpLocks noChangeShapeType="1"/>
            </p:cNvCxnSpPr>
            <p:nvPr/>
          </p:nvCxnSpPr>
          <p:spPr bwMode="auto">
            <a:xfrm flipV="1">
              <a:off x="2925003" y="4067957"/>
              <a:ext cx="7548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60" name="AutoShape 436"/>
            <p:cNvCxnSpPr>
              <a:cxnSpLocks noChangeShapeType="1"/>
            </p:cNvCxnSpPr>
            <p:nvPr/>
          </p:nvCxnSpPr>
          <p:spPr bwMode="auto">
            <a:xfrm>
              <a:off x="2730199" y="2413085"/>
              <a:ext cx="59659" cy="10228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61" name="AutoShape 437"/>
            <p:cNvCxnSpPr>
              <a:cxnSpLocks noChangeShapeType="1"/>
            </p:cNvCxnSpPr>
            <p:nvPr/>
          </p:nvCxnSpPr>
          <p:spPr bwMode="auto">
            <a:xfrm>
              <a:off x="2675410" y="2392383"/>
              <a:ext cx="114448" cy="19605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62" name="AutoShape 438"/>
            <p:cNvCxnSpPr>
              <a:cxnSpLocks noChangeShapeType="1"/>
            </p:cNvCxnSpPr>
            <p:nvPr/>
          </p:nvCxnSpPr>
          <p:spPr bwMode="auto">
            <a:xfrm>
              <a:off x="2651059" y="2424044"/>
              <a:ext cx="220372" cy="37870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63" name="AutoShape 439"/>
            <p:cNvCxnSpPr>
              <a:cxnSpLocks noChangeShapeType="1"/>
            </p:cNvCxnSpPr>
            <p:nvPr/>
          </p:nvCxnSpPr>
          <p:spPr bwMode="auto">
            <a:xfrm>
              <a:off x="2651059" y="2497107"/>
              <a:ext cx="196022" cy="33852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64" name="AutoShape 440"/>
            <p:cNvCxnSpPr>
              <a:cxnSpLocks noChangeShapeType="1"/>
            </p:cNvCxnSpPr>
            <p:nvPr/>
          </p:nvCxnSpPr>
          <p:spPr bwMode="auto">
            <a:xfrm>
              <a:off x="2651059" y="2570170"/>
              <a:ext cx="196022" cy="33608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65" name="AutoShape 441"/>
            <p:cNvCxnSpPr>
              <a:cxnSpLocks noChangeShapeType="1"/>
            </p:cNvCxnSpPr>
            <p:nvPr/>
          </p:nvCxnSpPr>
          <p:spPr bwMode="auto">
            <a:xfrm>
              <a:off x="2613316" y="3942533"/>
              <a:ext cx="162688" cy="27999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66" name="AutoShape 442"/>
            <p:cNvCxnSpPr>
              <a:cxnSpLocks noChangeShapeType="1"/>
            </p:cNvCxnSpPr>
            <p:nvPr/>
          </p:nvCxnSpPr>
          <p:spPr bwMode="auto">
            <a:xfrm>
              <a:off x="2632796" y="4044820"/>
              <a:ext cx="164366" cy="28250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74" name="AutoShape 450"/>
            <p:cNvCxnSpPr>
              <a:cxnSpLocks noChangeShapeType="1"/>
            </p:cNvCxnSpPr>
            <p:nvPr/>
          </p:nvCxnSpPr>
          <p:spPr bwMode="auto">
            <a:xfrm>
              <a:off x="2755319" y="3915743"/>
              <a:ext cx="149756" cy="25815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75" name="AutoShape 451"/>
            <p:cNvCxnSpPr>
              <a:cxnSpLocks noChangeShapeType="1"/>
            </p:cNvCxnSpPr>
            <p:nvPr/>
          </p:nvCxnSpPr>
          <p:spPr bwMode="auto">
            <a:xfrm>
              <a:off x="2918020" y="4067957"/>
              <a:ext cx="58441" cy="10350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76" name="AutoShape 452"/>
            <p:cNvCxnSpPr>
              <a:cxnSpLocks noChangeShapeType="1"/>
            </p:cNvCxnSpPr>
            <p:nvPr/>
          </p:nvCxnSpPr>
          <p:spPr bwMode="auto">
            <a:xfrm>
              <a:off x="2954546" y="4067957"/>
              <a:ext cx="46982" cy="8223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77" name="AutoShape 453"/>
            <p:cNvCxnSpPr>
              <a:cxnSpLocks noChangeShapeType="1"/>
            </p:cNvCxnSpPr>
            <p:nvPr/>
          </p:nvCxnSpPr>
          <p:spPr bwMode="auto">
            <a:xfrm flipH="1">
              <a:off x="2615751" y="3815890"/>
              <a:ext cx="0" cy="18752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078" name="Arc 454"/>
            <p:cNvSpPr>
              <a:spLocks/>
            </p:cNvSpPr>
            <p:nvPr/>
          </p:nvSpPr>
          <p:spPr bwMode="auto">
            <a:xfrm rot="8100000">
              <a:off x="2399478" y="3019506"/>
              <a:ext cx="82792" cy="79151"/>
            </a:xfrm>
            <a:custGeom>
              <a:avLst/>
              <a:gdLst>
                <a:gd name="G0" fmla="+- 0 0 0"/>
                <a:gd name="G1" fmla="+- 19720 0 0"/>
                <a:gd name="G2" fmla="+- 21600 0 0"/>
                <a:gd name="T0" fmla="*/ 8813 w 20539"/>
                <a:gd name="T1" fmla="*/ 0 h 19720"/>
                <a:gd name="T2" fmla="*/ 20539 w 20539"/>
                <a:gd name="T3" fmla="*/ 13035 h 19720"/>
                <a:gd name="T4" fmla="*/ 0 w 20539"/>
                <a:gd name="T5" fmla="*/ 19720 h 19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539" h="19720" fill="none" extrusionOk="0">
                  <a:moveTo>
                    <a:pt x="8813" y="-1"/>
                  </a:moveTo>
                  <a:cubicBezTo>
                    <a:pt x="14388" y="2491"/>
                    <a:pt x="18649" y="7227"/>
                    <a:pt x="20539" y="13034"/>
                  </a:cubicBezTo>
                </a:path>
                <a:path w="20539" h="19720" stroke="0" extrusionOk="0">
                  <a:moveTo>
                    <a:pt x="8813" y="-1"/>
                  </a:moveTo>
                  <a:cubicBezTo>
                    <a:pt x="14388" y="2491"/>
                    <a:pt x="18649" y="7227"/>
                    <a:pt x="20539" y="13034"/>
                  </a:cubicBezTo>
                  <a:lnTo>
                    <a:pt x="0" y="1972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sp>
          <p:nvSpPr>
            <p:cNvPr id="27079" name="Arc 455"/>
            <p:cNvSpPr>
              <a:spLocks/>
            </p:cNvSpPr>
            <p:nvPr/>
          </p:nvSpPr>
          <p:spPr bwMode="auto">
            <a:xfrm rot="13500000" flipV="1">
              <a:off x="2411822" y="3727728"/>
              <a:ext cx="63392" cy="63401"/>
            </a:xfrm>
            <a:custGeom>
              <a:avLst/>
              <a:gdLst>
                <a:gd name="G0" fmla="+- 0 0 0"/>
                <a:gd name="G1" fmla="+- 21415 0 0"/>
                <a:gd name="G2" fmla="+- 21600 0 0"/>
                <a:gd name="T0" fmla="*/ 2821 w 21422"/>
                <a:gd name="T1" fmla="*/ 0 h 21415"/>
                <a:gd name="T2" fmla="*/ 21422 w 21422"/>
                <a:gd name="T3" fmla="*/ 18651 h 21415"/>
                <a:gd name="T4" fmla="*/ 0 w 21422"/>
                <a:gd name="T5" fmla="*/ 21415 h 2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22" h="21415" fill="none" extrusionOk="0">
                  <a:moveTo>
                    <a:pt x="2820" y="0"/>
                  </a:moveTo>
                  <a:cubicBezTo>
                    <a:pt x="12533" y="1279"/>
                    <a:pt x="20168" y="8935"/>
                    <a:pt x="21422" y="18650"/>
                  </a:cubicBezTo>
                </a:path>
                <a:path w="21422" h="21415" stroke="0" extrusionOk="0">
                  <a:moveTo>
                    <a:pt x="2820" y="0"/>
                  </a:moveTo>
                  <a:cubicBezTo>
                    <a:pt x="12533" y="1279"/>
                    <a:pt x="20168" y="8935"/>
                    <a:pt x="21422" y="18650"/>
                  </a:cubicBezTo>
                  <a:lnTo>
                    <a:pt x="0" y="2141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080" name="AutoShape 456"/>
            <p:cNvCxnSpPr>
              <a:cxnSpLocks noChangeShapeType="1"/>
            </p:cNvCxnSpPr>
            <p:nvPr/>
          </p:nvCxnSpPr>
          <p:spPr bwMode="auto">
            <a:xfrm>
              <a:off x="2403901" y="3043860"/>
              <a:ext cx="6331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81" name="AutoShape 457"/>
            <p:cNvCxnSpPr>
              <a:cxnSpLocks noChangeShapeType="1"/>
            </p:cNvCxnSpPr>
            <p:nvPr/>
          </p:nvCxnSpPr>
          <p:spPr bwMode="auto">
            <a:xfrm>
              <a:off x="2401466" y="3783012"/>
              <a:ext cx="6331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84" name="AutoShape 460"/>
            <p:cNvCxnSpPr>
              <a:cxnSpLocks noChangeShapeType="1"/>
            </p:cNvCxnSpPr>
            <p:nvPr/>
          </p:nvCxnSpPr>
          <p:spPr bwMode="auto">
            <a:xfrm flipH="1" flipV="1">
              <a:off x="2844646" y="3809271"/>
              <a:ext cx="0" cy="18684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85" name="AutoShape 461"/>
            <p:cNvCxnSpPr>
              <a:cxnSpLocks noChangeShapeType="1"/>
            </p:cNvCxnSpPr>
            <p:nvPr/>
          </p:nvCxnSpPr>
          <p:spPr bwMode="auto">
            <a:xfrm>
              <a:off x="2790688" y="3847239"/>
              <a:ext cx="46822" cy="8079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86" name="AutoShape 462"/>
            <p:cNvCxnSpPr>
              <a:cxnSpLocks noChangeShapeType="1"/>
            </p:cNvCxnSpPr>
            <p:nvPr/>
          </p:nvCxnSpPr>
          <p:spPr bwMode="auto">
            <a:xfrm>
              <a:off x="2684492" y="3925172"/>
              <a:ext cx="8554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87" name="AutoShape 463"/>
            <p:cNvCxnSpPr>
              <a:cxnSpLocks noChangeShapeType="1"/>
            </p:cNvCxnSpPr>
            <p:nvPr/>
          </p:nvCxnSpPr>
          <p:spPr bwMode="auto">
            <a:xfrm>
              <a:off x="2665592" y="3811269"/>
              <a:ext cx="19895" cy="12089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88" name="AutoShape 464"/>
            <p:cNvCxnSpPr>
              <a:cxnSpLocks noChangeShapeType="1"/>
            </p:cNvCxnSpPr>
            <p:nvPr/>
          </p:nvCxnSpPr>
          <p:spPr bwMode="auto">
            <a:xfrm flipH="1">
              <a:off x="2761087" y="3801278"/>
              <a:ext cx="19895" cy="12089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89" name="AutoShape 465"/>
            <p:cNvCxnSpPr>
              <a:cxnSpLocks noChangeShapeType="1"/>
            </p:cNvCxnSpPr>
            <p:nvPr/>
          </p:nvCxnSpPr>
          <p:spPr bwMode="auto">
            <a:xfrm>
              <a:off x="2775014" y="3846240"/>
              <a:ext cx="6366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90" name="AutoShape 466"/>
            <p:cNvCxnSpPr>
              <a:cxnSpLocks noChangeShapeType="1"/>
            </p:cNvCxnSpPr>
            <p:nvPr/>
          </p:nvCxnSpPr>
          <p:spPr bwMode="auto">
            <a:xfrm>
              <a:off x="2610881" y="3847239"/>
              <a:ext cx="6366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91" name="AutoShape 467"/>
            <p:cNvCxnSpPr>
              <a:cxnSpLocks noChangeShapeType="1"/>
            </p:cNvCxnSpPr>
            <p:nvPr/>
          </p:nvCxnSpPr>
          <p:spPr bwMode="auto">
            <a:xfrm rot="180000">
              <a:off x="2614981" y="3979064"/>
              <a:ext cx="48701" cy="22162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92" name="AutoShape 468"/>
            <p:cNvCxnSpPr>
              <a:cxnSpLocks noChangeShapeType="1"/>
            </p:cNvCxnSpPr>
            <p:nvPr/>
          </p:nvCxnSpPr>
          <p:spPr bwMode="auto">
            <a:xfrm flipH="1">
              <a:off x="3356008" y="2657845"/>
              <a:ext cx="0" cy="151483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93" name="AutoShape 469"/>
            <p:cNvCxnSpPr>
              <a:cxnSpLocks noChangeShapeType="1"/>
            </p:cNvCxnSpPr>
            <p:nvPr/>
          </p:nvCxnSpPr>
          <p:spPr bwMode="auto">
            <a:xfrm flipH="1">
              <a:off x="3010677" y="2667587"/>
              <a:ext cx="1218" cy="151483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94" name="AutoShape 470"/>
            <p:cNvCxnSpPr>
              <a:cxnSpLocks noChangeShapeType="1"/>
            </p:cNvCxnSpPr>
            <p:nvPr/>
          </p:nvCxnSpPr>
          <p:spPr bwMode="auto">
            <a:xfrm flipH="1">
              <a:off x="3000490" y="3813455"/>
              <a:ext cx="357953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95" name="AutoShape 471"/>
            <p:cNvCxnSpPr>
              <a:cxnSpLocks noChangeShapeType="1"/>
            </p:cNvCxnSpPr>
            <p:nvPr/>
          </p:nvCxnSpPr>
          <p:spPr bwMode="auto">
            <a:xfrm>
              <a:off x="3271998" y="4059433"/>
              <a:ext cx="84009" cy="8402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96" name="AutoShape 472"/>
            <p:cNvCxnSpPr>
              <a:cxnSpLocks noChangeShapeType="1"/>
            </p:cNvCxnSpPr>
            <p:nvPr/>
          </p:nvCxnSpPr>
          <p:spPr bwMode="auto">
            <a:xfrm>
              <a:off x="3236690" y="4071610"/>
              <a:ext cx="107142" cy="10715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97" name="AutoShape 473"/>
            <p:cNvCxnSpPr>
              <a:cxnSpLocks noChangeShapeType="1"/>
            </p:cNvCxnSpPr>
            <p:nvPr/>
          </p:nvCxnSpPr>
          <p:spPr bwMode="auto">
            <a:xfrm>
              <a:off x="3073541" y="4052127"/>
              <a:ext cx="126623" cy="12664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98" name="AutoShape 474"/>
            <p:cNvCxnSpPr>
              <a:cxnSpLocks noChangeShapeType="1"/>
            </p:cNvCxnSpPr>
            <p:nvPr/>
          </p:nvCxnSpPr>
          <p:spPr bwMode="auto">
            <a:xfrm>
              <a:off x="2995620" y="4063086"/>
              <a:ext cx="120535" cy="12055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99" name="AutoShape 475"/>
            <p:cNvCxnSpPr>
              <a:cxnSpLocks noChangeShapeType="1"/>
            </p:cNvCxnSpPr>
            <p:nvPr/>
          </p:nvCxnSpPr>
          <p:spPr bwMode="auto">
            <a:xfrm flipH="1">
              <a:off x="3271104" y="3852098"/>
              <a:ext cx="76704" cy="7671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00" name="AutoShape 476"/>
            <p:cNvCxnSpPr>
              <a:cxnSpLocks noChangeShapeType="1"/>
            </p:cNvCxnSpPr>
            <p:nvPr/>
          </p:nvCxnSpPr>
          <p:spPr bwMode="auto">
            <a:xfrm flipH="1">
              <a:off x="3236690" y="3820761"/>
              <a:ext cx="101055" cy="10107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01" name="AutoShape 477"/>
            <p:cNvCxnSpPr>
              <a:cxnSpLocks noChangeShapeType="1"/>
            </p:cNvCxnSpPr>
            <p:nvPr/>
          </p:nvCxnSpPr>
          <p:spPr bwMode="auto">
            <a:xfrm flipH="1">
              <a:off x="3181901" y="3808584"/>
              <a:ext cx="126623" cy="12664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02" name="AutoShape 478"/>
            <p:cNvCxnSpPr>
              <a:cxnSpLocks noChangeShapeType="1"/>
            </p:cNvCxnSpPr>
            <p:nvPr/>
          </p:nvCxnSpPr>
          <p:spPr bwMode="auto">
            <a:xfrm flipH="1">
              <a:off x="3144158" y="3808584"/>
              <a:ext cx="120535" cy="12055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03" name="AutoShape 479"/>
            <p:cNvCxnSpPr>
              <a:cxnSpLocks noChangeShapeType="1"/>
            </p:cNvCxnSpPr>
            <p:nvPr/>
          </p:nvCxnSpPr>
          <p:spPr bwMode="auto">
            <a:xfrm flipH="1">
              <a:off x="3098985" y="3826973"/>
              <a:ext cx="105925" cy="10594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04" name="AutoShape 480"/>
            <p:cNvCxnSpPr>
              <a:cxnSpLocks noChangeShapeType="1"/>
            </p:cNvCxnSpPr>
            <p:nvPr/>
          </p:nvCxnSpPr>
          <p:spPr bwMode="auto">
            <a:xfrm flipH="1">
              <a:off x="3046756" y="3809802"/>
              <a:ext cx="130275" cy="13029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05" name="AutoShape 481"/>
            <p:cNvCxnSpPr>
              <a:cxnSpLocks noChangeShapeType="1"/>
            </p:cNvCxnSpPr>
            <p:nvPr/>
          </p:nvCxnSpPr>
          <p:spPr bwMode="auto">
            <a:xfrm flipH="1">
              <a:off x="3000490" y="3809802"/>
              <a:ext cx="130275" cy="13029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06" name="AutoShape 482"/>
            <p:cNvCxnSpPr>
              <a:cxnSpLocks noChangeShapeType="1"/>
            </p:cNvCxnSpPr>
            <p:nvPr/>
          </p:nvCxnSpPr>
          <p:spPr bwMode="auto">
            <a:xfrm flipH="1">
              <a:off x="3006577" y="3809802"/>
              <a:ext cx="82792" cy="8280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07" name="AutoShape 483"/>
            <p:cNvCxnSpPr>
              <a:cxnSpLocks noChangeShapeType="1"/>
            </p:cNvCxnSpPr>
            <p:nvPr/>
          </p:nvCxnSpPr>
          <p:spPr bwMode="auto">
            <a:xfrm flipH="1">
              <a:off x="3007795" y="3809802"/>
              <a:ext cx="40178" cy="3896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08" name="AutoShape 484"/>
            <p:cNvCxnSpPr>
              <a:cxnSpLocks noChangeShapeType="1"/>
            </p:cNvCxnSpPr>
            <p:nvPr/>
          </p:nvCxnSpPr>
          <p:spPr bwMode="auto">
            <a:xfrm flipH="1">
              <a:off x="2789857" y="4179987"/>
              <a:ext cx="57467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09" name="AutoShape 485"/>
            <p:cNvCxnSpPr>
              <a:cxnSpLocks noChangeShapeType="1"/>
            </p:cNvCxnSpPr>
            <p:nvPr/>
          </p:nvCxnSpPr>
          <p:spPr bwMode="auto">
            <a:xfrm>
              <a:off x="2647407" y="4142238"/>
              <a:ext cx="146103" cy="25206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11" name="AutoShape 487"/>
            <p:cNvCxnSpPr>
              <a:cxnSpLocks noChangeShapeType="1"/>
            </p:cNvCxnSpPr>
            <p:nvPr/>
          </p:nvCxnSpPr>
          <p:spPr bwMode="auto">
            <a:xfrm>
              <a:off x="2657594" y="4222607"/>
              <a:ext cx="124188" cy="21553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12" name="AutoShape 488"/>
            <p:cNvCxnSpPr>
              <a:cxnSpLocks noChangeShapeType="1"/>
            </p:cNvCxnSpPr>
            <p:nvPr/>
          </p:nvCxnSpPr>
          <p:spPr bwMode="auto">
            <a:xfrm>
              <a:off x="2655929" y="4294452"/>
              <a:ext cx="87662" cy="15221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13" name="AutoShape 489"/>
            <p:cNvCxnSpPr>
              <a:cxnSpLocks noChangeShapeType="1"/>
            </p:cNvCxnSpPr>
            <p:nvPr/>
          </p:nvCxnSpPr>
          <p:spPr bwMode="auto">
            <a:xfrm>
              <a:off x="2657147" y="4366297"/>
              <a:ext cx="45049" cy="7809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14" name="AutoShape 490"/>
            <p:cNvCxnSpPr>
              <a:cxnSpLocks noChangeShapeType="1"/>
            </p:cNvCxnSpPr>
            <p:nvPr/>
          </p:nvCxnSpPr>
          <p:spPr bwMode="auto">
            <a:xfrm>
              <a:off x="3205034" y="4089876"/>
              <a:ext cx="90097" cy="9011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15" name="AutoShape 491"/>
            <p:cNvCxnSpPr>
              <a:cxnSpLocks noChangeShapeType="1"/>
            </p:cNvCxnSpPr>
            <p:nvPr/>
          </p:nvCxnSpPr>
          <p:spPr bwMode="auto">
            <a:xfrm>
              <a:off x="3157551" y="4089876"/>
              <a:ext cx="102272" cy="10107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16" name="AutoShape 492"/>
            <p:cNvCxnSpPr>
              <a:cxnSpLocks noChangeShapeType="1"/>
            </p:cNvCxnSpPr>
            <p:nvPr/>
          </p:nvCxnSpPr>
          <p:spPr bwMode="auto">
            <a:xfrm>
              <a:off x="3009729" y="4121036"/>
              <a:ext cx="62595" cy="6260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23" name="AutoShape 499"/>
            <p:cNvCxnSpPr>
              <a:cxnSpLocks noChangeShapeType="1"/>
            </p:cNvCxnSpPr>
            <p:nvPr/>
          </p:nvCxnSpPr>
          <p:spPr bwMode="auto">
            <a:xfrm flipH="1">
              <a:off x="2960759" y="3037772"/>
              <a:ext cx="5357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24" name="AutoShape 500"/>
            <p:cNvCxnSpPr>
              <a:cxnSpLocks noChangeShapeType="1"/>
            </p:cNvCxnSpPr>
            <p:nvPr/>
          </p:nvCxnSpPr>
          <p:spPr bwMode="auto">
            <a:xfrm flipH="1">
              <a:off x="2850734" y="2827431"/>
              <a:ext cx="0" cy="18631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25" name="AutoShape 501"/>
            <p:cNvCxnSpPr>
              <a:cxnSpLocks noChangeShapeType="1"/>
            </p:cNvCxnSpPr>
            <p:nvPr/>
          </p:nvCxnSpPr>
          <p:spPr bwMode="auto">
            <a:xfrm>
              <a:off x="2652277" y="2642015"/>
              <a:ext cx="187499" cy="32269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26" name="AutoShape 502"/>
            <p:cNvCxnSpPr>
              <a:cxnSpLocks noChangeShapeType="1"/>
            </p:cNvCxnSpPr>
            <p:nvPr/>
          </p:nvCxnSpPr>
          <p:spPr bwMode="auto">
            <a:xfrm flipH="1" flipV="1">
              <a:off x="2614533" y="2816148"/>
              <a:ext cx="0" cy="18752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27" name="AutoShape 503"/>
            <p:cNvCxnSpPr>
              <a:cxnSpLocks noChangeShapeType="1"/>
            </p:cNvCxnSpPr>
            <p:nvPr/>
          </p:nvCxnSpPr>
          <p:spPr bwMode="auto">
            <a:xfrm>
              <a:off x="2767942" y="2879469"/>
              <a:ext cx="21915" cy="13638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28" name="AutoShape 504"/>
            <p:cNvCxnSpPr>
              <a:cxnSpLocks noChangeShapeType="1"/>
            </p:cNvCxnSpPr>
            <p:nvPr/>
          </p:nvCxnSpPr>
          <p:spPr bwMode="auto">
            <a:xfrm flipH="1">
              <a:off x="2679062" y="2883122"/>
              <a:ext cx="21915" cy="13516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29" name="AutoShape 505"/>
            <p:cNvCxnSpPr>
              <a:cxnSpLocks noChangeShapeType="1"/>
            </p:cNvCxnSpPr>
            <p:nvPr/>
          </p:nvCxnSpPr>
          <p:spPr bwMode="auto">
            <a:xfrm>
              <a:off x="2619404" y="2974450"/>
              <a:ext cx="6331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30" name="AutoShape 506"/>
            <p:cNvCxnSpPr>
              <a:cxnSpLocks noChangeShapeType="1"/>
            </p:cNvCxnSpPr>
            <p:nvPr/>
          </p:nvCxnSpPr>
          <p:spPr bwMode="auto">
            <a:xfrm>
              <a:off x="2789857" y="2974450"/>
              <a:ext cx="64529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31" name="AutoShape 507"/>
            <p:cNvCxnSpPr>
              <a:cxnSpLocks noChangeShapeType="1"/>
            </p:cNvCxnSpPr>
            <p:nvPr/>
          </p:nvCxnSpPr>
          <p:spPr bwMode="auto">
            <a:xfrm flipH="1">
              <a:off x="2610881" y="2629838"/>
              <a:ext cx="42613" cy="19239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32" name="AutoShape 508"/>
            <p:cNvCxnSpPr>
              <a:cxnSpLocks noChangeShapeType="1"/>
            </p:cNvCxnSpPr>
            <p:nvPr/>
          </p:nvCxnSpPr>
          <p:spPr bwMode="auto">
            <a:xfrm>
              <a:off x="2641319" y="2695594"/>
              <a:ext cx="112013" cy="19483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33" name="AutoShape 509"/>
            <p:cNvCxnSpPr>
              <a:cxnSpLocks noChangeShapeType="1"/>
            </p:cNvCxnSpPr>
            <p:nvPr/>
          </p:nvCxnSpPr>
          <p:spPr bwMode="auto">
            <a:xfrm>
              <a:off x="2616968" y="2872163"/>
              <a:ext cx="57224" cy="9863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34" name="AutoShape 510"/>
            <p:cNvCxnSpPr>
              <a:cxnSpLocks noChangeShapeType="1"/>
            </p:cNvCxnSpPr>
            <p:nvPr/>
          </p:nvCxnSpPr>
          <p:spPr bwMode="auto">
            <a:xfrm flipH="1">
              <a:off x="2787422" y="2659063"/>
              <a:ext cx="57467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35" name="AutoShape 511"/>
            <p:cNvCxnSpPr>
              <a:cxnSpLocks noChangeShapeType="1"/>
            </p:cNvCxnSpPr>
            <p:nvPr/>
          </p:nvCxnSpPr>
          <p:spPr bwMode="auto">
            <a:xfrm flipH="1">
              <a:off x="2999272" y="3014635"/>
              <a:ext cx="356736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36" name="AutoShape 512"/>
            <p:cNvCxnSpPr>
              <a:cxnSpLocks noChangeShapeType="1"/>
            </p:cNvCxnSpPr>
            <p:nvPr/>
          </p:nvCxnSpPr>
          <p:spPr bwMode="auto">
            <a:xfrm flipH="1">
              <a:off x="3023198" y="2896517"/>
              <a:ext cx="84435" cy="8444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37" name="AutoShape 513"/>
            <p:cNvCxnSpPr>
              <a:cxnSpLocks noChangeShapeType="1"/>
            </p:cNvCxnSpPr>
            <p:nvPr/>
          </p:nvCxnSpPr>
          <p:spPr bwMode="auto">
            <a:xfrm>
              <a:off x="2627926" y="2752827"/>
              <a:ext cx="85227" cy="14856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38" name="AutoShape 514"/>
            <p:cNvCxnSpPr>
              <a:cxnSpLocks noChangeShapeType="1"/>
            </p:cNvCxnSpPr>
            <p:nvPr/>
          </p:nvCxnSpPr>
          <p:spPr bwMode="auto">
            <a:xfrm>
              <a:off x="2619404" y="2810059"/>
              <a:ext cx="69399" cy="12055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40" name="AutoShape 516"/>
            <p:cNvCxnSpPr>
              <a:cxnSpLocks noChangeShapeType="1"/>
            </p:cNvCxnSpPr>
            <p:nvPr/>
          </p:nvCxnSpPr>
          <p:spPr bwMode="auto">
            <a:xfrm>
              <a:off x="3004142" y="2892864"/>
              <a:ext cx="9496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141" name="Oval 517"/>
            <p:cNvSpPr>
              <a:spLocks noChangeArrowheads="1"/>
            </p:cNvSpPr>
            <p:nvPr/>
          </p:nvSpPr>
          <p:spPr bwMode="auto">
            <a:xfrm>
              <a:off x="3083282" y="3909654"/>
              <a:ext cx="185064" cy="183875"/>
            </a:xfrm>
            <a:prstGeom prst="ellipse">
              <a:avLst/>
            </a:prstGeom>
            <a:blipFill>
              <a:blip r:embed="rId2" cstate="print"/>
              <a:tile tx="0" ty="0" sx="100000" sy="100000" flip="none" algn="tl"/>
            </a:blip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142" name="AutoShape 518"/>
            <p:cNvCxnSpPr>
              <a:cxnSpLocks noChangeShapeType="1"/>
            </p:cNvCxnSpPr>
            <p:nvPr/>
          </p:nvCxnSpPr>
          <p:spPr bwMode="auto">
            <a:xfrm>
              <a:off x="3009730" y="3940097"/>
              <a:ext cx="9700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43" name="AutoShape 519"/>
            <p:cNvCxnSpPr>
              <a:cxnSpLocks noChangeShapeType="1"/>
            </p:cNvCxnSpPr>
            <p:nvPr/>
          </p:nvCxnSpPr>
          <p:spPr bwMode="auto">
            <a:xfrm>
              <a:off x="3242778" y="3941315"/>
              <a:ext cx="11444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44" name="AutoShape 520"/>
            <p:cNvCxnSpPr>
              <a:cxnSpLocks noChangeShapeType="1"/>
            </p:cNvCxnSpPr>
            <p:nvPr/>
          </p:nvCxnSpPr>
          <p:spPr bwMode="auto">
            <a:xfrm>
              <a:off x="3009730" y="4050909"/>
              <a:ext cx="9213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45" name="AutoShape 521"/>
            <p:cNvCxnSpPr>
              <a:cxnSpLocks noChangeShapeType="1"/>
            </p:cNvCxnSpPr>
            <p:nvPr/>
          </p:nvCxnSpPr>
          <p:spPr bwMode="auto">
            <a:xfrm>
              <a:off x="3241560" y="4053344"/>
              <a:ext cx="11444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46" name="AutoShape 522"/>
            <p:cNvCxnSpPr>
              <a:cxnSpLocks noChangeShapeType="1"/>
            </p:cNvCxnSpPr>
            <p:nvPr/>
          </p:nvCxnSpPr>
          <p:spPr bwMode="auto">
            <a:xfrm>
              <a:off x="3000490" y="3999765"/>
              <a:ext cx="349430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sp>
          <p:nvSpPr>
            <p:cNvPr id="27147" name="Oval 523"/>
            <p:cNvSpPr>
              <a:spLocks noChangeArrowheads="1"/>
            </p:cNvSpPr>
            <p:nvPr/>
          </p:nvSpPr>
          <p:spPr bwMode="auto">
            <a:xfrm flipH="1">
              <a:off x="7339758" y="2751609"/>
              <a:ext cx="185064" cy="183875"/>
            </a:xfrm>
            <a:prstGeom prst="ellipse">
              <a:avLst/>
            </a:prstGeom>
            <a:blipFill>
              <a:blip r:embed="rId2" cstate="print"/>
              <a:tile tx="0" ty="0" sx="100000" sy="100000" flip="none" algn="tl"/>
            </a:blip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148" name="AutoShape 524"/>
            <p:cNvCxnSpPr>
              <a:cxnSpLocks noChangeShapeType="1"/>
            </p:cNvCxnSpPr>
            <p:nvPr/>
          </p:nvCxnSpPr>
          <p:spPr bwMode="auto">
            <a:xfrm>
              <a:off x="7435818" y="3903566"/>
              <a:ext cx="0" cy="13029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6790" name="AutoShape 166"/>
            <p:cNvCxnSpPr>
              <a:cxnSpLocks noChangeShapeType="1"/>
            </p:cNvCxnSpPr>
            <p:nvPr/>
          </p:nvCxnSpPr>
          <p:spPr bwMode="auto">
            <a:xfrm>
              <a:off x="7513865" y="2892864"/>
              <a:ext cx="94967" cy="121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38" name="AutoShape 214"/>
            <p:cNvCxnSpPr>
              <a:cxnSpLocks noChangeShapeType="1"/>
            </p:cNvCxnSpPr>
            <p:nvPr/>
          </p:nvCxnSpPr>
          <p:spPr bwMode="auto">
            <a:xfrm flipH="1">
              <a:off x="7259401" y="2909912"/>
              <a:ext cx="53571" cy="5357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39" name="AutoShape 215"/>
            <p:cNvCxnSpPr>
              <a:cxnSpLocks noChangeShapeType="1"/>
            </p:cNvCxnSpPr>
            <p:nvPr/>
          </p:nvCxnSpPr>
          <p:spPr bwMode="auto">
            <a:xfrm flipH="1">
              <a:off x="7473686" y="2897735"/>
              <a:ext cx="120535" cy="12055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40" name="AutoShape 216"/>
            <p:cNvCxnSpPr>
              <a:cxnSpLocks noChangeShapeType="1"/>
            </p:cNvCxnSpPr>
            <p:nvPr/>
          </p:nvCxnSpPr>
          <p:spPr bwMode="auto">
            <a:xfrm flipH="1">
              <a:off x="7428638" y="2897735"/>
              <a:ext cx="120535" cy="12055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41" name="AutoShape 217"/>
            <p:cNvCxnSpPr>
              <a:cxnSpLocks noChangeShapeType="1"/>
            </p:cNvCxnSpPr>
            <p:nvPr/>
          </p:nvCxnSpPr>
          <p:spPr bwMode="auto">
            <a:xfrm flipH="1">
              <a:off x="7261836" y="3021941"/>
              <a:ext cx="350648" cy="121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50" name="AutoShape 226"/>
            <p:cNvCxnSpPr>
              <a:cxnSpLocks noChangeShapeType="1"/>
            </p:cNvCxnSpPr>
            <p:nvPr/>
          </p:nvCxnSpPr>
          <p:spPr bwMode="auto">
            <a:xfrm flipH="1">
              <a:off x="7558913" y="2969580"/>
              <a:ext cx="53571" cy="5357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51" name="AutoShape 227"/>
            <p:cNvCxnSpPr>
              <a:cxnSpLocks noChangeShapeType="1"/>
            </p:cNvCxnSpPr>
            <p:nvPr/>
          </p:nvCxnSpPr>
          <p:spPr bwMode="auto">
            <a:xfrm flipH="1">
              <a:off x="7516300" y="2916000"/>
              <a:ext cx="102272" cy="10715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52" name="AutoShape 228"/>
            <p:cNvCxnSpPr>
              <a:cxnSpLocks noChangeShapeType="1"/>
            </p:cNvCxnSpPr>
            <p:nvPr/>
          </p:nvCxnSpPr>
          <p:spPr bwMode="auto">
            <a:xfrm flipH="1">
              <a:off x="7384807" y="2903823"/>
              <a:ext cx="113230" cy="1144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55" name="AutoShape 231"/>
            <p:cNvCxnSpPr>
              <a:cxnSpLocks noChangeShapeType="1"/>
            </p:cNvCxnSpPr>
            <p:nvPr/>
          </p:nvCxnSpPr>
          <p:spPr bwMode="auto">
            <a:xfrm flipH="1">
              <a:off x="7278779" y="2905041"/>
              <a:ext cx="84112" cy="8412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63" name="AutoShape 239"/>
            <p:cNvCxnSpPr>
              <a:cxnSpLocks noChangeShapeType="1"/>
            </p:cNvCxnSpPr>
            <p:nvPr/>
          </p:nvCxnSpPr>
          <p:spPr bwMode="auto">
            <a:xfrm flipV="1">
              <a:off x="7264271" y="2903823"/>
              <a:ext cx="18263" cy="1095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50" name="AutoShape 526"/>
            <p:cNvCxnSpPr>
              <a:cxnSpLocks noChangeShapeType="1"/>
            </p:cNvCxnSpPr>
            <p:nvPr/>
          </p:nvCxnSpPr>
          <p:spPr bwMode="auto">
            <a:xfrm>
              <a:off x="7264271" y="2897735"/>
              <a:ext cx="9496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51" name="AutoShape 527"/>
            <p:cNvCxnSpPr>
              <a:cxnSpLocks noChangeShapeType="1"/>
            </p:cNvCxnSpPr>
            <p:nvPr/>
          </p:nvCxnSpPr>
          <p:spPr bwMode="auto">
            <a:xfrm>
              <a:off x="7250879" y="2845373"/>
              <a:ext cx="349430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7152" name="AutoShape 528"/>
            <p:cNvCxnSpPr>
              <a:cxnSpLocks noChangeShapeType="1"/>
            </p:cNvCxnSpPr>
            <p:nvPr/>
          </p:nvCxnSpPr>
          <p:spPr bwMode="auto">
            <a:xfrm>
              <a:off x="7429855" y="2767439"/>
              <a:ext cx="0" cy="13029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grpSp>
          <p:nvGrpSpPr>
            <p:cNvPr id="13" name="Grupa 968"/>
            <p:cNvGrpSpPr/>
            <p:nvPr/>
          </p:nvGrpSpPr>
          <p:grpSpPr>
            <a:xfrm>
              <a:off x="7258184" y="2661128"/>
              <a:ext cx="354553" cy="123813"/>
              <a:chOff x="7258184" y="2849810"/>
              <a:chExt cx="354553" cy="123813"/>
            </a:xfrm>
          </p:grpSpPr>
          <p:cxnSp>
            <p:nvCxnSpPr>
              <p:cNvPr id="26842" name="AutoShape 218"/>
              <p:cNvCxnSpPr>
                <a:cxnSpLocks noChangeShapeType="1"/>
              </p:cNvCxnSpPr>
              <p:nvPr/>
            </p:nvCxnSpPr>
            <p:spPr bwMode="auto">
              <a:xfrm>
                <a:off x="7558913" y="2857486"/>
                <a:ext cx="53824" cy="5383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43" name="AutoShape 219"/>
              <p:cNvCxnSpPr>
                <a:cxnSpLocks noChangeShapeType="1"/>
              </p:cNvCxnSpPr>
              <p:nvPr/>
            </p:nvCxnSpPr>
            <p:spPr bwMode="auto">
              <a:xfrm>
                <a:off x="7506559" y="2852616"/>
                <a:ext cx="103873" cy="10658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44" name="AutoShape 220"/>
              <p:cNvCxnSpPr>
                <a:cxnSpLocks noChangeShapeType="1"/>
              </p:cNvCxnSpPr>
              <p:nvPr/>
            </p:nvCxnSpPr>
            <p:spPr bwMode="auto">
              <a:xfrm>
                <a:off x="7453837" y="2849812"/>
                <a:ext cx="123792" cy="12381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45" name="AutoShape 221"/>
              <p:cNvCxnSpPr>
                <a:cxnSpLocks noChangeShapeType="1"/>
              </p:cNvCxnSpPr>
              <p:nvPr/>
            </p:nvCxnSpPr>
            <p:spPr bwMode="auto">
              <a:xfrm>
                <a:off x="7404689" y="2849810"/>
                <a:ext cx="117375" cy="11739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46" name="AutoShape 222"/>
              <p:cNvCxnSpPr>
                <a:cxnSpLocks noChangeShapeType="1"/>
              </p:cNvCxnSpPr>
              <p:nvPr/>
            </p:nvCxnSpPr>
            <p:spPr bwMode="auto">
              <a:xfrm>
                <a:off x="7359087" y="2849812"/>
                <a:ext cx="97554" cy="9900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47" name="AutoShape 223"/>
              <p:cNvCxnSpPr>
                <a:cxnSpLocks noChangeShapeType="1"/>
              </p:cNvCxnSpPr>
              <p:nvPr/>
            </p:nvCxnSpPr>
            <p:spPr bwMode="auto">
              <a:xfrm>
                <a:off x="7315200" y="2854843"/>
                <a:ext cx="81782" cy="8179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48" name="AutoShape 224"/>
              <p:cNvCxnSpPr>
                <a:cxnSpLocks noChangeShapeType="1"/>
              </p:cNvCxnSpPr>
              <p:nvPr/>
            </p:nvCxnSpPr>
            <p:spPr bwMode="auto">
              <a:xfrm>
                <a:off x="7271577" y="2859922"/>
                <a:ext cx="97402" cy="9741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49" name="AutoShape 225"/>
              <p:cNvCxnSpPr>
                <a:cxnSpLocks noChangeShapeType="1"/>
              </p:cNvCxnSpPr>
              <p:nvPr/>
            </p:nvCxnSpPr>
            <p:spPr bwMode="auto">
              <a:xfrm>
                <a:off x="7258184" y="2895236"/>
                <a:ext cx="74269" cy="7306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49" name="AutoShape 525"/>
              <p:cNvCxnSpPr>
                <a:cxnSpLocks noChangeShapeType="1"/>
              </p:cNvCxnSpPr>
              <p:nvPr/>
            </p:nvCxnSpPr>
            <p:spPr bwMode="auto">
              <a:xfrm>
                <a:off x="7264271" y="2971951"/>
                <a:ext cx="9496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53" name="AutoShape 529"/>
              <p:cNvCxnSpPr>
                <a:cxnSpLocks noChangeShapeType="1"/>
              </p:cNvCxnSpPr>
              <p:nvPr/>
            </p:nvCxnSpPr>
            <p:spPr bwMode="auto">
              <a:xfrm>
                <a:off x="7511429" y="2971951"/>
                <a:ext cx="9496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27154" name="AutoShape 530"/>
            <p:cNvCxnSpPr>
              <a:cxnSpLocks noChangeShapeType="1"/>
            </p:cNvCxnSpPr>
            <p:nvPr/>
          </p:nvCxnSpPr>
          <p:spPr bwMode="auto">
            <a:xfrm>
              <a:off x="7264271" y="3927920"/>
              <a:ext cx="9496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55" name="AutoShape 531"/>
            <p:cNvCxnSpPr>
              <a:cxnSpLocks noChangeShapeType="1"/>
            </p:cNvCxnSpPr>
            <p:nvPr/>
          </p:nvCxnSpPr>
          <p:spPr bwMode="auto">
            <a:xfrm>
              <a:off x="7264271" y="4035079"/>
              <a:ext cx="9496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56" name="AutoShape 532"/>
            <p:cNvCxnSpPr>
              <a:cxnSpLocks noChangeShapeType="1"/>
            </p:cNvCxnSpPr>
            <p:nvPr/>
          </p:nvCxnSpPr>
          <p:spPr bwMode="auto">
            <a:xfrm>
              <a:off x="7511429" y="3930355"/>
              <a:ext cx="9496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57" name="AutoShape 533"/>
            <p:cNvCxnSpPr>
              <a:cxnSpLocks noChangeShapeType="1"/>
            </p:cNvCxnSpPr>
            <p:nvPr/>
          </p:nvCxnSpPr>
          <p:spPr bwMode="auto">
            <a:xfrm>
              <a:off x="7503229" y="4043603"/>
              <a:ext cx="10720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58" name="AutoShape 534"/>
            <p:cNvCxnSpPr>
              <a:cxnSpLocks noChangeShapeType="1"/>
            </p:cNvCxnSpPr>
            <p:nvPr/>
          </p:nvCxnSpPr>
          <p:spPr bwMode="auto">
            <a:xfrm flipH="1">
              <a:off x="3004142" y="2902605"/>
              <a:ext cx="52354" cy="5357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59" name="AutoShape 535"/>
            <p:cNvCxnSpPr>
              <a:cxnSpLocks noChangeShapeType="1"/>
            </p:cNvCxnSpPr>
            <p:nvPr/>
          </p:nvCxnSpPr>
          <p:spPr bwMode="auto">
            <a:xfrm flipH="1">
              <a:off x="3218427" y="2890428"/>
              <a:ext cx="119318" cy="12055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60" name="AutoShape 536"/>
            <p:cNvCxnSpPr>
              <a:cxnSpLocks noChangeShapeType="1"/>
            </p:cNvCxnSpPr>
            <p:nvPr/>
          </p:nvCxnSpPr>
          <p:spPr bwMode="auto">
            <a:xfrm flipH="1">
              <a:off x="3173379" y="2890428"/>
              <a:ext cx="119318" cy="12055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61" name="AutoShape 537"/>
            <p:cNvCxnSpPr>
              <a:cxnSpLocks noChangeShapeType="1"/>
            </p:cNvCxnSpPr>
            <p:nvPr/>
          </p:nvCxnSpPr>
          <p:spPr bwMode="auto">
            <a:xfrm>
              <a:off x="3302437" y="2661498"/>
              <a:ext cx="42613" cy="4262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62" name="AutoShape 538"/>
            <p:cNvCxnSpPr>
              <a:cxnSpLocks noChangeShapeType="1"/>
            </p:cNvCxnSpPr>
            <p:nvPr/>
          </p:nvCxnSpPr>
          <p:spPr bwMode="auto">
            <a:xfrm>
              <a:off x="3250083" y="2656627"/>
              <a:ext cx="94967" cy="9619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63" name="AutoShape 539"/>
            <p:cNvCxnSpPr>
              <a:cxnSpLocks noChangeShapeType="1"/>
            </p:cNvCxnSpPr>
            <p:nvPr/>
          </p:nvCxnSpPr>
          <p:spPr bwMode="auto">
            <a:xfrm>
              <a:off x="3213557" y="2668804"/>
              <a:ext cx="99837" cy="10107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64" name="AutoShape 540"/>
            <p:cNvCxnSpPr>
              <a:cxnSpLocks noChangeShapeType="1"/>
            </p:cNvCxnSpPr>
            <p:nvPr/>
          </p:nvCxnSpPr>
          <p:spPr bwMode="auto">
            <a:xfrm>
              <a:off x="3168508" y="2668804"/>
              <a:ext cx="102272" cy="10228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65" name="AutoShape 541"/>
            <p:cNvCxnSpPr>
              <a:cxnSpLocks noChangeShapeType="1"/>
            </p:cNvCxnSpPr>
            <p:nvPr/>
          </p:nvCxnSpPr>
          <p:spPr bwMode="auto">
            <a:xfrm>
              <a:off x="3117372" y="2668804"/>
              <a:ext cx="84009" cy="8402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66" name="AutoShape 542"/>
            <p:cNvCxnSpPr>
              <a:cxnSpLocks noChangeShapeType="1"/>
            </p:cNvCxnSpPr>
            <p:nvPr/>
          </p:nvCxnSpPr>
          <p:spPr bwMode="auto">
            <a:xfrm>
              <a:off x="3069889" y="2668804"/>
              <a:ext cx="71834" cy="7184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67" name="AutoShape 543"/>
            <p:cNvCxnSpPr>
              <a:cxnSpLocks noChangeShapeType="1"/>
            </p:cNvCxnSpPr>
            <p:nvPr/>
          </p:nvCxnSpPr>
          <p:spPr bwMode="auto">
            <a:xfrm>
              <a:off x="3015100" y="2663934"/>
              <a:ext cx="97402" cy="9741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68" name="AutoShape 544"/>
            <p:cNvCxnSpPr>
              <a:cxnSpLocks noChangeShapeType="1"/>
            </p:cNvCxnSpPr>
            <p:nvPr/>
          </p:nvCxnSpPr>
          <p:spPr bwMode="auto">
            <a:xfrm>
              <a:off x="3002925" y="2699247"/>
              <a:ext cx="73052" cy="7306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69" name="AutoShape 545"/>
            <p:cNvCxnSpPr>
              <a:cxnSpLocks noChangeShapeType="1"/>
            </p:cNvCxnSpPr>
            <p:nvPr/>
          </p:nvCxnSpPr>
          <p:spPr bwMode="auto">
            <a:xfrm flipH="1">
              <a:off x="3302437" y="2962273"/>
              <a:ext cx="53571" cy="5357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70" name="AutoShape 546"/>
            <p:cNvCxnSpPr>
              <a:cxnSpLocks noChangeShapeType="1"/>
            </p:cNvCxnSpPr>
            <p:nvPr/>
          </p:nvCxnSpPr>
          <p:spPr bwMode="auto">
            <a:xfrm flipH="1">
              <a:off x="3259823" y="2908694"/>
              <a:ext cx="102272" cy="10715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71" name="AutoShape 547"/>
            <p:cNvCxnSpPr>
              <a:cxnSpLocks noChangeShapeType="1"/>
            </p:cNvCxnSpPr>
            <p:nvPr/>
          </p:nvCxnSpPr>
          <p:spPr bwMode="auto">
            <a:xfrm flipH="1">
              <a:off x="3128330" y="2896517"/>
              <a:ext cx="113230" cy="1144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72" name="AutoShape 548"/>
            <p:cNvCxnSpPr>
              <a:cxnSpLocks noChangeShapeType="1"/>
            </p:cNvCxnSpPr>
            <p:nvPr/>
          </p:nvCxnSpPr>
          <p:spPr bwMode="auto">
            <a:xfrm flipH="1">
              <a:off x="3083282" y="2901388"/>
              <a:ext cx="108360" cy="10959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73" name="AutoShape 549"/>
            <p:cNvCxnSpPr>
              <a:cxnSpLocks noChangeShapeType="1"/>
            </p:cNvCxnSpPr>
            <p:nvPr/>
          </p:nvCxnSpPr>
          <p:spPr bwMode="auto">
            <a:xfrm flipH="1">
              <a:off x="3038233" y="2908694"/>
              <a:ext cx="102272" cy="10228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74" name="AutoShape 550"/>
            <p:cNvCxnSpPr>
              <a:cxnSpLocks noChangeShapeType="1"/>
            </p:cNvCxnSpPr>
            <p:nvPr/>
          </p:nvCxnSpPr>
          <p:spPr bwMode="auto">
            <a:xfrm>
              <a:off x="3329222" y="2901388"/>
              <a:ext cx="21915" cy="487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75" name="AutoShape 551"/>
            <p:cNvCxnSpPr>
              <a:cxnSpLocks noChangeShapeType="1"/>
            </p:cNvCxnSpPr>
            <p:nvPr/>
          </p:nvCxnSpPr>
          <p:spPr bwMode="auto">
            <a:xfrm flipV="1">
              <a:off x="3007795" y="2895299"/>
              <a:ext cx="18263" cy="1095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176" name="Oval 552"/>
            <p:cNvSpPr>
              <a:spLocks noChangeArrowheads="1"/>
            </p:cNvSpPr>
            <p:nvPr/>
          </p:nvSpPr>
          <p:spPr bwMode="auto">
            <a:xfrm flipH="1">
              <a:off x="3090587" y="2746738"/>
              <a:ext cx="185064" cy="183875"/>
            </a:xfrm>
            <a:prstGeom prst="ellipse">
              <a:avLst/>
            </a:prstGeom>
            <a:blipFill>
              <a:blip r:embed="rId2" cstate="print"/>
              <a:tile tx="0" ty="0" sx="100000" sy="100000" flip="none" algn="tl"/>
            </a:blip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177" name="AutoShape 553"/>
            <p:cNvCxnSpPr>
              <a:cxnSpLocks noChangeShapeType="1"/>
            </p:cNvCxnSpPr>
            <p:nvPr/>
          </p:nvCxnSpPr>
          <p:spPr bwMode="auto">
            <a:xfrm>
              <a:off x="3183119" y="2777181"/>
              <a:ext cx="0" cy="13029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7178" name="AutoShape 554"/>
            <p:cNvCxnSpPr>
              <a:cxnSpLocks noChangeShapeType="1"/>
            </p:cNvCxnSpPr>
            <p:nvPr/>
          </p:nvCxnSpPr>
          <p:spPr bwMode="auto">
            <a:xfrm>
              <a:off x="3013882" y="2778399"/>
              <a:ext cx="9496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79" name="AutoShape 555"/>
            <p:cNvCxnSpPr>
              <a:cxnSpLocks noChangeShapeType="1"/>
            </p:cNvCxnSpPr>
            <p:nvPr/>
          </p:nvCxnSpPr>
          <p:spPr bwMode="auto">
            <a:xfrm>
              <a:off x="3254953" y="2778399"/>
              <a:ext cx="9496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80" name="AutoShape 556"/>
            <p:cNvCxnSpPr>
              <a:cxnSpLocks noChangeShapeType="1"/>
            </p:cNvCxnSpPr>
            <p:nvPr/>
          </p:nvCxnSpPr>
          <p:spPr bwMode="auto">
            <a:xfrm>
              <a:off x="3257388" y="2892864"/>
              <a:ext cx="9496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181" name="Rectangle 557"/>
            <p:cNvSpPr>
              <a:spLocks noChangeArrowheads="1"/>
            </p:cNvSpPr>
            <p:nvPr/>
          </p:nvSpPr>
          <p:spPr bwMode="auto">
            <a:xfrm>
              <a:off x="3009012" y="3010982"/>
              <a:ext cx="549105" cy="80977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183" name="AutoShape 559"/>
            <p:cNvCxnSpPr>
              <a:cxnSpLocks noChangeShapeType="1"/>
            </p:cNvCxnSpPr>
            <p:nvPr/>
          </p:nvCxnSpPr>
          <p:spPr bwMode="auto">
            <a:xfrm flipH="1" flipV="1">
              <a:off x="3357225" y="2976886"/>
              <a:ext cx="43831" cy="4383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84" name="AutoShape 560"/>
            <p:cNvCxnSpPr>
              <a:cxnSpLocks noChangeShapeType="1"/>
            </p:cNvCxnSpPr>
            <p:nvPr/>
          </p:nvCxnSpPr>
          <p:spPr bwMode="auto">
            <a:xfrm flipH="1" flipV="1">
              <a:off x="3371836" y="2941572"/>
              <a:ext cx="69399" cy="6941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85" name="AutoShape 561"/>
            <p:cNvCxnSpPr>
              <a:cxnSpLocks noChangeShapeType="1"/>
            </p:cNvCxnSpPr>
            <p:nvPr/>
          </p:nvCxnSpPr>
          <p:spPr bwMode="auto">
            <a:xfrm flipH="1" flipV="1">
              <a:off x="3404709" y="2923306"/>
              <a:ext cx="93750" cy="9254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86" name="AutoShape 562"/>
            <p:cNvCxnSpPr>
              <a:cxnSpLocks noChangeShapeType="1"/>
            </p:cNvCxnSpPr>
            <p:nvPr/>
          </p:nvCxnSpPr>
          <p:spPr bwMode="auto">
            <a:xfrm flipH="1" flipV="1">
              <a:off x="3458280" y="2923306"/>
              <a:ext cx="92532" cy="9254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87" name="AutoShape 563"/>
            <p:cNvCxnSpPr>
              <a:cxnSpLocks noChangeShapeType="1"/>
            </p:cNvCxnSpPr>
            <p:nvPr/>
          </p:nvCxnSpPr>
          <p:spPr bwMode="auto">
            <a:xfrm flipH="1" flipV="1">
              <a:off x="3488718" y="2908694"/>
              <a:ext cx="64529" cy="6332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88" name="AutoShape 564"/>
            <p:cNvCxnSpPr>
              <a:cxnSpLocks noChangeShapeType="1"/>
            </p:cNvCxnSpPr>
            <p:nvPr/>
          </p:nvCxnSpPr>
          <p:spPr bwMode="auto">
            <a:xfrm flipH="1" flipV="1">
              <a:off x="3360878" y="3879211"/>
              <a:ext cx="42613" cy="4383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89" name="AutoShape 565"/>
            <p:cNvCxnSpPr>
              <a:cxnSpLocks noChangeShapeType="1"/>
            </p:cNvCxnSpPr>
            <p:nvPr/>
          </p:nvCxnSpPr>
          <p:spPr bwMode="auto">
            <a:xfrm flipH="1" flipV="1">
              <a:off x="3352355" y="3820761"/>
              <a:ext cx="92532" cy="9254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90" name="AutoShape 566"/>
            <p:cNvCxnSpPr>
              <a:cxnSpLocks noChangeShapeType="1"/>
            </p:cNvCxnSpPr>
            <p:nvPr/>
          </p:nvCxnSpPr>
          <p:spPr bwMode="auto">
            <a:xfrm flipH="1" flipV="1">
              <a:off x="3408361" y="3825632"/>
              <a:ext cx="93750" cy="9254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91" name="AutoShape 567"/>
            <p:cNvCxnSpPr>
              <a:cxnSpLocks noChangeShapeType="1"/>
            </p:cNvCxnSpPr>
            <p:nvPr/>
          </p:nvCxnSpPr>
          <p:spPr bwMode="auto">
            <a:xfrm flipH="1" flipV="1">
              <a:off x="3461933" y="3825632"/>
              <a:ext cx="92532" cy="9254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92" name="AutoShape 568"/>
            <p:cNvCxnSpPr>
              <a:cxnSpLocks noChangeShapeType="1"/>
            </p:cNvCxnSpPr>
            <p:nvPr/>
          </p:nvCxnSpPr>
          <p:spPr bwMode="auto">
            <a:xfrm flipH="1" flipV="1">
              <a:off x="3514286" y="3825633"/>
              <a:ext cx="40803" cy="4080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93" name="AutoShape 569"/>
            <p:cNvCxnSpPr>
              <a:cxnSpLocks noChangeShapeType="1"/>
            </p:cNvCxnSpPr>
            <p:nvPr/>
          </p:nvCxnSpPr>
          <p:spPr bwMode="auto">
            <a:xfrm>
              <a:off x="3349920" y="2911129"/>
              <a:ext cx="20211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94" name="AutoShape 570"/>
            <p:cNvCxnSpPr>
              <a:cxnSpLocks noChangeShapeType="1"/>
            </p:cNvCxnSpPr>
            <p:nvPr/>
          </p:nvCxnSpPr>
          <p:spPr bwMode="auto">
            <a:xfrm>
              <a:off x="3349920" y="3921831"/>
              <a:ext cx="20211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95" name="AutoShape 571"/>
            <p:cNvCxnSpPr>
              <a:cxnSpLocks noChangeShapeType="1"/>
            </p:cNvCxnSpPr>
            <p:nvPr/>
          </p:nvCxnSpPr>
          <p:spPr bwMode="auto">
            <a:xfrm flipH="1">
              <a:off x="4684330" y="2512937"/>
              <a:ext cx="243506" cy="41280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96" name="AutoShape 572"/>
            <p:cNvCxnSpPr>
              <a:cxnSpLocks noChangeShapeType="1"/>
            </p:cNvCxnSpPr>
            <p:nvPr/>
          </p:nvCxnSpPr>
          <p:spPr bwMode="auto">
            <a:xfrm flipH="1">
              <a:off x="4613714" y="2510502"/>
              <a:ext cx="249593" cy="42011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97" name="AutoShape 573"/>
            <p:cNvCxnSpPr>
              <a:cxnSpLocks noChangeShapeType="1"/>
            </p:cNvCxnSpPr>
            <p:nvPr/>
          </p:nvCxnSpPr>
          <p:spPr bwMode="auto">
            <a:xfrm flipH="1">
              <a:off x="4552837" y="2501978"/>
              <a:ext cx="252028" cy="42376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98" name="AutoShape 574"/>
            <p:cNvCxnSpPr>
              <a:cxnSpLocks noChangeShapeType="1"/>
            </p:cNvCxnSpPr>
            <p:nvPr/>
          </p:nvCxnSpPr>
          <p:spPr bwMode="auto">
            <a:xfrm flipH="1">
              <a:off x="4490743" y="2500760"/>
              <a:ext cx="250811" cy="42620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99" name="AutoShape 575"/>
            <p:cNvCxnSpPr>
              <a:cxnSpLocks noChangeShapeType="1"/>
            </p:cNvCxnSpPr>
            <p:nvPr/>
          </p:nvCxnSpPr>
          <p:spPr bwMode="auto">
            <a:xfrm flipH="1">
              <a:off x="4745207" y="2611572"/>
              <a:ext cx="186282" cy="31417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00" name="AutoShape 576"/>
            <p:cNvCxnSpPr>
              <a:cxnSpLocks noChangeShapeType="1"/>
            </p:cNvCxnSpPr>
            <p:nvPr/>
          </p:nvCxnSpPr>
          <p:spPr bwMode="auto">
            <a:xfrm flipH="1">
              <a:off x="4814606" y="2735779"/>
              <a:ext cx="114448" cy="19483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01" name="AutoShape 577"/>
            <p:cNvCxnSpPr>
              <a:cxnSpLocks noChangeShapeType="1"/>
            </p:cNvCxnSpPr>
            <p:nvPr/>
          </p:nvCxnSpPr>
          <p:spPr bwMode="auto">
            <a:xfrm flipH="1">
              <a:off x="4893745" y="2852679"/>
              <a:ext cx="42613" cy="7306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02" name="AutoShape 578"/>
            <p:cNvCxnSpPr>
              <a:cxnSpLocks noChangeShapeType="1"/>
            </p:cNvCxnSpPr>
            <p:nvPr/>
          </p:nvCxnSpPr>
          <p:spPr bwMode="auto">
            <a:xfrm flipH="1">
              <a:off x="4863307" y="4216518"/>
              <a:ext cx="70617" cy="11933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03" name="AutoShape 579"/>
            <p:cNvCxnSpPr>
              <a:cxnSpLocks noChangeShapeType="1"/>
            </p:cNvCxnSpPr>
            <p:nvPr/>
          </p:nvCxnSpPr>
          <p:spPr bwMode="auto">
            <a:xfrm flipH="1">
              <a:off x="4803648" y="4126407"/>
              <a:ext cx="118100" cy="19848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04" name="AutoShape 580"/>
            <p:cNvCxnSpPr>
              <a:cxnSpLocks noChangeShapeType="1"/>
            </p:cNvCxnSpPr>
            <p:nvPr/>
          </p:nvCxnSpPr>
          <p:spPr bwMode="auto">
            <a:xfrm flipH="1">
              <a:off x="4730919" y="4002647"/>
              <a:ext cx="192369" cy="32391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05" name="AutoShape 581"/>
            <p:cNvCxnSpPr>
              <a:cxnSpLocks noChangeShapeType="1"/>
            </p:cNvCxnSpPr>
            <p:nvPr/>
          </p:nvCxnSpPr>
          <p:spPr bwMode="auto">
            <a:xfrm flipH="1">
              <a:off x="4663632" y="3896259"/>
              <a:ext cx="261768" cy="43715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06" name="AutoShape 582"/>
            <p:cNvCxnSpPr>
              <a:cxnSpLocks noChangeShapeType="1"/>
            </p:cNvCxnSpPr>
            <p:nvPr/>
          </p:nvCxnSpPr>
          <p:spPr bwMode="auto">
            <a:xfrm flipH="1">
              <a:off x="4596668" y="3902348"/>
              <a:ext cx="255681" cy="42741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07" name="AutoShape 583"/>
            <p:cNvCxnSpPr>
              <a:cxnSpLocks noChangeShapeType="1"/>
            </p:cNvCxnSpPr>
            <p:nvPr/>
          </p:nvCxnSpPr>
          <p:spPr bwMode="auto">
            <a:xfrm flipH="1">
              <a:off x="4535792" y="3896259"/>
              <a:ext cx="253246" cy="43107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08" name="AutoShape 584"/>
            <p:cNvCxnSpPr>
              <a:cxnSpLocks noChangeShapeType="1"/>
            </p:cNvCxnSpPr>
            <p:nvPr/>
          </p:nvCxnSpPr>
          <p:spPr bwMode="auto">
            <a:xfrm flipH="1">
              <a:off x="4469489" y="3904459"/>
              <a:ext cx="247268" cy="42078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09" name="AutoShape 585"/>
            <p:cNvCxnSpPr>
              <a:cxnSpLocks noChangeShapeType="1"/>
            </p:cNvCxnSpPr>
            <p:nvPr/>
          </p:nvCxnSpPr>
          <p:spPr bwMode="auto">
            <a:xfrm flipH="1">
              <a:off x="4405517" y="3896259"/>
              <a:ext cx="252028" cy="42741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210" name="Freeform 586"/>
            <p:cNvSpPr>
              <a:spLocks/>
            </p:cNvSpPr>
            <p:nvPr/>
          </p:nvSpPr>
          <p:spPr bwMode="auto">
            <a:xfrm flipH="1">
              <a:off x="3550812" y="3731868"/>
              <a:ext cx="635549" cy="175351"/>
            </a:xfrm>
            <a:custGeom>
              <a:avLst/>
              <a:gdLst/>
              <a:ahLst/>
              <a:cxnLst>
                <a:cxn ang="0">
                  <a:pos x="7" y="157"/>
                </a:cxn>
                <a:cxn ang="0">
                  <a:pos x="59" y="67"/>
                </a:cxn>
                <a:cxn ang="0">
                  <a:pos x="134" y="7"/>
                </a:cxn>
                <a:cxn ang="0">
                  <a:pos x="554" y="0"/>
                </a:cxn>
              </a:cxnLst>
              <a:rect l="0" t="0" r="r" b="b"/>
              <a:pathLst>
                <a:path w="554" h="157">
                  <a:moveTo>
                    <a:pt x="7" y="157"/>
                  </a:moveTo>
                  <a:cubicBezTo>
                    <a:pt x="15" y="68"/>
                    <a:pt x="0" y="89"/>
                    <a:pt x="59" y="67"/>
                  </a:cubicBezTo>
                  <a:cubicBezTo>
                    <a:pt x="72" y="32"/>
                    <a:pt x="101" y="19"/>
                    <a:pt x="134" y="7"/>
                  </a:cubicBezTo>
                  <a:cubicBezTo>
                    <a:pt x="274" y="23"/>
                    <a:pt x="413" y="0"/>
                    <a:pt x="554" y="0"/>
                  </a:cubicBez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211" name="AutoShape 587"/>
            <p:cNvCxnSpPr>
              <a:cxnSpLocks noChangeShapeType="1"/>
            </p:cNvCxnSpPr>
            <p:nvPr/>
          </p:nvCxnSpPr>
          <p:spPr bwMode="auto">
            <a:xfrm flipH="1">
              <a:off x="3981817" y="1401165"/>
              <a:ext cx="0" cy="151970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212" name="Arc 588"/>
            <p:cNvSpPr>
              <a:spLocks/>
            </p:cNvSpPr>
            <p:nvPr/>
          </p:nvSpPr>
          <p:spPr bwMode="auto">
            <a:xfrm flipH="1" flipV="1">
              <a:off x="4800766" y="2001497"/>
              <a:ext cx="97402" cy="93764"/>
            </a:xfrm>
            <a:custGeom>
              <a:avLst/>
              <a:gdLst>
                <a:gd name="G0" fmla="+- 0 0 0"/>
                <a:gd name="G1" fmla="+- 20925 0 0"/>
                <a:gd name="G2" fmla="+- 21600 0 0"/>
                <a:gd name="T0" fmla="*/ 5359 w 21600"/>
                <a:gd name="T1" fmla="*/ 0 h 20925"/>
                <a:gd name="T2" fmla="*/ 21600 w 21600"/>
                <a:gd name="T3" fmla="*/ 20925 h 20925"/>
                <a:gd name="T4" fmla="*/ 0 w 21600"/>
                <a:gd name="T5" fmla="*/ 20925 h 20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925" fill="none" extrusionOk="0">
                  <a:moveTo>
                    <a:pt x="5358" y="0"/>
                  </a:moveTo>
                  <a:cubicBezTo>
                    <a:pt x="14915" y="2447"/>
                    <a:pt x="21600" y="11059"/>
                    <a:pt x="21600" y="20925"/>
                  </a:cubicBezTo>
                </a:path>
                <a:path w="21600" h="20925" stroke="0" extrusionOk="0">
                  <a:moveTo>
                    <a:pt x="5358" y="0"/>
                  </a:moveTo>
                  <a:cubicBezTo>
                    <a:pt x="14915" y="2447"/>
                    <a:pt x="21600" y="11059"/>
                    <a:pt x="21600" y="20925"/>
                  </a:cubicBezTo>
                  <a:lnTo>
                    <a:pt x="0" y="2092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215" name="AutoShape 591"/>
            <p:cNvCxnSpPr>
              <a:cxnSpLocks noChangeShapeType="1"/>
            </p:cNvCxnSpPr>
            <p:nvPr/>
          </p:nvCxnSpPr>
          <p:spPr bwMode="auto">
            <a:xfrm>
              <a:off x="3852759" y="2670022"/>
              <a:ext cx="118100" cy="114465"/>
            </a:xfrm>
            <a:prstGeom prst="straightConnector1">
              <a:avLst/>
            </a:prstGeom>
            <a:noFill/>
            <a:ln w="12700">
              <a:pattFill prst="ltDn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cxnSp>
          <p:nvCxnSpPr>
            <p:cNvPr id="27217" name="AutoShape 593"/>
            <p:cNvCxnSpPr>
              <a:cxnSpLocks noChangeShapeType="1"/>
            </p:cNvCxnSpPr>
            <p:nvPr/>
          </p:nvCxnSpPr>
          <p:spPr bwMode="auto">
            <a:xfrm flipV="1">
              <a:off x="3559190" y="2922090"/>
              <a:ext cx="50063" cy="2874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18" name="AutoShape 594"/>
            <p:cNvCxnSpPr>
              <a:cxnSpLocks noChangeShapeType="1"/>
            </p:cNvCxnSpPr>
            <p:nvPr/>
          </p:nvCxnSpPr>
          <p:spPr bwMode="auto">
            <a:xfrm flipH="1">
              <a:off x="3717166" y="2740203"/>
              <a:ext cx="17045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19" name="AutoShape 595"/>
            <p:cNvCxnSpPr>
              <a:cxnSpLocks noChangeShapeType="1"/>
            </p:cNvCxnSpPr>
            <p:nvPr/>
          </p:nvCxnSpPr>
          <p:spPr bwMode="auto">
            <a:xfrm>
              <a:off x="3821873" y="2679764"/>
              <a:ext cx="116883" cy="1144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21" name="AutoShape 597"/>
            <p:cNvCxnSpPr>
              <a:cxnSpLocks noChangeShapeType="1"/>
            </p:cNvCxnSpPr>
            <p:nvPr/>
          </p:nvCxnSpPr>
          <p:spPr bwMode="auto">
            <a:xfrm>
              <a:off x="3858847" y="2659063"/>
              <a:ext cx="118100" cy="1144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23" name="AutoShape 599"/>
            <p:cNvCxnSpPr>
              <a:cxnSpLocks noChangeShapeType="1"/>
            </p:cNvCxnSpPr>
            <p:nvPr/>
          </p:nvCxnSpPr>
          <p:spPr bwMode="auto">
            <a:xfrm flipH="1">
              <a:off x="3722484" y="2732125"/>
              <a:ext cx="0" cy="20214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24" name="AutoShape 600"/>
            <p:cNvCxnSpPr>
              <a:cxnSpLocks noChangeShapeType="1"/>
            </p:cNvCxnSpPr>
            <p:nvPr/>
          </p:nvCxnSpPr>
          <p:spPr bwMode="auto">
            <a:xfrm flipH="1">
              <a:off x="3724919" y="3895042"/>
              <a:ext cx="0" cy="20214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25" name="AutoShape 601"/>
            <p:cNvCxnSpPr>
              <a:cxnSpLocks noChangeShapeType="1"/>
            </p:cNvCxnSpPr>
            <p:nvPr/>
          </p:nvCxnSpPr>
          <p:spPr bwMode="auto">
            <a:xfrm flipH="1">
              <a:off x="3564205" y="2963491"/>
              <a:ext cx="483358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26" name="AutoShape 602"/>
            <p:cNvCxnSpPr>
              <a:cxnSpLocks noChangeShapeType="1"/>
            </p:cNvCxnSpPr>
            <p:nvPr/>
          </p:nvCxnSpPr>
          <p:spPr bwMode="auto">
            <a:xfrm flipH="1">
              <a:off x="3834944" y="2664258"/>
              <a:ext cx="26786" cy="1583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27" name="AutoShape 603"/>
            <p:cNvCxnSpPr>
              <a:cxnSpLocks noChangeShapeType="1"/>
            </p:cNvCxnSpPr>
            <p:nvPr/>
          </p:nvCxnSpPr>
          <p:spPr bwMode="auto">
            <a:xfrm flipH="1">
              <a:off x="4040258" y="2925742"/>
              <a:ext cx="0" cy="8146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29" name="AutoShape 605"/>
            <p:cNvCxnSpPr>
              <a:cxnSpLocks noChangeShapeType="1"/>
            </p:cNvCxnSpPr>
            <p:nvPr/>
          </p:nvCxnSpPr>
          <p:spPr bwMode="auto">
            <a:xfrm flipH="1">
              <a:off x="3558117" y="3824414"/>
              <a:ext cx="50040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30" name="AutoShape 606"/>
            <p:cNvCxnSpPr>
              <a:cxnSpLocks noChangeShapeType="1"/>
            </p:cNvCxnSpPr>
            <p:nvPr/>
          </p:nvCxnSpPr>
          <p:spPr bwMode="auto">
            <a:xfrm flipH="1">
              <a:off x="4068261" y="3815890"/>
              <a:ext cx="0" cy="7549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31" name="AutoShape 607"/>
            <p:cNvCxnSpPr>
              <a:cxnSpLocks noChangeShapeType="1"/>
            </p:cNvCxnSpPr>
            <p:nvPr/>
          </p:nvCxnSpPr>
          <p:spPr bwMode="auto">
            <a:xfrm flipH="1">
              <a:off x="3566640" y="3862163"/>
              <a:ext cx="510144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32" name="AutoShape 608"/>
            <p:cNvCxnSpPr>
              <a:cxnSpLocks noChangeShapeType="1"/>
            </p:cNvCxnSpPr>
            <p:nvPr/>
          </p:nvCxnSpPr>
          <p:spPr bwMode="auto">
            <a:xfrm flipH="1">
              <a:off x="3729789" y="4018031"/>
              <a:ext cx="20698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33" name="AutoShape 609"/>
            <p:cNvCxnSpPr>
              <a:cxnSpLocks noChangeShapeType="1"/>
            </p:cNvCxnSpPr>
            <p:nvPr/>
          </p:nvCxnSpPr>
          <p:spPr bwMode="auto">
            <a:xfrm flipH="1">
              <a:off x="3715626" y="4103271"/>
              <a:ext cx="17045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35" name="AutoShape 611"/>
            <p:cNvCxnSpPr>
              <a:cxnSpLocks noChangeShapeType="1"/>
            </p:cNvCxnSpPr>
            <p:nvPr/>
          </p:nvCxnSpPr>
          <p:spPr bwMode="auto">
            <a:xfrm flipH="1">
              <a:off x="3868587" y="4058215"/>
              <a:ext cx="113230" cy="12664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36" name="AutoShape 612"/>
            <p:cNvCxnSpPr>
              <a:cxnSpLocks noChangeShapeType="1"/>
            </p:cNvCxnSpPr>
            <p:nvPr/>
          </p:nvCxnSpPr>
          <p:spPr bwMode="auto">
            <a:xfrm flipH="1">
              <a:off x="3834496" y="4058215"/>
              <a:ext cx="94967" cy="10107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37" name="AutoShape 613"/>
            <p:cNvCxnSpPr>
              <a:cxnSpLocks noChangeShapeType="1"/>
            </p:cNvCxnSpPr>
            <p:nvPr/>
          </p:nvCxnSpPr>
          <p:spPr bwMode="auto">
            <a:xfrm flipH="1">
              <a:off x="3807710" y="4015595"/>
              <a:ext cx="0" cy="5114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38" name="AutoShape 614"/>
            <p:cNvCxnSpPr>
              <a:cxnSpLocks noChangeShapeType="1"/>
            </p:cNvCxnSpPr>
            <p:nvPr/>
          </p:nvCxnSpPr>
          <p:spPr bwMode="auto">
            <a:xfrm>
              <a:off x="3838596" y="4146338"/>
              <a:ext cx="34091" cy="4262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40" name="AutoShape 616"/>
            <p:cNvCxnSpPr>
              <a:cxnSpLocks noChangeShapeType="1"/>
            </p:cNvCxnSpPr>
            <p:nvPr/>
          </p:nvCxnSpPr>
          <p:spPr bwMode="auto">
            <a:xfrm flipH="1">
              <a:off x="3953814" y="3849986"/>
              <a:ext cx="0" cy="91329"/>
            </a:xfrm>
            <a:prstGeom prst="straightConnector1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27241" name="AutoShape 617"/>
            <p:cNvCxnSpPr>
              <a:cxnSpLocks noChangeShapeType="1"/>
            </p:cNvCxnSpPr>
            <p:nvPr/>
          </p:nvCxnSpPr>
          <p:spPr bwMode="auto">
            <a:xfrm flipH="1">
              <a:off x="3936768" y="3840245"/>
              <a:ext cx="0" cy="18509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42" name="AutoShape 618"/>
            <p:cNvCxnSpPr>
              <a:cxnSpLocks noChangeShapeType="1"/>
            </p:cNvCxnSpPr>
            <p:nvPr/>
          </p:nvCxnSpPr>
          <p:spPr bwMode="auto">
            <a:xfrm>
              <a:off x="3972077" y="3742828"/>
              <a:ext cx="157075" cy="15439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43" name="AutoShape 619"/>
            <p:cNvCxnSpPr>
              <a:cxnSpLocks noChangeShapeType="1"/>
            </p:cNvCxnSpPr>
            <p:nvPr/>
          </p:nvCxnSpPr>
          <p:spPr bwMode="auto">
            <a:xfrm>
              <a:off x="3908765" y="3742828"/>
              <a:ext cx="76704" cy="7428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44" name="AutoShape 620"/>
            <p:cNvCxnSpPr>
              <a:cxnSpLocks noChangeShapeType="1"/>
            </p:cNvCxnSpPr>
            <p:nvPr/>
          </p:nvCxnSpPr>
          <p:spPr bwMode="auto">
            <a:xfrm>
              <a:off x="3861282" y="3750134"/>
              <a:ext cx="75487" cy="7428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45" name="AutoShape 621"/>
            <p:cNvCxnSpPr>
              <a:cxnSpLocks noChangeShapeType="1"/>
            </p:cNvCxnSpPr>
            <p:nvPr/>
          </p:nvCxnSpPr>
          <p:spPr bwMode="auto">
            <a:xfrm>
              <a:off x="3799188" y="3742828"/>
              <a:ext cx="76704" cy="7428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46" name="AutoShape 622"/>
            <p:cNvCxnSpPr>
              <a:cxnSpLocks noChangeShapeType="1"/>
            </p:cNvCxnSpPr>
            <p:nvPr/>
          </p:nvCxnSpPr>
          <p:spPr bwMode="auto">
            <a:xfrm>
              <a:off x="3744399" y="3742828"/>
              <a:ext cx="75487" cy="7428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47" name="AutoShape 623"/>
            <p:cNvCxnSpPr>
              <a:cxnSpLocks noChangeShapeType="1"/>
            </p:cNvCxnSpPr>
            <p:nvPr/>
          </p:nvCxnSpPr>
          <p:spPr bwMode="auto">
            <a:xfrm>
              <a:off x="3675000" y="3736739"/>
              <a:ext cx="90362" cy="8891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48" name="AutoShape 624"/>
            <p:cNvCxnSpPr>
              <a:cxnSpLocks noChangeShapeType="1"/>
            </p:cNvCxnSpPr>
            <p:nvPr/>
          </p:nvCxnSpPr>
          <p:spPr bwMode="auto">
            <a:xfrm>
              <a:off x="3612906" y="3736739"/>
              <a:ext cx="82027" cy="8071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49" name="AutoShape 625"/>
            <p:cNvCxnSpPr>
              <a:cxnSpLocks noChangeShapeType="1"/>
            </p:cNvCxnSpPr>
            <p:nvPr/>
          </p:nvCxnSpPr>
          <p:spPr bwMode="auto">
            <a:xfrm>
              <a:off x="3559335" y="3741610"/>
              <a:ext cx="75487" cy="7306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50" name="AutoShape 626"/>
            <p:cNvCxnSpPr>
              <a:cxnSpLocks noChangeShapeType="1"/>
            </p:cNvCxnSpPr>
            <p:nvPr/>
          </p:nvCxnSpPr>
          <p:spPr bwMode="auto">
            <a:xfrm>
              <a:off x="3550042" y="3862163"/>
              <a:ext cx="65746" cy="3896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51" name="AutoShape 627"/>
            <p:cNvCxnSpPr>
              <a:cxnSpLocks noChangeShapeType="1"/>
            </p:cNvCxnSpPr>
            <p:nvPr/>
          </p:nvCxnSpPr>
          <p:spPr bwMode="auto">
            <a:xfrm flipH="1">
              <a:off x="3558565" y="2904717"/>
              <a:ext cx="0" cy="102409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52" name="AutoShape 628"/>
            <p:cNvCxnSpPr>
              <a:cxnSpLocks noChangeShapeType="1"/>
            </p:cNvCxnSpPr>
            <p:nvPr/>
          </p:nvCxnSpPr>
          <p:spPr bwMode="auto">
            <a:xfrm>
              <a:off x="3938756" y="2799100"/>
              <a:ext cx="3530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253" name="Arc 629"/>
            <p:cNvSpPr>
              <a:spLocks/>
            </p:cNvSpPr>
            <p:nvPr/>
          </p:nvSpPr>
          <p:spPr bwMode="auto">
            <a:xfrm flipV="1">
              <a:off x="4006167" y="2007586"/>
              <a:ext cx="98620" cy="93764"/>
            </a:xfrm>
            <a:custGeom>
              <a:avLst/>
              <a:gdLst>
                <a:gd name="G0" fmla="+- 0 0 0"/>
                <a:gd name="G1" fmla="+- 20925 0 0"/>
                <a:gd name="G2" fmla="+- 21600 0 0"/>
                <a:gd name="T0" fmla="*/ 5359 w 21600"/>
                <a:gd name="T1" fmla="*/ 0 h 20925"/>
                <a:gd name="T2" fmla="*/ 21600 w 21600"/>
                <a:gd name="T3" fmla="*/ 20925 h 20925"/>
                <a:gd name="T4" fmla="*/ 0 w 21600"/>
                <a:gd name="T5" fmla="*/ 20925 h 20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925" fill="none" extrusionOk="0">
                  <a:moveTo>
                    <a:pt x="5358" y="0"/>
                  </a:moveTo>
                  <a:cubicBezTo>
                    <a:pt x="14915" y="2447"/>
                    <a:pt x="21600" y="11059"/>
                    <a:pt x="21600" y="20925"/>
                  </a:cubicBezTo>
                </a:path>
                <a:path w="21600" h="20925" stroke="0" extrusionOk="0">
                  <a:moveTo>
                    <a:pt x="5358" y="0"/>
                  </a:moveTo>
                  <a:cubicBezTo>
                    <a:pt x="14915" y="2447"/>
                    <a:pt x="21600" y="11059"/>
                    <a:pt x="21600" y="20925"/>
                  </a:cubicBezTo>
                  <a:lnTo>
                    <a:pt x="0" y="2092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sp>
          <p:nvSpPr>
            <p:cNvPr id="27254" name="Freeform 630"/>
            <p:cNvSpPr>
              <a:spLocks/>
            </p:cNvSpPr>
            <p:nvPr/>
          </p:nvSpPr>
          <p:spPr bwMode="auto">
            <a:xfrm>
              <a:off x="3976947" y="1359763"/>
              <a:ext cx="938714" cy="168623"/>
            </a:xfrm>
            <a:custGeom>
              <a:avLst/>
              <a:gdLst>
                <a:gd name="connsiteX0" fmla="*/ 0 w 10000"/>
                <a:gd name="connsiteY0" fmla="*/ 2960 h 10000"/>
                <a:gd name="connsiteX1" fmla="*/ 1375 w 10000"/>
                <a:gd name="connsiteY1" fmla="*/ 2000 h 10000"/>
                <a:gd name="connsiteX2" fmla="*/ 2218 w 10000"/>
                <a:gd name="connsiteY2" fmla="*/ 3200 h 10000"/>
                <a:gd name="connsiteX3" fmla="*/ 5055 w 10000"/>
                <a:gd name="connsiteY3" fmla="*/ 5979 h 10000"/>
                <a:gd name="connsiteX4" fmla="*/ 6563 w 10000"/>
                <a:gd name="connsiteY4" fmla="*/ 7920 h 10000"/>
                <a:gd name="connsiteX5" fmla="*/ 7834 w 10000"/>
                <a:gd name="connsiteY5" fmla="*/ 7200 h 10000"/>
                <a:gd name="connsiteX6" fmla="*/ 10000 w 10000"/>
                <a:gd name="connsiteY6" fmla="*/ 8880 h 10000"/>
                <a:gd name="connsiteX0" fmla="*/ 0 w 10000"/>
                <a:gd name="connsiteY0" fmla="*/ 2960 h 11078"/>
                <a:gd name="connsiteX1" fmla="*/ 1375 w 10000"/>
                <a:gd name="connsiteY1" fmla="*/ 2000 h 11078"/>
                <a:gd name="connsiteX2" fmla="*/ 2218 w 10000"/>
                <a:gd name="connsiteY2" fmla="*/ 3200 h 11078"/>
                <a:gd name="connsiteX3" fmla="*/ 5055 w 10000"/>
                <a:gd name="connsiteY3" fmla="*/ 5979 h 11078"/>
                <a:gd name="connsiteX4" fmla="*/ 6607 w 10000"/>
                <a:gd name="connsiteY4" fmla="*/ 8998 h 11078"/>
                <a:gd name="connsiteX5" fmla="*/ 7834 w 10000"/>
                <a:gd name="connsiteY5" fmla="*/ 7200 h 11078"/>
                <a:gd name="connsiteX6" fmla="*/ 10000 w 10000"/>
                <a:gd name="connsiteY6" fmla="*/ 8880 h 11078"/>
                <a:gd name="connsiteX0" fmla="*/ 0 w 10000"/>
                <a:gd name="connsiteY0" fmla="*/ 2960 h 11078"/>
                <a:gd name="connsiteX1" fmla="*/ 1375 w 10000"/>
                <a:gd name="connsiteY1" fmla="*/ 2000 h 11078"/>
                <a:gd name="connsiteX2" fmla="*/ 2218 w 10000"/>
                <a:gd name="connsiteY2" fmla="*/ 3200 h 11078"/>
                <a:gd name="connsiteX3" fmla="*/ 5579 w 10000"/>
                <a:gd name="connsiteY3" fmla="*/ 7057 h 11078"/>
                <a:gd name="connsiteX4" fmla="*/ 6607 w 10000"/>
                <a:gd name="connsiteY4" fmla="*/ 8998 h 11078"/>
                <a:gd name="connsiteX5" fmla="*/ 7834 w 10000"/>
                <a:gd name="connsiteY5" fmla="*/ 7200 h 11078"/>
                <a:gd name="connsiteX6" fmla="*/ 10000 w 10000"/>
                <a:gd name="connsiteY6" fmla="*/ 8880 h 11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1078">
                  <a:moveTo>
                    <a:pt x="0" y="2960"/>
                  </a:moveTo>
                  <a:cubicBezTo>
                    <a:pt x="233" y="2880"/>
                    <a:pt x="1219" y="0"/>
                    <a:pt x="1375" y="2000"/>
                  </a:cubicBezTo>
                  <a:cubicBezTo>
                    <a:pt x="1453" y="0"/>
                    <a:pt x="2218" y="3200"/>
                    <a:pt x="2218" y="3200"/>
                  </a:cubicBezTo>
                  <a:cubicBezTo>
                    <a:pt x="2970" y="6800"/>
                    <a:pt x="4761" y="7377"/>
                    <a:pt x="5579" y="7057"/>
                  </a:cubicBezTo>
                  <a:cubicBezTo>
                    <a:pt x="6227" y="5777"/>
                    <a:pt x="5816" y="8278"/>
                    <a:pt x="6607" y="8998"/>
                  </a:cubicBezTo>
                  <a:cubicBezTo>
                    <a:pt x="7022" y="11078"/>
                    <a:pt x="7367" y="6480"/>
                    <a:pt x="7834" y="7200"/>
                  </a:cubicBezTo>
                  <a:cubicBezTo>
                    <a:pt x="8210" y="9360"/>
                    <a:pt x="9494" y="9360"/>
                    <a:pt x="10000" y="8880"/>
                  </a:cubicBez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255" name="AutoShape 631"/>
            <p:cNvCxnSpPr>
              <a:cxnSpLocks noChangeShapeType="1"/>
            </p:cNvCxnSpPr>
            <p:nvPr/>
          </p:nvCxnSpPr>
          <p:spPr bwMode="auto">
            <a:xfrm flipH="1">
              <a:off x="4412822" y="2506849"/>
              <a:ext cx="252028" cy="42498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56" name="AutoShape 632"/>
            <p:cNvCxnSpPr>
              <a:cxnSpLocks noChangeShapeType="1"/>
            </p:cNvCxnSpPr>
            <p:nvPr/>
          </p:nvCxnSpPr>
          <p:spPr bwMode="auto">
            <a:xfrm flipH="1">
              <a:off x="4344640" y="2499542"/>
              <a:ext cx="256898" cy="43228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57" name="AutoShape 633"/>
            <p:cNvCxnSpPr>
              <a:cxnSpLocks noChangeShapeType="1"/>
            </p:cNvCxnSpPr>
            <p:nvPr/>
          </p:nvCxnSpPr>
          <p:spPr bwMode="auto">
            <a:xfrm flipH="1">
              <a:off x="4138878" y="2506849"/>
              <a:ext cx="249593" cy="41889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58" name="AutoShape 634"/>
            <p:cNvCxnSpPr>
              <a:cxnSpLocks noChangeShapeType="1"/>
            </p:cNvCxnSpPr>
            <p:nvPr/>
          </p:nvCxnSpPr>
          <p:spPr bwMode="auto">
            <a:xfrm flipH="1">
              <a:off x="4204624" y="2501978"/>
              <a:ext cx="253246" cy="42863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59" name="AutoShape 635"/>
            <p:cNvCxnSpPr>
              <a:cxnSpLocks noChangeShapeType="1"/>
            </p:cNvCxnSpPr>
            <p:nvPr/>
          </p:nvCxnSpPr>
          <p:spPr bwMode="auto">
            <a:xfrm flipH="1">
              <a:off x="4277676" y="2508066"/>
              <a:ext cx="250811" cy="42011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60" name="AutoShape 636"/>
            <p:cNvCxnSpPr>
              <a:cxnSpLocks noChangeShapeType="1"/>
            </p:cNvCxnSpPr>
            <p:nvPr/>
          </p:nvCxnSpPr>
          <p:spPr bwMode="auto">
            <a:xfrm flipH="1">
              <a:off x="3997645" y="2503195"/>
              <a:ext cx="250811" cy="42254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61" name="AutoShape 637"/>
            <p:cNvCxnSpPr>
              <a:cxnSpLocks noChangeShapeType="1"/>
            </p:cNvCxnSpPr>
            <p:nvPr/>
          </p:nvCxnSpPr>
          <p:spPr bwMode="auto">
            <a:xfrm flipH="1">
              <a:off x="4074349" y="2504413"/>
              <a:ext cx="245941" cy="41767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62" name="AutoShape 638"/>
            <p:cNvCxnSpPr>
              <a:cxnSpLocks noChangeShapeType="1"/>
            </p:cNvCxnSpPr>
            <p:nvPr/>
          </p:nvCxnSpPr>
          <p:spPr bwMode="auto">
            <a:xfrm flipH="1">
              <a:off x="3989122" y="2512937"/>
              <a:ext cx="189934" cy="32025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63" name="AutoShape 639"/>
            <p:cNvCxnSpPr>
              <a:cxnSpLocks noChangeShapeType="1"/>
            </p:cNvCxnSpPr>
            <p:nvPr/>
          </p:nvCxnSpPr>
          <p:spPr bwMode="auto">
            <a:xfrm flipH="1">
              <a:off x="3984252" y="2514155"/>
              <a:ext cx="127840" cy="216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64" name="AutoShape 640"/>
            <p:cNvCxnSpPr>
              <a:cxnSpLocks noChangeShapeType="1"/>
            </p:cNvCxnSpPr>
            <p:nvPr/>
          </p:nvCxnSpPr>
          <p:spPr bwMode="auto">
            <a:xfrm flipH="1">
              <a:off x="3992775" y="2503195"/>
              <a:ext cx="62094" cy="10594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65" name="AutoShape 641"/>
            <p:cNvCxnSpPr>
              <a:cxnSpLocks noChangeShapeType="1"/>
            </p:cNvCxnSpPr>
            <p:nvPr/>
          </p:nvCxnSpPr>
          <p:spPr bwMode="auto">
            <a:xfrm flipH="1">
              <a:off x="4336117" y="3904783"/>
              <a:ext cx="247158" cy="42132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66" name="AutoShape 642"/>
            <p:cNvCxnSpPr>
              <a:cxnSpLocks noChangeShapeType="1"/>
            </p:cNvCxnSpPr>
            <p:nvPr/>
          </p:nvCxnSpPr>
          <p:spPr bwMode="auto">
            <a:xfrm flipH="1">
              <a:off x="4198860" y="3899142"/>
              <a:ext cx="250041" cy="42550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67" name="AutoShape 643"/>
            <p:cNvCxnSpPr>
              <a:cxnSpLocks noChangeShapeType="1"/>
            </p:cNvCxnSpPr>
            <p:nvPr/>
          </p:nvCxnSpPr>
          <p:spPr bwMode="auto">
            <a:xfrm flipH="1">
              <a:off x="4265501" y="3895042"/>
              <a:ext cx="255681" cy="43350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68" name="AutoShape 644"/>
            <p:cNvCxnSpPr>
              <a:cxnSpLocks noChangeShapeType="1"/>
            </p:cNvCxnSpPr>
            <p:nvPr/>
          </p:nvCxnSpPr>
          <p:spPr bwMode="auto">
            <a:xfrm flipH="1">
              <a:off x="4131592" y="3902348"/>
              <a:ext cx="250792" cy="42766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69" name="AutoShape 645"/>
            <p:cNvCxnSpPr>
              <a:cxnSpLocks noChangeShapeType="1"/>
            </p:cNvCxnSpPr>
            <p:nvPr/>
          </p:nvCxnSpPr>
          <p:spPr bwMode="auto">
            <a:xfrm flipH="1">
              <a:off x="4056086" y="3896259"/>
              <a:ext cx="256898" cy="43594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70" name="AutoShape 646"/>
            <p:cNvCxnSpPr>
              <a:cxnSpLocks noChangeShapeType="1"/>
            </p:cNvCxnSpPr>
            <p:nvPr/>
          </p:nvCxnSpPr>
          <p:spPr bwMode="auto">
            <a:xfrm flipH="1">
              <a:off x="3974512" y="3898695"/>
              <a:ext cx="192369" cy="32634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71" name="AutoShape 647"/>
            <p:cNvCxnSpPr>
              <a:cxnSpLocks noChangeShapeType="1"/>
            </p:cNvCxnSpPr>
            <p:nvPr/>
          </p:nvCxnSpPr>
          <p:spPr bwMode="auto">
            <a:xfrm flipH="1">
              <a:off x="3986687" y="3898695"/>
              <a:ext cx="249593" cy="42741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72" name="AutoShape 648"/>
            <p:cNvCxnSpPr>
              <a:cxnSpLocks noChangeShapeType="1"/>
            </p:cNvCxnSpPr>
            <p:nvPr/>
          </p:nvCxnSpPr>
          <p:spPr bwMode="auto">
            <a:xfrm flipH="1">
              <a:off x="3976947" y="3899913"/>
              <a:ext cx="51136" cy="8767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73" name="AutoShape 649"/>
            <p:cNvCxnSpPr>
              <a:cxnSpLocks noChangeShapeType="1"/>
            </p:cNvCxnSpPr>
            <p:nvPr/>
          </p:nvCxnSpPr>
          <p:spPr bwMode="auto">
            <a:xfrm flipH="1">
              <a:off x="3984252" y="3895042"/>
              <a:ext cx="112013" cy="19361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74" name="AutoShape 650"/>
            <p:cNvCxnSpPr>
              <a:cxnSpLocks noChangeShapeType="1"/>
            </p:cNvCxnSpPr>
            <p:nvPr/>
          </p:nvCxnSpPr>
          <p:spPr bwMode="auto">
            <a:xfrm>
              <a:off x="4029301" y="3742828"/>
              <a:ext cx="146103" cy="14369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75" name="AutoShape 651"/>
            <p:cNvCxnSpPr>
              <a:cxnSpLocks noChangeShapeType="1"/>
            </p:cNvCxnSpPr>
            <p:nvPr/>
          </p:nvCxnSpPr>
          <p:spPr bwMode="auto">
            <a:xfrm>
              <a:off x="4930718" y="1492493"/>
              <a:ext cx="0" cy="299070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276" name="Arc 652"/>
            <p:cNvSpPr>
              <a:spLocks/>
            </p:cNvSpPr>
            <p:nvPr/>
          </p:nvSpPr>
          <p:spPr bwMode="auto">
            <a:xfrm flipH="1">
              <a:off x="4101135" y="3330023"/>
              <a:ext cx="94967" cy="18631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97"/>
                <a:gd name="T2" fmla="*/ 382 w 21600"/>
                <a:gd name="T3" fmla="*/ 43197 h 43197"/>
                <a:gd name="T4" fmla="*/ 0 w 21600"/>
                <a:gd name="T5" fmla="*/ 21600 h 43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97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80"/>
                    <a:pt x="12160" y="42988"/>
                    <a:pt x="381" y="43196"/>
                  </a:cubicBezTo>
                </a:path>
                <a:path w="21600" h="43197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80"/>
                    <a:pt x="12160" y="42988"/>
                    <a:pt x="381" y="4319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sp>
          <p:nvSpPr>
            <p:cNvPr id="27277" name="Arc 653"/>
            <p:cNvSpPr>
              <a:spLocks/>
            </p:cNvSpPr>
            <p:nvPr/>
          </p:nvSpPr>
          <p:spPr bwMode="auto">
            <a:xfrm>
              <a:off x="4750972" y="3328805"/>
              <a:ext cx="94967" cy="1875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97"/>
                <a:gd name="T2" fmla="*/ 382 w 21600"/>
                <a:gd name="T3" fmla="*/ 43197 h 43197"/>
                <a:gd name="T4" fmla="*/ 0 w 21600"/>
                <a:gd name="T5" fmla="*/ 21600 h 43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97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80"/>
                    <a:pt x="12160" y="42988"/>
                    <a:pt x="381" y="43196"/>
                  </a:cubicBezTo>
                </a:path>
                <a:path w="21600" h="43197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80"/>
                    <a:pt x="12160" y="42988"/>
                    <a:pt x="381" y="4319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278" name="AutoShape 654"/>
            <p:cNvCxnSpPr>
              <a:cxnSpLocks noChangeShapeType="1"/>
            </p:cNvCxnSpPr>
            <p:nvPr/>
          </p:nvCxnSpPr>
          <p:spPr bwMode="auto">
            <a:xfrm flipH="1">
              <a:off x="3955031" y="3857293"/>
              <a:ext cx="0" cy="168044"/>
            </a:xfrm>
            <a:prstGeom prst="straightConnector1">
              <a:avLst/>
            </a:prstGeom>
            <a:noFill/>
            <a:ln w="28575">
              <a:pattFill prst="ltDn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cxnSp>
          <p:nvCxnSpPr>
            <p:cNvPr id="27279" name="AutoShape 655"/>
            <p:cNvCxnSpPr>
              <a:cxnSpLocks noChangeShapeType="1"/>
            </p:cNvCxnSpPr>
            <p:nvPr/>
          </p:nvCxnSpPr>
          <p:spPr bwMode="auto">
            <a:xfrm>
              <a:off x="3976947" y="3846333"/>
              <a:ext cx="0" cy="63686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80" name="AutoShape 656"/>
            <p:cNvCxnSpPr>
              <a:cxnSpLocks noChangeShapeType="1"/>
            </p:cNvCxnSpPr>
            <p:nvPr/>
          </p:nvCxnSpPr>
          <p:spPr bwMode="auto">
            <a:xfrm>
              <a:off x="3973335" y="4473528"/>
              <a:ext cx="48661" cy="4741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81" name="AutoShape 657"/>
            <p:cNvCxnSpPr>
              <a:cxnSpLocks noChangeShapeType="1"/>
            </p:cNvCxnSpPr>
            <p:nvPr/>
          </p:nvCxnSpPr>
          <p:spPr bwMode="auto">
            <a:xfrm flipH="1">
              <a:off x="4890541" y="4478350"/>
              <a:ext cx="38198" cy="4336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82" name="AutoShape 658"/>
            <p:cNvCxnSpPr>
              <a:cxnSpLocks noChangeShapeType="1"/>
            </p:cNvCxnSpPr>
            <p:nvPr/>
          </p:nvCxnSpPr>
          <p:spPr bwMode="auto">
            <a:xfrm flipH="1">
              <a:off x="3979830" y="2324893"/>
              <a:ext cx="34777" cy="3948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83" name="AutoShape 659"/>
            <p:cNvCxnSpPr>
              <a:cxnSpLocks noChangeShapeType="1"/>
            </p:cNvCxnSpPr>
            <p:nvPr/>
          </p:nvCxnSpPr>
          <p:spPr bwMode="auto">
            <a:xfrm>
              <a:off x="4882787" y="2320538"/>
              <a:ext cx="45049" cy="5114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84" name="AutoShape 660"/>
            <p:cNvCxnSpPr>
              <a:cxnSpLocks noChangeShapeType="1"/>
            </p:cNvCxnSpPr>
            <p:nvPr/>
          </p:nvCxnSpPr>
          <p:spPr bwMode="auto">
            <a:xfrm flipV="1">
              <a:off x="4801213" y="1494929"/>
              <a:ext cx="0" cy="51022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85" name="AutoShape 661"/>
            <p:cNvCxnSpPr>
              <a:cxnSpLocks noChangeShapeType="1"/>
            </p:cNvCxnSpPr>
            <p:nvPr/>
          </p:nvCxnSpPr>
          <p:spPr bwMode="auto">
            <a:xfrm>
              <a:off x="4288634" y="2056295"/>
              <a:ext cx="135146" cy="22771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86" name="AutoShape 662"/>
            <p:cNvCxnSpPr>
              <a:cxnSpLocks noChangeShapeType="1"/>
            </p:cNvCxnSpPr>
            <p:nvPr/>
          </p:nvCxnSpPr>
          <p:spPr bwMode="auto">
            <a:xfrm>
              <a:off x="4222887" y="2064819"/>
              <a:ext cx="126623" cy="21431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87" name="AutoShape 663"/>
            <p:cNvCxnSpPr>
              <a:cxnSpLocks noChangeShapeType="1"/>
            </p:cNvCxnSpPr>
            <p:nvPr/>
          </p:nvCxnSpPr>
          <p:spPr bwMode="auto">
            <a:xfrm>
              <a:off x="4165664" y="2083084"/>
              <a:ext cx="119169" cy="20080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88" name="AutoShape 664"/>
            <p:cNvCxnSpPr>
              <a:cxnSpLocks noChangeShapeType="1"/>
            </p:cNvCxnSpPr>
            <p:nvPr/>
          </p:nvCxnSpPr>
          <p:spPr bwMode="auto">
            <a:xfrm>
              <a:off x="4101135" y="2090391"/>
              <a:ext cx="110026" cy="1854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89" name="AutoShape 665"/>
            <p:cNvCxnSpPr>
              <a:cxnSpLocks noChangeShapeType="1"/>
            </p:cNvCxnSpPr>
            <p:nvPr/>
          </p:nvCxnSpPr>
          <p:spPr bwMode="auto">
            <a:xfrm>
              <a:off x="4042693" y="2097697"/>
              <a:ext cx="115665" cy="19361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90" name="AutoShape 666"/>
            <p:cNvCxnSpPr>
              <a:cxnSpLocks noChangeShapeType="1"/>
            </p:cNvCxnSpPr>
            <p:nvPr/>
          </p:nvCxnSpPr>
          <p:spPr bwMode="auto">
            <a:xfrm>
              <a:off x="3984252" y="2111092"/>
              <a:ext cx="104707" cy="17656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91" name="AutoShape 667"/>
            <p:cNvCxnSpPr>
              <a:cxnSpLocks noChangeShapeType="1"/>
            </p:cNvCxnSpPr>
            <p:nvPr/>
          </p:nvCxnSpPr>
          <p:spPr bwMode="auto">
            <a:xfrm>
              <a:off x="3978164" y="2206073"/>
              <a:ext cx="47484" cy="8036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92" name="AutoShape 668"/>
            <p:cNvCxnSpPr>
              <a:cxnSpLocks noChangeShapeType="1"/>
            </p:cNvCxnSpPr>
            <p:nvPr/>
          </p:nvCxnSpPr>
          <p:spPr bwMode="auto">
            <a:xfrm flipH="1" flipV="1">
              <a:off x="4739119" y="2069689"/>
              <a:ext cx="124188" cy="20944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93" name="AutoShape 669"/>
            <p:cNvCxnSpPr>
              <a:cxnSpLocks noChangeShapeType="1"/>
            </p:cNvCxnSpPr>
            <p:nvPr/>
          </p:nvCxnSpPr>
          <p:spPr bwMode="auto">
            <a:xfrm flipH="1" flipV="1">
              <a:off x="4811401" y="2085520"/>
              <a:ext cx="119318" cy="20092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94" name="AutoShape 670"/>
            <p:cNvCxnSpPr>
              <a:cxnSpLocks noChangeShapeType="1"/>
            </p:cNvCxnSpPr>
            <p:nvPr/>
          </p:nvCxnSpPr>
          <p:spPr bwMode="auto">
            <a:xfrm flipH="1" flipV="1">
              <a:off x="4871831" y="2086738"/>
              <a:ext cx="55843" cy="9463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95" name="AutoShape 671"/>
            <p:cNvCxnSpPr>
              <a:cxnSpLocks noChangeShapeType="1"/>
            </p:cNvCxnSpPr>
            <p:nvPr/>
          </p:nvCxnSpPr>
          <p:spPr bwMode="auto">
            <a:xfrm>
              <a:off x="4015908" y="4517293"/>
              <a:ext cx="88514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97" name="AutoShape 673"/>
            <p:cNvCxnSpPr>
              <a:cxnSpLocks noChangeShapeType="1"/>
            </p:cNvCxnSpPr>
            <p:nvPr/>
          </p:nvCxnSpPr>
          <p:spPr bwMode="auto">
            <a:xfrm>
              <a:off x="3972077" y="4332201"/>
              <a:ext cx="95819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98" name="AutoShape 674"/>
            <p:cNvCxnSpPr>
              <a:cxnSpLocks noChangeShapeType="1"/>
            </p:cNvCxnSpPr>
            <p:nvPr/>
          </p:nvCxnSpPr>
          <p:spPr bwMode="auto">
            <a:xfrm>
              <a:off x="3972077" y="2504413"/>
              <a:ext cx="95819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99" name="AutoShape 675"/>
            <p:cNvCxnSpPr>
              <a:cxnSpLocks noChangeShapeType="1"/>
            </p:cNvCxnSpPr>
            <p:nvPr/>
          </p:nvCxnSpPr>
          <p:spPr bwMode="auto">
            <a:xfrm>
              <a:off x="3973294" y="2286442"/>
              <a:ext cx="95819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00" name="AutoShape 676"/>
            <p:cNvCxnSpPr>
              <a:cxnSpLocks noChangeShapeType="1"/>
            </p:cNvCxnSpPr>
            <p:nvPr/>
          </p:nvCxnSpPr>
          <p:spPr bwMode="auto">
            <a:xfrm>
              <a:off x="4015908" y="2326627"/>
              <a:ext cx="87662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01" name="AutoShape 677"/>
            <p:cNvCxnSpPr>
              <a:cxnSpLocks noChangeShapeType="1"/>
            </p:cNvCxnSpPr>
            <p:nvPr/>
          </p:nvCxnSpPr>
          <p:spPr bwMode="auto">
            <a:xfrm>
              <a:off x="3918505" y="4428400"/>
              <a:ext cx="1079947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7302" name="AutoShape 678"/>
            <p:cNvCxnSpPr>
              <a:cxnSpLocks noChangeShapeType="1"/>
            </p:cNvCxnSpPr>
            <p:nvPr/>
          </p:nvCxnSpPr>
          <p:spPr bwMode="auto">
            <a:xfrm>
              <a:off x="3902678" y="2405778"/>
              <a:ext cx="1079947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7303" name="AutoShape 679"/>
            <p:cNvCxnSpPr>
              <a:cxnSpLocks noChangeShapeType="1"/>
            </p:cNvCxnSpPr>
            <p:nvPr/>
          </p:nvCxnSpPr>
          <p:spPr bwMode="auto">
            <a:xfrm>
              <a:off x="3979382" y="2473970"/>
              <a:ext cx="958194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7304" name="AutoShape 680"/>
            <p:cNvCxnSpPr>
              <a:cxnSpLocks noChangeShapeType="1"/>
            </p:cNvCxnSpPr>
            <p:nvPr/>
          </p:nvCxnSpPr>
          <p:spPr bwMode="auto">
            <a:xfrm flipV="1">
              <a:off x="4106005" y="1382899"/>
              <a:ext cx="0" cy="63686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305" name="Arc 681"/>
            <p:cNvSpPr>
              <a:spLocks/>
            </p:cNvSpPr>
            <p:nvPr/>
          </p:nvSpPr>
          <p:spPr bwMode="auto">
            <a:xfrm flipV="1">
              <a:off x="4269153" y="1978361"/>
              <a:ext cx="85227" cy="80369"/>
            </a:xfrm>
            <a:custGeom>
              <a:avLst/>
              <a:gdLst>
                <a:gd name="G0" fmla="+- 0 0 0"/>
                <a:gd name="G1" fmla="+- 20857 0 0"/>
                <a:gd name="G2" fmla="+- 21600 0 0"/>
                <a:gd name="T0" fmla="*/ 5615 w 21600"/>
                <a:gd name="T1" fmla="*/ 0 h 20857"/>
                <a:gd name="T2" fmla="*/ 21600 w 21600"/>
                <a:gd name="T3" fmla="*/ 20857 h 20857"/>
                <a:gd name="T4" fmla="*/ 0 w 21600"/>
                <a:gd name="T5" fmla="*/ 20857 h 20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57" fill="none" extrusionOk="0">
                  <a:moveTo>
                    <a:pt x="5615" y="-1"/>
                  </a:moveTo>
                  <a:cubicBezTo>
                    <a:pt x="15046" y="2538"/>
                    <a:pt x="21600" y="11090"/>
                    <a:pt x="21600" y="20857"/>
                  </a:cubicBezTo>
                </a:path>
                <a:path w="21600" h="20857" stroke="0" extrusionOk="0">
                  <a:moveTo>
                    <a:pt x="5615" y="-1"/>
                  </a:moveTo>
                  <a:cubicBezTo>
                    <a:pt x="15046" y="2538"/>
                    <a:pt x="21600" y="11090"/>
                    <a:pt x="21600" y="20857"/>
                  </a:cubicBezTo>
                  <a:lnTo>
                    <a:pt x="0" y="20857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sp>
          <p:nvSpPr>
            <p:cNvPr id="27306" name="Arc 682"/>
            <p:cNvSpPr>
              <a:spLocks/>
            </p:cNvSpPr>
            <p:nvPr/>
          </p:nvSpPr>
          <p:spPr bwMode="auto">
            <a:xfrm flipH="1" flipV="1">
              <a:off x="4555272" y="1958107"/>
              <a:ext cx="97402" cy="93764"/>
            </a:xfrm>
            <a:custGeom>
              <a:avLst/>
              <a:gdLst>
                <a:gd name="G0" fmla="+- 0 0 0"/>
                <a:gd name="G1" fmla="+- 20925 0 0"/>
                <a:gd name="G2" fmla="+- 21600 0 0"/>
                <a:gd name="T0" fmla="*/ 5359 w 21600"/>
                <a:gd name="T1" fmla="*/ 0 h 20925"/>
                <a:gd name="T2" fmla="*/ 21600 w 21600"/>
                <a:gd name="T3" fmla="*/ 20925 h 20925"/>
                <a:gd name="T4" fmla="*/ 0 w 21600"/>
                <a:gd name="T5" fmla="*/ 20925 h 20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925" fill="none" extrusionOk="0">
                  <a:moveTo>
                    <a:pt x="5358" y="0"/>
                  </a:moveTo>
                  <a:cubicBezTo>
                    <a:pt x="14915" y="2447"/>
                    <a:pt x="21600" y="11059"/>
                    <a:pt x="21600" y="20925"/>
                  </a:cubicBezTo>
                </a:path>
                <a:path w="21600" h="20925" stroke="0" extrusionOk="0">
                  <a:moveTo>
                    <a:pt x="5358" y="0"/>
                  </a:moveTo>
                  <a:cubicBezTo>
                    <a:pt x="14915" y="2447"/>
                    <a:pt x="21600" y="11059"/>
                    <a:pt x="21600" y="20925"/>
                  </a:cubicBezTo>
                  <a:lnTo>
                    <a:pt x="0" y="2092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307" name="AutoShape 683"/>
            <p:cNvCxnSpPr>
              <a:cxnSpLocks noChangeShapeType="1"/>
            </p:cNvCxnSpPr>
            <p:nvPr/>
          </p:nvCxnSpPr>
          <p:spPr bwMode="auto">
            <a:xfrm flipV="1">
              <a:off x="4355150" y="1454297"/>
              <a:ext cx="0" cy="52970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08" name="AutoShape 684"/>
            <p:cNvCxnSpPr>
              <a:cxnSpLocks noChangeShapeType="1"/>
            </p:cNvCxnSpPr>
            <p:nvPr/>
          </p:nvCxnSpPr>
          <p:spPr bwMode="auto">
            <a:xfrm flipV="1">
              <a:off x="4554825" y="1488516"/>
              <a:ext cx="0" cy="47125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09" name="AutoShape 685"/>
            <p:cNvCxnSpPr>
              <a:cxnSpLocks noChangeShapeType="1"/>
            </p:cNvCxnSpPr>
            <p:nvPr/>
          </p:nvCxnSpPr>
          <p:spPr bwMode="auto">
            <a:xfrm>
              <a:off x="4339770" y="2023416"/>
              <a:ext cx="154626" cy="25815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10" name="AutoShape 686"/>
            <p:cNvCxnSpPr>
              <a:cxnSpLocks noChangeShapeType="1"/>
            </p:cNvCxnSpPr>
            <p:nvPr/>
          </p:nvCxnSpPr>
          <p:spPr bwMode="auto">
            <a:xfrm>
              <a:off x="4362903" y="1955224"/>
              <a:ext cx="200545" cy="3368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11" name="AutoShape 687"/>
            <p:cNvCxnSpPr>
              <a:cxnSpLocks noChangeShapeType="1"/>
            </p:cNvCxnSpPr>
            <p:nvPr/>
          </p:nvCxnSpPr>
          <p:spPr bwMode="auto">
            <a:xfrm>
              <a:off x="4362903" y="1852936"/>
              <a:ext cx="253246" cy="42498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12" name="AutoShape 688"/>
            <p:cNvCxnSpPr>
              <a:cxnSpLocks noChangeShapeType="1"/>
            </p:cNvCxnSpPr>
            <p:nvPr/>
          </p:nvCxnSpPr>
          <p:spPr bwMode="auto">
            <a:xfrm>
              <a:off x="4379279" y="1463799"/>
              <a:ext cx="175994" cy="29415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13" name="AutoShape 689"/>
            <p:cNvCxnSpPr>
              <a:cxnSpLocks noChangeShapeType="1"/>
            </p:cNvCxnSpPr>
            <p:nvPr/>
          </p:nvCxnSpPr>
          <p:spPr bwMode="auto">
            <a:xfrm>
              <a:off x="4365338" y="1542420"/>
              <a:ext cx="189934" cy="32025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14" name="AutoShape 690"/>
            <p:cNvCxnSpPr>
              <a:cxnSpLocks noChangeShapeType="1"/>
            </p:cNvCxnSpPr>
            <p:nvPr/>
          </p:nvCxnSpPr>
          <p:spPr bwMode="auto">
            <a:xfrm>
              <a:off x="4358777" y="1740878"/>
              <a:ext cx="320683" cy="53704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16" name="AutoShape 692"/>
            <p:cNvCxnSpPr>
              <a:cxnSpLocks noChangeShapeType="1"/>
            </p:cNvCxnSpPr>
            <p:nvPr/>
          </p:nvCxnSpPr>
          <p:spPr bwMode="auto">
            <a:xfrm>
              <a:off x="4457187" y="1476101"/>
              <a:ext cx="89883" cy="16028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17" name="AutoShape 693"/>
            <p:cNvCxnSpPr>
              <a:cxnSpLocks noChangeShapeType="1"/>
            </p:cNvCxnSpPr>
            <p:nvPr/>
          </p:nvCxnSpPr>
          <p:spPr bwMode="auto">
            <a:xfrm>
              <a:off x="4509006" y="1475445"/>
              <a:ext cx="47484" cy="791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18" name="AutoShape 694"/>
            <p:cNvCxnSpPr>
              <a:cxnSpLocks noChangeShapeType="1"/>
            </p:cNvCxnSpPr>
            <p:nvPr/>
          </p:nvCxnSpPr>
          <p:spPr bwMode="auto">
            <a:xfrm flipH="1" flipV="1">
              <a:off x="4675485" y="2059624"/>
              <a:ext cx="130275" cy="22040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19" name="AutoShape 695"/>
            <p:cNvCxnSpPr>
              <a:cxnSpLocks noChangeShapeType="1"/>
            </p:cNvCxnSpPr>
            <p:nvPr/>
          </p:nvCxnSpPr>
          <p:spPr bwMode="auto">
            <a:xfrm flipH="1">
              <a:off x="3978164" y="2057512"/>
              <a:ext cx="322645" cy="5236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20" name="AutoShape 696"/>
            <p:cNvCxnSpPr>
              <a:cxnSpLocks noChangeShapeType="1"/>
            </p:cNvCxnSpPr>
            <p:nvPr/>
          </p:nvCxnSpPr>
          <p:spPr bwMode="auto">
            <a:xfrm>
              <a:off x="4616149" y="2048988"/>
              <a:ext cx="305599" cy="5357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21" name="AutoShape 697"/>
            <p:cNvCxnSpPr>
              <a:cxnSpLocks noChangeShapeType="1"/>
            </p:cNvCxnSpPr>
            <p:nvPr/>
          </p:nvCxnSpPr>
          <p:spPr bwMode="auto">
            <a:xfrm>
              <a:off x="2994402" y="2838067"/>
              <a:ext cx="349430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7322" name="AutoShape 698"/>
            <p:cNvCxnSpPr>
              <a:cxnSpLocks noChangeShapeType="1"/>
            </p:cNvCxnSpPr>
            <p:nvPr/>
          </p:nvCxnSpPr>
          <p:spPr bwMode="auto">
            <a:xfrm flipH="1">
              <a:off x="3177031" y="3938879"/>
              <a:ext cx="0" cy="13029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7329" name="AutoShape 705"/>
            <p:cNvCxnSpPr>
              <a:cxnSpLocks noChangeShapeType="1"/>
            </p:cNvCxnSpPr>
            <p:nvPr/>
          </p:nvCxnSpPr>
          <p:spPr bwMode="auto">
            <a:xfrm flipH="1" flipV="1">
              <a:off x="7860860" y="4326112"/>
              <a:ext cx="57224" cy="9985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330" name="Arc 706"/>
            <p:cNvSpPr>
              <a:spLocks/>
            </p:cNvSpPr>
            <p:nvPr/>
          </p:nvSpPr>
          <p:spPr bwMode="auto">
            <a:xfrm rot="5400000" flipV="1">
              <a:off x="7024411" y="4225047"/>
              <a:ext cx="94982" cy="62094"/>
            </a:xfrm>
            <a:custGeom>
              <a:avLst/>
              <a:gdLst>
                <a:gd name="G0" fmla="+- 0 0 0"/>
                <a:gd name="G1" fmla="+- 13845 0 0"/>
                <a:gd name="G2" fmla="+- 21600 0 0"/>
                <a:gd name="T0" fmla="*/ 16580 w 21600"/>
                <a:gd name="T1" fmla="*/ 0 h 13845"/>
                <a:gd name="T2" fmla="*/ 21600 w 21600"/>
                <a:gd name="T3" fmla="*/ 13845 h 13845"/>
                <a:gd name="T4" fmla="*/ 0 w 21600"/>
                <a:gd name="T5" fmla="*/ 13845 h 13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3845" fill="none" extrusionOk="0">
                  <a:moveTo>
                    <a:pt x="16579" y="0"/>
                  </a:moveTo>
                  <a:cubicBezTo>
                    <a:pt x="19823" y="3884"/>
                    <a:pt x="21600" y="8784"/>
                    <a:pt x="21600" y="13845"/>
                  </a:cubicBezTo>
                </a:path>
                <a:path w="21600" h="13845" stroke="0" extrusionOk="0">
                  <a:moveTo>
                    <a:pt x="16579" y="0"/>
                  </a:moveTo>
                  <a:cubicBezTo>
                    <a:pt x="19823" y="3884"/>
                    <a:pt x="21600" y="8784"/>
                    <a:pt x="21600" y="13845"/>
                  </a:cubicBezTo>
                  <a:lnTo>
                    <a:pt x="0" y="1384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sp>
          <p:nvSpPr>
            <p:cNvPr id="27331" name="Arc 707"/>
            <p:cNvSpPr>
              <a:spLocks/>
            </p:cNvSpPr>
            <p:nvPr/>
          </p:nvSpPr>
          <p:spPr bwMode="auto">
            <a:xfrm rot="16200000">
              <a:off x="7337313" y="4494166"/>
              <a:ext cx="131513" cy="125405"/>
            </a:xfrm>
            <a:custGeom>
              <a:avLst/>
              <a:gdLst>
                <a:gd name="G0" fmla="+- 0 0 0"/>
                <a:gd name="G1" fmla="+- 20584 0 0"/>
                <a:gd name="G2" fmla="+- 21600 0 0"/>
                <a:gd name="T0" fmla="*/ 6548 w 21600"/>
                <a:gd name="T1" fmla="*/ 0 h 20584"/>
                <a:gd name="T2" fmla="*/ 21600 w 21600"/>
                <a:gd name="T3" fmla="*/ 20584 h 20584"/>
                <a:gd name="T4" fmla="*/ 0 w 21600"/>
                <a:gd name="T5" fmla="*/ 20584 h 20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584" fill="none" extrusionOk="0">
                  <a:moveTo>
                    <a:pt x="6547" y="0"/>
                  </a:moveTo>
                  <a:cubicBezTo>
                    <a:pt x="15512" y="2851"/>
                    <a:pt x="21600" y="11177"/>
                    <a:pt x="21600" y="20584"/>
                  </a:cubicBezTo>
                </a:path>
                <a:path w="21600" h="20584" stroke="0" extrusionOk="0">
                  <a:moveTo>
                    <a:pt x="6547" y="0"/>
                  </a:moveTo>
                  <a:cubicBezTo>
                    <a:pt x="15512" y="2851"/>
                    <a:pt x="21600" y="11177"/>
                    <a:pt x="21600" y="20584"/>
                  </a:cubicBezTo>
                  <a:lnTo>
                    <a:pt x="0" y="2058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332" name="AutoShape 708"/>
            <p:cNvCxnSpPr>
              <a:cxnSpLocks noChangeShapeType="1"/>
            </p:cNvCxnSpPr>
            <p:nvPr/>
          </p:nvCxnSpPr>
          <p:spPr bwMode="auto">
            <a:xfrm flipV="1">
              <a:off x="7422550" y="4434489"/>
              <a:ext cx="398132" cy="5966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27334" name="Arc 710"/>
            <p:cNvSpPr>
              <a:spLocks/>
            </p:cNvSpPr>
            <p:nvPr/>
          </p:nvSpPr>
          <p:spPr bwMode="auto">
            <a:xfrm rot="18852911">
              <a:off x="7049209" y="4299332"/>
              <a:ext cx="99852" cy="129058"/>
            </a:xfrm>
            <a:custGeom>
              <a:avLst/>
              <a:gdLst>
                <a:gd name="G0" fmla="+- 0 0 0"/>
                <a:gd name="G1" fmla="+- 13845 0 0"/>
                <a:gd name="G2" fmla="+- 21600 0 0"/>
                <a:gd name="T0" fmla="*/ 16580 w 21600"/>
                <a:gd name="T1" fmla="*/ 0 h 27449"/>
                <a:gd name="T2" fmla="*/ 16778 w 21600"/>
                <a:gd name="T3" fmla="*/ 27449 h 27449"/>
                <a:gd name="T4" fmla="*/ 0 w 21600"/>
                <a:gd name="T5" fmla="*/ 13845 h 27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49" fill="none" extrusionOk="0">
                  <a:moveTo>
                    <a:pt x="16579" y="0"/>
                  </a:moveTo>
                  <a:cubicBezTo>
                    <a:pt x="19823" y="3884"/>
                    <a:pt x="21600" y="8784"/>
                    <a:pt x="21600" y="13845"/>
                  </a:cubicBezTo>
                  <a:cubicBezTo>
                    <a:pt x="21600" y="18798"/>
                    <a:pt x="19897" y="23601"/>
                    <a:pt x="16777" y="27448"/>
                  </a:cubicBezTo>
                </a:path>
                <a:path w="21600" h="27449" stroke="0" extrusionOk="0">
                  <a:moveTo>
                    <a:pt x="16579" y="0"/>
                  </a:moveTo>
                  <a:cubicBezTo>
                    <a:pt x="19823" y="3884"/>
                    <a:pt x="21600" y="8784"/>
                    <a:pt x="21600" y="13845"/>
                  </a:cubicBezTo>
                  <a:cubicBezTo>
                    <a:pt x="21600" y="18798"/>
                    <a:pt x="19897" y="23601"/>
                    <a:pt x="16777" y="27448"/>
                  </a:cubicBezTo>
                  <a:lnTo>
                    <a:pt x="0" y="1384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335" name="AutoShape 711"/>
            <p:cNvCxnSpPr>
              <a:cxnSpLocks noChangeShapeType="1"/>
            </p:cNvCxnSpPr>
            <p:nvPr/>
          </p:nvCxnSpPr>
          <p:spPr bwMode="auto">
            <a:xfrm>
              <a:off x="7163217" y="4380909"/>
              <a:ext cx="0" cy="91206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336" name="Arc 712"/>
            <p:cNvSpPr>
              <a:spLocks/>
            </p:cNvSpPr>
            <p:nvPr/>
          </p:nvSpPr>
          <p:spPr bwMode="auto">
            <a:xfrm rot="2747089" flipH="1">
              <a:off x="7759029" y="4434050"/>
              <a:ext cx="86458" cy="114448"/>
            </a:xfrm>
            <a:custGeom>
              <a:avLst/>
              <a:gdLst>
                <a:gd name="G0" fmla="+- 0 0 0"/>
                <a:gd name="G1" fmla="+- 10243 0 0"/>
                <a:gd name="G2" fmla="+- 21600 0 0"/>
                <a:gd name="T0" fmla="*/ 19017 w 21600"/>
                <a:gd name="T1" fmla="*/ 0 h 27986"/>
                <a:gd name="T2" fmla="*/ 12318 w 21600"/>
                <a:gd name="T3" fmla="*/ 27986 h 27986"/>
                <a:gd name="T4" fmla="*/ 0 w 21600"/>
                <a:gd name="T5" fmla="*/ 10243 h 27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986" fill="none" extrusionOk="0">
                  <a:moveTo>
                    <a:pt x="19016" y="0"/>
                  </a:moveTo>
                  <a:cubicBezTo>
                    <a:pt x="20712" y="3147"/>
                    <a:pt x="21600" y="6667"/>
                    <a:pt x="21600" y="10243"/>
                  </a:cubicBezTo>
                  <a:cubicBezTo>
                    <a:pt x="21600" y="17320"/>
                    <a:pt x="18132" y="23949"/>
                    <a:pt x="12318" y="27986"/>
                  </a:cubicBezTo>
                </a:path>
                <a:path w="21600" h="27986" stroke="0" extrusionOk="0">
                  <a:moveTo>
                    <a:pt x="19016" y="0"/>
                  </a:moveTo>
                  <a:cubicBezTo>
                    <a:pt x="20712" y="3147"/>
                    <a:pt x="21600" y="6667"/>
                    <a:pt x="21600" y="10243"/>
                  </a:cubicBezTo>
                  <a:cubicBezTo>
                    <a:pt x="21600" y="17320"/>
                    <a:pt x="18132" y="23949"/>
                    <a:pt x="12318" y="27986"/>
                  </a:cubicBezTo>
                  <a:lnTo>
                    <a:pt x="0" y="10243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sp>
          <p:nvSpPr>
            <p:cNvPr id="27337" name="Freeform 713"/>
            <p:cNvSpPr>
              <a:spLocks/>
            </p:cNvSpPr>
            <p:nvPr/>
          </p:nvSpPr>
          <p:spPr bwMode="auto">
            <a:xfrm>
              <a:off x="7157129" y="5246703"/>
              <a:ext cx="598709" cy="73063"/>
            </a:xfrm>
            <a:custGeom>
              <a:avLst/>
              <a:gdLst>
                <a:gd name="connsiteX0" fmla="*/ 0 w 10139"/>
                <a:gd name="connsiteY0" fmla="*/ 5625 h 9375"/>
                <a:gd name="connsiteX1" fmla="*/ 2660 w 10139"/>
                <a:gd name="connsiteY1" fmla="*/ 8594 h 9375"/>
                <a:gd name="connsiteX2" fmla="*/ 5629 w 10139"/>
                <a:gd name="connsiteY2" fmla="*/ 2188 h 9375"/>
                <a:gd name="connsiteX3" fmla="*/ 10139 w 10139"/>
                <a:gd name="connsiteY3" fmla="*/ 427 h 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39" h="9375">
                  <a:moveTo>
                    <a:pt x="0" y="5625"/>
                  </a:moveTo>
                  <a:cubicBezTo>
                    <a:pt x="165" y="7031"/>
                    <a:pt x="2474" y="8594"/>
                    <a:pt x="2660" y="8594"/>
                  </a:cubicBezTo>
                  <a:cubicBezTo>
                    <a:pt x="4351" y="9375"/>
                    <a:pt x="4660" y="2500"/>
                    <a:pt x="5629" y="2188"/>
                  </a:cubicBezTo>
                  <a:cubicBezTo>
                    <a:pt x="6351" y="0"/>
                    <a:pt x="10139" y="5583"/>
                    <a:pt x="10139" y="427"/>
                  </a:cubicBez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338" name="AutoShape 714"/>
            <p:cNvCxnSpPr>
              <a:cxnSpLocks noChangeShapeType="1"/>
            </p:cNvCxnSpPr>
            <p:nvPr/>
          </p:nvCxnSpPr>
          <p:spPr bwMode="auto">
            <a:xfrm>
              <a:off x="7814594" y="4166592"/>
              <a:ext cx="0" cy="26667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39" name="AutoShape 715"/>
            <p:cNvCxnSpPr>
              <a:cxnSpLocks noChangeShapeType="1"/>
            </p:cNvCxnSpPr>
            <p:nvPr/>
          </p:nvCxnSpPr>
          <p:spPr bwMode="auto">
            <a:xfrm>
              <a:off x="7330018" y="4615928"/>
              <a:ext cx="9740" cy="69896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7340" name="AutoShape 716"/>
            <p:cNvCxnSpPr>
              <a:cxnSpLocks noChangeShapeType="1"/>
            </p:cNvCxnSpPr>
            <p:nvPr/>
          </p:nvCxnSpPr>
          <p:spPr bwMode="auto">
            <a:xfrm>
              <a:off x="7754935" y="4507551"/>
              <a:ext cx="0" cy="7562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342" name="Oval 718"/>
            <p:cNvSpPr>
              <a:spLocks noChangeArrowheads="1"/>
            </p:cNvSpPr>
            <p:nvPr/>
          </p:nvSpPr>
          <p:spPr bwMode="auto">
            <a:xfrm>
              <a:off x="7499410" y="4641777"/>
              <a:ext cx="189946" cy="189974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343" name="AutoShape 719"/>
            <p:cNvCxnSpPr>
              <a:cxnSpLocks noChangeShapeType="1"/>
            </p:cNvCxnSpPr>
            <p:nvPr/>
          </p:nvCxnSpPr>
          <p:spPr bwMode="auto">
            <a:xfrm flipH="1">
              <a:off x="7553501" y="4687069"/>
              <a:ext cx="120760" cy="120778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344" name="Arc 720"/>
            <p:cNvSpPr>
              <a:spLocks/>
            </p:cNvSpPr>
            <p:nvPr/>
          </p:nvSpPr>
          <p:spPr bwMode="auto">
            <a:xfrm flipH="1">
              <a:off x="7525827" y="4665681"/>
              <a:ext cx="135855" cy="13461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7796 w 43200"/>
                <a:gd name="T1" fmla="*/ 42862 h 42862"/>
                <a:gd name="T2" fmla="*/ 43200 w 43200"/>
                <a:gd name="T3" fmla="*/ 21600 h 42862"/>
                <a:gd name="T4" fmla="*/ 21600 w 43200"/>
                <a:gd name="T5" fmla="*/ 21600 h 42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2862" fill="none" extrusionOk="0">
                  <a:moveTo>
                    <a:pt x="17795" y="42862"/>
                  </a:moveTo>
                  <a:cubicBezTo>
                    <a:pt x="7497" y="41019"/>
                    <a:pt x="0" y="320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2862" stroke="0" extrusionOk="0">
                  <a:moveTo>
                    <a:pt x="17795" y="42862"/>
                  </a:moveTo>
                  <a:cubicBezTo>
                    <a:pt x="7497" y="41019"/>
                    <a:pt x="0" y="320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345" name="AutoShape 721"/>
            <p:cNvCxnSpPr>
              <a:cxnSpLocks noChangeShapeType="1"/>
            </p:cNvCxnSpPr>
            <p:nvPr/>
          </p:nvCxnSpPr>
          <p:spPr bwMode="auto">
            <a:xfrm>
              <a:off x="7456641" y="4734877"/>
              <a:ext cx="265421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27346" name="AutoShape 722"/>
            <p:cNvCxnSpPr>
              <a:cxnSpLocks noChangeShapeType="1"/>
            </p:cNvCxnSpPr>
            <p:nvPr/>
          </p:nvCxnSpPr>
          <p:spPr bwMode="auto">
            <a:xfrm rot="5400000">
              <a:off x="7467942" y="4728587"/>
              <a:ext cx="265461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27347" name="AutoShape 723"/>
            <p:cNvCxnSpPr>
              <a:cxnSpLocks noChangeShapeType="1"/>
            </p:cNvCxnSpPr>
            <p:nvPr/>
          </p:nvCxnSpPr>
          <p:spPr bwMode="auto">
            <a:xfrm flipH="1">
              <a:off x="7515763" y="4649326"/>
              <a:ext cx="103149" cy="10316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48" name="AutoShape 724"/>
            <p:cNvCxnSpPr>
              <a:cxnSpLocks noChangeShapeType="1"/>
            </p:cNvCxnSpPr>
            <p:nvPr/>
          </p:nvCxnSpPr>
          <p:spPr bwMode="auto">
            <a:xfrm flipH="1">
              <a:off x="7525827" y="4668197"/>
              <a:ext cx="120760" cy="120778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49" name="AutoShape 725"/>
            <p:cNvCxnSpPr>
              <a:cxnSpLocks noChangeShapeType="1"/>
            </p:cNvCxnSpPr>
            <p:nvPr/>
          </p:nvCxnSpPr>
          <p:spPr bwMode="auto">
            <a:xfrm flipH="1">
              <a:off x="7581175" y="4723554"/>
              <a:ext cx="103149" cy="10316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351" name="Arc 727"/>
            <p:cNvSpPr>
              <a:spLocks/>
            </p:cNvSpPr>
            <p:nvPr/>
          </p:nvSpPr>
          <p:spPr bwMode="auto">
            <a:xfrm rot="5400000" flipV="1">
              <a:off x="7328790" y="2189035"/>
              <a:ext cx="131513" cy="125405"/>
            </a:xfrm>
            <a:custGeom>
              <a:avLst/>
              <a:gdLst>
                <a:gd name="G0" fmla="+- 0 0 0"/>
                <a:gd name="G1" fmla="+- 20584 0 0"/>
                <a:gd name="G2" fmla="+- 21600 0 0"/>
                <a:gd name="T0" fmla="*/ 6548 w 21600"/>
                <a:gd name="T1" fmla="*/ 0 h 20584"/>
                <a:gd name="T2" fmla="*/ 21600 w 21600"/>
                <a:gd name="T3" fmla="*/ 20584 h 20584"/>
                <a:gd name="T4" fmla="*/ 0 w 21600"/>
                <a:gd name="T5" fmla="*/ 20584 h 20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584" fill="none" extrusionOk="0">
                  <a:moveTo>
                    <a:pt x="6547" y="0"/>
                  </a:moveTo>
                  <a:cubicBezTo>
                    <a:pt x="15512" y="2851"/>
                    <a:pt x="21600" y="11177"/>
                    <a:pt x="21600" y="20584"/>
                  </a:cubicBezTo>
                </a:path>
                <a:path w="21600" h="20584" stroke="0" extrusionOk="0">
                  <a:moveTo>
                    <a:pt x="6547" y="0"/>
                  </a:moveTo>
                  <a:cubicBezTo>
                    <a:pt x="15512" y="2851"/>
                    <a:pt x="21600" y="11177"/>
                    <a:pt x="21600" y="20584"/>
                  </a:cubicBezTo>
                  <a:lnTo>
                    <a:pt x="0" y="2058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352" name="AutoShape 728"/>
            <p:cNvCxnSpPr>
              <a:cxnSpLocks noChangeShapeType="1"/>
            </p:cNvCxnSpPr>
            <p:nvPr/>
          </p:nvCxnSpPr>
          <p:spPr bwMode="auto">
            <a:xfrm>
              <a:off x="7414027" y="2315668"/>
              <a:ext cx="398132" cy="5966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27354" name="Arc 730"/>
            <p:cNvSpPr>
              <a:spLocks/>
            </p:cNvSpPr>
            <p:nvPr/>
          </p:nvSpPr>
          <p:spPr bwMode="auto">
            <a:xfrm rot="2747089" flipV="1">
              <a:off x="7054079" y="2380216"/>
              <a:ext cx="99852" cy="129058"/>
            </a:xfrm>
            <a:custGeom>
              <a:avLst/>
              <a:gdLst>
                <a:gd name="G0" fmla="+- 0 0 0"/>
                <a:gd name="G1" fmla="+- 13845 0 0"/>
                <a:gd name="G2" fmla="+- 21600 0 0"/>
                <a:gd name="T0" fmla="*/ 16580 w 21600"/>
                <a:gd name="T1" fmla="*/ 0 h 27449"/>
                <a:gd name="T2" fmla="*/ 16778 w 21600"/>
                <a:gd name="T3" fmla="*/ 27449 h 27449"/>
                <a:gd name="T4" fmla="*/ 0 w 21600"/>
                <a:gd name="T5" fmla="*/ 13845 h 27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49" fill="none" extrusionOk="0">
                  <a:moveTo>
                    <a:pt x="16579" y="0"/>
                  </a:moveTo>
                  <a:cubicBezTo>
                    <a:pt x="19823" y="3884"/>
                    <a:pt x="21600" y="8784"/>
                    <a:pt x="21600" y="13845"/>
                  </a:cubicBezTo>
                  <a:cubicBezTo>
                    <a:pt x="21600" y="18798"/>
                    <a:pt x="19897" y="23601"/>
                    <a:pt x="16777" y="27448"/>
                  </a:cubicBezTo>
                </a:path>
                <a:path w="21600" h="27449" stroke="0" extrusionOk="0">
                  <a:moveTo>
                    <a:pt x="16579" y="0"/>
                  </a:moveTo>
                  <a:cubicBezTo>
                    <a:pt x="19823" y="3884"/>
                    <a:pt x="21600" y="8784"/>
                    <a:pt x="21600" y="13845"/>
                  </a:cubicBezTo>
                  <a:cubicBezTo>
                    <a:pt x="21600" y="18798"/>
                    <a:pt x="19897" y="23601"/>
                    <a:pt x="16777" y="27448"/>
                  </a:cubicBezTo>
                  <a:lnTo>
                    <a:pt x="0" y="1384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355" name="AutoShape 731"/>
            <p:cNvCxnSpPr>
              <a:cxnSpLocks noChangeShapeType="1"/>
            </p:cNvCxnSpPr>
            <p:nvPr/>
          </p:nvCxnSpPr>
          <p:spPr bwMode="auto">
            <a:xfrm flipV="1">
              <a:off x="7167317" y="1516848"/>
              <a:ext cx="0" cy="91206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356" name="Arc 732"/>
            <p:cNvSpPr>
              <a:spLocks/>
            </p:cNvSpPr>
            <p:nvPr/>
          </p:nvSpPr>
          <p:spPr bwMode="auto">
            <a:xfrm rot="18852911" flipH="1" flipV="1">
              <a:off x="7759028" y="2266644"/>
              <a:ext cx="86458" cy="114448"/>
            </a:xfrm>
            <a:custGeom>
              <a:avLst/>
              <a:gdLst>
                <a:gd name="G0" fmla="+- 0 0 0"/>
                <a:gd name="G1" fmla="+- 10243 0 0"/>
                <a:gd name="G2" fmla="+- 21600 0 0"/>
                <a:gd name="T0" fmla="*/ 19017 w 21600"/>
                <a:gd name="T1" fmla="*/ 0 h 27986"/>
                <a:gd name="T2" fmla="*/ 12318 w 21600"/>
                <a:gd name="T3" fmla="*/ 27986 h 27986"/>
                <a:gd name="T4" fmla="*/ 0 w 21600"/>
                <a:gd name="T5" fmla="*/ 10243 h 27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986" fill="none" extrusionOk="0">
                  <a:moveTo>
                    <a:pt x="19016" y="0"/>
                  </a:moveTo>
                  <a:cubicBezTo>
                    <a:pt x="20712" y="3147"/>
                    <a:pt x="21600" y="6667"/>
                    <a:pt x="21600" y="10243"/>
                  </a:cubicBezTo>
                  <a:cubicBezTo>
                    <a:pt x="21600" y="17320"/>
                    <a:pt x="18132" y="23949"/>
                    <a:pt x="12318" y="27986"/>
                  </a:cubicBezTo>
                </a:path>
                <a:path w="21600" h="27986" stroke="0" extrusionOk="0">
                  <a:moveTo>
                    <a:pt x="19016" y="0"/>
                  </a:moveTo>
                  <a:cubicBezTo>
                    <a:pt x="20712" y="3147"/>
                    <a:pt x="21600" y="6667"/>
                    <a:pt x="21600" y="10243"/>
                  </a:cubicBezTo>
                  <a:cubicBezTo>
                    <a:pt x="21600" y="17320"/>
                    <a:pt x="18132" y="23949"/>
                    <a:pt x="12318" y="27986"/>
                  </a:cubicBezTo>
                  <a:lnTo>
                    <a:pt x="0" y="10243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sp>
          <p:nvSpPr>
            <p:cNvPr id="27357" name="Freeform 733"/>
            <p:cNvSpPr>
              <a:spLocks/>
            </p:cNvSpPr>
            <p:nvPr/>
          </p:nvSpPr>
          <p:spPr bwMode="auto">
            <a:xfrm flipV="1">
              <a:off x="7160906" y="1490058"/>
              <a:ext cx="590501" cy="77934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129" y="59"/>
                </a:cxn>
                <a:cxn ang="0">
                  <a:pos x="273" y="18"/>
                </a:cxn>
                <a:cxn ang="0">
                  <a:pos x="485" y="0"/>
                </a:cxn>
              </a:cxnLst>
              <a:rect l="0" t="0" r="r" b="b"/>
              <a:pathLst>
                <a:path w="485" h="64">
                  <a:moveTo>
                    <a:pt x="0" y="40"/>
                  </a:moveTo>
                  <a:cubicBezTo>
                    <a:pt x="8" y="49"/>
                    <a:pt x="120" y="59"/>
                    <a:pt x="129" y="59"/>
                  </a:cubicBezTo>
                  <a:cubicBezTo>
                    <a:pt x="211" y="64"/>
                    <a:pt x="226" y="20"/>
                    <a:pt x="273" y="18"/>
                  </a:cubicBezTo>
                  <a:cubicBezTo>
                    <a:pt x="308" y="4"/>
                    <a:pt x="485" y="33"/>
                    <a:pt x="485" y="0"/>
                  </a:cubicBez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358" name="AutoShape 734"/>
            <p:cNvCxnSpPr>
              <a:cxnSpLocks noChangeShapeType="1"/>
            </p:cNvCxnSpPr>
            <p:nvPr/>
          </p:nvCxnSpPr>
          <p:spPr bwMode="auto">
            <a:xfrm flipV="1">
              <a:off x="7806071" y="2385077"/>
              <a:ext cx="0" cy="26667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59" name="AutoShape 735"/>
            <p:cNvCxnSpPr>
              <a:cxnSpLocks noChangeShapeType="1"/>
            </p:cNvCxnSpPr>
            <p:nvPr/>
          </p:nvCxnSpPr>
          <p:spPr bwMode="auto">
            <a:xfrm flipV="1">
              <a:off x="7330018" y="1494929"/>
              <a:ext cx="9740" cy="69896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7360" name="AutoShape 736"/>
            <p:cNvCxnSpPr>
              <a:cxnSpLocks noChangeShapeType="1"/>
            </p:cNvCxnSpPr>
            <p:nvPr/>
          </p:nvCxnSpPr>
          <p:spPr bwMode="auto">
            <a:xfrm flipV="1">
              <a:off x="7754935" y="1546073"/>
              <a:ext cx="0" cy="7562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362" name="Oval 738"/>
            <p:cNvSpPr>
              <a:spLocks noChangeArrowheads="1"/>
            </p:cNvSpPr>
            <p:nvPr/>
          </p:nvSpPr>
          <p:spPr bwMode="auto">
            <a:xfrm flipV="1">
              <a:off x="7490887" y="1978073"/>
              <a:ext cx="189946" cy="18997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363" name="AutoShape 739"/>
            <p:cNvCxnSpPr>
              <a:cxnSpLocks noChangeShapeType="1"/>
            </p:cNvCxnSpPr>
            <p:nvPr/>
          </p:nvCxnSpPr>
          <p:spPr bwMode="auto">
            <a:xfrm flipH="1" flipV="1">
              <a:off x="7544978" y="2001977"/>
              <a:ext cx="120760" cy="120779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364" name="Arc 740"/>
            <p:cNvSpPr>
              <a:spLocks/>
            </p:cNvSpPr>
            <p:nvPr/>
          </p:nvSpPr>
          <p:spPr bwMode="auto">
            <a:xfrm flipH="1" flipV="1">
              <a:off x="7517304" y="2009525"/>
              <a:ext cx="135855" cy="13461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7796 w 43200"/>
                <a:gd name="T1" fmla="*/ 42862 h 42862"/>
                <a:gd name="T2" fmla="*/ 43200 w 43200"/>
                <a:gd name="T3" fmla="*/ 21600 h 42862"/>
                <a:gd name="T4" fmla="*/ 21600 w 43200"/>
                <a:gd name="T5" fmla="*/ 21600 h 42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2862" fill="none" extrusionOk="0">
                  <a:moveTo>
                    <a:pt x="17795" y="42862"/>
                  </a:moveTo>
                  <a:cubicBezTo>
                    <a:pt x="7497" y="41019"/>
                    <a:pt x="0" y="320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2862" stroke="0" extrusionOk="0">
                  <a:moveTo>
                    <a:pt x="17795" y="42862"/>
                  </a:moveTo>
                  <a:cubicBezTo>
                    <a:pt x="7497" y="41019"/>
                    <a:pt x="0" y="320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365" name="AutoShape 741"/>
            <p:cNvCxnSpPr>
              <a:cxnSpLocks noChangeShapeType="1"/>
            </p:cNvCxnSpPr>
            <p:nvPr/>
          </p:nvCxnSpPr>
          <p:spPr bwMode="auto">
            <a:xfrm flipV="1">
              <a:off x="7448118" y="2074947"/>
              <a:ext cx="265421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27366" name="AutoShape 742"/>
            <p:cNvCxnSpPr>
              <a:cxnSpLocks noChangeShapeType="1"/>
            </p:cNvCxnSpPr>
            <p:nvPr/>
          </p:nvCxnSpPr>
          <p:spPr bwMode="auto">
            <a:xfrm rot="16200000" flipV="1">
              <a:off x="7459419" y="2081238"/>
              <a:ext cx="265462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27367" name="AutoShape 743"/>
            <p:cNvCxnSpPr>
              <a:cxnSpLocks noChangeShapeType="1"/>
            </p:cNvCxnSpPr>
            <p:nvPr/>
          </p:nvCxnSpPr>
          <p:spPr bwMode="auto">
            <a:xfrm flipH="1" flipV="1">
              <a:off x="7507240" y="2057334"/>
              <a:ext cx="103149" cy="10316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68" name="AutoShape 744"/>
            <p:cNvCxnSpPr>
              <a:cxnSpLocks noChangeShapeType="1"/>
            </p:cNvCxnSpPr>
            <p:nvPr/>
          </p:nvCxnSpPr>
          <p:spPr bwMode="auto">
            <a:xfrm flipH="1" flipV="1">
              <a:off x="7517304" y="2020848"/>
              <a:ext cx="120760" cy="120779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69" name="AutoShape 745"/>
            <p:cNvCxnSpPr>
              <a:cxnSpLocks noChangeShapeType="1"/>
            </p:cNvCxnSpPr>
            <p:nvPr/>
          </p:nvCxnSpPr>
          <p:spPr bwMode="auto">
            <a:xfrm flipH="1" flipV="1">
              <a:off x="7572652" y="1983105"/>
              <a:ext cx="103149" cy="10316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70" name="AutoShape 746"/>
            <p:cNvCxnSpPr>
              <a:cxnSpLocks noChangeShapeType="1"/>
            </p:cNvCxnSpPr>
            <p:nvPr/>
          </p:nvCxnSpPr>
          <p:spPr bwMode="auto">
            <a:xfrm>
              <a:off x="8000876" y="2380206"/>
              <a:ext cx="0" cy="204454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71" name="AutoShape 747"/>
            <p:cNvCxnSpPr>
              <a:cxnSpLocks noChangeShapeType="1"/>
            </p:cNvCxnSpPr>
            <p:nvPr/>
          </p:nvCxnSpPr>
          <p:spPr bwMode="auto">
            <a:xfrm>
              <a:off x="4172969" y="3516333"/>
              <a:ext cx="58197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72" name="AutoShape 748"/>
            <p:cNvCxnSpPr>
              <a:cxnSpLocks noChangeShapeType="1"/>
            </p:cNvCxnSpPr>
            <p:nvPr/>
          </p:nvCxnSpPr>
          <p:spPr bwMode="auto">
            <a:xfrm>
              <a:off x="4188797" y="3326694"/>
              <a:ext cx="58197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73" name="AutoShape 749"/>
            <p:cNvCxnSpPr>
              <a:cxnSpLocks noChangeShapeType="1"/>
            </p:cNvCxnSpPr>
            <p:nvPr/>
          </p:nvCxnSpPr>
          <p:spPr bwMode="auto">
            <a:xfrm>
              <a:off x="1299940" y="3752569"/>
              <a:ext cx="40178" cy="3044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374" name="Arc 750"/>
            <p:cNvSpPr>
              <a:spLocks/>
            </p:cNvSpPr>
            <p:nvPr/>
          </p:nvSpPr>
          <p:spPr bwMode="auto">
            <a:xfrm flipH="1">
              <a:off x="1512994" y="3952721"/>
              <a:ext cx="77922" cy="8036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375" name="AutoShape 751"/>
            <p:cNvCxnSpPr>
              <a:cxnSpLocks noChangeShapeType="1"/>
            </p:cNvCxnSpPr>
            <p:nvPr/>
          </p:nvCxnSpPr>
          <p:spPr bwMode="auto">
            <a:xfrm flipH="1">
              <a:off x="2474518" y="2880687"/>
              <a:ext cx="0" cy="10837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376" name="Arc 752"/>
            <p:cNvSpPr>
              <a:spLocks/>
            </p:cNvSpPr>
            <p:nvPr/>
          </p:nvSpPr>
          <p:spPr bwMode="auto">
            <a:xfrm flipV="1">
              <a:off x="1432314" y="4232348"/>
              <a:ext cx="80357" cy="8036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377" name="AutoShape 753"/>
            <p:cNvCxnSpPr>
              <a:cxnSpLocks noChangeShapeType="1"/>
            </p:cNvCxnSpPr>
            <p:nvPr/>
          </p:nvCxnSpPr>
          <p:spPr bwMode="auto">
            <a:xfrm flipH="1">
              <a:off x="1514659" y="4016042"/>
              <a:ext cx="0" cy="22040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378" name="Freeform 754"/>
            <p:cNvSpPr>
              <a:spLocks/>
            </p:cNvSpPr>
            <p:nvPr/>
          </p:nvSpPr>
          <p:spPr bwMode="auto">
            <a:xfrm>
              <a:off x="1125834" y="2540944"/>
              <a:ext cx="197239" cy="1759596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41" y="167"/>
                </a:cxn>
                <a:cxn ang="0">
                  <a:pos x="72" y="475"/>
                </a:cxn>
                <a:cxn ang="0">
                  <a:pos x="36" y="755"/>
                </a:cxn>
                <a:cxn ang="0">
                  <a:pos x="100" y="1135"/>
                </a:cxn>
                <a:cxn ang="0">
                  <a:pos x="143" y="1457"/>
                </a:cxn>
                <a:cxn ang="0">
                  <a:pos x="150" y="1550"/>
                </a:cxn>
                <a:cxn ang="0">
                  <a:pos x="196" y="1602"/>
                </a:cxn>
                <a:cxn ang="0">
                  <a:pos x="188" y="1698"/>
                </a:cxn>
                <a:cxn ang="0">
                  <a:pos x="165" y="1765"/>
                </a:cxn>
              </a:cxnLst>
              <a:rect l="0" t="0" r="r" b="b"/>
              <a:pathLst>
                <a:path w="198" h="1765">
                  <a:moveTo>
                    <a:pt x="180" y="0"/>
                  </a:moveTo>
                  <a:cubicBezTo>
                    <a:pt x="146" y="54"/>
                    <a:pt x="184" y="120"/>
                    <a:pt x="141" y="167"/>
                  </a:cubicBezTo>
                  <a:cubicBezTo>
                    <a:pt x="145" y="285"/>
                    <a:pt x="0" y="397"/>
                    <a:pt x="72" y="475"/>
                  </a:cubicBezTo>
                  <a:cubicBezTo>
                    <a:pt x="57" y="569"/>
                    <a:pt x="101" y="685"/>
                    <a:pt x="36" y="755"/>
                  </a:cubicBezTo>
                  <a:cubicBezTo>
                    <a:pt x="39" y="904"/>
                    <a:pt x="26" y="1018"/>
                    <a:pt x="100" y="1135"/>
                  </a:cubicBezTo>
                  <a:cubicBezTo>
                    <a:pt x="95" y="1268"/>
                    <a:pt x="131" y="1327"/>
                    <a:pt x="143" y="1457"/>
                  </a:cubicBezTo>
                  <a:cubicBezTo>
                    <a:pt x="145" y="1483"/>
                    <a:pt x="143" y="1525"/>
                    <a:pt x="150" y="1550"/>
                  </a:cubicBezTo>
                  <a:cubicBezTo>
                    <a:pt x="148" y="1566"/>
                    <a:pt x="198" y="1586"/>
                    <a:pt x="196" y="1602"/>
                  </a:cubicBezTo>
                  <a:cubicBezTo>
                    <a:pt x="192" y="1633"/>
                    <a:pt x="193" y="1666"/>
                    <a:pt x="188" y="1698"/>
                  </a:cubicBezTo>
                  <a:cubicBezTo>
                    <a:pt x="186" y="1714"/>
                    <a:pt x="165" y="1765"/>
                    <a:pt x="165" y="1765"/>
                  </a:cubicBez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379" name="AutoShape 755"/>
            <p:cNvCxnSpPr>
              <a:cxnSpLocks noChangeShapeType="1"/>
            </p:cNvCxnSpPr>
            <p:nvPr/>
          </p:nvCxnSpPr>
          <p:spPr bwMode="auto">
            <a:xfrm flipH="1">
              <a:off x="2304641" y="3786414"/>
              <a:ext cx="167929" cy="16635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80" name="AutoShape 756"/>
            <p:cNvCxnSpPr>
              <a:cxnSpLocks noChangeShapeType="1"/>
            </p:cNvCxnSpPr>
            <p:nvPr/>
          </p:nvCxnSpPr>
          <p:spPr bwMode="auto">
            <a:xfrm flipH="1">
              <a:off x="2388073" y="3853639"/>
              <a:ext cx="94967" cy="9498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81" name="AutoShape 757"/>
            <p:cNvCxnSpPr>
              <a:cxnSpLocks noChangeShapeType="1"/>
            </p:cNvCxnSpPr>
            <p:nvPr/>
          </p:nvCxnSpPr>
          <p:spPr bwMode="auto">
            <a:xfrm flipH="1">
              <a:off x="2239535" y="3791536"/>
              <a:ext cx="148538" cy="14856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82" name="AutoShape 758"/>
            <p:cNvCxnSpPr>
              <a:cxnSpLocks noChangeShapeType="1"/>
            </p:cNvCxnSpPr>
            <p:nvPr/>
          </p:nvCxnSpPr>
          <p:spPr bwMode="auto">
            <a:xfrm flipH="1">
              <a:off x="2151824" y="3779359"/>
              <a:ext cx="169286" cy="16931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83" name="AutoShape 759"/>
            <p:cNvCxnSpPr>
              <a:cxnSpLocks noChangeShapeType="1"/>
            </p:cNvCxnSpPr>
            <p:nvPr/>
          </p:nvCxnSpPr>
          <p:spPr bwMode="auto">
            <a:xfrm flipH="1">
              <a:off x="2078821" y="3781794"/>
              <a:ext cx="161931" cy="16317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84" name="AutoShape 760"/>
            <p:cNvCxnSpPr>
              <a:cxnSpLocks noChangeShapeType="1"/>
            </p:cNvCxnSpPr>
            <p:nvPr/>
          </p:nvCxnSpPr>
          <p:spPr bwMode="auto">
            <a:xfrm flipH="1">
              <a:off x="1998464" y="3776924"/>
              <a:ext cx="169236" cy="16926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85" name="AutoShape 761"/>
            <p:cNvCxnSpPr>
              <a:cxnSpLocks noChangeShapeType="1"/>
            </p:cNvCxnSpPr>
            <p:nvPr/>
          </p:nvCxnSpPr>
          <p:spPr bwMode="auto">
            <a:xfrm flipH="1">
              <a:off x="1918108" y="3772053"/>
              <a:ext cx="176542" cy="17656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86" name="AutoShape 762"/>
            <p:cNvCxnSpPr>
              <a:cxnSpLocks noChangeShapeType="1"/>
            </p:cNvCxnSpPr>
            <p:nvPr/>
          </p:nvCxnSpPr>
          <p:spPr bwMode="auto">
            <a:xfrm flipH="1">
              <a:off x="1836533" y="3795189"/>
              <a:ext cx="155844" cy="15586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87" name="AutoShape 763"/>
            <p:cNvCxnSpPr>
              <a:cxnSpLocks noChangeShapeType="1"/>
            </p:cNvCxnSpPr>
            <p:nvPr/>
          </p:nvCxnSpPr>
          <p:spPr bwMode="auto">
            <a:xfrm flipH="1">
              <a:off x="1754992" y="3778141"/>
              <a:ext cx="175291" cy="17402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88" name="AutoShape 764"/>
            <p:cNvCxnSpPr>
              <a:cxnSpLocks noChangeShapeType="1"/>
            </p:cNvCxnSpPr>
            <p:nvPr/>
          </p:nvCxnSpPr>
          <p:spPr bwMode="auto">
            <a:xfrm flipH="1">
              <a:off x="1679472" y="3785448"/>
              <a:ext cx="164366" cy="16317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89" name="AutoShape 765"/>
            <p:cNvCxnSpPr>
              <a:cxnSpLocks noChangeShapeType="1"/>
            </p:cNvCxnSpPr>
            <p:nvPr/>
          </p:nvCxnSpPr>
          <p:spPr bwMode="auto">
            <a:xfrm flipH="1">
              <a:off x="1379960" y="3773270"/>
              <a:ext cx="82792" cy="8280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90" name="AutoShape 766"/>
            <p:cNvCxnSpPr>
              <a:cxnSpLocks noChangeShapeType="1"/>
            </p:cNvCxnSpPr>
            <p:nvPr/>
          </p:nvCxnSpPr>
          <p:spPr bwMode="auto">
            <a:xfrm flipH="1">
              <a:off x="1383365" y="3780577"/>
              <a:ext cx="147569" cy="14759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91" name="AutoShape 767"/>
            <p:cNvCxnSpPr>
              <a:cxnSpLocks noChangeShapeType="1"/>
            </p:cNvCxnSpPr>
            <p:nvPr/>
          </p:nvCxnSpPr>
          <p:spPr bwMode="auto">
            <a:xfrm flipH="1">
              <a:off x="1384211" y="4035079"/>
              <a:ext cx="130896" cy="13091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392" name="Arc 768"/>
            <p:cNvSpPr>
              <a:spLocks/>
            </p:cNvSpPr>
            <p:nvPr/>
          </p:nvSpPr>
          <p:spPr bwMode="auto">
            <a:xfrm flipH="1" flipV="1">
              <a:off x="1518759" y="2799100"/>
              <a:ext cx="80357" cy="7915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sp>
          <p:nvSpPr>
            <p:cNvPr id="27393" name="Arc 769"/>
            <p:cNvSpPr>
              <a:spLocks/>
            </p:cNvSpPr>
            <p:nvPr/>
          </p:nvSpPr>
          <p:spPr bwMode="auto">
            <a:xfrm>
              <a:off x="1436737" y="2537291"/>
              <a:ext cx="80357" cy="8036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394" name="AutoShape 770"/>
            <p:cNvCxnSpPr>
              <a:cxnSpLocks noChangeShapeType="1"/>
            </p:cNvCxnSpPr>
            <p:nvPr/>
          </p:nvCxnSpPr>
          <p:spPr bwMode="auto">
            <a:xfrm flipH="1">
              <a:off x="1517541" y="2600612"/>
              <a:ext cx="0" cy="21188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95" name="AutoShape 771"/>
            <p:cNvCxnSpPr>
              <a:cxnSpLocks noChangeShapeType="1"/>
            </p:cNvCxnSpPr>
            <p:nvPr/>
          </p:nvCxnSpPr>
          <p:spPr bwMode="auto">
            <a:xfrm flipH="1">
              <a:off x="2382111" y="2946783"/>
              <a:ext cx="94559" cy="9663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96" name="AutoShape 772"/>
            <p:cNvCxnSpPr>
              <a:cxnSpLocks noChangeShapeType="1"/>
            </p:cNvCxnSpPr>
            <p:nvPr/>
          </p:nvCxnSpPr>
          <p:spPr bwMode="auto">
            <a:xfrm flipH="1">
              <a:off x="2306499" y="2877033"/>
              <a:ext cx="161931" cy="1619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97" name="AutoShape 773"/>
            <p:cNvCxnSpPr>
              <a:cxnSpLocks noChangeShapeType="1"/>
            </p:cNvCxnSpPr>
            <p:nvPr/>
          </p:nvCxnSpPr>
          <p:spPr bwMode="auto">
            <a:xfrm flipH="1">
              <a:off x="2224925" y="2879469"/>
              <a:ext cx="163149" cy="16439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98" name="AutoShape 774"/>
            <p:cNvCxnSpPr>
              <a:cxnSpLocks noChangeShapeType="1"/>
            </p:cNvCxnSpPr>
            <p:nvPr/>
          </p:nvCxnSpPr>
          <p:spPr bwMode="auto">
            <a:xfrm flipH="1">
              <a:off x="2144568" y="2881904"/>
              <a:ext cx="163149" cy="1619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99" name="AutoShape 775"/>
            <p:cNvCxnSpPr>
              <a:cxnSpLocks noChangeShapeType="1"/>
            </p:cNvCxnSpPr>
            <p:nvPr/>
          </p:nvCxnSpPr>
          <p:spPr bwMode="auto">
            <a:xfrm flipH="1">
              <a:off x="2077604" y="2884340"/>
              <a:ext cx="148538" cy="14856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00" name="AutoShape 776"/>
            <p:cNvCxnSpPr>
              <a:cxnSpLocks noChangeShapeType="1"/>
            </p:cNvCxnSpPr>
            <p:nvPr/>
          </p:nvCxnSpPr>
          <p:spPr bwMode="auto">
            <a:xfrm flipH="1">
              <a:off x="2001019" y="2885557"/>
              <a:ext cx="144767" cy="14478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01" name="AutoShape 777"/>
            <p:cNvCxnSpPr>
              <a:cxnSpLocks noChangeShapeType="1"/>
            </p:cNvCxnSpPr>
            <p:nvPr/>
          </p:nvCxnSpPr>
          <p:spPr bwMode="auto">
            <a:xfrm flipH="1">
              <a:off x="1915673" y="2889211"/>
              <a:ext cx="149756" cy="14856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02" name="AutoShape 778"/>
            <p:cNvCxnSpPr>
              <a:cxnSpLocks noChangeShapeType="1"/>
            </p:cNvCxnSpPr>
            <p:nvPr/>
          </p:nvCxnSpPr>
          <p:spPr bwMode="auto">
            <a:xfrm flipH="1">
              <a:off x="1830446" y="2883122"/>
              <a:ext cx="161931" cy="1619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03" name="AutoShape 779"/>
            <p:cNvCxnSpPr>
              <a:cxnSpLocks noChangeShapeType="1"/>
            </p:cNvCxnSpPr>
            <p:nvPr/>
          </p:nvCxnSpPr>
          <p:spPr bwMode="auto">
            <a:xfrm flipH="1">
              <a:off x="1751306" y="2877033"/>
              <a:ext cx="169236" cy="16926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04" name="AutoShape 780"/>
            <p:cNvCxnSpPr>
              <a:cxnSpLocks noChangeShapeType="1"/>
            </p:cNvCxnSpPr>
            <p:nvPr/>
          </p:nvCxnSpPr>
          <p:spPr bwMode="auto">
            <a:xfrm flipH="1">
              <a:off x="1679472" y="2883872"/>
              <a:ext cx="157529" cy="1575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05" name="AutoShape 781"/>
            <p:cNvCxnSpPr>
              <a:cxnSpLocks noChangeShapeType="1"/>
            </p:cNvCxnSpPr>
            <p:nvPr/>
          </p:nvCxnSpPr>
          <p:spPr bwMode="auto">
            <a:xfrm flipH="1">
              <a:off x="1607638" y="2877033"/>
              <a:ext cx="157061" cy="15830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06" name="AutoShape 782"/>
            <p:cNvCxnSpPr>
              <a:cxnSpLocks noChangeShapeType="1"/>
            </p:cNvCxnSpPr>
            <p:nvPr/>
          </p:nvCxnSpPr>
          <p:spPr bwMode="auto">
            <a:xfrm flipH="1">
              <a:off x="1517541" y="2881904"/>
              <a:ext cx="158279" cy="15708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07" name="AutoShape 783"/>
            <p:cNvCxnSpPr>
              <a:cxnSpLocks noChangeShapeType="1"/>
            </p:cNvCxnSpPr>
            <p:nvPr/>
          </p:nvCxnSpPr>
          <p:spPr bwMode="auto">
            <a:xfrm flipH="1">
              <a:off x="1443272" y="2875816"/>
              <a:ext cx="157061" cy="15830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08" name="AutoShape 784"/>
            <p:cNvCxnSpPr>
              <a:cxnSpLocks noChangeShapeType="1"/>
            </p:cNvCxnSpPr>
            <p:nvPr/>
          </p:nvCxnSpPr>
          <p:spPr bwMode="auto">
            <a:xfrm flipH="1">
              <a:off x="1378452" y="2650539"/>
              <a:ext cx="148830" cy="15000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09" name="AutoShape 785"/>
            <p:cNvCxnSpPr>
              <a:cxnSpLocks noChangeShapeType="1"/>
            </p:cNvCxnSpPr>
            <p:nvPr/>
          </p:nvCxnSpPr>
          <p:spPr bwMode="auto">
            <a:xfrm flipH="1">
              <a:off x="1370220" y="2595742"/>
              <a:ext cx="133928" cy="13516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10" name="AutoShape 786"/>
            <p:cNvCxnSpPr>
              <a:cxnSpLocks noChangeShapeType="1"/>
            </p:cNvCxnSpPr>
            <p:nvPr/>
          </p:nvCxnSpPr>
          <p:spPr bwMode="auto">
            <a:xfrm flipH="1">
              <a:off x="1359585" y="2545491"/>
              <a:ext cx="116883" cy="11690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11" name="AutoShape 787"/>
            <p:cNvCxnSpPr>
              <a:cxnSpLocks noChangeShapeType="1"/>
            </p:cNvCxnSpPr>
            <p:nvPr/>
          </p:nvCxnSpPr>
          <p:spPr bwMode="auto">
            <a:xfrm flipH="1">
              <a:off x="1296274" y="2536967"/>
              <a:ext cx="118100" cy="11811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12" name="AutoShape 788"/>
            <p:cNvCxnSpPr>
              <a:cxnSpLocks noChangeShapeType="1"/>
            </p:cNvCxnSpPr>
            <p:nvPr/>
          </p:nvCxnSpPr>
          <p:spPr bwMode="auto">
            <a:xfrm flipH="1">
              <a:off x="1291081" y="2537291"/>
              <a:ext cx="62094" cy="6088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13" name="AutoShape 789"/>
            <p:cNvCxnSpPr>
              <a:cxnSpLocks noChangeShapeType="1"/>
            </p:cNvCxnSpPr>
            <p:nvPr/>
          </p:nvCxnSpPr>
          <p:spPr bwMode="auto">
            <a:xfrm flipV="1">
              <a:off x="1295951" y="3043860"/>
              <a:ext cx="41396" cy="3044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15" name="AutoShape 791"/>
            <p:cNvCxnSpPr>
              <a:cxnSpLocks noChangeShapeType="1"/>
            </p:cNvCxnSpPr>
            <p:nvPr/>
          </p:nvCxnSpPr>
          <p:spPr bwMode="auto">
            <a:xfrm flipH="1">
              <a:off x="1282558" y="2662716"/>
              <a:ext cx="91315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16" name="AutoShape 792"/>
            <p:cNvCxnSpPr>
              <a:cxnSpLocks noChangeShapeType="1"/>
            </p:cNvCxnSpPr>
            <p:nvPr/>
          </p:nvCxnSpPr>
          <p:spPr bwMode="auto">
            <a:xfrm flipH="1">
              <a:off x="1319854" y="4202339"/>
              <a:ext cx="5722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17" name="AutoShape 793"/>
            <p:cNvCxnSpPr>
              <a:cxnSpLocks noChangeShapeType="1"/>
            </p:cNvCxnSpPr>
            <p:nvPr/>
          </p:nvCxnSpPr>
          <p:spPr bwMode="auto">
            <a:xfrm flipH="1">
              <a:off x="1580852" y="2878251"/>
              <a:ext cx="89731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18" name="AutoShape 794"/>
            <p:cNvCxnSpPr>
              <a:cxnSpLocks noChangeShapeType="1"/>
            </p:cNvCxnSpPr>
            <p:nvPr/>
          </p:nvCxnSpPr>
          <p:spPr bwMode="auto">
            <a:xfrm flipH="1">
              <a:off x="1298386" y="2538509"/>
              <a:ext cx="149756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19" name="AutoShape 795"/>
            <p:cNvCxnSpPr>
              <a:cxnSpLocks noChangeShapeType="1"/>
            </p:cNvCxnSpPr>
            <p:nvPr/>
          </p:nvCxnSpPr>
          <p:spPr bwMode="auto">
            <a:xfrm flipH="1">
              <a:off x="1381342" y="2734561"/>
              <a:ext cx="138634" cy="13979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20" name="AutoShape 796"/>
            <p:cNvCxnSpPr>
              <a:cxnSpLocks noChangeShapeType="1"/>
            </p:cNvCxnSpPr>
            <p:nvPr/>
          </p:nvCxnSpPr>
          <p:spPr bwMode="auto">
            <a:xfrm flipH="1">
              <a:off x="1379960" y="2810059"/>
              <a:ext cx="141233" cy="14247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21" name="AutoShape 797"/>
            <p:cNvCxnSpPr>
              <a:cxnSpLocks noChangeShapeType="1"/>
            </p:cNvCxnSpPr>
            <p:nvPr/>
          </p:nvCxnSpPr>
          <p:spPr bwMode="auto">
            <a:xfrm flipH="1">
              <a:off x="1381178" y="2852679"/>
              <a:ext cx="166801" cy="16804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422" name="Arc 798"/>
            <p:cNvSpPr>
              <a:spLocks/>
            </p:cNvSpPr>
            <p:nvPr/>
          </p:nvSpPr>
          <p:spPr bwMode="auto">
            <a:xfrm flipH="1">
              <a:off x="1408980" y="3342503"/>
              <a:ext cx="92013" cy="16388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97"/>
                <a:gd name="T2" fmla="*/ 382 w 21600"/>
                <a:gd name="T3" fmla="*/ 43197 h 43197"/>
                <a:gd name="T4" fmla="*/ 0 w 21600"/>
                <a:gd name="T5" fmla="*/ 21600 h 43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97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80"/>
                    <a:pt x="12160" y="42988"/>
                    <a:pt x="381" y="43196"/>
                  </a:cubicBezTo>
                </a:path>
                <a:path w="21600" h="43197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80"/>
                    <a:pt x="12160" y="42988"/>
                    <a:pt x="381" y="4319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sp>
          <p:nvSpPr>
            <p:cNvPr id="27423" name="Arc 799"/>
            <p:cNvSpPr>
              <a:spLocks/>
            </p:cNvSpPr>
            <p:nvPr/>
          </p:nvSpPr>
          <p:spPr bwMode="auto">
            <a:xfrm>
              <a:off x="2261450" y="3340535"/>
              <a:ext cx="87662" cy="1668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97"/>
                <a:gd name="T2" fmla="*/ 382 w 21600"/>
                <a:gd name="T3" fmla="*/ 43197 h 43197"/>
                <a:gd name="T4" fmla="*/ 0 w 21600"/>
                <a:gd name="T5" fmla="*/ 21600 h 43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97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80"/>
                    <a:pt x="12160" y="42988"/>
                    <a:pt x="381" y="43196"/>
                  </a:cubicBezTo>
                </a:path>
                <a:path w="21600" h="43197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80"/>
                    <a:pt x="12160" y="42988"/>
                    <a:pt x="381" y="4319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424" name="AutoShape 800"/>
            <p:cNvCxnSpPr>
              <a:cxnSpLocks noChangeShapeType="1"/>
            </p:cNvCxnSpPr>
            <p:nvPr/>
          </p:nvCxnSpPr>
          <p:spPr bwMode="auto">
            <a:xfrm>
              <a:off x="1489538" y="3509027"/>
              <a:ext cx="78165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25" name="AutoShape 801"/>
            <p:cNvCxnSpPr>
              <a:cxnSpLocks noChangeShapeType="1"/>
            </p:cNvCxnSpPr>
            <p:nvPr/>
          </p:nvCxnSpPr>
          <p:spPr bwMode="auto">
            <a:xfrm>
              <a:off x="1488320" y="3341320"/>
              <a:ext cx="78165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26" name="AutoShape 802"/>
            <p:cNvCxnSpPr>
              <a:cxnSpLocks noChangeShapeType="1"/>
            </p:cNvCxnSpPr>
            <p:nvPr/>
          </p:nvCxnSpPr>
          <p:spPr bwMode="auto">
            <a:xfrm>
              <a:off x="1274036" y="4315153"/>
              <a:ext cx="16558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27" name="AutoShape 803"/>
            <p:cNvCxnSpPr>
              <a:cxnSpLocks noChangeShapeType="1"/>
            </p:cNvCxnSpPr>
            <p:nvPr/>
          </p:nvCxnSpPr>
          <p:spPr bwMode="auto">
            <a:xfrm flipH="1">
              <a:off x="1570342" y="3952274"/>
              <a:ext cx="89731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28" name="AutoShape 804"/>
            <p:cNvCxnSpPr>
              <a:cxnSpLocks noChangeShapeType="1"/>
            </p:cNvCxnSpPr>
            <p:nvPr/>
          </p:nvCxnSpPr>
          <p:spPr bwMode="auto">
            <a:xfrm flipH="1">
              <a:off x="1597898" y="3787883"/>
              <a:ext cx="164366" cy="16317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29" name="AutoShape 805"/>
            <p:cNvCxnSpPr>
              <a:cxnSpLocks noChangeShapeType="1"/>
            </p:cNvCxnSpPr>
            <p:nvPr/>
          </p:nvCxnSpPr>
          <p:spPr bwMode="auto">
            <a:xfrm flipH="1">
              <a:off x="1316244" y="4110577"/>
              <a:ext cx="198862" cy="20561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30" name="AutoShape 806"/>
            <p:cNvCxnSpPr>
              <a:cxnSpLocks noChangeShapeType="1"/>
            </p:cNvCxnSpPr>
            <p:nvPr/>
          </p:nvCxnSpPr>
          <p:spPr bwMode="auto">
            <a:xfrm flipH="1" flipV="1">
              <a:off x="2651829" y="4446666"/>
              <a:ext cx="18993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31" name="AutoShape 807"/>
            <p:cNvCxnSpPr>
              <a:cxnSpLocks noChangeShapeType="1"/>
            </p:cNvCxnSpPr>
            <p:nvPr/>
          </p:nvCxnSpPr>
          <p:spPr bwMode="auto">
            <a:xfrm>
              <a:off x="2653494" y="4175116"/>
              <a:ext cx="0" cy="27398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32" name="AutoShape 808"/>
            <p:cNvCxnSpPr>
              <a:cxnSpLocks noChangeShapeType="1"/>
            </p:cNvCxnSpPr>
            <p:nvPr/>
          </p:nvCxnSpPr>
          <p:spPr bwMode="auto">
            <a:xfrm flipH="1">
              <a:off x="2651059" y="2396807"/>
              <a:ext cx="189934" cy="121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33" name="AutoShape 809"/>
            <p:cNvCxnSpPr>
              <a:cxnSpLocks noChangeShapeType="1"/>
            </p:cNvCxnSpPr>
            <p:nvPr/>
          </p:nvCxnSpPr>
          <p:spPr bwMode="auto">
            <a:xfrm flipV="1">
              <a:off x="2653494" y="2388730"/>
              <a:ext cx="0" cy="25815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435" name="Oval 811"/>
            <p:cNvSpPr>
              <a:spLocks noChangeArrowheads="1"/>
            </p:cNvSpPr>
            <p:nvPr/>
          </p:nvSpPr>
          <p:spPr bwMode="auto">
            <a:xfrm flipH="1" flipV="1">
              <a:off x="2958926" y="1980508"/>
              <a:ext cx="189946" cy="189975"/>
            </a:xfrm>
            <a:prstGeom prst="ellipse">
              <a:avLst/>
            </a:prstGeom>
            <a:blipFill>
              <a:blip r:embed="rId2" cstate="print"/>
              <a:tile tx="0" ty="0" sx="100000" sy="100000" flip="none" algn="tl"/>
            </a:blip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436" name="AutoShape 812"/>
            <p:cNvCxnSpPr>
              <a:cxnSpLocks noChangeShapeType="1"/>
            </p:cNvCxnSpPr>
            <p:nvPr/>
          </p:nvCxnSpPr>
          <p:spPr bwMode="auto">
            <a:xfrm flipV="1">
              <a:off x="2974021" y="2004412"/>
              <a:ext cx="120760" cy="120779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437" name="Arc 813"/>
            <p:cNvSpPr>
              <a:spLocks/>
            </p:cNvSpPr>
            <p:nvPr/>
          </p:nvSpPr>
          <p:spPr bwMode="auto">
            <a:xfrm flipV="1">
              <a:off x="2986600" y="2011960"/>
              <a:ext cx="135855" cy="13461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7796 w 43200"/>
                <a:gd name="T1" fmla="*/ 42862 h 42862"/>
                <a:gd name="T2" fmla="*/ 43200 w 43200"/>
                <a:gd name="T3" fmla="*/ 21600 h 42862"/>
                <a:gd name="T4" fmla="*/ 21600 w 43200"/>
                <a:gd name="T5" fmla="*/ 21600 h 42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2862" fill="none" extrusionOk="0">
                  <a:moveTo>
                    <a:pt x="17795" y="42862"/>
                  </a:moveTo>
                  <a:cubicBezTo>
                    <a:pt x="7497" y="41019"/>
                    <a:pt x="0" y="320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2862" stroke="0" extrusionOk="0">
                  <a:moveTo>
                    <a:pt x="17795" y="42862"/>
                  </a:moveTo>
                  <a:cubicBezTo>
                    <a:pt x="7497" y="41019"/>
                    <a:pt x="0" y="320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438" name="AutoShape 814"/>
            <p:cNvCxnSpPr>
              <a:cxnSpLocks noChangeShapeType="1"/>
            </p:cNvCxnSpPr>
            <p:nvPr/>
          </p:nvCxnSpPr>
          <p:spPr bwMode="auto">
            <a:xfrm flipH="1" flipV="1">
              <a:off x="2926220" y="2077382"/>
              <a:ext cx="265421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27439" name="AutoShape 815"/>
            <p:cNvCxnSpPr>
              <a:cxnSpLocks noChangeShapeType="1"/>
            </p:cNvCxnSpPr>
            <p:nvPr/>
          </p:nvCxnSpPr>
          <p:spPr bwMode="auto">
            <a:xfrm rot="5400000" flipH="1" flipV="1">
              <a:off x="2914878" y="2083673"/>
              <a:ext cx="265462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27440" name="AutoShape 816"/>
            <p:cNvCxnSpPr>
              <a:cxnSpLocks noChangeShapeType="1"/>
            </p:cNvCxnSpPr>
            <p:nvPr/>
          </p:nvCxnSpPr>
          <p:spPr bwMode="auto">
            <a:xfrm flipV="1">
              <a:off x="3029369" y="2059769"/>
              <a:ext cx="103149" cy="10316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41" name="AutoShape 817"/>
            <p:cNvCxnSpPr>
              <a:cxnSpLocks noChangeShapeType="1"/>
            </p:cNvCxnSpPr>
            <p:nvPr/>
          </p:nvCxnSpPr>
          <p:spPr bwMode="auto">
            <a:xfrm flipV="1">
              <a:off x="3001695" y="2023283"/>
              <a:ext cx="120760" cy="120779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42" name="AutoShape 818"/>
            <p:cNvCxnSpPr>
              <a:cxnSpLocks noChangeShapeType="1"/>
            </p:cNvCxnSpPr>
            <p:nvPr/>
          </p:nvCxnSpPr>
          <p:spPr bwMode="auto">
            <a:xfrm flipV="1">
              <a:off x="2963958" y="1985540"/>
              <a:ext cx="103149" cy="10316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444" name="Arc 820"/>
            <p:cNvSpPr>
              <a:spLocks/>
            </p:cNvSpPr>
            <p:nvPr/>
          </p:nvSpPr>
          <p:spPr bwMode="auto">
            <a:xfrm rot="16200000" flipH="1" flipV="1">
              <a:off x="3180674" y="2191470"/>
              <a:ext cx="131513" cy="125405"/>
            </a:xfrm>
            <a:custGeom>
              <a:avLst/>
              <a:gdLst>
                <a:gd name="G0" fmla="+- 0 0 0"/>
                <a:gd name="G1" fmla="+- 20584 0 0"/>
                <a:gd name="G2" fmla="+- 21600 0 0"/>
                <a:gd name="T0" fmla="*/ 6548 w 21600"/>
                <a:gd name="T1" fmla="*/ 0 h 20584"/>
                <a:gd name="T2" fmla="*/ 21600 w 21600"/>
                <a:gd name="T3" fmla="*/ 20584 h 20584"/>
                <a:gd name="T4" fmla="*/ 0 w 21600"/>
                <a:gd name="T5" fmla="*/ 20584 h 20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584" fill="none" extrusionOk="0">
                  <a:moveTo>
                    <a:pt x="6547" y="0"/>
                  </a:moveTo>
                  <a:cubicBezTo>
                    <a:pt x="15512" y="2851"/>
                    <a:pt x="21600" y="11177"/>
                    <a:pt x="21600" y="20584"/>
                  </a:cubicBezTo>
                </a:path>
                <a:path w="21600" h="20584" stroke="0" extrusionOk="0">
                  <a:moveTo>
                    <a:pt x="6547" y="0"/>
                  </a:moveTo>
                  <a:cubicBezTo>
                    <a:pt x="15512" y="2851"/>
                    <a:pt x="21600" y="11177"/>
                    <a:pt x="21600" y="20584"/>
                  </a:cubicBezTo>
                  <a:lnTo>
                    <a:pt x="0" y="2058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445" name="AutoShape 821"/>
            <p:cNvCxnSpPr>
              <a:cxnSpLocks noChangeShapeType="1"/>
            </p:cNvCxnSpPr>
            <p:nvPr/>
          </p:nvCxnSpPr>
          <p:spPr bwMode="auto">
            <a:xfrm flipH="1">
              <a:off x="2827601" y="2318103"/>
              <a:ext cx="398132" cy="5966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7446" name="AutoShape 822"/>
            <p:cNvCxnSpPr>
              <a:cxnSpLocks noChangeShapeType="1"/>
            </p:cNvCxnSpPr>
            <p:nvPr/>
          </p:nvCxnSpPr>
          <p:spPr bwMode="auto">
            <a:xfrm flipH="1" flipV="1">
              <a:off x="2790305" y="2398472"/>
              <a:ext cx="1218" cy="26059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447" name="Arc 823"/>
            <p:cNvSpPr>
              <a:spLocks/>
            </p:cNvSpPr>
            <p:nvPr/>
          </p:nvSpPr>
          <p:spPr bwMode="auto">
            <a:xfrm rot="2747089" flipV="1">
              <a:off x="2805679" y="2260879"/>
              <a:ext cx="86458" cy="114448"/>
            </a:xfrm>
            <a:custGeom>
              <a:avLst/>
              <a:gdLst>
                <a:gd name="G0" fmla="+- 0 0 0"/>
                <a:gd name="G1" fmla="+- 10243 0 0"/>
                <a:gd name="G2" fmla="+- 21600 0 0"/>
                <a:gd name="T0" fmla="*/ 19017 w 21600"/>
                <a:gd name="T1" fmla="*/ 0 h 27986"/>
                <a:gd name="T2" fmla="*/ 12318 w 21600"/>
                <a:gd name="T3" fmla="*/ 27986 h 27986"/>
                <a:gd name="T4" fmla="*/ 0 w 21600"/>
                <a:gd name="T5" fmla="*/ 10243 h 27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986" fill="none" extrusionOk="0">
                  <a:moveTo>
                    <a:pt x="19016" y="0"/>
                  </a:moveTo>
                  <a:cubicBezTo>
                    <a:pt x="20712" y="3147"/>
                    <a:pt x="21600" y="6667"/>
                    <a:pt x="21600" y="10243"/>
                  </a:cubicBezTo>
                  <a:cubicBezTo>
                    <a:pt x="21600" y="17320"/>
                    <a:pt x="18132" y="23949"/>
                    <a:pt x="12318" y="27986"/>
                  </a:cubicBezTo>
                </a:path>
                <a:path w="21600" h="27986" stroke="0" extrusionOk="0">
                  <a:moveTo>
                    <a:pt x="19016" y="0"/>
                  </a:moveTo>
                  <a:cubicBezTo>
                    <a:pt x="20712" y="3147"/>
                    <a:pt x="21600" y="6667"/>
                    <a:pt x="21600" y="10243"/>
                  </a:cubicBezTo>
                  <a:cubicBezTo>
                    <a:pt x="21600" y="17320"/>
                    <a:pt x="18132" y="23949"/>
                    <a:pt x="12318" y="27986"/>
                  </a:cubicBezTo>
                  <a:lnTo>
                    <a:pt x="0" y="10243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sp>
          <p:nvSpPr>
            <p:cNvPr id="27448" name="Freeform 824"/>
            <p:cNvSpPr>
              <a:spLocks/>
            </p:cNvSpPr>
            <p:nvPr/>
          </p:nvSpPr>
          <p:spPr bwMode="auto">
            <a:xfrm flipH="1" flipV="1">
              <a:off x="2900652" y="1492493"/>
              <a:ext cx="590501" cy="77934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129" y="59"/>
                </a:cxn>
                <a:cxn ang="0">
                  <a:pos x="273" y="18"/>
                </a:cxn>
                <a:cxn ang="0">
                  <a:pos x="485" y="0"/>
                </a:cxn>
              </a:cxnLst>
              <a:rect l="0" t="0" r="r" b="b"/>
              <a:pathLst>
                <a:path w="485" h="64">
                  <a:moveTo>
                    <a:pt x="0" y="40"/>
                  </a:moveTo>
                  <a:cubicBezTo>
                    <a:pt x="8" y="49"/>
                    <a:pt x="120" y="59"/>
                    <a:pt x="129" y="59"/>
                  </a:cubicBezTo>
                  <a:cubicBezTo>
                    <a:pt x="211" y="64"/>
                    <a:pt x="226" y="20"/>
                    <a:pt x="273" y="18"/>
                  </a:cubicBezTo>
                  <a:cubicBezTo>
                    <a:pt x="308" y="4"/>
                    <a:pt x="485" y="33"/>
                    <a:pt x="485" y="0"/>
                  </a:cubicBez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449" name="AutoShape 825"/>
            <p:cNvCxnSpPr>
              <a:cxnSpLocks noChangeShapeType="1"/>
            </p:cNvCxnSpPr>
            <p:nvPr/>
          </p:nvCxnSpPr>
          <p:spPr bwMode="auto">
            <a:xfrm flipH="1" flipV="1">
              <a:off x="2833688" y="2378989"/>
              <a:ext cx="0" cy="26667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50" name="AutoShape 826"/>
            <p:cNvCxnSpPr>
              <a:cxnSpLocks noChangeShapeType="1"/>
            </p:cNvCxnSpPr>
            <p:nvPr/>
          </p:nvCxnSpPr>
          <p:spPr bwMode="auto">
            <a:xfrm flipH="1" flipV="1">
              <a:off x="3308524" y="1497364"/>
              <a:ext cx="9740" cy="69896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7451" name="AutoShape 827"/>
            <p:cNvCxnSpPr>
              <a:cxnSpLocks noChangeShapeType="1"/>
            </p:cNvCxnSpPr>
            <p:nvPr/>
          </p:nvCxnSpPr>
          <p:spPr bwMode="auto">
            <a:xfrm flipH="1" flipV="1">
              <a:off x="2893347" y="1548508"/>
              <a:ext cx="0" cy="7562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52" name="AutoShape 828"/>
            <p:cNvCxnSpPr>
              <a:cxnSpLocks noChangeShapeType="1"/>
            </p:cNvCxnSpPr>
            <p:nvPr/>
          </p:nvCxnSpPr>
          <p:spPr bwMode="auto">
            <a:xfrm>
              <a:off x="3482631" y="1515630"/>
              <a:ext cx="0" cy="13967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454" name="Oval 830"/>
            <p:cNvSpPr>
              <a:spLocks noChangeArrowheads="1"/>
            </p:cNvSpPr>
            <p:nvPr/>
          </p:nvSpPr>
          <p:spPr bwMode="auto">
            <a:xfrm flipH="1">
              <a:off x="2956491" y="4660043"/>
              <a:ext cx="189946" cy="18997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455" name="AutoShape 831"/>
            <p:cNvCxnSpPr>
              <a:cxnSpLocks noChangeShapeType="1"/>
            </p:cNvCxnSpPr>
            <p:nvPr/>
          </p:nvCxnSpPr>
          <p:spPr bwMode="auto">
            <a:xfrm>
              <a:off x="2971586" y="4705335"/>
              <a:ext cx="120760" cy="120779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456" name="Arc 832"/>
            <p:cNvSpPr>
              <a:spLocks/>
            </p:cNvSpPr>
            <p:nvPr/>
          </p:nvSpPr>
          <p:spPr bwMode="auto">
            <a:xfrm>
              <a:off x="2984165" y="4683947"/>
              <a:ext cx="135855" cy="13461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7796 w 43200"/>
                <a:gd name="T1" fmla="*/ 42862 h 42862"/>
                <a:gd name="T2" fmla="*/ 43200 w 43200"/>
                <a:gd name="T3" fmla="*/ 21600 h 42862"/>
                <a:gd name="T4" fmla="*/ 21600 w 43200"/>
                <a:gd name="T5" fmla="*/ 21600 h 42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2862" fill="none" extrusionOk="0">
                  <a:moveTo>
                    <a:pt x="17795" y="42862"/>
                  </a:moveTo>
                  <a:cubicBezTo>
                    <a:pt x="7497" y="41019"/>
                    <a:pt x="0" y="320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2862" stroke="0" extrusionOk="0">
                  <a:moveTo>
                    <a:pt x="17795" y="42862"/>
                  </a:moveTo>
                  <a:cubicBezTo>
                    <a:pt x="7497" y="41019"/>
                    <a:pt x="0" y="320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457" name="AutoShape 833"/>
            <p:cNvCxnSpPr>
              <a:cxnSpLocks noChangeShapeType="1"/>
            </p:cNvCxnSpPr>
            <p:nvPr/>
          </p:nvCxnSpPr>
          <p:spPr bwMode="auto">
            <a:xfrm flipH="1">
              <a:off x="2923785" y="4753144"/>
              <a:ext cx="265421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27458" name="AutoShape 834"/>
            <p:cNvCxnSpPr>
              <a:cxnSpLocks noChangeShapeType="1"/>
            </p:cNvCxnSpPr>
            <p:nvPr/>
          </p:nvCxnSpPr>
          <p:spPr bwMode="auto">
            <a:xfrm rot="16200000" flipH="1">
              <a:off x="2912443" y="4746853"/>
              <a:ext cx="265462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27459" name="AutoShape 835"/>
            <p:cNvCxnSpPr>
              <a:cxnSpLocks noChangeShapeType="1"/>
            </p:cNvCxnSpPr>
            <p:nvPr/>
          </p:nvCxnSpPr>
          <p:spPr bwMode="auto">
            <a:xfrm>
              <a:off x="3026934" y="4667592"/>
              <a:ext cx="103149" cy="10316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60" name="AutoShape 836"/>
            <p:cNvCxnSpPr>
              <a:cxnSpLocks noChangeShapeType="1"/>
            </p:cNvCxnSpPr>
            <p:nvPr/>
          </p:nvCxnSpPr>
          <p:spPr bwMode="auto">
            <a:xfrm>
              <a:off x="2999260" y="4686464"/>
              <a:ext cx="120760" cy="120779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61" name="AutoShape 837"/>
            <p:cNvCxnSpPr>
              <a:cxnSpLocks noChangeShapeType="1"/>
            </p:cNvCxnSpPr>
            <p:nvPr/>
          </p:nvCxnSpPr>
          <p:spPr bwMode="auto">
            <a:xfrm>
              <a:off x="2961523" y="4741821"/>
              <a:ext cx="103149" cy="10316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463" name="Arc 839"/>
            <p:cNvSpPr>
              <a:spLocks/>
            </p:cNvSpPr>
            <p:nvPr/>
          </p:nvSpPr>
          <p:spPr bwMode="auto">
            <a:xfrm rot="5400000" flipH="1">
              <a:off x="3178239" y="4512432"/>
              <a:ext cx="131513" cy="125405"/>
            </a:xfrm>
            <a:custGeom>
              <a:avLst/>
              <a:gdLst>
                <a:gd name="G0" fmla="+- 0 0 0"/>
                <a:gd name="G1" fmla="+- 20584 0 0"/>
                <a:gd name="G2" fmla="+- 21600 0 0"/>
                <a:gd name="T0" fmla="*/ 6548 w 21600"/>
                <a:gd name="T1" fmla="*/ 0 h 20584"/>
                <a:gd name="T2" fmla="*/ 21600 w 21600"/>
                <a:gd name="T3" fmla="*/ 20584 h 20584"/>
                <a:gd name="T4" fmla="*/ 0 w 21600"/>
                <a:gd name="T5" fmla="*/ 20584 h 20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584" fill="none" extrusionOk="0">
                  <a:moveTo>
                    <a:pt x="6547" y="0"/>
                  </a:moveTo>
                  <a:cubicBezTo>
                    <a:pt x="15512" y="2851"/>
                    <a:pt x="21600" y="11177"/>
                    <a:pt x="21600" y="20584"/>
                  </a:cubicBezTo>
                </a:path>
                <a:path w="21600" h="20584" stroke="0" extrusionOk="0">
                  <a:moveTo>
                    <a:pt x="6547" y="0"/>
                  </a:moveTo>
                  <a:cubicBezTo>
                    <a:pt x="15512" y="2851"/>
                    <a:pt x="21600" y="11177"/>
                    <a:pt x="21600" y="20584"/>
                  </a:cubicBezTo>
                  <a:lnTo>
                    <a:pt x="0" y="2058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464" name="AutoShape 840"/>
            <p:cNvCxnSpPr>
              <a:cxnSpLocks noChangeShapeType="1"/>
            </p:cNvCxnSpPr>
            <p:nvPr/>
          </p:nvCxnSpPr>
          <p:spPr bwMode="auto">
            <a:xfrm flipH="1" flipV="1">
              <a:off x="2825166" y="4452754"/>
              <a:ext cx="398132" cy="5966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27466" name="Arc 842"/>
            <p:cNvSpPr>
              <a:spLocks/>
            </p:cNvSpPr>
            <p:nvPr/>
          </p:nvSpPr>
          <p:spPr bwMode="auto">
            <a:xfrm rot="18852911">
              <a:off x="2803244" y="4448216"/>
              <a:ext cx="86458" cy="114448"/>
            </a:xfrm>
            <a:custGeom>
              <a:avLst/>
              <a:gdLst>
                <a:gd name="G0" fmla="+- 0 0 0"/>
                <a:gd name="G1" fmla="+- 10243 0 0"/>
                <a:gd name="G2" fmla="+- 21600 0 0"/>
                <a:gd name="T0" fmla="*/ 19017 w 21600"/>
                <a:gd name="T1" fmla="*/ 0 h 27986"/>
                <a:gd name="T2" fmla="*/ 12318 w 21600"/>
                <a:gd name="T3" fmla="*/ 27986 h 27986"/>
                <a:gd name="T4" fmla="*/ 0 w 21600"/>
                <a:gd name="T5" fmla="*/ 10243 h 27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986" fill="none" extrusionOk="0">
                  <a:moveTo>
                    <a:pt x="19016" y="0"/>
                  </a:moveTo>
                  <a:cubicBezTo>
                    <a:pt x="20712" y="3147"/>
                    <a:pt x="21600" y="6667"/>
                    <a:pt x="21600" y="10243"/>
                  </a:cubicBezTo>
                  <a:cubicBezTo>
                    <a:pt x="21600" y="17320"/>
                    <a:pt x="18132" y="23949"/>
                    <a:pt x="12318" y="27986"/>
                  </a:cubicBezTo>
                </a:path>
                <a:path w="21600" h="27986" stroke="0" extrusionOk="0">
                  <a:moveTo>
                    <a:pt x="19016" y="0"/>
                  </a:moveTo>
                  <a:cubicBezTo>
                    <a:pt x="20712" y="3147"/>
                    <a:pt x="21600" y="6667"/>
                    <a:pt x="21600" y="10243"/>
                  </a:cubicBezTo>
                  <a:cubicBezTo>
                    <a:pt x="21600" y="17320"/>
                    <a:pt x="18132" y="23949"/>
                    <a:pt x="12318" y="27986"/>
                  </a:cubicBezTo>
                  <a:lnTo>
                    <a:pt x="0" y="10243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sp>
          <p:nvSpPr>
            <p:cNvPr id="27467" name="Freeform 843"/>
            <p:cNvSpPr>
              <a:spLocks/>
            </p:cNvSpPr>
            <p:nvPr/>
          </p:nvSpPr>
          <p:spPr bwMode="auto">
            <a:xfrm flipH="1">
              <a:off x="2894143" y="5264969"/>
              <a:ext cx="594575" cy="73063"/>
            </a:xfrm>
            <a:custGeom>
              <a:avLst/>
              <a:gdLst>
                <a:gd name="connsiteX0" fmla="*/ 0 w 10069"/>
                <a:gd name="connsiteY0" fmla="*/ 5625 h 9375"/>
                <a:gd name="connsiteX1" fmla="*/ 2660 w 10069"/>
                <a:gd name="connsiteY1" fmla="*/ 8594 h 9375"/>
                <a:gd name="connsiteX2" fmla="*/ 5629 w 10069"/>
                <a:gd name="connsiteY2" fmla="*/ 2188 h 9375"/>
                <a:gd name="connsiteX3" fmla="*/ 10069 w 10069"/>
                <a:gd name="connsiteY3" fmla="*/ 953 h 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69" h="9375">
                  <a:moveTo>
                    <a:pt x="0" y="5625"/>
                  </a:moveTo>
                  <a:cubicBezTo>
                    <a:pt x="165" y="7031"/>
                    <a:pt x="2474" y="8594"/>
                    <a:pt x="2660" y="8594"/>
                  </a:cubicBezTo>
                  <a:cubicBezTo>
                    <a:pt x="4351" y="9375"/>
                    <a:pt x="4660" y="2500"/>
                    <a:pt x="5629" y="2188"/>
                  </a:cubicBezTo>
                  <a:cubicBezTo>
                    <a:pt x="6351" y="0"/>
                    <a:pt x="10069" y="6109"/>
                    <a:pt x="10069" y="953"/>
                  </a:cubicBez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468" name="AutoShape 844"/>
            <p:cNvCxnSpPr>
              <a:cxnSpLocks noChangeShapeType="1"/>
            </p:cNvCxnSpPr>
            <p:nvPr/>
          </p:nvCxnSpPr>
          <p:spPr bwMode="auto">
            <a:xfrm flipH="1">
              <a:off x="2831253" y="4184857"/>
              <a:ext cx="0" cy="26667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69" name="AutoShape 845"/>
            <p:cNvCxnSpPr>
              <a:cxnSpLocks noChangeShapeType="1"/>
            </p:cNvCxnSpPr>
            <p:nvPr/>
          </p:nvCxnSpPr>
          <p:spPr bwMode="auto">
            <a:xfrm flipH="1">
              <a:off x="3306089" y="4634194"/>
              <a:ext cx="9740" cy="69896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7470" name="AutoShape 846"/>
            <p:cNvCxnSpPr>
              <a:cxnSpLocks noChangeShapeType="1"/>
            </p:cNvCxnSpPr>
            <p:nvPr/>
          </p:nvCxnSpPr>
          <p:spPr bwMode="auto">
            <a:xfrm flipH="1">
              <a:off x="2890912" y="4525817"/>
              <a:ext cx="0" cy="7562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71" name="AutoShape 847"/>
            <p:cNvCxnSpPr>
              <a:cxnSpLocks noChangeShapeType="1"/>
            </p:cNvCxnSpPr>
            <p:nvPr/>
          </p:nvCxnSpPr>
          <p:spPr bwMode="auto">
            <a:xfrm>
              <a:off x="3483848" y="3909654"/>
              <a:ext cx="0" cy="140402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72" name="AutoShape 848"/>
            <p:cNvCxnSpPr>
              <a:cxnSpLocks noChangeShapeType="1"/>
            </p:cNvCxnSpPr>
            <p:nvPr/>
          </p:nvCxnSpPr>
          <p:spPr bwMode="auto">
            <a:xfrm>
              <a:off x="4453000" y="640081"/>
              <a:ext cx="0" cy="771934"/>
            </a:xfrm>
            <a:prstGeom prst="straightConnector1">
              <a:avLst/>
            </a:prstGeom>
            <a:noFill/>
            <a:ln w="57150">
              <a:solidFill>
                <a:srgbClr val="00B050"/>
              </a:solidFill>
              <a:prstDash val="sysDot"/>
              <a:round/>
              <a:headEnd/>
              <a:tailEnd type="triangle" w="med" len="lg"/>
            </a:ln>
          </p:spPr>
        </p:cxnSp>
        <p:sp>
          <p:nvSpPr>
            <p:cNvPr id="27473" name="Text Box 849"/>
            <p:cNvSpPr txBox="1">
              <a:spLocks noChangeArrowheads="1"/>
            </p:cNvSpPr>
            <p:nvPr/>
          </p:nvSpPr>
          <p:spPr bwMode="auto">
            <a:xfrm>
              <a:off x="4023009" y="553864"/>
              <a:ext cx="661117" cy="554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P</a:t>
              </a:r>
              <a:r>
                <a:rPr kumimoji="0" lang="pl-PL" sz="2000" b="0" i="1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n</a:t>
              </a:r>
              <a:endPara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874" name="Łącznik prosty 873"/>
            <p:cNvCxnSpPr/>
            <p:nvPr/>
          </p:nvCxnSpPr>
          <p:spPr>
            <a:xfrm>
              <a:off x="2702196" y="2890754"/>
              <a:ext cx="6970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upa 903"/>
            <p:cNvGrpSpPr/>
            <p:nvPr/>
          </p:nvGrpSpPr>
          <p:grpSpPr>
            <a:xfrm>
              <a:off x="3721267" y="2800545"/>
              <a:ext cx="221314" cy="129621"/>
              <a:chOff x="3721267" y="2989227"/>
              <a:chExt cx="221314" cy="129621"/>
            </a:xfrm>
          </p:grpSpPr>
          <p:cxnSp>
            <p:nvCxnSpPr>
              <p:cNvPr id="27220" name="AutoShape 596"/>
              <p:cNvCxnSpPr>
                <a:cxnSpLocks noChangeShapeType="1"/>
              </p:cNvCxnSpPr>
              <p:nvPr/>
            </p:nvCxnSpPr>
            <p:spPr bwMode="auto">
              <a:xfrm>
                <a:off x="3938756" y="2989227"/>
                <a:ext cx="1" cy="12962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222" name="AutoShape 598"/>
              <p:cNvCxnSpPr>
                <a:cxnSpLocks noChangeShapeType="1"/>
              </p:cNvCxnSpPr>
              <p:nvPr/>
            </p:nvCxnSpPr>
            <p:spPr bwMode="auto">
              <a:xfrm flipH="1">
                <a:off x="3721267" y="3005629"/>
                <a:ext cx="219264" cy="1636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81" name="Łącznik prosty 880"/>
              <p:cNvCxnSpPr/>
              <p:nvPr/>
            </p:nvCxnSpPr>
            <p:spPr>
              <a:xfrm flipH="1">
                <a:off x="3727307" y="3009729"/>
                <a:ext cx="41005" cy="41005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3" name="Łącznik prosty 882"/>
              <p:cNvCxnSpPr/>
              <p:nvPr/>
            </p:nvCxnSpPr>
            <p:spPr>
              <a:xfrm flipH="1">
                <a:off x="3731408" y="3001528"/>
                <a:ext cx="77908" cy="7790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5" name="Łącznik prosty 884"/>
              <p:cNvCxnSpPr/>
              <p:nvPr/>
            </p:nvCxnSpPr>
            <p:spPr>
              <a:xfrm flipH="1">
                <a:off x="3739609" y="3005629"/>
                <a:ext cx="102511" cy="10251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6" name="Łącznik prosty 885"/>
              <p:cNvCxnSpPr/>
              <p:nvPr/>
            </p:nvCxnSpPr>
            <p:spPr>
              <a:xfrm flipH="1">
                <a:off x="3768996" y="3014513"/>
                <a:ext cx="102511" cy="10251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7" name="Łącznik prosty 886"/>
              <p:cNvCxnSpPr/>
              <p:nvPr/>
            </p:nvCxnSpPr>
            <p:spPr>
              <a:xfrm flipH="1">
                <a:off x="3806583" y="3015197"/>
                <a:ext cx="102511" cy="10251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8" name="Łącznik prosty 887"/>
              <p:cNvCxnSpPr/>
              <p:nvPr/>
            </p:nvCxnSpPr>
            <p:spPr>
              <a:xfrm flipH="1">
                <a:off x="3840070" y="3011781"/>
                <a:ext cx="102511" cy="10251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9" name="Łącznik prosty 888"/>
              <p:cNvCxnSpPr/>
              <p:nvPr/>
            </p:nvCxnSpPr>
            <p:spPr>
              <a:xfrm flipH="1">
                <a:off x="3881758" y="3063035"/>
                <a:ext cx="51940" cy="5194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239" name="AutoShape 615"/>
            <p:cNvCxnSpPr>
              <a:cxnSpLocks noChangeShapeType="1"/>
            </p:cNvCxnSpPr>
            <p:nvPr/>
          </p:nvCxnSpPr>
          <p:spPr bwMode="auto">
            <a:xfrm rot="16200000" flipH="1">
              <a:off x="3955354" y="3823201"/>
              <a:ext cx="0" cy="5235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08" name="Łącznik prosty 907"/>
            <p:cNvCxnSpPr/>
            <p:nvPr/>
          </p:nvCxnSpPr>
          <p:spPr>
            <a:xfrm flipH="1">
              <a:off x="3727991" y="3908349"/>
              <a:ext cx="41005" cy="4100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9" name="Łącznik prosty 908"/>
            <p:cNvCxnSpPr/>
            <p:nvPr/>
          </p:nvCxnSpPr>
          <p:spPr>
            <a:xfrm flipH="1">
              <a:off x="3736192" y="3900148"/>
              <a:ext cx="77908" cy="7790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0" name="Łącznik prosty 909"/>
            <p:cNvCxnSpPr/>
            <p:nvPr/>
          </p:nvCxnSpPr>
          <p:spPr>
            <a:xfrm flipH="1">
              <a:off x="3744393" y="3904249"/>
              <a:ext cx="102511" cy="10251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1" name="Łącznik prosty 910"/>
            <p:cNvCxnSpPr/>
            <p:nvPr/>
          </p:nvCxnSpPr>
          <p:spPr>
            <a:xfrm flipH="1">
              <a:off x="3773780" y="3913133"/>
              <a:ext cx="102511" cy="10251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2" name="Łącznik prosty 911"/>
            <p:cNvCxnSpPr/>
            <p:nvPr/>
          </p:nvCxnSpPr>
          <p:spPr>
            <a:xfrm flipH="1">
              <a:off x="3807267" y="3909717"/>
              <a:ext cx="102511" cy="10251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3" name="Łącznik prosty 912"/>
            <p:cNvCxnSpPr/>
            <p:nvPr/>
          </p:nvCxnSpPr>
          <p:spPr>
            <a:xfrm flipH="1">
              <a:off x="3848955" y="3925436"/>
              <a:ext cx="87475" cy="8747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4" name="Łącznik prosty 913"/>
            <p:cNvCxnSpPr/>
            <p:nvPr/>
          </p:nvCxnSpPr>
          <p:spPr>
            <a:xfrm flipH="1">
              <a:off x="3886542" y="3961655"/>
              <a:ext cx="51940" cy="519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055" name="Rectangle 431"/>
            <p:cNvSpPr>
              <a:spLocks noChangeArrowheads="1"/>
            </p:cNvSpPr>
            <p:nvPr/>
          </p:nvSpPr>
          <p:spPr bwMode="auto">
            <a:xfrm>
              <a:off x="2472853" y="3010982"/>
              <a:ext cx="490664" cy="80247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182" name="AutoShape 558"/>
            <p:cNvCxnSpPr>
              <a:cxnSpLocks noChangeShapeType="1"/>
            </p:cNvCxnSpPr>
            <p:nvPr/>
          </p:nvCxnSpPr>
          <p:spPr bwMode="auto">
            <a:xfrm>
              <a:off x="1190026" y="3421351"/>
              <a:ext cx="6897294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962" name="Łącznik prosty 961"/>
            <p:cNvCxnSpPr/>
            <p:nvPr/>
          </p:nvCxnSpPr>
          <p:spPr>
            <a:xfrm>
              <a:off x="7171684" y="4161895"/>
              <a:ext cx="69707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6" name="AutoShape 214"/>
            <p:cNvCxnSpPr>
              <a:cxnSpLocks noChangeShapeType="1"/>
            </p:cNvCxnSpPr>
            <p:nvPr/>
          </p:nvCxnSpPr>
          <p:spPr bwMode="auto">
            <a:xfrm flipV="1">
              <a:off x="7573883" y="3868386"/>
              <a:ext cx="53571" cy="5357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87" name="AutoShape 215"/>
            <p:cNvCxnSpPr>
              <a:cxnSpLocks noChangeShapeType="1"/>
            </p:cNvCxnSpPr>
            <p:nvPr/>
          </p:nvCxnSpPr>
          <p:spPr bwMode="auto">
            <a:xfrm flipV="1">
              <a:off x="7292634" y="3813588"/>
              <a:ext cx="120535" cy="12055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88" name="AutoShape 216"/>
            <p:cNvCxnSpPr>
              <a:cxnSpLocks noChangeShapeType="1"/>
            </p:cNvCxnSpPr>
            <p:nvPr/>
          </p:nvCxnSpPr>
          <p:spPr bwMode="auto">
            <a:xfrm flipV="1">
              <a:off x="7337682" y="3813588"/>
              <a:ext cx="120535" cy="12055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90" name="AutoShape 226"/>
            <p:cNvCxnSpPr>
              <a:cxnSpLocks noChangeShapeType="1"/>
            </p:cNvCxnSpPr>
            <p:nvPr/>
          </p:nvCxnSpPr>
          <p:spPr bwMode="auto">
            <a:xfrm flipV="1">
              <a:off x="7274371" y="3808718"/>
              <a:ext cx="53571" cy="5357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91" name="AutoShape 227"/>
            <p:cNvCxnSpPr>
              <a:cxnSpLocks noChangeShapeType="1"/>
            </p:cNvCxnSpPr>
            <p:nvPr/>
          </p:nvCxnSpPr>
          <p:spPr bwMode="auto">
            <a:xfrm flipV="1">
              <a:off x="7268283" y="3808718"/>
              <a:ext cx="102272" cy="10715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94" name="AutoShape 230"/>
            <p:cNvCxnSpPr>
              <a:cxnSpLocks noChangeShapeType="1"/>
            </p:cNvCxnSpPr>
            <p:nvPr/>
          </p:nvCxnSpPr>
          <p:spPr bwMode="auto">
            <a:xfrm flipV="1">
              <a:off x="7491090" y="3813589"/>
              <a:ext cx="101055" cy="10228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95" name="AutoShape 231"/>
            <p:cNvCxnSpPr>
              <a:cxnSpLocks noChangeShapeType="1"/>
            </p:cNvCxnSpPr>
            <p:nvPr/>
          </p:nvCxnSpPr>
          <p:spPr bwMode="auto">
            <a:xfrm flipV="1">
              <a:off x="7523964" y="3842711"/>
              <a:ext cx="84112" cy="8412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96" name="AutoShape 239"/>
            <p:cNvCxnSpPr>
              <a:cxnSpLocks noChangeShapeType="1"/>
            </p:cNvCxnSpPr>
            <p:nvPr/>
          </p:nvCxnSpPr>
          <p:spPr bwMode="auto">
            <a:xfrm flipH="1">
              <a:off x="7604321" y="3917095"/>
              <a:ext cx="18263" cy="1095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99" name="Łącznik prosty 698"/>
            <p:cNvCxnSpPr/>
            <p:nvPr/>
          </p:nvCxnSpPr>
          <p:spPr>
            <a:xfrm>
              <a:off x="3173379" y="4284296"/>
              <a:ext cx="0" cy="2168755"/>
            </a:xfrm>
            <a:prstGeom prst="line">
              <a:avLst/>
            </a:prstGeom>
            <a:ln w="635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1" name="Łącznik prosty 700"/>
            <p:cNvCxnSpPr/>
            <p:nvPr/>
          </p:nvCxnSpPr>
          <p:spPr>
            <a:xfrm>
              <a:off x="3970859" y="4452754"/>
              <a:ext cx="0" cy="115121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5" name="Łącznik prosty 704"/>
            <p:cNvCxnSpPr/>
            <p:nvPr/>
          </p:nvCxnSpPr>
          <p:spPr>
            <a:xfrm>
              <a:off x="4490743" y="4649326"/>
              <a:ext cx="0" cy="1268148"/>
            </a:xfrm>
            <a:prstGeom prst="line">
              <a:avLst/>
            </a:prstGeom>
            <a:ln w="635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7" name="Łącznik prosty ze strzałką 706"/>
            <p:cNvCxnSpPr/>
            <p:nvPr/>
          </p:nvCxnSpPr>
          <p:spPr>
            <a:xfrm>
              <a:off x="3173379" y="5525588"/>
              <a:ext cx="810873" cy="0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9" name="Łącznik prosty ze strzałką 708"/>
            <p:cNvCxnSpPr/>
            <p:nvPr/>
          </p:nvCxnSpPr>
          <p:spPr>
            <a:xfrm>
              <a:off x="3173379" y="5878285"/>
              <a:ext cx="1321017" cy="0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0" name="Łącznik prosty 709"/>
            <p:cNvCxnSpPr/>
            <p:nvPr/>
          </p:nvCxnSpPr>
          <p:spPr>
            <a:xfrm>
              <a:off x="7451800" y="4225042"/>
              <a:ext cx="0" cy="2168755"/>
            </a:xfrm>
            <a:prstGeom prst="line">
              <a:avLst/>
            </a:prstGeom>
            <a:ln w="635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2" name="Łącznik prosty ze strzałką 711"/>
            <p:cNvCxnSpPr/>
            <p:nvPr/>
          </p:nvCxnSpPr>
          <p:spPr>
            <a:xfrm>
              <a:off x="3173379" y="6247311"/>
              <a:ext cx="4284838" cy="0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4" name="pole tekstowe 713"/>
            <p:cNvSpPr txBox="1"/>
            <p:nvPr/>
          </p:nvSpPr>
          <p:spPr>
            <a:xfrm>
              <a:off x="6093127" y="3035336"/>
              <a:ext cx="425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/>
                <a:t>D</a:t>
              </a:r>
              <a:endParaRPr lang="pl-PL" sz="2000" i="1" dirty="0"/>
            </a:p>
          </p:txBody>
        </p:sp>
        <p:sp>
          <p:nvSpPr>
            <p:cNvPr id="715" name="pole tekstowe 714"/>
            <p:cNvSpPr txBox="1"/>
            <p:nvPr/>
          </p:nvSpPr>
          <p:spPr>
            <a:xfrm>
              <a:off x="3567426" y="5164667"/>
              <a:ext cx="425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/>
                <a:t>s</a:t>
              </a:r>
              <a:endParaRPr lang="pl-PL" sz="2000" i="1" dirty="0"/>
            </a:p>
          </p:txBody>
        </p:sp>
        <p:sp>
          <p:nvSpPr>
            <p:cNvPr id="716" name="pole tekstowe 715"/>
            <p:cNvSpPr txBox="1"/>
            <p:nvPr/>
          </p:nvSpPr>
          <p:spPr>
            <a:xfrm>
              <a:off x="3972077" y="5517364"/>
              <a:ext cx="425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/>
                <a:t>l</a:t>
              </a:r>
              <a:endParaRPr lang="pl-PL" sz="2000" i="1" dirty="0"/>
            </a:p>
          </p:txBody>
        </p:sp>
        <p:sp>
          <p:nvSpPr>
            <p:cNvPr id="717" name="pole tekstowe 716"/>
            <p:cNvSpPr txBox="1"/>
            <p:nvPr/>
          </p:nvSpPr>
          <p:spPr>
            <a:xfrm>
              <a:off x="5377181" y="5852159"/>
              <a:ext cx="425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/>
                <a:t>L</a:t>
              </a:r>
              <a:endParaRPr lang="pl-PL" sz="2000" i="1" dirty="0"/>
            </a:p>
          </p:txBody>
        </p:sp>
        <p:cxnSp>
          <p:nvCxnSpPr>
            <p:cNvPr id="719" name="Łącznik prosty 718"/>
            <p:cNvCxnSpPr/>
            <p:nvPr/>
          </p:nvCxnSpPr>
          <p:spPr>
            <a:xfrm>
              <a:off x="4925400" y="2926294"/>
              <a:ext cx="451781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" name="Łącznik prosty 719"/>
            <p:cNvCxnSpPr/>
            <p:nvPr/>
          </p:nvCxnSpPr>
          <p:spPr>
            <a:xfrm>
              <a:off x="4934107" y="3901663"/>
              <a:ext cx="451781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2" name="Łącznik prosty ze strzałką 721"/>
            <p:cNvCxnSpPr/>
            <p:nvPr/>
          </p:nvCxnSpPr>
          <p:spPr>
            <a:xfrm>
              <a:off x="5351055" y="2926294"/>
              <a:ext cx="0" cy="979234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3" name="pole tekstowe 722"/>
            <p:cNvSpPr txBox="1"/>
            <p:nvPr/>
          </p:nvSpPr>
          <p:spPr>
            <a:xfrm>
              <a:off x="5086486" y="3047513"/>
              <a:ext cx="425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/>
                <a:t>d</a:t>
              </a:r>
              <a:endParaRPr lang="pl-PL" sz="2000" i="1" dirty="0"/>
            </a:p>
          </p:txBody>
        </p:sp>
        <p:cxnSp>
          <p:nvCxnSpPr>
            <p:cNvPr id="725" name="Łącznik prosty ze strzałką 724"/>
            <p:cNvCxnSpPr/>
            <p:nvPr/>
          </p:nvCxnSpPr>
          <p:spPr>
            <a:xfrm>
              <a:off x="6400800" y="2808745"/>
              <a:ext cx="0" cy="1216592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6" name="Elipsa 725"/>
            <p:cNvSpPr/>
            <p:nvPr/>
          </p:nvSpPr>
          <p:spPr>
            <a:xfrm>
              <a:off x="4666846" y="3655152"/>
              <a:ext cx="456642" cy="456642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27" name="pole tekstowe 726"/>
            <p:cNvSpPr txBox="1"/>
            <p:nvPr/>
          </p:nvSpPr>
          <p:spPr>
            <a:xfrm>
              <a:off x="5477329" y="4536037"/>
              <a:ext cx="425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/>
                <a:t>a</a:t>
              </a:r>
              <a:endParaRPr lang="pl-PL" sz="2000" i="1" dirty="0"/>
            </a:p>
          </p:txBody>
        </p:sp>
        <p:cxnSp>
          <p:nvCxnSpPr>
            <p:cNvPr id="729" name="Łącznik prosty 728"/>
            <p:cNvCxnSpPr>
              <a:stCxn id="726" idx="5"/>
            </p:cNvCxnSpPr>
            <p:nvPr/>
          </p:nvCxnSpPr>
          <p:spPr>
            <a:xfrm>
              <a:off x="5056614" y="4044920"/>
              <a:ext cx="472967" cy="62076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48</a:t>
            </a:fld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82880" y="195943"/>
            <a:ext cx="881824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smtClean="0"/>
              <a:t>    Bęben wciągarki linowej jest napędzany silnikiem elektrycznym poprzez dwustopniową przekładnię zębatą, pokazaną na rysunku. Zęby pierwszego stopnia są proste, a drugiego – skośne. Podnoszone ładunki mają zbliżoną masę i dlatego maksymalny moment obrotowy na wałku silnika (w chwili uruchomienia wciągarki) jest w przybliżeniu jednakowy w każdym cyklu podnoszenia i wynosi </a:t>
            </a:r>
            <a:r>
              <a:rPr lang="pl-PL" sz="1800" i="1" dirty="0" smtClean="0"/>
              <a:t>M</a:t>
            </a:r>
            <a:r>
              <a:rPr lang="pl-PL" sz="1800" baseline="-25000" dirty="0" smtClean="0"/>
              <a:t>1</a:t>
            </a:r>
            <a:r>
              <a:rPr lang="pl-PL" sz="1800" dirty="0" smtClean="0"/>
              <a:t> . Gdy ładunek nie jest podczepiony do liny, wtedy moment obrotowy obciążający ten wałek można przyjąć równy zero.              </a:t>
            </a:r>
          </a:p>
          <a:p>
            <a:pPr algn="just"/>
            <a:r>
              <a:rPr lang="pl-PL" sz="1800" dirty="0" smtClean="0"/>
              <a:t>    Przewidywana liczba podnoszeń ładunków jest duża (około 10</a:t>
            </a:r>
            <a:r>
              <a:rPr lang="pl-PL" sz="1800" baseline="30000" dirty="0" smtClean="0"/>
              <a:t>5</a:t>
            </a:r>
            <a:r>
              <a:rPr lang="pl-PL" sz="1800" dirty="0" smtClean="0"/>
              <a:t>÷10</a:t>
            </a:r>
            <a:r>
              <a:rPr lang="pl-PL" sz="1800" baseline="30000" dirty="0" smtClean="0"/>
              <a:t>6</a:t>
            </a:r>
            <a:r>
              <a:rPr lang="pl-PL" sz="1800" dirty="0" smtClean="0"/>
              <a:t>). Całkowita siła poprzeczna oddziaływania koła zębatego 2 na koło zębate 1 wynosi </a:t>
            </a:r>
            <a:r>
              <a:rPr lang="pl-PL" sz="1800" i="1" dirty="0" smtClean="0"/>
              <a:t>P</a:t>
            </a:r>
            <a:r>
              <a:rPr lang="pl-PL" sz="1800" i="1" baseline="-25000" dirty="0" smtClean="0"/>
              <a:t>n</a:t>
            </a:r>
            <a:r>
              <a:rPr lang="pl-PL" sz="1800" dirty="0" smtClean="0"/>
              <a:t>  i wynika z przepływu mocy potrzebnej do podnoszenia ładunku. Wałek, na którym jest osadzone koło zębate 1, wykonany jest ze stali niestopowej C40 ulepszonej cieplnie. Średnica tego wałka pasowana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1800" dirty="0" smtClean="0"/>
              <a:t>w otworze koła zębatego, określona na podstawie wstępnych obliczeń, wynosi </a:t>
            </a:r>
            <a:r>
              <a:rPr lang="pl-PL" sz="1800" i="1" dirty="0" smtClean="0"/>
              <a:t>d. </a:t>
            </a:r>
            <a:r>
              <a:rPr lang="pl-PL" sz="1800" dirty="0" smtClean="0"/>
              <a:t>Promień przejścia tej średnicy w średnicę  </a:t>
            </a:r>
            <a:r>
              <a:rPr lang="pl-PL" sz="1800" i="1" dirty="0" smtClean="0"/>
              <a:t>D </a:t>
            </a:r>
            <a:r>
              <a:rPr lang="pl-PL" sz="1800" dirty="0" smtClean="0"/>
              <a:t>wynosi </a:t>
            </a:r>
            <a:r>
              <a:rPr lang="el-GR" sz="1800" dirty="0" smtClean="0"/>
              <a:t>ρ</a:t>
            </a:r>
            <a:r>
              <a:rPr lang="pl-PL" sz="1800" dirty="0" smtClean="0"/>
              <a:t>. Przewiduje się również szlifowanie powierzchni tej części wałka na </a:t>
            </a:r>
            <a:r>
              <a:rPr lang="pl-PL" sz="1800" i="1" dirty="0" smtClean="0"/>
              <a:t>R</a:t>
            </a:r>
            <a:r>
              <a:rPr lang="pl-PL" sz="1800" i="1" baseline="-25000" dirty="0" smtClean="0"/>
              <a:t>a</a:t>
            </a:r>
            <a:r>
              <a:rPr lang="pl-PL" sz="1800" dirty="0" smtClean="0"/>
              <a:t> = 5 </a:t>
            </a:r>
            <a:r>
              <a:rPr lang="pl-PL" sz="1800" dirty="0" err="1" smtClean="0"/>
              <a:t>μm</a:t>
            </a:r>
            <a:r>
              <a:rPr lang="pl-PL" sz="1800" dirty="0" smtClean="0"/>
              <a:t>. </a:t>
            </a:r>
          </a:p>
          <a:p>
            <a:r>
              <a:rPr lang="pl-PL" sz="1800" dirty="0" smtClean="0"/>
              <a:t>     Należy sprawdzić, czy ustalona wstępnie średnica </a:t>
            </a:r>
            <a:r>
              <a:rPr lang="pl-PL" sz="1800" i="1" dirty="0" smtClean="0"/>
              <a:t>d</a:t>
            </a:r>
            <a:r>
              <a:rPr lang="pl-PL" sz="1800" dirty="0" smtClean="0"/>
              <a:t>  we fragmencie </a:t>
            </a:r>
            <a:r>
              <a:rPr lang="pl-PL" sz="1800" i="1" dirty="0" smtClean="0"/>
              <a:t>a </a:t>
            </a:r>
            <a:r>
              <a:rPr lang="pl-PL" sz="1800" dirty="0" smtClean="0"/>
              <a:t>wałka jest wystarczająca ze względu na wytrzymałość zmęczeniową. Obliczenia należy przeprowadzić w dwóch wersjach, stosując  dwa poziomy niezawodności  właściwości zmęczeniowych wałka, mianowicie </a:t>
            </a:r>
            <a:r>
              <a:rPr lang="pl-PL" sz="1800" i="1" dirty="0" err="1" smtClean="0"/>
              <a:t>r</a:t>
            </a:r>
            <a:r>
              <a:rPr lang="pl-PL" sz="1800" dirty="0" smtClean="0"/>
              <a:t> = 0,50 i drugi, zwiększający pewność obliczeń, </a:t>
            </a:r>
            <a:r>
              <a:rPr lang="pl-PL" sz="1800" i="1" dirty="0" err="1" smtClean="0"/>
              <a:t>r</a:t>
            </a:r>
            <a:r>
              <a:rPr lang="pl-PL" sz="1800" dirty="0" smtClean="0"/>
              <a:t> = 0,98. </a:t>
            </a:r>
          </a:p>
          <a:p>
            <a:r>
              <a:rPr lang="pl-PL" sz="1800" dirty="0" smtClean="0"/>
              <a:t>     Pozostałe dane: </a:t>
            </a:r>
            <a:r>
              <a:rPr lang="pl-PL" sz="1800" i="1" dirty="0" smtClean="0"/>
              <a:t>M</a:t>
            </a:r>
            <a:r>
              <a:rPr lang="pl-PL" sz="1800" baseline="-25000" dirty="0" smtClean="0"/>
              <a:t>1</a:t>
            </a:r>
            <a:r>
              <a:rPr lang="pl-PL" sz="1800" dirty="0" smtClean="0"/>
              <a:t> = 200 </a:t>
            </a:r>
            <a:r>
              <a:rPr lang="pl-PL" sz="1800" dirty="0" err="1" smtClean="0"/>
              <a:t>N·m</a:t>
            </a:r>
            <a:r>
              <a:rPr lang="pl-PL" sz="1800" dirty="0" smtClean="0"/>
              <a:t>, </a:t>
            </a:r>
            <a:r>
              <a:rPr lang="pl-PL" sz="1800" i="1" dirty="0" smtClean="0"/>
              <a:t>P</a:t>
            </a:r>
            <a:r>
              <a:rPr lang="pl-PL" sz="1800" i="1" baseline="-25000" dirty="0" smtClean="0"/>
              <a:t>n</a:t>
            </a:r>
            <a:r>
              <a:rPr lang="pl-PL" sz="1800" dirty="0" smtClean="0"/>
              <a:t> = 4,4 </a:t>
            </a:r>
            <a:r>
              <a:rPr lang="pl-PL" sz="1800" dirty="0" err="1" smtClean="0"/>
              <a:t>kN</a:t>
            </a:r>
            <a:r>
              <a:rPr lang="pl-PL" sz="1800" dirty="0" smtClean="0"/>
              <a:t>, </a:t>
            </a:r>
            <a:r>
              <a:rPr lang="pl-PL" sz="1800" i="1" dirty="0" smtClean="0"/>
              <a:t>d</a:t>
            </a:r>
            <a:r>
              <a:rPr lang="pl-PL" sz="1800" dirty="0" smtClean="0"/>
              <a:t> = 45 mm, </a:t>
            </a:r>
            <a:r>
              <a:rPr lang="pl-PL" sz="1800" i="1" dirty="0" smtClean="0"/>
              <a:t>D</a:t>
            </a:r>
            <a:r>
              <a:rPr lang="pl-PL" sz="1800" dirty="0" smtClean="0"/>
              <a:t> = 50 mm, </a:t>
            </a:r>
            <a:r>
              <a:rPr lang="el-GR" sz="1800" dirty="0" smtClean="0"/>
              <a:t>ρ</a:t>
            </a:r>
            <a:r>
              <a:rPr lang="pl-PL" sz="1800" dirty="0" smtClean="0"/>
              <a:t> = 1 mm, </a:t>
            </a:r>
            <a:r>
              <a:rPr lang="pl-PL" sz="1800" i="1" dirty="0" smtClean="0"/>
              <a:t>L</a:t>
            </a:r>
            <a:r>
              <a:rPr lang="pl-PL" sz="1800" dirty="0" smtClean="0"/>
              <a:t> = 190 mm, </a:t>
            </a:r>
            <a:r>
              <a:rPr lang="pl-PL" sz="1800" i="1" dirty="0" smtClean="0"/>
              <a:t>l</a:t>
            </a:r>
            <a:r>
              <a:rPr lang="pl-PL" sz="1800" dirty="0" smtClean="0"/>
              <a:t> = 60 mm, </a:t>
            </a:r>
            <a:r>
              <a:rPr lang="pl-PL" sz="1800" i="1" dirty="0" smtClean="0"/>
              <a:t>s</a:t>
            </a:r>
            <a:r>
              <a:rPr lang="pl-PL" sz="1800" dirty="0" smtClean="0"/>
              <a:t> = 40 mm, </a:t>
            </a:r>
            <a:r>
              <a:rPr lang="pl-PL" sz="1800" i="1" dirty="0" err="1" smtClean="0"/>
              <a:t>R</a:t>
            </a:r>
            <a:r>
              <a:rPr lang="pl-PL" sz="1800" i="1" baseline="-25000" dirty="0" err="1" smtClean="0"/>
              <a:t>m</a:t>
            </a:r>
            <a:r>
              <a:rPr lang="pl-PL" sz="1800" i="1" dirty="0" smtClean="0"/>
              <a:t> = </a:t>
            </a:r>
            <a:r>
              <a:rPr lang="pl-PL" sz="1800" dirty="0" smtClean="0"/>
              <a:t>600 </a:t>
            </a:r>
            <a:r>
              <a:rPr lang="pl-PL" sz="1800" dirty="0" err="1" smtClean="0"/>
              <a:t>MPa</a:t>
            </a:r>
            <a:r>
              <a:rPr lang="pl-PL" sz="1800" dirty="0" smtClean="0"/>
              <a:t>, </a:t>
            </a:r>
            <a:r>
              <a:rPr lang="pl-PL" sz="1800" i="1" dirty="0" smtClean="0"/>
              <a:t>R</a:t>
            </a:r>
            <a:r>
              <a:rPr lang="pl-PL" sz="1800" i="1" baseline="-25000" dirty="0" smtClean="0"/>
              <a:t>e</a:t>
            </a:r>
            <a:r>
              <a:rPr lang="pl-PL" sz="1800" i="1" dirty="0" smtClean="0"/>
              <a:t> = </a:t>
            </a:r>
            <a:r>
              <a:rPr lang="pl-PL" sz="1800" dirty="0" smtClean="0"/>
              <a:t>350 </a:t>
            </a:r>
            <a:r>
              <a:rPr lang="pl-PL" sz="1800" dirty="0" err="1" smtClean="0"/>
              <a:t>MPa</a:t>
            </a:r>
            <a:r>
              <a:rPr lang="pl-PL" sz="1800" dirty="0" smtClean="0"/>
              <a:t>. </a:t>
            </a:r>
            <a:endParaRPr lang="pl-PL" dirty="0"/>
          </a:p>
        </p:txBody>
      </p:sp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18" name="Grupa 17"/>
          <p:cNvGrpSpPr/>
          <p:nvPr/>
        </p:nvGrpSpPr>
        <p:grpSpPr>
          <a:xfrm>
            <a:off x="130629" y="5721074"/>
            <a:ext cx="8425542" cy="1015663"/>
            <a:chOff x="182881" y="5551255"/>
            <a:chExt cx="8425542" cy="1015663"/>
          </a:xfrm>
        </p:grpSpPr>
        <p:sp>
          <p:nvSpPr>
            <p:cNvPr id="5" name="pole tekstowe 4"/>
            <p:cNvSpPr txBox="1"/>
            <p:nvPr/>
          </p:nvSpPr>
          <p:spPr>
            <a:xfrm>
              <a:off x="182881" y="5551255"/>
              <a:ext cx="8425542" cy="1015663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l-GR" sz="2000" dirty="0" smtClean="0"/>
                <a:t>α</a:t>
              </a:r>
              <a:r>
                <a:rPr lang="pl-PL" sz="2000" i="1" baseline="-25000" dirty="0" smtClean="0"/>
                <a:t>k</a:t>
              </a:r>
              <a:r>
                <a:rPr lang="pl-PL" sz="2000" i="1" dirty="0" smtClean="0"/>
                <a:t> = </a:t>
              </a:r>
              <a:r>
                <a:rPr lang="pl-PL" sz="2000" dirty="0" smtClean="0"/>
                <a:t>2,4,  </a:t>
              </a:r>
              <a:r>
                <a:rPr lang="el-GR" sz="2000" dirty="0" smtClean="0"/>
                <a:t>η</a:t>
              </a:r>
              <a:r>
                <a:rPr lang="pl-PL" sz="2000" i="1" baseline="-25000" dirty="0" smtClean="0"/>
                <a:t>k</a:t>
              </a:r>
              <a:r>
                <a:rPr lang="pl-PL" sz="2000" i="1" dirty="0" smtClean="0"/>
                <a:t> = </a:t>
              </a:r>
              <a:r>
                <a:rPr lang="pl-PL" sz="2000" dirty="0" smtClean="0"/>
                <a:t>0,72,        </a:t>
              </a:r>
              <a:r>
                <a:rPr lang="el-GR" sz="2000" dirty="0" smtClean="0"/>
                <a:t>β</a:t>
              </a:r>
              <a:r>
                <a:rPr lang="pl-PL" sz="2000" i="1" baseline="-25000" dirty="0" smtClean="0"/>
                <a:t>k </a:t>
              </a:r>
              <a:r>
                <a:rPr lang="pl-PL" sz="2000" i="1" dirty="0" smtClean="0"/>
                <a:t>= </a:t>
              </a:r>
              <a:r>
                <a:rPr lang="pl-PL" sz="2000" dirty="0" smtClean="0"/>
                <a:t>2     </a:t>
              </a:r>
              <a:r>
                <a:rPr lang="el-GR" sz="2000" dirty="0" smtClean="0"/>
                <a:t>σ</a:t>
              </a:r>
              <a:r>
                <a:rPr lang="pl-PL" sz="2000" baseline="-25000" dirty="0" smtClean="0"/>
                <a:t>max</a:t>
              </a:r>
              <a:r>
                <a:rPr lang="pl-PL" sz="2000" dirty="0" smtClean="0"/>
                <a:t> = 17 </a:t>
              </a:r>
              <a:r>
                <a:rPr lang="pl-PL" sz="2000" dirty="0" err="1" smtClean="0"/>
                <a:t>MPa</a:t>
              </a:r>
              <a:r>
                <a:rPr lang="pl-PL" sz="2000" dirty="0" smtClean="0"/>
                <a:t>,  </a:t>
              </a:r>
              <a:r>
                <a:rPr lang="pl-PL" sz="2000" i="1" dirty="0" err="1" smtClean="0"/>
                <a:t>Z</a:t>
              </a:r>
              <a:r>
                <a:rPr lang="pl-PL" sz="2000" i="1" baseline="-25000" dirty="0" err="1" smtClean="0"/>
                <a:t>go</a:t>
              </a:r>
              <a:r>
                <a:rPr lang="pl-PL" sz="2000" i="1" dirty="0" smtClean="0"/>
                <a:t> ≈ </a:t>
              </a:r>
              <a:r>
                <a:rPr lang="pl-PL" sz="2000" dirty="0" smtClean="0"/>
                <a:t>0,45</a:t>
              </a:r>
              <a:r>
                <a:rPr lang="pl-PL" sz="2000" i="1" dirty="0" smtClean="0"/>
                <a:t>R</a:t>
              </a:r>
              <a:r>
                <a:rPr lang="pl-PL" sz="2000" i="1" baseline="-25000" dirty="0" smtClean="0"/>
                <a:t>m</a:t>
              </a:r>
              <a:r>
                <a:rPr lang="pl-PL" sz="2000" i="1" dirty="0" smtClean="0"/>
                <a:t> = </a:t>
              </a:r>
              <a:r>
                <a:rPr lang="pl-PL" sz="2000" dirty="0" smtClean="0"/>
                <a:t>270 </a:t>
              </a:r>
              <a:r>
                <a:rPr lang="pl-PL" sz="2000" dirty="0" err="1" smtClean="0"/>
                <a:t>MPa</a:t>
              </a:r>
              <a:endParaRPr lang="pl-PL" sz="2000" dirty="0" smtClean="0"/>
            </a:p>
            <a:p>
              <a:r>
                <a:rPr lang="el-GR" sz="2000" dirty="0" smtClean="0"/>
                <a:t>β</a:t>
              </a:r>
              <a:r>
                <a:rPr lang="pl-PL" sz="2000" i="1" baseline="-25000" dirty="0" smtClean="0"/>
                <a:t>p </a:t>
              </a:r>
              <a:r>
                <a:rPr lang="pl-PL" sz="2000" i="1" dirty="0" smtClean="0"/>
                <a:t>= </a:t>
              </a:r>
              <a:r>
                <a:rPr lang="pl-PL" sz="2000" dirty="0" smtClean="0"/>
                <a:t>1,1, </a:t>
              </a:r>
              <a:r>
                <a:rPr lang="el-GR" sz="2000" dirty="0" smtClean="0"/>
                <a:t>ε</a:t>
              </a:r>
              <a:r>
                <a:rPr lang="pl-PL" sz="2000" i="1" baseline="-25000" dirty="0" smtClean="0"/>
                <a:t>w</a:t>
              </a:r>
              <a:r>
                <a:rPr lang="pl-PL" sz="2000" i="1" dirty="0" smtClean="0"/>
                <a:t> = </a:t>
              </a:r>
              <a:r>
                <a:rPr lang="pl-PL" sz="2000" dirty="0" smtClean="0"/>
                <a:t>0,80.                       </a:t>
              </a:r>
              <a:r>
                <a:rPr lang="el-GR" sz="2000" dirty="0" smtClean="0"/>
                <a:t>σ</a:t>
              </a:r>
              <a:r>
                <a:rPr lang="pl-PL" sz="2000" baseline="-25000" dirty="0" err="1" smtClean="0"/>
                <a:t>max</a:t>
              </a:r>
              <a:r>
                <a:rPr lang="pl-PL" sz="2000" i="1" baseline="-25000" dirty="0" err="1" smtClean="0"/>
                <a:t>k</a:t>
              </a:r>
              <a:r>
                <a:rPr lang="pl-PL" sz="2000" dirty="0" smtClean="0"/>
                <a:t> = 47 </a:t>
              </a:r>
              <a:r>
                <a:rPr lang="pl-PL" sz="2000" dirty="0" err="1" smtClean="0"/>
                <a:t>MPa</a:t>
              </a:r>
              <a:r>
                <a:rPr lang="pl-PL" sz="2000" dirty="0" smtClean="0"/>
                <a:t>    </a:t>
              </a:r>
              <a:r>
                <a:rPr lang="pl-PL" sz="2000" i="1" dirty="0" err="1" smtClean="0"/>
                <a:t>c</a:t>
              </a:r>
              <a:r>
                <a:rPr lang="pl-PL" sz="2000" i="1" baseline="-25000" dirty="0" err="1" smtClean="0"/>
                <a:t>r</a:t>
              </a:r>
              <a:r>
                <a:rPr lang="pl-PL" sz="2000" i="1" dirty="0" smtClean="0"/>
                <a:t> ≈ </a:t>
              </a:r>
              <a:r>
                <a:rPr lang="pl-PL" sz="2000" dirty="0" smtClean="0"/>
                <a:t>0,82,                       </a:t>
              </a:r>
              <a:r>
                <a:rPr lang="pl-PL" sz="2000" dirty="0" err="1" smtClean="0"/>
                <a:t>MPa</a:t>
              </a:r>
              <a:endParaRPr lang="pl-PL" sz="2000" dirty="0" smtClean="0"/>
            </a:p>
            <a:p>
              <a:r>
                <a:rPr lang="pl-PL" sz="2000" dirty="0" smtClean="0"/>
                <a:t>                                                                                   </a:t>
              </a:r>
              <a:r>
                <a:rPr lang="pl-PL" sz="2000" i="1" dirty="0" smtClean="0"/>
                <a:t>n </a:t>
              </a:r>
              <a:r>
                <a:rPr lang="pl-PL" sz="2000" dirty="0" smtClean="0"/>
                <a:t>= 4,7</a:t>
              </a:r>
              <a:endParaRPr lang="pl-PL" sz="2000" dirty="0"/>
            </a:p>
          </p:txBody>
        </p:sp>
        <p:cxnSp>
          <p:nvCxnSpPr>
            <p:cNvPr id="7" name="Łącznik prosty ze strzałką 6"/>
            <p:cNvCxnSpPr/>
            <p:nvPr/>
          </p:nvCxnSpPr>
          <p:spPr>
            <a:xfrm>
              <a:off x="2390494" y="5773783"/>
              <a:ext cx="33964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9"/>
            <p:cNvCxnSpPr/>
            <p:nvPr/>
          </p:nvCxnSpPr>
          <p:spPr>
            <a:xfrm>
              <a:off x="3500844" y="5551255"/>
              <a:ext cx="0" cy="10156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>
            <a:xfrm>
              <a:off x="5329645" y="5551255"/>
              <a:ext cx="0" cy="10156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0707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14307" y="5915025"/>
              <a:ext cx="1133475" cy="371475"/>
            </a:xfrm>
            <a:prstGeom prst="rect">
              <a:avLst/>
            </a:prstGeom>
            <a:noFill/>
          </p:spPr>
        </p:pic>
      </p:grpSp>
      <p:sp>
        <p:nvSpPr>
          <p:cNvPr id="200709" name="Rectangle 5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0" name="Łącznik prosty 19"/>
          <p:cNvCxnSpPr/>
          <p:nvPr/>
        </p:nvCxnSpPr>
        <p:spPr>
          <a:xfrm>
            <a:off x="182880" y="5551255"/>
            <a:ext cx="8246745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wolny kształt 12"/>
          <p:cNvSpPr/>
          <p:nvPr/>
        </p:nvSpPr>
        <p:spPr>
          <a:xfrm>
            <a:off x="6535783" y="4598126"/>
            <a:ext cx="1247503" cy="391886"/>
          </a:xfrm>
          <a:custGeom>
            <a:avLst/>
            <a:gdLst>
              <a:gd name="connsiteX0" fmla="*/ 792480 w 1247503"/>
              <a:gd name="connsiteY0" fmla="*/ 52251 h 391886"/>
              <a:gd name="connsiteX1" fmla="*/ 570411 w 1247503"/>
              <a:gd name="connsiteY1" fmla="*/ 13063 h 391886"/>
              <a:gd name="connsiteX2" fmla="*/ 87086 w 1247503"/>
              <a:gd name="connsiteY2" fmla="*/ 52251 h 391886"/>
              <a:gd name="connsiteX3" fmla="*/ 47897 w 1247503"/>
              <a:gd name="connsiteY3" fmla="*/ 326571 h 391886"/>
              <a:gd name="connsiteX4" fmla="*/ 283028 w 1247503"/>
              <a:gd name="connsiteY4" fmla="*/ 365760 h 391886"/>
              <a:gd name="connsiteX5" fmla="*/ 1092926 w 1247503"/>
              <a:gd name="connsiteY5" fmla="*/ 352697 h 391886"/>
              <a:gd name="connsiteX6" fmla="*/ 1210491 w 1247503"/>
              <a:gd name="connsiteY6" fmla="*/ 130628 h 391886"/>
              <a:gd name="connsiteX7" fmla="*/ 1040674 w 1247503"/>
              <a:gd name="connsiteY7" fmla="*/ 65314 h 391886"/>
              <a:gd name="connsiteX8" fmla="*/ 792480 w 1247503"/>
              <a:gd name="connsiteY8" fmla="*/ 52251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7503" h="391886">
                <a:moveTo>
                  <a:pt x="792480" y="52251"/>
                </a:moveTo>
                <a:cubicBezTo>
                  <a:pt x="714103" y="43543"/>
                  <a:pt x="687977" y="13063"/>
                  <a:pt x="570411" y="13063"/>
                </a:cubicBezTo>
                <a:cubicBezTo>
                  <a:pt x="452845" y="13063"/>
                  <a:pt x="174172" y="0"/>
                  <a:pt x="87086" y="52251"/>
                </a:cubicBezTo>
                <a:cubicBezTo>
                  <a:pt x="0" y="104502"/>
                  <a:pt x="15240" y="274320"/>
                  <a:pt x="47897" y="326571"/>
                </a:cubicBezTo>
                <a:cubicBezTo>
                  <a:pt x="80554" y="378822"/>
                  <a:pt x="283028" y="365760"/>
                  <a:pt x="283028" y="365760"/>
                </a:cubicBezTo>
                <a:cubicBezTo>
                  <a:pt x="457199" y="370114"/>
                  <a:pt x="938349" y="391886"/>
                  <a:pt x="1092926" y="352697"/>
                </a:cubicBezTo>
                <a:cubicBezTo>
                  <a:pt x="1247503" y="313508"/>
                  <a:pt x="1219200" y="178525"/>
                  <a:pt x="1210491" y="130628"/>
                </a:cubicBezTo>
                <a:cubicBezTo>
                  <a:pt x="1201782" y="82731"/>
                  <a:pt x="1116874" y="80554"/>
                  <a:pt x="1040674" y="65314"/>
                </a:cubicBezTo>
                <a:cubicBezTo>
                  <a:pt x="964474" y="50074"/>
                  <a:pt x="870857" y="60959"/>
                  <a:pt x="792480" y="52251"/>
                </a:cubicBez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Dowolny kształt 15"/>
          <p:cNvSpPr/>
          <p:nvPr/>
        </p:nvSpPr>
        <p:spPr>
          <a:xfrm>
            <a:off x="7746274" y="4757057"/>
            <a:ext cx="1171303" cy="1186543"/>
          </a:xfrm>
          <a:custGeom>
            <a:avLst/>
            <a:gdLst>
              <a:gd name="connsiteX0" fmla="*/ 0 w 1171303"/>
              <a:gd name="connsiteY0" fmla="*/ 10886 h 1186543"/>
              <a:gd name="connsiteX1" fmla="*/ 666206 w 1171303"/>
              <a:gd name="connsiteY1" fmla="*/ 23949 h 1186543"/>
              <a:gd name="connsiteX2" fmla="*/ 1045029 w 1171303"/>
              <a:gd name="connsiteY2" fmla="*/ 102326 h 1186543"/>
              <a:gd name="connsiteX3" fmla="*/ 1149532 w 1171303"/>
              <a:gd name="connsiteY3" fmla="*/ 637903 h 1186543"/>
              <a:gd name="connsiteX4" fmla="*/ 914400 w 1171303"/>
              <a:gd name="connsiteY4" fmla="*/ 1055914 h 1186543"/>
              <a:gd name="connsiteX5" fmla="*/ 796835 w 1171303"/>
              <a:gd name="connsiteY5" fmla="*/ 1186543 h 1186543"/>
              <a:gd name="connsiteX6" fmla="*/ 796835 w 1171303"/>
              <a:gd name="connsiteY6" fmla="*/ 1186543 h 1186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1303" h="1186543">
                <a:moveTo>
                  <a:pt x="0" y="10886"/>
                </a:moveTo>
                <a:cubicBezTo>
                  <a:pt x="246017" y="9797"/>
                  <a:pt x="492035" y="8709"/>
                  <a:pt x="666206" y="23949"/>
                </a:cubicBezTo>
                <a:cubicBezTo>
                  <a:pt x="840377" y="39189"/>
                  <a:pt x="964475" y="0"/>
                  <a:pt x="1045029" y="102326"/>
                </a:cubicBezTo>
                <a:cubicBezTo>
                  <a:pt x="1125583" y="204652"/>
                  <a:pt x="1171303" y="478972"/>
                  <a:pt x="1149532" y="637903"/>
                </a:cubicBezTo>
                <a:cubicBezTo>
                  <a:pt x="1127761" y="796834"/>
                  <a:pt x="973183" y="964474"/>
                  <a:pt x="914400" y="1055914"/>
                </a:cubicBezTo>
                <a:cubicBezTo>
                  <a:pt x="855617" y="1147354"/>
                  <a:pt x="796835" y="1186543"/>
                  <a:pt x="796835" y="1186543"/>
                </a:cubicBezTo>
                <a:lnTo>
                  <a:pt x="796835" y="1186543"/>
                </a:lnTo>
              </a:path>
            </a:pathLst>
          </a:custGeom>
          <a:ln w="28575"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zaokrąglony 12"/>
          <p:cNvSpPr/>
          <p:nvPr/>
        </p:nvSpPr>
        <p:spPr>
          <a:xfrm>
            <a:off x="3693694" y="1359569"/>
            <a:ext cx="697833" cy="324853"/>
          </a:xfrm>
          <a:prstGeom prst="roundRect">
            <a:avLst/>
          </a:prstGeom>
          <a:solidFill>
            <a:srgbClr val="FFFAC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49</a:t>
            </a:fld>
            <a:endParaRPr lang="pl-PL" dirty="0"/>
          </a:p>
        </p:txBody>
      </p:sp>
      <p:grpSp>
        <p:nvGrpSpPr>
          <p:cNvPr id="11" name="Grupa 10"/>
          <p:cNvGrpSpPr/>
          <p:nvPr/>
        </p:nvGrpSpPr>
        <p:grpSpPr>
          <a:xfrm>
            <a:off x="261257" y="156756"/>
            <a:ext cx="8882743" cy="5262979"/>
            <a:chOff x="220779" y="78378"/>
            <a:chExt cx="8882743" cy="5262979"/>
          </a:xfrm>
        </p:grpSpPr>
        <p:sp>
          <p:nvSpPr>
            <p:cNvPr id="3" name="pole tekstowe 2"/>
            <p:cNvSpPr txBox="1"/>
            <p:nvPr/>
          </p:nvSpPr>
          <p:spPr>
            <a:xfrm>
              <a:off x="220779" y="78378"/>
              <a:ext cx="8882743" cy="526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800" dirty="0" smtClean="0">
                  <a:solidFill>
                    <a:srgbClr val="6600CC"/>
                  </a:solidFill>
                </a:rPr>
                <a:t>WARTOŚCI  WYMAGANEGO  WSPÓŁCZYNNIKA  BEZPIECZEŃSTWA</a:t>
              </a:r>
            </a:p>
            <a:p>
              <a:r>
                <a:rPr lang="pl-PL" sz="1800" dirty="0" smtClean="0">
                  <a:solidFill>
                    <a:srgbClr val="6600CC"/>
                  </a:solidFill>
                </a:rPr>
                <a:t>W  DETERMINISTYCZNYCH  OBLICZENIACH  WYTRZYMAŁOŚCIOWYCH</a:t>
              </a:r>
            </a:p>
            <a:p>
              <a:endParaRPr lang="pl-PL" sz="1800" dirty="0" smtClean="0"/>
            </a:p>
            <a:p>
              <a:endParaRPr lang="pl-PL" sz="1800" dirty="0" smtClean="0"/>
            </a:p>
            <a:p>
              <a:pPr algn="ctr"/>
              <a:r>
                <a:rPr lang="pl-PL" sz="2200" i="1" dirty="0" smtClean="0"/>
                <a:t> n </a:t>
              </a:r>
              <a:r>
                <a:rPr lang="pl-PL" sz="2200" dirty="0" smtClean="0"/>
                <a:t>≥ </a:t>
              </a:r>
              <a:r>
                <a:rPr lang="pl-PL" sz="2200" i="1" dirty="0" err="1" smtClean="0"/>
                <a:t>n</a:t>
              </a:r>
              <a:r>
                <a:rPr lang="pl-PL" sz="2200" baseline="-25000" dirty="0" err="1" smtClean="0"/>
                <a:t>wym</a:t>
              </a:r>
              <a:r>
                <a:rPr lang="pl-PL" sz="2200" baseline="-25000" dirty="0" smtClean="0"/>
                <a:t>        </a:t>
              </a:r>
              <a:r>
                <a:rPr lang="pl-PL" sz="2200" dirty="0" smtClean="0"/>
                <a:t>lub    </a:t>
              </a:r>
              <a:r>
                <a:rPr lang="el-GR" sz="2200" dirty="0" smtClean="0"/>
                <a:t>σ</a:t>
              </a:r>
              <a:r>
                <a:rPr lang="pl-PL" sz="2200" dirty="0" smtClean="0"/>
                <a:t> ≤ </a:t>
              </a:r>
              <a:r>
                <a:rPr lang="el-GR" sz="2200" dirty="0" smtClean="0"/>
                <a:t>σ</a:t>
              </a:r>
              <a:r>
                <a:rPr lang="pl-PL" sz="2200" baseline="-25000" dirty="0" err="1" smtClean="0"/>
                <a:t>dop</a:t>
              </a:r>
              <a:endParaRPr lang="pl-PL" sz="2200" baseline="-25000" dirty="0" smtClean="0"/>
            </a:p>
            <a:p>
              <a:pPr algn="ctr"/>
              <a:endParaRPr lang="pl-PL" sz="2200" dirty="0" smtClean="0"/>
            </a:p>
            <a:p>
              <a:r>
                <a:rPr lang="pl-PL" sz="2200" dirty="0" smtClean="0"/>
                <a:t>                             gdzie: </a:t>
              </a:r>
            </a:p>
            <a:p>
              <a:r>
                <a:rPr lang="pl-PL" sz="2200" dirty="0" smtClean="0"/>
                <a:t>   </a:t>
              </a:r>
            </a:p>
            <a:p>
              <a:endParaRPr lang="pl-PL" sz="2200" baseline="-25000" dirty="0" smtClean="0"/>
            </a:p>
            <a:p>
              <a:endParaRPr lang="pl-PL" sz="2200" baseline="-25000" dirty="0" smtClean="0"/>
            </a:p>
            <a:p>
              <a:r>
                <a:rPr lang="pl-PL" sz="2200" baseline="-25000" dirty="0" smtClean="0"/>
                <a:t>                                                                                   </a:t>
              </a:r>
            </a:p>
            <a:p>
              <a:pPr algn="ctr"/>
              <a:endParaRPr lang="pl-PL" sz="2200" baseline="-25000" dirty="0" smtClean="0"/>
            </a:p>
            <a:p>
              <a:pPr algn="ctr"/>
              <a:endParaRPr lang="pl-PL" sz="2200" baseline="-25000" dirty="0" smtClean="0"/>
            </a:p>
            <a:p>
              <a:pPr algn="ctr"/>
              <a:endParaRPr lang="pl-PL" sz="2200" baseline="-25000" dirty="0" smtClean="0"/>
            </a:p>
            <a:p>
              <a:pPr algn="ctr"/>
              <a:endParaRPr lang="pl-PL" sz="2200" baseline="-25000" dirty="0" smtClean="0"/>
            </a:p>
            <a:p>
              <a:pPr algn="ctr"/>
              <a:endParaRPr lang="pl-PL" sz="2200" baseline="-25000" dirty="0" smtClean="0"/>
            </a:p>
            <a:p>
              <a:pPr algn="ctr"/>
              <a:endParaRPr lang="pl-PL" sz="2200" baseline="-25000" dirty="0" smtClean="0"/>
            </a:p>
            <a:p>
              <a:r>
                <a:rPr lang="pl-PL" sz="2200" i="1" dirty="0" smtClean="0"/>
                <a:t>          </a:t>
              </a:r>
              <a:endParaRPr lang="pl-PL" sz="2800" dirty="0" smtClean="0">
                <a:solidFill>
                  <a:srgbClr val="6600CC"/>
                </a:solidFill>
              </a:endParaRPr>
            </a:p>
            <a:p>
              <a:endParaRPr lang="pl-PL" sz="2200" dirty="0" smtClean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2676597" y="1104052"/>
              <a:ext cx="3984171" cy="67926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2" name="pole tekstowe 11"/>
          <p:cNvSpPr txBox="1"/>
          <p:nvPr/>
        </p:nvSpPr>
        <p:spPr>
          <a:xfrm>
            <a:off x="6148787" y="4980111"/>
            <a:ext cx="224681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800" dirty="0" smtClean="0"/>
              <a:t>Są także inne metody obliczeń – oparte na modelach mechaniki pękania </a:t>
            </a:r>
            <a:endParaRPr lang="pl-PL" sz="1800" dirty="0"/>
          </a:p>
        </p:txBody>
      </p:sp>
      <p:sp>
        <p:nvSpPr>
          <p:cNvPr id="2519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5190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18707" y="2379908"/>
            <a:ext cx="914400" cy="619125"/>
          </a:xfrm>
          <a:prstGeom prst="rect">
            <a:avLst/>
          </a:prstGeom>
          <a:noFill/>
        </p:spPr>
      </p:pic>
      <p:sp>
        <p:nvSpPr>
          <p:cNvPr id="2519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15" name="Grupa 14"/>
          <p:cNvGrpSpPr/>
          <p:nvPr/>
        </p:nvGrpSpPr>
        <p:grpSpPr>
          <a:xfrm>
            <a:off x="5754939" y="2362337"/>
            <a:ext cx="1566944" cy="717747"/>
            <a:chOff x="1724297" y="3360958"/>
            <a:chExt cx="1580377" cy="723900"/>
          </a:xfrm>
        </p:grpSpPr>
        <p:sp>
          <p:nvSpPr>
            <p:cNvPr id="14" name="Prostokąt zaokrąglony 13"/>
            <p:cNvSpPr/>
            <p:nvPr/>
          </p:nvSpPr>
          <p:spPr>
            <a:xfrm>
              <a:off x="2606841" y="3701716"/>
              <a:ext cx="697833" cy="324853"/>
            </a:xfrm>
            <a:prstGeom prst="roundRect">
              <a:avLst/>
            </a:prstGeom>
            <a:solidFill>
              <a:srgbClr val="FFFACD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51911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24297" y="3360958"/>
              <a:ext cx="1562100" cy="723900"/>
            </a:xfrm>
            <a:prstGeom prst="rect">
              <a:avLst/>
            </a:prstGeom>
            <a:noFill/>
          </p:spPr>
        </p:pic>
      </p:grpSp>
      <p:grpSp>
        <p:nvGrpSpPr>
          <p:cNvPr id="17" name="Grupa 16"/>
          <p:cNvGrpSpPr/>
          <p:nvPr/>
        </p:nvGrpSpPr>
        <p:grpSpPr>
          <a:xfrm>
            <a:off x="927804" y="3741133"/>
            <a:ext cx="1923679" cy="830867"/>
            <a:chOff x="3719130" y="4282554"/>
            <a:chExt cx="1923679" cy="830867"/>
          </a:xfrm>
        </p:grpSpPr>
        <p:sp>
          <p:nvSpPr>
            <p:cNvPr id="20" name="Elipsa 19"/>
            <p:cNvSpPr/>
            <p:nvPr/>
          </p:nvSpPr>
          <p:spPr>
            <a:xfrm>
              <a:off x="3719130" y="4282554"/>
              <a:ext cx="1923679" cy="830867"/>
            </a:xfrm>
            <a:prstGeom prst="ellipse">
              <a:avLst/>
            </a:prstGeom>
            <a:solidFill>
              <a:srgbClr val="FFFACD"/>
            </a:solidFill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6" name="pole tekstowe 15"/>
            <p:cNvSpPr txBox="1"/>
            <p:nvPr/>
          </p:nvSpPr>
          <p:spPr>
            <a:xfrm>
              <a:off x="4042611" y="4391524"/>
              <a:ext cx="131144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600" i="1" dirty="0" err="1" smtClean="0">
                  <a:solidFill>
                    <a:srgbClr val="6600CC"/>
                  </a:solidFill>
                </a:rPr>
                <a:t>n</a:t>
              </a:r>
              <a:r>
                <a:rPr lang="pl-PL" sz="2600" baseline="-25000" dirty="0" err="1" smtClean="0">
                  <a:solidFill>
                    <a:srgbClr val="6600CC"/>
                  </a:solidFill>
                </a:rPr>
                <a:t>wym</a:t>
              </a:r>
              <a:r>
                <a:rPr lang="pl-PL" sz="2600" dirty="0" smtClean="0">
                  <a:solidFill>
                    <a:srgbClr val="6600CC"/>
                  </a:solidFill>
                </a:rPr>
                <a:t> = ?</a:t>
              </a:r>
              <a:endParaRPr lang="pl-PL" sz="2600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1763688" y="989475"/>
            <a:ext cx="1296144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835696" y="928684"/>
            <a:ext cx="5328592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σ</a:t>
            </a:r>
            <a:r>
              <a:rPr lang="pl-PL" dirty="0" smtClean="0"/>
              <a:t> </a:t>
            </a:r>
            <a:r>
              <a:rPr lang="el-GR" dirty="0" smtClean="0"/>
              <a:t>≤</a:t>
            </a:r>
            <a:r>
              <a:rPr lang="pl-PL" dirty="0" smtClean="0"/>
              <a:t> </a:t>
            </a:r>
            <a:r>
              <a:rPr lang="el-GR" dirty="0" smtClean="0"/>
              <a:t>σ</a:t>
            </a:r>
            <a:r>
              <a:rPr lang="pl-PL" baseline="-25000" dirty="0" err="1" smtClean="0"/>
              <a:t>dop</a:t>
            </a:r>
            <a:endParaRPr lang="pl-PL" baseline="-25000" dirty="0" smtClean="0"/>
          </a:p>
          <a:p>
            <a:r>
              <a:rPr lang="pl-PL" baseline="-25000" dirty="0" smtClean="0"/>
              <a:t>           </a:t>
            </a:r>
            <a:r>
              <a:rPr lang="pl-PL" dirty="0" smtClean="0"/>
              <a:t>     </a:t>
            </a:r>
            <a:r>
              <a:rPr lang="pl-PL" sz="2200" dirty="0" smtClean="0"/>
              <a:t> gdzie </a:t>
            </a:r>
            <a:r>
              <a:rPr lang="el-GR" dirty="0" smtClean="0"/>
              <a:t>σ</a:t>
            </a:r>
            <a:r>
              <a:rPr lang="pl-PL" baseline="-25000" dirty="0" err="1" smtClean="0"/>
              <a:t>dop</a:t>
            </a:r>
            <a:r>
              <a:rPr lang="pl-PL" dirty="0" smtClean="0"/>
              <a:t>= </a:t>
            </a:r>
            <a:r>
              <a:rPr lang="el-GR" dirty="0" smtClean="0"/>
              <a:t>σ</a:t>
            </a:r>
            <a:r>
              <a:rPr lang="pl-PL" baseline="-25000" dirty="0" smtClean="0"/>
              <a:t>kr</a:t>
            </a:r>
            <a:r>
              <a:rPr lang="pl-PL" dirty="0" smtClean="0"/>
              <a:t> /</a:t>
            </a:r>
            <a:r>
              <a:rPr lang="pl-PL" i="1" dirty="0" err="1" smtClean="0"/>
              <a:t>n</a:t>
            </a:r>
            <a:r>
              <a:rPr lang="pl-PL" baseline="-25000" dirty="0" err="1" smtClean="0"/>
              <a:t>wym</a:t>
            </a:r>
            <a:r>
              <a:rPr lang="pl-PL" baseline="-25000" dirty="0" smtClean="0"/>
              <a:t> </a:t>
            </a:r>
          </a:p>
          <a:p>
            <a:r>
              <a:rPr lang="pl-PL" baseline="-25000" dirty="0" smtClean="0"/>
              <a:t>                          </a:t>
            </a:r>
            <a:endParaRPr lang="pl-PL" sz="2000" baseline="-25000" dirty="0" smtClean="0"/>
          </a:p>
          <a:p>
            <a:r>
              <a:rPr lang="pl-PL" baseline="-25000" dirty="0" smtClean="0"/>
              <a:t> </a:t>
            </a:r>
            <a:r>
              <a:rPr lang="pl-PL" dirty="0" smtClean="0"/>
              <a:t>                      </a:t>
            </a:r>
            <a:r>
              <a:rPr lang="el-GR" dirty="0" smtClean="0"/>
              <a:t>σ</a:t>
            </a:r>
            <a:r>
              <a:rPr lang="pl-PL" baseline="-25000" dirty="0" smtClean="0"/>
              <a:t>kr  </a:t>
            </a:r>
            <a:r>
              <a:rPr lang="pl-PL" dirty="0" smtClean="0"/>
              <a:t>            </a:t>
            </a:r>
            <a:r>
              <a:rPr lang="pl-PL" i="1" dirty="0" smtClean="0"/>
              <a:t>R</a:t>
            </a:r>
            <a:r>
              <a:rPr lang="pl-PL" i="1" baseline="-25000" dirty="0" smtClean="0"/>
              <a:t>e</a:t>
            </a:r>
            <a:r>
              <a:rPr lang="pl-PL" i="1" dirty="0" smtClean="0"/>
              <a:t> , </a:t>
            </a:r>
            <a:r>
              <a:rPr lang="pl-PL" i="1" dirty="0" err="1" smtClean="0"/>
              <a:t>R</a:t>
            </a:r>
            <a:r>
              <a:rPr lang="pl-PL" i="1" baseline="-25000" dirty="0" err="1" smtClean="0"/>
              <a:t>m</a:t>
            </a:r>
            <a:r>
              <a:rPr lang="pl-PL" i="1" dirty="0" smtClean="0"/>
              <a:t> , Z, H</a:t>
            </a:r>
            <a:r>
              <a:rPr lang="pl-PL" dirty="0" smtClean="0"/>
              <a:t>, …</a:t>
            </a:r>
            <a:endParaRPr lang="pl-PL" sz="3200" baseline="-25000" dirty="0" smtClean="0"/>
          </a:p>
          <a:p>
            <a:r>
              <a:rPr lang="pl-PL" baseline="-25000" dirty="0" smtClean="0"/>
              <a:t>  </a:t>
            </a:r>
            <a:r>
              <a:rPr lang="pl-PL" dirty="0" smtClean="0"/>
              <a:t> </a:t>
            </a:r>
          </a:p>
        </p:txBody>
      </p:sp>
      <p:sp>
        <p:nvSpPr>
          <p:cNvPr id="6" name="Strzałka w prawo 5"/>
          <p:cNvSpPr/>
          <p:nvPr/>
        </p:nvSpPr>
        <p:spPr>
          <a:xfrm>
            <a:off x="4109509" y="2084410"/>
            <a:ext cx="720080" cy="216024"/>
          </a:xfrm>
          <a:prstGeom prst="rightArrow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5666511" y="5482120"/>
            <a:ext cx="195349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przygotowanie materiału w hucie</a:t>
            </a:r>
            <a:endParaRPr lang="pl-PL" sz="20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527964" y="4248119"/>
            <a:ext cx="209203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kucie, odlewanie</a:t>
            </a:r>
          </a:p>
          <a:p>
            <a:r>
              <a:rPr lang="pl-PL" sz="2000" dirty="0" smtClean="0"/>
              <a:t>+ obróbka skrawaniem</a:t>
            </a:r>
            <a:endParaRPr lang="pl-PL" sz="20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636597" y="2708231"/>
            <a:ext cx="252848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obróbka cieplno-</a:t>
            </a:r>
          </a:p>
          <a:p>
            <a:r>
              <a:rPr lang="pl-PL" sz="2000" dirty="0" smtClean="0"/>
              <a:t>-chemiczna, w tym ulepszania powierzchniowego</a:t>
            </a:r>
            <a:endParaRPr lang="pl-PL" sz="2000" dirty="0"/>
          </a:p>
        </p:txBody>
      </p:sp>
      <p:cxnSp>
        <p:nvCxnSpPr>
          <p:cNvPr id="13" name="Łącznik prosty ze strzałką 12"/>
          <p:cNvCxnSpPr/>
          <p:nvPr/>
        </p:nvCxnSpPr>
        <p:spPr>
          <a:xfrm rot="5400000" flipH="1" flipV="1">
            <a:off x="6058032" y="5373424"/>
            <a:ext cx="217393" cy="1588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>
            <a:endCxn id="9" idx="2"/>
          </p:cNvCxnSpPr>
          <p:nvPr/>
        </p:nvCxnSpPr>
        <p:spPr>
          <a:xfrm rot="16200000" flipV="1">
            <a:off x="5795053" y="4137457"/>
            <a:ext cx="228160" cy="16586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 rot="16200000">
            <a:off x="6468080" y="4296446"/>
            <a:ext cx="350387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spc="710" dirty="0" smtClean="0"/>
              <a:t>kontrola jakości</a:t>
            </a:r>
            <a:endParaRPr lang="pl-PL" sz="2000" spc="710" dirty="0"/>
          </a:p>
        </p:txBody>
      </p:sp>
      <p:sp>
        <p:nvSpPr>
          <p:cNvPr id="19" name="Wygięta strzałka 18"/>
          <p:cNvSpPr/>
          <p:nvPr/>
        </p:nvSpPr>
        <p:spPr>
          <a:xfrm rot="16200000">
            <a:off x="3774432" y="2376945"/>
            <a:ext cx="670153" cy="868680"/>
          </a:xfrm>
          <a:prstGeom prst="bentArrow">
            <a:avLst/>
          </a:prstGeom>
          <a:solidFill>
            <a:srgbClr val="FFFA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3187804" y="5043053"/>
            <a:ext cx="1641785" cy="1631216"/>
          </a:xfrm>
          <a:prstGeom prst="rect">
            <a:avLst/>
          </a:prstGeom>
          <a:noFill/>
          <a:ln>
            <a:solidFill>
              <a:srgbClr val="6666FF"/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proces eksploatacji obiektu (</a:t>
            </a:r>
            <a:r>
              <a:rPr lang="pl-PL" sz="2000" dirty="0" err="1" smtClean="0"/>
              <a:t>użytkowania,obsługiwania</a:t>
            </a:r>
            <a:r>
              <a:rPr lang="pl-PL" sz="2000" dirty="0" smtClean="0"/>
              <a:t>)</a:t>
            </a:r>
            <a:endParaRPr lang="pl-PL" sz="2000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861538" y="5075056"/>
            <a:ext cx="1953490" cy="1323439"/>
          </a:xfrm>
          <a:prstGeom prst="rect">
            <a:avLst/>
          </a:prstGeom>
          <a:noFill/>
          <a:ln>
            <a:solidFill>
              <a:srgbClr val="6666FF"/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obciążenia zewnętrzne obiektu </a:t>
            </a:r>
          </a:p>
          <a:p>
            <a:r>
              <a:rPr lang="pl-PL" sz="2000" dirty="0" smtClean="0"/>
              <a:t>(np. maszyny)</a:t>
            </a:r>
            <a:endParaRPr lang="pl-PL" sz="2000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861538" y="3684868"/>
            <a:ext cx="1953490" cy="1015663"/>
          </a:xfrm>
          <a:prstGeom prst="rect">
            <a:avLst/>
          </a:prstGeom>
          <a:noFill/>
          <a:ln>
            <a:solidFill>
              <a:srgbClr val="6666FF"/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obciążenia wewnętrzne (elementu)</a:t>
            </a:r>
            <a:endParaRPr lang="pl-PL" sz="2000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861538" y="2377810"/>
            <a:ext cx="1953490" cy="1015663"/>
          </a:xfrm>
          <a:prstGeom prst="rect">
            <a:avLst/>
          </a:prstGeom>
          <a:noFill/>
          <a:ln>
            <a:solidFill>
              <a:srgbClr val="6666FF"/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naprężenia </a:t>
            </a:r>
          </a:p>
          <a:p>
            <a:r>
              <a:rPr lang="pl-PL" sz="2000" dirty="0" smtClean="0"/>
              <a:t>w analizowanym przekroju</a:t>
            </a:r>
            <a:endParaRPr lang="pl-PL" sz="2000" dirty="0"/>
          </a:p>
        </p:txBody>
      </p:sp>
      <p:sp>
        <p:nvSpPr>
          <p:cNvPr id="24" name="Wygięta strzałka 23"/>
          <p:cNvSpPr/>
          <p:nvPr/>
        </p:nvSpPr>
        <p:spPr>
          <a:xfrm>
            <a:off x="914391" y="1072605"/>
            <a:ext cx="813816" cy="1217598"/>
          </a:xfrm>
          <a:prstGeom prst="bentArrow">
            <a:avLst>
              <a:gd name="adj1" fmla="val 18190"/>
              <a:gd name="adj2" fmla="val 25000"/>
              <a:gd name="adj3" fmla="val 25000"/>
              <a:gd name="adj4" fmla="val 43750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cxnSp>
        <p:nvCxnSpPr>
          <p:cNvPr id="26" name="Łącznik prosty ze strzałką 25"/>
          <p:cNvCxnSpPr/>
          <p:nvPr/>
        </p:nvCxnSpPr>
        <p:spPr>
          <a:xfrm rot="10800000">
            <a:off x="2815028" y="5482120"/>
            <a:ext cx="372776" cy="1588"/>
          </a:xfrm>
          <a:prstGeom prst="straightConnector1">
            <a:avLst/>
          </a:prstGeom>
          <a:ln w="38100">
            <a:solidFill>
              <a:srgbClr val="66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 rot="5400000" flipH="1" flipV="1">
            <a:off x="990374" y="4887794"/>
            <a:ext cx="374525" cy="1588"/>
          </a:xfrm>
          <a:prstGeom prst="straightConnector1">
            <a:avLst/>
          </a:prstGeom>
          <a:ln w="38100">
            <a:solidFill>
              <a:srgbClr val="66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/>
          <p:nvPr/>
        </p:nvCxnSpPr>
        <p:spPr>
          <a:xfrm rot="5400000" flipH="1" flipV="1">
            <a:off x="1031145" y="3539171"/>
            <a:ext cx="291395" cy="1588"/>
          </a:xfrm>
          <a:prstGeom prst="straightConnector1">
            <a:avLst/>
          </a:prstGeom>
          <a:ln w="38100">
            <a:solidFill>
              <a:srgbClr val="66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>
            <a:off x="7165083" y="3684868"/>
            <a:ext cx="854878" cy="1588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/>
          <p:nvPr/>
        </p:nvCxnSpPr>
        <p:spPr>
          <a:xfrm>
            <a:off x="7620001" y="5043053"/>
            <a:ext cx="399960" cy="1588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/>
          <p:nvPr/>
        </p:nvCxnSpPr>
        <p:spPr>
          <a:xfrm>
            <a:off x="7633851" y="5874348"/>
            <a:ext cx="399960" cy="1588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owolny kształt 39"/>
          <p:cNvSpPr/>
          <p:nvPr/>
        </p:nvSpPr>
        <p:spPr>
          <a:xfrm>
            <a:off x="2798618" y="3006436"/>
            <a:ext cx="1842655" cy="383309"/>
          </a:xfrm>
          <a:custGeom>
            <a:avLst/>
            <a:gdLst>
              <a:gd name="connsiteX0" fmla="*/ 1842655 w 1842655"/>
              <a:gd name="connsiteY0" fmla="*/ 374073 h 383309"/>
              <a:gd name="connsiteX1" fmla="*/ 1537855 w 1842655"/>
              <a:gd name="connsiteY1" fmla="*/ 374073 h 383309"/>
              <a:gd name="connsiteX2" fmla="*/ 1025237 w 1842655"/>
              <a:gd name="connsiteY2" fmla="*/ 318655 h 383309"/>
              <a:gd name="connsiteX3" fmla="*/ 471055 w 1842655"/>
              <a:gd name="connsiteY3" fmla="*/ 152400 h 383309"/>
              <a:gd name="connsiteX4" fmla="*/ 0 w 1842655"/>
              <a:gd name="connsiteY4" fmla="*/ 0 h 383309"/>
              <a:gd name="connsiteX5" fmla="*/ 0 w 1842655"/>
              <a:gd name="connsiteY5" fmla="*/ 0 h 38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655" h="383309">
                <a:moveTo>
                  <a:pt x="1842655" y="374073"/>
                </a:moveTo>
                <a:cubicBezTo>
                  <a:pt x="1758373" y="378691"/>
                  <a:pt x="1674091" y="383309"/>
                  <a:pt x="1537855" y="374073"/>
                </a:cubicBezTo>
                <a:cubicBezTo>
                  <a:pt x="1401619" y="364837"/>
                  <a:pt x="1203037" y="355601"/>
                  <a:pt x="1025237" y="318655"/>
                </a:cubicBezTo>
                <a:cubicBezTo>
                  <a:pt x="847437" y="281710"/>
                  <a:pt x="641928" y="205509"/>
                  <a:pt x="471055" y="152400"/>
                </a:cubicBezTo>
                <a:cubicBezTo>
                  <a:pt x="300182" y="99291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38100">
            <a:solidFill>
              <a:srgbClr val="6666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Dowolny kształt 40"/>
          <p:cNvSpPr/>
          <p:nvPr/>
        </p:nvSpPr>
        <p:spPr>
          <a:xfrm>
            <a:off x="2826327" y="3186544"/>
            <a:ext cx="2687782" cy="1267691"/>
          </a:xfrm>
          <a:custGeom>
            <a:avLst/>
            <a:gdLst>
              <a:gd name="connsiteX0" fmla="*/ 2687782 w 2687782"/>
              <a:gd name="connsiteY0" fmla="*/ 1260764 h 1267691"/>
              <a:gd name="connsiteX1" fmla="*/ 2424546 w 2687782"/>
              <a:gd name="connsiteY1" fmla="*/ 1260764 h 1267691"/>
              <a:gd name="connsiteX2" fmla="*/ 1801091 w 2687782"/>
              <a:gd name="connsiteY2" fmla="*/ 1219200 h 1267691"/>
              <a:gd name="connsiteX3" fmla="*/ 1246909 w 2687782"/>
              <a:gd name="connsiteY3" fmla="*/ 997527 h 1267691"/>
              <a:gd name="connsiteX4" fmla="*/ 665018 w 2687782"/>
              <a:gd name="connsiteY4" fmla="*/ 498764 h 1267691"/>
              <a:gd name="connsiteX5" fmla="*/ 180109 w 2687782"/>
              <a:gd name="connsiteY5" fmla="*/ 96982 h 1267691"/>
              <a:gd name="connsiteX6" fmla="*/ 0 w 2687782"/>
              <a:gd name="connsiteY6" fmla="*/ 0 h 1267691"/>
              <a:gd name="connsiteX7" fmla="*/ 0 w 2687782"/>
              <a:gd name="connsiteY7" fmla="*/ 0 h 126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7782" h="1267691">
                <a:moveTo>
                  <a:pt x="2687782" y="1260764"/>
                </a:moveTo>
                <a:cubicBezTo>
                  <a:pt x="2630055" y="1264227"/>
                  <a:pt x="2572328" y="1267691"/>
                  <a:pt x="2424546" y="1260764"/>
                </a:cubicBezTo>
                <a:cubicBezTo>
                  <a:pt x="2276764" y="1253837"/>
                  <a:pt x="1997364" y="1263073"/>
                  <a:pt x="1801091" y="1219200"/>
                </a:cubicBezTo>
                <a:cubicBezTo>
                  <a:pt x="1604818" y="1175327"/>
                  <a:pt x="1436254" y="1117600"/>
                  <a:pt x="1246909" y="997527"/>
                </a:cubicBezTo>
                <a:cubicBezTo>
                  <a:pt x="1057564" y="877454"/>
                  <a:pt x="842818" y="648855"/>
                  <a:pt x="665018" y="498764"/>
                </a:cubicBezTo>
                <a:cubicBezTo>
                  <a:pt x="487218" y="348673"/>
                  <a:pt x="290945" y="180109"/>
                  <a:pt x="180109" y="96982"/>
                </a:cubicBezTo>
                <a:cubicBezTo>
                  <a:pt x="69273" y="13855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38100">
            <a:solidFill>
              <a:srgbClr val="6666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Dowolny kształt 42"/>
          <p:cNvSpPr/>
          <p:nvPr/>
        </p:nvSpPr>
        <p:spPr>
          <a:xfrm>
            <a:off x="2826327" y="3338945"/>
            <a:ext cx="2840182" cy="2382982"/>
          </a:xfrm>
          <a:custGeom>
            <a:avLst/>
            <a:gdLst>
              <a:gd name="connsiteX0" fmla="*/ 2840182 w 2840182"/>
              <a:gd name="connsiteY0" fmla="*/ 2382982 h 2382982"/>
              <a:gd name="connsiteX1" fmla="*/ 2507673 w 2840182"/>
              <a:gd name="connsiteY1" fmla="*/ 1870364 h 2382982"/>
              <a:gd name="connsiteX2" fmla="*/ 1842655 w 2840182"/>
              <a:gd name="connsiteY2" fmla="*/ 1385455 h 2382982"/>
              <a:gd name="connsiteX3" fmla="*/ 706582 w 2840182"/>
              <a:gd name="connsiteY3" fmla="*/ 692728 h 2382982"/>
              <a:gd name="connsiteX4" fmla="*/ 290946 w 2840182"/>
              <a:gd name="connsiteY4" fmla="*/ 207819 h 2382982"/>
              <a:gd name="connsiteX5" fmla="*/ 0 w 2840182"/>
              <a:gd name="connsiteY5" fmla="*/ 0 h 2382982"/>
              <a:gd name="connsiteX6" fmla="*/ 0 w 2840182"/>
              <a:gd name="connsiteY6" fmla="*/ 0 h 238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0182" h="2382982">
                <a:moveTo>
                  <a:pt x="2840182" y="2382982"/>
                </a:moveTo>
                <a:cubicBezTo>
                  <a:pt x="2757054" y="2209800"/>
                  <a:pt x="2673927" y="2036618"/>
                  <a:pt x="2507673" y="1870364"/>
                </a:cubicBezTo>
                <a:cubicBezTo>
                  <a:pt x="2341419" y="1704110"/>
                  <a:pt x="2142837" y="1581728"/>
                  <a:pt x="1842655" y="1385455"/>
                </a:cubicBezTo>
                <a:cubicBezTo>
                  <a:pt x="1542473" y="1189182"/>
                  <a:pt x="965200" y="889001"/>
                  <a:pt x="706582" y="692728"/>
                </a:cubicBezTo>
                <a:cubicBezTo>
                  <a:pt x="447964" y="496455"/>
                  <a:pt x="408710" y="323274"/>
                  <a:pt x="290946" y="207819"/>
                </a:cubicBezTo>
                <a:cubicBezTo>
                  <a:pt x="173182" y="92364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38100">
            <a:solidFill>
              <a:srgbClr val="6666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50</a:t>
            </a:fld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61260" y="666207"/>
          <a:ext cx="8712925" cy="5233819"/>
        </p:xfrm>
        <a:graphic>
          <a:graphicData uri="http://schemas.openxmlformats.org/drawingml/2006/table">
            <a:tbl>
              <a:tblPr/>
              <a:tblGrid>
                <a:gridCol w="1149529"/>
                <a:gridCol w="770708"/>
                <a:gridCol w="4441372"/>
                <a:gridCol w="1333072"/>
                <a:gridCol w="1018244"/>
              </a:tblGrid>
              <a:tr h="9466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41" marR="4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Rodzaj 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pękania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1" marR="4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Zastosowane modele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1" marR="4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Wartość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współczynnika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bezpieczeństwa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 err="1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pl-PL" sz="14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wym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1" marR="4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Uwagi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1" marR="4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379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Obliczenia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ze względu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na wytrzymałość doraźną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1" marR="4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ciągliwe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1" marR="4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latin typeface="Times New Roman"/>
                          <a:ea typeface="Calibri"/>
                          <a:cs typeface="Times New Roman"/>
                        </a:rPr>
                        <a:t>modele podstawowe </a:t>
                      </a:r>
                      <a:r>
                        <a:rPr lang="pl-PL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1600" dirty="0" smtClean="0">
                          <a:latin typeface="Times New Roman"/>
                          <a:ea typeface="Calibri"/>
                          <a:cs typeface="Times New Roman"/>
                        </a:rPr>
                        <a:t>naprężeń  </a:t>
                      </a:r>
                      <a:r>
                        <a:rPr lang="pl-PL" sz="1600" dirty="0">
                          <a:latin typeface="Times New Roman"/>
                          <a:ea typeface="Calibri"/>
                          <a:cs typeface="Times New Roman"/>
                        </a:rPr>
                        <a:t>(σ ≡ </a:t>
                      </a:r>
                      <a:r>
                        <a:rPr lang="pl-PL" sz="1600" dirty="0" err="1">
                          <a:latin typeface="Times New Roman"/>
                          <a:ea typeface="Calibri"/>
                          <a:cs typeface="Times New Roman"/>
                        </a:rPr>
                        <a:t>σ</a:t>
                      </a:r>
                      <a:r>
                        <a:rPr lang="pl-PL" sz="16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max</a:t>
                      </a:r>
                      <a:r>
                        <a:rPr lang="pl-PL" sz="16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/>
                          <a:ea typeface="Calibri"/>
                          <a:cs typeface="Times New Roman"/>
                        </a:rPr>
                        <a:t>i właściwości </a:t>
                      </a:r>
                      <a:r>
                        <a:rPr lang="pl-PL" sz="1600" dirty="0" smtClean="0">
                          <a:latin typeface="Times New Roman"/>
                          <a:ea typeface="Calibri"/>
                          <a:cs typeface="Times New Roman"/>
                        </a:rPr>
                        <a:t>wytrzymałościowych  </a:t>
                      </a:r>
                      <a:r>
                        <a:rPr lang="pl-PL" sz="1600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pl-PL" sz="1600" dirty="0" err="1">
                          <a:latin typeface="Times New Roman"/>
                          <a:ea typeface="Times New Roman"/>
                          <a:cs typeface="Times New Roman"/>
                        </a:rPr>
                        <a:t>σ</a:t>
                      </a:r>
                      <a:r>
                        <a:rPr lang="pl-PL" sz="160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kr</a:t>
                      </a:r>
                      <a:r>
                        <a:rPr lang="pl-PL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l-PL" sz="1600" dirty="0">
                          <a:latin typeface="Times New Roman"/>
                          <a:ea typeface="Calibri"/>
                          <a:cs typeface="Times New Roman"/>
                        </a:rPr>
                        <a:t>≡ </a:t>
                      </a:r>
                      <a:r>
                        <a:rPr lang="pl-PL" sz="1600" i="1" dirty="0"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pl-PL" sz="1600" i="1" baseline="-25000" dirty="0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pl-PL" sz="16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1" marR="4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ogólnie 1 ÷ 9 </a:t>
                      </a:r>
                      <a:r>
                        <a:rPr lang="pl-PL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pl-PL" sz="1400" baseline="30000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zwykle 1,5 ÷ 2 </a:t>
                      </a:r>
                      <a:r>
                        <a:rPr lang="pl-PL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1" marR="4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41" marR="4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30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kruche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1" marR="4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latin typeface="Times New Roman"/>
                          <a:ea typeface="Calibri"/>
                          <a:cs typeface="Times New Roman"/>
                        </a:rPr>
                        <a:t>model zaawansowany</a:t>
                      </a:r>
                      <a:r>
                        <a:rPr lang="pl-PL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1600" dirty="0" smtClean="0">
                          <a:latin typeface="Times New Roman"/>
                          <a:ea typeface="Calibri"/>
                          <a:cs typeface="Times New Roman"/>
                        </a:rPr>
                        <a:t>naprężeń (</a:t>
                      </a:r>
                      <a:r>
                        <a:rPr lang="pl-PL" sz="1600" dirty="0">
                          <a:latin typeface="Times New Roman"/>
                          <a:ea typeface="Calibri"/>
                          <a:cs typeface="Times New Roman"/>
                        </a:rPr>
                        <a:t>σ ≡ </a:t>
                      </a:r>
                      <a:r>
                        <a:rPr lang="pl-PL" sz="1600" dirty="0" err="1">
                          <a:latin typeface="Times New Roman"/>
                          <a:ea typeface="Calibri"/>
                          <a:cs typeface="Times New Roman"/>
                        </a:rPr>
                        <a:t>σ</a:t>
                      </a:r>
                      <a:r>
                        <a:rPr lang="pl-PL" sz="16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max</a:t>
                      </a:r>
                      <a:r>
                        <a:rPr lang="pl-PL" sz="1600" i="1" baseline="-25000" dirty="0" err="1"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r>
                        <a:rPr lang="pl-PL" sz="1600" dirty="0" smtClean="0">
                          <a:latin typeface="Times New Roman"/>
                          <a:ea typeface="Calibri"/>
                          <a:cs typeface="Times New Roman"/>
                        </a:rPr>
                        <a:t>) oraz </a:t>
                      </a:r>
                      <a:r>
                        <a:rPr lang="pl-PL" sz="1600" b="1" dirty="0">
                          <a:latin typeface="Times New Roman"/>
                          <a:ea typeface="Calibri"/>
                          <a:cs typeface="Times New Roman"/>
                        </a:rPr>
                        <a:t>model podstawowy</a:t>
                      </a:r>
                      <a:r>
                        <a:rPr lang="pl-PL" sz="1600" dirty="0">
                          <a:latin typeface="Times New Roman"/>
                          <a:ea typeface="Calibri"/>
                          <a:cs typeface="Times New Roman"/>
                        </a:rPr>
                        <a:t> wytrzymałości doraźnej </a:t>
                      </a:r>
                      <a:endParaRPr lang="pl-PL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pl-PL" sz="1600" dirty="0" err="1">
                          <a:latin typeface="Times New Roman"/>
                          <a:ea typeface="Times New Roman"/>
                          <a:cs typeface="Times New Roman"/>
                        </a:rPr>
                        <a:t>σ</a:t>
                      </a:r>
                      <a:r>
                        <a:rPr lang="pl-PL" sz="160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kr</a:t>
                      </a:r>
                      <a:r>
                        <a:rPr lang="pl-PL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l-PL" sz="1600" dirty="0">
                          <a:latin typeface="Times New Roman"/>
                          <a:ea typeface="Calibri"/>
                          <a:cs typeface="Times New Roman"/>
                        </a:rPr>
                        <a:t>≡ </a:t>
                      </a:r>
                      <a:r>
                        <a:rPr lang="pl-PL" sz="1600" i="1" dirty="0" err="1"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pl-PL" sz="1600" i="1" baseline="-25000" dirty="0" err="1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pl-PL" sz="16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1" marR="4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2 ÷ 4 </a:t>
                      </a:r>
                      <a:r>
                        <a:rPr lang="pl-PL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1" marR="4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41" marR="4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050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Obliczenia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ze względu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na wytrzymałość zmęczeniową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1" marR="4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Times New Roman"/>
                          <a:ea typeface="Calibri"/>
                          <a:cs typeface="Times New Roman"/>
                        </a:rPr>
                        <a:t>mieszane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1" marR="4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latin typeface="Times New Roman"/>
                          <a:ea typeface="Calibri"/>
                          <a:cs typeface="Times New Roman"/>
                        </a:rPr>
                        <a:t>modele podstawowe</a:t>
                      </a:r>
                      <a:r>
                        <a:rPr lang="pl-PL" sz="1600" dirty="0">
                          <a:latin typeface="Times New Roman"/>
                          <a:ea typeface="Calibri"/>
                          <a:cs typeface="Times New Roman"/>
                        </a:rPr>
                        <a:t> naprężeń </a:t>
                      </a:r>
                      <a:r>
                        <a:rPr lang="pl-PL" sz="1600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pl-PL" sz="1600" dirty="0">
                          <a:latin typeface="Times New Roman"/>
                          <a:ea typeface="Calibri"/>
                          <a:cs typeface="Times New Roman"/>
                        </a:rPr>
                        <a:t>σ ≡ </a:t>
                      </a:r>
                      <a:r>
                        <a:rPr lang="pl-PL" sz="1600" dirty="0" err="1">
                          <a:latin typeface="Times New Roman"/>
                          <a:ea typeface="Calibri"/>
                          <a:cs typeface="Times New Roman"/>
                        </a:rPr>
                        <a:t>σ</a:t>
                      </a:r>
                      <a:r>
                        <a:rPr lang="pl-PL" sz="16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max</a:t>
                      </a:r>
                      <a:r>
                        <a:rPr lang="pl-PL" sz="16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/>
                          <a:ea typeface="Calibri"/>
                          <a:cs typeface="Times New Roman"/>
                        </a:rPr>
                        <a:t>i wytrzymałości zmęczeniowej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/>
                          <a:ea typeface="Calibri"/>
                          <a:cs typeface="Times New Roman"/>
                        </a:rPr>
                        <a:t> (np. granicy zmęczenia - </a:t>
                      </a:r>
                      <a:r>
                        <a:rPr lang="pl-PL" sz="1600" dirty="0" err="1">
                          <a:latin typeface="Times New Roman"/>
                          <a:ea typeface="Times New Roman"/>
                          <a:cs typeface="Times New Roman"/>
                        </a:rPr>
                        <a:t>σ</a:t>
                      </a:r>
                      <a:r>
                        <a:rPr lang="pl-PL" sz="160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kr</a:t>
                      </a:r>
                      <a:r>
                        <a:rPr lang="pl-PL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l-PL" sz="1600" dirty="0">
                          <a:latin typeface="Times New Roman"/>
                          <a:ea typeface="Calibri"/>
                          <a:cs typeface="Times New Roman"/>
                        </a:rPr>
                        <a:t>≡ Z</a:t>
                      </a:r>
                      <a:r>
                        <a:rPr lang="pl-PL" sz="1600" baseline="-25000" dirty="0">
                          <a:latin typeface="Times New Roman"/>
                          <a:ea typeface="Calibri"/>
                          <a:cs typeface="Times New Roman"/>
                        </a:rPr>
                        <a:t>odp</a:t>
                      </a:r>
                      <a:r>
                        <a:rPr lang="pl-PL" sz="1600" dirty="0">
                          <a:latin typeface="Times New Roman"/>
                          <a:ea typeface="Calibri"/>
                          <a:cs typeface="Times New Roman"/>
                        </a:rPr>
                        <a:t> = </a:t>
                      </a:r>
                      <a:r>
                        <a:rPr lang="pl-PL" sz="1600" dirty="0" err="1">
                          <a:latin typeface="Times New Roman"/>
                          <a:ea typeface="Calibri"/>
                          <a:cs typeface="Times New Roman"/>
                        </a:rPr>
                        <a:t>Z</a:t>
                      </a:r>
                      <a:r>
                        <a:rPr lang="pl-PL" sz="16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rc</a:t>
                      </a:r>
                      <a:r>
                        <a:rPr lang="pl-PL" sz="1600" dirty="0">
                          <a:latin typeface="Times New Roman"/>
                          <a:ea typeface="Calibri"/>
                          <a:cs typeface="Times New Roman"/>
                        </a:rPr>
                        <a:t> lub </a:t>
                      </a:r>
                      <a:r>
                        <a:rPr lang="pl-PL" sz="1600" i="1" dirty="0" err="1">
                          <a:latin typeface="Times New Roman"/>
                          <a:ea typeface="Calibri"/>
                          <a:cs typeface="Times New Roman"/>
                        </a:rPr>
                        <a:t>Z</a:t>
                      </a:r>
                      <a:r>
                        <a:rPr lang="pl-PL" sz="16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rj</a:t>
                      </a:r>
                      <a:r>
                        <a:rPr lang="pl-PL" sz="1600" baseline="-25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1600" dirty="0">
                          <a:latin typeface="Times New Roman"/>
                          <a:ea typeface="Calibri"/>
                          <a:cs typeface="Times New Roman"/>
                        </a:rPr>
                        <a:t>lub </a:t>
                      </a:r>
                      <a:r>
                        <a:rPr lang="pl-PL" sz="1600" i="1" dirty="0" err="1">
                          <a:latin typeface="Times New Roman"/>
                          <a:ea typeface="Calibri"/>
                          <a:cs typeface="Times New Roman"/>
                        </a:rPr>
                        <a:t>Z</a:t>
                      </a:r>
                      <a:r>
                        <a:rPr lang="pl-PL" sz="16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go</a:t>
                      </a:r>
                      <a:r>
                        <a:rPr lang="pl-PL" sz="1600" dirty="0">
                          <a:latin typeface="Times New Roman"/>
                          <a:ea typeface="Calibri"/>
                          <a:cs typeface="Times New Roman"/>
                        </a:rPr>
                        <a:t> lub …)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1" marR="4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1,6 ÷ 4 </a:t>
                      </a:r>
                      <a:r>
                        <a:rPr lang="pl-PL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1" marR="4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66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stosowane </a:t>
                      </a:r>
                      <a:endParaRPr lang="pl-PL" sz="1400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66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 obliczeniach wstępnych </a:t>
                      </a: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(zgrubnych)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1" marR="4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663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latin typeface="Times New Roman"/>
                          <a:ea typeface="Calibri"/>
                          <a:cs typeface="Times New Roman"/>
                        </a:rPr>
                        <a:t>modele zaawansowane</a:t>
                      </a:r>
                      <a:r>
                        <a:rPr lang="pl-PL" sz="1600" dirty="0">
                          <a:latin typeface="Times New Roman"/>
                          <a:ea typeface="Calibri"/>
                          <a:cs typeface="Times New Roman"/>
                        </a:rPr>
                        <a:t> naprężeń (</a:t>
                      </a:r>
                      <a:r>
                        <a:rPr lang="pl-PL" sz="1600" dirty="0" err="1">
                          <a:latin typeface="Times New Roman"/>
                          <a:ea typeface="Calibri"/>
                          <a:cs typeface="Times New Roman"/>
                        </a:rPr>
                        <a:t>σ</a:t>
                      </a:r>
                      <a:r>
                        <a:rPr lang="pl-PL" sz="16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max</a:t>
                      </a:r>
                      <a:r>
                        <a:rPr lang="pl-PL" sz="1600" i="1" baseline="-25000" dirty="0" err="1"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r>
                        <a:rPr lang="pl-PL" sz="16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pl-PL" sz="1600" dirty="0" smtClean="0">
                          <a:latin typeface="Times New Roman"/>
                          <a:ea typeface="Calibri"/>
                          <a:cs typeface="Times New Roman"/>
                        </a:rPr>
                        <a:t>wytrzymałości zmęczeniowej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np. granicy zmęczenia </a:t>
                      </a:r>
                      <a:r>
                        <a:rPr lang="pl-PL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σ</a:t>
                      </a:r>
                      <a:r>
                        <a:rPr lang="pl-PL" sz="1600" kern="1200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kr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≡                                )</a:t>
                      </a:r>
                      <a:endParaRPr lang="pl-PL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941" marR="4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/>
                          <a:ea typeface="Calibri"/>
                          <a:cs typeface="Times New Roman"/>
                        </a:rPr>
                        <a:t>1,1 ÷ 1,5 </a:t>
                      </a:r>
                      <a:r>
                        <a:rPr lang="pl-PL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1)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1" marR="4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66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stosowane </a:t>
                      </a:r>
                      <a:endParaRPr lang="pl-PL" sz="1400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66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 obliczeniach </a:t>
                      </a:r>
                      <a:r>
                        <a:rPr lang="pl-PL" sz="1400" dirty="0" err="1" smtClean="0">
                          <a:solidFill>
                            <a:srgbClr val="66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sprawdza-jących</a:t>
                      </a:r>
                      <a:endParaRPr lang="pl-PL" sz="1400" dirty="0">
                        <a:solidFill>
                          <a:srgbClr val="66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41" marR="4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261261" y="5844160"/>
            <a:ext cx="76287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 zależności gł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wnie od poziomu zaufania do stosowanych modeli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1800" dirty="0" smtClean="0"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od skutk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 ewentualnego uszkodzenia         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44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744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274441" name="Object 9"/>
          <p:cNvGraphicFramePr>
            <a:graphicFrameLocks noChangeAspect="1"/>
          </p:cNvGraphicFramePr>
          <p:nvPr/>
        </p:nvGraphicFramePr>
        <p:xfrm>
          <a:off x="4584107" y="5423044"/>
          <a:ext cx="1465580" cy="372032"/>
        </p:xfrm>
        <a:graphic>
          <a:graphicData uri="http://schemas.openxmlformats.org/presentationml/2006/ole">
            <p:oleObj spid="_x0000_s274447" name="Równanie" r:id="rId3" imgW="952087" imgH="241195" progId="Equation.3">
              <p:embed/>
            </p:oleObj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577516" y="96256"/>
            <a:ext cx="63647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 smtClean="0">
                <a:solidFill>
                  <a:srgbClr val="6600CC"/>
                </a:solidFill>
              </a:rPr>
              <a:t>Stosowane wartości współczynnika bezpieczeństwa</a:t>
            </a:r>
            <a:endParaRPr lang="pl-PL" sz="2200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E:\Documents and Settings\tadeusz\Moje dokumenty\Dydaktyka\PKM\PKM III\rysunki do PKM\Rys.4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96" y="1371961"/>
            <a:ext cx="5473050" cy="5588950"/>
          </a:xfrm>
          <a:prstGeom prst="rect">
            <a:avLst/>
          </a:prstGeom>
          <a:noFill/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51</a:t>
            </a:fld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11559" y="985684"/>
            <a:ext cx="7714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smtClean="0"/>
              <a:t>1) </a:t>
            </a:r>
            <a:r>
              <a:rPr lang="pl-PL" sz="1800" dirty="0" smtClean="0">
                <a:solidFill>
                  <a:srgbClr val="6600CC"/>
                </a:solidFill>
              </a:rPr>
              <a:t>PROBABILISTYCZNY  OPIS  TRWAŁOŚCI  ŁOŻYSKA  TOCZNEGO</a:t>
            </a:r>
            <a:endParaRPr lang="pl-PL" sz="1800" dirty="0">
              <a:solidFill>
                <a:srgbClr val="6600CC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1601670" y="1477399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gęstość  prawdopodobieństwa zmiennej losowej </a:t>
            </a:r>
            <a:r>
              <a:rPr lang="pl-PL" sz="2000" b="1" i="1" dirty="0" smtClean="0"/>
              <a:t>L</a:t>
            </a:r>
            <a:endParaRPr lang="pl-PL" sz="2000" dirty="0"/>
          </a:p>
        </p:txBody>
      </p:sp>
      <p:cxnSp>
        <p:nvCxnSpPr>
          <p:cNvPr id="23" name="Łącznik prosty 22"/>
          <p:cNvCxnSpPr/>
          <p:nvPr/>
        </p:nvCxnSpPr>
        <p:spPr>
          <a:xfrm>
            <a:off x="1153554" y="1711235"/>
            <a:ext cx="45005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/>
          <p:cNvSpPr txBox="1"/>
          <p:nvPr/>
        </p:nvSpPr>
        <p:spPr>
          <a:xfrm>
            <a:off x="1286635" y="4063913"/>
            <a:ext cx="3555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funkcja niezawodności łożyska</a:t>
            </a:r>
            <a:endParaRPr lang="pl-PL" sz="2000" dirty="0"/>
          </a:p>
        </p:txBody>
      </p:sp>
      <p:cxnSp>
        <p:nvCxnSpPr>
          <p:cNvPr id="33" name="Łącznik prosty 32"/>
          <p:cNvCxnSpPr/>
          <p:nvPr/>
        </p:nvCxnSpPr>
        <p:spPr>
          <a:xfrm>
            <a:off x="1151620" y="4270940"/>
            <a:ext cx="15751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19"/>
          <p:cNvSpPr/>
          <p:nvPr/>
        </p:nvSpPr>
        <p:spPr>
          <a:xfrm>
            <a:off x="718834" y="22265"/>
            <a:ext cx="73540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6666FF"/>
                </a:solidFill>
              </a:rPr>
              <a:t>Uwzględnianie losowości</a:t>
            </a:r>
          </a:p>
          <a:p>
            <a:r>
              <a:rPr lang="pl-PL" b="1" dirty="0" smtClean="0">
                <a:solidFill>
                  <a:srgbClr val="6666FF"/>
                </a:solidFill>
              </a:rPr>
              <a:t> w deterministycznych obliczeniach łożysk tocznych 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E:\Documents and Settings\tadeusz\Moje dokumenty\Dydaktyka\PKM\PKM III\rysunki do PKM\Rys.4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96" y="1371961"/>
            <a:ext cx="5473050" cy="5588950"/>
          </a:xfrm>
          <a:prstGeom prst="rect">
            <a:avLst/>
          </a:prstGeom>
          <a:noFill/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52</a:t>
            </a:fld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11559" y="985684"/>
            <a:ext cx="754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smtClean="0"/>
              <a:t>1) PROBABILISTYCZNY  OPIS  TRWAŁOŚCI  ŁOŻYSKA  TOCZNEGO</a:t>
            </a:r>
            <a:endParaRPr lang="pl-PL" sz="18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249991" y="5410278"/>
            <a:ext cx="2777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dirty="0" smtClean="0"/>
              <a:t>a</a:t>
            </a:r>
            <a:r>
              <a:rPr lang="pl-PL" sz="2000" dirty="0" smtClean="0"/>
              <a:t> = 10/9  dla </a:t>
            </a:r>
            <a:r>
              <a:rPr lang="pl-PL" sz="2000" dirty="0" err="1" smtClean="0"/>
              <a:t>łoż</a:t>
            </a:r>
            <a:r>
              <a:rPr lang="pl-PL" sz="2000" dirty="0" smtClean="0"/>
              <a:t>. </a:t>
            </a:r>
            <a:r>
              <a:rPr lang="pl-PL" sz="2000" dirty="0" err="1" smtClean="0"/>
              <a:t>kulk</a:t>
            </a:r>
            <a:r>
              <a:rPr lang="pl-PL" sz="2000" dirty="0" smtClean="0"/>
              <a:t>.;          </a:t>
            </a:r>
          </a:p>
          <a:p>
            <a:r>
              <a:rPr lang="pl-PL" sz="2000" dirty="0" smtClean="0"/>
              <a:t> </a:t>
            </a:r>
            <a:r>
              <a:rPr lang="pl-PL" sz="2000" i="1" dirty="0" smtClean="0"/>
              <a:t>a = </a:t>
            </a:r>
            <a:r>
              <a:rPr lang="pl-PL" sz="2000" dirty="0" smtClean="0"/>
              <a:t>9/8  dla </a:t>
            </a:r>
            <a:r>
              <a:rPr lang="pl-PL" sz="2000" dirty="0" err="1" smtClean="0"/>
              <a:t>łoż.wałeczk</a:t>
            </a:r>
            <a:r>
              <a:rPr lang="pl-PL" sz="2000" dirty="0" smtClean="0"/>
              <a:t>. </a:t>
            </a:r>
            <a:r>
              <a:rPr lang="pl-PL" sz="2000" i="1" dirty="0" smtClean="0"/>
              <a:t> </a:t>
            </a:r>
            <a:endParaRPr lang="pl-PL" sz="2000" dirty="0"/>
          </a:p>
        </p:txBody>
      </p:sp>
      <p:grpSp>
        <p:nvGrpSpPr>
          <p:cNvPr id="3" name="Grupa 20"/>
          <p:cNvGrpSpPr/>
          <p:nvPr/>
        </p:nvGrpSpPr>
        <p:grpSpPr>
          <a:xfrm>
            <a:off x="5388972" y="2649145"/>
            <a:ext cx="3650155" cy="2351875"/>
            <a:chOff x="5467350" y="1538790"/>
            <a:chExt cx="3650155" cy="2351875"/>
          </a:xfrm>
        </p:grpSpPr>
        <p:sp>
          <p:nvSpPr>
            <p:cNvPr id="7" name="Prostokąt 6"/>
            <p:cNvSpPr/>
            <p:nvPr/>
          </p:nvSpPr>
          <p:spPr>
            <a:xfrm>
              <a:off x="5467350" y="2078850"/>
              <a:ext cx="3650155" cy="800100"/>
            </a:xfrm>
            <a:prstGeom prst="rect">
              <a:avLst/>
            </a:prstGeom>
            <a:solidFill>
              <a:srgbClr val="FFFACD"/>
            </a:solidFill>
            <a:ln w="3175">
              <a:solidFill>
                <a:srgbClr val="5FFD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6237185" y="1538790"/>
              <a:ext cx="2571768" cy="461665"/>
            </a:xfrm>
            <a:prstGeom prst="rect">
              <a:avLst/>
            </a:prstGeom>
            <a:solidFill>
              <a:srgbClr val="FFFACD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i="1" dirty="0" smtClean="0"/>
                <a:t>R(L) = P{ </a:t>
              </a:r>
              <a:r>
                <a:rPr lang="pl-PL" b="1" i="1" dirty="0" smtClean="0"/>
                <a:t>L </a:t>
              </a:r>
              <a:r>
                <a:rPr lang="pl-PL" i="1" dirty="0" smtClean="0">
                  <a:latin typeface="Times New Roman"/>
                  <a:cs typeface="Times New Roman"/>
                </a:rPr>
                <a:t>≥ L}</a:t>
              </a:r>
              <a:endParaRPr lang="pl-PL" i="1" dirty="0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5888451" y="3429000"/>
              <a:ext cx="31390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rozkład  </a:t>
              </a:r>
              <a:r>
                <a:rPr lang="pl-PL" dirty="0" err="1" smtClean="0"/>
                <a:t>Weibulla</a:t>
              </a:r>
              <a:r>
                <a:rPr lang="pl-PL" dirty="0" smtClean="0"/>
                <a:t> zm. </a:t>
              </a:r>
              <a:r>
                <a:rPr lang="pl-PL" b="1" i="1" dirty="0" smtClean="0"/>
                <a:t>L</a:t>
              </a:r>
              <a:endParaRPr lang="pl-PL" dirty="0"/>
            </a:p>
          </p:txBody>
        </p:sp>
        <p:pic>
          <p:nvPicPr>
            <p:cNvPr id="11" name="Picture 4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67350" y="2078850"/>
              <a:ext cx="3533775" cy="800100"/>
            </a:xfrm>
            <a:prstGeom prst="rect">
              <a:avLst/>
            </a:prstGeom>
            <a:noFill/>
          </p:spPr>
        </p:pic>
        <p:sp>
          <p:nvSpPr>
            <p:cNvPr id="12" name="pole tekstowe 11"/>
            <p:cNvSpPr txBox="1"/>
            <p:nvPr/>
          </p:nvSpPr>
          <p:spPr>
            <a:xfrm>
              <a:off x="6779625" y="2878950"/>
              <a:ext cx="202284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200" i="1" dirty="0" smtClean="0"/>
                <a:t>F</a:t>
              </a:r>
              <a:r>
                <a:rPr lang="pl-PL" sz="2200" dirty="0" smtClean="0"/>
                <a:t>(</a:t>
              </a:r>
              <a:r>
                <a:rPr lang="pl-PL" sz="2200" i="1" dirty="0" smtClean="0"/>
                <a:t>L</a:t>
              </a:r>
              <a:r>
                <a:rPr lang="pl-PL" sz="2200" dirty="0" smtClean="0"/>
                <a:t>) = 1 – </a:t>
              </a:r>
              <a:r>
                <a:rPr lang="pl-PL" sz="2200" i="1" dirty="0" smtClean="0"/>
                <a:t>R</a:t>
              </a:r>
              <a:r>
                <a:rPr lang="pl-PL" sz="2200" dirty="0" smtClean="0"/>
                <a:t>(</a:t>
              </a:r>
              <a:r>
                <a:rPr lang="pl-PL" sz="2200" i="1" dirty="0" smtClean="0"/>
                <a:t>L</a:t>
              </a:r>
              <a:r>
                <a:rPr lang="pl-PL" sz="2200" dirty="0" smtClean="0"/>
                <a:t>)</a:t>
              </a:r>
              <a:endParaRPr lang="pl-PL" sz="2200" i="1" dirty="0"/>
            </a:p>
          </p:txBody>
        </p:sp>
        <p:cxnSp>
          <p:nvCxnSpPr>
            <p:cNvPr id="14" name="Łącznik prosty ze strzałką 13"/>
            <p:cNvCxnSpPr/>
            <p:nvPr/>
          </p:nvCxnSpPr>
          <p:spPr>
            <a:xfrm flipV="1">
              <a:off x="6417206" y="2878950"/>
              <a:ext cx="0" cy="55005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Łącznik prosty ze strzałką 16"/>
          <p:cNvCxnSpPr/>
          <p:nvPr/>
        </p:nvCxnSpPr>
        <p:spPr>
          <a:xfrm flipH="1">
            <a:off x="4506686" y="3989305"/>
            <a:ext cx="882286" cy="142097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/>
          <p:cNvSpPr txBox="1"/>
          <p:nvPr/>
        </p:nvSpPr>
        <p:spPr>
          <a:xfrm>
            <a:off x="1601670" y="1477399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gęstość  prawdopodobieństwa zmiennej losowej </a:t>
            </a:r>
            <a:r>
              <a:rPr lang="pl-PL" sz="2000" b="1" i="1" dirty="0" smtClean="0"/>
              <a:t>L</a:t>
            </a:r>
            <a:endParaRPr lang="pl-PL" sz="2000" dirty="0"/>
          </a:p>
        </p:txBody>
      </p:sp>
      <p:cxnSp>
        <p:nvCxnSpPr>
          <p:cNvPr id="23" name="Łącznik prosty 22"/>
          <p:cNvCxnSpPr/>
          <p:nvPr/>
        </p:nvCxnSpPr>
        <p:spPr>
          <a:xfrm>
            <a:off x="1153554" y="1711235"/>
            <a:ext cx="45005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/>
          <p:cNvSpPr txBox="1"/>
          <p:nvPr/>
        </p:nvSpPr>
        <p:spPr>
          <a:xfrm>
            <a:off x="1286635" y="4063913"/>
            <a:ext cx="3555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funkcja niezawodności łożyska</a:t>
            </a:r>
            <a:endParaRPr lang="pl-PL" sz="2000" dirty="0"/>
          </a:p>
        </p:txBody>
      </p:sp>
      <p:cxnSp>
        <p:nvCxnSpPr>
          <p:cNvPr id="33" name="Łącznik prosty 32"/>
          <p:cNvCxnSpPr/>
          <p:nvPr/>
        </p:nvCxnSpPr>
        <p:spPr>
          <a:xfrm>
            <a:off x="1151620" y="4270940"/>
            <a:ext cx="15751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owolny kształt 18"/>
          <p:cNvSpPr/>
          <p:nvPr/>
        </p:nvSpPr>
        <p:spPr>
          <a:xfrm>
            <a:off x="946484" y="4582695"/>
            <a:ext cx="1363579" cy="187158"/>
          </a:xfrm>
          <a:custGeom>
            <a:avLst/>
            <a:gdLst>
              <a:gd name="connsiteX0" fmla="*/ 0 w 1363579"/>
              <a:gd name="connsiteY0" fmla="*/ 0 h 187158"/>
              <a:gd name="connsiteX1" fmla="*/ 208548 w 1363579"/>
              <a:gd name="connsiteY1" fmla="*/ 16042 h 187158"/>
              <a:gd name="connsiteX2" fmla="*/ 572169 w 1363579"/>
              <a:gd name="connsiteY2" fmla="*/ 42779 h 187158"/>
              <a:gd name="connsiteX3" fmla="*/ 871621 w 1363579"/>
              <a:gd name="connsiteY3" fmla="*/ 80211 h 187158"/>
              <a:gd name="connsiteX4" fmla="*/ 1176421 w 1363579"/>
              <a:gd name="connsiteY4" fmla="*/ 139032 h 187158"/>
              <a:gd name="connsiteX5" fmla="*/ 1363579 w 1363579"/>
              <a:gd name="connsiteY5" fmla="*/ 187158 h 187158"/>
              <a:gd name="connsiteX6" fmla="*/ 1363579 w 1363579"/>
              <a:gd name="connsiteY6" fmla="*/ 187158 h 18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3579" h="187158">
                <a:moveTo>
                  <a:pt x="0" y="0"/>
                </a:moveTo>
                <a:lnTo>
                  <a:pt x="208548" y="16042"/>
                </a:lnTo>
                <a:cubicBezTo>
                  <a:pt x="303909" y="23172"/>
                  <a:pt x="461657" y="32084"/>
                  <a:pt x="572169" y="42779"/>
                </a:cubicBezTo>
                <a:cubicBezTo>
                  <a:pt x="682681" y="53474"/>
                  <a:pt x="770912" y="64169"/>
                  <a:pt x="871621" y="80211"/>
                </a:cubicBezTo>
                <a:cubicBezTo>
                  <a:pt x="972330" y="96253"/>
                  <a:pt x="1094428" y="121208"/>
                  <a:pt x="1176421" y="139032"/>
                </a:cubicBezTo>
                <a:cubicBezTo>
                  <a:pt x="1258414" y="156857"/>
                  <a:pt x="1363579" y="187158"/>
                  <a:pt x="1363579" y="187158"/>
                </a:cubicBezTo>
                <a:lnTo>
                  <a:pt x="1363579" y="187158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718834" y="22265"/>
            <a:ext cx="73540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6666FF"/>
                </a:solidFill>
              </a:rPr>
              <a:t>Uwzględnianie losowości</a:t>
            </a:r>
          </a:p>
          <a:p>
            <a:r>
              <a:rPr lang="pl-PL" b="1" dirty="0" smtClean="0">
                <a:solidFill>
                  <a:srgbClr val="6666FF"/>
                </a:solidFill>
              </a:rPr>
              <a:t> w deterministycznych obliczeniach łożysk tocznych 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37" name="Rectangle 49"/>
          <p:cNvSpPr>
            <a:spLocks noChangeArrowheads="1"/>
          </p:cNvSpPr>
          <p:nvPr/>
        </p:nvSpPr>
        <p:spPr bwMode="auto">
          <a:xfrm>
            <a:off x="1643042" y="0"/>
            <a:ext cx="550072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53</a:t>
            </a:fld>
            <a:endParaRPr lang="pl-PL" dirty="0"/>
          </a:p>
        </p:txBody>
      </p:sp>
      <p:sp>
        <p:nvSpPr>
          <p:cNvPr id="3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21" name="Grupa 20"/>
          <p:cNvGrpSpPr/>
          <p:nvPr/>
        </p:nvGrpSpPr>
        <p:grpSpPr>
          <a:xfrm>
            <a:off x="341530" y="3969060"/>
            <a:ext cx="8794610" cy="2678428"/>
            <a:chOff x="206515" y="214290"/>
            <a:chExt cx="8794610" cy="2678428"/>
          </a:xfrm>
        </p:grpSpPr>
        <p:sp>
          <p:nvSpPr>
            <p:cNvPr id="22" name="pole tekstowe 21"/>
            <p:cNvSpPr txBox="1"/>
            <p:nvPr/>
          </p:nvSpPr>
          <p:spPr>
            <a:xfrm>
              <a:off x="857224" y="214290"/>
              <a:ext cx="6858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i="1" dirty="0" smtClean="0">
                  <a:solidFill>
                    <a:schemeClr val="accent6"/>
                  </a:solidFill>
                </a:rPr>
                <a:t>Trwałość  nominalna (umowna, katalogowa)</a:t>
              </a:r>
              <a:endParaRPr lang="pl-PL" i="1" dirty="0">
                <a:solidFill>
                  <a:schemeClr val="accent6"/>
                </a:solidFill>
              </a:endParaRPr>
            </a:p>
          </p:txBody>
        </p:sp>
        <p:sp>
          <p:nvSpPr>
            <p:cNvPr id="23" name="pole tekstowe 22"/>
            <p:cNvSpPr txBox="1"/>
            <p:nvPr/>
          </p:nvSpPr>
          <p:spPr>
            <a:xfrm>
              <a:off x="5192842" y="953725"/>
              <a:ext cx="38082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latin typeface="Times New Roman"/>
                  <a:cs typeface="Times New Roman"/>
                </a:rPr>
                <a:t>α</a:t>
              </a:r>
              <a:r>
                <a:rPr lang="pl-PL" dirty="0" smtClean="0">
                  <a:latin typeface="Times New Roman"/>
                  <a:cs typeface="Times New Roman"/>
                </a:rPr>
                <a:t> = 3   dla </a:t>
              </a:r>
              <a:r>
                <a:rPr lang="pl-PL" dirty="0" err="1" smtClean="0">
                  <a:latin typeface="Times New Roman"/>
                  <a:cs typeface="Times New Roman"/>
                </a:rPr>
                <a:t>łoż</a:t>
              </a:r>
              <a:r>
                <a:rPr lang="pl-PL" dirty="0" smtClean="0">
                  <a:latin typeface="Times New Roman"/>
                  <a:cs typeface="Times New Roman"/>
                </a:rPr>
                <a:t>. </a:t>
              </a:r>
              <a:r>
                <a:rPr lang="pl-PL" dirty="0" err="1">
                  <a:latin typeface="Times New Roman"/>
                  <a:cs typeface="Times New Roman"/>
                </a:rPr>
                <a:t>k</a:t>
              </a:r>
              <a:r>
                <a:rPr lang="pl-PL" dirty="0" err="1" smtClean="0">
                  <a:latin typeface="Times New Roman"/>
                  <a:cs typeface="Times New Roman"/>
                </a:rPr>
                <a:t>ulk</a:t>
              </a:r>
              <a:r>
                <a:rPr lang="pl-PL" dirty="0" smtClean="0">
                  <a:latin typeface="Times New Roman"/>
                  <a:cs typeface="Times New Roman"/>
                </a:rPr>
                <a:t>.;         </a:t>
              </a:r>
            </a:p>
            <a:p>
              <a:r>
                <a:rPr lang="el-GR" dirty="0" smtClean="0">
                  <a:latin typeface="Times New Roman"/>
                  <a:cs typeface="Times New Roman"/>
                </a:rPr>
                <a:t>α</a:t>
              </a:r>
              <a:r>
                <a:rPr lang="pl-PL" dirty="0" smtClean="0">
                  <a:latin typeface="Times New Roman"/>
                  <a:cs typeface="Times New Roman"/>
                </a:rPr>
                <a:t> = 10/3    dla </a:t>
              </a:r>
              <a:r>
                <a:rPr lang="pl-PL" dirty="0" err="1" smtClean="0">
                  <a:latin typeface="Times New Roman"/>
                  <a:cs typeface="Times New Roman"/>
                </a:rPr>
                <a:t>łoż</a:t>
              </a:r>
              <a:r>
                <a:rPr lang="pl-PL" dirty="0" smtClean="0">
                  <a:latin typeface="Times New Roman"/>
                  <a:cs typeface="Times New Roman"/>
                </a:rPr>
                <a:t>. </a:t>
              </a:r>
              <a:r>
                <a:rPr lang="pl-PL" dirty="0" err="1" smtClean="0">
                  <a:latin typeface="Times New Roman"/>
                  <a:cs typeface="Times New Roman"/>
                </a:rPr>
                <a:t>wałeczk</a:t>
              </a:r>
              <a:r>
                <a:rPr lang="pl-PL" dirty="0" smtClean="0">
                  <a:latin typeface="Times New Roman"/>
                  <a:cs typeface="Times New Roman"/>
                </a:rPr>
                <a:t>.</a:t>
              </a:r>
              <a:endParaRPr lang="pl-PL" dirty="0"/>
            </a:p>
          </p:txBody>
        </p:sp>
        <p:grpSp>
          <p:nvGrpSpPr>
            <p:cNvPr id="24" name="Grupa 22"/>
            <p:cNvGrpSpPr/>
            <p:nvPr/>
          </p:nvGrpSpPr>
          <p:grpSpPr>
            <a:xfrm>
              <a:off x="1151620" y="857232"/>
              <a:ext cx="2565285" cy="857256"/>
              <a:chOff x="3941930" y="857232"/>
              <a:chExt cx="2565285" cy="857256"/>
            </a:xfrm>
          </p:grpSpPr>
          <p:sp>
            <p:nvSpPr>
              <p:cNvPr id="27" name="Prostokąt 26"/>
              <p:cNvSpPr/>
              <p:nvPr/>
            </p:nvSpPr>
            <p:spPr>
              <a:xfrm>
                <a:off x="3941930" y="857232"/>
                <a:ext cx="2565285" cy="85725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28" name="Picture 7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166955" y="857232"/>
                <a:ext cx="2048508" cy="857256"/>
              </a:xfrm>
              <a:prstGeom prst="rect">
                <a:avLst/>
              </a:prstGeom>
              <a:noFill/>
            </p:spPr>
          </p:pic>
        </p:grpSp>
        <p:sp>
          <p:nvSpPr>
            <p:cNvPr id="25" name="pole tekstowe 24"/>
            <p:cNvSpPr txBox="1"/>
            <p:nvPr/>
          </p:nvSpPr>
          <p:spPr>
            <a:xfrm>
              <a:off x="206515" y="1784722"/>
              <a:ext cx="72008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200" i="1" dirty="0" smtClean="0"/>
                <a:t>C – </a:t>
              </a:r>
              <a:r>
                <a:rPr lang="pl-PL" sz="2200" dirty="0" smtClean="0"/>
                <a:t>nośność dynamiczna (ruchowa)</a:t>
              </a:r>
            </a:p>
            <a:p>
              <a:r>
                <a:rPr lang="pl-PL" sz="2200" i="1" dirty="0" smtClean="0"/>
                <a:t>P –</a:t>
              </a:r>
              <a:r>
                <a:rPr lang="pl-PL" sz="2200" dirty="0" smtClean="0"/>
                <a:t> obciążenie zastępcze</a:t>
              </a:r>
            </a:p>
            <a:p>
              <a:endParaRPr lang="pl-PL" sz="2200" dirty="0"/>
            </a:p>
          </p:txBody>
        </p:sp>
        <p:pic>
          <p:nvPicPr>
            <p:cNvPr id="26" name="Picture 7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76745" y="2483143"/>
              <a:ext cx="1800225" cy="409575"/>
            </a:xfrm>
            <a:prstGeom prst="rect">
              <a:avLst/>
            </a:prstGeom>
            <a:noFill/>
          </p:spPr>
        </p:pic>
      </p:grpSp>
      <p:grpSp>
        <p:nvGrpSpPr>
          <p:cNvPr id="19" name="Grupa 18"/>
          <p:cNvGrpSpPr/>
          <p:nvPr/>
        </p:nvGrpSpPr>
        <p:grpSpPr>
          <a:xfrm>
            <a:off x="691364" y="255386"/>
            <a:ext cx="6754462" cy="3597968"/>
            <a:chOff x="691364" y="98630"/>
            <a:chExt cx="6754462" cy="3597968"/>
          </a:xfrm>
        </p:grpSpPr>
        <p:cxnSp>
          <p:nvCxnSpPr>
            <p:cNvPr id="20" name="Łącznik prosty ze strzałką 19"/>
            <p:cNvCxnSpPr/>
            <p:nvPr/>
          </p:nvCxnSpPr>
          <p:spPr>
            <a:xfrm flipV="1">
              <a:off x="1371600" y="339634"/>
              <a:ext cx="0" cy="3004457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Łącznik prosty ze strzałką 29"/>
            <p:cNvCxnSpPr/>
            <p:nvPr/>
          </p:nvCxnSpPr>
          <p:spPr>
            <a:xfrm>
              <a:off x="1280159" y="3213461"/>
              <a:ext cx="4976949" cy="0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Dowolny kształt 30"/>
            <p:cNvSpPr/>
            <p:nvPr/>
          </p:nvSpPr>
          <p:spPr>
            <a:xfrm>
              <a:off x="1371600" y="653143"/>
              <a:ext cx="4454434" cy="1515291"/>
            </a:xfrm>
            <a:custGeom>
              <a:avLst/>
              <a:gdLst>
                <a:gd name="connsiteX0" fmla="*/ 0 w 4454434"/>
                <a:gd name="connsiteY0" fmla="*/ 6531 h 1495696"/>
                <a:gd name="connsiteX1" fmla="*/ 117566 w 4454434"/>
                <a:gd name="connsiteY1" fmla="*/ 6531 h 1495696"/>
                <a:gd name="connsiteX2" fmla="*/ 431074 w 4454434"/>
                <a:gd name="connsiteY2" fmla="*/ 6531 h 1495696"/>
                <a:gd name="connsiteX3" fmla="*/ 783771 w 4454434"/>
                <a:gd name="connsiteY3" fmla="*/ 45719 h 1495696"/>
                <a:gd name="connsiteX4" fmla="*/ 1254034 w 4454434"/>
                <a:gd name="connsiteY4" fmla="*/ 150222 h 1495696"/>
                <a:gd name="connsiteX5" fmla="*/ 1867989 w 4454434"/>
                <a:gd name="connsiteY5" fmla="*/ 372291 h 1495696"/>
                <a:gd name="connsiteX6" fmla="*/ 2481943 w 4454434"/>
                <a:gd name="connsiteY6" fmla="*/ 685799 h 1495696"/>
                <a:gd name="connsiteX7" fmla="*/ 2860766 w 4454434"/>
                <a:gd name="connsiteY7" fmla="*/ 868679 h 1495696"/>
                <a:gd name="connsiteX8" fmla="*/ 3474720 w 4454434"/>
                <a:gd name="connsiteY8" fmla="*/ 1142999 h 1495696"/>
                <a:gd name="connsiteX9" fmla="*/ 4454434 w 4454434"/>
                <a:gd name="connsiteY9" fmla="*/ 1495696 h 1495696"/>
                <a:gd name="connsiteX10" fmla="*/ 4454434 w 4454434"/>
                <a:gd name="connsiteY10" fmla="*/ 1495696 h 1495696"/>
                <a:gd name="connsiteX0" fmla="*/ 0 w 4454434"/>
                <a:gd name="connsiteY0" fmla="*/ 30479 h 1519644"/>
                <a:gd name="connsiteX1" fmla="*/ 117566 w 4454434"/>
                <a:gd name="connsiteY1" fmla="*/ 30479 h 1519644"/>
                <a:gd name="connsiteX2" fmla="*/ 431074 w 4454434"/>
                <a:gd name="connsiteY2" fmla="*/ 30479 h 1519644"/>
                <a:gd name="connsiteX3" fmla="*/ 770708 w 4454434"/>
                <a:gd name="connsiteY3" fmla="*/ 23948 h 1519644"/>
                <a:gd name="connsiteX4" fmla="*/ 1254034 w 4454434"/>
                <a:gd name="connsiteY4" fmla="*/ 174170 h 1519644"/>
                <a:gd name="connsiteX5" fmla="*/ 1867989 w 4454434"/>
                <a:gd name="connsiteY5" fmla="*/ 396239 h 1519644"/>
                <a:gd name="connsiteX6" fmla="*/ 2481943 w 4454434"/>
                <a:gd name="connsiteY6" fmla="*/ 709747 h 1519644"/>
                <a:gd name="connsiteX7" fmla="*/ 2860766 w 4454434"/>
                <a:gd name="connsiteY7" fmla="*/ 892627 h 1519644"/>
                <a:gd name="connsiteX8" fmla="*/ 3474720 w 4454434"/>
                <a:gd name="connsiteY8" fmla="*/ 1166947 h 1519644"/>
                <a:gd name="connsiteX9" fmla="*/ 4454434 w 4454434"/>
                <a:gd name="connsiteY9" fmla="*/ 1519644 h 1519644"/>
                <a:gd name="connsiteX10" fmla="*/ 4454434 w 4454434"/>
                <a:gd name="connsiteY10" fmla="*/ 1519644 h 1519644"/>
                <a:gd name="connsiteX0" fmla="*/ 0 w 4454434"/>
                <a:gd name="connsiteY0" fmla="*/ 54427 h 1543592"/>
                <a:gd name="connsiteX1" fmla="*/ 117566 w 4454434"/>
                <a:gd name="connsiteY1" fmla="*/ 54427 h 1543592"/>
                <a:gd name="connsiteX2" fmla="*/ 431074 w 4454434"/>
                <a:gd name="connsiteY2" fmla="*/ 54427 h 1543592"/>
                <a:gd name="connsiteX3" fmla="*/ 770708 w 4454434"/>
                <a:gd name="connsiteY3" fmla="*/ 23948 h 1543592"/>
                <a:gd name="connsiteX4" fmla="*/ 1254034 w 4454434"/>
                <a:gd name="connsiteY4" fmla="*/ 198118 h 1543592"/>
                <a:gd name="connsiteX5" fmla="*/ 1867989 w 4454434"/>
                <a:gd name="connsiteY5" fmla="*/ 420187 h 1543592"/>
                <a:gd name="connsiteX6" fmla="*/ 2481943 w 4454434"/>
                <a:gd name="connsiteY6" fmla="*/ 733695 h 1543592"/>
                <a:gd name="connsiteX7" fmla="*/ 2860766 w 4454434"/>
                <a:gd name="connsiteY7" fmla="*/ 916575 h 1543592"/>
                <a:gd name="connsiteX8" fmla="*/ 3474720 w 4454434"/>
                <a:gd name="connsiteY8" fmla="*/ 1190895 h 1543592"/>
                <a:gd name="connsiteX9" fmla="*/ 4454434 w 4454434"/>
                <a:gd name="connsiteY9" fmla="*/ 1543592 h 1543592"/>
                <a:gd name="connsiteX10" fmla="*/ 4454434 w 4454434"/>
                <a:gd name="connsiteY10" fmla="*/ 1543592 h 1543592"/>
                <a:gd name="connsiteX0" fmla="*/ 0 w 4454434"/>
                <a:gd name="connsiteY0" fmla="*/ 0 h 1489165"/>
                <a:gd name="connsiteX1" fmla="*/ 117566 w 4454434"/>
                <a:gd name="connsiteY1" fmla="*/ 0 h 1489165"/>
                <a:gd name="connsiteX2" fmla="*/ 431074 w 4454434"/>
                <a:gd name="connsiteY2" fmla="*/ 0 h 1489165"/>
                <a:gd name="connsiteX3" fmla="*/ 1254034 w 4454434"/>
                <a:gd name="connsiteY3" fmla="*/ 143691 h 1489165"/>
                <a:gd name="connsiteX4" fmla="*/ 1867989 w 4454434"/>
                <a:gd name="connsiteY4" fmla="*/ 365760 h 1489165"/>
                <a:gd name="connsiteX5" fmla="*/ 2481943 w 4454434"/>
                <a:gd name="connsiteY5" fmla="*/ 679268 h 1489165"/>
                <a:gd name="connsiteX6" fmla="*/ 2860766 w 4454434"/>
                <a:gd name="connsiteY6" fmla="*/ 862148 h 1489165"/>
                <a:gd name="connsiteX7" fmla="*/ 3474720 w 4454434"/>
                <a:gd name="connsiteY7" fmla="*/ 1136468 h 1489165"/>
                <a:gd name="connsiteX8" fmla="*/ 4454434 w 4454434"/>
                <a:gd name="connsiteY8" fmla="*/ 1489165 h 1489165"/>
                <a:gd name="connsiteX9" fmla="*/ 4454434 w 4454434"/>
                <a:gd name="connsiteY9" fmla="*/ 1489165 h 1489165"/>
                <a:gd name="connsiteX0" fmla="*/ 0 w 4454434"/>
                <a:gd name="connsiteY0" fmla="*/ 0 h 1489165"/>
                <a:gd name="connsiteX1" fmla="*/ 117566 w 4454434"/>
                <a:gd name="connsiteY1" fmla="*/ 0 h 1489165"/>
                <a:gd name="connsiteX2" fmla="*/ 431074 w 4454434"/>
                <a:gd name="connsiteY2" fmla="*/ 0 h 1489165"/>
                <a:gd name="connsiteX3" fmla="*/ 1149531 w 4454434"/>
                <a:gd name="connsiteY3" fmla="*/ 156754 h 1489165"/>
                <a:gd name="connsiteX4" fmla="*/ 1867989 w 4454434"/>
                <a:gd name="connsiteY4" fmla="*/ 365760 h 1489165"/>
                <a:gd name="connsiteX5" fmla="*/ 2481943 w 4454434"/>
                <a:gd name="connsiteY5" fmla="*/ 679268 h 1489165"/>
                <a:gd name="connsiteX6" fmla="*/ 2860766 w 4454434"/>
                <a:gd name="connsiteY6" fmla="*/ 862148 h 1489165"/>
                <a:gd name="connsiteX7" fmla="*/ 3474720 w 4454434"/>
                <a:gd name="connsiteY7" fmla="*/ 1136468 h 1489165"/>
                <a:gd name="connsiteX8" fmla="*/ 4454434 w 4454434"/>
                <a:gd name="connsiteY8" fmla="*/ 1489165 h 1489165"/>
                <a:gd name="connsiteX9" fmla="*/ 4454434 w 4454434"/>
                <a:gd name="connsiteY9" fmla="*/ 1489165 h 1489165"/>
                <a:gd name="connsiteX0" fmla="*/ 0 w 4454434"/>
                <a:gd name="connsiteY0" fmla="*/ 0 h 1489165"/>
                <a:gd name="connsiteX1" fmla="*/ 117566 w 4454434"/>
                <a:gd name="connsiteY1" fmla="*/ 0 h 1489165"/>
                <a:gd name="connsiteX2" fmla="*/ 431074 w 4454434"/>
                <a:gd name="connsiteY2" fmla="*/ 0 h 1489165"/>
                <a:gd name="connsiteX3" fmla="*/ 1149531 w 4454434"/>
                <a:gd name="connsiteY3" fmla="*/ 156754 h 1489165"/>
                <a:gd name="connsiteX4" fmla="*/ 1867989 w 4454434"/>
                <a:gd name="connsiteY4" fmla="*/ 365760 h 1489165"/>
                <a:gd name="connsiteX5" fmla="*/ 2481943 w 4454434"/>
                <a:gd name="connsiteY5" fmla="*/ 679268 h 1489165"/>
                <a:gd name="connsiteX6" fmla="*/ 2860766 w 4454434"/>
                <a:gd name="connsiteY6" fmla="*/ 862148 h 1489165"/>
                <a:gd name="connsiteX7" fmla="*/ 3474720 w 4454434"/>
                <a:gd name="connsiteY7" fmla="*/ 1136468 h 1489165"/>
                <a:gd name="connsiteX8" fmla="*/ 4454434 w 4454434"/>
                <a:gd name="connsiteY8" fmla="*/ 1489165 h 1489165"/>
                <a:gd name="connsiteX9" fmla="*/ 4454434 w 4454434"/>
                <a:gd name="connsiteY9" fmla="*/ 1489165 h 1489165"/>
                <a:gd name="connsiteX0" fmla="*/ 0 w 4454434"/>
                <a:gd name="connsiteY0" fmla="*/ 0 h 1489165"/>
                <a:gd name="connsiteX1" fmla="*/ 117566 w 4454434"/>
                <a:gd name="connsiteY1" fmla="*/ 0 h 1489165"/>
                <a:gd name="connsiteX2" fmla="*/ 431074 w 4454434"/>
                <a:gd name="connsiteY2" fmla="*/ 0 h 1489165"/>
                <a:gd name="connsiteX3" fmla="*/ 1254034 w 4454434"/>
                <a:gd name="connsiteY3" fmla="*/ 156754 h 1489165"/>
                <a:gd name="connsiteX4" fmla="*/ 1867989 w 4454434"/>
                <a:gd name="connsiteY4" fmla="*/ 365760 h 1489165"/>
                <a:gd name="connsiteX5" fmla="*/ 2481943 w 4454434"/>
                <a:gd name="connsiteY5" fmla="*/ 679268 h 1489165"/>
                <a:gd name="connsiteX6" fmla="*/ 2860766 w 4454434"/>
                <a:gd name="connsiteY6" fmla="*/ 862148 h 1489165"/>
                <a:gd name="connsiteX7" fmla="*/ 3474720 w 4454434"/>
                <a:gd name="connsiteY7" fmla="*/ 1136468 h 1489165"/>
                <a:gd name="connsiteX8" fmla="*/ 4454434 w 4454434"/>
                <a:gd name="connsiteY8" fmla="*/ 1489165 h 1489165"/>
                <a:gd name="connsiteX9" fmla="*/ 4454434 w 4454434"/>
                <a:gd name="connsiteY9" fmla="*/ 1489165 h 1489165"/>
                <a:gd name="connsiteX0" fmla="*/ 0 w 4454434"/>
                <a:gd name="connsiteY0" fmla="*/ 0 h 1489165"/>
                <a:gd name="connsiteX1" fmla="*/ 117566 w 4454434"/>
                <a:gd name="connsiteY1" fmla="*/ 0 h 1489165"/>
                <a:gd name="connsiteX2" fmla="*/ 431074 w 4454434"/>
                <a:gd name="connsiteY2" fmla="*/ 0 h 1489165"/>
                <a:gd name="connsiteX3" fmla="*/ 1319349 w 4454434"/>
                <a:gd name="connsiteY3" fmla="*/ 156754 h 1489165"/>
                <a:gd name="connsiteX4" fmla="*/ 1867989 w 4454434"/>
                <a:gd name="connsiteY4" fmla="*/ 365760 h 1489165"/>
                <a:gd name="connsiteX5" fmla="*/ 2481943 w 4454434"/>
                <a:gd name="connsiteY5" fmla="*/ 679268 h 1489165"/>
                <a:gd name="connsiteX6" fmla="*/ 2860766 w 4454434"/>
                <a:gd name="connsiteY6" fmla="*/ 862148 h 1489165"/>
                <a:gd name="connsiteX7" fmla="*/ 3474720 w 4454434"/>
                <a:gd name="connsiteY7" fmla="*/ 1136468 h 1489165"/>
                <a:gd name="connsiteX8" fmla="*/ 4454434 w 4454434"/>
                <a:gd name="connsiteY8" fmla="*/ 1489165 h 1489165"/>
                <a:gd name="connsiteX9" fmla="*/ 4454434 w 4454434"/>
                <a:gd name="connsiteY9" fmla="*/ 1489165 h 1489165"/>
                <a:gd name="connsiteX0" fmla="*/ 0 w 4454434"/>
                <a:gd name="connsiteY0" fmla="*/ 0 h 1489165"/>
                <a:gd name="connsiteX1" fmla="*/ 0 w 4454434"/>
                <a:gd name="connsiteY1" fmla="*/ 0 h 1489165"/>
                <a:gd name="connsiteX2" fmla="*/ 117566 w 4454434"/>
                <a:gd name="connsiteY2" fmla="*/ 0 h 1489165"/>
                <a:gd name="connsiteX3" fmla="*/ 431074 w 4454434"/>
                <a:gd name="connsiteY3" fmla="*/ 0 h 1489165"/>
                <a:gd name="connsiteX4" fmla="*/ 1319349 w 4454434"/>
                <a:gd name="connsiteY4" fmla="*/ 156754 h 1489165"/>
                <a:gd name="connsiteX5" fmla="*/ 1867989 w 4454434"/>
                <a:gd name="connsiteY5" fmla="*/ 365760 h 1489165"/>
                <a:gd name="connsiteX6" fmla="*/ 2481943 w 4454434"/>
                <a:gd name="connsiteY6" fmla="*/ 679268 h 1489165"/>
                <a:gd name="connsiteX7" fmla="*/ 2860766 w 4454434"/>
                <a:gd name="connsiteY7" fmla="*/ 862148 h 1489165"/>
                <a:gd name="connsiteX8" fmla="*/ 3474720 w 4454434"/>
                <a:gd name="connsiteY8" fmla="*/ 1136468 h 1489165"/>
                <a:gd name="connsiteX9" fmla="*/ 4454434 w 4454434"/>
                <a:gd name="connsiteY9" fmla="*/ 1489165 h 1489165"/>
                <a:gd name="connsiteX10" fmla="*/ 4454434 w 4454434"/>
                <a:gd name="connsiteY10" fmla="*/ 1489165 h 1489165"/>
                <a:gd name="connsiteX0" fmla="*/ 0 w 4454434"/>
                <a:gd name="connsiteY0" fmla="*/ 0 h 1489165"/>
                <a:gd name="connsiteX1" fmla="*/ 0 w 4454434"/>
                <a:gd name="connsiteY1" fmla="*/ 0 h 1489165"/>
                <a:gd name="connsiteX2" fmla="*/ 117566 w 4454434"/>
                <a:gd name="connsiteY2" fmla="*/ 0 h 1489165"/>
                <a:gd name="connsiteX3" fmla="*/ 431074 w 4454434"/>
                <a:gd name="connsiteY3" fmla="*/ 0 h 1489165"/>
                <a:gd name="connsiteX4" fmla="*/ 1319349 w 4454434"/>
                <a:gd name="connsiteY4" fmla="*/ 156754 h 1489165"/>
                <a:gd name="connsiteX5" fmla="*/ 1867989 w 4454434"/>
                <a:gd name="connsiteY5" fmla="*/ 365760 h 1489165"/>
                <a:gd name="connsiteX6" fmla="*/ 2481943 w 4454434"/>
                <a:gd name="connsiteY6" fmla="*/ 679268 h 1489165"/>
                <a:gd name="connsiteX7" fmla="*/ 2860766 w 4454434"/>
                <a:gd name="connsiteY7" fmla="*/ 862148 h 1489165"/>
                <a:gd name="connsiteX8" fmla="*/ 3474720 w 4454434"/>
                <a:gd name="connsiteY8" fmla="*/ 1136468 h 1489165"/>
                <a:gd name="connsiteX9" fmla="*/ 4454434 w 4454434"/>
                <a:gd name="connsiteY9" fmla="*/ 1489165 h 1489165"/>
                <a:gd name="connsiteX10" fmla="*/ 4454434 w 4454434"/>
                <a:gd name="connsiteY10" fmla="*/ 1489165 h 1489165"/>
                <a:gd name="connsiteX0" fmla="*/ 0 w 4454434"/>
                <a:gd name="connsiteY0" fmla="*/ 0 h 1489165"/>
                <a:gd name="connsiteX1" fmla="*/ 0 w 4454434"/>
                <a:gd name="connsiteY1" fmla="*/ 0 h 1489165"/>
                <a:gd name="connsiteX2" fmla="*/ 209006 w 4454434"/>
                <a:gd name="connsiteY2" fmla="*/ 0 h 1489165"/>
                <a:gd name="connsiteX3" fmla="*/ 431074 w 4454434"/>
                <a:gd name="connsiteY3" fmla="*/ 0 h 1489165"/>
                <a:gd name="connsiteX4" fmla="*/ 1319349 w 4454434"/>
                <a:gd name="connsiteY4" fmla="*/ 156754 h 1489165"/>
                <a:gd name="connsiteX5" fmla="*/ 1867989 w 4454434"/>
                <a:gd name="connsiteY5" fmla="*/ 365760 h 1489165"/>
                <a:gd name="connsiteX6" fmla="*/ 2481943 w 4454434"/>
                <a:gd name="connsiteY6" fmla="*/ 679268 h 1489165"/>
                <a:gd name="connsiteX7" fmla="*/ 2860766 w 4454434"/>
                <a:gd name="connsiteY7" fmla="*/ 862148 h 1489165"/>
                <a:gd name="connsiteX8" fmla="*/ 3474720 w 4454434"/>
                <a:gd name="connsiteY8" fmla="*/ 1136468 h 1489165"/>
                <a:gd name="connsiteX9" fmla="*/ 4454434 w 4454434"/>
                <a:gd name="connsiteY9" fmla="*/ 1489165 h 1489165"/>
                <a:gd name="connsiteX10" fmla="*/ 4454434 w 4454434"/>
                <a:gd name="connsiteY10" fmla="*/ 1489165 h 1489165"/>
                <a:gd name="connsiteX0" fmla="*/ 0 w 4454434"/>
                <a:gd name="connsiteY0" fmla="*/ 26126 h 1515291"/>
                <a:gd name="connsiteX1" fmla="*/ 0 w 4454434"/>
                <a:gd name="connsiteY1" fmla="*/ 26126 h 1515291"/>
                <a:gd name="connsiteX2" fmla="*/ 209006 w 4454434"/>
                <a:gd name="connsiteY2" fmla="*/ 26126 h 1515291"/>
                <a:gd name="connsiteX3" fmla="*/ 431074 w 4454434"/>
                <a:gd name="connsiteY3" fmla="*/ 26126 h 1515291"/>
                <a:gd name="connsiteX4" fmla="*/ 1319349 w 4454434"/>
                <a:gd name="connsiteY4" fmla="*/ 182880 h 1515291"/>
                <a:gd name="connsiteX5" fmla="*/ 1867989 w 4454434"/>
                <a:gd name="connsiteY5" fmla="*/ 391886 h 1515291"/>
                <a:gd name="connsiteX6" fmla="*/ 2481943 w 4454434"/>
                <a:gd name="connsiteY6" fmla="*/ 705394 h 1515291"/>
                <a:gd name="connsiteX7" fmla="*/ 2860766 w 4454434"/>
                <a:gd name="connsiteY7" fmla="*/ 888274 h 1515291"/>
                <a:gd name="connsiteX8" fmla="*/ 3474720 w 4454434"/>
                <a:gd name="connsiteY8" fmla="*/ 1162594 h 1515291"/>
                <a:gd name="connsiteX9" fmla="*/ 4454434 w 4454434"/>
                <a:gd name="connsiteY9" fmla="*/ 1515291 h 1515291"/>
                <a:gd name="connsiteX10" fmla="*/ 4454434 w 4454434"/>
                <a:gd name="connsiteY10" fmla="*/ 1515291 h 1515291"/>
                <a:gd name="connsiteX0" fmla="*/ 0 w 4454434"/>
                <a:gd name="connsiteY0" fmla="*/ 26126 h 1515291"/>
                <a:gd name="connsiteX1" fmla="*/ 0 w 4454434"/>
                <a:gd name="connsiteY1" fmla="*/ 0 h 1515291"/>
                <a:gd name="connsiteX2" fmla="*/ 209006 w 4454434"/>
                <a:gd name="connsiteY2" fmla="*/ 26126 h 1515291"/>
                <a:gd name="connsiteX3" fmla="*/ 431074 w 4454434"/>
                <a:gd name="connsiteY3" fmla="*/ 26126 h 1515291"/>
                <a:gd name="connsiteX4" fmla="*/ 1319349 w 4454434"/>
                <a:gd name="connsiteY4" fmla="*/ 182880 h 1515291"/>
                <a:gd name="connsiteX5" fmla="*/ 1867989 w 4454434"/>
                <a:gd name="connsiteY5" fmla="*/ 391886 h 1515291"/>
                <a:gd name="connsiteX6" fmla="*/ 2481943 w 4454434"/>
                <a:gd name="connsiteY6" fmla="*/ 705394 h 1515291"/>
                <a:gd name="connsiteX7" fmla="*/ 2860766 w 4454434"/>
                <a:gd name="connsiteY7" fmla="*/ 888274 h 1515291"/>
                <a:gd name="connsiteX8" fmla="*/ 3474720 w 4454434"/>
                <a:gd name="connsiteY8" fmla="*/ 1162594 h 1515291"/>
                <a:gd name="connsiteX9" fmla="*/ 4454434 w 4454434"/>
                <a:gd name="connsiteY9" fmla="*/ 1515291 h 1515291"/>
                <a:gd name="connsiteX10" fmla="*/ 4454434 w 4454434"/>
                <a:gd name="connsiteY10" fmla="*/ 1515291 h 1515291"/>
                <a:gd name="connsiteX0" fmla="*/ 0 w 4454434"/>
                <a:gd name="connsiteY0" fmla="*/ 26126 h 1515291"/>
                <a:gd name="connsiteX1" fmla="*/ 0 w 4454434"/>
                <a:gd name="connsiteY1" fmla="*/ 0 h 1515291"/>
                <a:gd name="connsiteX2" fmla="*/ 169818 w 4454434"/>
                <a:gd name="connsiteY2" fmla="*/ 0 h 1515291"/>
                <a:gd name="connsiteX3" fmla="*/ 431074 w 4454434"/>
                <a:gd name="connsiteY3" fmla="*/ 26126 h 1515291"/>
                <a:gd name="connsiteX4" fmla="*/ 1319349 w 4454434"/>
                <a:gd name="connsiteY4" fmla="*/ 182880 h 1515291"/>
                <a:gd name="connsiteX5" fmla="*/ 1867989 w 4454434"/>
                <a:gd name="connsiteY5" fmla="*/ 391886 h 1515291"/>
                <a:gd name="connsiteX6" fmla="*/ 2481943 w 4454434"/>
                <a:gd name="connsiteY6" fmla="*/ 705394 h 1515291"/>
                <a:gd name="connsiteX7" fmla="*/ 2860766 w 4454434"/>
                <a:gd name="connsiteY7" fmla="*/ 888274 h 1515291"/>
                <a:gd name="connsiteX8" fmla="*/ 3474720 w 4454434"/>
                <a:gd name="connsiteY8" fmla="*/ 1162594 h 1515291"/>
                <a:gd name="connsiteX9" fmla="*/ 4454434 w 4454434"/>
                <a:gd name="connsiteY9" fmla="*/ 1515291 h 1515291"/>
                <a:gd name="connsiteX10" fmla="*/ 4454434 w 4454434"/>
                <a:gd name="connsiteY10" fmla="*/ 1515291 h 1515291"/>
                <a:gd name="connsiteX0" fmla="*/ 0 w 4454434"/>
                <a:gd name="connsiteY0" fmla="*/ 52252 h 1541417"/>
                <a:gd name="connsiteX1" fmla="*/ 0 w 4454434"/>
                <a:gd name="connsiteY1" fmla="*/ 26126 h 1541417"/>
                <a:gd name="connsiteX2" fmla="*/ 169818 w 4454434"/>
                <a:gd name="connsiteY2" fmla="*/ 26126 h 1541417"/>
                <a:gd name="connsiteX3" fmla="*/ 195942 w 4454434"/>
                <a:gd name="connsiteY3" fmla="*/ 26126 h 1541417"/>
                <a:gd name="connsiteX4" fmla="*/ 1319349 w 4454434"/>
                <a:gd name="connsiteY4" fmla="*/ 209006 h 1541417"/>
                <a:gd name="connsiteX5" fmla="*/ 1867989 w 4454434"/>
                <a:gd name="connsiteY5" fmla="*/ 418012 h 1541417"/>
                <a:gd name="connsiteX6" fmla="*/ 2481943 w 4454434"/>
                <a:gd name="connsiteY6" fmla="*/ 731520 h 1541417"/>
                <a:gd name="connsiteX7" fmla="*/ 2860766 w 4454434"/>
                <a:gd name="connsiteY7" fmla="*/ 914400 h 1541417"/>
                <a:gd name="connsiteX8" fmla="*/ 3474720 w 4454434"/>
                <a:gd name="connsiteY8" fmla="*/ 1188720 h 1541417"/>
                <a:gd name="connsiteX9" fmla="*/ 4454434 w 4454434"/>
                <a:gd name="connsiteY9" fmla="*/ 1541417 h 1541417"/>
                <a:gd name="connsiteX10" fmla="*/ 4454434 w 4454434"/>
                <a:gd name="connsiteY10" fmla="*/ 1541417 h 1541417"/>
                <a:gd name="connsiteX0" fmla="*/ 0 w 4454434"/>
                <a:gd name="connsiteY0" fmla="*/ 49570 h 1538735"/>
                <a:gd name="connsiteX1" fmla="*/ 0 w 4454434"/>
                <a:gd name="connsiteY1" fmla="*/ 23444 h 1538735"/>
                <a:gd name="connsiteX2" fmla="*/ 169818 w 4454434"/>
                <a:gd name="connsiteY2" fmla="*/ 23444 h 1538735"/>
                <a:gd name="connsiteX3" fmla="*/ 195942 w 4454434"/>
                <a:gd name="connsiteY3" fmla="*/ 23444 h 1538735"/>
                <a:gd name="connsiteX4" fmla="*/ 1319349 w 4454434"/>
                <a:gd name="connsiteY4" fmla="*/ 206324 h 1538735"/>
                <a:gd name="connsiteX5" fmla="*/ 1867989 w 4454434"/>
                <a:gd name="connsiteY5" fmla="*/ 415330 h 1538735"/>
                <a:gd name="connsiteX6" fmla="*/ 2481943 w 4454434"/>
                <a:gd name="connsiteY6" fmla="*/ 728838 h 1538735"/>
                <a:gd name="connsiteX7" fmla="*/ 2860766 w 4454434"/>
                <a:gd name="connsiteY7" fmla="*/ 911718 h 1538735"/>
                <a:gd name="connsiteX8" fmla="*/ 3474720 w 4454434"/>
                <a:gd name="connsiteY8" fmla="*/ 1186038 h 1538735"/>
                <a:gd name="connsiteX9" fmla="*/ 4454434 w 4454434"/>
                <a:gd name="connsiteY9" fmla="*/ 1538735 h 1538735"/>
                <a:gd name="connsiteX10" fmla="*/ 4454434 w 4454434"/>
                <a:gd name="connsiteY10" fmla="*/ 1538735 h 1538735"/>
                <a:gd name="connsiteX0" fmla="*/ 0 w 4454434"/>
                <a:gd name="connsiteY0" fmla="*/ 49570 h 1538735"/>
                <a:gd name="connsiteX1" fmla="*/ 0 w 4454434"/>
                <a:gd name="connsiteY1" fmla="*/ 23444 h 1538735"/>
                <a:gd name="connsiteX2" fmla="*/ 169818 w 4454434"/>
                <a:gd name="connsiteY2" fmla="*/ 23444 h 1538735"/>
                <a:gd name="connsiteX3" fmla="*/ 195942 w 4454434"/>
                <a:gd name="connsiteY3" fmla="*/ 23444 h 1538735"/>
                <a:gd name="connsiteX4" fmla="*/ 1319349 w 4454434"/>
                <a:gd name="connsiteY4" fmla="*/ 206324 h 1538735"/>
                <a:gd name="connsiteX5" fmla="*/ 1867989 w 4454434"/>
                <a:gd name="connsiteY5" fmla="*/ 415330 h 1538735"/>
                <a:gd name="connsiteX6" fmla="*/ 2481943 w 4454434"/>
                <a:gd name="connsiteY6" fmla="*/ 728838 h 1538735"/>
                <a:gd name="connsiteX7" fmla="*/ 2860766 w 4454434"/>
                <a:gd name="connsiteY7" fmla="*/ 911718 h 1538735"/>
                <a:gd name="connsiteX8" fmla="*/ 3474720 w 4454434"/>
                <a:gd name="connsiteY8" fmla="*/ 1186038 h 1538735"/>
                <a:gd name="connsiteX9" fmla="*/ 4454434 w 4454434"/>
                <a:gd name="connsiteY9" fmla="*/ 1538735 h 1538735"/>
                <a:gd name="connsiteX10" fmla="*/ 4454434 w 4454434"/>
                <a:gd name="connsiteY10" fmla="*/ 1538735 h 1538735"/>
                <a:gd name="connsiteX0" fmla="*/ 0 w 4454434"/>
                <a:gd name="connsiteY0" fmla="*/ 73014 h 1562179"/>
                <a:gd name="connsiteX1" fmla="*/ 0 w 4454434"/>
                <a:gd name="connsiteY1" fmla="*/ 46888 h 1562179"/>
                <a:gd name="connsiteX2" fmla="*/ 169818 w 4454434"/>
                <a:gd name="connsiteY2" fmla="*/ 46888 h 1562179"/>
                <a:gd name="connsiteX3" fmla="*/ 313508 w 4454434"/>
                <a:gd name="connsiteY3" fmla="*/ 23444 h 1562179"/>
                <a:gd name="connsiteX4" fmla="*/ 1319349 w 4454434"/>
                <a:gd name="connsiteY4" fmla="*/ 229768 h 1562179"/>
                <a:gd name="connsiteX5" fmla="*/ 1867989 w 4454434"/>
                <a:gd name="connsiteY5" fmla="*/ 438774 h 1562179"/>
                <a:gd name="connsiteX6" fmla="*/ 2481943 w 4454434"/>
                <a:gd name="connsiteY6" fmla="*/ 752282 h 1562179"/>
                <a:gd name="connsiteX7" fmla="*/ 2860766 w 4454434"/>
                <a:gd name="connsiteY7" fmla="*/ 935162 h 1562179"/>
                <a:gd name="connsiteX8" fmla="*/ 3474720 w 4454434"/>
                <a:gd name="connsiteY8" fmla="*/ 1209482 h 1562179"/>
                <a:gd name="connsiteX9" fmla="*/ 4454434 w 4454434"/>
                <a:gd name="connsiteY9" fmla="*/ 1562179 h 1562179"/>
                <a:gd name="connsiteX10" fmla="*/ 4454434 w 4454434"/>
                <a:gd name="connsiteY10" fmla="*/ 1562179 h 1562179"/>
                <a:gd name="connsiteX0" fmla="*/ 0 w 4454434"/>
                <a:gd name="connsiteY0" fmla="*/ 26126 h 1515291"/>
                <a:gd name="connsiteX1" fmla="*/ 0 w 4454434"/>
                <a:gd name="connsiteY1" fmla="*/ 0 h 1515291"/>
                <a:gd name="connsiteX2" fmla="*/ 169818 w 4454434"/>
                <a:gd name="connsiteY2" fmla="*/ 0 h 1515291"/>
                <a:gd name="connsiteX3" fmla="*/ 522514 w 4454434"/>
                <a:gd name="connsiteY3" fmla="*/ 114884 h 1515291"/>
                <a:gd name="connsiteX4" fmla="*/ 1319349 w 4454434"/>
                <a:gd name="connsiteY4" fmla="*/ 182880 h 1515291"/>
                <a:gd name="connsiteX5" fmla="*/ 1867989 w 4454434"/>
                <a:gd name="connsiteY5" fmla="*/ 391886 h 1515291"/>
                <a:gd name="connsiteX6" fmla="*/ 2481943 w 4454434"/>
                <a:gd name="connsiteY6" fmla="*/ 705394 h 1515291"/>
                <a:gd name="connsiteX7" fmla="*/ 2860766 w 4454434"/>
                <a:gd name="connsiteY7" fmla="*/ 888274 h 1515291"/>
                <a:gd name="connsiteX8" fmla="*/ 3474720 w 4454434"/>
                <a:gd name="connsiteY8" fmla="*/ 1162594 h 1515291"/>
                <a:gd name="connsiteX9" fmla="*/ 4454434 w 4454434"/>
                <a:gd name="connsiteY9" fmla="*/ 1515291 h 1515291"/>
                <a:gd name="connsiteX10" fmla="*/ 4454434 w 4454434"/>
                <a:gd name="connsiteY10" fmla="*/ 1515291 h 1515291"/>
                <a:gd name="connsiteX0" fmla="*/ 0 w 4454434"/>
                <a:gd name="connsiteY0" fmla="*/ 26126 h 1515291"/>
                <a:gd name="connsiteX1" fmla="*/ 0 w 4454434"/>
                <a:gd name="connsiteY1" fmla="*/ 0 h 1515291"/>
                <a:gd name="connsiteX2" fmla="*/ 169818 w 4454434"/>
                <a:gd name="connsiteY2" fmla="*/ 0 h 1515291"/>
                <a:gd name="connsiteX3" fmla="*/ 1319349 w 4454434"/>
                <a:gd name="connsiteY3" fmla="*/ 182880 h 1515291"/>
                <a:gd name="connsiteX4" fmla="*/ 1867989 w 4454434"/>
                <a:gd name="connsiteY4" fmla="*/ 391886 h 1515291"/>
                <a:gd name="connsiteX5" fmla="*/ 2481943 w 4454434"/>
                <a:gd name="connsiteY5" fmla="*/ 705394 h 1515291"/>
                <a:gd name="connsiteX6" fmla="*/ 2860766 w 4454434"/>
                <a:gd name="connsiteY6" fmla="*/ 888274 h 1515291"/>
                <a:gd name="connsiteX7" fmla="*/ 3474720 w 4454434"/>
                <a:gd name="connsiteY7" fmla="*/ 1162594 h 1515291"/>
                <a:gd name="connsiteX8" fmla="*/ 4454434 w 4454434"/>
                <a:gd name="connsiteY8" fmla="*/ 1515291 h 1515291"/>
                <a:gd name="connsiteX9" fmla="*/ 4454434 w 4454434"/>
                <a:gd name="connsiteY9" fmla="*/ 1515291 h 1515291"/>
                <a:gd name="connsiteX0" fmla="*/ 0 w 4454434"/>
                <a:gd name="connsiteY0" fmla="*/ 26126 h 1515291"/>
                <a:gd name="connsiteX1" fmla="*/ 0 w 4454434"/>
                <a:gd name="connsiteY1" fmla="*/ 0 h 1515291"/>
                <a:gd name="connsiteX2" fmla="*/ 300447 w 4454434"/>
                <a:gd name="connsiteY2" fmla="*/ 0 h 1515291"/>
                <a:gd name="connsiteX3" fmla="*/ 1319349 w 4454434"/>
                <a:gd name="connsiteY3" fmla="*/ 182880 h 1515291"/>
                <a:gd name="connsiteX4" fmla="*/ 1867989 w 4454434"/>
                <a:gd name="connsiteY4" fmla="*/ 391886 h 1515291"/>
                <a:gd name="connsiteX5" fmla="*/ 2481943 w 4454434"/>
                <a:gd name="connsiteY5" fmla="*/ 705394 h 1515291"/>
                <a:gd name="connsiteX6" fmla="*/ 2860766 w 4454434"/>
                <a:gd name="connsiteY6" fmla="*/ 888274 h 1515291"/>
                <a:gd name="connsiteX7" fmla="*/ 3474720 w 4454434"/>
                <a:gd name="connsiteY7" fmla="*/ 1162594 h 1515291"/>
                <a:gd name="connsiteX8" fmla="*/ 4454434 w 4454434"/>
                <a:gd name="connsiteY8" fmla="*/ 1515291 h 1515291"/>
                <a:gd name="connsiteX9" fmla="*/ 4454434 w 4454434"/>
                <a:gd name="connsiteY9" fmla="*/ 1515291 h 1515291"/>
                <a:gd name="connsiteX0" fmla="*/ 0 w 4454434"/>
                <a:gd name="connsiteY0" fmla="*/ 26126 h 1515291"/>
                <a:gd name="connsiteX1" fmla="*/ 0 w 4454434"/>
                <a:gd name="connsiteY1" fmla="*/ 0 h 1515291"/>
                <a:gd name="connsiteX2" fmla="*/ 1319349 w 4454434"/>
                <a:gd name="connsiteY2" fmla="*/ 182880 h 1515291"/>
                <a:gd name="connsiteX3" fmla="*/ 1867989 w 4454434"/>
                <a:gd name="connsiteY3" fmla="*/ 391886 h 1515291"/>
                <a:gd name="connsiteX4" fmla="*/ 2481943 w 4454434"/>
                <a:gd name="connsiteY4" fmla="*/ 705394 h 1515291"/>
                <a:gd name="connsiteX5" fmla="*/ 2860766 w 4454434"/>
                <a:gd name="connsiteY5" fmla="*/ 888274 h 1515291"/>
                <a:gd name="connsiteX6" fmla="*/ 3474720 w 4454434"/>
                <a:gd name="connsiteY6" fmla="*/ 1162594 h 1515291"/>
                <a:gd name="connsiteX7" fmla="*/ 4454434 w 4454434"/>
                <a:gd name="connsiteY7" fmla="*/ 1515291 h 1515291"/>
                <a:gd name="connsiteX8" fmla="*/ 4454434 w 4454434"/>
                <a:gd name="connsiteY8" fmla="*/ 1515291 h 1515291"/>
                <a:gd name="connsiteX0" fmla="*/ 0 w 4454434"/>
                <a:gd name="connsiteY0" fmla="*/ 26126 h 1515291"/>
                <a:gd name="connsiteX1" fmla="*/ 0 w 4454434"/>
                <a:gd name="connsiteY1" fmla="*/ 0 h 1515291"/>
                <a:gd name="connsiteX2" fmla="*/ 1319349 w 4454434"/>
                <a:gd name="connsiteY2" fmla="*/ 182880 h 1515291"/>
                <a:gd name="connsiteX3" fmla="*/ 1867989 w 4454434"/>
                <a:gd name="connsiteY3" fmla="*/ 391886 h 1515291"/>
                <a:gd name="connsiteX4" fmla="*/ 2481943 w 4454434"/>
                <a:gd name="connsiteY4" fmla="*/ 705394 h 1515291"/>
                <a:gd name="connsiteX5" fmla="*/ 2860766 w 4454434"/>
                <a:gd name="connsiteY5" fmla="*/ 888274 h 1515291"/>
                <a:gd name="connsiteX6" fmla="*/ 3474720 w 4454434"/>
                <a:gd name="connsiteY6" fmla="*/ 1162594 h 1515291"/>
                <a:gd name="connsiteX7" fmla="*/ 4454434 w 4454434"/>
                <a:gd name="connsiteY7" fmla="*/ 1515291 h 1515291"/>
                <a:gd name="connsiteX8" fmla="*/ 4454434 w 4454434"/>
                <a:gd name="connsiteY8" fmla="*/ 1515291 h 1515291"/>
                <a:gd name="connsiteX0" fmla="*/ 0 w 4454434"/>
                <a:gd name="connsiteY0" fmla="*/ 26126 h 1515291"/>
                <a:gd name="connsiteX1" fmla="*/ 0 w 4454434"/>
                <a:gd name="connsiteY1" fmla="*/ 0 h 1515291"/>
                <a:gd name="connsiteX2" fmla="*/ 1319349 w 4454434"/>
                <a:gd name="connsiteY2" fmla="*/ 182880 h 1515291"/>
                <a:gd name="connsiteX3" fmla="*/ 1867989 w 4454434"/>
                <a:gd name="connsiteY3" fmla="*/ 391886 h 1515291"/>
                <a:gd name="connsiteX4" fmla="*/ 2481943 w 4454434"/>
                <a:gd name="connsiteY4" fmla="*/ 705394 h 1515291"/>
                <a:gd name="connsiteX5" fmla="*/ 2860766 w 4454434"/>
                <a:gd name="connsiteY5" fmla="*/ 888274 h 1515291"/>
                <a:gd name="connsiteX6" fmla="*/ 3474720 w 4454434"/>
                <a:gd name="connsiteY6" fmla="*/ 1162594 h 1515291"/>
                <a:gd name="connsiteX7" fmla="*/ 4454434 w 4454434"/>
                <a:gd name="connsiteY7" fmla="*/ 1515291 h 1515291"/>
                <a:gd name="connsiteX8" fmla="*/ 4454434 w 4454434"/>
                <a:gd name="connsiteY8" fmla="*/ 1515291 h 1515291"/>
                <a:gd name="connsiteX0" fmla="*/ 0 w 4454434"/>
                <a:gd name="connsiteY0" fmla="*/ 26126 h 1515291"/>
                <a:gd name="connsiteX1" fmla="*/ 0 w 4454434"/>
                <a:gd name="connsiteY1" fmla="*/ 0 h 1515291"/>
                <a:gd name="connsiteX2" fmla="*/ 1227909 w 4454434"/>
                <a:gd name="connsiteY2" fmla="*/ 182880 h 1515291"/>
                <a:gd name="connsiteX3" fmla="*/ 1867989 w 4454434"/>
                <a:gd name="connsiteY3" fmla="*/ 391886 h 1515291"/>
                <a:gd name="connsiteX4" fmla="*/ 2481943 w 4454434"/>
                <a:gd name="connsiteY4" fmla="*/ 705394 h 1515291"/>
                <a:gd name="connsiteX5" fmla="*/ 2860766 w 4454434"/>
                <a:gd name="connsiteY5" fmla="*/ 888274 h 1515291"/>
                <a:gd name="connsiteX6" fmla="*/ 3474720 w 4454434"/>
                <a:gd name="connsiteY6" fmla="*/ 1162594 h 1515291"/>
                <a:gd name="connsiteX7" fmla="*/ 4454434 w 4454434"/>
                <a:gd name="connsiteY7" fmla="*/ 1515291 h 1515291"/>
                <a:gd name="connsiteX8" fmla="*/ 4454434 w 4454434"/>
                <a:gd name="connsiteY8" fmla="*/ 1515291 h 1515291"/>
                <a:gd name="connsiteX0" fmla="*/ 0 w 4454434"/>
                <a:gd name="connsiteY0" fmla="*/ 26126 h 1515291"/>
                <a:gd name="connsiteX1" fmla="*/ 0 w 4454434"/>
                <a:gd name="connsiteY1" fmla="*/ 0 h 1515291"/>
                <a:gd name="connsiteX2" fmla="*/ 640080 w 4454434"/>
                <a:gd name="connsiteY2" fmla="*/ 65314 h 1515291"/>
                <a:gd name="connsiteX3" fmla="*/ 1227909 w 4454434"/>
                <a:gd name="connsiteY3" fmla="*/ 182880 h 1515291"/>
                <a:gd name="connsiteX4" fmla="*/ 1867989 w 4454434"/>
                <a:gd name="connsiteY4" fmla="*/ 391886 h 1515291"/>
                <a:gd name="connsiteX5" fmla="*/ 2481943 w 4454434"/>
                <a:gd name="connsiteY5" fmla="*/ 705394 h 1515291"/>
                <a:gd name="connsiteX6" fmla="*/ 2860766 w 4454434"/>
                <a:gd name="connsiteY6" fmla="*/ 888274 h 1515291"/>
                <a:gd name="connsiteX7" fmla="*/ 3474720 w 4454434"/>
                <a:gd name="connsiteY7" fmla="*/ 1162594 h 1515291"/>
                <a:gd name="connsiteX8" fmla="*/ 4454434 w 4454434"/>
                <a:gd name="connsiteY8" fmla="*/ 1515291 h 1515291"/>
                <a:gd name="connsiteX9" fmla="*/ 4454434 w 4454434"/>
                <a:gd name="connsiteY9" fmla="*/ 1515291 h 1515291"/>
                <a:gd name="connsiteX0" fmla="*/ 0 w 4454434"/>
                <a:gd name="connsiteY0" fmla="*/ 26126 h 1515291"/>
                <a:gd name="connsiteX1" fmla="*/ 0 w 4454434"/>
                <a:gd name="connsiteY1" fmla="*/ 0 h 1515291"/>
                <a:gd name="connsiteX2" fmla="*/ 640080 w 4454434"/>
                <a:gd name="connsiteY2" fmla="*/ 65314 h 1515291"/>
                <a:gd name="connsiteX3" fmla="*/ 1227909 w 4454434"/>
                <a:gd name="connsiteY3" fmla="*/ 182880 h 1515291"/>
                <a:gd name="connsiteX4" fmla="*/ 2116183 w 4454434"/>
                <a:gd name="connsiteY4" fmla="*/ 509451 h 1515291"/>
                <a:gd name="connsiteX5" fmla="*/ 2481943 w 4454434"/>
                <a:gd name="connsiteY5" fmla="*/ 705394 h 1515291"/>
                <a:gd name="connsiteX6" fmla="*/ 2860766 w 4454434"/>
                <a:gd name="connsiteY6" fmla="*/ 888274 h 1515291"/>
                <a:gd name="connsiteX7" fmla="*/ 3474720 w 4454434"/>
                <a:gd name="connsiteY7" fmla="*/ 1162594 h 1515291"/>
                <a:gd name="connsiteX8" fmla="*/ 4454434 w 4454434"/>
                <a:gd name="connsiteY8" fmla="*/ 1515291 h 1515291"/>
                <a:gd name="connsiteX9" fmla="*/ 4454434 w 4454434"/>
                <a:gd name="connsiteY9" fmla="*/ 1515291 h 1515291"/>
                <a:gd name="connsiteX0" fmla="*/ 0 w 4454434"/>
                <a:gd name="connsiteY0" fmla="*/ 26126 h 1515291"/>
                <a:gd name="connsiteX1" fmla="*/ 0 w 4454434"/>
                <a:gd name="connsiteY1" fmla="*/ 0 h 1515291"/>
                <a:gd name="connsiteX2" fmla="*/ 640080 w 4454434"/>
                <a:gd name="connsiteY2" fmla="*/ 65314 h 1515291"/>
                <a:gd name="connsiteX3" fmla="*/ 1227909 w 4454434"/>
                <a:gd name="connsiteY3" fmla="*/ 182880 h 1515291"/>
                <a:gd name="connsiteX4" fmla="*/ 1907177 w 4454434"/>
                <a:gd name="connsiteY4" fmla="*/ 431074 h 1515291"/>
                <a:gd name="connsiteX5" fmla="*/ 2481943 w 4454434"/>
                <a:gd name="connsiteY5" fmla="*/ 705394 h 1515291"/>
                <a:gd name="connsiteX6" fmla="*/ 2860766 w 4454434"/>
                <a:gd name="connsiteY6" fmla="*/ 888274 h 1515291"/>
                <a:gd name="connsiteX7" fmla="*/ 3474720 w 4454434"/>
                <a:gd name="connsiteY7" fmla="*/ 1162594 h 1515291"/>
                <a:gd name="connsiteX8" fmla="*/ 4454434 w 4454434"/>
                <a:gd name="connsiteY8" fmla="*/ 1515291 h 1515291"/>
                <a:gd name="connsiteX9" fmla="*/ 4454434 w 4454434"/>
                <a:gd name="connsiteY9" fmla="*/ 1515291 h 1515291"/>
                <a:gd name="connsiteX0" fmla="*/ 0 w 4454434"/>
                <a:gd name="connsiteY0" fmla="*/ 26126 h 1515291"/>
                <a:gd name="connsiteX1" fmla="*/ 0 w 4454434"/>
                <a:gd name="connsiteY1" fmla="*/ 0 h 1515291"/>
                <a:gd name="connsiteX2" fmla="*/ 640080 w 4454434"/>
                <a:gd name="connsiteY2" fmla="*/ 65314 h 1515291"/>
                <a:gd name="connsiteX3" fmla="*/ 1227909 w 4454434"/>
                <a:gd name="connsiteY3" fmla="*/ 182880 h 1515291"/>
                <a:gd name="connsiteX4" fmla="*/ 2207623 w 4454434"/>
                <a:gd name="connsiteY4" fmla="*/ 522514 h 1515291"/>
                <a:gd name="connsiteX5" fmla="*/ 2481943 w 4454434"/>
                <a:gd name="connsiteY5" fmla="*/ 705394 h 1515291"/>
                <a:gd name="connsiteX6" fmla="*/ 2860766 w 4454434"/>
                <a:gd name="connsiteY6" fmla="*/ 888274 h 1515291"/>
                <a:gd name="connsiteX7" fmla="*/ 3474720 w 4454434"/>
                <a:gd name="connsiteY7" fmla="*/ 1162594 h 1515291"/>
                <a:gd name="connsiteX8" fmla="*/ 4454434 w 4454434"/>
                <a:gd name="connsiteY8" fmla="*/ 1515291 h 1515291"/>
                <a:gd name="connsiteX9" fmla="*/ 4454434 w 4454434"/>
                <a:gd name="connsiteY9" fmla="*/ 1515291 h 1515291"/>
                <a:gd name="connsiteX0" fmla="*/ 0 w 4454434"/>
                <a:gd name="connsiteY0" fmla="*/ 26126 h 1515291"/>
                <a:gd name="connsiteX1" fmla="*/ 0 w 4454434"/>
                <a:gd name="connsiteY1" fmla="*/ 0 h 1515291"/>
                <a:gd name="connsiteX2" fmla="*/ 640080 w 4454434"/>
                <a:gd name="connsiteY2" fmla="*/ 65314 h 1515291"/>
                <a:gd name="connsiteX3" fmla="*/ 1227909 w 4454434"/>
                <a:gd name="connsiteY3" fmla="*/ 182880 h 1515291"/>
                <a:gd name="connsiteX4" fmla="*/ 2207623 w 4454434"/>
                <a:gd name="connsiteY4" fmla="*/ 522514 h 1515291"/>
                <a:gd name="connsiteX5" fmla="*/ 2873828 w 4454434"/>
                <a:gd name="connsiteY5" fmla="*/ 809897 h 1515291"/>
                <a:gd name="connsiteX6" fmla="*/ 2860766 w 4454434"/>
                <a:gd name="connsiteY6" fmla="*/ 888274 h 1515291"/>
                <a:gd name="connsiteX7" fmla="*/ 3474720 w 4454434"/>
                <a:gd name="connsiteY7" fmla="*/ 1162594 h 1515291"/>
                <a:gd name="connsiteX8" fmla="*/ 4454434 w 4454434"/>
                <a:gd name="connsiteY8" fmla="*/ 1515291 h 1515291"/>
                <a:gd name="connsiteX9" fmla="*/ 4454434 w 4454434"/>
                <a:gd name="connsiteY9" fmla="*/ 1515291 h 1515291"/>
                <a:gd name="connsiteX0" fmla="*/ 0 w 4454434"/>
                <a:gd name="connsiteY0" fmla="*/ 26126 h 1515291"/>
                <a:gd name="connsiteX1" fmla="*/ 0 w 4454434"/>
                <a:gd name="connsiteY1" fmla="*/ 0 h 1515291"/>
                <a:gd name="connsiteX2" fmla="*/ 640080 w 4454434"/>
                <a:gd name="connsiteY2" fmla="*/ 65314 h 1515291"/>
                <a:gd name="connsiteX3" fmla="*/ 1227909 w 4454434"/>
                <a:gd name="connsiteY3" fmla="*/ 182880 h 1515291"/>
                <a:gd name="connsiteX4" fmla="*/ 2207623 w 4454434"/>
                <a:gd name="connsiteY4" fmla="*/ 522514 h 1515291"/>
                <a:gd name="connsiteX5" fmla="*/ 2873828 w 4454434"/>
                <a:gd name="connsiteY5" fmla="*/ 809897 h 1515291"/>
                <a:gd name="connsiteX6" fmla="*/ 3370218 w 4454434"/>
                <a:gd name="connsiteY6" fmla="*/ 992777 h 1515291"/>
                <a:gd name="connsiteX7" fmla="*/ 3474720 w 4454434"/>
                <a:gd name="connsiteY7" fmla="*/ 1162594 h 1515291"/>
                <a:gd name="connsiteX8" fmla="*/ 4454434 w 4454434"/>
                <a:gd name="connsiteY8" fmla="*/ 1515291 h 1515291"/>
                <a:gd name="connsiteX9" fmla="*/ 4454434 w 4454434"/>
                <a:gd name="connsiteY9" fmla="*/ 1515291 h 1515291"/>
                <a:gd name="connsiteX0" fmla="*/ 0 w 4454434"/>
                <a:gd name="connsiteY0" fmla="*/ 26126 h 1515291"/>
                <a:gd name="connsiteX1" fmla="*/ 0 w 4454434"/>
                <a:gd name="connsiteY1" fmla="*/ 0 h 1515291"/>
                <a:gd name="connsiteX2" fmla="*/ 640080 w 4454434"/>
                <a:gd name="connsiteY2" fmla="*/ 65314 h 1515291"/>
                <a:gd name="connsiteX3" fmla="*/ 1227909 w 4454434"/>
                <a:gd name="connsiteY3" fmla="*/ 182880 h 1515291"/>
                <a:gd name="connsiteX4" fmla="*/ 2207623 w 4454434"/>
                <a:gd name="connsiteY4" fmla="*/ 522514 h 1515291"/>
                <a:gd name="connsiteX5" fmla="*/ 2873828 w 4454434"/>
                <a:gd name="connsiteY5" fmla="*/ 809897 h 1515291"/>
                <a:gd name="connsiteX6" fmla="*/ 3370218 w 4454434"/>
                <a:gd name="connsiteY6" fmla="*/ 992777 h 1515291"/>
                <a:gd name="connsiteX7" fmla="*/ 3762103 w 4454434"/>
                <a:gd name="connsiteY7" fmla="*/ 1175657 h 1515291"/>
                <a:gd name="connsiteX8" fmla="*/ 4454434 w 4454434"/>
                <a:gd name="connsiteY8" fmla="*/ 1515291 h 1515291"/>
                <a:gd name="connsiteX9" fmla="*/ 4454434 w 4454434"/>
                <a:gd name="connsiteY9" fmla="*/ 1515291 h 1515291"/>
                <a:gd name="connsiteX0" fmla="*/ 0 w 4454434"/>
                <a:gd name="connsiteY0" fmla="*/ 26126 h 1515291"/>
                <a:gd name="connsiteX1" fmla="*/ 0 w 4454434"/>
                <a:gd name="connsiteY1" fmla="*/ 0 h 1515291"/>
                <a:gd name="connsiteX2" fmla="*/ 640080 w 4454434"/>
                <a:gd name="connsiteY2" fmla="*/ 65314 h 1515291"/>
                <a:gd name="connsiteX3" fmla="*/ 1227909 w 4454434"/>
                <a:gd name="connsiteY3" fmla="*/ 182880 h 1515291"/>
                <a:gd name="connsiteX4" fmla="*/ 2207623 w 4454434"/>
                <a:gd name="connsiteY4" fmla="*/ 522514 h 1515291"/>
                <a:gd name="connsiteX5" fmla="*/ 2899953 w 4454434"/>
                <a:gd name="connsiteY5" fmla="*/ 770708 h 1515291"/>
                <a:gd name="connsiteX6" fmla="*/ 3370218 w 4454434"/>
                <a:gd name="connsiteY6" fmla="*/ 992777 h 1515291"/>
                <a:gd name="connsiteX7" fmla="*/ 3762103 w 4454434"/>
                <a:gd name="connsiteY7" fmla="*/ 1175657 h 1515291"/>
                <a:gd name="connsiteX8" fmla="*/ 4454434 w 4454434"/>
                <a:gd name="connsiteY8" fmla="*/ 1515291 h 1515291"/>
                <a:gd name="connsiteX9" fmla="*/ 4454434 w 4454434"/>
                <a:gd name="connsiteY9" fmla="*/ 1515291 h 1515291"/>
                <a:gd name="connsiteX0" fmla="*/ 0 w 4454434"/>
                <a:gd name="connsiteY0" fmla="*/ 26126 h 1515291"/>
                <a:gd name="connsiteX1" fmla="*/ 0 w 4454434"/>
                <a:gd name="connsiteY1" fmla="*/ 0 h 1515291"/>
                <a:gd name="connsiteX2" fmla="*/ 640080 w 4454434"/>
                <a:gd name="connsiteY2" fmla="*/ 65314 h 1515291"/>
                <a:gd name="connsiteX3" fmla="*/ 1227909 w 4454434"/>
                <a:gd name="connsiteY3" fmla="*/ 182880 h 1515291"/>
                <a:gd name="connsiteX4" fmla="*/ 2207623 w 4454434"/>
                <a:gd name="connsiteY4" fmla="*/ 483325 h 1515291"/>
                <a:gd name="connsiteX5" fmla="*/ 2899953 w 4454434"/>
                <a:gd name="connsiteY5" fmla="*/ 770708 h 1515291"/>
                <a:gd name="connsiteX6" fmla="*/ 3370218 w 4454434"/>
                <a:gd name="connsiteY6" fmla="*/ 992777 h 1515291"/>
                <a:gd name="connsiteX7" fmla="*/ 3762103 w 4454434"/>
                <a:gd name="connsiteY7" fmla="*/ 1175657 h 1515291"/>
                <a:gd name="connsiteX8" fmla="*/ 4454434 w 4454434"/>
                <a:gd name="connsiteY8" fmla="*/ 1515291 h 1515291"/>
                <a:gd name="connsiteX9" fmla="*/ 4454434 w 4454434"/>
                <a:gd name="connsiteY9" fmla="*/ 1515291 h 151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54434" h="1515291">
                  <a:moveTo>
                    <a:pt x="0" y="26126"/>
                  </a:moveTo>
                  <a:lnTo>
                    <a:pt x="0" y="0"/>
                  </a:lnTo>
                  <a:cubicBezTo>
                    <a:pt x="106680" y="6531"/>
                    <a:pt x="435429" y="34834"/>
                    <a:pt x="640080" y="65314"/>
                  </a:cubicBezTo>
                  <a:cubicBezTo>
                    <a:pt x="844731" y="95794"/>
                    <a:pt x="1023258" y="128451"/>
                    <a:pt x="1227909" y="182880"/>
                  </a:cubicBezTo>
                  <a:cubicBezTo>
                    <a:pt x="1489166" y="248194"/>
                    <a:pt x="1928949" y="385354"/>
                    <a:pt x="2207623" y="483325"/>
                  </a:cubicBezTo>
                  <a:cubicBezTo>
                    <a:pt x="2486297" y="581296"/>
                    <a:pt x="2706187" y="685799"/>
                    <a:pt x="2899953" y="770708"/>
                  </a:cubicBezTo>
                  <a:cubicBezTo>
                    <a:pt x="3093719" y="855617"/>
                    <a:pt x="3226526" y="925286"/>
                    <a:pt x="3370218" y="992777"/>
                  </a:cubicBezTo>
                  <a:cubicBezTo>
                    <a:pt x="3513910" y="1060268"/>
                    <a:pt x="3581400" y="1088571"/>
                    <a:pt x="3762103" y="1175657"/>
                  </a:cubicBezTo>
                  <a:lnTo>
                    <a:pt x="4454434" y="1515291"/>
                  </a:lnTo>
                  <a:lnTo>
                    <a:pt x="4454434" y="1515291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2" name="pole tekstowe 31"/>
            <p:cNvSpPr txBox="1"/>
            <p:nvPr/>
          </p:nvSpPr>
          <p:spPr>
            <a:xfrm>
              <a:off x="704432" y="98630"/>
              <a:ext cx="8572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200" i="1" dirty="0" smtClean="0"/>
                <a:t>R</a:t>
              </a:r>
              <a:r>
                <a:rPr lang="pl-PL" sz="2200" dirty="0" smtClean="0"/>
                <a:t>(</a:t>
              </a:r>
              <a:r>
                <a:rPr lang="pl-PL" sz="2200" i="1" dirty="0" smtClean="0"/>
                <a:t>L</a:t>
              </a:r>
              <a:r>
                <a:rPr lang="pl-PL" sz="2200" dirty="0" smtClean="0"/>
                <a:t>)</a:t>
              </a:r>
              <a:endParaRPr lang="pl-PL" sz="2200" dirty="0"/>
            </a:p>
          </p:txBody>
        </p:sp>
        <p:sp>
          <p:nvSpPr>
            <p:cNvPr id="33" name="pole tekstowe 32"/>
            <p:cNvSpPr txBox="1"/>
            <p:nvPr/>
          </p:nvSpPr>
          <p:spPr>
            <a:xfrm>
              <a:off x="726202" y="433912"/>
              <a:ext cx="7368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200" dirty="0" smtClean="0"/>
                <a:t>1,00</a:t>
              </a:r>
              <a:endParaRPr lang="pl-PL" sz="2200" dirty="0"/>
            </a:p>
          </p:txBody>
        </p:sp>
        <p:sp>
          <p:nvSpPr>
            <p:cNvPr id="34" name="pole tekstowe 33"/>
            <p:cNvSpPr txBox="1"/>
            <p:nvPr/>
          </p:nvSpPr>
          <p:spPr>
            <a:xfrm>
              <a:off x="695720" y="1396218"/>
              <a:ext cx="7368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200" dirty="0" smtClean="0"/>
                <a:t>0,90</a:t>
              </a:r>
              <a:endParaRPr lang="pl-PL" sz="2200" dirty="0"/>
            </a:p>
          </p:txBody>
        </p:sp>
        <p:sp>
          <p:nvSpPr>
            <p:cNvPr id="35" name="pole tekstowe 34"/>
            <p:cNvSpPr txBox="1"/>
            <p:nvPr/>
          </p:nvSpPr>
          <p:spPr>
            <a:xfrm>
              <a:off x="691364" y="2332398"/>
              <a:ext cx="7368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200" dirty="0" smtClean="0"/>
                <a:t>0,80</a:t>
              </a:r>
              <a:endParaRPr lang="pl-PL" sz="2200" dirty="0"/>
            </a:p>
          </p:txBody>
        </p:sp>
        <p:cxnSp>
          <p:nvCxnSpPr>
            <p:cNvPr id="36" name="Łącznik prosty 35"/>
            <p:cNvCxnSpPr/>
            <p:nvPr/>
          </p:nvCxnSpPr>
          <p:spPr>
            <a:xfrm>
              <a:off x="1314992" y="1602381"/>
              <a:ext cx="1291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Łącznik prosty 36"/>
            <p:cNvCxnSpPr/>
            <p:nvPr/>
          </p:nvCxnSpPr>
          <p:spPr>
            <a:xfrm>
              <a:off x="1310636" y="2564687"/>
              <a:ext cx="1291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Łącznik prosty 37"/>
            <p:cNvCxnSpPr/>
            <p:nvPr/>
          </p:nvCxnSpPr>
          <p:spPr>
            <a:xfrm>
              <a:off x="4650392" y="1602381"/>
              <a:ext cx="0" cy="1728647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Łącznik prosty 38"/>
            <p:cNvCxnSpPr/>
            <p:nvPr/>
          </p:nvCxnSpPr>
          <p:spPr>
            <a:xfrm>
              <a:off x="1371600" y="1602381"/>
              <a:ext cx="3278777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pole tekstowe 39"/>
            <p:cNvSpPr txBox="1"/>
            <p:nvPr/>
          </p:nvSpPr>
          <p:spPr>
            <a:xfrm>
              <a:off x="4456883" y="3265711"/>
              <a:ext cx="6376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200" i="1" dirty="0" smtClean="0"/>
                <a:t>L</a:t>
              </a:r>
              <a:r>
                <a:rPr lang="pl-PL" sz="2200" baseline="-25000" dirty="0" smtClean="0"/>
                <a:t>10</a:t>
              </a:r>
              <a:endParaRPr lang="pl-PL" sz="2200" dirty="0"/>
            </a:p>
          </p:txBody>
        </p:sp>
        <p:sp>
          <p:nvSpPr>
            <p:cNvPr id="41" name="pole tekstowe 40"/>
            <p:cNvSpPr txBox="1"/>
            <p:nvPr/>
          </p:nvSpPr>
          <p:spPr>
            <a:xfrm>
              <a:off x="5917470" y="3200396"/>
              <a:ext cx="15283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200" i="1" dirty="0" smtClean="0"/>
                <a:t>L</a:t>
              </a:r>
              <a:r>
                <a:rPr lang="pl-PL" sz="2200" dirty="0" smtClean="0"/>
                <a:t> [mln obr]</a:t>
              </a:r>
              <a:endParaRPr lang="pl-PL" sz="2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54</a:t>
            </a:fld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41530" y="143635"/>
            <a:ext cx="61245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i="1" dirty="0" smtClean="0"/>
              <a:t>a</a:t>
            </a:r>
            <a:r>
              <a:rPr lang="pl-PL" sz="2200" i="1" baseline="-25000" dirty="0" smtClean="0"/>
              <a:t>w</a:t>
            </a:r>
            <a:r>
              <a:rPr lang="pl-PL" sz="2200" i="1" dirty="0" smtClean="0"/>
              <a:t> = </a:t>
            </a:r>
            <a:r>
              <a:rPr lang="pl-PL" sz="2200" dirty="0" smtClean="0"/>
              <a:t>0,1 – 50     </a:t>
            </a:r>
            <a:r>
              <a:rPr lang="pl-PL" sz="2200" b="1" i="1" dirty="0" smtClean="0">
                <a:solidFill>
                  <a:srgbClr val="6600CC"/>
                </a:solidFill>
              </a:rPr>
              <a:t>współczynnik warunków pracy</a:t>
            </a:r>
            <a:endParaRPr lang="pl-PL" sz="2200" b="1" i="1" dirty="0">
              <a:solidFill>
                <a:srgbClr val="6600CC"/>
              </a:solidFill>
            </a:endParaRPr>
          </a:p>
        </p:txBody>
      </p:sp>
      <p:grpSp>
        <p:nvGrpSpPr>
          <p:cNvPr id="41" name="Grupa 40"/>
          <p:cNvGrpSpPr/>
          <p:nvPr/>
        </p:nvGrpSpPr>
        <p:grpSpPr>
          <a:xfrm>
            <a:off x="808931" y="1104481"/>
            <a:ext cx="8152203" cy="3597968"/>
            <a:chOff x="808931" y="1104481"/>
            <a:chExt cx="8152203" cy="3597968"/>
          </a:xfrm>
        </p:grpSpPr>
        <p:grpSp>
          <p:nvGrpSpPr>
            <p:cNvPr id="2" name="Grupa 7"/>
            <p:cNvGrpSpPr/>
            <p:nvPr/>
          </p:nvGrpSpPr>
          <p:grpSpPr>
            <a:xfrm>
              <a:off x="808931" y="1104481"/>
              <a:ext cx="8152203" cy="3597968"/>
              <a:chOff x="691364" y="163945"/>
              <a:chExt cx="8152203" cy="3597968"/>
            </a:xfrm>
          </p:grpSpPr>
          <p:cxnSp>
            <p:nvCxnSpPr>
              <p:cNvPr id="10" name="Łącznik prosty ze strzałką 9"/>
              <p:cNvCxnSpPr/>
              <p:nvPr/>
            </p:nvCxnSpPr>
            <p:spPr>
              <a:xfrm flipV="1">
                <a:off x="1371600" y="404949"/>
                <a:ext cx="0" cy="3004457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Łącznik prosty ze strzałką 10"/>
              <p:cNvCxnSpPr/>
              <p:nvPr/>
            </p:nvCxnSpPr>
            <p:spPr>
              <a:xfrm>
                <a:off x="1280159" y="3278776"/>
                <a:ext cx="6492241" cy="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Dowolny kształt 11"/>
              <p:cNvSpPr/>
              <p:nvPr/>
            </p:nvSpPr>
            <p:spPr>
              <a:xfrm>
                <a:off x="1371600" y="718458"/>
                <a:ext cx="4454434" cy="1515291"/>
              </a:xfrm>
              <a:custGeom>
                <a:avLst/>
                <a:gdLst>
                  <a:gd name="connsiteX0" fmla="*/ 0 w 4454434"/>
                  <a:gd name="connsiteY0" fmla="*/ 6531 h 1495696"/>
                  <a:gd name="connsiteX1" fmla="*/ 117566 w 4454434"/>
                  <a:gd name="connsiteY1" fmla="*/ 6531 h 1495696"/>
                  <a:gd name="connsiteX2" fmla="*/ 431074 w 4454434"/>
                  <a:gd name="connsiteY2" fmla="*/ 6531 h 1495696"/>
                  <a:gd name="connsiteX3" fmla="*/ 783771 w 4454434"/>
                  <a:gd name="connsiteY3" fmla="*/ 45719 h 1495696"/>
                  <a:gd name="connsiteX4" fmla="*/ 1254034 w 4454434"/>
                  <a:gd name="connsiteY4" fmla="*/ 150222 h 1495696"/>
                  <a:gd name="connsiteX5" fmla="*/ 1867989 w 4454434"/>
                  <a:gd name="connsiteY5" fmla="*/ 372291 h 1495696"/>
                  <a:gd name="connsiteX6" fmla="*/ 2481943 w 4454434"/>
                  <a:gd name="connsiteY6" fmla="*/ 685799 h 1495696"/>
                  <a:gd name="connsiteX7" fmla="*/ 2860766 w 4454434"/>
                  <a:gd name="connsiteY7" fmla="*/ 868679 h 1495696"/>
                  <a:gd name="connsiteX8" fmla="*/ 3474720 w 4454434"/>
                  <a:gd name="connsiteY8" fmla="*/ 1142999 h 1495696"/>
                  <a:gd name="connsiteX9" fmla="*/ 4454434 w 4454434"/>
                  <a:gd name="connsiteY9" fmla="*/ 1495696 h 1495696"/>
                  <a:gd name="connsiteX10" fmla="*/ 4454434 w 4454434"/>
                  <a:gd name="connsiteY10" fmla="*/ 1495696 h 1495696"/>
                  <a:gd name="connsiteX0" fmla="*/ 0 w 4454434"/>
                  <a:gd name="connsiteY0" fmla="*/ 30479 h 1519644"/>
                  <a:gd name="connsiteX1" fmla="*/ 117566 w 4454434"/>
                  <a:gd name="connsiteY1" fmla="*/ 30479 h 1519644"/>
                  <a:gd name="connsiteX2" fmla="*/ 431074 w 4454434"/>
                  <a:gd name="connsiteY2" fmla="*/ 30479 h 1519644"/>
                  <a:gd name="connsiteX3" fmla="*/ 770708 w 4454434"/>
                  <a:gd name="connsiteY3" fmla="*/ 23948 h 1519644"/>
                  <a:gd name="connsiteX4" fmla="*/ 1254034 w 4454434"/>
                  <a:gd name="connsiteY4" fmla="*/ 174170 h 1519644"/>
                  <a:gd name="connsiteX5" fmla="*/ 1867989 w 4454434"/>
                  <a:gd name="connsiteY5" fmla="*/ 396239 h 1519644"/>
                  <a:gd name="connsiteX6" fmla="*/ 2481943 w 4454434"/>
                  <a:gd name="connsiteY6" fmla="*/ 709747 h 1519644"/>
                  <a:gd name="connsiteX7" fmla="*/ 2860766 w 4454434"/>
                  <a:gd name="connsiteY7" fmla="*/ 892627 h 1519644"/>
                  <a:gd name="connsiteX8" fmla="*/ 3474720 w 4454434"/>
                  <a:gd name="connsiteY8" fmla="*/ 1166947 h 1519644"/>
                  <a:gd name="connsiteX9" fmla="*/ 4454434 w 4454434"/>
                  <a:gd name="connsiteY9" fmla="*/ 1519644 h 1519644"/>
                  <a:gd name="connsiteX10" fmla="*/ 4454434 w 4454434"/>
                  <a:gd name="connsiteY10" fmla="*/ 1519644 h 1519644"/>
                  <a:gd name="connsiteX0" fmla="*/ 0 w 4454434"/>
                  <a:gd name="connsiteY0" fmla="*/ 54427 h 1543592"/>
                  <a:gd name="connsiteX1" fmla="*/ 117566 w 4454434"/>
                  <a:gd name="connsiteY1" fmla="*/ 54427 h 1543592"/>
                  <a:gd name="connsiteX2" fmla="*/ 431074 w 4454434"/>
                  <a:gd name="connsiteY2" fmla="*/ 54427 h 1543592"/>
                  <a:gd name="connsiteX3" fmla="*/ 770708 w 4454434"/>
                  <a:gd name="connsiteY3" fmla="*/ 23948 h 1543592"/>
                  <a:gd name="connsiteX4" fmla="*/ 1254034 w 4454434"/>
                  <a:gd name="connsiteY4" fmla="*/ 198118 h 1543592"/>
                  <a:gd name="connsiteX5" fmla="*/ 1867989 w 4454434"/>
                  <a:gd name="connsiteY5" fmla="*/ 420187 h 1543592"/>
                  <a:gd name="connsiteX6" fmla="*/ 2481943 w 4454434"/>
                  <a:gd name="connsiteY6" fmla="*/ 733695 h 1543592"/>
                  <a:gd name="connsiteX7" fmla="*/ 2860766 w 4454434"/>
                  <a:gd name="connsiteY7" fmla="*/ 916575 h 1543592"/>
                  <a:gd name="connsiteX8" fmla="*/ 3474720 w 4454434"/>
                  <a:gd name="connsiteY8" fmla="*/ 1190895 h 1543592"/>
                  <a:gd name="connsiteX9" fmla="*/ 4454434 w 4454434"/>
                  <a:gd name="connsiteY9" fmla="*/ 1543592 h 1543592"/>
                  <a:gd name="connsiteX10" fmla="*/ 4454434 w 4454434"/>
                  <a:gd name="connsiteY10" fmla="*/ 1543592 h 1543592"/>
                  <a:gd name="connsiteX0" fmla="*/ 0 w 4454434"/>
                  <a:gd name="connsiteY0" fmla="*/ 0 h 1489165"/>
                  <a:gd name="connsiteX1" fmla="*/ 117566 w 4454434"/>
                  <a:gd name="connsiteY1" fmla="*/ 0 h 1489165"/>
                  <a:gd name="connsiteX2" fmla="*/ 431074 w 4454434"/>
                  <a:gd name="connsiteY2" fmla="*/ 0 h 1489165"/>
                  <a:gd name="connsiteX3" fmla="*/ 1254034 w 4454434"/>
                  <a:gd name="connsiteY3" fmla="*/ 143691 h 1489165"/>
                  <a:gd name="connsiteX4" fmla="*/ 1867989 w 4454434"/>
                  <a:gd name="connsiteY4" fmla="*/ 365760 h 1489165"/>
                  <a:gd name="connsiteX5" fmla="*/ 2481943 w 4454434"/>
                  <a:gd name="connsiteY5" fmla="*/ 679268 h 1489165"/>
                  <a:gd name="connsiteX6" fmla="*/ 2860766 w 4454434"/>
                  <a:gd name="connsiteY6" fmla="*/ 862148 h 1489165"/>
                  <a:gd name="connsiteX7" fmla="*/ 3474720 w 4454434"/>
                  <a:gd name="connsiteY7" fmla="*/ 1136468 h 1489165"/>
                  <a:gd name="connsiteX8" fmla="*/ 4454434 w 4454434"/>
                  <a:gd name="connsiteY8" fmla="*/ 1489165 h 1489165"/>
                  <a:gd name="connsiteX9" fmla="*/ 4454434 w 4454434"/>
                  <a:gd name="connsiteY9" fmla="*/ 1489165 h 1489165"/>
                  <a:gd name="connsiteX0" fmla="*/ 0 w 4454434"/>
                  <a:gd name="connsiteY0" fmla="*/ 0 h 1489165"/>
                  <a:gd name="connsiteX1" fmla="*/ 117566 w 4454434"/>
                  <a:gd name="connsiteY1" fmla="*/ 0 h 1489165"/>
                  <a:gd name="connsiteX2" fmla="*/ 431074 w 4454434"/>
                  <a:gd name="connsiteY2" fmla="*/ 0 h 1489165"/>
                  <a:gd name="connsiteX3" fmla="*/ 1149531 w 4454434"/>
                  <a:gd name="connsiteY3" fmla="*/ 156754 h 1489165"/>
                  <a:gd name="connsiteX4" fmla="*/ 1867989 w 4454434"/>
                  <a:gd name="connsiteY4" fmla="*/ 365760 h 1489165"/>
                  <a:gd name="connsiteX5" fmla="*/ 2481943 w 4454434"/>
                  <a:gd name="connsiteY5" fmla="*/ 679268 h 1489165"/>
                  <a:gd name="connsiteX6" fmla="*/ 2860766 w 4454434"/>
                  <a:gd name="connsiteY6" fmla="*/ 862148 h 1489165"/>
                  <a:gd name="connsiteX7" fmla="*/ 3474720 w 4454434"/>
                  <a:gd name="connsiteY7" fmla="*/ 1136468 h 1489165"/>
                  <a:gd name="connsiteX8" fmla="*/ 4454434 w 4454434"/>
                  <a:gd name="connsiteY8" fmla="*/ 1489165 h 1489165"/>
                  <a:gd name="connsiteX9" fmla="*/ 4454434 w 4454434"/>
                  <a:gd name="connsiteY9" fmla="*/ 1489165 h 1489165"/>
                  <a:gd name="connsiteX0" fmla="*/ 0 w 4454434"/>
                  <a:gd name="connsiteY0" fmla="*/ 0 h 1489165"/>
                  <a:gd name="connsiteX1" fmla="*/ 117566 w 4454434"/>
                  <a:gd name="connsiteY1" fmla="*/ 0 h 1489165"/>
                  <a:gd name="connsiteX2" fmla="*/ 431074 w 4454434"/>
                  <a:gd name="connsiteY2" fmla="*/ 0 h 1489165"/>
                  <a:gd name="connsiteX3" fmla="*/ 1149531 w 4454434"/>
                  <a:gd name="connsiteY3" fmla="*/ 156754 h 1489165"/>
                  <a:gd name="connsiteX4" fmla="*/ 1867989 w 4454434"/>
                  <a:gd name="connsiteY4" fmla="*/ 365760 h 1489165"/>
                  <a:gd name="connsiteX5" fmla="*/ 2481943 w 4454434"/>
                  <a:gd name="connsiteY5" fmla="*/ 679268 h 1489165"/>
                  <a:gd name="connsiteX6" fmla="*/ 2860766 w 4454434"/>
                  <a:gd name="connsiteY6" fmla="*/ 862148 h 1489165"/>
                  <a:gd name="connsiteX7" fmla="*/ 3474720 w 4454434"/>
                  <a:gd name="connsiteY7" fmla="*/ 1136468 h 1489165"/>
                  <a:gd name="connsiteX8" fmla="*/ 4454434 w 4454434"/>
                  <a:gd name="connsiteY8" fmla="*/ 1489165 h 1489165"/>
                  <a:gd name="connsiteX9" fmla="*/ 4454434 w 4454434"/>
                  <a:gd name="connsiteY9" fmla="*/ 1489165 h 1489165"/>
                  <a:gd name="connsiteX0" fmla="*/ 0 w 4454434"/>
                  <a:gd name="connsiteY0" fmla="*/ 0 h 1489165"/>
                  <a:gd name="connsiteX1" fmla="*/ 117566 w 4454434"/>
                  <a:gd name="connsiteY1" fmla="*/ 0 h 1489165"/>
                  <a:gd name="connsiteX2" fmla="*/ 431074 w 4454434"/>
                  <a:gd name="connsiteY2" fmla="*/ 0 h 1489165"/>
                  <a:gd name="connsiteX3" fmla="*/ 1254034 w 4454434"/>
                  <a:gd name="connsiteY3" fmla="*/ 156754 h 1489165"/>
                  <a:gd name="connsiteX4" fmla="*/ 1867989 w 4454434"/>
                  <a:gd name="connsiteY4" fmla="*/ 365760 h 1489165"/>
                  <a:gd name="connsiteX5" fmla="*/ 2481943 w 4454434"/>
                  <a:gd name="connsiteY5" fmla="*/ 679268 h 1489165"/>
                  <a:gd name="connsiteX6" fmla="*/ 2860766 w 4454434"/>
                  <a:gd name="connsiteY6" fmla="*/ 862148 h 1489165"/>
                  <a:gd name="connsiteX7" fmla="*/ 3474720 w 4454434"/>
                  <a:gd name="connsiteY7" fmla="*/ 1136468 h 1489165"/>
                  <a:gd name="connsiteX8" fmla="*/ 4454434 w 4454434"/>
                  <a:gd name="connsiteY8" fmla="*/ 1489165 h 1489165"/>
                  <a:gd name="connsiteX9" fmla="*/ 4454434 w 4454434"/>
                  <a:gd name="connsiteY9" fmla="*/ 1489165 h 1489165"/>
                  <a:gd name="connsiteX0" fmla="*/ 0 w 4454434"/>
                  <a:gd name="connsiteY0" fmla="*/ 0 h 1489165"/>
                  <a:gd name="connsiteX1" fmla="*/ 117566 w 4454434"/>
                  <a:gd name="connsiteY1" fmla="*/ 0 h 1489165"/>
                  <a:gd name="connsiteX2" fmla="*/ 431074 w 4454434"/>
                  <a:gd name="connsiteY2" fmla="*/ 0 h 1489165"/>
                  <a:gd name="connsiteX3" fmla="*/ 1319349 w 4454434"/>
                  <a:gd name="connsiteY3" fmla="*/ 156754 h 1489165"/>
                  <a:gd name="connsiteX4" fmla="*/ 1867989 w 4454434"/>
                  <a:gd name="connsiteY4" fmla="*/ 365760 h 1489165"/>
                  <a:gd name="connsiteX5" fmla="*/ 2481943 w 4454434"/>
                  <a:gd name="connsiteY5" fmla="*/ 679268 h 1489165"/>
                  <a:gd name="connsiteX6" fmla="*/ 2860766 w 4454434"/>
                  <a:gd name="connsiteY6" fmla="*/ 862148 h 1489165"/>
                  <a:gd name="connsiteX7" fmla="*/ 3474720 w 4454434"/>
                  <a:gd name="connsiteY7" fmla="*/ 1136468 h 1489165"/>
                  <a:gd name="connsiteX8" fmla="*/ 4454434 w 4454434"/>
                  <a:gd name="connsiteY8" fmla="*/ 1489165 h 1489165"/>
                  <a:gd name="connsiteX9" fmla="*/ 4454434 w 4454434"/>
                  <a:gd name="connsiteY9" fmla="*/ 1489165 h 1489165"/>
                  <a:gd name="connsiteX0" fmla="*/ 0 w 4454434"/>
                  <a:gd name="connsiteY0" fmla="*/ 0 h 1489165"/>
                  <a:gd name="connsiteX1" fmla="*/ 0 w 4454434"/>
                  <a:gd name="connsiteY1" fmla="*/ 0 h 1489165"/>
                  <a:gd name="connsiteX2" fmla="*/ 117566 w 4454434"/>
                  <a:gd name="connsiteY2" fmla="*/ 0 h 1489165"/>
                  <a:gd name="connsiteX3" fmla="*/ 431074 w 4454434"/>
                  <a:gd name="connsiteY3" fmla="*/ 0 h 1489165"/>
                  <a:gd name="connsiteX4" fmla="*/ 1319349 w 4454434"/>
                  <a:gd name="connsiteY4" fmla="*/ 156754 h 1489165"/>
                  <a:gd name="connsiteX5" fmla="*/ 1867989 w 4454434"/>
                  <a:gd name="connsiteY5" fmla="*/ 365760 h 1489165"/>
                  <a:gd name="connsiteX6" fmla="*/ 2481943 w 4454434"/>
                  <a:gd name="connsiteY6" fmla="*/ 679268 h 1489165"/>
                  <a:gd name="connsiteX7" fmla="*/ 2860766 w 4454434"/>
                  <a:gd name="connsiteY7" fmla="*/ 862148 h 1489165"/>
                  <a:gd name="connsiteX8" fmla="*/ 3474720 w 4454434"/>
                  <a:gd name="connsiteY8" fmla="*/ 1136468 h 1489165"/>
                  <a:gd name="connsiteX9" fmla="*/ 4454434 w 4454434"/>
                  <a:gd name="connsiteY9" fmla="*/ 1489165 h 1489165"/>
                  <a:gd name="connsiteX10" fmla="*/ 4454434 w 4454434"/>
                  <a:gd name="connsiteY10" fmla="*/ 1489165 h 1489165"/>
                  <a:gd name="connsiteX0" fmla="*/ 0 w 4454434"/>
                  <a:gd name="connsiteY0" fmla="*/ 0 h 1489165"/>
                  <a:gd name="connsiteX1" fmla="*/ 0 w 4454434"/>
                  <a:gd name="connsiteY1" fmla="*/ 0 h 1489165"/>
                  <a:gd name="connsiteX2" fmla="*/ 117566 w 4454434"/>
                  <a:gd name="connsiteY2" fmla="*/ 0 h 1489165"/>
                  <a:gd name="connsiteX3" fmla="*/ 431074 w 4454434"/>
                  <a:gd name="connsiteY3" fmla="*/ 0 h 1489165"/>
                  <a:gd name="connsiteX4" fmla="*/ 1319349 w 4454434"/>
                  <a:gd name="connsiteY4" fmla="*/ 156754 h 1489165"/>
                  <a:gd name="connsiteX5" fmla="*/ 1867989 w 4454434"/>
                  <a:gd name="connsiteY5" fmla="*/ 365760 h 1489165"/>
                  <a:gd name="connsiteX6" fmla="*/ 2481943 w 4454434"/>
                  <a:gd name="connsiteY6" fmla="*/ 679268 h 1489165"/>
                  <a:gd name="connsiteX7" fmla="*/ 2860766 w 4454434"/>
                  <a:gd name="connsiteY7" fmla="*/ 862148 h 1489165"/>
                  <a:gd name="connsiteX8" fmla="*/ 3474720 w 4454434"/>
                  <a:gd name="connsiteY8" fmla="*/ 1136468 h 1489165"/>
                  <a:gd name="connsiteX9" fmla="*/ 4454434 w 4454434"/>
                  <a:gd name="connsiteY9" fmla="*/ 1489165 h 1489165"/>
                  <a:gd name="connsiteX10" fmla="*/ 4454434 w 4454434"/>
                  <a:gd name="connsiteY10" fmla="*/ 1489165 h 1489165"/>
                  <a:gd name="connsiteX0" fmla="*/ 0 w 4454434"/>
                  <a:gd name="connsiteY0" fmla="*/ 0 h 1489165"/>
                  <a:gd name="connsiteX1" fmla="*/ 0 w 4454434"/>
                  <a:gd name="connsiteY1" fmla="*/ 0 h 1489165"/>
                  <a:gd name="connsiteX2" fmla="*/ 209006 w 4454434"/>
                  <a:gd name="connsiteY2" fmla="*/ 0 h 1489165"/>
                  <a:gd name="connsiteX3" fmla="*/ 431074 w 4454434"/>
                  <a:gd name="connsiteY3" fmla="*/ 0 h 1489165"/>
                  <a:gd name="connsiteX4" fmla="*/ 1319349 w 4454434"/>
                  <a:gd name="connsiteY4" fmla="*/ 156754 h 1489165"/>
                  <a:gd name="connsiteX5" fmla="*/ 1867989 w 4454434"/>
                  <a:gd name="connsiteY5" fmla="*/ 365760 h 1489165"/>
                  <a:gd name="connsiteX6" fmla="*/ 2481943 w 4454434"/>
                  <a:gd name="connsiteY6" fmla="*/ 679268 h 1489165"/>
                  <a:gd name="connsiteX7" fmla="*/ 2860766 w 4454434"/>
                  <a:gd name="connsiteY7" fmla="*/ 862148 h 1489165"/>
                  <a:gd name="connsiteX8" fmla="*/ 3474720 w 4454434"/>
                  <a:gd name="connsiteY8" fmla="*/ 1136468 h 1489165"/>
                  <a:gd name="connsiteX9" fmla="*/ 4454434 w 4454434"/>
                  <a:gd name="connsiteY9" fmla="*/ 1489165 h 1489165"/>
                  <a:gd name="connsiteX10" fmla="*/ 4454434 w 4454434"/>
                  <a:gd name="connsiteY10" fmla="*/ 1489165 h 1489165"/>
                  <a:gd name="connsiteX0" fmla="*/ 0 w 4454434"/>
                  <a:gd name="connsiteY0" fmla="*/ 26126 h 1515291"/>
                  <a:gd name="connsiteX1" fmla="*/ 0 w 4454434"/>
                  <a:gd name="connsiteY1" fmla="*/ 26126 h 1515291"/>
                  <a:gd name="connsiteX2" fmla="*/ 209006 w 4454434"/>
                  <a:gd name="connsiteY2" fmla="*/ 26126 h 1515291"/>
                  <a:gd name="connsiteX3" fmla="*/ 431074 w 4454434"/>
                  <a:gd name="connsiteY3" fmla="*/ 26126 h 1515291"/>
                  <a:gd name="connsiteX4" fmla="*/ 1319349 w 4454434"/>
                  <a:gd name="connsiteY4" fmla="*/ 182880 h 1515291"/>
                  <a:gd name="connsiteX5" fmla="*/ 1867989 w 4454434"/>
                  <a:gd name="connsiteY5" fmla="*/ 391886 h 1515291"/>
                  <a:gd name="connsiteX6" fmla="*/ 2481943 w 4454434"/>
                  <a:gd name="connsiteY6" fmla="*/ 705394 h 1515291"/>
                  <a:gd name="connsiteX7" fmla="*/ 2860766 w 4454434"/>
                  <a:gd name="connsiteY7" fmla="*/ 888274 h 1515291"/>
                  <a:gd name="connsiteX8" fmla="*/ 3474720 w 4454434"/>
                  <a:gd name="connsiteY8" fmla="*/ 1162594 h 1515291"/>
                  <a:gd name="connsiteX9" fmla="*/ 4454434 w 4454434"/>
                  <a:gd name="connsiteY9" fmla="*/ 1515291 h 1515291"/>
                  <a:gd name="connsiteX10" fmla="*/ 4454434 w 4454434"/>
                  <a:gd name="connsiteY10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209006 w 4454434"/>
                  <a:gd name="connsiteY2" fmla="*/ 26126 h 1515291"/>
                  <a:gd name="connsiteX3" fmla="*/ 431074 w 4454434"/>
                  <a:gd name="connsiteY3" fmla="*/ 26126 h 1515291"/>
                  <a:gd name="connsiteX4" fmla="*/ 1319349 w 4454434"/>
                  <a:gd name="connsiteY4" fmla="*/ 182880 h 1515291"/>
                  <a:gd name="connsiteX5" fmla="*/ 1867989 w 4454434"/>
                  <a:gd name="connsiteY5" fmla="*/ 391886 h 1515291"/>
                  <a:gd name="connsiteX6" fmla="*/ 2481943 w 4454434"/>
                  <a:gd name="connsiteY6" fmla="*/ 705394 h 1515291"/>
                  <a:gd name="connsiteX7" fmla="*/ 2860766 w 4454434"/>
                  <a:gd name="connsiteY7" fmla="*/ 888274 h 1515291"/>
                  <a:gd name="connsiteX8" fmla="*/ 3474720 w 4454434"/>
                  <a:gd name="connsiteY8" fmla="*/ 1162594 h 1515291"/>
                  <a:gd name="connsiteX9" fmla="*/ 4454434 w 4454434"/>
                  <a:gd name="connsiteY9" fmla="*/ 1515291 h 1515291"/>
                  <a:gd name="connsiteX10" fmla="*/ 4454434 w 4454434"/>
                  <a:gd name="connsiteY10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69818 w 4454434"/>
                  <a:gd name="connsiteY2" fmla="*/ 0 h 1515291"/>
                  <a:gd name="connsiteX3" fmla="*/ 431074 w 4454434"/>
                  <a:gd name="connsiteY3" fmla="*/ 26126 h 1515291"/>
                  <a:gd name="connsiteX4" fmla="*/ 1319349 w 4454434"/>
                  <a:gd name="connsiteY4" fmla="*/ 182880 h 1515291"/>
                  <a:gd name="connsiteX5" fmla="*/ 1867989 w 4454434"/>
                  <a:gd name="connsiteY5" fmla="*/ 391886 h 1515291"/>
                  <a:gd name="connsiteX6" fmla="*/ 2481943 w 4454434"/>
                  <a:gd name="connsiteY6" fmla="*/ 705394 h 1515291"/>
                  <a:gd name="connsiteX7" fmla="*/ 2860766 w 4454434"/>
                  <a:gd name="connsiteY7" fmla="*/ 888274 h 1515291"/>
                  <a:gd name="connsiteX8" fmla="*/ 3474720 w 4454434"/>
                  <a:gd name="connsiteY8" fmla="*/ 1162594 h 1515291"/>
                  <a:gd name="connsiteX9" fmla="*/ 4454434 w 4454434"/>
                  <a:gd name="connsiteY9" fmla="*/ 1515291 h 1515291"/>
                  <a:gd name="connsiteX10" fmla="*/ 4454434 w 4454434"/>
                  <a:gd name="connsiteY10" fmla="*/ 1515291 h 1515291"/>
                  <a:gd name="connsiteX0" fmla="*/ 0 w 4454434"/>
                  <a:gd name="connsiteY0" fmla="*/ 52252 h 1541417"/>
                  <a:gd name="connsiteX1" fmla="*/ 0 w 4454434"/>
                  <a:gd name="connsiteY1" fmla="*/ 26126 h 1541417"/>
                  <a:gd name="connsiteX2" fmla="*/ 169818 w 4454434"/>
                  <a:gd name="connsiteY2" fmla="*/ 26126 h 1541417"/>
                  <a:gd name="connsiteX3" fmla="*/ 195942 w 4454434"/>
                  <a:gd name="connsiteY3" fmla="*/ 26126 h 1541417"/>
                  <a:gd name="connsiteX4" fmla="*/ 1319349 w 4454434"/>
                  <a:gd name="connsiteY4" fmla="*/ 209006 h 1541417"/>
                  <a:gd name="connsiteX5" fmla="*/ 1867989 w 4454434"/>
                  <a:gd name="connsiteY5" fmla="*/ 418012 h 1541417"/>
                  <a:gd name="connsiteX6" fmla="*/ 2481943 w 4454434"/>
                  <a:gd name="connsiteY6" fmla="*/ 731520 h 1541417"/>
                  <a:gd name="connsiteX7" fmla="*/ 2860766 w 4454434"/>
                  <a:gd name="connsiteY7" fmla="*/ 914400 h 1541417"/>
                  <a:gd name="connsiteX8" fmla="*/ 3474720 w 4454434"/>
                  <a:gd name="connsiteY8" fmla="*/ 1188720 h 1541417"/>
                  <a:gd name="connsiteX9" fmla="*/ 4454434 w 4454434"/>
                  <a:gd name="connsiteY9" fmla="*/ 1541417 h 1541417"/>
                  <a:gd name="connsiteX10" fmla="*/ 4454434 w 4454434"/>
                  <a:gd name="connsiteY10" fmla="*/ 1541417 h 1541417"/>
                  <a:gd name="connsiteX0" fmla="*/ 0 w 4454434"/>
                  <a:gd name="connsiteY0" fmla="*/ 49570 h 1538735"/>
                  <a:gd name="connsiteX1" fmla="*/ 0 w 4454434"/>
                  <a:gd name="connsiteY1" fmla="*/ 23444 h 1538735"/>
                  <a:gd name="connsiteX2" fmla="*/ 169818 w 4454434"/>
                  <a:gd name="connsiteY2" fmla="*/ 23444 h 1538735"/>
                  <a:gd name="connsiteX3" fmla="*/ 195942 w 4454434"/>
                  <a:gd name="connsiteY3" fmla="*/ 23444 h 1538735"/>
                  <a:gd name="connsiteX4" fmla="*/ 1319349 w 4454434"/>
                  <a:gd name="connsiteY4" fmla="*/ 206324 h 1538735"/>
                  <a:gd name="connsiteX5" fmla="*/ 1867989 w 4454434"/>
                  <a:gd name="connsiteY5" fmla="*/ 415330 h 1538735"/>
                  <a:gd name="connsiteX6" fmla="*/ 2481943 w 4454434"/>
                  <a:gd name="connsiteY6" fmla="*/ 728838 h 1538735"/>
                  <a:gd name="connsiteX7" fmla="*/ 2860766 w 4454434"/>
                  <a:gd name="connsiteY7" fmla="*/ 911718 h 1538735"/>
                  <a:gd name="connsiteX8" fmla="*/ 3474720 w 4454434"/>
                  <a:gd name="connsiteY8" fmla="*/ 1186038 h 1538735"/>
                  <a:gd name="connsiteX9" fmla="*/ 4454434 w 4454434"/>
                  <a:gd name="connsiteY9" fmla="*/ 1538735 h 1538735"/>
                  <a:gd name="connsiteX10" fmla="*/ 4454434 w 4454434"/>
                  <a:gd name="connsiteY10" fmla="*/ 1538735 h 1538735"/>
                  <a:gd name="connsiteX0" fmla="*/ 0 w 4454434"/>
                  <a:gd name="connsiteY0" fmla="*/ 49570 h 1538735"/>
                  <a:gd name="connsiteX1" fmla="*/ 0 w 4454434"/>
                  <a:gd name="connsiteY1" fmla="*/ 23444 h 1538735"/>
                  <a:gd name="connsiteX2" fmla="*/ 169818 w 4454434"/>
                  <a:gd name="connsiteY2" fmla="*/ 23444 h 1538735"/>
                  <a:gd name="connsiteX3" fmla="*/ 195942 w 4454434"/>
                  <a:gd name="connsiteY3" fmla="*/ 23444 h 1538735"/>
                  <a:gd name="connsiteX4" fmla="*/ 1319349 w 4454434"/>
                  <a:gd name="connsiteY4" fmla="*/ 206324 h 1538735"/>
                  <a:gd name="connsiteX5" fmla="*/ 1867989 w 4454434"/>
                  <a:gd name="connsiteY5" fmla="*/ 415330 h 1538735"/>
                  <a:gd name="connsiteX6" fmla="*/ 2481943 w 4454434"/>
                  <a:gd name="connsiteY6" fmla="*/ 728838 h 1538735"/>
                  <a:gd name="connsiteX7" fmla="*/ 2860766 w 4454434"/>
                  <a:gd name="connsiteY7" fmla="*/ 911718 h 1538735"/>
                  <a:gd name="connsiteX8" fmla="*/ 3474720 w 4454434"/>
                  <a:gd name="connsiteY8" fmla="*/ 1186038 h 1538735"/>
                  <a:gd name="connsiteX9" fmla="*/ 4454434 w 4454434"/>
                  <a:gd name="connsiteY9" fmla="*/ 1538735 h 1538735"/>
                  <a:gd name="connsiteX10" fmla="*/ 4454434 w 4454434"/>
                  <a:gd name="connsiteY10" fmla="*/ 1538735 h 1538735"/>
                  <a:gd name="connsiteX0" fmla="*/ 0 w 4454434"/>
                  <a:gd name="connsiteY0" fmla="*/ 73014 h 1562179"/>
                  <a:gd name="connsiteX1" fmla="*/ 0 w 4454434"/>
                  <a:gd name="connsiteY1" fmla="*/ 46888 h 1562179"/>
                  <a:gd name="connsiteX2" fmla="*/ 169818 w 4454434"/>
                  <a:gd name="connsiteY2" fmla="*/ 46888 h 1562179"/>
                  <a:gd name="connsiteX3" fmla="*/ 313508 w 4454434"/>
                  <a:gd name="connsiteY3" fmla="*/ 23444 h 1562179"/>
                  <a:gd name="connsiteX4" fmla="*/ 1319349 w 4454434"/>
                  <a:gd name="connsiteY4" fmla="*/ 229768 h 1562179"/>
                  <a:gd name="connsiteX5" fmla="*/ 1867989 w 4454434"/>
                  <a:gd name="connsiteY5" fmla="*/ 438774 h 1562179"/>
                  <a:gd name="connsiteX6" fmla="*/ 2481943 w 4454434"/>
                  <a:gd name="connsiteY6" fmla="*/ 752282 h 1562179"/>
                  <a:gd name="connsiteX7" fmla="*/ 2860766 w 4454434"/>
                  <a:gd name="connsiteY7" fmla="*/ 935162 h 1562179"/>
                  <a:gd name="connsiteX8" fmla="*/ 3474720 w 4454434"/>
                  <a:gd name="connsiteY8" fmla="*/ 1209482 h 1562179"/>
                  <a:gd name="connsiteX9" fmla="*/ 4454434 w 4454434"/>
                  <a:gd name="connsiteY9" fmla="*/ 1562179 h 1562179"/>
                  <a:gd name="connsiteX10" fmla="*/ 4454434 w 4454434"/>
                  <a:gd name="connsiteY10" fmla="*/ 1562179 h 1562179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69818 w 4454434"/>
                  <a:gd name="connsiteY2" fmla="*/ 0 h 1515291"/>
                  <a:gd name="connsiteX3" fmla="*/ 522514 w 4454434"/>
                  <a:gd name="connsiteY3" fmla="*/ 114884 h 1515291"/>
                  <a:gd name="connsiteX4" fmla="*/ 1319349 w 4454434"/>
                  <a:gd name="connsiteY4" fmla="*/ 182880 h 1515291"/>
                  <a:gd name="connsiteX5" fmla="*/ 1867989 w 4454434"/>
                  <a:gd name="connsiteY5" fmla="*/ 391886 h 1515291"/>
                  <a:gd name="connsiteX6" fmla="*/ 2481943 w 4454434"/>
                  <a:gd name="connsiteY6" fmla="*/ 705394 h 1515291"/>
                  <a:gd name="connsiteX7" fmla="*/ 2860766 w 4454434"/>
                  <a:gd name="connsiteY7" fmla="*/ 888274 h 1515291"/>
                  <a:gd name="connsiteX8" fmla="*/ 3474720 w 4454434"/>
                  <a:gd name="connsiteY8" fmla="*/ 1162594 h 1515291"/>
                  <a:gd name="connsiteX9" fmla="*/ 4454434 w 4454434"/>
                  <a:gd name="connsiteY9" fmla="*/ 1515291 h 1515291"/>
                  <a:gd name="connsiteX10" fmla="*/ 4454434 w 4454434"/>
                  <a:gd name="connsiteY10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69818 w 4454434"/>
                  <a:gd name="connsiteY2" fmla="*/ 0 h 1515291"/>
                  <a:gd name="connsiteX3" fmla="*/ 1319349 w 4454434"/>
                  <a:gd name="connsiteY3" fmla="*/ 182880 h 1515291"/>
                  <a:gd name="connsiteX4" fmla="*/ 1867989 w 4454434"/>
                  <a:gd name="connsiteY4" fmla="*/ 391886 h 1515291"/>
                  <a:gd name="connsiteX5" fmla="*/ 2481943 w 4454434"/>
                  <a:gd name="connsiteY5" fmla="*/ 705394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300447 w 4454434"/>
                  <a:gd name="connsiteY2" fmla="*/ 0 h 1515291"/>
                  <a:gd name="connsiteX3" fmla="*/ 1319349 w 4454434"/>
                  <a:gd name="connsiteY3" fmla="*/ 182880 h 1515291"/>
                  <a:gd name="connsiteX4" fmla="*/ 1867989 w 4454434"/>
                  <a:gd name="connsiteY4" fmla="*/ 391886 h 1515291"/>
                  <a:gd name="connsiteX5" fmla="*/ 2481943 w 4454434"/>
                  <a:gd name="connsiteY5" fmla="*/ 705394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319349 w 4454434"/>
                  <a:gd name="connsiteY2" fmla="*/ 182880 h 1515291"/>
                  <a:gd name="connsiteX3" fmla="*/ 1867989 w 4454434"/>
                  <a:gd name="connsiteY3" fmla="*/ 391886 h 1515291"/>
                  <a:gd name="connsiteX4" fmla="*/ 2481943 w 4454434"/>
                  <a:gd name="connsiteY4" fmla="*/ 705394 h 1515291"/>
                  <a:gd name="connsiteX5" fmla="*/ 2860766 w 4454434"/>
                  <a:gd name="connsiteY5" fmla="*/ 888274 h 1515291"/>
                  <a:gd name="connsiteX6" fmla="*/ 3474720 w 4454434"/>
                  <a:gd name="connsiteY6" fmla="*/ 1162594 h 1515291"/>
                  <a:gd name="connsiteX7" fmla="*/ 4454434 w 4454434"/>
                  <a:gd name="connsiteY7" fmla="*/ 1515291 h 1515291"/>
                  <a:gd name="connsiteX8" fmla="*/ 4454434 w 4454434"/>
                  <a:gd name="connsiteY8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319349 w 4454434"/>
                  <a:gd name="connsiteY2" fmla="*/ 182880 h 1515291"/>
                  <a:gd name="connsiteX3" fmla="*/ 1867989 w 4454434"/>
                  <a:gd name="connsiteY3" fmla="*/ 391886 h 1515291"/>
                  <a:gd name="connsiteX4" fmla="*/ 2481943 w 4454434"/>
                  <a:gd name="connsiteY4" fmla="*/ 705394 h 1515291"/>
                  <a:gd name="connsiteX5" fmla="*/ 2860766 w 4454434"/>
                  <a:gd name="connsiteY5" fmla="*/ 888274 h 1515291"/>
                  <a:gd name="connsiteX6" fmla="*/ 3474720 w 4454434"/>
                  <a:gd name="connsiteY6" fmla="*/ 1162594 h 1515291"/>
                  <a:gd name="connsiteX7" fmla="*/ 4454434 w 4454434"/>
                  <a:gd name="connsiteY7" fmla="*/ 1515291 h 1515291"/>
                  <a:gd name="connsiteX8" fmla="*/ 4454434 w 4454434"/>
                  <a:gd name="connsiteY8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319349 w 4454434"/>
                  <a:gd name="connsiteY2" fmla="*/ 182880 h 1515291"/>
                  <a:gd name="connsiteX3" fmla="*/ 1867989 w 4454434"/>
                  <a:gd name="connsiteY3" fmla="*/ 391886 h 1515291"/>
                  <a:gd name="connsiteX4" fmla="*/ 2481943 w 4454434"/>
                  <a:gd name="connsiteY4" fmla="*/ 705394 h 1515291"/>
                  <a:gd name="connsiteX5" fmla="*/ 2860766 w 4454434"/>
                  <a:gd name="connsiteY5" fmla="*/ 888274 h 1515291"/>
                  <a:gd name="connsiteX6" fmla="*/ 3474720 w 4454434"/>
                  <a:gd name="connsiteY6" fmla="*/ 1162594 h 1515291"/>
                  <a:gd name="connsiteX7" fmla="*/ 4454434 w 4454434"/>
                  <a:gd name="connsiteY7" fmla="*/ 1515291 h 1515291"/>
                  <a:gd name="connsiteX8" fmla="*/ 4454434 w 4454434"/>
                  <a:gd name="connsiteY8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227909 w 4454434"/>
                  <a:gd name="connsiteY2" fmla="*/ 182880 h 1515291"/>
                  <a:gd name="connsiteX3" fmla="*/ 1867989 w 4454434"/>
                  <a:gd name="connsiteY3" fmla="*/ 391886 h 1515291"/>
                  <a:gd name="connsiteX4" fmla="*/ 2481943 w 4454434"/>
                  <a:gd name="connsiteY4" fmla="*/ 705394 h 1515291"/>
                  <a:gd name="connsiteX5" fmla="*/ 2860766 w 4454434"/>
                  <a:gd name="connsiteY5" fmla="*/ 888274 h 1515291"/>
                  <a:gd name="connsiteX6" fmla="*/ 3474720 w 4454434"/>
                  <a:gd name="connsiteY6" fmla="*/ 1162594 h 1515291"/>
                  <a:gd name="connsiteX7" fmla="*/ 4454434 w 4454434"/>
                  <a:gd name="connsiteY7" fmla="*/ 1515291 h 1515291"/>
                  <a:gd name="connsiteX8" fmla="*/ 4454434 w 4454434"/>
                  <a:gd name="connsiteY8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1867989 w 4454434"/>
                  <a:gd name="connsiteY4" fmla="*/ 391886 h 1515291"/>
                  <a:gd name="connsiteX5" fmla="*/ 2481943 w 4454434"/>
                  <a:gd name="connsiteY5" fmla="*/ 705394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116183 w 4454434"/>
                  <a:gd name="connsiteY4" fmla="*/ 509451 h 1515291"/>
                  <a:gd name="connsiteX5" fmla="*/ 2481943 w 4454434"/>
                  <a:gd name="connsiteY5" fmla="*/ 705394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1907177 w 4454434"/>
                  <a:gd name="connsiteY4" fmla="*/ 431074 h 1515291"/>
                  <a:gd name="connsiteX5" fmla="*/ 2481943 w 4454434"/>
                  <a:gd name="connsiteY5" fmla="*/ 705394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207623 w 4454434"/>
                  <a:gd name="connsiteY4" fmla="*/ 522514 h 1515291"/>
                  <a:gd name="connsiteX5" fmla="*/ 2481943 w 4454434"/>
                  <a:gd name="connsiteY5" fmla="*/ 705394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207623 w 4454434"/>
                  <a:gd name="connsiteY4" fmla="*/ 522514 h 1515291"/>
                  <a:gd name="connsiteX5" fmla="*/ 2873828 w 4454434"/>
                  <a:gd name="connsiteY5" fmla="*/ 809897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207623 w 4454434"/>
                  <a:gd name="connsiteY4" fmla="*/ 522514 h 1515291"/>
                  <a:gd name="connsiteX5" fmla="*/ 2873828 w 4454434"/>
                  <a:gd name="connsiteY5" fmla="*/ 809897 h 1515291"/>
                  <a:gd name="connsiteX6" fmla="*/ 3370218 w 4454434"/>
                  <a:gd name="connsiteY6" fmla="*/ 992777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207623 w 4454434"/>
                  <a:gd name="connsiteY4" fmla="*/ 522514 h 1515291"/>
                  <a:gd name="connsiteX5" fmla="*/ 2873828 w 4454434"/>
                  <a:gd name="connsiteY5" fmla="*/ 809897 h 1515291"/>
                  <a:gd name="connsiteX6" fmla="*/ 3370218 w 4454434"/>
                  <a:gd name="connsiteY6" fmla="*/ 992777 h 1515291"/>
                  <a:gd name="connsiteX7" fmla="*/ 3762103 w 4454434"/>
                  <a:gd name="connsiteY7" fmla="*/ 1175657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207623 w 4454434"/>
                  <a:gd name="connsiteY4" fmla="*/ 522514 h 1515291"/>
                  <a:gd name="connsiteX5" fmla="*/ 2899953 w 4454434"/>
                  <a:gd name="connsiteY5" fmla="*/ 770708 h 1515291"/>
                  <a:gd name="connsiteX6" fmla="*/ 3370218 w 4454434"/>
                  <a:gd name="connsiteY6" fmla="*/ 992777 h 1515291"/>
                  <a:gd name="connsiteX7" fmla="*/ 3762103 w 4454434"/>
                  <a:gd name="connsiteY7" fmla="*/ 1175657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207623 w 4454434"/>
                  <a:gd name="connsiteY4" fmla="*/ 483325 h 1515291"/>
                  <a:gd name="connsiteX5" fmla="*/ 2899953 w 4454434"/>
                  <a:gd name="connsiteY5" fmla="*/ 770708 h 1515291"/>
                  <a:gd name="connsiteX6" fmla="*/ 3370218 w 4454434"/>
                  <a:gd name="connsiteY6" fmla="*/ 992777 h 1515291"/>
                  <a:gd name="connsiteX7" fmla="*/ 3762103 w 4454434"/>
                  <a:gd name="connsiteY7" fmla="*/ 1175657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54434" h="1515291">
                    <a:moveTo>
                      <a:pt x="0" y="26126"/>
                    </a:moveTo>
                    <a:lnTo>
                      <a:pt x="0" y="0"/>
                    </a:lnTo>
                    <a:cubicBezTo>
                      <a:pt x="106680" y="6531"/>
                      <a:pt x="435429" y="34834"/>
                      <a:pt x="640080" y="65314"/>
                    </a:cubicBezTo>
                    <a:cubicBezTo>
                      <a:pt x="844731" y="95794"/>
                      <a:pt x="1023258" y="128451"/>
                      <a:pt x="1227909" y="182880"/>
                    </a:cubicBezTo>
                    <a:cubicBezTo>
                      <a:pt x="1489166" y="248194"/>
                      <a:pt x="1928949" y="385354"/>
                      <a:pt x="2207623" y="483325"/>
                    </a:cubicBezTo>
                    <a:cubicBezTo>
                      <a:pt x="2486297" y="581296"/>
                      <a:pt x="2706187" y="685799"/>
                      <a:pt x="2899953" y="770708"/>
                    </a:cubicBezTo>
                    <a:cubicBezTo>
                      <a:pt x="3093719" y="855617"/>
                      <a:pt x="3226526" y="925286"/>
                      <a:pt x="3370218" y="992777"/>
                    </a:cubicBezTo>
                    <a:cubicBezTo>
                      <a:pt x="3513910" y="1060268"/>
                      <a:pt x="3581400" y="1088571"/>
                      <a:pt x="3762103" y="1175657"/>
                    </a:cubicBezTo>
                    <a:lnTo>
                      <a:pt x="4454434" y="1515291"/>
                    </a:lnTo>
                    <a:lnTo>
                      <a:pt x="4454434" y="1515291"/>
                    </a:ln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3" name="pole tekstowe 12"/>
              <p:cNvSpPr txBox="1"/>
              <p:nvPr/>
            </p:nvSpPr>
            <p:spPr>
              <a:xfrm>
                <a:off x="704432" y="163945"/>
                <a:ext cx="8572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i="1" dirty="0" smtClean="0"/>
                  <a:t>R</a:t>
                </a:r>
                <a:r>
                  <a:rPr lang="pl-PL" sz="2200" dirty="0" smtClean="0"/>
                  <a:t>(</a:t>
                </a:r>
                <a:r>
                  <a:rPr lang="pl-PL" sz="2200" i="1" dirty="0" smtClean="0"/>
                  <a:t>L</a:t>
                </a:r>
                <a:r>
                  <a:rPr lang="pl-PL" sz="2200" dirty="0" smtClean="0"/>
                  <a:t>)</a:t>
                </a:r>
                <a:endParaRPr lang="pl-PL" sz="2200" dirty="0"/>
              </a:p>
            </p:txBody>
          </p:sp>
          <p:sp>
            <p:nvSpPr>
              <p:cNvPr id="14" name="pole tekstowe 13"/>
              <p:cNvSpPr txBox="1"/>
              <p:nvPr/>
            </p:nvSpPr>
            <p:spPr>
              <a:xfrm>
                <a:off x="726202" y="499227"/>
                <a:ext cx="73683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dirty="0" smtClean="0"/>
                  <a:t>1,00</a:t>
                </a:r>
                <a:endParaRPr lang="pl-PL" sz="2200" dirty="0"/>
              </a:p>
            </p:txBody>
          </p:sp>
          <p:sp>
            <p:nvSpPr>
              <p:cNvPr id="15" name="pole tekstowe 14"/>
              <p:cNvSpPr txBox="1"/>
              <p:nvPr/>
            </p:nvSpPr>
            <p:spPr>
              <a:xfrm>
                <a:off x="695720" y="1461533"/>
                <a:ext cx="73683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dirty="0" smtClean="0"/>
                  <a:t>0,90</a:t>
                </a:r>
                <a:endParaRPr lang="pl-PL" sz="2200" dirty="0"/>
              </a:p>
            </p:txBody>
          </p:sp>
          <p:sp>
            <p:nvSpPr>
              <p:cNvPr id="16" name="pole tekstowe 15"/>
              <p:cNvSpPr txBox="1"/>
              <p:nvPr/>
            </p:nvSpPr>
            <p:spPr>
              <a:xfrm>
                <a:off x="691364" y="2397713"/>
                <a:ext cx="73683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dirty="0" smtClean="0"/>
                  <a:t>0,80</a:t>
                </a:r>
                <a:endParaRPr lang="pl-PL" sz="2200" dirty="0"/>
              </a:p>
            </p:txBody>
          </p:sp>
          <p:cxnSp>
            <p:nvCxnSpPr>
              <p:cNvPr id="17" name="Łącznik prosty 16"/>
              <p:cNvCxnSpPr/>
              <p:nvPr/>
            </p:nvCxnSpPr>
            <p:spPr>
              <a:xfrm>
                <a:off x="1314992" y="1667696"/>
                <a:ext cx="12912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Łącznik prosty 17"/>
              <p:cNvCxnSpPr/>
              <p:nvPr/>
            </p:nvCxnSpPr>
            <p:spPr>
              <a:xfrm>
                <a:off x="1310636" y="2630002"/>
                <a:ext cx="12912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Łącznik prosty 18"/>
              <p:cNvCxnSpPr/>
              <p:nvPr/>
            </p:nvCxnSpPr>
            <p:spPr>
              <a:xfrm>
                <a:off x="4650392" y="1667696"/>
                <a:ext cx="0" cy="172864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pole tekstowe 19"/>
              <p:cNvSpPr txBox="1"/>
              <p:nvPr/>
            </p:nvSpPr>
            <p:spPr>
              <a:xfrm>
                <a:off x="4456883" y="3331026"/>
                <a:ext cx="63763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i="1" dirty="0" smtClean="0"/>
                  <a:t>L</a:t>
                </a:r>
                <a:r>
                  <a:rPr lang="pl-PL" sz="2200" baseline="-25000" dirty="0" smtClean="0"/>
                  <a:t>10</a:t>
                </a:r>
                <a:endParaRPr lang="pl-PL" sz="2200" dirty="0"/>
              </a:p>
            </p:txBody>
          </p:sp>
          <p:sp>
            <p:nvSpPr>
              <p:cNvPr id="21" name="pole tekstowe 20"/>
              <p:cNvSpPr txBox="1"/>
              <p:nvPr/>
            </p:nvSpPr>
            <p:spPr>
              <a:xfrm>
                <a:off x="7315211" y="3265711"/>
                <a:ext cx="15283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i="1" dirty="0" smtClean="0"/>
                  <a:t>L</a:t>
                </a:r>
                <a:r>
                  <a:rPr lang="pl-PL" sz="2200" dirty="0" smtClean="0"/>
                  <a:t> [mln obr]</a:t>
                </a:r>
                <a:endParaRPr lang="pl-PL" sz="2200" dirty="0"/>
              </a:p>
            </p:txBody>
          </p:sp>
          <p:cxnSp>
            <p:nvCxnSpPr>
              <p:cNvPr id="23" name="Łącznik prosty 22"/>
              <p:cNvCxnSpPr/>
              <p:nvPr/>
            </p:nvCxnSpPr>
            <p:spPr>
              <a:xfrm flipV="1">
                <a:off x="1419496" y="1667452"/>
                <a:ext cx="3230896" cy="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Łącznik prosty ze strzałką 37"/>
            <p:cNvCxnSpPr/>
            <p:nvPr/>
          </p:nvCxnSpPr>
          <p:spPr>
            <a:xfrm>
              <a:off x="4391568" y="2608232"/>
              <a:ext cx="76826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Elipsa 39"/>
            <p:cNvSpPr/>
            <p:nvPr/>
          </p:nvSpPr>
          <p:spPr>
            <a:xfrm>
              <a:off x="4754879" y="2586467"/>
              <a:ext cx="45719" cy="4571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4" name="pole tekstowe 23"/>
          <p:cNvSpPr txBox="1"/>
          <p:nvPr/>
        </p:nvSpPr>
        <p:spPr>
          <a:xfrm>
            <a:off x="339634" y="4794072"/>
            <a:ext cx="7380515" cy="17851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l-PL" sz="2200" u="sng" dirty="0" smtClean="0"/>
              <a:t>Czynniki wpływające na współczynnik </a:t>
            </a:r>
            <a:r>
              <a:rPr lang="pl-PL" sz="2200" i="1" u="sng" dirty="0" smtClean="0"/>
              <a:t>a</a:t>
            </a:r>
            <a:r>
              <a:rPr lang="pl-PL" sz="2200" i="1" u="sng" baseline="-25000" dirty="0" smtClean="0"/>
              <a:t>w </a:t>
            </a:r>
            <a:r>
              <a:rPr lang="pl-PL" sz="22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pl-PL" sz="2200" dirty="0" smtClean="0"/>
              <a:t> czystość oleju smarującego</a:t>
            </a:r>
          </a:p>
          <a:p>
            <a:pPr>
              <a:buFont typeface="Arial" pitchFamily="34" charset="0"/>
              <a:buChar char="•"/>
            </a:pPr>
            <a:r>
              <a:rPr lang="pl-PL" sz="2200" dirty="0" smtClean="0"/>
              <a:t> stopień dopasowania oleju (lepkości) do warunków pracy</a:t>
            </a:r>
          </a:p>
          <a:p>
            <a:r>
              <a:rPr lang="pl-PL" sz="2200" dirty="0" smtClean="0"/>
              <a:t>  (prędkości względnej elementów łożyska, temperatury pracy,</a:t>
            </a:r>
          </a:p>
          <a:p>
            <a:r>
              <a:rPr lang="pl-PL" sz="2200" dirty="0" smtClean="0"/>
              <a:t>   obciążenia)</a:t>
            </a:r>
            <a:endParaRPr lang="pl-PL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55</a:t>
            </a:fld>
            <a:endParaRPr lang="pl-PL" dirty="0"/>
          </a:p>
        </p:txBody>
      </p:sp>
      <p:sp>
        <p:nvSpPr>
          <p:cNvPr id="231474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31473" name="AutoShape 49"/>
          <p:cNvSpPr>
            <a:spLocks noChangeAspect="1" noChangeArrowheads="1" noTextEdit="1"/>
          </p:cNvSpPr>
          <p:nvPr/>
        </p:nvSpPr>
        <p:spPr bwMode="auto">
          <a:xfrm>
            <a:off x="287386" y="104505"/>
            <a:ext cx="6390926" cy="309681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sz="1800" dirty="0"/>
          </a:p>
        </p:txBody>
      </p:sp>
      <p:grpSp>
        <p:nvGrpSpPr>
          <p:cNvPr id="57" name="Grupa 56"/>
          <p:cNvGrpSpPr/>
          <p:nvPr/>
        </p:nvGrpSpPr>
        <p:grpSpPr>
          <a:xfrm>
            <a:off x="143694" y="1"/>
            <a:ext cx="3660861" cy="3068240"/>
            <a:chOff x="339639" y="339639"/>
            <a:chExt cx="3660861" cy="3068240"/>
          </a:xfrm>
        </p:grpSpPr>
        <p:sp>
          <p:nvSpPr>
            <p:cNvPr id="231450" name="AutoShape 26"/>
            <p:cNvSpPr>
              <a:spLocks noChangeShapeType="1"/>
            </p:cNvSpPr>
            <p:nvPr/>
          </p:nvSpPr>
          <p:spPr bwMode="auto">
            <a:xfrm flipV="1">
              <a:off x="1394162" y="884188"/>
              <a:ext cx="0" cy="213593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31449" name="AutoShape 25"/>
            <p:cNvSpPr>
              <a:spLocks noChangeShapeType="1"/>
            </p:cNvSpPr>
            <p:nvPr/>
          </p:nvSpPr>
          <p:spPr bwMode="auto">
            <a:xfrm>
              <a:off x="1358931" y="2989121"/>
              <a:ext cx="1773535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31448" name="Freeform 24"/>
            <p:cNvSpPr>
              <a:spLocks/>
            </p:cNvSpPr>
            <p:nvPr/>
          </p:nvSpPr>
          <p:spPr bwMode="auto">
            <a:xfrm>
              <a:off x="1930379" y="1114547"/>
              <a:ext cx="890643" cy="7178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3" y="387"/>
                </a:cxn>
                <a:cxn ang="0">
                  <a:pos x="854" y="773"/>
                </a:cxn>
                <a:cxn ang="0">
                  <a:pos x="1264" y="1019"/>
                </a:cxn>
              </a:cxnLst>
              <a:rect l="0" t="0" r="r" b="b"/>
              <a:pathLst>
                <a:path w="1264" h="1019">
                  <a:moveTo>
                    <a:pt x="0" y="0"/>
                  </a:moveTo>
                  <a:cubicBezTo>
                    <a:pt x="60" y="64"/>
                    <a:pt x="221" y="258"/>
                    <a:pt x="363" y="387"/>
                  </a:cubicBezTo>
                  <a:cubicBezTo>
                    <a:pt x="505" y="516"/>
                    <a:pt x="704" y="668"/>
                    <a:pt x="854" y="773"/>
                  </a:cubicBezTo>
                  <a:cubicBezTo>
                    <a:pt x="1004" y="878"/>
                    <a:pt x="1179" y="968"/>
                    <a:pt x="1264" y="1019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31447" name="Freeform 23"/>
            <p:cNvSpPr>
              <a:spLocks/>
            </p:cNvSpPr>
            <p:nvPr/>
          </p:nvSpPr>
          <p:spPr bwMode="auto">
            <a:xfrm>
              <a:off x="1608367" y="1164564"/>
              <a:ext cx="1138670" cy="10306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9" y="632"/>
                </a:cxn>
                <a:cxn ang="0">
                  <a:pos x="1042" y="1065"/>
                </a:cxn>
                <a:cxn ang="0">
                  <a:pos x="1616" y="1463"/>
                </a:cxn>
              </a:cxnLst>
              <a:rect l="0" t="0" r="r" b="b"/>
              <a:pathLst>
                <a:path w="1616" h="1463">
                  <a:moveTo>
                    <a:pt x="0" y="0"/>
                  </a:moveTo>
                  <a:cubicBezTo>
                    <a:pt x="182" y="227"/>
                    <a:pt x="365" y="455"/>
                    <a:pt x="539" y="632"/>
                  </a:cubicBezTo>
                  <a:cubicBezTo>
                    <a:pt x="713" y="809"/>
                    <a:pt x="863" y="927"/>
                    <a:pt x="1042" y="1065"/>
                  </a:cubicBezTo>
                  <a:cubicBezTo>
                    <a:pt x="1221" y="1203"/>
                    <a:pt x="1520" y="1397"/>
                    <a:pt x="1616" y="146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31446" name="Freeform 22"/>
            <p:cNvSpPr>
              <a:spLocks/>
            </p:cNvSpPr>
            <p:nvPr/>
          </p:nvSpPr>
          <p:spPr bwMode="auto">
            <a:xfrm>
              <a:off x="1426574" y="1280096"/>
              <a:ext cx="1352875" cy="12778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15" y="831"/>
                </a:cxn>
                <a:cxn ang="0">
                  <a:pos x="1241" y="1299"/>
                </a:cxn>
                <a:cxn ang="0">
                  <a:pos x="1920" y="1814"/>
                </a:cxn>
              </a:cxnLst>
              <a:rect l="0" t="0" r="r" b="b"/>
              <a:pathLst>
                <a:path w="1920" h="1814">
                  <a:moveTo>
                    <a:pt x="0" y="0"/>
                  </a:moveTo>
                  <a:cubicBezTo>
                    <a:pt x="254" y="307"/>
                    <a:pt x="508" y="615"/>
                    <a:pt x="715" y="831"/>
                  </a:cubicBezTo>
                  <a:cubicBezTo>
                    <a:pt x="922" y="1047"/>
                    <a:pt x="1040" y="1135"/>
                    <a:pt x="1241" y="1299"/>
                  </a:cubicBezTo>
                  <a:cubicBezTo>
                    <a:pt x="1442" y="1463"/>
                    <a:pt x="1807" y="1728"/>
                    <a:pt x="1920" y="181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31445" name="Freeform 21"/>
            <p:cNvSpPr>
              <a:spLocks/>
            </p:cNvSpPr>
            <p:nvPr/>
          </p:nvSpPr>
          <p:spPr bwMode="auto">
            <a:xfrm>
              <a:off x="1394162" y="1518909"/>
              <a:ext cx="1385288" cy="13856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3" y="691"/>
                </a:cxn>
                <a:cxn ang="0">
                  <a:pos x="878" y="1089"/>
                </a:cxn>
                <a:cxn ang="0">
                  <a:pos x="1323" y="1499"/>
                </a:cxn>
                <a:cxn ang="0">
                  <a:pos x="1697" y="1780"/>
                </a:cxn>
                <a:cxn ang="0">
                  <a:pos x="1966" y="1967"/>
                </a:cxn>
              </a:cxnLst>
              <a:rect l="0" t="0" r="r" b="b"/>
              <a:pathLst>
                <a:path w="1966" h="1967">
                  <a:moveTo>
                    <a:pt x="0" y="0"/>
                  </a:moveTo>
                  <a:cubicBezTo>
                    <a:pt x="178" y="255"/>
                    <a:pt x="357" y="510"/>
                    <a:pt x="503" y="691"/>
                  </a:cubicBezTo>
                  <a:cubicBezTo>
                    <a:pt x="649" y="872"/>
                    <a:pt x="741" y="954"/>
                    <a:pt x="878" y="1089"/>
                  </a:cubicBezTo>
                  <a:cubicBezTo>
                    <a:pt x="1015" y="1224"/>
                    <a:pt x="1187" y="1384"/>
                    <a:pt x="1323" y="1499"/>
                  </a:cubicBezTo>
                  <a:cubicBezTo>
                    <a:pt x="1459" y="1614"/>
                    <a:pt x="1590" y="1702"/>
                    <a:pt x="1697" y="1780"/>
                  </a:cubicBezTo>
                  <a:cubicBezTo>
                    <a:pt x="1804" y="1858"/>
                    <a:pt x="1921" y="1936"/>
                    <a:pt x="1966" y="1967"/>
                  </a:cubicBezTo>
                </a:path>
              </a:pathLst>
            </a:custGeom>
            <a:noFill/>
            <a:ln w="19050">
              <a:solidFill>
                <a:srgbClr val="6600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31444" name="Freeform 20"/>
            <p:cNvSpPr>
              <a:spLocks/>
            </p:cNvSpPr>
            <p:nvPr/>
          </p:nvSpPr>
          <p:spPr bwMode="auto">
            <a:xfrm>
              <a:off x="1394162" y="1832394"/>
              <a:ext cx="1121759" cy="1146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1" y="445"/>
                </a:cxn>
                <a:cxn ang="0">
                  <a:pos x="597" y="855"/>
                </a:cxn>
                <a:cxn ang="0">
                  <a:pos x="1077" y="1264"/>
                </a:cxn>
                <a:cxn ang="0">
                  <a:pos x="1592" y="1627"/>
                </a:cxn>
              </a:cxnLst>
              <a:rect l="0" t="0" r="r" b="b"/>
              <a:pathLst>
                <a:path w="1592" h="1627">
                  <a:moveTo>
                    <a:pt x="0" y="0"/>
                  </a:moveTo>
                  <a:cubicBezTo>
                    <a:pt x="90" y="154"/>
                    <a:pt x="181" y="302"/>
                    <a:pt x="281" y="445"/>
                  </a:cubicBezTo>
                  <a:cubicBezTo>
                    <a:pt x="381" y="588"/>
                    <a:pt x="464" y="718"/>
                    <a:pt x="597" y="855"/>
                  </a:cubicBezTo>
                  <a:cubicBezTo>
                    <a:pt x="730" y="992"/>
                    <a:pt x="911" y="1135"/>
                    <a:pt x="1077" y="1264"/>
                  </a:cubicBezTo>
                  <a:cubicBezTo>
                    <a:pt x="1243" y="1393"/>
                    <a:pt x="1485" y="1552"/>
                    <a:pt x="1592" y="1627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31443" name="Freeform 19"/>
            <p:cNvSpPr>
              <a:spLocks/>
            </p:cNvSpPr>
            <p:nvPr/>
          </p:nvSpPr>
          <p:spPr bwMode="auto">
            <a:xfrm>
              <a:off x="1394162" y="2442459"/>
              <a:ext cx="577085" cy="5360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6" y="433"/>
                </a:cxn>
                <a:cxn ang="0">
                  <a:pos x="585" y="656"/>
                </a:cxn>
                <a:cxn ang="0">
                  <a:pos x="819" y="761"/>
                </a:cxn>
              </a:cxnLst>
              <a:rect l="0" t="0" r="r" b="b"/>
              <a:pathLst>
                <a:path w="819" h="761">
                  <a:moveTo>
                    <a:pt x="0" y="0"/>
                  </a:moveTo>
                  <a:cubicBezTo>
                    <a:pt x="53" y="72"/>
                    <a:pt x="219" y="324"/>
                    <a:pt x="316" y="433"/>
                  </a:cubicBezTo>
                  <a:cubicBezTo>
                    <a:pt x="413" y="542"/>
                    <a:pt x="501" y="601"/>
                    <a:pt x="585" y="656"/>
                  </a:cubicBezTo>
                  <a:cubicBezTo>
                    <a:pt x="669" y="711"/>
                    <a:pt x="770" y="739"/>
                    <a:pt x="819" y="761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31442" name="Freeform 18"/>
            <p:cNvSpPr>
              <a:spLocks/>
            </p:cNvSpPr>
            <p:nvPr/>
          </p:nvSpPr>
          <p:spPr bwMode="auto">
            <a:xfrm>
              <a:off x="1418823" y="2153629"/>
              <a:ext cx="808202" cy="8171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4" y="492"/>
                </a:cxn>
                <a:cxn ang="0">
                  <a:pos x="655" y="855"/>
                </a:cxn>
                <a:cxn ang="0">
                  <a:pos x="1147" y="1160"/>
                </a:cxn>
              </a:cxnLst>
              <a:rect l="0" t="0" r="r" b="b"/>
              <a:pathLst>
                <a:path w="1147" h="1160">
                  <a:moveTo>
                    <a:pt x="0" y="0"/>
                  </a:moveTo>
                  <a:cubicBezTo>
                    <a:pt x="96" y="172"/>
                    <a:pt x="195" y="350"/>
                    <a:pt x="304" y="492"/>
                  </a:cubicBezTo>
                  <a:cubicBezTo>
                    <a:pt x="413" y="634"/>
                    <a:pt x="515" y="744"/>
                    <a:pt x="655" y="855"/>
                  </a:cubicBezTo>
                  <a:cubicBezTo>
                    <a:pt x="795" y="966"/>
                    <a:pt x="1045" y="1097"/>
                    <a:pt x="1147" y="116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31441" name="AutoShape 17"/>
            <p:cNvSpPr>
              <a:spLocks noChangeShapeType="1"/>
            </p:cNvSpPr>
            <p:nvPr/>
          </p:nvSpPr>
          <p:spPr bwMode="auto">
            <a:xfrm flipH="1">
              <a:off x="1358655" y="2605061"/>
              <a:ext cx="998450" cy="0"/>
            </a:xfrm>
            <a:prstGeom prst="straightConnector1">
              <a:avLst/>
            </a:prstGeom>
            <a:noFill/>
            <a:ln w="6350">
              <a:solidFill>
                <a:srgbClr val="6600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31440" name="AutoShape 16"/>
            <p:cNvSpPr>
              <a:spLocks noChangeShapeType="1"/>
            </p:cNvSpPr>
            <p:nvPr/>
          </p:nvSpPr>
          <p:spPr bwMode="auto">
            <a:xfrm flipH="1">
              <a:off x="1878249" y="1420284"/>
              <a:ext cx="484781" cy="5762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31439" name="AutoShape 15"/>
            <p:cNvSpPr>
              <a:spLocks noChangeShapeType="1"/>
            </p:cNvSpPr>
            <p:nvPr/>
          </p:nvSpPr>
          <p:spPr bwMode="auto">
            <a:xfrm>
              <a:off x="2362285" y="2605061"/>
              <a:ext cx="0" cy="505228"/>
            </a:xfrm>
            <a:prstGeom prst="straightConnector1">
              <a:avLst/>
            </a:prstGeom>
            <a:noFill/>
            <a:ln w="6350">
              <a:solidFill>
                <a:srgbClr val="6600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31438" name="Text Box 14"/>
            <p:cNvSpPr txBox="1">
              <a:spLocks noChangeArrowheads="1"/>
            </p:cNvSpPr>
            <p:nvPr/>
          </p:nvSpPr>
          <p:spPr bwMode="auto">
            <a:xfrm>
              <a:off x="1658395" y="339639"/>
              <a:ext cx="367108" cy="367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a)</a:t>
              </a:r>
              <a:endParaRPr kumimoji="0" lang="pl-PL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1437" name="Text Box 13"/>
            <p:cNvSpPr txBox="1">
              <a:spLocks noChangeArrowheads="1"/>
            </p:cNvSpPr>
            <p:nvPr/>
          </p:nvSpPr>
          <p:spPr bwMode="auto">
            <a:xfrm>
              <a:off x="909796" y="502676"/>
              <a:ext cx="770824" cy="515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lang="el-GR" sz="1800" dirty="0" smtClean="0"/>
                <a:t>ν</a:t>
              </a:r>
              <a:r>
                <a:rPr lang="pl-PL" sz="1800" baseline="-25000" dirty="0" err="1" smtClean="0"/>
                <a:t>wym</a:t>
              </a:r>
              <a:endParaRPr kumimoji="0" lang="pl-PL" sz="1040" b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1436" name="Text Box 12"/>
            <p:cNvSpPr txBox="1">
              <a:spLocks noChangeArrowheads="1"/>
            </p:cNvSpPr>
            <p:nvPr/>
          </p:nvSpPr>
          <p:spPr bwMode="auto">
            <a:xfrm>
              <a:off x="494217" y="850245"/>
              <a:ext cx="1018772" cy="46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[mm</a:t>
              </a:r>
              <a:r>
                <a:rPr kumimoji="0" lang="pl-PL" sz="1800" b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kumimoji="0" lang="pl-PL" sz="18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/s]</a:t>
              </a:r>
              <a:endParaRPr kumimoji="0" lang="pl-PL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1435" name="Text Box 11"/>
            <p:cNvSpPr txBox="1">
              <a:spLocks noChangeArrowheads="1"/>
            </p:cNvSpPr>
            <p:nvPr/>
          </p:nvSpPr>
          <p:spPr bwMode="auto">
            <a:xfrm>
              <a:off x="339639" y="2420498"/>
              <a:ext cx="1165386" cy="367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u="none" strike="noStrike" cap="none" normalizeH="0" baseline="0" dirty="0" err="1" smtClean="0">
                  <a:ln>
                    <a:noFill/>
                  </a:ln>
                  <a:solidFill>
                    <a:srgbClr val="6600CC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ν</a:t>
              </a:r>
              <a:r>
                <a:rPr lang="pl-PL" sz="1800" baseline="-30000" dirty="0" err="1" smtClean="0">
                  <a:solidFill>
                    <a:srgbClr val="6600CC"/>
                  </a:solidFill>
                  <a:ea typeface="Calibri" pitchFamily="34" charset="0"/>
                  <a:cs typeface="Times New Roman" pitchFamily="18" charset="0"/>
                </a:rPr>
                <a:t>wym</a:t>
              </a:r>
              <a:r>
                <a:rPr kumimoji="0" lang="pl-PL" sz="1800" b="0" u="none" strike="noStrike" cap="none" normalizeH="0" baseline="0" dirty="0" smtClean="0">
                  <a:ln>
                    <a:noFill/>
                  </a:ln>
                  <a:solidFill>
                    <a:srgbClr val="6600CC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= 22</a:t>
              </a:r>
              <a:endParaRPr kumimoji="0" lang="pl-PL" sz="1800" b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1434" name="Text Box 10"/>
            <p:cNvSpPr txBox="1">
              <a:spLocks noChangeArrowheads="1"/>
            </p:cNvSpPr>
            <p:nvPr/>
          </p:nvSpPr>
          <p:spPr bwMode="auto">
            <a:xfrm>
              <a:off x="2057611" y="3028662"/>
              <a:ext cx="970079" cy="379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err="1" smtClean="0">
                  <a:ln>
                    <a:noFill/>
                  </a:ln>
                  <a:solidFill>
                    <a:srgbClr val="6600CC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</a:t>
              </a:r>
              <a:r>
                <a:rPr kumimoji="0" lang="pl-PL" sz="1800" b="0" i="1" u="none" strike="noStrike" cap="none" normalizeH="0" baseline="-30000" dirty="0" err="1" smtClean="0">
                  <a:ln>
                    <a:noFill/>
                  </a:ln>
                  <a:solidFill>
                    <a:srgbClr val="6600CC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m</a:t>
              </a:r>
              <a:r>
                <a:rPr kumimoji="0" lang="pl-PL" sz="1800" b="0" u="none" strike="noStrike" cap="none" normalizeH="0" baseline="0" dirty="0" smtClean="0">
                  <a:ln>
                    <a:noFill/>
                  </a:ln>
                  <a:solidFill>
                    <a:srgbClr val="6600CC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= 50</a:t>
              </a:r>
              <a:endParaRPr kumimoji="0" lang="pl-PL" sz="1800" b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1433" name="Text Box 9"/>
            <p:cNvSpPr txBox="1">
              <a:spLocks noChangeArrowheads="1"/>
            </p:cNvSpPr>
            <p:nvPr/>
          </p:nvSpPr>
          <p:spPr bwMode="auto">
            <a:xfrm>
              <a:off x="2937438" y="2956011"/>
              <a:ext cx="1063062" cy="388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</a:t>
              </a:r>
              <a:r>
                <a:rPr kumimoji="0" lang="pl-PL" sz="1800" b="0" i="1" u="none" strike="noStrike" cap="none" normalizeH="0" baseline="-30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m</a:t>
              </a: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pl-PL" sz="18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[mm]</a:t>
              </a:r>
              <a:endParaRPr kumimoji="0" lang="pl-PL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1432" name="Text Box 8"/>
            <p:cNvSpPr txBox="1">
              <a:spLocks noChangeArrowheads="1"/>
            </p:cNvSpPr>
            <p:nvPr/>
          </p:nvSpPr>
          <p:spPr bwMode="auto">
            <a:xfrm>
              <a:off x="2607246" y="2196953"/>
              <a:ext cx="1054815" cy="408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rgbClr val="6600CC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</a:t>
              </a:r>
              <a:r>
                <a:rPr kumimoji="0" lang="pl-PL" sz="1800" b="0" u="none" strike="noStrike" cap="none" normalizeH="0" baseline="0" dirty="0" smtClean="0">
                  <a:ln>
                    <a:noFill/>
                  </a:ln>
                  <a:solidFill>
                    <a:srgbClr val="6600CC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=800</a:t>
              </a:r>
              <a:endParaRPr kumimoji="0" lang="pl-PL" sz="1800" b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1431" name="Text Box 7"/>
            <p:cNvSpPr txBox="1">
              <a:spLocks noChangeArrowheads="1"/>
            </p:cNvSpPr>
            <p:nvPr/>
          </p:nvSpPr>
          <p:spPr bwMode="auto">
            <a:xfrm>
              <a:off x="2263628" y="1090873"/>
              <a:ext cx="1398433" cy="529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</a:t>
              </a:r>
              <a:r>
                <a:rPr kumimoji="0" lang="pl-PL" sz="18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pl-PL" sz="1800" dirty="0" err="1" smtClean="0">
                  <a:ea typeface="Calibri" pitchFamily="34" charset="0"/>
                  <a:cs typeface="Times New Roman" pitchFamily="18" charset="0"/>
                </a:rPr>
                <a:t>[</a:t>
              </a:r>
              <a:r>
                <a:rPr kumimoji="0" lang="pl-PL" sz="1800" b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obr</a:t>
              </a:r>
              <a:r>
                <a:rPr kumimoji="0" lang="pl-PL" sz="18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/min]</a:t>
              </a:r>
              <a:endParaRPr kumimoji="0" lang="pl-PL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1430" name="AutoShape 6"/>
            <p:cNvSpPr>
              <a:spLocks noChangeShapeType="1"/>
            </p:cNvSpPr>
            <p:nvPr/>
          </p:nvSpPr>
          <p:spPr bwMode="auto">
            <a:xfrm flipV="1">
              <a:off x="2227025" y="2373421"/>
              <a:ext cx="424183" cy="11623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31429" name="AutoShape 5"/>
            <p:cNvSpPr>
              <a:spLocks noChangeShapeType="1"/>
            </p:cNvSpPr>
            <p:nvPr/>
          </p:nvSpPr>
          <p:spPr bwMode="auto">
            <a:xfrm flipV="1">
              <a:off x="2361580" y="2686043"/>
              <a:ext cx="0" cy="257833"/>
            </a:xfrm>
            <a:prstGeom prst="straightConnector1">
              <a:avLst/>
            </a:prstGeom>
            <a:noFill/>
            <a:ln w="6350">
              <a:solidFill>
                <a:srgbClr val="6600CC"/>
              </a:solidFill>
              <a:round/>
              <a:headEnd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sp>
          <p:nvSpPr>
            <p:cNvPr id="231427" name="AutoShape 3"/>
            <p:cNvSpPr>
              <a:spLocks noChangeShapeType="1"/>
            </p:cNvSpPr>
            <p:nvPr/>
          </p:nvSpPr>
          <p:spPr bwMode="auto">
            <a:xfrm rot="16200000" flipV="1">
              <a:off x="1919106" y="2467294"/>
              <a:ext cx="0" cy="257892"/>
            </a:xfrm>
            <a:prstGeom prst="straightConnector1">
              <a:avLst/>
            </a:prstGeom>
            <a:noFill/>
            <a:ln w="3175">
              <a:solidFill>
                <a:srgbClr val="6600CC"/>
              </a:solidFill>
              <a:round/>
              <a:headEnd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</p:grpSp>
      <p:sp>
        <p:nvSpPr>
          <p:cNvPr id="231617" name="Rectangle 19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31618" name="Rectangle 19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31620" name="Rectangle 196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97" name="Grupa 196"/>
          <p:cNvGrpSpPr/>
          <p:nvPr/>
        </p:nvGrpSpPr>
        <p:grpSpPr>
          <a:xfrm>
            <a:off x="4077789" y="1"/>
            <a:ext cx="5093155" cy="3096816"/>
            <a:chOff x="3907970" y="104505"/>
            <a:chExt cx="5093155" cy="3096816"/>
          </a:xfrm>
        </p:grpSpPr>
        <p:grpSp>
          <p:nvGrpSpPr>
            <p:cNvPr id="56" name="Grupa 55"/>
            <p:cNvGrpSpPr/>
            <p:nvPr/>
          </p:nvGrpSpPr>
          <p:grpSpPr>
            <a:xfrm>
              <a:off x="3907970" y="104505"/>
              <a:ext cx="3438525" cy="3096816"/>
              <a:chOff x="3886200" y="339639"/>
              <a:chExt cx="3438525" cy="3096816"/>
            </a:xfrm>
          </p:grpSpPr>
          <p:sp>
            <p:nvSpPr>
              <p:cNvPr id="231472" name="Text Box 48"/>
              <p:cNvSpPr txBox="1">
                <a:spLocks noChangeArrowheads="1"/>
              </p:cNvSpPr>
              <p:nvPr/>
            </p:nvSpPr>
            <p:spPr bwMode="auto">
              <a:xfrm>
                <a:off x="4995760" y="339639"/>
                <a:ext cx="494645" cy="367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b)</a:t>
                </a:r>
                <a:endParaRPr kumimoji="0" lang="pl-PL" sz="18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31471" name="AutoShape 47"/>
              <p:cNvSpPr>
                <a:spLocks noChangeShapeType="1"/>
              </p:cNvSpPr>
              <p:nvPr/>
            </p:nvSpPr>
            <p:spPr bwMode="auto">
              <a:xfrm flipV="1">
                <a:off x="4759713" y="891937"/>
                <a:ext cx="0" cy="215283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/>
              </a:p>
            </p:txBody>
          </p:sp>
          <p:sp>
            <p:nvSpPr>
              <p:cNvPr id="231470" name="AutoShape 46"/>
              <p:cNvSpPr>
                <a:spLocks noChangeShapeType="1"/>
              </p:cNvSpPr>
              <p:nvPr/>
            </p:nvSpPr>
            <p:spPr bwMode="auto">
              <a:xfrm>
                <a:off x="4726595" y="2989121"/>
                <a:ext cx="1938417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/>
              </a:p>
            </p:txBody>
          </p:sp>
          <p:sp>
            <p:nvSpPr>
              <p:cNvPr id="231469" name="Freeform 45"/>
              <p:cNvSpPr>
                <a:spLocks/>
              </p:cNvSpPr>
              <p:nvPr/>
            </p:nvSpPr>
            <p:spPr bwMode="auto">
              <a:xfrm>
                <a:off x="5180372" y="1032125"/>
                <a:ext cx="1311303" cy="10475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4" y="340"/>
                  </a:cxn>
                  <a:cxn ang="0">
                    <a:pos x="784" y="808"/>
                  </a:cxn>
                  <a:cxn ang="0">
                    <a:pos x="1381" y="1230"/>
                  </a:cxn>
                  <a:cxn ang="0">
                    <a:pos x="1861" y="1487"/>
                  </a:cxn>
                </a:cxnLst>
                <a:rect l="0" t="0" r="r" b="b"/>
                <a:pathLst>
                  <a:path w="1861" h="1487">
                    <a:moveTo>
                      <a:pt x="0" y="0"/>
                    </a:moveTo>
                    <a:cubicBezTo>
                      <a:pt x="51" y="57"/>
                      <a:pt x="173" y="205"/>
                      <a:pt x="304" y="340"/>
                    </a:cubicBezTo>
                    <a:cubicBezTo>
                      <a:pt x="435" y="475"/>
                      <a:pt x="605" y="660"/>
                      <a:pt x="784" y="808"/>
                    </a:cubicBezTo>
                    <a:cubicBezTo>
                      <a:pt x="963" y="956"/>
                      <a:pt x="1202" y="1117"/>
                      <a:pt x="1381" y="1230"/>
                    </a:cubicBezTo>
                    <a:cubicBezTo>
                      <a:pt x="1560" y="1343"/>
                      <a:pt x="1781" y="1444"/>
                      <a:pt x="1861" y="1487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/>
              </a:p>
            </p:txBody>
          </p:sp>
          <p:sp>
            <p:nvSpPr>
              <p:cNvPr id="231468" name="Freeform 44"/>
              <p:cNvSpPr>
                <a:spLocks/>
              </p:cNvSpPr>
              <p:nvPr/>
            </p:nvSpPr>
            <p:spPr bwMode="auto">
              <a:xfrm>
                <a:off x="4883726" y="1040579"/>
                <a:ext cx="1525508" cy="13525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56" y="539"/>
                  </a:cxn>
                  <a:cxn ang="0">
                    <a:pos x="1322" y="1335"/>
                  </a:cxn>
                  <a:cxn ang="0">
                    <a:pos x="2165" y="1920"/>
                  </a:cxn>
                </a:cxnLst>
                <a:rect l="0" t="0" r="r" b="b"/>
                <a:pathLst>
                  <a:path w="2165" h="1920">
                    <a:moveTo>
                      <a:pt x="0" y="0"/>
                    </a:moveTo>
                    <a:cubicBezTo>
                      <a:pt x="76" y="90"/>
                      <a:pt x="236" y="317"/>
                      <a:pt x="456" y="539"/>
                    </a:cubicBezTo>
                    <a:cubicBezTo>
                      <a:pt x="676" y="761"/>
                      <a:pt x="1037" y="1105"/>
                      <a:pt x="1322" y="1335"/>
                    </a:cubicBezTo>
                    <a:cubicBezTo>
                      <a:pt x="1607" y="1565"/>
                      <a:pt x="1990" y="1798"/>
                      <a:pt x="2165" y="1920"/>
                    </a:cubicBezTo>
                  </a:path>
                </a:pathLst>
              </a:custGeom>
              <a:noFill/>
              <a:ln w="1905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31467" name="Freeform 43"/>
              <p:cNvSpPr>
                <a:spLocks/>
              </p:cNvSpPr>
              <p:nvPr/>
            </p:nvSpPr>
            <p:spPr bwMode="auto">
              <a:xfrm>
                <a:off x="4768168" y="1304752"/>
                <a:ext cx="1451523" cy="12370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03" y="608"/>
                  </a:cxn>
                  <a:cxn ang="0">
                    <a:pos x="960" y="1030"/>
                  </a:cxn>
                  <a:cxn ang="0">
                    <a:pos x="1522" y="1440"/>
                  </a:cxn>
                  <a:cxn ang="0">
                    <a:pos x="2060" y="1756"/>
                  </a:cxn>
                </a:cxnLst>
                <a:rect l="0" t="0" r="r" b="b"/>
                <a:pathLst>
                  <a:path w="2060" h="1756">
                    <a:moveTo>
                      <a:pt x="0" y="0"/>
                    </a:moveTo>
                    <a:cubicBezTo>
                      <a:pt x="84" y="101"/>
                      <a:pt x="343" y="436"/>
                      <a:pt x="503" y="608"/>
                    </a:cubicBezTo>
                    <a:cubicBezTo>
                      <a:pt x="663" y="780"/>
                      <a:pt x="790" y="891"/>
                      <a:pt x="960" y="1030"/>
                    </a:cubicBezTo>
                    <a:cubicBezTo>
                      <a:pt x="1130" y="1169"/>
                      <a:pt x="1339" y="1319"/>
                      <a:pt x="1522" y="1440"/>
                    </a:cubicBezTo>
                    <a:cubicBezTo>
                      <a:pt x="1705" y="1561"/>
                      <a:pt x="1948" y="1690"/>
                      <a:pt x="2060" y="175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/>
              </a:p>
            </p:txBody>
          </p:sp>
          <p:sp>
            <p:nvSpPr>
              <p:cNvPr id="231466" name="Freeform 42"/>
              <p:cNvSpPr>
                <a:spLocks/>
              </p:cNvSpPr>
              <p:nvPr/>
            </p:nvSpPr>
            <p:spPr bwMode="auto">
              <a:xfrm>
                <a:off x="4775919" y="1667550"/>
                <a:ext cx="1583992" cy="12201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57" y="527"/>
                  </a:cxn>
                  <a:cxn ang="0">
                    <a:pos x="1113" y="1089"/>
                  </a:cxn>
                  <a:cxn ang="0">
                    <a:pos x="1616" y="1405"/>
                  </a:cxn>
                  <a:cxn ang="0">
                    <a:pos x="2248" y="1732"/>
                  </a:cxn>
                </a:cxnLst>
                <a:rect l="0" t="0" r="r" b="b"/>
                <a:pathLst>
                  <a:path w="2248" h="1732">
                    <a:moveTo>
                      <a:pt x="0" y="0"/>
                    </a:moveTo>
                    <a:cubicBezTo>
                      <a:pt x="76" y="88"/>
                      <a:pt x="272" y="346"/>
                      <a:pt x="457" y="527"/>
                    </a:cubicBezTo>
                    <a:cubicBezTo>
                      <a:pt x="642" y="708"/>
                      <a:pt x="920" y="943"/>
                      <a:pt x="1113" y="1089"/>
                    </a:cubicBezTo>
                    <a:cubicBezTo>
                      <a:pt x="1306" y="1235"/>
                      <a:pt x="1427" y="1298"/>
                      <a:pt x="1616" y="1405"/>
                    </a:cubicBezTo>
                    <a:cubicBezTo>
                      <a:pt x="1805" y="1512"/>
                      <a:pt x="2116" y="1664"/>
                      <a:pt x="2248" y="1732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/>
              </a:p>
            </p:txBody>
          </p:sp>
          <p:sp>
            <p:nvSpPr>
              <p:cNvPr id="231465" name="Freeform 41"/>
              <p:cNvSpPr>
                <a:spLocks/>
              </p:cNvSpPr>
              <p:nvPr/>
            </p:nvSpPr>
            <p:spPr bwMode="auto">
              <a:xfrm>
                <a:off x="4768168" y="2055004"/>
                <a:ext cx="1352875" cy="8657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2" y="269"/>
                  </a:cxn>
                  <a:cxn ang="0">
                    <a:pos x="761" y="644"/>
                  </a:cxn>
                  <a:cxn ang="0">
                    <a:pos x="1252" y="925"/>
                  </a:cxn>
                  <a:cxn ang="0">
                    <a:pos x="1920" y="1229"/>
                  </a:cxn>
                </a:cxnLst>
                <a:rect l="0" t="0" r="r" b="b"/>
                <a:pathLst>
                  <a:path w="1920" h="1229">
                    <a:moveTo>
                      <a:pt x="0" y="0"/>
                    </a:moveTo>
                    <a:cubicBezTo>
                      <a:pt x="96" y="89"/>
                      <a:pt x="165" y="162"/>
                      <a:pt x="292" y="269"/>
                    </a:cubicBezTo>
                    <a:cubicBezTo>
                      <a:pt x="419" y="376"/>
                      <a:pt x="601" y="535"/>
                      <a:pt x="761" y="644"/>
                    </a:cubicBezTo>
                    <a:cubicBezTo>
                      <a:pt x="921" y="753"/>
                      <a:pt x="1059" y="828"/>
                      <a:pt x="1252" y="925"/>
                    </a:cubicBezTo>
                    <a:cubicBezTo>
                      <a:pt x="1445" y="1022"/>
                      <a:pt x="1781" y="1166"/>
                      <a:pt x="1920" y="1229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/>
              </a:p>
            </p:txBody>
          </p:sp>
          <p:sp>
            <p:nvSpPr>
              <p:cNvPr id="231464" name="Freeform 40"/>
              <p:cNvSpPr>
                <a:spLocks/>
              </p:cNvSpPr>
              <p:nvPr/>
            </p:nvSpPr>
            <p:spPr bwMode="auto">
              <a:xfrm>
                <a:off x="4784374" y="2277614"/>
                <a:ext cx="973084" cy="67628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4" y="304"/>
                  </a:cxn>
                  <a:cxn ang="0">
                    <a:pos x="527" y="550"/>
                  </a:cxn>
                  <a:cxn ang="0">
                    <a:pos x="972" y="796"/>
                  </a:cxn>
                  <a:cxn ang="0">
                    <a:pos x="1381" y="960"/>
                  </a:cxn>
                </a:cxnLst>
                <a:rect l="0" t="0" r="r" b="b"/>
                <a:pathLst>
                  <a:path w="1381" h="960">
                    <a:moveTo>
                      <a:pt x="0" y="0"/>
                    </a:moveTo>
                    <a:cubicBezTo>
                      <a:pt x="39" y="51"/>
                      <a:pt x="146" y="212"/>
                      <a:pt x="234" y="304"/>
                    </a:cubicBezTo>
                    <a:cubicBezTo>
                      <a:pt x="322" y="396"/>
                      <a:pt x="404" y="468"/>
                      <a:pt x="527" y="550"/>
                    </a:cubicBezTo>
                    <a:cubicBezTo>
                      <a:pt x="650" y="632"/>
                      <a:pt x="830" y="728"/>
                      <a:pt x="972" y="796"/>
                    </a:cubicBezTo>
                    <a:cubicBezTo>
                      <a:pt x="1114" y="864"/>
                      <a:pt x="1296" y="926"/>
                      <a:pt x="1381" y="96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/>
              </a:p>
            </p:txBody>
          </p:sp>
          <p:sp>
            <p:nvSpPr>
              <p:cNvPr id="231463" name="Freeform 39"/>
              <p:cNvSpPr>
                <a:spLocks/>
              </p:cNvSpPr>
              <p:nvPr/>
            </p:nvSpPr>
            <p:spPr bwMode="auto">
              <a:xfrm>
                <a:off x="4747734" y="2489657"/>
                <a:ext cx="742672" cy="4698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1" y="328"/>
                  </a:cxn>
                  <a:cxn ang="0">
                    <a:pos x="668" y="562"/>
                  </a:cxn>
                  <a:cxn ang="0">
                    <a:pos x="1054" y="667"/>
                  </a:cxn>
                </a:cxnLst>
                <a:rect l="0" t="0" r="r" b="b"/>
                <a:pathLst>
                  <a:path w="1054" h="667">
                    <a:moveTo>
                      <a:pt x="0" y="0"/>
                    </a:moveTo>
                    <a:cubicBezTo>
                      <a:pt x="47" y="55"/>
                      <a:pt x="170" y="234"/>
                      <a:pt x="281" y="328"/>
                    </a:cubicBezTo>
                    <a:cubicBezTo>
                      <a:pt x="392" y="422"/>
                      <a:pt x="539" y="505"/>
                      <a:pt x="668" y="562"/>
                    </a:cubicBezTo>
                    <a:cubicBezTo>
                      <a:pt x="797" y="619"/>
                      <a:pt x="974" y="645"/>
                      <a:pt x="1054" y="667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/>
              </a:p>
            </p:txBody>
          </p:sp>
          <p:sp>
            <p:nvSpPr>
              <p:cNvPr id="231462" name="AutoShape 38"/>
              <p:cNvSpPr>
                <a:spLocks noChangeShapeType="1"/>
              </p:cNvSpPr>
              <p:nvPr/>
            </p:nvSpPr>
            <p:spPr bwMode="auto">
              <a:xfrm>
                <a:off x="4693478" y="1676004"/>
                <a:ext cx="783540" cy="0"/>
              </a:xfrm>
              <a:prstGeom prst="straightConnector1">
                <a:avLst/>
              </a:prstGeom>
              <a:noFill/>
              <a:ln w="635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/>
              </a:p>
            </p:txBody>
          </p:sp>
          <p:sp>
            <p:nvSpPr>
              <p:cNvPr id="231461" name="AutoShape 37"/>
              <p:cNvSpPr>
                <a:spLocks noChangeShapeType="1"/>
              </p:cNvSpPr>
              <p:nvPr/>
            </p:nvSpPr>
            <p:spPr bwMode="auto">
              <a:xfrm flipV="1">
                <a:off x="5304386" y="1345611"/>
                <a:ext cx="626409" cy="75095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/>
              </a:p>
            </p:txBody>
          </p:sp>
          <p:sp>
            <p:nvSpPr>
              <p:cNvPr id="231460" name="AutoShape 36"/>
              <p:cNvSpPr>
                <a:spLocks noChangeShapeType="1"/>
              </p:cNvSpPr>
              <p:nvPr/>
            </p:nvSpPr>
            <p:spPr bwMode="auto">
              <a:xfrm>
                <a:off x="5477018" y="1689388"/>
                <a:ext cx="7046" cy="1451192"/>
              </a:xfrm>
              <a:prstGeom prst="straightConnector1">
                <a:avLst/>
              </a:prstGeom>
              <a:noFill/>
              <a:ln w="635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/>
              </a:p>
            </p:txBody>
          </p:sp>
          <p:sp>
            <p:nvSpPr>
              <p:cNvPr id="231459" name="Text Box 35"/>
              <p:cNvSpPr txBox="1">
                <a:spLocks noChangeArrowheads="1"/>
              </p:cNvSpPr>
              <p:nvPr/>
            </p:nvSpPr>
            <p:spPr bwMode="auto">
              <a:xfrm>
                <a:off x="4505325" y="647701"/>
                <a:ext cx="407391" cy="483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ν</a:t>
                </a:r>
                <a:endParaRPr kumimoji="0" lang="pl-PL" sz="18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31458" name="Text Box 34"/>
              <p:cNvSpPr txBox="1">
                <a:spLocks noChangeArrowheads="1"/>
              </p:cNvSpPr>
              <p:nvPr/>
            </p:nvSpPr>
            <p:spPr bwMode="auto">
              <a:xfrm>
                <a:off x="3886200" y="915948"/>
                <a:ext cx="920357" cy="5424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[mm</a:t>
                </a:r>
                <a:r>
                  <a:rPr kumimoji="0" lang="pl-PL" sz="1800" b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</a:t>
                </a:r>
                <a:r>
                  <a:rPr kumimoji="0" lang="pl-PL" sz="1800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/s]</a:t>
                </a:r>
                <a:endParaRPr kumimoji="0" lang="pl-PL" sz="18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31457" name="Text Box 33"/>
              <p:cNvSpPr txBox="1">
                <a:spLocks noChangeArrowheads="1"/>
              </p:cNvSpPr>
              <p:nvPr/>
            </p:nvSpPr>
            <p:spPr bwMode="auto">
              <a:xfrm>
                <a:off x="4000501" y="1518909"/>
                <a:ext cx="869284" cy="389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u="none" strike="noStrike" cap="none" normalizeH="0" baseline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ν = 68</a:t>
                </a:r>
                <a:endParaRPr kumimoji="0" lang="pl-PL" sz="1800" b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31455" name="Text Box 31"/>
              <p:cNvSpPr txBox="1">
                <a:spLocks noChangeArrowheads="1"/>
              </p:cNvSpPr>
              <p:nvPr/>
            </p:nvSpPr>
            <p:spPr bwMode="auto">
              <a:xfrm>
                <a:off x="6306359" y="2976441"/>
                <a:ext cx="778486" cy="367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 </a:t>
                </a:r>
                <a:r>
                  <a:rPr kumimoji="0" lang="pl-PL" sz="1800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[ºC]</a:t>
                </a:r>
                <a:endParaRPr kumimoji="0" lang="pl-PL" sz="18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31454" name="Text Box 30"/>
              <p:cNvSpPr txBox="1">
                <a:spLocks noChangeArrowheads="1"/>
              </p:cNvSpPr>
              <p:nvPr/>
            </p:nvSpPr>
            <p:spPr bwMode="auto">
              <a:xfrm>
                <a:off x="5180372" y="3068725"/>
                <a:ext cx="760287" cy="367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i="1" u="none" strike="noStrike" cap="none" normalizeH="0" baseline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</a:t>
                </a:r>
                <a:r>
                  <a:rPr kumimoji="0" lang="pl-PL" sz="1800" b="0" u="none" strike="noStrike" cap="none" normalizeH="0" baseline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= 60</a:t>
                </a:r>
                <a:endParaRPr kumimoji="0" lang="pl-PL" sz="1800" b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31453" name="Text Box 29"/>
              <p:cNvSpPr txBox="1">
                <a:spLocks noChangeArrowheads="1"/>
              </p:cNvSpPr>
              <p:nvPr/>
            </p:nvSpPr>
            <p:spPr bwMode="auto">
              <a:xfrm>
                <a:off x="5880339" y="1208136"/>
                <a:ext cx="367108" cy="367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ν</a:t>
                </a:r>
                <a:r>
                  <a:rPr kumimoji="0" lang="pl-PL" sz="1800" b="0" u="none" strike="noStrike" cap="none" normalizeH="0" baseline="-3000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o</a:t>
                </a:r>
                <a:endParaRPr kumimoji="0" lang="pl-PL" sz="18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31452" name="Text Box 28"/>
              <p:cNvSpPr txBox="1">
                <a:spLocks noChangeArrowheads="1"/>
              </p:cNvSpPr>
              <p:nvPr/>
            </p:nvSpPr>
            <p:spPr bwMode="auto">
              <a:xfrm>
                <a:off x="6364721" y="2463592"/>
                <a:ext cx="960004" cy="367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u="none" strike="noStrike" cap="none" normalizeH="0" baseline="0" dirty="0" err="1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ν</a:t>
                </a:r>
                <a:r>
                  <a:rPr kumimoji="0" lang="pl-PL" sz="1800" b="0" u="none" strike="noStrike" cap="none" normalizeH="0" baseline="-30000" dirty="0" err="1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o</a:t>
                </a:r>
                <a:r>
                  <a:rPr kumimoji="0" lang="pl-PL" sz="1800" b="0" u="none" strike="noStrike" cap="none" normalizeH="0" baseline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= 98</a:t>
                </a:r>
                <a:endParaRPr kumimoji="0" lang="pl-PL" sz="1800" b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31451" name="AutoShape 27"/>
              <p:cNvSpPr>
                <a:spLocks noChangeShapeType="1"/>
              </p:cNvSpPr>
              <p:nvPr/>
            </p:nvSpPr>
            <p:spPr bwMode="auto">
              <a:xfrm>
                <a:off x="6219690" y="2277613"/>
                <a:ext cx="187430" cy="35786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/>
              </a:p>
            </p:txBody>
          </p:sp>
          <p:sp>
            <p:nvSpPr>
              <p:cNvPr id="231428" name="AutoShape 4"/>
              <p:cNvSpPr>
                <a:spLocks noChangeShapeType="1"/>
              </p:cNvSpPr>
              <p:nvPr/>
            </p:nvSpPr>
            <p:spPr bwMode="auto">
              <a:xfrm rot="16200000" flipH="1" flipV="1">
                <a:off x="5066928" y="1545865"/>
                <a:ext cx="0" cy="257892"/>
              </a:xfrm>
              <a:prstGeom prst="straightConnector1">
                <a:avLst/>
              </a:prstGeom>
              <a:noFill/>
              <a:ln w="3175">
                <a:solidFill>
                  <a:srgbClr val="00B050"/>
                </a:solidFill>
                <a:round/>
                <a:headEnd/>
                <a:tailEnd type="triangle" w="sm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/>
              </a:p>
            </p:txBody>
          </p:sp>
          <p:sp>
            <p:nvSpPr>
              <p:cNvPr id="231426" name="AutoShape 2"/>
              <p:cNvSpPr>
                <a:spLocks noChangeShapeType="1"/>
              </p:cNvSpPr>
              <p:nvPr/>
            </p:nvSpPr>
            <p:spPr bwMode="auto">
              <a:xfrm flipV="1">
                <a:off x="5484065" y="2700292"/>
                <a:ext cx="0" cy="257833"/>
              </a:xfrm>
              <a:prstGeom prst="straightConnector1">
                <a:avLst/>
              </a:prstGeom>
              <a:noFill/>
              <a:ln w="3175">
                <a:solidFill>
                  <a:srgbClr val="00B050"/>
                </a:solidFill>
                <a:round/>
                <a:headEnd/>
                <a:tailEnd type="triangle" w="sm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800"/>
              </a:p>
            </p:txBody>
          </p:sp>
        </p:grpSp>
        <p:sp>
          <p:nvSpPr>
            <p:cNvPr id="191" name="pole tekstowe 190"/>
            <p:cNvSpPr txBox="1"/>
            <p:nvPr/>
          </p:nvSpPr>
          <p:spPr>
            <a:xfrm>
              <a:off x="6187976" y="943909"/>
              <a:ext cx="28131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800" dirty="0" err="1" smtClean="0"/>
                <a:t>(ws</a:t>
              </a:r>
              <a:r>
                <a:rPr lang="pl-PL" sz="1800" dirty="0" smtClean="0"/>
                <a:t>p. </a:t>
              </a:r>
              <a:r>
                <a:rPr lang="pl-PL" sz="1800" dirty="0" err="1" smtClean="0"/>
                <a:t>lepk</a:t>
              </a:r>
              <a:r>
                <a:rPr lang="pl-PL" sz="1800" dirty="0" smtClean="0"/>
                <a:t>. kinem. oleju</a:t>
              </a:r>
            </a:p>
            <a:p>
              <a:r>
                <a:rPr lang="pl-PL" sz="1800" dirty="0" smtClean="0"/>
                <a:t> w temp. odniesienia 40ºC)</a:t>
              </a:r>
              <a:endParaRPr lang="pl-PL" sz="1800" dirty="0"/>
            </a:p>
          </p:txBody>
        </p:sp>
      </p:grpSp>
      <p:grpSp>
        <p:nvGrpSpPr>
          <p:cNvPr id="195" name="Grupa 194"/>
          <p:cNvGrpSpPr/>
          <p:nvPr/>
        </p:nvGrpSpPr>
        <p:grpSpPr>
          <a:xfrm>
            <a:off x="4630565" y="3691619"/>
            <a:ext cx="4265243" cy="2806723"/>
            <a:chOff x="4715248" y="3430359"/>
            <a:chExt cx="3945426" cy="2858850"/>
          </a:xfrm>
        </p:grpSpPr>
        <p:grpSp>
          <p:nvGrpSpPr>
            <p:cNvPr id="193" name="Grupa 192"/>
            <p:cNvGrpSpPr/>
            <p:nvPr/>
          </p:nvGrpSpPr>
          <p:grpSpPr>
            <a:xfrm>
              <a:off x="4828327" y="3564484"/>
              <a:ext cx="3832347" cy="2724725"/>
              <a:chOff x="4828327" y="3564484"/>
              <a:chExt cx="3832347" cy="2724725"/>
            </a:xfrm>
          </p:grpSpPr>
          <p:pic>
            <p:nvPicPr>
              <p:cNvPr id="3" name="Picture 19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003862" y="3564484"/>
                <a:ext cx="1134032" cy="7174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0" name="pole tekstowe 189"/>
              <p:cNvSpPr txBox="1"/>
              <p:nvPr/>
            </p:nvSpPr>
            <p:spPr>
              <a:xfrm>
                <a:off x="4828327" y="4350217"/>
                <a:ext cx="3832347" cy="1938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 smtClean="0"/>
                  <a:t>ν</a:t>
                </a:r>
                <a:r>
                  <a:rPr lang="pl-PL" sz="2000" dirty="0" smtClean="0"/>
                  <a:t>  i  </a:t>
                </a:r>
                <a:r>
                  <a:rPr lang="el-GR" sz="2000" dirty="0" smtClean="0"/>
                  <a:t>ν</a:t>
                </a:r>
                <a:r>
                  <a:rPr lang="pl-PL" sz="2000" baseline="-25000" dirty="0" err="1" smtClean="0"/>
                  <a:t>wym</a:t>
                </a:r>
                <a:r>
                  <a:rPr lang="pl-PL" sz="2000" dirty="0" smtClean="0"/>
                  <a:t> – </a:t>
                </a:r>
                <a:r>
                  <a:rPr lang="pl-PL" sz="2000" dirty="0" err="1" smtClean="0"/>
                  <a:t>wsp</a:t>
                </a:r>
                <a:r>
                  <a:rPr lang="pl-PL" sz="2000" dirty="0" smtClean="0"/>
                  <a:t>. </a:t>
                </a:r>
                <a:r>
                  <a:rPr lang="pl-PL" sz="2000" dirty="0" err="1" smtClean="0"/>
                  <a:t>lepk</a:t>
                </a:r>
                <a:r>
                  <a:rPr lang="pl-PL" sz="2000" dirty="0" smtClean="0"/>
                  <a:t>. kinem. oleju, faktyczny i wymagany </a:t>
                </a:r>
              </a:p>
              <a:p>
                <a:r>
                  <a:rPr lang="pl-PL" sz="2000" dirty="0" smtClean="0"/>
                  <a:t>(oba w temp. pracy łożyska),</a:t>
                </a:r>
              </a:p>
              <a:p>
                <a:r>
                  <a:rPr lang="el-GR" sz="2000" dirty="0" smtClean="0"/>
                  <a:t>η</a:t>
                </a:r>
                <a:r>
                  <a:rPr lang="pl-PL" sz="2000" baseline="-25000" dirty="0" smtClean="0"/>
                  <a:t>c</a:t>
                </a:r>
                <a:r>
                  <a:rPr lang="pl-PL" sz="2000" dirty="0" smtClean="0"/>
                  <a:t> – </a:t>
                </a:r>
                <a:r>
                  <a:rPr lang="pl-PL" sz="2000" dirty="0" err="1" smtClean="0"/>
                  <a:t>wsp</a:t>
                </a:r>
                <a:r>
                  <a:rPr lang="pl-PL" sz="2000" dirty="0" smtClean="0"/>
                  <a:t>. czystości oleju (≈ 0,3÷0,9),</a:t>
                </a:r>
              </a:p>
              <a:p>
                <a:r>
                  <a:rPr lang="pl-PL" sz="2000" i="1" dirty="0" smtClean="0"/>
                  <a:t>P</a:t>
                </a:r>
                <a:r>
                  <a:rPr lang="pl-PL" sz="2000" i="1" baseline="-25000" dirty="0" smtClean="0"/>
                  <a:t>u</a:t>
                </a:r>
                <a:r>
                  <a:rPr lang="pl-PL" sz="2000" i="1" dirty="0" smtClean="0"/>
                  <a:t> – </a:t>
                </a:r>
                <a:r>
                  <a:rPr lang="pl-PL" sz="2000" dirty="0" smtClean="0"/>
                  <a:t>granica zmęczenia łożyska </a:t>
                </a:r>
                <a:endParaRPr lang="pl-PL" sz="2000" dirty="0"/>
              </a:p>
            </p:txBody>
          </p:sp>
          <p:sp>
            <p:nvSpPr>
              <p:cNvPr id="192" name="pole tekstowe 191"/>
              <p:cNvSpPr txBox="1"/>
              <p:nvPr/>
            </p:nvSpPr>
            <p:spPr>
              <a:xfrm>
                <a:off x="4972020" y="3680202"/>
                <a:ext cx="131448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000" i="1" dirty="0" err="1" smtClean="0"/>
                  <a:t>a</a:t>
                </a:r>
                <a:r>
                  <a:rPr lang="pl-PL" sz="2000" baseline="-25000" dirty="0" err="1" smtClean="0"/>
                  <a:t>SKF</a:t>
                </a:r>
                <a:r>
                  <a:rPr lang="pl-PL" sz="2000" dirty="0" smtClean="0"/>
                  <a:t> ≡ </a:t>
                </a:r>
                <a:r>
                  <a:rPr lang="pl-PL" sz="2000" i="1" dirty="0" smtClean="0"/>
                  <a:t>a</a:t>
                </a:r>
                <a:r>
                  <a:rPr lang="pl-PL" sz="2000" i="1" baseline="-25000" dirty="0" smtClean="0"/>
                  <a:t>w</a:t>
                </a:r>
                <a:endParaRPr lang="pl-PL" sz="2000" i="1" dirty="0"/>
              </a:p>
            </p:txBody>
          </p:sp>
        </p:grpSp>
        <p:sp>
          <p:nvSpPr>
            <p:cNvPr id="194" name="Prostokąt 193"/>
            <p:cNvSpPr/>
            <p:nvPr/>
          </p:nvSpPr>
          <p:spPr>
            <a:xfrm>
              <a:off x="4715248" y="3430359"/>
              <a:ext cx="3945426" cy="2628972"/>
            </a:xfrm>
            <a:prstGeom prst="rect">
              <a:avLst/>
            </a:prstGeom>
            <a:no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07" name="Grupa 206"/>
          <p:cNvGrpSpPr/>
          <p:nvPr/>
        </p:nvGrpSpPr>
        <p:grpSpPr>
          <a:xfrm>
            <a:off x="363587" y="3113412"/>
            <a:ext cx="4105246" cy="3682826"/>
            <a:chOff x="363587" y="3113412"/>
            <a:chExt cx="4105246" cy="3682826"/>
          </a:xfrm>
        </p:grpSpPr>
        <p:grpSp>
          <p:nvGrpSpPr>
            <p:cNvPr id="196" name="Grupa 195"/>
            <p:cNvGrpSpPr/>
            <p:nvPr/>
          </p:nvGrpSpPr>
          <p:grpSpPr>
            <a:xfrm>
              <a:off x="363587" y="3113412"/>
              <a:ext cx="4105246" cy="3682826"/>
              <a:chOff x="363587" y="3113412"/>
              <a:chExt cx="4105246" cy="3682826"/>
            </a:xfrm>
          </p:grpSpPr>
          <p:grpSp>
            <p:nvGrpSpPr>
              <p:cNvPr id="182" name="Grupa 181"/>
              <p:cNvGrpSpPr/>
              <p:nvPr/>
            </p:nvGrpSpPr>
            <p:grpSpPr>
              <a:xfrm>
                <a:off x="501927" y="3113412"/>
                <a:ext cx="3966906" cy="3682826"/>
                <a:chOff x="1560030" y="3217916"/>
                <a:chExt cx="3966906" cy="3682826"/>
              </a:xfrm>
            </p:grpSpPr>
            <p:cxnSp>
              <p:nvCxnSpPr>
                <p:cNvPr id="231512" name="AutoShape 88"/>
                <p:cNvCxnSpPr>
                  <a:cxnSpLocks noChangeShapeType="1"/>
                </p:cNvCxnSpPr>
                <p:nvPr/>
              </p:nvCxnSpPr>
              <p:spPr bwMode="auto">
                <a:xfrm flipV="1">
                  <a:off x="3761242" y="3655065"/>
                  <a:ext cx="0" cy="2724954"/>
                </a:xfrm>
                <a:prstGeom prst="straightConnector1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231492" name="Freeform 68"/>
                <p:cNvSpPr>
                  <a:spLocks/>
                </p:cNvSpPr>
                <p:nvPr/>
              </p:nvSpPr>
              <p:spPr bwMode="auto">
                <a:xfrm>
                  <a:off x="2100227" y="3676611"/>
                  <a:ext cx="2013059" cy="1916993"/>
                </a:xfrm>
                <a:custGeom>
                  <a:avLst/>
                  <a:gdLst/>
                  <a:ahLst/>
                  <a:cxnLst>
                    <a:cxn ang="0">
                      <a:pos x="0" y="3381"/>
                    </a:cxn>
                    <a:cxn ang="0">
                      <a:pos x="814" y="3104"/>
                    </a:cxn>
                    <a:cxn ang="0">
                      <a:pos x="1547" y="2702"/>
                    </a:cxn>
                    <a:cxn ang="0">
                      <a:pos x="2308" y="2084"/>
                    </a:cxn>
                    <a:cxn ang="0">
                      <a:pos x="2898" y="1423"/>
                    </a:cxn>
                    <a:cxn ang="0">
                      <a:pos x="3365" y="554"/>
                    </a:cxn>
                    <a:cxn ang="0">
                      <a:pos x="3551" y="0"/>
                    </a:cxn>
                  </a:cxnLst>
                  <a:rect l="0" t="0" r="r" b="b"/>
                  <a:pathLst>
                    <a:path w="3551" h="3381">
                      <a:moveTo>
                        <a:pt x="0" y="3381"/>
                      </a:moveTo>
                      <a:cubicBezTo>
                        <a:pt x="136" y="3333"/>
                        <a:pt x="556" y="3217"/>
                        <a:pt x="814" y="3104"/>
                      </a:cubicBezTo>
                      <a:cubicBezTo>
                        <a:pt x="1072" y="2991"/>
                        <a:pt x="1298" y="2872"/>
                        <a:pt x="1547" y="2702"/>
                      </a:cubicBezTo>
                      <a:cubicBezTo>
                        <a:pt x="1796" y="2532"/>
                        <a:pt x="2083" y="2297"/>
                        <a:pt x="2308" y="2084"/>
                      </a:cubicBezTo>
                      <a:cubicBezTo>
                        <a:pt x="2533" y="1871"/>
                        <a:pt x="2722" y="1678"/>
                        <a:pt x="2898" y="1423"/>
                      </a:cubicBezTo>
                      <a:cubicBezTo>
                        <a:pt x="3074" y="1168"/>
                        <a:pt x="3256" y="791"/>
                        <a:pt x="3365" y="554"/>
                      </a:cubicBezTo>
                      <a:cubicBezTo>
                        <a:pt x="3474" y="317"/>
                        <a:pt x="3512" y="115"/>
                        <a:pt x="3551" y="0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31493" name="Freeform 69"/>
                <p:cNvSpPr>
                  <a:spLocks/>
                </p:cNvSpPr>
                <p:nvPr/>
              </p:nvSpPr>
              <p:spPr bwMode="auto">
                <a:xfrm>
                  <a:off x="2107029" y="4439779"/>
                  <a:ext cx="2637783" cy="1374384"/>
                </a:xfrm>
                <a:custGeom>
                  <a:avLst/>
                  <a:gdLst/>
                  <a:ahLst/>
                  <a:cxnLst>
                    <a:cxn ang="0">
                      <a:pos x="0" y="2424"/>
                    </a:cxn>
                    <a:cxn ang="0">
                      <a:pos x="1831" y="2026"/>
                    </a:cxn>
                    <a:cxn ang="0">
                      <a:pos x="3110" y="1427"/>
                    </a:cxn>
                    <a:cxn ang="0">
                      <a:pos x="3959" y="792"/>
                    </a:cxn>
                    <a:cxn ang="0">
                      <a:pos x="4653" y="0"/>
                    </a:cxn>
                  </a:cxnLst>
                  <a:rect l="0" t="0" r="r" b="b"/>
                  <a:pathLst>
                    <a:path w="4653" h="2424">
                      <a:moveTo>
                        <a:pt x="0" y="2424"/>
                      </a:moveTo>
                      <a:cubicBezTo>
                        <a:pt x="305" y="2358"/>
                        <a:pt x="1313" y="2192"/>
                        <a:pt x="1831" y="2026"/>
                      </a:cubicBezTo>
                      <a:cubicBezTo>
                        <a:pt x="2349" y="1860"/>
                        <a:pt x="2755" y="1633"/>
                        <a:pt x="3110" y="1427"/>
                      </a:cubicBezTo>
                      <a:cubicBezTo>
                        <a:pt x="3465" y="1221"/>
                        <a:pt x="3702" y="1030"/>
                        <a:pt x="3959" y="792"/>
                      </a:cubicBezTo>
                      <a:cubicBezTo>
                        <a:pt x="4216" y="554"/>
                        <a:pt x="4509" y="165"/>
                        <a:pt x="4653" y="0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31494" name="Freeform 70"/>
                <p:cNvSpPr>
                  <a:spLocks/>
                </p:cNvSpPr>
                <p:nvPr/>
              </p:nvSpPr>
              <p:spPr bwMode="auto">
                <a:xfrm>
                  <a:off x="2113265" y="5066303"/>
                  <a:ext cx="2628712" cy="813064"/>
                </a:xfrm>
                <a:custGeom>
                  <a:avLst/>
                  <a:gdLst/>
                  <a:ahLst/>
                  <a:cxnLst>
                    <a:cxn ang="0">
                      <a:pos x="0" y="1434"/>
                    </a:cxn>
                    <a:cxn ang="0">
                      <a:pos x="1140" y="1315"/>
                    </a:cxn>
                    <a:cxn ang="0">
                      <a:pos x="2195" y="1136"/>
                    </a:cxn>
                    <a:cxn ang="0">
                      <a:pos x="3099" y="868"/>
                    </a:cxn>
                    <a:cxn ang="0">
                      <a:pos x="3895" y="492"/>
                    </a:cxn>
                    <a:cxn ang="0">
                      <a:pos x="4279" y="259"/>
                    </a:cxn>
                    <a:cxn ang="0">
                      <a:pos x="4637" y="0"/>
                    </a:cxn>
                  </a:cxnLst>
                  <a:rect l="0" t="0" r="r" b="b"/>
                  <a:pathLst>
                    <a:path w="4637" h="1434">
                      <a:moveTo>
                        <a:pt x="0" y="1434"/>
                      </a:moveTo>
                      <a:cubicBezTo>
                        <a:pt x="190" y="1414"/>
                        <a:pt x="774" y="1365"/>
                        <a:pt x="1140" y="1315"/>
                      </a:cubicBezTo>
                      <a:cubicBezTo>
                        <a:pt x="1506" y="1265"/>
                        <a:pt x="1869" y="1210"/>
                        <a:pt x="2195" y="1136"/>
                      </a:cubicBezTo>
                      <a:cubicBezTo>
                        <a:pt x="2521" y="1062"/>
                        <a:pt x="2816" y="975"/>
                        <a:pt x="3099" y="868"/>
                      </a:cubicBezTo>
                      <a:cubicBezTo>
                        <a:pt x="3382" y="761"/>
                        <a:pt x="3699" y="593"/>
                        <a:pt x="3895" y="492"/>
                      </a:cubicBezTo>
                      <a:cubicBezTo>
                        <a:pt x="4091" y="391"/>
                        <a:pt x="4155" y="341"/>
                        <a:pt x="4279" y="259"/>
                      </a:cubicBezTo>
                      <a:cubicBezTo>
                        <a:pt x="4403" y="177"/>
                        <a:pt x="4563" y="54"/>
                        <a:pt x="4637" y="0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31495" name="Freeform 71"/>
                <p:cNvSpPr>
                  <a:spLocks/>
                </p:cNvSpPr>
                <p:nvPr/>
              </p:nvSpPr>
              <p:spPr bwMode="auto">
                <a:xfrm>
                  <a:off x="2107029" y="3651663"/>
                  <a:ext cx="2574290" cy="2097296"/>
                </a:xfrm>
                <a:custGeom>
                  <a:avLst/>
                  <a:gdLst/>
                  <a:ahLst/>
                  <a:cxnLst>
                    <a:cxn ang="0">
                      <a:pos x="0" y="3699"/>
                    </a:cxn>
                    <a:cxn ang="0">
                      <a:pos x="829" y="3524"/>
                    </a:cxn>
                    <a:cxn ang="0">
                      <a:pos x="2162" y="2942"/>
                    </a:cxn>
                    <a:cxn ang="0">
                      <a:pos x="3217" y="2191"/>
                    </a:cxn>
                    <a:cxn ang="0">
                      <a:pos x="3870" y="1368"/>
                    </a:cxn>
                    <a:cxn ang="0">
                      <a:pos x="4210" y="715"/>
                    </a:cxn>
                    <a:cxn ang="0">
                      <a:pos x="4541" y="0"/>
                    </a:cxn>
                  </a:cxnLst>
                  <a:rect l="0" t="0" r="r" b="b"/>
                  <a:pathLst>
                    <a:path w="4541" h="3699">
                      <a:moveTo>
                        <a:pt x="0" y="3699"/>
                      </a:moveTo>
                      <a:cubicBezTo>
                        <a:pt x="138" y="3670"/>
                        <a:pt x="469" y="3650"/>
                        <a:pt x="829" y="3524"/>
                      </a:cubicBezTo>
                      <a:cubicBezTo>
                        <a:pt x="1189" y="3398"/>
                        <a:pt x="1764" y="3164"/>
                        <a:pt x="2162" y="2942"/>
                      </a:cubicBezTo>
                      <a:cubicBezTo>
                        <a:pt x="2560" y="2720"/>
                        <a:pt x="2932" y="2453"/>
                        <a:pt x="3217" y="2191"/>
                      </a:cubicBezTo>
                      <a:cubicBezTo>
                        <a:pt x="3502" y="1929"/>
                        <a:pt x="3705" y="1614"/>
                        <a:pt x="3870" y="1368"/>
                      </a:cubicBezTo>
                      <a:cubicBezTo>
                        <a:pt x="4035" y="1122"/>
                        <a:pt x="4098" y="943"/>
                        <a:pt x="4210" y="715"/>
                      </a:cubicBezTo>
                      <a:cubicBezTo>
                        <a:pt x="4322" y="487"/>
                        <a:pt x="4472" y="149"/>
                        <a:pt x="4541" y="0"/>
                      </a:cubicBez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31496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1799617" y="5226194"/>
                  <a:ext cx="366784" cy="2426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sz="1000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rPr>
                    <a:t>0,5</a:t>
                  </a:r>
                  <a:endParaRPr kumimoji="0" lang="pl-P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31497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1838435" y="4067267"/>
                  <a:ext cx="374720" cy="2613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sz="1000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rPr>
                    <a:t>10</a:t>
                  </a:r>
                  <a:endParaRPr kumimoji="0" lang="pl-P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31498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1910642" y="4333185"/>
                  <a:ext cx="253404" cy="2262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sz="1000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rPr>
                    <a:t>5</a:t>
                  </a:r>
                  <a:endParaRPr kumimoji="0" lang="pl-P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31499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1904704" y="4707966"/>
                  <a:ext cx="240365" cy="2160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sz="1000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rPr>
                    <a:t>2</a:t>
                  </a:r>
                  <a:endParaRPr kumimoji="0" lang="pl-P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31500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1910642" y="4981822"/>
                  <a:ext cx="240365" cy="2165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sz="1000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rPr>
                    <a:t>1</a:t>
                  </a:r>
                  <a:endParaRPr kumimoji="0" lang="pl-P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31501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1802989" y="5593037"/>
                  <a:ext cx="366784" cy="2460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sz="1000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rPr>
                    <a:t>0,2</a:t>
                  </a:r>
                  <a:endParaRPr kumimoji="0" lang="pl-P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cxnSp>
              <p:nvCxnSpPr>
                <p:cNvPr id="231502" name="AutoShape 7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075875" y="6387957"/>
                  <a:ext cx="74276" cy="0"/>
                </a:xfrm>
                <a:prstGeom prst="straightConnector1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cxnSp>
            <p:sp>
              <p:nvSpPr>
                <p:cNvPr id="231503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2909759" y="6386823"/>
                  <a:ext cx="500572" cy="2517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sz="1000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rPr>
                    <a:t>0,05</a:t>
                  </a:r>
                  <a:endParaRPr kumimoji="0" lang="pl-P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31504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3594006" y="6386823"/>
                  <a:ext cx="366784" cy="251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sz="1000" b="0" i="1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Arial" pitchFamily="34" charset="0"/>
                    </a:rPr>
                    <a:t>0,2</a:t>
                  </a:r>
                  <a:endParaRPr kumimoji="0" lang="pl-PL" sz="1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31505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2219842" y="6386823"/>
                  <a:ext cx="445016" cy="251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sz="1000" b="0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rPr>
                    <a:t>0,01</a:t>
                  </a:r>
                  <a:endParaRPr kumimoji="0" lang="pl-P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31506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4332676" y="6386823"/>
                  <a:ext cx="222791" cy="2165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sz="1000" b="0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rPr>
                    <a:t>1</a:t>
                  </a:r>
                  <a:endParaRPr kumimoji="0" lang="pl-P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cxnSp>
              <p:nvCxnSpPr>
                <p:cNvPr id="231507" name="AutoShape 83"/>
                <p:cNvCxnSpPr>
                  <a:cxnSpLocks noChangeShapeType="1"/>
                </p:cNvCxnSpPr>
                <p:nvPr/>
              </p:nvCxnSpPr>
              <p:spPr bwMode="auto">
                <a:xfrm>
                  <a:off x="2110998" y="4171593"/>
                  <a:ext cx="2919531" cy="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1508" name="AutoShape 84"/>
                <p:cNvCxnSpPr>
                  <a:cxnSpLocks noChangeShapeType="1"/>
                </p:cNvCxnSpPr>
                <p:nvPr/>
              </p:nvCxnSpPr>
              <p:spPr bwMode="auto">
                <a:xfrm>
                  <a:off x="2105896" y="4440346"/>
                  <a:ext cx="2919531" cy="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1509" name="AutoShape 85"/>
                <p:cNvCxnSpPr>
                  <a:cxnSpLocks noChangeShapeType="1"/>
                </p:cNvCxnSpPr>
                <p:nvPr/>
              </p:nvCxnSpPr>
              <p:spPr bwMode="auto">
                <a:xfrm>
                  <a:off x="2094558" y="4820230"/>
                  <a:ext cx="2919531" cy="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1510" name="AutoShape 86"/>
                <p:cNvCxnSpPr>
                  <a:cxnSpLocks noChangeShapeType="1"/>
                </p:cNvCxnSpPr>
                <p:nvPr/>
              </p:nvCxnSpPr>
              <p:spPr bwMode="auto">
                <a:xfrm>
                  <a:off x="2111565" y="5352633"/>
                  <a:ext cx="2919531" cy="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1511" name="AutoShape 87"/>
                <p:cNvCxnSpPr>
                  <a:cxnSpLocks noChangeShapeType="1"/>
                </p:cNvCxnSpPr>
                <p:nvPr/>
              </p:nvCxnSpPr>
              <p:spPr bwMode="auto">
                <a:xfrm flipV="1">
                  <a:off x="3438109" y="3661302"/>
                  <a:ext cx="0" cy="272552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1513" name="AutoShape 89"/>
                <p:cNvCxnSpPr>
                  <a:cxnSpLocks noChangeShapeType="1"/>
                </p:cNvCxnSpPr>
                <p:nvPr/>
              </p:nvCxnSpPr>
              <p:spPr bwMode="auto">
                <a:xfrm flipV="1">
                  <a:off x="4428482" y="3655065"/>
                  <a:ext cx="0" cy="272495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1514" name="AutoShape 90"/>
                <p:cNvCxnSpPr>
                  <a:cxnSpLocks noChangeShapeType="1"/>
                </p:cNvCxnSpPr>
                <p:nvPr/>
              </p:nvCxnSpPr>
              <p:spPr bwMode="auto">
                <a:xfrm flipV="1">
                  <a:off x="4123490" y="3655065"/>
                  <a:ext cx="0" cy="272495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1515" name="AutoShape 91"/>
                <p:cNvCxnSpPr>
                  <a:cxnSpLocks noChangeShapeType="1"/>
                </p:cNvCxnSpPr>
                <p:nvPr/>
              </p:nvCxnSpPr>
              <p:spPr bwMode="auto">
                <a:xfrm flipV="1">
                  <a:off x="3121212" y="3655065"/>
                  <a:ext cx="0" cy="272495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231516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4695492" y="4223189"/>
                  <a:ext cx="522152" cy="2222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sz="1100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rPr>
                    <a:t>0,35</a:t>
                  </a:r>
                  <a:endParaRPr kumimoji="0" lang="pl-P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31517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4052628" y="3460082"/>
                  <a:ext cx="229027" cy="2222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sz="1100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rPr>
                    <a:t>1</a:t>
                  </a:r>
                  <a:endParaRPr kumimoji="0" lang="pl-P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31518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4548098" y="3430630"/>
                  <a:ext cx="465991" cy="2228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sz="1100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rPr>
                    <a:t>0,5</a:t>
                  </a:r>
                  <a:endParaRPr kumimoji="0" lang="pl-P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31519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4690956" y="4884866"/>
                  <a:ext cx="526688" cy="2222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sz="1100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rPr>
                    <a:t>0,25</a:t>
                  </a:r>
                  <a:endParaRPr kumimoji="0" lang="pl-P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cxnSp>
              <p:nvCxnSpPr>
                <p:cNvPr id="231520" name="AutoShape 96"/>
                <p:cNvCxnSpPr>
                  <a:cxnSpLocks noChangeShapeType="1"/>
                </p:cNvCxnSpPr>
                <p:nvPr/>
              </p:nvCxnSpPr>
              <p:spPr bwMode="auto">
                <a:xfrm>
                  <a:off x="2105896" y="3902273"/>
                  <a:ext cx="2919531" cy="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1521" name="AutoShape 97"/>
                <p:cNvCxnSpPr>
                  <a:cxnSpLocks noChangeShapeType="1"/>
                </p:cNvCxnSpPr>
                <p:nvPr/>
              </p:nvCxnSpPr>
              <p:spPr bwMode="auto">
                <a:xfrm>
                  <a:off x="2044104" y="6375483"/>
                  <a:ext cx="3357178" cy="567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 type="triangle" w="sm" len="med"/>
                </a:ln>
              </p:spPr>
            </p:cxnSp>
            <p:cxnSp>
              <p:nvCxnSpPr>
                <p:cNvPr id="231522" name="AutoShape 98"/>
                <p:cNvCxnSpPr>
                  <a:cxnSpLocks noChangeShapeType="1"/>
                </p:cNvCxnSpPr>
                <p:nvPr/>
              </p:nvCxnSpPr>
              <p:spPr bwMode="auto">
                <a:xfrm>
                  <a:off x="2071882" y="5985961"/>
                  <a:ext cx="74831" cy="0"/>
                </a:xfrm>
                <a:prstGeom prst="straightConnector1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cxnSp>
            <p:sp>
              <p:nvSpPr>
                <p:cNvPr id="231523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3954554" y="6386823"/>
                  <a:ext cx="367351" cy="2523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sz="1000" b="0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rPr>
                    <a:t>0,5</a:t>
                  </a:r>
                  <a:endParaRPr kumimoji="0" lang="pl-P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31524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3265772" y="6386823"/>
                  <a:ext cx="366784" cy="2517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sz="1000" b="0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rPr>
                    <a:t>0,1</a:t>
                  </a:r>
                  <a:endParaRPr kumimoji="0" lang="pl-P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31525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4634833" y="6386823"/>
                  <a:ext cx="223358" cy="2160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sz="1000" b="0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rPr>
                    <a:t>2</a:t>
                  </a:r>
                  <a:endParaRPr kumimoji="0" lang="pl-P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31526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2520579" y="6386823"/>
                  <a:ext cx="444170" cy="2358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sz="1000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rPr>
                    <a:t>0,02</a:t>
                  </a:r>
                  <a:endParaRPr kumimoji="0" lang="pl-P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cxnSp>
              <p:nvCxnSpPr>
                <p:cNvPr id="231527" name="AutoShape 103"/>
                <p:cNvCxnSpPr>
                  <a:cxnSpLocks noChangeShapeType="1"/>
                </p:cNvCxnSpPr>
                <p:nvPr/>
              </p:nvCxnSpPr>
              <p:spPr bwMode="auto">
                <a:xfrm flipV="1">
                  <a:off x="4744245" y="3648261"/>
                  <a:ext cx="0" cy="272552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1528" name="AutoShape 104"/>
                <p:cNvCxnSpPr>
                  <a:cxnSpLocks noChangeShapeType="1"/>
                </p:cNvCxnSpPr>
                <p:nvPr/>
              </p:nvCxnSpPr>
              <p:spPr bwMode="auto">
                <a:xfrm flipV="1">
                  <a:off x="2741390" y="3642024"/>
                  <a:ext cx="0" cy="2725521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1529" name="AutoShape 105"/>
                <p:cNvCxnSpPr>
                  <a:cxnSpLocks noChangeShapeType="1"/>
                </p:cNvCxnSpPr>
                <p:nvPr/>
              </p:nvCxnSpPr>
              <p:spPr bwMode="auto">
                <a:xfrm flipV="1">
                  <a:off x="2438666" y="3655065"/>
                  <a:ext cx="0" cy="2724954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grpSp>
              <p:nvGrpSpPr>
                <p:cNvPr id="231530" name="Group 106"/>
                <p:cNvGrpSpPr>
                  <a:grpSpLocks/>
                </p:cNvGrpSpPr>
                <p:nvPr/>
              </p:nvGrpSpPr>
              <p:grpSpPr bwMode="auto">
                <a:xfrm>
                  <a:off x="3097969" y="4712501"/>
                  <a:ext cx="45919" cy="45926"/>
                  <a:chOff x="1597" y="9348"/>
                  <a:chExt cx="85" cy="85"/>
                </a:xfrm>
              </p:grpSpPr>
              <p:cxnSp>
                <p:nvCxnSpPr>
                  <p:cNvPr id="231531" name="AutoShape 10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7" y="9354"/>
                    <a:ext cx="85" cy="7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31532" name="AutoShape 108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597" y="9354"/>
                    <a:ext cx="85" cy="7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31533" name="Group 109"/>
                <p:cNvGrpSpPr>
                  <a:grpSpLocks/>
                </p:cNvGrpSpPr>
                <p:nvPr/>
              </p:nvGrpSpPr>
              <p:grpSpPr bwMode="auto">
                <a:xfrm>
                  <a:off x="3730062" y="3689085"/>
                  <a:ext cx="45919" cy="45926"/>
                  <a:chOff x="1597" y="9348"/>
                  <a:chExt cx="85" cy="85"/>
                </a:xfrm>
              </p:grpSpPr>
              <p:cxnSp>
                <p:nvCxnSpPr>
                  <p:cNvPr id="231534" name="AutoShape 11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7" y="9354"/>
                    <a:ext cx="85" cy="73"/>
                  </a:xfrm>
                  <a:prstGeom prst="straightConnector1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cxnSp>
              <p:cxnSp>
                <p:nvCxnSpPr>
                  <p:cNvPr id="231535" name="AutoShape 111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597" y="9354"/>
                    <a:ext cx="85" cy="73"/>
                  </a:xfrm>
                  <a:prstGeom prst="straightConnector1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cxnSp>
            </p:grpSp>
            <p:grpSp>
              <p:nvGrpSpPr>
                <p:cNvPr id="231536" name="Group 112"/>
                <p:cNvGrpSpPr>
                  <a:grpSpLocks/>
                </p:cNvGrpSpPr>
                <p:nvPr/>
              </p:nvGrpSpPr>
              <p:grpSpPr bwMode="auto">
                <a:xfrm>
                  <a:off x="3410331" y="4268548"/>
                  <a:ext cx="45919" cy="45926"/>
                  <a:chOff x="1597" y="9348"/>
                  <a:chExt cx="85" cy="85"/>
                </a:xfrm>
              </p:grpSpPr>
              <p:cxnSp>
                <p:nvCxnSpPr>
                  <p:cNvPr id="231537" name="AutoShape 11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7" y="9354"/>
                    <a:ext cx="85" cy="7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31538" name="AutoShape 11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597" y="9354"/>
                    <a:ext cx="85" cy="7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31539" name="Group 115"/>
                <p:cNvGrpSpPr>
                  <a:grpSpLocks/>
                </p:cNvGrpSpPr>
                <p:nvPr/>
              </p:nvGrpSpPr>
              <p:grpSpPr bwMode="auto">
                <a:xfrm>
                  <a:off x="3730062" y="4437511"/>
                  <a:ext cx="45919" cy="45926"/>
                  <a:chOff x="1597" y="9348"/>
                  <a:chExt cx="85" cy="85"/>
                </a:xfrm>
              </p:grpSpPr>
              <p:cxnSp>
                <p:nvCxnSpPr>
                  <p:cNvPr id="231540" name="AutoShape 11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7" y="9354"/>
                    <a:ext cx="85" cy="7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31541" name="AutoShape 117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597" y="9354"/>
                    <a:ext cx="85" cy="7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31542" name="Group 118"/>
                <p:cNvGrpSpPr>
                  <a:grpSpLocks/>
                </p:cNvGrpSpPr>
                <p:nvPr/>
              </p:nvGrpSpPr>
              <p:grpSpPr bwMode="auto">
                <a:xfrm>
                  <a:off x="4404105" y="4170459"/>
                  <a:ext cx="45919" cy="45359"/>
                  <a:chOff x="1597" y="9348"/>
                  <a:chExt cx="85" cy="85"/>
                </a:xfrm>
              </p:grpSpPr>
              <p:cxnSp>
                <p:nvCxnSpPr>
                  <p:cNvPr id="231543" name="AutoShape 11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7" y="9354"/>
                    <a:ext cx="85" cy="7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31544" name="AutoShape 120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597" y="9354"/>
                    <a:ext cx="85" cy="7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31545" name="Group 121"/>
                <p:cNvGrpSpPr>
                  <a:grpSpLocks/>
                </p:cNvGrpSpPr>
                <p:nvPr/>
              </p:nvGrpSpPr>
              <p:grpSpPr bwMode="auto">
                <a:xfrm>
                  <a:off x="4099114" y="3639757"/>
                  <a:ext cx="45352" cy="45359"/>
                  <a:chOff x="1597" y="9348"/>
                  <a:chExt cx="85" cy="85"/>
                </a:xfrm>
              </p:grpSpPr>
              <p:cxnSp>
                <p:nvCxnSpPr>
                  <p:cNvPr id="231546" name="AutoShape 12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7" y="9354"/>
                    <a:ext cx="85" cy="73"/>
                  </a:xfrm>
                  <a:prstGeom prst="straightConnector1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cxnSp>
              <p:cxnSp>
                <p:nvCxnSpPr>
                  <p:cNvPr id="231547" name="AutoShape 123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597" y="9354"/>
                    <a:ext cx="85" cy="73"/>
                  </a:xfrm>
                  <a:prstGeom prst="straightConnector1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cxnSp>
            </p:grpSp>
            <p:grpSp>
              <p:nvGrpSpPr>
                <p:cNvPr id="231548" name="Group 124"/>
                <p:cNvGrpSpPr>
                  <a:grpSpLocks/>
                </p:cNvGrpSpPr>
                <p:nvPr/>
              </p:nvGrpSpPr>
              <p:grpSpPr bwMode="auto">
                <a:xfrm>
                  <a:off x="4403539" y="4777705"/>
                  <a:ext cx="45352" cy="45359"/>
                  <a:chOff x="1597" y="9348"/>
                  <a:chExt cx="85" cy="85"/>
                </a:xfrm>
              </p:grpSpPr>
              <p:cxnSp>
                <p:nvCxnSpPr>
                  <p:cNvPr id="231549" name="AutoShape 12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7" y="9354"/>
                    <a:ext cx="85" cy="7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31550" name="AutoShape 126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597" y="9354"/>
                    <a:ext cx="85" cy="7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31551" name="Group 127"/>
                <p:cNvGrpSpPr>
                  <a:grpSpLocks/>
                </p:cNvGrpSpPr>
                <p:nvPr/>
              </p:nvGrpSpPr>
              <p:grpSpPr bwMode="auto">
                <a:xfrm>
                  <a:off x="4409774" y="5246606"/>
                  <a:ext cx="45352" cy="45359"/>
                  <a:chOff x="1597" y="9348"/>
                  <a:chExt cx="85" cy="85"/>
                </a:xfrm>
              </p:grpSpPr>
              <p:cxnSp>
                <p:nvCxnSpPr>
                  <p:cNvPr id="231552" name="AutoShape 12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7" y="9354"/>
                    <a:ext cx="85" cy="7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31553" name="AutoShape 129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597" y="9354"/>
                    <a:ext cx="85" cy="7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231554" name="AutoShape 130"/>
                <p:cNvCxnSpPr>
                  <a:cxnSpLocks noChangeShapeType="1"/>
                </p:cNvCxnSpPr>
                <p:nvPr/>
              </p:nvCxnSpPr>
              <p:spPr bwMode="auto">
                <a:xfrm>
                  <a:off x="2109297" y="5717208"/>
                  <a:ext cx="2935405" cy="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grpSp>
              <p:nvGrpSpPr>
                <p:cNvPr id="231555" name="Group 131"/>
                <p:cNvGrpSpPr>
                  <a:grpSpLocks/>
                </p:cNvGrpSpPr>
                <p:nvPr/>
              </p:nvGrpSpPr>
              <p:grpSpPr bwMode="auto">
                <a:xfrm>
                  <a:off x="4100814" y="5411033"/>
                  <a:ext cx="45352" cy="45926"/>
                  <a:chOff x="1597" y="9348"/>
                  <a:chExt cx="85" cy="85"/>
                </a:xfrm>
              </p:grpSpPr>
              <p:cxnSp>
                <p:nvCxnSpPr>
                  <p:cNvPr id="231556" name="AutoShape 13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7" y="9354"/>
                    <a:ext cx="85" cy="7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31557" name="AutoShape 133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597" y="9354"/>
                    <a:ext cx="85" cy="7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31558" name="Group 134"/>
                <p:cNvGrpSpPr>
                  <a:grpSpLocks/>
                </p:cNvGrpSpPr>
                <p:nvPr/>
              </p:nvGrpSpPr>
              <p:grpSpPr bwMode="auto">
                <a:xfrm>
                  <a:off x="4103082" y="5046459"/>
                  <a:ext cx="45919" cy="45926"/>
                  <a:chOff x="1597" y="9348"/>
                  <a:chExt cx="85" cy="85"/>
                </a:xfrm>
              </p:grpSpPr>
              <p:cxnSp>
                <p:nvCxnSpPr>
                  <p:cNvPr id="231559" name="AutoShape 13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7" y="9354"/>
                    <a:ext cx="85" cy="7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31560" name="AutoShape 136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597" y="9354"/>
                    <a:ext cx="85" cy="7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31561" name="Group 137"/>
                <p:cNvGrpSpPr>
                  <a:grpSpLocks/>
                </p:cNvGrpSpPr>
                <p:nvPr/>
              </p:nvGrpSpPr>
              <p:grpSpPr bwMode="auto">
                <a:xfrm>
                  <a:off x="4101948" y="4621216"/>
                  <a:ext cx="45352" cy="45359"/>
                  <a:chOff x="1597" y="9348"/>
                  <a:chExt cx="85" cy="85"/>
                </a:xfrm>
              </p:grpSpPr>
              <p:cxnSp>
                <p:nvCxnSpPr>
                  <p:cNvPr id="231562" name="AutoShape 13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7" y="9354"/>
                    <a:ext cx="85" cy="7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31563" name="AutoShape 139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597" y="9354"/>
                    <a:ext cx="85" cy="7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31564" name="Group 140"/>
                <p:cNvGrpSpPr>
                  <a:grpSpLocks/>
                </p:cNvGrpSpPr>
                <p:nvPr/>
              </p:nvGrpSpPr>
              <p:grpSpPr bwMode="auto">
                <a:xfrm>
                  <a:off x="3728361" y="5029449"/>
                  <a:ext cx="45352" cy="45359"/>
                  <a:chOff x="1597" y="9348"/>
                  <a:chExt cx="85" cy="85"/>
                </a:xfrm>
              </p:grpSpPr>
              <p:cxnSp>
                <p:nvCxnSpPr>
                  <p:cNvPr id="231565" name="AutoShape 14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7" y="9354"/>
                    <a:ext cx="85" cy="7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31566" name="AutoShape 142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597" y="9354"/>
                    <a:ext cx="85" cy="7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31567" name="Group 143"/>
                <p:cNvGrpSpPr>
                  <a:grpSpLocks/>
                </p:cNvGrpSpPr>
                <p:nvPr/>
              </p:nvGrpSpPr>
              <p:grpSpPr bwMode="auto">
                <a:xfrm>
                  <a:off x="3729495" y="5294233"/>
                  <a:ext cx="45919" cy="45926"/>
                  <a:chOff x="1597" y="9348"/>
                  <a:chExt cx="85" cy="85"/>
                </a:xfrm>
              </p:grpSpPr>
              <p:cxnSp>
                <p:nvCxnSpPr>
                  <p:cNvPr id="231568" name="AutoShape 14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7" y="9354"/>
                    <a:ext cx="85" cy="7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31569" name="AutoShape 145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597" y="9354"/>
                    <a:ext cx="85" cy="7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31570" name="Group 146"/>
                <p:cNvGrpSpPr>
                  <a:grpSpLocks/>
                </p:cNvGrpSpPr>
                <p:nvPr/>
              </p:nvGrpSpPr>
              <p:grpSpPr bwMode="auto">
                <a:xfrm>
                  <a:off x="3733464" y="5585666"/>
                  <a:ext cx="45919" cy="45359"/>
                  <a:chOff x="1597" y="9348"/>
                  <a:chExt cx="85" cy="85"/>
                </a:xfrm>
              </p:grpSpPr>
              <p:cxnSp>
                <p:nvCxnSpPr>
                  <p:cNvPr id="231571" name="AutoShape 14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7" y="9354"/>
                    <a:ext cx="85" cy="7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31572" name="AutoShape 148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597" y="9354"/>
                    <a:ext cx="85" cy="7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31573" name="Group 149"/>
                <p:cNvGrpSpPr>
                  <a:grpSpLocks/>
                </p:cNvGrpSpPr>
                <p:nvPr/>
              </p:nvGrpSpPr>
              <p:grpSpPr bwMode="auto">
                <a:xfrm>
                  <a:off x="3414866" y="4820230"/>
                  <a:ext cx="45352" cy="45926"/>
                  <a:chOff x="1597" y="9348"/>
                  <a:chExt cx="85" cy="85"/>
                </a:xfrm>
              </p:grpSpPr>
              <p:cxnSp>
                <p:nvCxnSpPr>
                  <p:cNvPr id="231574" name="AutoShape 15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7" y="9354"/>
                    <a:ext cx="85" cy="7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31575" name="AutoShape 151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597" y="9354"/>
                    <a:ext cx="85" cy="7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31576" name="Group 152"/>
                <p:cNvGrpSpPr>
                  <a:grpSpLocks/>
                </p:cNvGrpSpPr>
                <p:nvPr/>
              </p:nvGrpSpPr>
              <p:grpSpPr bwMode="auto">
                <a:xfrm>
                  <a:off x="3412599" y="5235266"/>
                  <a:ext cx="45352" cy="45926"/>
                  <a:chOff x="1597" y="9348"/>
                  <a:chExt cx="85" cy="85"/>
                </a:xfrm>
              </p:grpSpPr>
              <p:cxnSp>
                <p:nvCxnSpPr>
                  <p:cNvPr id="231577" name="AutoShape 15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7" y="9354"/>
                    <a:ext cx="85" cy="7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31578" name="AutoShape 15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597" y="9354"/>
                    <a:ext cx="85" cy="7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31579" name="Group 155"/>
                <p:cNvGrpSpPr>
                  <a:grpSpLocks/>
                </p:cNvGrpSpPr>
                <p:nvPr/>
              </p:nvGrpSpPr>
              <p:grpSpPr bwMode="auto">
                <a:xfrm>
                  <a:off x="3414299" y="5455258"/>
                  <a:ext cx="45352" cy="45359"/>
                  <a:chOff x="1597" y="9348"/>
                  <a:chExt cx="85" cy="85"/>
                </a:xfrm>
              </p:grpSpPr>
              <p:cxnSp>
                <p:nvCxnSpPr>
                  <p:cNvPr id="231580" name="AutoShape 15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7" y="9354"/>
                    <a:ext cx="85" cy="7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31581" name="AutoShape 157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597" y="9354"/>
                    <a:ext cx="85" cy="7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31582" name="Group 158"/>
                <p:cNvGrpSpPr>
                  <a:grpSpLocks/>
                </p:cNvGrpSpPr>
                <p:nvPr/>
              </p:nvGrpSpPr>
              <p:grpSpPr bwMode="auto">
                <a:xfrm>
                  <a:off x="3411465" y="5671281"/>
                  <a:ext cx="45919" cy="45359"/>
                  <a:chOff x="1597" y="9348"/>
                  <a:chExt cx="85" cy="85"/>
                </a:xfrm>
              </p:grpSpPr>
              <p:cxnSp>
                <p:nvCxnSpPr>
                  <p:cNvPr id="231583" name="AutoShape 15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7" y="9354"/>
                    <a:ext cx="85" cy="7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31584" name="AutoShape 160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597" y="9354"/>
                    <a:ext cx="85" cy="7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31585" name="Group 161"/>
                <p:cNvGrpSpPr>
                  <a:grpSpLocks/>
                </p:cNvGrpSpPr>
                <p:nvPr/>
              </p:nvGrpSpPr>
              <p:grpSpPr bwMode="auto">
                <a:xfrm>
                  <a:off x="3092867" y="5071406"/>
                  <a:ext cx="45352" cy="45359"/>
                  <a:chOff x="1597" y="9348"/>
                  <a:chExt cx="85" cy="85"/>
                </a:xfrm>
              </p:grpSpPr>
              <p:cxnSp>
                <p:nvCxnSpPr>
                  <p:cNvPr id="231586" name="AutoShape 16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7" y="9354"/>
                    <a:ext cx="85" cy="7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31587" name="AutoShape 163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597" y="9354"/>
                    <a:ext cx="85" cy="7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31588" name="Group 164"/>
                <p:cNvGrpSpPr>
                  <a:grpSpLocks/>
                </p:cNvGrpSpPr>
                <p:nvPr/>
              </p:nvGrpSpPr>
              <p:grpSpPr bwMode="auto">
                <a:xfrm>
                  <a:off x="3096836" y="5402528"/>
                  <a:ext cx="45919" cy="45926"/>
                  <a:chOff x="1597" y="9348"/>
                  <a:chExt cx="85" cy="85"/>
                </a:xfrm>
              </p:grpSpPr>
              <p:cxnSp>
                <p:nvCxnSpPr>
                  <p:cNvPr id="231589" name="AutoShape 16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7" y="9354"/>
                    <a:ext cx="85" cy="7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31590" name="AutoShape 166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597" y="9354"/>
                    <a:ext cx="85" cy="7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31591" name="Group 167"/>
                <p:cNvGrpSpPr>
                  <a:grpSpLocks/>
                </p:cNvGrpSpPr>
                <p:nvPr/>
              </p:nvGrpSpPr>
              <p:grpSpPr bwMode="auto">
                <a:xfrm>
                  <a:off x="3092300" y="5567522"/>
                  <a:ext cx="45352" cy="45926"/>
                  <a:chOff x="1597" y="9348"/>
                  <a:chExt cx="85" cy="85"/>
                </a:xfrm>
              </p:grpSpPr>
              <p:cxnSp>
                <p:nvCxnSpPr>
                  <p:cNvPr id="231592" name="AutoShape 16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7" y="9354"/>
                    <a:ext cx="85" cy="7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31593" name="AutoShape 169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597" y="9354"/>
                    <a:ext cx="85" cy="7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31594" name="Group 170"/>
                <p:cNvGrpSpPr>
                  <a:grpSpLocks/>
                </p:cNvGrpSpPr>
                <p:nvPr/>
              </p:nvGrpSpPr>
              <p:grpSpPr bwMode="auto">
                <a:xfrm>
                  <a:off x="3095702" y="5732516"/>
                  <a:ext cx="45919" cy="45359"/>
                  <a:chOff x="1597" y="9348"/>
                  <a:chExt cx="85" cy="85"/>
                </a:xfrm>
              </p:grpSpPr>
              <p:cxnSp>
                <p:nvCxnSpPr>
                  <p:cNvPr id="231595" name="AutoShape 17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7" y="9354"/>
                    <a:ext cx="85" cy="7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31596" name="AutoShape 172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597" y="9354"/>
                    <a:ext cx="85" cy="7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231597" name="AutoShape 173"/>
                <p:cNvCxnSpPr>
                  <a:cxnSpLocks noChangeShapeType="1"/>
                </p:cNvCxnSpPr>
                <p:nvPr/>
              </p:nvCxnSpPr>
              <p:spPr bwMode="auto">
                <a:xfrm>
                  <a:off x="2108163" y="5989363"/>
                  <a:ext cx="2919531" cy="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231598" name="Text Box 174"/>
                <p:cNvSpPr txBox="1">
                  <a:spLocks noChangeArrowheads="1"/>
                </p:cNvSpPr>
                <p:nvPr/>
              </p:nvSpPr>
              <p:spPr bwMode="auto">
                <a:xfrm>
                  <a:off x="1838435" y="3778102"/>
                  <a:ext cx="381946" cy="2409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sz="1000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rPr>
                    <a:t>20</a:t>
                  </a:r>
                  <a:endParaRPr kumimoji="0" lang="pl-P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31599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1684354" y="3217916"/>
                  <a:ext cx="474209" cy="233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sz="1000" b="0" i="1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rPr>
                    <a:t>a</a:t>
                  </a:r>
                  <a:r>
                    <a:rPr kumimoji="0" lang="pl-PL" sz="1100" b="0" i="1" u="none" strike="noStrike" cap="none" normalizeH="0" baseline="-2500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rPr>
                    <a:t>SKF</a:t>
                  </a:r>
                  <a:endParaRPr kumimoji="0" lang="pl-P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31600" name="Text Box 176"/>
                <p:cNvSpPr txBox="1">
                  <a:spLocks noChangeArrowheads="1"/>
                </p:cNvSpPr>
                <p:nvPr/>
              </p:nvSpPr>
              <p:spPr bwMode="auto">
                <a:xfrm>
                  <a:off x="1826559" y="3427702"/>
                  <a:ext cx="390027" cy="2301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sz="1000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rPr>
                    <a:t>50</a:t>
                  </a:r>
                  <a:endParaRPr kumimoji="0" lang="pl-P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31601" name="Text Box 177"/>
                <p:cNvSpPr txBox="1">
                  <a:spLocks noChangeArrowheads="1"/>
                </p:cNvSpPr>
                <p:nvPr/>
              </p:nvSpPr>
              <p:spPr bwMode="auto">
                <a:xfrm>
                  <a:off x="5021459" y="6375483"/>
                  <a:ext cx="477329" cy="388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l-P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cxnSp>
              <p:nvCxnSpPr>
                <p:cNvPr id="231602" name="AutoShape 178"/>
                <p:cNvCxnSpPr>
                  <a:cxnSpLocks noChangeShapeType="1"/>
                </p:cNvCxnSpPr>
                <p:nvPr/>
              </p:nvCxnSpPr>
              <p:spPr bwMode="auto">
                <a:xfrm>
                  <a:off x="2104762" y="5088416"/>
                  <a:ext cx="2919531" cy="0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grpSp>
              <p:nvGrpSpPr>
                <p:cNvPr id="231603" name="Group 179"/>
                <p:cNvGrpSpPr>
                  <a:grpSpLocks/>
                </p:cNvGrpSpPr>
                <p:nvPr/>
              </p:nvGrpSpPr>
              <p:grpSpPr bwMode="auto">
                <a:xfrm>
                  <a:off x="4713632" y="3554708"/>
                  <a:ext cx="45919" cy="45359"/>
                  <a:chOff x="1597" y="9348"/>
                  <a:chExt cx="85" cy="85"/>
                </a:xfrm>
              </p:grpSpPr>
              <p:cxnSp>
                <p:nvCxnSpPr>
                  <p:cNvPr id="231604" name="AutoShape 18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7" y="9354"/>
                    <a:ext cx="85" cy="73"/>
                  </a:xfrm>
                  <a:prstGeom prst="straightConnector1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cxnSp>
              <p:cxnSp>
                <p:nvCxnSpPr>
                  <p:cNvPr id="231605" name="AutoShape 181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597" y="9354"/>
                    <a:ext cx="85" cy="73"/>
                  </a:xfrm>
                  <a:prstGeom prst="straightConnector1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cxnSp>
            </p:grpSp>
            <p:grpSp>
              <p:nvGrpSpPr>
                <p:cNvPr id="231606" name="Group 182"/>
                <p:cNvGrpSpPr>
                  <a:grpSpLocks/>
                </p:cNvGrpSpPr>
                <p:nvPr/>
              </p:nvGrpSpPr>
              <p:grpSpPr bwMode="auto">
                <a:xfrm>
                  <a:off x="4722703" y="4412564"/>
                  <a:ext cx="45352" cy="45359"/>
                  <a:chOff x="1597" y="9348"/>
                  <a:chExt cx="85" cy="85"/>
                </a:xfrm>
              </p:grpSpPr>
              <p:cxnSp>
                <p:nvCxnSpPr>
                  <p:cNvPr id="231607" name="AutoShape 18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7" y="9354"/>
                    <a:ext cx="85" cy="73"/>
                  </a:xfrm>
                  <a:prstGeom prst="straightConnector1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cxnSp>
              <p:cxnSp>
                <p:nvCxnSpPr>
                  <p:cNvPr id="231608" name="AutoShape 18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597" y="9354"/>
                    <a:ext cx="85" cy="73"/>
                  </a:xfrm>
                  <a:prstGeom prst="straightConnector1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cxnSp>
            </p:grpSp>
            <p:grpSp>
              <p:nvGrpSpPr>
                <p:cNvPr id="231609" name="Group 185"/>
                <p:cNvGrpSpPr>
                  <a:grpSpLocks/>
                </p:cNvGrpSpPr>
                <p:nvPr/>
              </p:nvGrpSpPr>
              <p:grpSpPr bwMode="auto">
                <a:xfrm>
                  <a:off x="4728939" y="5045325"/>
                  <a:ext cx="45352" cy="45359"/>
                  <a:chOff x="1597" y="9348"/>
                  <a:chExt cx="85" cy="85"/>
                </a:xfrm>
              </p:grpSpPr>
              <p:cxnSp>
                <p:nvCxnSpPr>
                  <p:cNvPr id="231610" name="AutoShape 18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97" y="9354"/>
                    <a:ext cx="85" cy="73"/>
                  </a:xfrm>
                  <a:prstGeom prst="straightConnector1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cxnSp>
              <p:cxnSp>
                <p:nvCxnSpPr>
                  <p:cNvPr id="231611" name="AutoShape 187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597" y="9354"/>
                    <a:ext cx="85" cy="73"/>
                  </a:xfrm>
                  <a:prstGeom prst="straightConnector1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cxnSp>
            </p:grpSp>
            <p:cxnSp>
              <p:nvCxnSpPr>
                <p:cNvPr id="231612" name="AutoShape 188"/>
                <p:cNvCxnSpPr>
                  <a:cxnSpLocks noChangeShapeType="1"/>
                </p:cNvCxnSpPr>
                <p:nvPr/>
              </p:nvCxnSpPr>
              <p:spPr bwMode="auto">
                <a:xfrm flipV="1">
                  <a:off x="2109297" y="3339819"/>
                  <a:ext cx="0" cy="3078755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 type="triangle" w="sm" len="med"/>
                </a:ln>
              </p:spPr>
            </p:cxnSp>
            <p:sp>
              <p:nvSpPr>
                <p:cNvPr id="231613" name="Freeform 189"/>
                <p:cNvSpPr>
                  <a:spLocks/>
                </p:cNvSpPr>
                <p:nvPr/>
              </p:nvSpPr>
              <p:spPr bwMode="auto">
                <a:xfrm>
                  <a:off x="2108163" y="3669240"/>
                  <a:ext cx="1646276" cy="1756535"/>
                </a:xfrm>
                <a:custGeom>
                  <a:avLst/>
                  <a:gdLst/>
                  <a:ahLst/>
                  <a:cxnLst>
                    <a:cxn ang="0">
                      <a:pos x="0" y="3098"/>
                    </a:cxn>
                    <a:cxn ang="0">
                      <a:pos x="460" y="2947"/>
                    </a:cxn>
                    <a:cxn ang="0">
                      <a:pos x="925" y="2688"/>
                    </a:cxn>
                    <a:cxn ang="0">
                      <a:pos x="1453" y="2249"/>
                    </a:cxn>
                    <a:cxn ang="0">
                      <a:pos x="2070" y="1516"/>
                    </a:cxn>
                    <a:cxn ang="0">
                      <a:pos x="2490" y="845"/>
                    </a:cxn>
                    <a:cxn ang="0">
                      <a:pos x="2759" y="362"/>
                    </a:cxn>
                    <a:cxn ang="0">
                      <a:pos x="2904" y="0"/>
                    </a:cxn>
                  </a:cxnLst>
                  <a:rect l="0" t="0" r="r" b="b"/>
                  <a:pathLst>
                    <a:path w="2904" h="3098">
                      <a:moveTo>
                        <a:pt x="0" y="3098"/>
                      </a:moveTo>
                      <a:cubicBezTo>
                        <a:pt x="77" y="3073"/>
                        <a:pt x="306" y="3015"/>
                        <a:pt x="460" y="2947"/>
                      </a:cubicBezTo>
                      <a:cubicBezTo>
                        <a:pt x="614" y="2879"/>
                        <a:pt x="760" y="2804"/>
                        <a:pt x="925" y="2688"/>
                      </a:cubicBezTo>
                      <a:cubicBezTo>
                        <a:pt x="1090" y="2572"/>
                        <a:pt x="1262" y="2444"/>
                        <a:pt x="1453" y="2249"/>
                      </a:cubicBezTo>
                      <a:cubicBezTo>
                        <a:pt x="1644" y="2054"/>
                        <a:pt x="1897" y="1750"/>
                        <a:pt x="2070" y="1516"/>
                      </a:cubicBezTo>
                      <a:cubicBezTo>
                        <a:pt x="2243" y="1282"/>
                        <a:pt x="2375" y="1037"/>
                        <a:pt x="2490" y="845"/>
                      </a:cubicBezTo>
                      <a:cubicBezTo>
                        <a:pt x="2605" y="653"/>
                        <a:pt x="2690" y="503"/>
                        <a:pt x="2759" y="362"/>
                      </a:cubicBezTo>
                      <a:cubicBezTo>
                        <a:pt x="2828" y="221"/>
                        <a:pt x="2874" y="75"/>
                        <a:pt x="2904" y="0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31614" name="Text Box 190"/>
                <p:cNvSpPr txBox="1">
                  <a:spLocks noChangeArrowheads="1"/>
                </p:cNvSpPr>
                <p:nvPr/>
              </p:nvSpPr>
              <p:spPr bwMode="auto">
                <a:xfrm>
                  <a:off x="3460219" y="3450175"/>
                  <a:ext cx="597512" cy="2449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sz="1100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κ = 4</a:t>
                  </a:r>
                  <a:endParaRPr kumimoji="0" lang="pl-P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cxnSp>
              <p:nvCxnSpPr>
                <p:cNvPr id="231615" name="AutoShape 191"/>
                <p:cNvCxnSpPr>
                  <a:cxnSpLocks noChangeShapeType="1"/>
                </p:cNvCxnSpPr>
                <p:nvPr/>
              </p:nvCxnSpPr>
              <p:spPr bwMode="auto">
                <a:xfrm>
                  <a:off x="2096258" y="3534863"/>
                  <a:ext cx="53289" cy="567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graphicFrame>
              <p:nvGraphicFramePr>
                <p:cNvPr id="231616" name="Object 192"/>
                <p:cNvGraphicFramePr>
                  <a:graphicFrameLocks/>
                </p:cNvGraphicFramePr>
                <p:nvPr/>
              </p:nvGraphicFramePr>
              <p:xfrm>
                <a:off x="5014090" y="6401756"/>
                <a:ext cx="512846" cy="498986"/>
              </p:xfrm>
              <a:graphic>
                <a:graphicData uri="http://schemas.openxmlformats.org/presentationml/2006/ole">
                  <p:oleObj spid="_x0000_s231622" name="Równanie" r:id="rId4" imgW="355292" imgH="342603" progId="Equation.3">
                    <p:embed/>
                  </p:oleObj>
                </a:graphicData>
              </a:graphic>
            </p:graphicFrame>
            <p:sp>
              <p:nvSpPr>
                <p:cNvPr id="198" name="Freeform 68"/>
                <p:cNvSpPr>
                  <a:spLocks/>
                </p:cNvSpPr>
                <p:nvPr/>
              </p:nvSpPr>
              <p:spPr bwMode="auto">
                <a:xfrm>
                  <a:off x="2116871" y="3810449"/>
                  <a:ext cx="1744419" cy="1658819"/>
                </a:xfrm>
                <a:custGeom>
                  <a:avLst/>
                  <a:gdLst>
                    <a:gd name="connsiteX0" fmla="*/ 0 w 3365"/>
                    <a:gd name="connsiteY0" fmla="*/ 2827 h 2827"/>
                    <a:gd name="connsiteX1" fmla="*/ 814 w 3365"/>
                    <a:gd name="connsiteY1" fmla="*/ 2550 h 2827"/>
                    <a:gd name="connsiteX2" fmla="*/ 1547 w 3365"/>
                    <a:gd name="connsiteY2" fmla="*/ 2148 h 2827"/>
                    <a:gd name="connsiteX3" fmla="*/ 2308 w 3365"/>
                    <a:gd name="connsiteY3" fmla="*/ 1530 h 2827"/>
                    <a:gd name="connsiteX4" fmla="*/ 2898 w 3365"/>
                    <a:gd name="connsiteY4" fmla="*/ 869 h 2827"/>
                    <a:gd name="connsiteX5" fmla="*/ 3365 w 3365"/>
                    <a:gd name="connsiteY5" fmla="*/ 0 h 2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65" h="2827">
                      <a:moveTo>
                        <a:pt x="0" y="2827"/>
                      </a:moveTo>
                      <a:cubicBezTo>
                        <a:pt x="136" y="2779"/>
                        <a:pt x="556" y="2663"/>
                        <a:pt x="814" y="2550"/>
                      </a:cubicBezTo>
                      <a:cubicBezTo>
                        <a:pt x="1072" y="2437"/>
                        <a:pt x="1298" y="2318"/>
                        <a:pt x="1547" y="2148"/>
                      </a:cubicBezTo>
                      <a:cubicBezTo>
                        <a:pt x="1796" y="1978"/>
                        <a:pt x="2083" y="1743"/>
                        <a:pt x="2308" y="1530"/>
                      </a:cubicBezTo>
                      <a:cubicBezTo>
                        <a:pt x="2533" y="1317"/>
                        <a:pt x="2722" y="1124"/>
                        <a:pt x="2898" y="869"/>
                      </a:cubicBezTo>
                      <a:cubicBezTo>
                        <a:pt x="3074" y="614"/>
                        <a:pt x="3256" y="237"/>
                        <a:pt x="3365" y="0"/>
                      </a:cubicBezTo>
                    </a:path>
                  </a:pathLst>
                </a:cu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99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3783921" y="3600450"/>
                  <a:ext cx="229027" cy="2222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pl-PL" sz="1100" i="1" dirty="0" smtClean="0">
                      <a:solidFill>
                        <a:srgbClr val="FF0000"/>
                      </a:solidFill>
                      <a:latin typeface="Arial" pitchFamily="34" charset="0"/>
                    </a:rPr>
                    <a:t>3</a:t>
                  </a:r>
                  <a:endParaRPr kumimoji="0" lang="pl-PL" sz="1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06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1560030" y="3875642"/>
                  <a:ext cx="424507" cy="2955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sz="1400" b="0" i="1" u="none" strike="noStrike" cap="none" normalizeH="0" baseline="0" dirty="0" err="1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Arial" pitchFamily="34" charset="0"/>
                    </a:rPr>
                    <a:t>a</a:t>
                  </a:r>
                  <a:r>
                    <a:rPr lang="pl-PL" sz="1400" i="1" baseline="-25000" dirty="0" err="1" smtClean="0">
                      <a:solidFill>
                        <a:srgbClr val="FF0000"/>
                      </a:solidFill>
                      <a:latin typeface="Arial" pitchFamily="34" charset="0"/>
                    </a:rPr>
                    <a:t>w</a:t>
                  </a:r>
                  <a:endParaRPr kumimoji="0" lang="pl-PL" sz="14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184" name="Text Box 14"/>
              <p:cNvSpPr txBox="1">
                <a:spLocks noChangeArrowheads="1"/>
              </p:cNvSpPr>
              <p:nvPr/>
            </p:nvSpPr>
            <p:spPr bwMode="auto">
              <a:xfrm>
                <a:off x="363587" y="4197016"/>
                <a:ext cx="367108" cy="367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c)</a:t>
                </a:r>
                <a:endParaRPr kumimoji="0" lang="pl-PL" sz="18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200" name="AutoShape 5"/>
            <p:cNvSpPr>
              <a:spLocks noChangeShapeType="1"/>
            </p:cNvSpPr>
            <p:nvPr/>
          </p:nvSpPr>
          <p:spPr bwMode="auto">
            <a:xfrm flipV="1">
              <a:off x="2703045" y="5915774"/>
              <a:ext cx="0" cy="257833"/>
            </a:xfrm>
            <a:prstGeom prst="straightConnector1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cxnSp>
          <p:nvCxnSpPr>
            <p:cNvPr id="204" name="Łącznik prosty 203"/>
            <p:cNvCxnSpPr/>
            <p:nvPr/>
          </p:nvCxnSpPr>
          <p:spPr>
            <a:xfrm rot="10800000">
              <a:off x="806117" y="3922294"/>
              <a:ext cx="1900989" cy="1588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AutoShape 5"/>
            <p:cNvSpPr>
              <a:spLocks noChangeShapeType="1"/>
            </p:cNvSpPr>
            <p:nvPr/>
          </p:nvSpPr>
          <p:spPr bwMode="auto">
            <a:xfrm rot="16200000" flipV="1">
              <a:off x="1820728" y="3794205"/>
              <a:ext cx="0" cy="257833"/>
            </a:xfrm>
            <a:prstGeom prst="straightConnector1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 type="triangle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/>
            </a:p>
          </p:txBody>
        </p:sp>
        <p:cxnSp>
          <p:nvCxnSpPr>
            <p:cNvPr id="202" name="Łącznik prosty 201"/>
            <p:cNvCxnSpPr/>
            <p:nvPr/>
          </p:nvCxnSpPr>
          <p:spPr>
            <a:xfrm rot="5400000">
              <a:off x="1534116" y="5107405"/>
              <a:ext cx="2346158" cy="1588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56</a:t>
            </a:fld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53143" y="195943"/>
            <a:ext cx="7406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6600CC"/>
                </a:solidFill>
              </a:rPr>
              <a:t>Łożyska   z  uszczelnieniami  wewnętrznymi</a:t>
            </a:r>
          </a:p>
          <a:p>
            <a:r>
              <a:rPr lang="pl-PL" sz="1800" dirty="0" smtClean="0"/>
              <a:t>(</a:t>
            </a:r>
            <a:r>
              <a:rPr lang="pl-PL" sz="2000" dirty="0" smtClean="0"/>
              <a:t>niektóre z rozwiązań konstrukcyjnych</a:t>
            </a:r>
            <a:r>
              <a:rPr lang="pl-PL" sz="1800" dirty="0" smtClean="0"/>
              <a:t>)</a:t>
            </a:r>
          </a:p>
        </p:txBody>
      </p:sp>
      <p:grpSp>
        <p:nvGrpSpPr>
          <p:cNvPr id="11" name="Grupa 10"/>
          <p:cNvGrpSpPr/>
          <p:nvPr/>
        </p:nvGrpSpPr>
        <p:grpSpPr>
          <a:xfrm>
            <a:off x="653143" y="1475791"/>
            <a:ext cx="3370217" cy="3806068"/>
            <a:chOff x="653143" y="1475791"/>
            <a:chExt cx="3370217" cy="3806068"/>
          </a:xfrm>
        </p:grpSpPr>
        <p:pic>
          <p:nvPicPr>
            <p:cNvPr id="325634" name="Picture 2" descr="http://www.skf.com/binary/150-141969/1001%25200027c_tcm_12-14196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9529" y="1475791"/>
              <a:ext cx="1059841" cy="2874146"/>
            </a:xfrm>
            <a:prstGeom prst="rect">
              <a:avLst/>
            </a:prstGeom>
            <a:noFill/>
          </p:spPr>
        </p:pic>
        <p:pic>
          <p:nvPicPr>
            <p:cNvPr id="325636" name="Picture 4" descr="http://www.skf.com/binary/150-141970/1001%25200027d_tcm_12-14197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42347" y="1515297"/>
              <a:ext cx="1015452" cy="2690948"/>
            </a:xfrm>
            <a:prstGeom prst="rect">
              <a:avLst/>
            </a:prstGeom>
            <a:noFill/>
          </p:spPr>
        </p:pic>
        <p:sp>
          <p:nvSpPr>
            <p:cNvPr id="7" name="pole tekstowe 6"/>
            <p:cNvSpPr txBox="1"/>
            <p:nvPr/>
          </p:nvSpPr>
          <p:spPr>
            <a:xfrm>
              <a:off x="653143" y="4820194"/>
              <a:ext cx="33702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uszczelnienie stykowe</a:t>
              </a:r>
              <a:endParaRPr lang="pl-PL" dirty="0"/>
            </a:p>
          </p:txBody>
        </p:sp>
      </p:grpSp>
      <p:grpSp>
        <p:nvGrpSpPr>
          <p:cNvPr id="10" name="Grupa 9"/>
          <p:cNvGrpSpPr/>
          <p:nvPr/>
        </p:nvGrpSpPr>
        <p:grpSpPr>
          <a:xfrm>
            <a:off x="5181597" y="1433172"/>
            <a:ext cx="3370217" cy="3883521"/>
            <a:chOff x="5181597" y="1433172"/>
            <a:chExt cx="3370217" cy="3883521"/>
          </a:xfrm>
        </p:grpSpPr>
        <p:pic>
          <p:nvPicPr>
            <p:cNvPr id="325638" name="Picture 6" descr="http://www.skf.com/binary/150-137630/1001%25200025_tcm_12-13763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22424" y="1433172"/>
              <a:ext cx="1084215" cy="3085845"/>
            </a:xfrm>
            <a:prstGeom prst="rect">
              <a:avLst/>
            </a:prstGeom>
            <a:noFill/>
          </p:spPr>
        </p:pic>
        <p:sp>
          <p:nvSpPr>
            <p:cNvPr id="8" name="pole tekstowe 7"/>
            <p:cNvSpPr txBox="1"/>
            <p:nvPr/>
          </p:nvSpPr>
          <p:spPr>
            <a:xfrm>
              <a:off x="5181597" y="4855028"/>
              <a:ext cx="33702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uszczelnienie bezstykowe</a:t>
              </a:r>
              <a:endParaRPr lang="pl-PL" dirty="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6565460" y="4246459"/>
              <a:ext cx="692331" cy="378823"/>
            </a:xfrm>
            <a:prstGeom prst="rect">
              <a:avLst/>
            </a:prstGeom>
            <a:blipFill>
              <a:blip r:embed="rId5">
                <a:lum bright="-3000"/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2" name="Prostokąt 11"/>
          <p:cNvSpPr/>
          <p:nvPr/>
        </p:nvSpPr>
        <p:spPr>
          <a:xfrm>
            <a:off x="1952600" y="5520263"/>
            <a:ext cx="4903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u="sng" dirty="0" smtClean="0">
                <a:solidFill>
                  <a:srgbClr val="6600CC"/>
                </a:solidFill>
              </a:rPr>
              <a:t>Duże wartości </a:t>
            </a:r>
            <a:r>
              <a:rPr lang="pl-PL" u="sng" dirty="0" err="1" smtClean="0">
                <a:solidFill>
                  <a:srgbClr val="6600CC"/>
                </a:solidFill>
              </a:rPr>
              <a:t>wsp</a:t>
            </a:r>
            <a:r>
              <a:rPr lang="pl-PL" u="sng" dirty="0" smtClean="0">
                <a:solidFill>
                  <a:srgbClr val="6600CC"/>
                </a:solidFill>
              </a:rPr>
              <a:t>. czystości oleju </a:t>
            </a:r>
            <a:r>
              <a:rPr lang="el-GR" u="sng" dirty="0" smtClean="0">
                <a:solidFill>
                  <a:srgbClr val="6600CC"/>
                </a:solidFill>
              </a:rPr>
              <a:t>η</a:t>
            </a:r>
            <a:r>
              <a:rPr lang="pl-PL" u="sng" baseline="-25000" dirty="0" smtClean="0">
                <a:solidFill>
                  <a:srgbClr val="6600CC"/>
                </a:solidFill>
              </a:rPr>
              <a:t>c</a:t>
            </a:r>
            <a:r>
              <a:rPr lang="pl-PL" u="sng" dirty="0" smtClean="0">
                <a:solidFill>
                  <a:srgbClr val="6600CC"/>
                </a:solidFill>
              </a:rPr>
              <a:t> </a:t>
            </a:r>
            <a:endParaRPr lang="pl-PL" u="sng" dirty="0">
              <a:solidFill>
                <a:srgbClr val="6600CC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57</a:t>
            </a:fld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41530" y="143635"/>
            <a:ext cx="8160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i="1" dirty="0" smtClean="0"/>
              <a:t>a</a:t>
            </a:r>
            <a:r>
              <a:rPr lang="pl-PL" sz="2200" i="1" baseline="-25000" dirty="0" smtClean="0"/>
              <a:t>w</a:t>
            </a:r>
            <a:r>
              <a:rPr lang="pl-PL" sz="2200" i="1" dirty="0" smtClean="0"/>
              <a:t> = </a:t>
            </a:r>
            <a:r>
              <a:rPr lang="pl-PL" sz="2200" dirty="0" smtClean="0"/>
              <a:t>0,1 ÷ 50     </a:t>
            </a:r>
            <a:r>
              <a:rPr lang="pl-PL" sz="2200" i="1" dirty="0" smtClean="0">
                <a:solidFill>
                  <a:srgbClr val="6600CC"/>
                </a:solidFill>
              </a:rPr>
              <a:t>współczynnik warunków pracy </a:t>
            </a:r>
            <a:r>
              <a:rPr lang="pl-PL" sz="2200" dirty="0" smtClean="0"/>
              <a:t>(temperatura, lepkość i czystość smaru, obciążenie itd.) </a:t>
            </a:r>
            <a:endParaRPr lang="pl-PL" sz="2200" i="1" dirty="0"/>
          </a:p>
        </p:txBody>
      </p:sp>
      <p:grpSp>
        <p:nvGrpSpPr>
          <p:cNvPr id="28" name="Grupa 27"/>
          <p:cNvGrpSpPr/>
          <p:nvPr/>
        </p:nvGrpSpPr>
        <p:grpSpPr>
          <a:xfrm>
            <a:off x="808931" y="1104481"/>
            <a:ext cx="8152203" cy="3854872"/>
            <a:chOff x="808931" y="1104481"/>
            <a:chExt cx="8152203" cy="3854872"/>
          </a:xfrm>
        </p:grpSpPr>
        <p:grpSp>
          <p:nvGrpSpPr>
            <p:cNvPr id="2" name="Grupa 7"/>
            <p:cNvGrpSpPr/>
            <p:nvPr/>
          </p:nvGrpSpPr>
          <p:grpSpPr>
            <a:xfrm>
              <a:off x="808931" y="1104481"/>
              <a:ext cx="8152203" cy="3597968"/>
              <a:chOff x="691364" y="163945"/>
              <a:chExt cx="8152203" cy="3597968"/>
            </a:xfrm>
          </p:grpSpPr>
          <p:cxnSp>
            <p:nvCxnSpPr>
              <p:cNvPr id="10" name="Łącznik prosty ze strzałką 9"/>
              <p:cNvCxnSpPr/>
              <p:nvPr/>
            </p:nvCxnSpPr>
            <p:spPr>
              <a:xfrm flipV="1">
                <a:off x="1371600" y="404949"/>
                <a:ext cx="0" cy="3004457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Łącznik prosty ze strzałką 10"/>
              <p:cNvCxnSpPr/>
              <p:nvPr/>
            </p:nvCxnSpPr>
            <p:spPr>
              <a:xfrm>
                <a:off x="1280159" y="3278776"/>
                <a:ext cx="6492241" cy="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Dowolny kształt 11"/>
              <p:cNvSpPr/>
              <p:nvPr/>
            </p:nvSpPr>
            <p:spPr>
              <a:xfrm>
                <a:off x="1371600" y="718458"/>
                <a:ext cx="4454434" cy="1515291"/>
              </a:xfrm>
              <a:custGeom>
                <a:avLst/>
                <a:gdLst>
                  <a:gd name="connsiteX0" fmla="*/ 0 w 4454434"/>
                  <a:gd name="connsiteY0" fmla="*/ 6531 h 1495696"/>
                  <a:gd name="connsiteX1" fmla="*/ 117566 w 4454434"/>
                  <a:gd name="connsiteY1" fmla="*/ 6531 h 1495696"/>
                  <a:gd name="connsiteX2" fmla="*/ 431074 w 4454434"/>
                  <a:gd name="connsiteY2" fmla="*/ 6531 h 1495696"/>
                  <a:gd name="connsiteX3" fmla="*/ 783771 w 4454434"/>
                  <a:gd name="connsiteY3" fmla="*/ 45719 h 1495696"/>
                  <a:gd name="connsiteX4" fmla="*/ 1254034 w 4454434"/>
                  <a:gd name="connsiteY4" fmla="*/ 150222 h 1495696"/>
                  <a:gd name="connsiteX5" fmla="*/ 1867989 w 4454434"/>
                  <a:gd name="connsiteY5" fmla="*/ 372291 h 1495696"/>
                  <a:gd name="connsiteX6" fmla="*/ 2481943 w 4454434"/>
                  <a:gd name="connsiteY6" fmla="*/ 685799 h 1495696"/>
                  <a:gd name="connsiteX7" fmla="*/ 2860766 w 4454434"/>
                  <a:gd name="connsiteY7" fmla="*/ 868679 h 1495696"/>
                  <a:gd name="connsiteX8" fmla="*/ 3474720 w 4454434"/>
                  <a:gd name="connsiteY8" fmla="*/ 1142999 h 1495696"/>
                  <a:gd name="connsiteX9" fmla="*/ 4454434 w 4454434"/>
                  <a:gd name="connsiteY9" fmla="*/ 1495696 h 1495696"/>
                  <a:gd name="connsiteX10" fmla="*/ 4454434 w 4454434"/>
                  <a:gd name="connsiteY10" fmla="*/ 1495696 h 1495696"/>
                  <a:gd name="connsiteX0" fmla="*/ 0 w 4454434"/>
                  <a:gd name="connsiteY0" fmla="*/ 30479 h 1519644"/>
                  <a:gd name="connsiteX1" fmla="*/ 117566 w 4454434"/>
                  <a:gd name="connsiteY1" fmla="*/ 30479 h 1519644"/>
                  <a:gd name="connsiteX2" fmla="*/ 431074 w 4454434"/>
                  <a:gd name="connsiteY2" fmla="*/ 30479 h 1519644"/>
                  <a:gd name="connsiteX3" fmla="*/ 770708 w 4454434"/>
                  <a:gd name="connsiteY3" fmla="*/ 23948 h 1519644"/>
                  <a:gd name="connsiteX4" fmla="*/ 1254034 w 4454434"/>
                  <a:gd name="connsiteY4" fmla="*/ 174170 h 1519644"/>
                  <a:gd name="connsiteX5" fmla="*/ 1867989 w 4454434"/>
                  <a:gd name="connsiteY5" fmla="*/ 396239 h 1519644"/>
                  <a:gd name="connsiteX6" fmla="*/ 2481943 w 4454434"/>
                  <a:gd name="connsiteY6" fmla="*/ 709747 h 1519644"/>
                  <a:gd name="connsiteX7" fmla="*/ 2860766 w 4454434"/>
                  <a:gd name="connsiteY7" fmla="*/ 892627 h 1519644"/>
                  <a:gd name="connsiteX8" fmla="*/ 3474720 w 4454434"/>
                  <a:gd name="connsiteY8" fmla="*/ 1166947 h 1519644"/>
                  <a:gd name="connsiteX9" fmla="*/ 4454434 w 4454434"/>
                  <a:gd name="connsiteY9" fmla="*/ 1519644 h 1519644"/>
                  <a:gd name="connsiteX10" fmla="*/ 4454434 w 4454434"/>
                  <a:gd name="connsiteY10" fmla="*/ 1519644 h 1519644"/>
                  <a:gd name="connsiteX0" fmla="*/ 0 w 4454434"/>
                  <a:gd name="connsiteY0" fmla="*/ 54427 h 1543592"/>
                  <a:gd name="connsiteX1" fmla="*/ 117566 w 4454434"/>
                  <a:gd name="connsiteY1" fmla="*/ 54427 h 1543592"/>
                  <a:gd name="connsiteX2" fmla="*/ 431074 w 4454434"/>
                  <a:gd name="connsiteY2" fmla="*/ 54427 h 1543592"/>
                  <a:gd name="connsiteX3" fmla="*/ 770708 w 4454434"/>
                  <a:gd name="connsiteY3" fmla="*/ 23948 h 1543592"/>
                  <a:gd name="connsiteX4" fmla="*/ 1254034 w 4454434"/>
                  <a:gd name="connsiteY4" fmla="*/ 198118 h 1543592"/>
                  <a:gd name="connsiteX5" fmla="*/ 1867989 w 4454434"/>
                  <a:gd name="connsiteY5" fmla="*/ 420187 h 1543592"/>
                  <a:gd name="connsiteX6" fmla="*/ 2481943 w 4454434"/>
                  <a:gd name="connsiteY6" fmla="*/ 733695 h 1543592"/>
                  <a:gd name="connsiteX7" fmla="*/ 2860766 w 4454434"/>
                  <a:gd name="connsiteY7" fmla="*/ 916575 h 1543592"/>
                  <a:gd name="connsiteX8" fmla="*/ 3474720 w 4454434"/>
                  <a:gd name="connsiteY8" fmla="*/ 1190895 h 1543592"/>
                  <a:gd name="connsiteX9" fmla="*/ 4454434 w 4454434"/>
                  <a:gd name="connsiteY9" fmla="*/ 1543592 h 1543592"/>
                  <a:gd name="connsiteX10" fmla="*/ 4454434 w 4454434"/>
                  <a:gd name="connsiteY10" fmla="*/ 1543592 h 1543592"/>
                  <a:gd name="connsiteX0" fmla="*/ 0 w 4454434"/>
                  <a:gd name="connsiteY0" fmla="*/ 0 h 1489165"/>
                  <a:gd name="connsiteX1" fmla="*/ 117566 w 4454434"/>
                  <a:gd name="connsiteY1" fmla="*/ 0 h 1489165"/>
                  <a:gd name="connsiteX2" fmla="*/ 431074 w 4454434"/>
                  <a:gd name="connsiteY2" fmla="*/ 0 h 1489165"/>
                  <a:gd name="connsiteX3" fmla="*/ 1254034 w 4454434"/>
                  <a:gd name="connsiteY3" fmla="*/ 143691 h 1489165"/>
                  <a:gd name="connsiteX4" fmla="*/ 1867989 w 4454434"/>
                  <a:gd name="connsiteY4" fmla="*/ 365760 h 1489165"/>
                  <a:gd name="connsiteX5" fmla="*/ 2481943 w 4454434"/>
                  <a:gd name="connsiteY5" fmla="*/ 679268 h 1489165"/>
                  <a:gd name="connsiteX6" fmla="*/ 2860766 w 4454434"/>
                  <a:gd name="connsiteY6" fmla="*/ 862148 h 1489165"/>
                  <a:gd name="connsiteX7" fmla="*/ 3474720 w 4454434"/>
                  <a:gd name="connsiteY7" fmla="*/ 1136468 h 1489165"/>
                  <a:gd name="connsiteX8" fmla="*/ 4454434 w 4454434"/>
                  <a:gd name="connsiteY8" fmla="*/ 1489165 h 1489165"/>
                  <a:gd name="connsiteX9" fmla="*/ 4454434 w 4454434"/>
                  <a:gd name="connsiteY9" fmla="*/ 1489165 h 1489165"/>
                  <a:gd name="connsiteX0" fmla="*/ 0 w 4454434"/>
                  <a:gd name="connsiteY0" fmla="*/ 0 h 1489165"/>
                  <a:gd name="connsiteX1" fmla="*/ 117566 w 4454434"/>
                  <a:gd name="connsiteY1" fmla="*/ 0 h 1489165"/>
                  <a:gd name="connsiteX2" fmla="*/ 431074 w 4454434"/>
                  <a:gd name="connsiteY2" fmla="*/ 0 h 1489165"/>
                  <a:gd name="connsiteX3" fmla="*/ 1149531 w 4454434"/>
                  <a:gd name="connsiteY3" fmla="*/ 156754 h 1489165"/>
                  <a:gd name="connsiteX4" fmla="*/ 1867989 w 4454434"/>
                  <a:gd name="connsiteY4" fmla="*/ 365760 h 1489165"/>
                  <a:gd name="connsiteX5" fmla="*/ 2481943 w 4454434"/>
                  <a:gd name="connsiteY5" fmla="*/ 679268 h 1489165"/>
                  <a:gd name="connsiteX6" fmla="*/ 2860766 w 4454434"/>
                  <a:gd name="connsiteY6" fmla="*/ 862148 h 1489165"/>
                  <a:gd name="connsiteX7" fmla="*/ 3474720 w 4454434"/>
                  <a:gd name="connsiteY7" fmla="*/ 1136468 h 1489165"/>
                  <a:gd name="connsiteX8" fmla="*/ 4454434 w 4454434"/>
                  <a:gd name="connsiteY8" fmla="*/ 1489165 h 1489165"/>
                  <a:gd name="connsiteX9" fmla="*/ 4454434 w 4454434"/>
                  <a:gd name="connsiteY9" fmla="*/ 1489165 h 1489165"/>
                  <a:gd name="connsiteX0" fmla="*/ 0 w 4454434"/>
                  <a:gd name="connsiteY0" fmla="*/ 0 h 1489165"/>
                  <a:gd name="connsiteX1" fmla="*/ 117566 w 4454434"/>
                  <a:gd name="connsiteY1" fmla="*/ 0 h 1489165"/>
                  <a:gd name="connsiteX2" fmla="*/ 431074 w 4454434"/>
                  <a:gd name="connsiteY2" fmla="*/ 0 h 1489165"/>
                  <a:gd name="connsiteX3" fmla="*/ 1149531 w 4454434"/>
                  <a:gd name="connsiteY3" fmla="*/ 156754 h 1489165"/>
                  <a:gd name="connsiteX4" fmla="*/ 1867989 w 4454434"/>
                  <a:gd name="connsiteY4" fmla="*/ 365760 h 1489165"/>
                  <a:gd name="connsiteX5" fmla="*/ 2481943 w 4454434"/>
                  <a:gd name="connsiteY5" fmla="*/ 679268 h 1489165"/>
                  <a:gd name="connsiteX6" fmla="*/ 2860766 w 4454434"/>
                  <a:gd name="connsiteY6" fmla="*/ 862148 h 1489165"/>
                  <a:gd name="connsiteX7" fmla="*/ 3474720 w 4454434"/>
                  <a:gd name="connsiteY7" fmla="*/ 1136468 h 1489165"/>
                  <a:gd name="connsiteX8" fmla="*/ 4454434 w 4454434"/>
                  <a:gd name="connsiteY8" fmla="*/ 1489165 h 1489165"/>
                  <a:gd name="connsiteX9" fmla="*/ 4454434 w 4454434"/>
                  <a:gd name="connsiteY9" fmla="*/ 1489165 h 1489165"/>
                  <a:gd name="connsiteX0" fmla="*/ 0 w 4454434"/>
                  <a:gd name="connsiteY0" fmla="*/ 0 h 1489165"/>
                  <a:gd name="connsiteX1" fmla="*/ 117566 w 4454434"/>
                  <a:gd name="connsiteY1" fmla="*/ 0 h 1489165"/>
                  <a:gd name="connsiteX2" fmla="*/ 431074 w 4454434"/>
                  <a:gd name="connsiteY2" fmla="*/ 0 h 1489165"/>
                  <a:gd name="connsiteX3" fmla="*/ 1254034 w 4454434"/>
                  <a:gd name="connsiteY3" fmla="*/ 156754 h 1489165"/>
                  <a:gd name="connsiteX4" fmla="*/ 1867989 w 4454434"/>
                  <a:gd name="connsiteY4" fmla="*/ 365760 h 1489165"/>
                  <a:gd name="connsiteX5" fmla="*/ 2481943 w 4454434"/>
                  <a:gd name="connsiteY5" fmla="*/ 679268 h 1489165"/>
                  <a:gd name="connsiteX6" fmla="*/ 2860766 w 4454434"/>
                  <a:gd name="connsiteY6" fmla="*/ 862148 h 1489165"/>
                  <a:gd name="connsiteX7" fmla="*/ 3474720 w 4454434"/>
                  <a:gd name="connsiteY7" fmla="*/ 1136468 h 1489165"/>
                  <a:gd name="connsiteX8" fmla="*/ 4454434 w 4454434"/>
                  <a:gd name="connsiteY8" fmla="*/ 1489165 h 1489165"/>
                  <a:gd name="connsiteX9" fmla="*/ 4454434 w 4454434"/>
                  <a:gd name="connsiteY9" fmla="*/ 1489165 h 1489165"/>
                  <a:gd name="connsiteX0" fmla="*/ 0 w 4454434"/>
                  <a:gd name="connsiteY0" fmla="*/ 0 h 1489165"/>
                  <a:gd name="connsiteX1" fmla="*/ 117566 w 4454434"/>
                  <a:gd name="connsiteY1" fmla="*/ 0 h 1489165"/>
                  <a:gd name="connsiteX2" fmla="*/ 431074 w 4454434"/>
                  <a:gd name="connsiteY2" fmla="*/ 0 h 1489165"/>
                  <a:gd name="connsiteX3" fmla="*/ 1319349 w 4454434"/>
                  <a:gd name="connsiteY3" fmla="*/ 156754 h 1489165"/>
                  <a:gd name="connsiteX4" fmla="*/ 1867989 w 4454434"/>
                  <a:gd name="connsiteY4" fmla="*/ 365760 h 1489165"/>
                  <a:gd name="connsiteX5" fmla="*/ 2481943 w 4454434"/>
                  <a:gd name="connsiteY5" fmla="*/ 679268 h 1489165"/>
                  <a:gd name="connsiteX6" fmla="*/ 2860766 w 4454434"/>
                  <a:gd name="connsiteY6" fmla="*/ 862148 h 1489165"/>
                  <a:gd name="connsiteX7" fmla="*/ 3474720 w 4454434"/>
                  <a:gd name="connsiteY7" fmla="*/ 1136468 h 1489165"/>
                  <a:gd name="connsiteX8" fmla="*/ 4454434 w 4454434"/>
                  <a:gd name="connsiteY8" fmla="*/ 1489165 h 1489165"/>
                  <a:gd name="connsiteX9" fmla="*/ 4454434 w 4454434"/>
                  <a:gd name="connsiteY9" fmla="*/ 1489165 h 1489165"/>
                  <a:gd name="connsiteX0" fmla="*/ 0 w 4454434"/>
                  <a:gd name="connsiteY0" fmla="*/ 0 h 1489165"/>
                  <a:gd name="connsiteX1" fmla="*/ 0 w 4454434"/>
                  <a:gd name="connsiteY1" fmla="*/ 0 h 1489165"/>
                  <a:gd name="connsiteX2" fmla="*/ 117566 w 4454434"/>
                  <a:gd name="connsiteY2" fmla="*/ 0 h 1489165"/>
                  <a:gd name="connsiteX3" fmla="*/ 431074 w 4454434"/>
                  <a:gd name="connsiteY3" fmla="*/ 0 h 1489165"/>
                  <a:gd name="connsiteX4" fmla="*/ 1319349 w 4454434"/>
                  <a:gd name="connsiteY4" fmla="*/ 156754 h 1489165"/>
                  <a:gd name="connsiteX5" fmla="*/ 1867989 w 4454434"/>
                  <a:gd name="connsiteY5" fmla="*/ 365760 h 1489165"/>
                  <a:gd name="connsiteX6" fmla="*/ 2481943 w 4454434"/>
                  <a:gd name="connsiteY6" fmla="*/ 679268 h 1489165"/>
                  <a:gd name="connsiteX7" fmla="*/ 2860766 w 4454434"/>
                  <a:gd name="connsiteY7" fmla="*/ 862148 h 1489165"/>
                  <a:gd name="connsiteX8" fmla="*/ 3474720 w 4454434"/>
                  <a:gd name="connsiteY8" fmla="*/ 1136468 h 1489165"/>
                  <a:gd name="connsiteX9" fmla="*/ 4454434 w 4454434"/>
                  <a:gd name="connsiteY9" fmla="*/ 1489165 h 1489165"/>
                  <a:gd name="connsiteX10" fmla="*/ 4454434 w 4454434"/>
                  <a:gd name="connsiteY10" fmla="*/ 1489165 h 1489165"/>
                  <a:gd name="connsiteX0" fmla="*/ 0 w 4454434"/>
                  <a:gd name="connsiteY0" fmla="*/ 0 h 1489165"/>
                  <a:gd name="connsiteX1" fmla="*/ 0 w 4454434"/>
                  <a:gd name="connsiteY1" fmla="*/ 0 h 1489165"/>
                  <a:gd name="connsiteX2" fmla="*/ 117566 w 4454434"/>
                  <a:gd name="connsiteY2" fmla="*/ 0 h 1489165"/>
                  <a:gd name="connsiteX3" fmla="*/ 431074 w 4454434"/>
                  <a:gd name="connsiteY3" fmla="*/ 0 h 1489165"/>
                  <a:gd name="connsiteX4" fmla="*/ 1319349 w 4454434"/>
                  <a:gd name="connsiteY4" fmla="*/ 156754 h 1489165"/>
                  <a:gd name="connsiteX5" fmla="*/ 1867989 w 4454434"/>
                  <a:gd name="connsiteY5" fmla="*/ 365760 h 1489165"/>
                  <a:gd name="connsiteX6" fmla="*/ 2481943 w 4454434"/>
                  <a:gd name="connsiteY6" fmla="*/ 679268 h 1489165"/>
                  <a:gd name="connsiteX7" fmla="*/ 2860766 w 4454434"/>
                  <a:gd name="connsiteY7" fmla="*/ 862148 h 1489165"/>
                  <a:gd name="connsiteX8" fmla="*/ 3474720 w 4454434"/>
                  <a:gd name="connsiteY8" fmla="*/ 1136468 h 1489165"/>
                  <a:gd name="connsiteX9" fmla="*/ 4454434 w 4454434"/>
                  <a:gd name="connsiteY9" fmla="*/ 1489165 h 1489165"/>
                  <a:gd name="connsiteX10" fmla="*/ 4454434 w 4454434"/>
                  <a:gd name="connsiteY10" fmla="*/ 1489165 h 1489165"/>
                  <a:gd name="connsiteX0" fmla="*/ 0 w 4454434"/>
                  <a:gd name="connsiteY0" fmla="*/ 0 h 1489165"/>
                  <a:gd name="connsiteX1" fmla="*/ 0 w 4454434"/>
                  <a:gd name="connsiteY1" fmla="*/ 0 h 1489165"/>
                  <a:gd name="connsiteX2" fmla="*/ 209006 w 4454434"/>
                  <a:gd name="connsiteY2" fmla="*/ 0 h 1489165"/>
                  <a:gd name="connsiteX3" fmla="*/ 431074 w 4454434"/>
                  <a:gd name="connsiteY3" fmla="*/ 0 h 1489165"/>
                  <a:gd name="connsiteX4" fmla="*/ 1319349 w 4454434"/>
                  <a:gd name="connsiteY4" fmla="*/ 156754 h 1489165"/>
                  <a:gd name="connsiteX5" fmla="*/ 1867989 w 4454434"/>
                  <a:gd name="connsiteY5" fmla="*/ 365760 h 1489165"/>
                  <a:gd name="connsiteX6" fmla="*/ 2481943 w 4454434"/>
                  <a:gd name="connsiteY6" fmla="*/ 679268 h 1489165"/>
                  <a:gd name="connsiteX7" fmla="*/ 2860766 w 4454434"/>
                  <a:gd name="connsiteY7" fmla="*/ 862148 h 1489165"/>
                  <a:gd name="connsiteX8" fmla="*/ 3474720 w 4454434"/>
                  <a:gd name="connsiteY8" fmla="*/ 1136468 h 1489165"/>
                  <a:gd name="connsiteX9" fmla="*/ 4454434 w 4454434"/>
                  <a:gd name="connsiteY9" fmla="*/ 1489165 h 1489165"/>
                  <a:gd name="connsiteX10" fmla="*/ 4454434 w 4454434"/>
                  <a:gd name="connsiteY10" fmla="*/ 1489165 h 1489165"/>
                  <a:gd name="connsiteX0" fmla="*/ 0 w 4454434"/>
                  <a:gd name="connsiteY0" fmla="*/ 26126 h 1515291"/>
                  <a:gd name="connsiteX1" fmla="*/ 0 w 4454434"/>
                  <a:gd name="connsiteY1" fmla="*/ 26126 h 1515291"/>
                  <a:gd name="connsiteX2" fmla="*/ 209006 w 4454434"/>
                  <a:gd name="connsiteY2" fmla="*/ 26126 h 1515291"/>
                  <a:gd name="connsiteX3" fmla="*/ 431074 w 4454434"/>
                  <a:gd name="connsiteY3" fmla="*/ 26126 h 1515291"/>
                  <a:gd name="connsiteX4" fmla="*/ 1319349 w 4454434"/>
                  <a:gd name="connsiteY4" fmla="*/ 182880 h 1515291"/>
                  <a:gd name="connsiteX5" fmla="*/ 1867989 w 4454434"/>
                  <a:gd name="connsiteY5" fmla="*/ 391886 h 1515291"/>
                  <a:gd name="connsiteX6" fmla="*/ 2481943 w 4454434"/>
                  <a:gd name="connsiteY6" fmla="*/ 705394 h 1515291"/>
                  <a:gd name="connsiteX7" fmla="*/ 2860766 w 4454434"/>
                  <a:gd name="connsiteY7" fmla="*/ 888274 h 1515291"/>
                  <a:gd name="connsiteX8" fmla="*/ 3474720 w 4454434"/>
                  <a:gd name="connsiteY8" fmla="*/ 1162594 h 1515291"/>
                  <a:gd name="connsiteX9" fmla="*/ 4454434 w 4454434"/>
                  <a:gd name="connsiteY9" fmla="*/ 1515291 h 1515291"/>
                  <a:gd name="connsiteX10" fmla="*/ 4454434 w 4454434"/>
                  <a:gd name="connsiteY10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209006 w 4454434"/>
                  <a:gd name="connsiteY2" fmla="*/ 26126 h 1515291"/>
                  <a:gd name="connsiteX3" fmla="*/ 431074 w 4454434"/>
                  <a:gd name="connsiteY3" fmla="*/ 26126 h 1515291"/>
                  <a:gd name="connsiteX4" fmla="*/ 1319349 w 4454434"/>
                  <a:gd name="connsiteY4" fmla="*/ 182880 h 1515291"/>
                  <a:gd name="connsiteX5" fmla="*/ 1867989 w 4454434"/>
                  <a:gd name="connsiteY5" fmla="*/ 391886 h 1515291"/>
                  <a:gd name="connsiteX6" fmla="*/ 2481943 w 4454434"/>
                  <a:gd name="connsiteY6" fmla="*/ 705394 h 1515291"/>
                  <a:gd name="connsiteX7" fmla="*/ 2860766 w 4454434"/>
                  <a:gd name="connsiteY7" fmla="*/ 888274 h 1515291"/>
                  <a:gd name="connsiteX8" fmla="*/ 3474720 w 4454434"/>
                  <a:gd name="connsiteY8" fmla="*/ 1162594 h 1515291"/>
                  <a:gd name="connsiteX9" fmla="*/ 4454434 w 4454434"/>
                  <a:gd name="connsiteY9" fmla="*/ 1515291 h 1515291"/>
                  <a:gd name="connsiteX10" fmla="*/ 4454434 w 4454434"/>
                  <a:gd name="connsiteY10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69818 w 4454434"/>
                  <a:gd name="connsiteY2" fmla="*/ 0 h 1515291"/>
                  <a:gd name="connsiteX3" fmla="*/ 431074 w 4454434"/>
                  <a:gd name="connsiteY3" fmla="*/ 26126 h 1515291"/>
                  <a:gd name="connsiteX4" fmla="*/ 1319349 w 4454434"/>
                  <a:gd name="connsiteY4" fmla="*/ 182880 h 1515291"/>
                  <a:gd name="connsiteX5" fmla="*/ 1867989 w 4454434"/>
                  <a:gd name="connsiteY5" fmla="*/ 391886 h 1515291"/>
                  <a:gd name="connsiteX6" fmla="*/ 2481943 w 4454434"/>
                  <a:gd name="connsiteY6" fmla="*/ 705394 h 1515291"/>
                  <a:gd name="connsiteX7" fmla="*/ 2860766 w 4454434"/>
                  <a:gd name="connsiteY7" fmla="*/ 888274 h 1515291"/>
                  <a:gd name="connsiteX8" fmla="*/ 3474720 w 4454434"/>
                  <a:gd name="connsiteY8" fmla="*/ 1162594 h 1515291"/>
                  <a:gd name="connsiteX9" fmla="*/ 4454434 w 4454434"/>
                  <a:gd name="connsiteY9" fmla="*/ 1515291 h 1515291"/>
                  <a:gd name="connsiteX10" fmla="*/ 4454434 w 4454434"/>
                  <a:gd name="connsiteY10" fmla="*/ 1515291 h 1515291"/>
                  <a:gd name="connsiteX0" fmla="*/ 0 w 4454434"/>
                  <a:gd name="connsiteY0" fmla="*/ 52252 h 1541417"/>
                  <a:gd name="connsiteX1" fmla="*/ 0 w 4454434"/>
                  <a:gd name="connsiteY1" fmla="*/ 26126 h 1541417"/>
                  <a:gd name="connsiteX2" fmla="*/ 169818 w 4454434"/>
                  <a:gd name="connsiteY2" fmla="*/ 26126 h 1541417"/>
                  <a:gd name="connsiteX3" fmla="*/ 195942 w 4454434"/>
                  <a:gd name="connsiteY3" fmla="*/ 26126 h 1541417"/>
                  <a:gd name="connsiteX4" fmla="*/ 1319349 w 4454434"/>
                  <a:gd name="connsiteY4" fmla="*/ 209006 h 1541417"/>
                  <a:gd name="connsiteX5" fmla="*/ 1867989 w 4454434"/>
                  <a:gd name="connsiteY5" fmla="*/ 418012 h 1541417"/>
                  <a:gd name="connsiteX6" fmla="*/ 2481943 w 4454434"/>
                  <a:gd name="connsiteY6" fmla="*/ 731520 h 1541417"/>
                  <a:gd name="connsiteX7" fmla="*/ 2860766 w 4454434"/>
                  <a:gd name="connsiteY7" fmla="*/ 914400 h 1541417"/>
                  <a:gd name="connsiteX8" fmla="*/ 3474720 w 4454434"/>
                  <a:gd name="connsiteY8" fmla="*/ 1188720 h 1541417"/>
                  <a:gd name="connsiteX9" fmla="*/ 4454434 w 4454434"/>
                  <a:gd name="connsiteY9" fmla="*/ 1541417 h 1541417"/>
                  <a:gd name="connsiteX10" fmla="*/ 4454434 w 4454434"/>
                  <a:gd name="connsiteY10" fmla="*/ 1541417 h 1541417"/>
                  <a:gd name="connsiteX0" fmla="*/ 0 w 4454434"/>
                  <a:gd name="connsiteY0" fmla="*/ 49570 h 1538735"/>
                  <a:gd name="connsiteX1" fmla="*/ 0 w 4454434"/>
                  <a:gd name="connsiteY1" fmla="*/ 23444 h 1538735"/>
                  <a:gd name="connsiteX2" fmla="*/ 169818 w 4454434"/>
                  <a:gd name="connsiteY2" fmla="*/ 23444 h 1538735"/>
                  <a:gd name="connsiteX3" fmla="*/ 195942 w 4454434"/>
                  <a:gd name="connsiteY3" fmla="*/ 23444 h 1538735"/>
                  <a:gd name="connsiteX4" fmla="*/ 1319349 w 4454434"/>
                  <a:gd name="connsiteY4" fmla="*/ 206324 h 1538735"/>
                  <a:gd name="connsiteX5" fmla="*/ 1867989 w 4454434"/>
                  <a:gd name="connsiteY5" fmla="*/ 415330 h 1538735"/>
                  <a:gd name="connsiteX6" fmla="*/ 2481943 w 4454434"/>
                  <a:gd name="connsiteY6" fmla="*/ 728838 h 1538735"/>
                  <a:gd name="connsiteX7" fmla="*/ 2860766 w 4454434"/>
                  <a:gd name="connsiteY7" fmla="*/ 911718 h 1538735"/>
                  <a:gd name="connsiteX8" fmla="*/ 3474720 w 4454434"/>
                  <a:gd name="connsiteY8" fmla="*/ 1186038 h 1538735"/>
                  <a:gd name="connsiteX9" fmla="*/ 4454434 w 4454434"/>
                  <a:gd name="connsiteY9" fmla="*/ 1538735 h 1538735"/>
                  <a:gd name="connsiteX10" fmla="*/ 4454434 w 4454434"/>
                  <a:gd name="connsiteY10" fmla="*/ 1538735 h 1538735"/>
                  <a:gd name="connsiteX0" fmla="*/ 0 w 4454434"/>
                  <a:gd name="connsiteY0" fmla="*/ 49570 h 1538735"/>
                  <a:gd name="connsiteX1" fmla="*/ 0 w 4454434"/>
                  <a:gd name="connsiteY1" fmla="*/ 23444 h 1538735"/>
                  <a:gd name="connsiteX2" fmla="*/ 169818 w 4454434"/>
                  <a:gd name="connsiteY2" fmla="*/ 23444 h 1538735"/>
                  <a:gd name="connsiteX3" fmla="*/ 195942 w 4454434"/>
                  <a:gd name="connsiteY3" fmla="*/ 23444 h 1538735"/>
                  <a:gd name="connsiteX4" fmla="*/ 1319349 w 4454434"/>
                  <a:gd name="connsiteY4" fmla="*/ 206324 h 1538735"/>
                  <a:gd name="connsiteX5" fmla="*/ 1867989 w 4454434"/>
                  <a:gd name="connsiteY5" fmla="*/ 415330 h 1538735"/>
                  <a:gd name="connsiteX6" fmla="*/ 2481943 w 4454434"/>
                  <a:gd name="connsiteY6" fmla="*/ 728838 h 1538735"/>
                  <a:gd name="connsiteX7" fmla="*/ 2860766 w 4454434"/>
                  <a:gd name="connsiteY7" fmla="*/ 911718 h 1538735"/>
                  <a:gd name="connsiteX8" fmla="*/ 3474720 w 4454434"/>
                  <a:gd name="connsiteY8" fmla="*/ 1186038 h 1538735"/>
                  <a:gd name="connsiteX9" fmla="*/ 4454434 w 4454434"/>
                  <a:gd name="connsiteY9" fmla="*/ 1538735 h 1538735"/>
                  <a:gd name="connsiteX10" fmla="*/ 4454434 w 4454434"/>
                  <a:gd name="connsiteY10" fmla="*/ 1538735 h 1538735"/>
                  <a:gd name="connsiteX0" fmla="*/ 0 w 4454434"/>
                  <a:gd name="connsiteY0" fmla="*/ 73014 h 1562179"/>
                  <a:gd name="connsiteX1" fmla="*/ 0 w 4454434"/>
                  <a:gd name="connsiteY1" fmla="*/ 46888 h 1562179"/>
                  <a:gd name="connsiteX2" fmla="*/ 169818 w 4454434"/>
                  <a:gd name="connsiteY2" fmla="*/ 46888 h 1562179"/>
                  <a:gd name="connsiteX3" fmla="*/ 313508 w 4454434"/>
                  <a:gd name="connsiteY3" fmla="*/ 23444 h 1562179"/>
                  <a:gd name="connsiteX4" fmla="*/ 1319349 w 4454434"/>
                  <a:gd name="connsiteY4" fmla="*/ 229768 h 1562179"/>
                  <a:gd name="connsiteX5" fmla="*/ 1867989 w 4454434"/>
                  <a:gd name="connsiteY5" fmla="*/ 438774 h 1562179"/>
                  <a:gd name="connsiteX6" fmla="*/ 2481943 w 4454434"/>
                  <a:gd name="connsiteY6" fmla="*/ 752282 h 1562179"/>
                  <a:gd name="connsiteX7" fmla="*/ 2860766 w 4454434"/>
                  <a:gd name="connsiteY7" fmla="*/ 935162 h 1562179"/>
                  <a:gd name="connsiteX8" fmla="*/ 3474720 w 4454434"/>
                  <a:gd name="connsiteY8" fmla="*/ 1209482 h 1562179"/>
                  <a:gd name="connsiteX9" fmla="*/ 4454434 w 4454434"/>
                  <a:gd name="connsiteY9" fmla="*/ 1562179 h 1562179"/>
                  <a:gd name="connsiteX10" fmla="*/ 4454434 w 4454434"/>
                  <a:gd name="connsiteY10" fmla="*/ 1562179 h 1562179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69818 w 4454434"/>
                  <a:gd name="connsiteY2" fmla="*/ 0 h 1515291"/>
                  <a:gd name="connsiteX3" fmla="*/ 522514 w 4454434"/>
                  <a:gd name="connsiteY3" fmla="*/ 114884 h 1515291"/>
                  <a:gd name="connsiteX4" fmla="*/ 1319349 w 4454434"/>
                  <a:gd name="connsiteY4" fmla="*/ 182880 h 1515291"/>
                  <a:gd name="connsiteX5" fmla="*/ 1867989 w 4454434"/>
                  <a:gd name="connsiteY5" fmla="*/ 391886 h 1515291"/>
                  <a:gd name="connsiteX6" fmla="*/ 2481943 w 4454434"/>
                  <a:gd name="connsiteY6" fmla="*/ 705394 h 1515291"/>
                  <a:gd name="connsiteX7" fmla="*/ 2860766 w 4454434"/>
                  <a:gd name="connsiteY7" fmla="*/ 888274 h 1515291"/>
                  <a:gd name="connsiteX8" fmla="*/ 3474720 w 4454434"/>
                  <a:gd name="connsiteY8" fmla="*/ 1162594 h 1515291"/>
                  <a:gd name="connsiteX9" fmla="*/ 4454434 w 4454434"/>
                  <a:gd name="connsiteY9" fmla="*/ 1515291 h 1515291"/>
                  <a:gd name="connsiteX10" fmla="*/ 4454434 w 4454434"/>
                  <a:gd name="connsiteY10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69818 w 4454434"/>
                  <a:gd name="connsiteY2" fmla="*/ 0 h 1515291"/>
                  <a:gd name="connsiteX3" fmla="*/ 1319349 w 4454434"/>
                  <a:gd name="connsiteY3" fmla="*/ 182880 h 1515291"/>
                  <a:gd name="connsiteX4" fmla="*/ 1867989 w 4454434"/>
                  <a:gd name="connsiteY4" fmla="*/ 391886 h 1515291"/>
                  <a:gd name="connsiteX5" fmla="*/ 2481943 w 4454434"/>
                  <a:gd name="connsiteY5" fmla="*/ 705394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300447 w 4454434"/>
                  <a:gd name="connsiteY2" fmla="*/ 0 h 1515291"/>
                  <a:gd name="connsiteX3" fmla="*/ 1319349 w 4454434"/>
                  <a:gd name="connsiteY3" fmla="*/ 182880 h 1515291"/>
                  <a:gd name="connsiteX4" fmla="*/ 1867989 w 4454434"/>
                  <a:gd name="connsiteY4" fmla="*/ 391886 h 1515291"/>
                  <a:gd name="connsiteX5" fmla="*/ 2481943 w 4454434"/>
                  <a:gd name="connsiteY5" fmla="*/ 705394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319349 w 4454434"/>
                  <a:gd name="connsiteY2" fmla="*/ 182880 h 1515291"/>
                  <a:gd name="connsiteX3" fmla="*/ 1867989 w 4454434"/>
                  <a:gd name="connsiteY3" fmla="*/ 391886 h 1515291"/>
                  <a:gd name="connsiteX4" fmla="*/ 2481943 w 4454434"/>
                  <a:gd name="connsiteY4" fmla="*/ 705394 h 1515291"/>
                  <a:gd name="connsiteX5" fmla="*/ 2860766 w 4454434"/>
                  <a:gd name="connsiteY5" fmla="*/ 888274 h 1515291"/>
                  <a:gd name="connsiteX6" fmla="*/ 3474720 w 4454434"/>
                  <a:gd name="connsiteY6" fmla="*/ 1162594 h 1515291"/>
                  <a:gd name="connsiteX7" fmla="*/ 4454434 w 4454434"/>
                  <a:gd name="connsiteY7" fmla="*/ 1515291 h 1515291"/>
                  <a:gd name="connsiteX8" fmla="*/ 4454434 w 4454434"/>
                  <a:gd name="connsiteY8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319349 w 4454434"/>
                  <a:gd name="connsiteY2" fmla="*/ 182880 h 1515291"/>
                  <a:gd name="connsiteX3" fmla="*/ 1867989 w 4454434"/>
                  <a:gd name="connsiteY3" fmla="*/ 391886 h 1515291"/>
                  <a:gd name="connsiteX4" fmla="*/ 2481943 w 4454434"/>
                  <a:gd name="connsiteY4" fmla="*/ 705394 h 1515291"/>
                  <a:gd name="connsiteX5" fmla="*/ 2860766 w 4454434"/>
                  <a:gd name="connsiteY5" fmla="*/ 888274 h 1515291"/>
                  <a:gd name="connsiteX6" fmla="*/ 3474720 w 4454434"/>
                  <a:gd name="connsiteY6" fmla="*/ 1162594 h 1515291"/>
                  <a:gd name="connsiteX7" fmla="*/ 4454434 w 4454434"/>
                  <a:gd name="connsiteY7" fmla="*/ 1515291 h 1515291"/>
                  <a:gd name="connsiteX8" fmla="*/ 4454434 w 4454434"/>
                  <a:gd name="connsiteY8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319349 w 4454434"/>
                  <a:gd name="connsiteY2" fmla="*/ 182880 h 1515291"/>
                  <a:gd name="connsiteX3" fmla="*/ 1867989 w 4454434"/>
                  <a:gd name="connsiteY3" fmla="*/ 391886 h 1515291"/>
                  <a:gd name="connsiteX4" fmla="*/ 2481943 w 4454434"/>
                  <a:gd name="connsiteY4" fmla="*/ 705394 h 1515291"/>
                  <a:gd name="connsiteX5" fmla="*/ 2860766 w 4454434"/>
                  <a:gd name="connsiteY5" fmla="*/ 888274 h 1515291"/>
                  <a:gd name="connsiteX6" fmla="*/ 3474720 w 4454434"/>
                  <a:gd name="connsiteY6" fmla="*/ 1162594 h 1515291"/>
                  <a:gd name="connsiteX7" fmla="*/ 4454434 w 4454434"/>
                  <a:gd name="connsiteY7" fmla="*/ 1515291 h 1515291"/>
                  <a:gd name="connsiteX8" fmla="*/ 4454434 w 4454434"/>
                  <a:gd name="connsiteY8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227909 w 4454434"/>
                  <a:gd name="connsiteY2" fmla="*/ 182880 h 1515291"/>
                  <a:gd name="connsiteX3" fmla="*/ 1867989 w 4454434"/>
                  <a:gd name="connsiteY3" fmla="*/ 391886 h 1515291"/>
                  <a:gd name="connsiteX4" fmla="*/ 2481943 w 4454434"/>
                  <a:gd name="connsiteY4" fmla="*/ 705394 h 1515291"/>
                  <a:gd name="connsiteX5" fmla="*/ 2860766 w 4454434"/>
                  <a:gd name="connsiteY5" fmla="*/ 888274 h 1515291"/>
                  <a:gd name="connsiteX6" fmla="*/ 3474720 w 4454434"/>
                  <a:gd name="connsiteY6" fmla="*/ 1162594 h 1515291"/>
                  <a:gd name="connsiteX7" fmla="*/ 4454434 w 4454434"/>
                  <a:gd name="connsiteY7" fmla="*/ 1515291 h 1515291"/>
                  <a:gd name="connsiteX8" fmla="*/ 4454434 w 4454434"/>
                  <a:gd name="connsiteY8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1867989 w 4454434"/>
                  <a:gd name="connsiteY4" fmla="*/ 391886 h 1515291"/>
                  <a:gd name="connsiteX5" fmla="*/ 2481943 w 4454434"/>
                  <a:gd name="connsiteY5" fmla="*/ 705394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116183 w 4454434"/>
                  <a:gd name="connsiteY4" fmla="*/ 509451 h 1515291"/>
                  <a:gd name="connsiteX5" fmla="*/ 2481943 w 4454434"/>
                  <a:gd name="connsiteY5" fmla="*/ 705394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1907177 w 4454434"/>
                  <a:gd name="connsiteY4" fmla="*/ 431074 h 1515291"/>
                  <a:gd name="connsiteX5" fmla="*/ 2481943 w 4454434"/>
                  <a:gd name="connsiteY5" fmla="*/ 705394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207623 w 4454434"/>
                  <a:gd name="connsiteY4" fmla="*/ 522514 h 1515291"/>
                  <a:gd name="connsiteX5" fmla="*/ 2481943 w 4454434"/>
                  <a:gd name="connsiteY5" fmla="*/ 705394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207623 w 4454434"/>
                  <a:gd name="connsiteY4" fmla="*/ 522514 h 1515291"/>
                  <a:gd name="connsiteX5" fmla="*/ 2873828 w 4454434"/>
                  <a:gd name="connsiteY5" fmla="*/ 809897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207623 w 4454434"/>
                  <a:gd name="connsiteY4" fmla="*/ 522514 h 1515291"/>
                  <a:gd name="connsiteX5" fmla="*/ 2873828 w 4454434"/>
                  <a:gd name="connsiteY5" fmla="*/ 809897 h 1515291"/>
                  <a:gd name="connsiteX6" fmla="*/ 3370218 w 4454434"/>
                  <a:gd name="connsiteY6" fmla="*/ 992777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207623 w 4454434"/>
                  <a:gd name="connsiteY4" fmla="*/ 522514 h 1515291"/>
                  <a:gd name="connsiteX5" fmla="*/ 2873828 w 4454434"/>
                  <a:gd name="connsiteY5" fmla="*/ 809897 h 1515291"/>
                  <a:gd name="connsiteX6" fmla="*/ 3370218 w 4454434"/>
                  <a:gd name="connsiteY6" fmla="*/ 992777 h 1515291"/>
                  <a:gd name="connsiteX7" fmla="*/ 3762103 w 4454434"/>
                  <a:gd name="connsiteY7" fmla="*/ 1175657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207623 w 4454434"/>
                  <a:gd name="connsiteY4" fmla="*/ 522514 h 1515291"/>
                  <a:gd name="connsiteX5" fmla="*/ 2899953 w 4454434"/>
                  <a:gd name="connsiteY5" fmla="*/ 770708 h 1515291"/>
                  <a:gd name="connsiteX6" fmla="*/ 3370218 w 4454434"/>
                  <a:gd name="connsiteY6" fmla="*/ 992777 h 1515291"/>
                  <a:gd name="connsiteX7" fmla="*/ 3762103 w 4454434"/>
                  <a:gd name="connsiteY7" fmla="*/ 1175657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207623 w 4454434"/>
                  <a:gd name="connsiteY4" fmla="*/ 483325 h 1515291"/>
                  <a:gd name="connsiteX5" fmla="*/ 2899953 w 4454434"/>
                  <a:gd name="connsiteY5" fmla="*/ 770708 h 1515291"/>
                  <a:gd name="connsiteX6" fmla="*/ 3370218 w 4454434"/>
                  <a:gd name="connsiteY6" fmla="*/ 992777 h 1515291"/>
                  <a:gd name="connsiteX7" fmla="*/ 3762103 w 4454434"/>
                  <a:gd name="connsiteY7" fmla="*/ 1175657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54434" h="1515291">
                    <a:moveTo>
                      <a:pt x="0" y="26126"/>
                    </a:moveTo>
                    <a:lnTo>
                      <a:pt x="0" y="0"/>
                    </a:lnTo>
                    <a:cubicBezTo>
                      <a:pt x="106680" y="6531"/>
                      <a:pt x="435429" y="34834"/>
                      <a:pt x="640080" y="65314"/>
                    </a:cubicBezTo>
                    <a:cubicBezTo>
                      <a:pt x="844731" y="95794"/>
                      <a:pt x="1023258" y="128451"/>
                      <a:pt x="1227909" y="182880"/>
                    </a:cubicBezTo>
                    <a:cubicBezTo>
                      <a:pt x="1489166" y="248194"/>
                      <a:pt x="1928949" y="385354"/>
                      <a:pt x="2207623" y="483325"/>
                    </a:cubicBezTo>
                    <a:cubicBezTo>
                      <a:pt x="2486297" y="581296"/>
                      <a:pt x="2706187" y="685799"/>
                      <a:pt x="2899953" y="770708"/>
                    </a:cubicBezTo>
                    <a:cubicBezTo>
                      <a:pt x="3093719" y="855617"/>
                      <a:pt x="3226526" y="925286"/>
                      <a:pt x="3370218" y="992777"/>
                    </a:cubicBezTo>
                    <a:cubicBezTo>
                      <a:pt x="3513910" y="1060268"/>
                      <a:pt x="3581400" y="1088571"/>
                      <a:pt x="3762103" y="1175657"/>
                    </a:cubicBezTo>
                    <a:lnTo>
                      <a:pt x="4454434" y="1515291"/>
                    </a:lnTo>
                    <a:lnTo>
                      <a:pt x="4454434" y="1515291"/>
                    </a:ln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3" name="pole tekstowe 12"/>
              <p:cNvSpPr txBox="1"/>
              <p:nvPr/>
            </p:nvSpPr>
            <p:spPr>
              <a:xfrm>
                <a:off x="704432" y="163945"/>
                <a:ext cx="8572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i="1" dirty="0" smtClean="0"/>
                  <a:t>R</a:t>
                </a:r>
                <a:r>
                  <a:rPr lang="pl-PL" sz="2200" dirty="0" smtClean="0"/>
                  <a:t>(</a:t>
                </a:r>
                <a:r>
                  <a:rPr lang="pl-PL" sz="2200" i="1" dirty="0" smtClean="0"/>
                  <a:t>L</a:t>
                </a:r>
                <a:r>
                  <a:rPr lang="pl-PL" sz="2200" dirty="0" smtClean="0"/>
                  <a:t>)</a:t>
                </a:r>
                <a:endParaRPr lang="pl-PL" sz="2200" dirty="0"/>
              </a:p>
            </p:txBody>
          </p:sp>
          <p:sp>
            <p:nvSpPr>
              <p:cNvPr id="14" name="pole tekstowe 13"/>
              <p:cNvSpPr txBox="1"/>
              <p:nvPr/>
            </p:nvSpPr>
            <p:spPr>
              <a:xfrm>
                <a:off x="726202" y="499227"/>
                <a:ext cx="73683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dirty="0" smtClean="0"/>
                  <a:t>1,00</a:t>
                </a:r>
                <a:endParaRPr lang="pl-PL" sz="2200" dirty="0"/>
              </a:p>
            </p:txBody>
          </p:sp>
          <p:sp>
            <p:nvSpPr>
              <p:cNvPr id="15" name="pole tekstowe 14"/>
              <p:cNvSpPr txBox="1"/>
              <p:nvPr/>
            </p:nvSpPr>
            <p:spPr>
              <a:xfrm>
                <a:off x="695720" y="1461533"/>
                <a:ext cx="73683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dirty="0" smtClean="0"/>
                  <a:t>0,90</a:t>
                </a:r>
                <a:endParaRPr lang="pl-PL" sz="2200" dirty="0"/>
              </a:p>
            </p:txBody>
          </p:sp>
          <p:sp>
            <p:nvSpPr>
              <p:cNvPr id="16" name="pole tekstowe 15"/>
              <p:cNvSpPr txBox="1"/>
              <p:nvPr/>
            </p:nvSpPr>
            <p:spPr>
              <a:xfrm>
                <a:off x="691364" y="2397713"/>
                <a:ext cx="73683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dirty="0" smtClean="0"/>
                  <a:t>0,80</a:t>
                </a:r>
                <a:endParaRPr lang="pl-PL" sz="2200" dirty="0"/>
              </a:p>
            </p:txBody>
          </p:sp>
          <p:cxnSp>
            <p:nvCxnSpPr>
              <p:cNvPr id="17" name="Łącznik prosty 16"/>
              <p:cNvCxnSpPr/>
              <p:nvPr/>
            </p:nvCxnSpPr>
            <p:spPr>
              <a:xfrm>
                <a:off x="1314992" y="1667696"/>
                <a:ext cx="12912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Łącznik prosty 17"/>
              <p:cNvCxnSpPr/>
              <p:nvPr/>
            </p:nvCxnSpPr>
            <p:spPr>
              <a:xfrm>
                <a:off x="1310636" y="2630002"/>
                <a:ext cx="12912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Łącznik prosty 18"/>
              <p:cNvCxnSpPr/>
              <p:nvPr/>
            </p:nvCxnSpPr>
            <p:spPr>
              <a:xfrm>
                <a:off x="4650392" y="1667696"/>
                <a:ext cx="0" cy="172864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pole tekstowe 19"/>
              <p:cNvSpPr txBox="1"/>
              <p:nvPr/>
            </p:nvSpPr>
            <p:spPr>
              <a:xfrm>
                <a:off x="4456883" y="3331026"/>
                <a:ext cx="63763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i="1" dirty="0" smtClean="0"/>
                  <a:t>L</a:t>
                </a:r>
                <a:r>
                  <a:rPr lang="pl-PL" sz="2200" baseline="-25000" dirty="0" smtClean="0"/>
                  <a:t>10</a:t>
                </a:r>
                <a:endParaRPr lang="pl-PL" sz="2200" dirty="0"/>
              </a:p>
            </p:txBody>
          </p:sp>
          <p:sp>
            <p:nvSpPr>
              <p:cNvPr id="21" name="pole tekstowe 20"/>
              <p:cNvSpPr txBox="1"/>
              <p:nvPr/>
            </p:nvSpPr>
            <p:spPr>
              <a:xfrm>
                <a:off x="7315211" y="3265711"/>
                <a:ext cx="15283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i="1" dirty="0" smtClean="0"/>
                  <a:t>L</a:t>
                </a:r>
                <a:r>
                  <a:rPr lang="pl-PL" sz="2200" dirty="0" smtClean="0"/>
                  <a:t> [mln obr]</a:t>
                </a:r>
                <a:endParaRPr lang="pl-PL" sz="2200" dirty="0"/>
              </a:p>
            </p:txBody>
          </p:sp>
          <p:cxnSp>
            <p:nvCxnSpPr>
              <p:cNvPr id="23" name="Łącznik prosty 22"/>
              <p:cNvCxnSpPr/>
              <p:nvPr/>
            </p:nvCxnSpPr>
            <p:spPr>
              <a:xfrm flipV="1">
                <a:off x="1419496" y="1658171"/>
                <a:ext cx="5138058" cy="928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Łącznik prosty 23"/>
              <p:cNvCxnSpPr/>
              <p:nvPr/>
            </p:nvCxnSpPr>
            <p:spPr>
              <a:xfrm>
                <a:off x="6574442" y="1667696"/>
                <a:ext cx="0" cy="172864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pole tekstowe 24"/>
              <p:cNvSpPr txBox="1"/>
              <p:nvPr/>
            </p:nvSpPr>
            <p:spPr>
              <a:xfrm>
                <a:off x="6390458" y="3331026"/>
                <a:ext cx="63763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i="1" dirty="0" smtClean="0">
                    <a:solidFill>
                      <a:srgbClr val="FF0000"/>
                    </a:solidFill>
                  </a:rPr>
                  <a:t>L</a:t>
                </a:r>
                <a:r>
                  <a:rPr lang="pl-PL" sz="2200" baseline="-25000" dirty="0" smtClean="0">
                    <a:solidFill>
                      <a:srgbClr val="FF0000"/>
                    </a:solidFill>
                  </a:rPr>
                  <a:t>10</a:t>
                </a:r>
                <a:endParaRPr lang="pl-PL" sz="22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9" name="Łącznik prosty ze strzałką 28"/>
              <p:cNvCxnSpPr/>
              <p:nvPr/>
            </p:nvCxnSpPr>
            <p:spPr>
              <a:xfrm>
                <a:off x="5353050" y="1658171"/>
                <a:ext cx="457200" cy="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Łącznik prosty ze strzałką 25"/>
              <p:cNvCxnSpPr/>
              <p:nvPr/>
            </p:nvCxnSpPr>
            <p:spPr>
              <a:xfrm rot="16200000">
                <a:off x="6345842" y="3028421"/>
                <a:ext cx="457200" cy="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pole tekstowe 29"/>
              <p:cNvSpPr txBox="1"/>
              <p:nvPr/>
            </p:nvSpPr>
            <p:spPr>
              <a:xfrm>
                <a:off x="4695065" y="626785"/>
                <a:ext cx="3657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i="1" dirty="0" smtClean="0">
                    <a:solidFill>
                      <a:srgbClr val="00B050"/>
                    </a:solidFill>
                  </a:rPr>
                  <a:t>zwiększenie współczynnika </a:t>
                </a:r>
                <a:r>
                  <a:rPr lang="pl-PL" sz="2200" i="1" dirty="0" err="1" smtClean="0"/>
                  <a:t>a</a:t>
                </a:r>
                <a:r>
                  <a:rPr lang="pl-PL" sz="2200" i="1" baseline="-25000" dirty="0" err="1" smtClean="0"/>
                  <a:t>w</a:t>
                </a:r>
                <a:r>
                  <a:rPr lang="pl-PL" sz="2200" i="1" dirty="0" smtClean="0"/>
                  <a:t>  </a:t>
                </a:r>
                <a:endParaRPr lang="pl-PL" sz="2200" dirty="0"/>
              </a:p>
            </p:txBody>
          </p:sp>
        </p:grpSp>
        <p:sp>
          <p:nvSpPr>
            <p:cNvPr id="32" name="Elipsa 31"/>
            <p:cNvSpPr/>
            <p:nvPr/>
          </p:nvSpPr>
          <p:spPr>
            <a:xfrm>
              <a:off x="5333186" y="419645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3" name="pole tekstowe 32"/>
            <p:cNvSpPr txBox="1"/>
            <p:nvPr/>
          </p:nvSpPr>
          <p:spPr>
            <a:xfrm>
              <a:off x="5105677" y="4528466"/>
              <a:ext cx="9424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200" i="1" dirty="0" err="1" smtClean="0"/>
                <a:t>L</a:t>
              </a:r>
              <a:r>
                <a:rPr lang="pl-PL" sz="2200" baseline="-25000" dirty="0" err="1" smtClean="0"/>
                <a:t>wym</a:t>
              </a:r>
              <a:endParaRPr lang="pl-PL" sz="2200" dirty="0"/>
            </a:p>
          </p:txBody>
        </p:sp>
        <p:cxnSp>
          <p:nvCxnSpPr>
            <p:cNvPr id="35" name="Łącznik prosty 34"/>
            <p:cNvCxnSpPr/>
            <p:nvPr/>
          </p:nvCxnSpPr>
          <p:spPr>
            <a:xfrm>
              <a:off x="5346084" y="4235476"/>
              <a:ext cx="6695" cy="401658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Elipsa 35"/>
            <p:cNvSpPr/>
            <p:nvPr/>
          </p:nvSpPr>
          <p:spPr>
            <a:xfrm>
              <a:off x="4721160" y="2560004"/>
              <a:ext cx="103430" cy="10343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7" name="Elipsa 36"/>
            <p:cNvSpPr/>
            <p:nvPr/>
          </p:nvSpPr>
          <p:spPr>
            <a:xfrm>
              <a:off x="6646280" y="2560004"/>
              <a:ext cx="91397" cy="91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cxnSp>
        <p:nvCxnSpPr>
          <p:cNvPr id="34" name="Łącznik prosty 33"/>
          <p:cNvCxnSpPr/>
          <p:nvPr/>
        </p:nvCxnSpPr>
        <p:spPr>
          <a:xfrm rot="5400000" flipH="1" flipV="1">
            <a:off x="5390147" y="2189748"/>
            <a:ext cx="625642" cy="144379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58</a:t>
            </a:fld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41530" y="143635"/>
            <a:ext cx="8160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i="1" dirty="0" smtClean="0"/>
              <a:t>a</a:t>
            </a:r>
            <a:r>
              <a:rPr lang="pl-PL" sz="2200" i="1" baseline="-25000" dirty="0" smtClean="0"/>
              <a:t>w</a:t>
            </a:r>
            <a:r>
              <a:rPr lang="pl-PL" sz="2200" i="1" dirty="0" smtClean="0"/>
              <a:t> = </a:t>
            </a:r>
            <a:r>
              <a:rPr lang="pl-PL" sz="2200" dirty="0" smtClean="0"/>
              <a:t>0,1 ÷ 50     </a:t>
            </a:r>
            <a:r>
              <a:rPr lang="pl-PL" sz="2200" i="1" dirty="0" smtClean="0">
                <a:solidFill>
                  <a:srgbClr val="6600CC"/>
                </a:solidFill>
              </a:rPr>
              <a:t>współczynnik warunków pracy </a:t>
            </a:r>
            <a:r>
              <a:rPr lang="pl-PL" sz="2200" dirty="0" smtClean="0"/>
              <a:t>(temperatura, lepkość i czystość smaru, obciążenie itd.) </a:t>
            </a:r>
            <a:endParaRPr lang="pl-PL" sz="2200" i="1" dirty="0"/>
          </a:p>
        </p:txBody>
      </p:sp>
      <p:grpSp>
        <p:nvGrpSpPr>
          <p:cNvPr id="37" name="Grupa 36"/>
          <p:cNvGrpSpPr/>
          <p:nvPr/>
        </p:nvGrpSpPr>
        <p:grpSpPr>
          <a:xfrm>
            <a:off x="808931" y="1104481"/>
            <a:ext cx="8152203" cy="3854872"/>
            <a:chOff x="808931" y="1104481"/>
            <a:chExt cx="8152203" cy="3854872"/>
          </a:xfrm>
        </p:grpSpPr>
        <p:grpSp>
          <p:nvGrpSpPr>
            <p:cNvPr id="8" name="Grupa 7"/>
            <p:cNvGrpSpPr/>
            <p:nvPr/>
          </p:nvGrpSpPr>
          <p:grpSpPr>
            <a:xfrm>
              <a:off x="808931" y="1104481"/>
              <a:ext cx="8152203" cy="3597968"/>
              <a:chOff x="691364" y="163945"/>
              <a:chExt cx="8152203" cy="3597968"/>
            </a:xfrm>
          </p:grpSpPr>
          <p:cxnSp>
            <p:nvCxnSpPr>
              <p:cNvPr id="10" name="Łącznik prosty ze strzałką 9"/>
              <p:cNvCxnSpPr/>
              <p:nvPr/>
            </p:nvCxnSpPr>
            <p:spPr>
              <a:xfrm flipV="1">
                <a:off x="1371600" y="404949"/>
                <a:ext cx="0" cy="3004457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Łącznik prosty ze strzałką 10"/>
              <p:cNvCxnSpPr/>
              <p:nvPr/>
            </p:nvCxnSpPr>
            <p:spPr>
              <a:xfrm>
                <a:off x="1280159" y="3278776"/>
                <a:ext cx="6492241" cy="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Dowolny kształt 11"/>
              <p:cNvSpPr/>
              <p:nvPr/>
            </p:nvSpPr>
            <p:spPr>
              <a:xfrm>
                <a:off x="1371600" y="718458"/>
                <a:ext cx="4454434" cy="1515291"/>
              </a:xfrm>
              <a:custGeom>
                <a:avLst/>
                <a:gdLst>
                  <a:gd name="connsiteX0" fmla="*/ 0 w 4454434"/>
                  <a:gd name="connsiteY0" fmla="*/ 6531 h 1495696"/>
                  <a:gd name="connsiteX1" fmla="*/ 117566 w 4454434"/>
                  <a:gd name="connsiteY1" fmla="*/ 6531 h 1495696"/>
                  <a:gd name="connsiteX2" fmla="*/ 431074 w 4454434"/>
                  <a:gd name="connsiteY2" fmla="*/ 6531 h 1495696"/>
                  <a:gd name="connsiteX3" fmla="*/ 783771 w 4454434"/>
                  <a:gd name="connsiteY3" fmla="*/ 45719 h 1495696"/>
                  <a:gd name="connsiteX4" fmla="*/ 1254034 w 4454434"/>
                  <a:gd name="connsiteY4" fmla="*/ 150222 h 1495696"/>
                  <a:gd name="connsiteX5" fmla="*/ 1867989 w 4454434"/>
                  <a:gd name="connsiteY5" fmla="*/ 372291 h 1495696"/>
                  <a:gd name="connsiteX6" fmla="*/ 2481943 w 4454434"/>
                  <a:gd name="connsiteY6" fmla="*/ 685799 h 1495696"/>
                  <a:gd name="connsiteX7" fmla="*/ 2860766 w 4454434"/>
                  <a:gd name="connsiteY7" fmla="*/ 868679 h 1495696"/>
                  <a:gd name="connsiteX8" fmla="*/ 3474720 w 4454434"/>
                  <a:gd name="connsiteY8" fmla="*/ 1142999 h 1495696"/>
                  <a:gd name="connsiteX9" fmla="*/ 4454434 w 4454434"/>
                  <a:gd name="connsiteY9" fmla="*/ 1495696 h 1495696"/>
                  <a:gd name="connsiteX10" fmla="*/ 4454434 w 4454434"/>
                  <a:gd name="connsiteY10" fmla="*/ 1495696 h 1495696"/>
                  <a:gd name="connsiteX0" fmla="*/ 0 w 4454434"/>
                  <a:gd name="connsiteY0" fmla="*/ 30479 h 1519644"/>
                  <a:gd name="connsiteX1" fmla="*/ 117566 w 4454434"/>
                  <a:gd name="connsiteY1" fmla="*/ 30479 h 1519644"/>
                  <a:gd name="connsiteX2" fmla="*/ 431074 w 4454434"/>
                  <a:gd name="connsiteY2" fmla="*/ 30479 h 1519644"/>
                  <a:gd name="connsiteX3" fmla="*/ 770708 w 4454434"/>
                  <a:gd name="connsiteY3" fmla="*/ 23948 h 1519644"/>
                  <a:gd name="connsiteX4" fmla="*/ 1254034 w 4454434"/>
                  <a:gd name="connsiteY4" fmla="*/ 174170 h 1519644"/>
                  <a:gd name="connsiteX5" fmla="*/ 1867989 w 4454434"/>
                  <a:gd name="connsiteY5" fmla="*/ 396239 h 1519644"/>
                  <a:gd name="connsiteX6" fmla="*/ 2481943 w 4454434"/>
                  <a:gd name="connsiteY6" fmla="*/ 709747 h 1519644"/>
                  <a:gd name="connsiteX7" fmla="*/ 2860766 w 4454434"/>
                  <a:gd name="connsiteY7" fmla="*/ 892627 h 1519644"/>
                  <a:gd name="connsiteX8" fmla="*/ 3474720 w 4454434"/>
                  <a:gd name="connsiteY8" fmla="*/ 1166947 h 1519644"/>
                  <a:gd name="connsiteX9" fmla="*/ 4454434 w 4454434"/>
                  <a:gd name="connsiteY9" fmla="*/ 1519644 h 1519644"/>
                  <a:gd name="connsiteX10" fmla="*/ 4454434 w 4454434"/>
                  <a:gd name="connsiteY10" fmla="*/ 1519644 h 1519644"/>
                  <a:gd name="connsiteX0" fmla="*/ 0 w 4454434"/>
                  <a:gd name="connsiteY0" fmla="*/ 54427 h 1543592"/>
                  <a:gd name="connsiteX1" fmla="*/ 117566 w 4454434"/>
                  <a:gd name="connsiteY1" fmla="*/ 54427 h 1543592"/>
                  <a:gd name="connsiteX2" fmla="*/ 431074 w 4454434"/>
                  <a:gd name="connsiteY2" fmla="*/ 54427 h 1543592"/>
                  <a:gd name="connsiteX3" fmla="*/ 770708 w 4454434"/>
                  <a:gd name="connsiteY3" fmla="*/ 23948 h 1543592"/>
                  <a:gd name="connsiteX4" fmla="*/ 1254034 w 4454434"/>
                  <a:gd name="connsiteY4" fmla="*/ 198118 h 1543592"/>
                  <a:gd name="connsiteX5" fmla="*/ 1867989 w 4454434"/>
                  <a:gd name="connsiteY5" fmla="*/ 420187 h 1543592"/>
                  <a:gd name="connsiteX6" fmla="*/ 2481943 w 4454434"/>
                  <a:gd name="connsiteY6" fmla="*/ 733695 h 1543592"/>
                  <a:gd name="connsiteX7" fmla="*/ 2860766 w 4454434"/>
                  <a:gd name="connsiteY7" fmla="*/ 916575 h 1543592"/>
                  <a:gd name="connsiteX8" fmla="*/ 3474720 w 4454434"/>
                  <a:gd name="connsiteY8" fmla="*/ 1190895 h 1543592"/>
                  <a:gd name="connsiteX9" fmla="*/ 4454434 w 4454434"/>
                  <a:gd name="connsiteY9" fmla="*/ 1543592 h 1543592"/>
                  <a:gd name="connsiteX10" fmla="*/ 4454434 w 4454434"/>
                  <a:gd name="connsiteY10" fmla="*/ 1543592 h 1543592"/>
                  <a:gd name="connsiteX0" fmla="*/ 0 w 4454434"/>
                  <a:gd name="connsiteY0" fmla="*/ 0 h 1489165"/>
                  <a:gd name="connsiteX1" fmla="*/ 117566 w 4454434"/>
                  <a:gd name="connsiteY1" fmla="*/ 0 h 1489165"/>
                  <a:gd name="connsiteX2" fmla="*/ 431074 w 4454434"/>
                  <a:gd name="connsiteY2" fmla="*/ 0 h 1489165"/>
                  <a:gd name="connsiteX3" fmla="*/ 1254034 w 4454434"/>
                  <a:gd name="connsiteY3" fmla="*/ 143691 h 1489165"/>
                  <a:gd name="connsiteX4" fmla="*/ 1867989 w 4454434"/>
                  <a:gd name="connsiteY4" fmla="*/ 365760 h 1489165"/>
                  <a:gd name="connsiteX5" fmla="*/ 2481943 w 4454434"/>
                  <a:gd name="connsiteY5" fmla="*/ 679268 h 1489165"/>
                  <a:gd name="connsiteX6" fmla="*/ 2860766 w 4454434"/>
                  <a:gd name="connsiteY6" fmla="*/ 862148 h 1489165"/>
                  <a:gd name="connsiteX7" fmla="*/ 3474720 w 4454434"/>
                  <a:gd name="connsiteY7" fmla="*/ 1136468 h 1489165"/>
                  <a:gd name="connsiteX8" fmla="*/ 4454434 w 4454434"/>
                  <a:gd name="connsiteY8" fmla="*/ 1489165 h 1489165"/>
                  <a:gd name="connsiteX9" fmla="*/ 4454434 w 4454434"/>
                  <a:gd name="connsiteY9" fmla="*/ 1489165 h 1489165"/>
                  <a:gd name="connsiteX0" fmla="*/ 0 w 4454434"/>
                  <a:gd name="connsiteY0" fmla="*/ 0 h 1489165"/>
                  <a:gd name="connsiteX1" fmla="*/ 117566 w 4454434"/>
                  <a:gd name="connsiteY1" fmla="*/ 0 h 1489165"/>
                  <a:gd name="connsiteX2" fmla="*/ 431074 w 4454434"/>
                  <a:gd name="connsiteY2" fmla="*/ 0 h 1489165"/>
                  <a:gd name="connsiteX3" fmla="*/ 1149531 w 4454434"/>
                  <a:gd name="connsiteY3" fmla="*/ 156754 h 1489165"/>
                  <a:gd name="connsiteX4" fmla="*/ 1867989 w 4454434"/>
                  <a:gd name="connsiteY4" fmla="*/ 365760 h 1489165"/>
                  <a:gd name="connsiteX5" fmla="*/ 2481943 w 4454434"/>
                  <a:gd name="connsiteY5" fmla="*/ 679268 h 1489165"/>
                  <a:gd name="connsiteX6" fmla="*/ 2860766 w 4454434"/>
                  <a:gd name="connsiteY6" fmla="*/ 862148 h 1489165"/>
                  <a:gd name="connsiteX7" fmla="*/ 3474720 w 4454434"/>
                  <a:gd name="connsiteY7" fmla="*/ 1136468 h 1489165"/>
                  <a:gd name="connsiteX8" fmla="*/ 4454434 w 4454434"/>
                  <a:gd name="connsiteY8" fmla="*/ 1489165 h 1489165"/>
                  <a:gd name="connsiteX9" fmla="*/ 4454434 w 4454434"/>
                  <a:gd name="connsiteY9" fmla="*/ 1489165 h 1489165"/>
                  <a:gd name="connsiteX0" fmla="*/ 0 w 4454434"/>
                  <a:gd name="connsiteY0" fmla="*/ 0 h 1489165"/>
                  <a:gd name="connsiteX1" fmla="*/ 117566 w 4454434"/>
                  <a:gd name="connsiteY1" fmla="*/ 0 h 1489165"/>
                  <a:gd name="connsiteX2" fmla="*/ 431074 w 4454434"/>
                  <a:gd name="connsiteY2" fmla="*/ 0 h 1489165"/>
                  <a:gd name="connsiteX3" fmla="*/ 1149531 w 4454434"/>
                  <a:gd name="connsiteY3" fmla="*/ 156754 h 1489165"/>
                  <a:gd name="connsiteX4" fmla="*/ 1867989 w 4454434"/>
                  <a:gd name="connsiteY4" fmla="*/ 365760 h 1489165"/>
                  <a:gd name="connsiteX5" fmla="*/ 2481943 w 4454434"/>
                  <a:gd name="connsiteY5" fmla="*/ 679268 h 1489165"/>
                  <a:gd name="connsiteX6" fmla="*/ 2860766 w 4454434"/>
                  <a:gd name="connsiteY6" fmla="*/ 862148 h 1489165"/>
                  <a:gd name="connsiteX7" fmla="*/ 3474720 w 4454434"/>
                  <a:gd name="connsiteY7" fmla="*/ 1136468 h 1489165"/>
                  <a:gd name="connsiteX8" fmla="*/ 4454434 w 4454434"/>
                  <a:gd name="connsiteY8" fmla="*/ 1489165 h 1489165"/>
                  <a:gd name="connsiteX9" fmla="*/ 4454434 w 4454434"/>
                  <a:gd name="connsiteY9" fmla="*/ 1489165 h 1489165"/>
                  <a:gd name="connsiteX0" fmla="*/ 0 w 4454434"/>
                  <a:gd name="connsiteY0" fmla="*/ 0 h 1489165"/>
                  <a:gd name="connsiteX1" fmla="*/ 117566 w 4454434"/>
                  <a:gd name="connsiteY1" fmla="*/ 0 h 1489165"/>
                  <a:gd name="connsiteX2" fmla="*/ 431074 w 4454434"/>
                  <a:gd name="connsiteY2" fmla="*/ 0 h 1489165"/>
                  <a:gd name="connsiteX3" fmla="*/ 1254034 w 4454434"/>
                  <a:gd name="connsiteY3" fmla="*/ 156754 h 1489165"/>
                  <a:gd name="connsiteX4" fmla="*/ 1867989 w 4454434"/>
                  <a:gd name="connsiteY4" fmla="*/ 365760 h 1489165"/>
                  <a:gd name="connsiteX5" fmla="*/ 2481943 w 4454434"/>
                  <a:gd name="connsiteY5" fmla="*/ 679268 h 1489165"/>
                  <a:gd name="connsiteX6" fmla="*/ 2860766 w 4454434"/>
                  <a:gd name="connsiteY6" fmla="*/ 862148 h 1489165"/>
                  <a:gd name="connsiteX7" fmla="*/ 3474720 w 4454434"/>
                  <a:gd name="connsiteY7" fmla="*/ 1136468 h 1489165"/>
                  <a:gd name="connsiteX8" fmla="*/ 4454434 w 4454434"/>
                  <a:gd name="connsiteY8" fmla="*/ 1489165 h 1489165"/>
                  <a:gd name="connsiteX9" fmla="*/ 4454434 w 4454434"/>
                  <a:gd name="connsiteY9" fmla="*/ 1489165 h 1489165"/>
                  <a:gd name="connsiteX0" fmla="*/ 0 w 4454434"/>
                  <a:gd name="connsiteY0" fmla="*/ 0 h 1489165"/>
                  <a:gd name="connsiteX1" fmla="*/ 117566 w 4454434"/>
                  <a:gd name="connsiteY1" fmla="*/ 0 h 1489165"/>
                  <a:gd name="connsiteX2" fmla="*/ 431074 w 4454434"/>
                  <a:gd name="connsiteY2" fmla="*/ 0 h 1489165"/>
                  <a:gd name="connsiteX3" fmla="*/ 1319349 w 4454434"/>
                  <a:gd name="connsiteY3" fmla="*/ 156754 h 1489165"/>
                  <a:gd name="connsiteX4" fmla="*/ 1867989 w 4454434"/>
                  <a:gd name="connsiteY4" fmla="*/ 365760 h 1489165"/>
                  <a:gd name="connsiteX5" fmla="*/ 2481943 w 4454434"/>
                  <a:gd name="connsiteY5" fmla="*/ 679268 h 1489165"/>
                  <a:gd name="connsiteX6" fmla="*/ 2860766 w 4454434"/>
                  <a:gd name="connsiteY6" fmla="*/ 862148 h 1489165"/>
                  <a:gd name="connsiteX7" fmla="*/ 3474720 w 4454434"/>
                  <a:gd name="connsiteY7" fmla="*/ 1136468 h 1489165"/>
                  <a:gd name="connsiteX8" fmla="*/ 4454434 w 4454434"/>
                  <a:gd name="connsiteY8" fmla="*/ 1489165 h 1489165"/>
                  <a:gd name="connsiteX9" fmla="*/ 4454434 w 4454434"/>
                  <a:gd name="connsiteY9" fmla="*/ 1489165 h 1489165"/>
                  <a:gd name="connsiteX0" fmla="*/ 0 w 4454434"/>
                  <a:gd name="connsiteY0" fmla="*/ 0 h 1489165"/>
                  <a:gd name="connsiteX1" fmla="*/ 0 w 4454434"/>
                  <a:gd name="connsiteY1" fmla="*/ 0 h 1489165"/>
                  <a:gd name="connsiteX2" fmla="*/ 117566 w 4454434"/>
                  <a:gd name="connsiteY2" fmla="*/ 0 h 1489165"/>
                  <a:gd name="connsiteX3" fmla="*/ 431074 w 4454434"/>
                  <a:gd name="connsiteY3" fmla="*/ 0 h 1489165"/>
                  <a:gd name="connsiteX4" fmla="*/ 1319349 w 4454434"/>
                  <a:gd name="connsiteY4" fmla="*/ 156754 h 1489165"/>
                  <a:gd name="connsiteX5" fmla="*/ 1867989 w 4454434"/>
                  <a:gd name="connsiteY5" fmla="*/ 365760 h 1489165"/>
                  <a:gd name="connsiteX6" fmla="*/ 2481943 w 4454434"/>
                  <a:gd name="connsiteY6" fmla="*/ 679268 h 1489165"/>
                  <a:gd name="connsiteX7" fmla="*/ 2860766 w 4454434"/>
                  <a:gd name="connsiteY7" fmla="*/ 862148 h 1489165"/>
                  <a:gd name="connsiteX8" fmla="*/ 3474720 w 4454434"/>
                  <a:gd name="connsiteY8" fmla="*/ 1136468 h 1489165"/>
                  <a:gd name="connsiteX9" fmla="*/ 4454434 w 4454434"/>
                  <a:gd name="connsiteY9" fmla="*/ 1489165 h 1489165"/>
                  <a:gd name="connsiteX10" fmla="*/ 4454434 w 4454434"/>
                  <a:gd name="connsiteY10" fmla="*/ 1489165 h 1489165"/>
                  <a:gd name="connsiteX0" fmla="*/ 0 w 4454434"/>
                  <a:gd name="connsiteY0" fmla="*/ 0 h 1489165"/>
                  <a:gd name="connsiteX1" fmla="*/ 0 w 4454434"/>
                  <a:gd name="connsiteY1" fmla="*/ 0 h 1489165"/>
                  <a:gd name="connsiteX2" fmla="*/ 117566 w 4454434"/>
                  <a:gd name="connsiteY2" fmla="*/ 0 h 1489165"/>
                  <a:gd name="connsiteX3" fmla="*/ 431074 w 4454434"/>
                  <a:gd name="connsiteY3" fmla="*/ 0 h 1489165"/>
                  <a:gd name="connsiteX4" fmla="*/ 1319349 w 4454434"/>
                  <a:gd name="connsiteY4" fmla="*/ 156754 h 1489165"/>
                  <a:gd name="connsiteX5" fmla="*/ 1867989 w 4454434"/>
                  <a:gd name="connsiteY5" fmla="*/ 365760 h 1489165"/>
                  <a:gd name="connsiteX6" fmla="*/ 2481943 w 4454434"/>
                  <a:gd name="connsiteY6" fmla="*/ 679268 h 1489165"/>
                  <a:gd name="connsiteX7" fmla="*/ 2860766 w 4454434"/>
                  <a:gd name="connsiteY7" fmla="*/ 862148 h 1489165"/>
                  <a:gd name="connsiteX8" fmla="*/ 3474720 w 4454434"/>
                  <a:gd name="connsiteY8" fmla="*/ 1136468 h 1489165"/>
                  <a:gd name="connsiteX9" fmla="*/ 4454434 w 4454434"/>
                  <a:gd name="connsiteY9" fmla="*/ 1489165 h 1489165"/>
                  <a:gd name="connsiteX10" fmla="*/ 4454434 w 4454434"/>
                  <a:gd name="connsiteY10" fmla="*/ 1489165 h 1489165"/>
                  <a:gd name="connsiteX0" fmla="*/ 0 w 4454434"/>
                  <a:gd name="connsiteY0" fmla="*/ 0 h 1489165"/>
                  <a:gd name="connsiteX1" fmla="*/ 0 w 4454434"/>
                  <a:gd name="connsiteY1" fmla="*/ 0 h 1489165"/>
                  <a:gd name="connsiteX2" fmla="*/ 209006 w 4454434"/>
                  <a:gd name="connsiteY2" fmla="*/ 0 h 1489165"/>
                  <a:gd name="connsiteX3" fmla="*/ 431074 w 4454434"/>
                  <a:gd name="connsiteY3" fmla="*/ 0 h 1489165"/>
                  <a:gd name="connsiteX4" fmla="*/ 1319349 w 4454434"/>
                  <a:gd name="connsiteY4" fmla="*/ 156754 h 1489165"/>
                  <a:gd name="connsiteX5" fmla="*/ 1867989 w 4454434"/>
                  <a:gd name="connsiteY5" fmla="*/ 365760 h 1489165"/>
                  <a:gd name="connsiteX6" fmla="*/ 2481943 w 4454434"/>
                  <a:gd name="connsiteY6" fmla="*/ 679268 h 1489165"/>
                  <a:gd name="connsiteX7" fmla="*/ 2860766 w 4454434"/>
                  <a:gd name="connsiteY7" fmla="*/ 862148 h 1489165"/>
                  <a:gd name="connsiteX8" fmla="*/ 3474720 w 4454434"/>
                  <a:gd name="connsiteY8" fmla="*/ 1136468 h 1489165"/>
                  <a:gd name="connsiteX9" fmla="*/ 4454434 w 4454434"/>
                  <a:gd name="connsiteY9" fmla="*/ 1489165 h 1489165"/>
                  <a:gd name="connsiteX10" fmla="*/ 4454434 w 4454434"/>
                  <a:gd name="connsiteY10" fmla="*/ 1489165 h 1489165"/>
                  <a:gd name="connsiteX0" fmla="*/ 0 w 4454434"/>
                  <a:gd name="connsiteY0" fmla="*/ 26126 h 1515291"/>
                  <a:gd name="connsiteX1" fmla="*/ 0 w 4454434"/>
                  <a:gd name="connsiteY1" fmla="*/ 26126 h 1515291"/>
                  <a:gd name="connsiteX2" fmla="*/ 209006 w 4454434"/>
                  <a:gd name="connsiteY2" fmla="*/ 26126 h 1515291"/>
                  <a:gd name="connsiteX3" fmla="*/ 431074 w 4454434"/>
                  <a:gd name="connsiteY3" fmla="*/ 26126 h 1515291"/>
                  <a:gd name="connsiteX4" fmla="*/ 1319349 w 4454434"/>
                  <a:gd name="connsiteY4" fmla="*/ 182880 h 1515291"/>
                  <a:gd name="connsiteX5" fmla="*/ 1867989 w 4454434"/>
                  <a:gd name="connsiteY5" fmla="*/ 391886 h 1515291"/>
                  <a:gd name="connsiteX6" fmla="*/ 2481943 w 4454434"/>
                  <a:gd name="connsiteY6" fmla="*/ 705394 h 1515291"/>
                  <a:gd name="connsiteX7" fmla="*/ 2860766 w 4454434"/>
                  <a:gd name="connsiteY7" fmla="*/ 888274 h 1515291"/>
                  <a:gd name="connsiteX8" fmla="*/ 3474720 w 4454434"/>
                  <a:gd name="connsiteY8" fmla="*/ 1162594 h 1515291"/>
                  <a:gd name="connsiteX9" fmla="*/ 4454434 w 4454434"/>
                  <a:gd name="connsiteY9" fmla="*/ 1515291 h 1515291"/>
                  <a:gd name="connsiteX10" fmla="*/ 4454434 w 4454434"/>
                  <a:gd name="connsiteY10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209006 w 4454434"/>
                  <a:gd name="connsiteY2" fmla="*/ 26126 h 1515291"/>
                  <a:gd name="connsiteX3" fmla="*/ 431074 w 4454434"/>
                  <a:gd name="connsiteY3" fmla="*/ 26126 h 1515291"/>
                  <a:gd name="connsiteX4" fmla="*/ 1319349 w 4454434"/>
                  <a:gd name="connsiteY4" fmla="*/ 182880 h 1515291"/>
                  <a:gd name="connsiteX5" fmla="*/ 1867989 w 4454434"/>
                  <a:gd name="connsiteY5" fmla="*/ 391886 h 1515291"/>
                  <a:gd name="connsiteX6" fmla="*/ 2481943 w 4454434"/>
                  <a:gd name="connsiteY6" fmla="*/ 705394 h 1515291"/>
                  <a:gd name="connsiteX7" fmla="*/ 2860766 w 4454434"/>
                  <a:gd name="connsiteY7" fmla="*/ 888274 h 1515291"/>
                  <a:gd name="connsiteX8" fmla="*/ 3474720 w 4454434"/>
                  <a:gd name="connsiteY8" fmla="*/ 1162594 h 1515291"/>
                  <a:gd name="connsiteX9" fmla="*/ 4454434 w 4454434"/>
                  <a:gd name="connsiteY9" fmla="*/ 1515291 h 1515291"/>
                  <a:gd name="connsiteX10" fmla="*/ 4454434 w 4454434"/>
                  <a:gd name="connsiteY10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69818 w 4454434"/>
                  <a:gd name="connsiteY2" fmla="*/ 0 h 1515291"/>
                  <a:gd name="connsiteX3" fmla="*/ 431074 w 4454434"/>
                  <a:gd name="connsiteY3" fmla="*/ 26126 h 1515291"/>
                  <a:gd name="connsiteX4" fmla="*/ 1319349 w 4454434"/>
                  <a:gd name="connsiteY4" fmla="*/ 182880 h 1515291"/>
                  <a:gd name="connsiteX5" fmla="*/ 1867989 w 4454434"/>
                  <a:gd name="connsiteY5" fmla="*/ 391886 h 1515291"/>
                  <a:gd name="connsiteX6" fmla="*/ 2481943 w 4454434"/>
                  <a:gd name="connsiteY6" fmla="*/ 705394 h 1515291"/>
                  <a:gd name="connsiteX7" fmla="*/ 2860766 w 4454434"/>
                  <a:gd name="connsiteY7" fmla="*/ 888274 h 1515291"/>
                  <a:gd name="connsiteX8" fmla="*/ 3474720 w 4454434"/>
                  <a:gd name="connsiteY8" fmla="*/ 1162594 h 1515291"/>
                  <a:gd name="connsiteX9" fmla="*/ 4454434 w 4454434"/>
                  <a:gd name="connsiteY9" fmla="*/ 1515291 h 1515291"/>
                  <a:gd name="connsiteX10" fmla="*/ 4454434 w 4454434"/>
                  <a:gd name="connsiteY10" fmla="*/ 1515291 h 1515291"/>
                  <a:gd name="connsiteX0" fmla="*/ 0 w 4454434"/>
                  <a:gd name="connsiteY0" fmla="*/ 52252 h 1541417"/>
                  <a:gd name="connsiteX1" fmla="*/ 0 w 4454434"/>
                  <a:gd name="connsiteY1" fmla="*/ 26126 h 1541417"/>
                  <a:gd name="connsiteX2" fmla="*/ 169818 w 4454434"/>
                  <a:gd name="connsiteY2" fmla="*/ 26126 h 1541417"/>
                  <a:gd name="connsiteX3" fmla="*/ 195942 w 4454434"/>
                  <a:gd name="connsiteY3" fmla="*/ 26126 h 1541417"/>
                  <a:gd name="connsiteX4" fmla="*/ 1319349 w 4454434"/>
                  <a:gd name="connsiteY4" fmla="*/ 209006 h 1541417"/>
                  <a:gd name="connsiteX5" fmla="*/ 1867989 w 4454434"/>
                  <a:gd name="connsiteY5" fmla="*/ 418012 h 1541417"/>
                  <a:gd name="connsiteX6" fmla="*/ 2481943 w 4454434"/>
                  <a:gd name="connsiteY6" fmla="*/ 731520 h 1541417"/>
                  <a:gd name="connsiteX7" fmla="*/ 2860766 w 4454434"/>
                  <a:gd name="connsiteY7" fmla="*/ 914400 h 1541417"/>
                  <a:gd name="connsiteX8" fmla="*/ 3474720 w 4454434"/>
                  <a:gd name="connsiteY8" fmla="*/ 1188720 h 1541417"/>
                  <a:gd name="connsiteX9" fmla="*/ 4454434 w 4454434"/>
                  <a:gd name="connsiteY9" fmla="*/ 1541417 h 1541417"/>
                  <a:gd name="connsiteX10" fmla="*/ 4454434 w 4454434"/>
                  <a:gd name="connsiteY10" fmla="*/ 1541417 h 1541417"/>
                  <a:gd name="connsiteX0" fmla="*/ 0 w 4454434"/>
                  <a:gd name="connsiteY0" fmla="*/ 49570 h 1538735"/>
                  <a:gd name="connsiteX1" fmla="*/ 0 w 4454434"/>
                  <a:gd name="connsiteY1" fmla="*/ 23444 h 1538735"/>
                  <a:gd name="connsiteX2" fmla="*/ 169818 w 4454434"/>
                  <a:gd name="connsiteY2" fmla="*/ 23444 h 1538735"/>
                  <a:gd name="connsiteX3" fmla="*/ 195942 w 4454434"/>
                  <a:gd name="connsiteY3" fmla="*/ 23444 h 1538735"/>
                  <a:gd name="connsiteX4" fmla="*/ 1319349 w 4454434"/>
                  <a:gd name="connsiteY4" fmla="*/ 206324 h 1538735"/>
                  <a:gd name="connsiteX5" fmla="*/ 1867989 w 4454434"/>
                  <a:gd name="connsiteY5" fmla="*/ 415330 h 1538735"/>
                  <a:gd name="connsiteX6" fmla="*/ 2481943 w 4454434"/>
                  <a:gd name="connsiteY6" fmla="*/ 728838 h 1538735"/>
                  <a:gd name="connsiteX7" fmla="*/ 2860766 w 4454434"/>
                  <a:gd name="connsiteY7" fmla="*/ 911718 h 1538735"/>
                  <a:gd name="connsiteX8" fmla="*/ 3474720 w 4454434"/>
                  <a:gd name="connsiteY8" fmla="*/ 1186038 h 1538735"/>
                  <a:gd name="connsiteX9" fmla="*/ 4454434 w 4454434"/>
                  <a:gd name="connsiteY9" fmla="*/ 1538735 h 1538735"/>
                  <a:gd name="connsiteX10" fmla="*/ 4454434 w 4454434"/>
                  <a:gd name="connsiteY10" fmla="*/ 1538735 h 1538735"/>
                  <a:gd name="connsiteX0" fmla="*/ 0 w 4454434"/>
                  <a:gd name="connsiteY0" fmla="*/ 49570 h 1538735"/>
                  <a:gd name="connsiteX1" fmla="*/ 0 w 4454434"/>
                  <a:gd name="connsiteY1" fmla="*/ 23444 h 1538735"/>
                  <a:gd name="connsiteX2" fmla="*/ 169818 w 4454434"/>
                  <a:gd name="connsiteY2" fmla="*/ 23444 h 1538735"/>
                  <a:gd name="connsiteX3" fmla="*/ 195942 w 4454434"/>
                  <a:gd name="connsiteY3" fmla="*/ 23444 h 1538735"/>
                  <a:gd name="connsiteX4" fmla="*/ 1319349 w 4454434"/>
                  <a:gd name="connsiteY4" fmla="*/ 206324 h 1538735"/>
                  <a:gd name="connsiteX5" fmla="*/ 1867989 w 4454434"/>
                  <a:gd name="connsiteY5" fmla="*/ 415330 h 1538735"/>
                  <a:gd name="connsiteX6" fmla="*/ 2481943 w 4454434"/>
                  <a:gd name="connsiteY6" fmla="*/ 728838 h 1538735"/>
                  <a:gd name="connsiteX7" fmla="*/ 2860766 w 4454434"/>
                  <a:gd name="connsiteY7" fmla="*/ 911718 h 1538735"/>
                  <a:gd name="connsiteX8" fmla="*/ 3474720 w 4454434"/>
                  <a:gd name="connsiteY8" fmla="*/ 1186038 h 1538735"/>
                  <a:gd name="connsiteX9" fmla="*/ 4454434 w 4454434"/>
                  <a:gd name="connsiteY9" fmla="*/ 1538735 h 1538735"/>
                  <a:gd name="connsiteX10" fmla="*/ 4454434 w 4454434"/>
                  <a:gd name="connsiteY10" fmla="*/ 1538735 h 1538735"/>
                  <a:gd name="connsiteX0" fmla="*/ 0 w 4454434"/>
                  <a:gd name="connsiteY0" fmla="*/ 73014 h 1562179"/>
                  <a:gd name="connsiteX1" fmla="*/ 0 w 4454434"/>
                  <a:gd name="connsiteY1" fmla="*/ 46888 h 1562179"/>
                  <a:gd name="connsiteX2" fmla="*/ 169818 w 4454434"/>
                  <a:gd name="connsiteY2" fmla="*/ 46888 h 1562179"/>
                  <a:gd name="connsiteX3" fmla="*/ 313508 w 4454434"/>
                  <a:gd name="connsiteY3" fmla="*/ 23444 h 1562179"/>
                  <a:gd name="connsiteX4" fmla="*/ 1319349 w 4454434"/>
                  <a:gd name="connsiteY4" fmla="*/ 229768 h 1562179"/>
                  <a:gd name="connsiteX5" fmla="*/ 1867989 w 4454434"/>
                  <a:gd name="connsiteY5" fmla="*/ 438774 h 1562179"/>
                  <a:gd name="connsiteX6" fmla="*/ 2481943 w 4454434"/>
                  <a:gd name="connsiteY6" fmla="*/ 752282 h 1562179"/>
                  <a:gd name="connsiteX7" fmla="*/ 2860766 w 4454434"/>
                  <a:gd name="connsiteY7" fmla="*/ 935162 h 1562179"/>
                  <a:gd name="connsiteX8" fmla="*/ 3474720 w 4454434"/>
                  <a:gd name="connsiteY8" fmla="*/ 1209482 h 1562179"/>
                  <a:gd name="connsiteX9" fmla="*/ 4454434 w 4454434"/>
                  <a:gd name="connsiteY9" fmla="*/ 1562179 h 1562179"/>
                  <a:gd name="connsiteX10" fmla="*/ 4454434 w 4454434"/>
                  <a:gd name="connsiteY10" fmla="*/ 1562179 h 1562179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69818 w 4454434"/>
                  <a:gd name="connsiteY2" fmla="*/ 0 h 1515291"/>
                  <a:gd name="connsiteX3" fmla="*/ 522514 w 4454434"/>
                  <a:gd name="connsiteY3" fmla="*/ 114884 h 1515291"/>
                  <a:gd name="connsiteX4" fmla="*/ 1319349 w 4454434"/>
                  <a:gd name="connsiteY4" fmla="*/ 182880 h 1515291"/>
                  <a:gd name="connsiteX5" fmla="*/ 1867989 w 4454434"/>
                  <a:gd name="connsiteY5" fmla="*/ 391886 h 1515291"/>
                  <a:gd name="connsiteX6" fmla="*/ 2481943 w 4454434"/>
                  <a:gd name="connsiteY6" fmla="*/ 705394 h 1515291"/>
                  <a:gd name="connsiteX7" fmla="*/ 2860766 w 4454434"/>
                  <a:gd name="connsiteY7" fmla="*/ 888274 h 1515291"/>
                  <a:gd name="connsiteX8" fmla="*/ 3474720 w 4454434"/>
                  <a:gd name="connsiteY8" fmla="*/ 1162594 h 1515291"/>
                  <a:gd name="connsiteX9" fmla="*/ 4454434 w 4454434"/>
                  <a:gd name="connsiteY9" fmla="*/ 1515291 h 1515291"/>
                  <a:gd name="connsiteX10" fmla="*/ 4454434 w 4454434"/>
                  <a:gd name="connsiteY10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69818 w 4454434"/>
                  <a:gd name="connsiteY2" fmla="*/ 0 h 1515291"/>
                  <a:gd name="connsiteX3" fmla="*/ 1319349 w 4454434"/>
                  <a:gd name="connsiteY3" fmla="*/ 182880 h 1515291"/>
                  <a:gd name="connsiteX4" fmla="*/ 1867989 w 4454434"/>
                  <a:gd name="connsiteY4" fmla="*/ 391886 h 1515291"/>
                  <a:gd name="connsiteX5" fmla="*/ 2481943 w 4454434"/>
                  <a:gd name="connsiteY5" fmla="*/ 705394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300447 w 4454434"/>
                  <a:gd name="connsiteY2" fmla="*/ 0 h 1515291"/>
                  <a:gd name="connsiteX3" fmla="*/ 1319349 w 4454434"/>
                  <a:gd name="connsiteY3" fmla="*/ 182880 h 1515291"/>
                  <a:gd name="connsiteX4" fmla="*/ 1867989 w 4454434"/>
                  <a:gd name="connsiteY4" fmla="*/ 391886 h 1515291"/>
                  <a:gd name="connsiteX5" fmla="*/ 2481943 w 4454434"/>
                  <a:gd name="connsiteY5" fmla="*/ 705394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319349 w 4454434"/>
                  <a:gd name="connsiteY2" fmla="*/ 182880 h 1515291"/>
                  <a:gd name="connsiteX3" fmla="*/ 1867989 w 4454434"/>
                  <a:gd name="connsiteY3" fmla="*/ 391886 h 1515291"/>
                  <a:gd name="connsiteX4" fmla="*/ 2481943 w 4454434"/>
                  <a:gd name="connsiteY4" fmla="*/ 705394 h 1515291"/>
                  <a:gd name="connsiteX5" fmla="*/ 2860766 w 4454434"/>
                  <a:gd name="connsiteY5" fmla="*/ 888274 h 1515291"/>
                  <a:gd name="connsiteX6" fmla="*/ 3474720 w 4454434"/>
                  <a:gd name="connsiteY6" fmla="*/ 1162594 h 1515291"/>
                  <a:gd name="connsiteX7" fmla="*/ 4454434 w 4454434"/>
                  <a:gd name="connsiteY7" fmla="*/ 1515291 h 1515291"/>
                  <a:gd name="connsiteX8" fmla="*/ 4454434 w 4454434"/>
                  <a:gd name="connsiteY8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319349 w 4454434"/>
                  <a:gd name="connsiteY2" fmla="*/ 182880 h 1515291"/>
                  <a:gd name="connsiteX3" fmla="*/ 1867989 w 4454434"/>
                  <a:gd name="connsiteY3" fmla="*/ 391886 h 1515291"/>
                  <a:gd name="connsiteX4" fmla="*/ 2481943 w 4454434"/>
                  <a:gd name="connsiteY4" fmla="*/ 705394 h 1515291"/>
                  <a:gd name="connsiteX5" fmla="*/ 2860766 w 4454434"/>
                  <a:gd name="connsiteY5" fmla="*/ 888274 h 1515291"/>
                  <a:gd name="connsiteX6" fmla="*/ 3474720 w 4454434"/>
                  <a:gd name="connsiteY6" fmla="*/ 1162594 h 1515291"/>
                  <a:gd name="connsiteX7" fmla="*/ 4454434 w 4454434"/>
                  <a:gd name="connsiteY7" fmla="*/ 1515291 h 1515291"/>
                  <a:gd name="connsiteX8" fmla="*/ 4454434 w 4454434"/>
                  <a:gd name="connsiteY8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319349 w 4454434"/>
                  <a:gd name="connsiteY2" fmla="*/ 182880 h 1515291"/>
                  <a:gd name="connsiteX3" fmla="*/ 1867989 w 4454434"/>
                  <a:gd name="connsiteY3" fmla="*/ 391886 h 1515291"/>
                  <a:gd name="connsiteX4" fmla="*/ 2481943 w 4454434"/>
                  <a:gd name="connsiteY4" fmla="*/ 705394 h 1515291"/>
                  <a:gd name="connsiteX5" fmla="*/ 2860766 w 4454434"/>
                  <a:gd name="connsiteY5" fmla="*/ 888274 h 1515291"/>
                  <a:gd name="connsiteX6" fmla="*/ 3474720 w 4454434"/>
                  <a:gd name="connsiteY6" fmla="*/ 1162594 h 1515291"/>
                  <a:gd name="connsiteX7" fmla="*/ 4454434 w 4454434"/>
                  <a:gd name="connsiteY7" fmla="*/ 1515291 h 1515291"/>
                  <a:gd name="connsiteX8" fmla="*/ 4454434 w 4454434"/>
                  <a:gd name="connsiteY8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227909 w 4454434"/>
                  <a:gd name="connsiteY2" fmla="*/ 182880 h 1515291"/>
                  <a:gd name="connsiteX3" fmla="*/ 1867989 w 4454434"/>
                  <a:gd name="connsiteY3" fmla="*/ 391886 h 1515291"/>
                  <a:gd name="connsiteX4" fmla="*/ 2481943 w 4454434"/>
                  <a:gd name="connsiteY4" fmla="*/ 705394 h 1515291"/>
                  <a:gd name="connsiteX5" fmla="*/ 2860766 w 4454434"/>
                  <a:gd name="connsiteY5" fmla="*/ 888274 h 1515291"/>
                  <a:gd name="connsiteX6" fmla="*/ 3474720 w 4454434"/>
                  <a:gd name="connsiteY6" fmla="*/ 1162594 h 1515291"/>
                  <a:gd name="connsiteX7" fmla="*/ 4454434 w 4454434"/>
                  <a:gd name="connsiteY7" fmla="*/ 1515291 h 1515291"/>
                  <a:gd name="connsiteX8" fmla="*/ 4454434 w 4454434"/>
                  <a:gd name="connsiteY8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1867989 w 4454434"/>
                  <a:gd name="connsiteY4" fmla="*/ 391886 h 1515291"/>
                  <a:gd name="connsiteX5" fmla="*/ 2481943 w 4454434"/>
                  <a:gd name="connsiteY5" fmla="*/ 705394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116183 w 4454434"/>
                  <a:gd name="connsiteY4" fmla="*/ 509451 h 1515291"/>
                  <a:gd name="connsiteX5" fmla="*/ 2481943 w 4454434"/>
                  <a:gd name="connsiteY5" fmla="*/ 705394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1907177 w 4454434"/>
                  <a:gd name="connsiteY4" fmla="*/ 431074 h 1515291"/>
                  <a:gd name="connsiteX5" fmla="*/ 2481943 w 4454434"/>
                  <a:gd name="connsiteY5" fmla="*/ 705394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207623 w 4454434"/>
                  <a:gd name="connsiteY4" fmla="*/ 522514 h 1515291"/>
                  <a:gd name="connsiteX5" fmla="*/ 2481943 w 4454434"/>
                  <a:gd name="connsiteY5" fmla="*/ 705394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207623 w 4454434"/>
                  <a:gd name="connsiteY4" fmla="*/ 522514 h 1515291"/>
                  <a:gd name="connsiteX5" fmla="*/ 2873828 w 4454434"/>
                  <a:gd name="connsiteY5" fmla="*/ 809897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207623 w 4454434"/>
                  <a:gd name="connsiteY4" fmla="*/ 522514 h 1515291"/>
                  <a:gd name="connsiteX5" fmla="*/ 2873828 w 4454434"/>
                  <a:gd name="connsiteY5" fmla="*/ 809897 h 1515291"/>
                  <a:gd name="connsiteX6" fmla="*/ 3370218 w 4454434"/>
                  <a:gd name="connsiteY6" fmla="*/ 992777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207623 w 4454434"/>
                  <a:gd name="connsiteY4" fmla="*/ 522514 h 1515291"/>
                  <a:gd name="connsiteX5" fmla="*/ 2873828 w 4454434"/>
                  <a:gd name="connsiteY5" fmla="*/ 809897 h 1515291"/>
                  <a:gd name="connsiteX6" fmla="*/ 3370218 w 4454434"/>
                  <a:gd name="connsiteY6" fmla="*/ 992777 h 1515291"/>
                  <a:gd name="connsiteX7" fmla="*/ 3762103 w 4454434"/>
                  <a:gd name="connsiteY7" fmla="*/ 1175657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207623 w 4454434"/>
                  <a:gd name="connsiteY4" fmla="*/ 522514 h 1515291"/>
                  <a:gd name="connsiteX5" fmla="*/ 2899953 w 4454434"/>
                  <a:gd name="connsiteY5" fmla="*/ 770708 h 1515291"/>
                  <a:gd name="connsiteX6" fmla="*/ 3370218 w 4454434"/>
                  <a:gd name="connsiteY6" fmla="*/ 992777 h 1515291"/>
                  <a:gd name="connsiteX7" fmla="*/ 3762103 w 4454434"/>
                  <a:gd name="connsiteY7" fmla="*/ 1175657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207623 w 4454434"/>
                  <a:gd name="connsiteY4" fmla="*/ 483325 h 1515291"/>
                  <a:gd name="connsiteX5" fmla="*/ 2899953 w 4454434"/>
                  <a:gd name="connsiteY5" fmla="*/ 770708 h 1515291"/>
                  <a:gd name="connsiteX6" fmla="*/ 3370218 w 4454434"/>
                  <a:gd name="connsiteY6" fmla="*/ 992777 h 1515291"/>
                  <a:gd name="connsiteX7" fmla="*/ 3762103 w 4454434"/>
                  <a:gd name="connsiteY7" fmla="*/ 1175657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54434" h="1515291">
                    <a:moveTo>
                      <a:pt x="0" y="26126"/>
                    </a:moveTo>
                    <a:lnTo>
                      <a:pt x="0" y="0"/>
                    </a:lnTo>
                    <a:cubicBezTo>
                      <a:pt x="106680" y="6531"/>
                      <a:pt x="435429" y="34834"/>
                      <a:pt x="640080" y="65314"/>
                    </a:cubicBezTo>
                    <a:cubicBezTo>
                      <a:pt x="844731" y="95794"/>
                      <a:pt x="1023258" y="128451"/>
                      <a:pt x="1227909" y="182880"/>
                    </a:cubicBezTo>
                    <a:cubicBezTo>
                      <a:pt x="1489166" y="248194"/>
                      <a:pt x="1928949" y="385354"/>
                      <a:pt x="2207623" y="483325"/>
                    </a:cubicBezTo>
                    <a:cubicBezTo>
                      <a:pt x="2486297" y="581296"/>
                      <a:pt x="2706187" y="685799"/>
                      <a:pt x="2899953" y="770708"/>
                    </a:cubicBezTo>
                    <a:cubicBezTo>
                      <a:pt x="3093719" y="855617"/>
                      <a:pt x="3226526" y="925286"/>
                      <a:pt x="3370218" y="992777"/>
                    </a:cubicBezTo>
                    <a:cubicBezTo>
                      <a:pt x="3513910" y="1060268"/>
                      <a:pt x="3581400" y="1088571"/>
                      <a:pt x="3762103" y="1175657"/>
                    </a:cubicBezTo>
                    <a:lnTo>
                      <a:pt x="4454434" y="1515291"/>
                    </a:lnTo>
                    <a:lnTo>
                      <a:pt x="4454434" y="1515291"/>
                    </a:ln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3" name="pole tekstowe 12"/>
              <p:cNvSpPr txBox="1"/>
              <p:nvPr/>
            </p:nvSpPr>
            <p:spPr>
              <a:xfrm>
                <a:off x="704432" y="163945"/>
                <a:ext cx="8572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i="1" dirty="0" smtClean="0"/>
                  <a:t>R</a:t>
                </a:r>
                <a:r>
                  <a:rPr lang="pl-PL" sz="2200" dirty="0" smtClean="0"/>
                  <a:t>(</a:t>
                </a:r>
                <a:r>
                  <a:rPr lang="pl-PL" sz="2200" i="1" dirty="0" smtClean="0"/>
                  <a:t>L</a:t>
                </a:r>
                <a:r>
                  <a:rPr lang="pl-PL" sz="2200" dirty="0" smtClean="0"/>
                  <a:t>)</a:t>
                </a:r>
                <a:endParaRPr lang="pl-PL" sz="2200" dirty="0"/>
              </a:p>
            </p:txBody>
          </p:sp>
          <p:sp>
            <p:nvSpPr>
              <p:cNvPr id="14" name="pole tekstowe 13"/>
              <p:cNvSpPr txBox="1"/>
              <p:nvPr/>
            </p:nvSpPr>
            <p:spPr>
              <a:xfrm>
                <a:off x="726202" y="499227"/>
                <a:ext cx="73683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dirty="0" smtClean="0"/>
                  <a:t>1,00</a:t>
                </a:r>
                <a:endParaRPr lang="pl-PL" sz="2200" dirty="0"/>
              </a:p>
            </p:txBody>
          </p:sp>
          <p:sp>
            <p:nvSpPr>
              <p:cNvPr id="15" name="pole tekstowe 14"/>
              <p:cNvSpPr txBox="1"/>
              <p:nvPr/>
            </p:nvSpPr>
            <p:spPr>
              <a:xfrm>
                <a:off x="695720" y="1461533"/>
                <a:ext cx="73683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dirty="0" smtClean="0"/>
                  <a:t>0,90</a:t>
                </a:r>
                <a:endParaRPr lang="pl-PL" sz="2200" dirty="0"/>
              </a:p>
            </p:txBody>
          </p:sp>
          <p:sp>
            <p:nvSpPr>
              <p:cNvPr id="16" name="pole tekstowe 15"/>
              <p:cNvSpPr txBox="1"/>
              <p:nvPr/>
            </p:nvSpPr>
            <p:spPr>
              <a:xfrm>
                <a:off x="691364" y="2397713"/>
                <a:ext cx="73683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dirty="0" smtClean="0"/>
                  <a:t>0,80</a:t>
                </a:r>
                <a:endParaRPr lang="pl-PL" sz="2200" dirty="0"/>
              </a:p>
            </p:txBody>
          </p:sp>
          <p:cxnSp>
            <p:nvCxnSpPr>
              <p:cNvPr id="17" name="Łącznik prosty 16"/>
              <p:cNvCxnSpPr/>
              <p:nvPr/>
            </p:nvCxnSpPr>
            <p:spPr>
              <a:xfrm>
                <a:off x="1314992" y="1667696"/>
                <a:ext cx="12912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Łącznik prosty 17"/>
              <p:cNvCxnSpPr/>
              <p:nvPr/>
            </p:nvCxnSpPr>
            <p:spPr>
              <a:xfrm>
                <a:off x="1310636" y="2630002"/>
                <a:ext cx="12912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Łącznik prosty 18"/>
              <p:cNvCxnSpPr/>
              <p:nvPr/>
            </p:nvCxnSpPr>
            <p:spPr>
              <a:xfrm>
                <a:off x="4650392" y="1667696"/>
                <a:ext cx="0" cy="172864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pole tekstowe 19"/>
              <p:cNvSpPr txBox="1"/>
              <p:nvPr/>
            </p:nvSpPr>
            <p:spPr>
              <a:xfrm>
                <a:off x="4456883" y="3331026"/>
                <a:ext cx="63763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i="1" dirty="0" smtClean="0"/>
                  <a:t>L</a:t>
                </a:r>
                <a:r>
                  <a:rPr lang="pl-PL" sz="2200" baseline="-25000" dirty="0" smtClean="0"/>
                  <a:t>10</a:t>
                </a:r>
                <a:endParaRPr lang="pl-PL" sz="2200" dirty="0"/>
              </a:p>
            </p:txBody>
          </p:sp>
          <p:sp>
            <p:nvSpPr>
              <p:cNvPr id="21" name="pole tekstowe 20"/>
              <p:cNvSpPr txBox="1"/>
              <p:nvPr/>
            </p:nvSpPr>
            <p:spPr>
              <a:xfrm>
                <a:off x="7315211" y="3265711"/>
                <a:ext cx="15283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i="1" dirty="0" smtClean="0"/>
                  <a:t>L</a:t>
                </a:r>
                <a:r>
                  <a:rPr lang="pl-PL" sz="2200" dirty="0" smtClean="0"/>
                  <a:t> [mln obr]</a:t>
                </a:r>
                <a:endParaRPr lang="pl-PL" sz="2200" dirty="0"/>
              </a:p>
            </p:txBody>
          </p:sp>
          <p:sp>
            <p:nvSpPr>
              <p:cNvPr id="22" name="Dowolny kształt 21"/>
              <p:cNvSpPr/>
              <p:nvPr/>
            </p:nvSpPr>
            <p:spPr>
              <a:xfrm>
                <a:off x="1380307" y="714102"/>
                <a:ext cx="7049318" cy="1515291"/>
              </a:xfrm>
              <a:custGeom>
                <a:avLst/>
                <a:gdLst>
                  <a:gd name="connsiteX0" fmla="*/ 0 w 4454434"/>
                  <a:gd name="connsiteY0" fmla="*/ 6531 h 1495696"/>
                  <a:gd name="connsiteX1" fmla="*/ 117566 w 4454434"/>
                  <a:gd name="connsiteY1" fmla="*/ 6531 h 1495696"/>
                  <a:gd name="connsiteX2" fmla="*/ 431074 w 4454434"/>
                  <a:gd name="connsiteY2" fmla="*/ 6531 h 1495696"/>
                  <a:gd name="connsiteX3" fmla="*/ 783771 w 4454434"/>
                  <a:gd name="connsiteY3" fmla="*/ 45719 h 1495696"/>
                  <a:gd name="connsiteX4" fmla="*/ 1254034 w 4454434"/>
                  <a:gd name="connsiteY4" fmla="*/ 150222 h 1495696"/>
                  <a:gd name="connsiteX5" fmla="*/ 1867989 w 4454434"/>
                  <a:gd name="connsiteY5" fmla="*/ 372291 h 1495696"/>
                  <a:gd name="connsiteX6" fmla="*/ 2481943 w 4454434"/>
                  <a:gd name="connsiteY6" fmla="*/ 685799 h 1495696"/>
                  <a:gd name="connsiteX7" fmla="*/ 2860766 w 4454434"/>
                  <a:gd name="connsiteY7" fmla="*/ 868679 h 1495696"/>
                  <a:gd name="connsiteX8" fmla="*/ 3474720 w 4454434"/>
                  <a:gd name="connsiteY8" fmla="*/ 1142999 h 1495696"/>
                  <a:gd name="connsiteX9" fmla="*/ 4454434 w 4454434"/>
                  <a:gd name="connsiteY9" fmla="*/ 1495696 h 1495696"/>
                  <a:gd name="connsiteX10" fmla="*/ 4454434 w 4454434"/>
                  <a:gd name="connsiteY10" fmla="*/ 1495696 h 1495696"/>
                  <a:gd name="connsiteX0" fmla="*/ 0 w 4454434"/>
                  <a:gd name="connsiteY0" fmla="*/ 30479 h 1519644"/>
                  <a:gd name="connsiteX1" fmla="*/ 117566 w 4454434"/>
                  <a:gd name="connsiteY1" fmla="*/ 30479 h 1519644"/>
                  <a:gd name="connsiteX2" fmla="*/ 431074 w 4454434"/>
                  <a:gd name="connsiteY2" fmla="*/ 30479 h 1519644"/>
                  <a:gd name="connsiteX3" fmla="*/ 770708 w 4454434"/>
                  <a:gd name="connsiteY3" fmla="*/ 23948 h 1519644"/>
                  <a:gd name="connsiteX4" fmla="*/ 1254034 w 4454434"/>
                  <a:gd name="connsiteY4" fmla="*/ 174170 h 1519644"/>
                  <a:gd name="connsiteX5" fmla="*/ 1867989 w 4454434"/>
                  <a:gd name="connsiteY5" fmla="*/ 396239 h 1519644"/>
                  <a:gd name="connsiteX6" fmla="*/ 2481943 w 4454434"/>
                  <a:gd name="connsiteY6" fmla="*/ 709747 h 1519644"/>
                  <a:gd name="connsiteX7" fmla="*/ 2860766 w 4454434"/>
                  <a:gd name="connsiteY7" fmla="*/ 892627 h 1519644"/>
                  <a:gd name="connsiteX8" fmla="*/ 3474720 w 4454434"/>
                  <a:gd name="connsiteY8" fmla="*/ 1166947 h 1519644"/>
                  <a:gd name="connsiteX9" fmla="*/ 4454434 w 4454434"/>
                  <a:gd name="connsiteY9" fmla="*/ 1519644 h 1519644"/>
                  <a:gd name="connsiteX10" fmla="*/ 4454434 w 4454434"/>
                  <a:gd name="connsiteY10" fmla="*/ 1519644 h 1519644"/>
                  <a:gd name="connsiteX0" fmla="*/ 0 w 4454434"/>
                  <a:gd name="connsiteY0" fmla="*/ 54427 h 1543592"/>
                  <a:gd name="connsiteX1" fmla="*/ 117566 w 4454434"/>
                  <a:gd name="connsiteY1" fmla="*/ 54427 h 1543592"/>
                  <a:gd name="connsiteX2" fmla="*/ 431074 w 4454434"/>
                  <a:gd name="connsiteY2" fmla="*/ 54427 h 1543592"/>
                  <a:gd name="connsiteX3" fmla="*/ 770708 w 4454434"/>
                  <a:gd name="connsiteY3" fmla="*/ 23948 h 1543592"/>
                  <a:gd name="connsiteX4" fmla="*/ 1254034 w 4454434"/>
                  <a:gd name="connsiteY4" fmla="*/ 198118 h 1543592"/>
                  <a:gd name="connsiteX5" fmla="*/ 1867989 w 4454434"/>
                  <a:gd name="connsiteY5" fmla="*/ 420187 h 1543592"/>
                  <a:gd name="connsiteX6" fmla="*/ 2481943 w 4454434"/>
                  <a:gd name="connsiteY6" fmla="*/ 733695 h 1543592"/>
                  <a:gd name="connsiteX7" fmla="*/ 2860766 w 4454434"/>
                  <a:gd name="connsiteY7" fmla="*/ 916575 h 1543592"/>
                  <a:gd name="connsiteX8" fmla="*/ 3474720 w 4454434"/>
                  <a:gd name="connsiteY8" fmla="*/ 1190895 h 1543592"/>
                  <a:gd name="connsiteX9" fmla="*/ 4454434 w 4454434"/>
                  <a:gd name="connsiteY9" fmla="*/ 1543592 h 1543592"/>
                  <a:gd name="connsiteX10" fmla="*/ 4454434 w 4454434"/>
                  <a:gd name="connsiteY10" fmla="*/ 1543592 h 1543592"/>
                  <a:gd name="connsiteX0" fmla="*/ 0 w 4454434"/>
                  <a:gd name="connsiteY0" fmla="*/ 0 h 1489165"/>
                  <a:gd name="connsiteX1" fmla="*/ 117566 w 4454434"/>
                  <a:gd name="connsiteY1" fmla="*/ 0 h 1489165"/>
                  <a:gd name="connsiteX2" fmla="*/ 431074 w 4454434"/>
                  <a:gd name="connsiteY2" fmla="*/ 0 h 1489165"/>
                  <a:gd name="connsiteX3" fmla="*/ 1254034 w 4454434"/>
                  <a:gd name="connsiteY3" fmla="*/ 143691 h 1489165"/>
                  <a:gd name="connsiteX4" fmla="*/ 1867989 w 4454434"/>
                  <a:gd name="connsiteY4" fmla="*/ 365760 h 1489165"/>
                  <a:gd name="connsiteX5" fmla="*/ 2481943 w 4454434"/>
                  <a:gd name="connsiteY5" fmla="*/ 679268 h 1489165"/>
                  <a:gd name="connsiteX6" fmla="*/ 2860766 w 4454434"/>
                  <a:gd name="connsiteY6" fmla="*/ 862148 h 1489165"/>
                  <a:gd name="connsiteX7" fmla="*/ 3474720 w 4454434"/>
                  <a:gd name="connsiteY7" fmla="*/ 1136468 h 1489165"/>
                  <a:gd name="connsiteX8" fmla="*/ 4454434 w 4454434"/>
                  <a:gd name="connsiteY8" fmla="*/ 1489165 h 1489165"/>
                  <a:gd name="connsiteX9" fmla="*/ 4454434 w 4454434"/>
                  <a:gd name="connsiteY9" fmla="*/ 1489165 h 1489165"/>
                  <a:gd name="connsiteX0" fmla="*/ 0 w 4454434"/>
                  <a:gd name="connsiteY0" fmla="*/ 0 h 1489165"/>
                  <a:gd name="connsiteX1" fmla="*/ 117566 w 4454434"/>
                  <a:gd name="connsiteY1" fmla="*/ 0 h 1489165"/>
                  <a:gd name="connsiteX2" fmla="*/ 431074 w 4454434"/>
                  <a:gd name="connsiteY2" fmla="*/ 0 h 1489165"/>
                  <a:gd name="connsiteX3" fmla="*/ 1149531 w 4454434"/>
                  <a:gd name="connsiteY3" fmla="*/ 156754 h 1489165"/>
                  <a:gd name="connsiteX4" fmla="*/ 1867989 w 4454434"/>
                  <a:gd name="connsiteY4" fmla="*/ 365760 h 1489165"/>
                  <a:gd name="connsiteX5" fmla="*/ 2481943 w 4454434"/>
                  <a:gd name="connsiteY5" fmla="*/ 679268 h 1489165"/>
                  <a:gd name="connsiteX6" fmla="*/ 2860766 w 4454434"/>
                  <a:gd name="connsiteY6" fmla="*/ 862148 h 1489165"/>
                  <a:gd name="connsiteX7" fmla="*/ 3474720 w 4454434"/>
                  <a:gd name="connsiteY7" fmla="*/ 1136468 h 1489165"/>
                  <a:gd name="connsiteX8" fmla="*/ 4454434 w 4454434"/>
                  <a:gd name="connsiteY8" fmla="*/ 1489165 h 1489165"/>
                  <a:gd name="connsiteX9" fmla="*/ 4454434 w 4454434"/>
                  <a:gd name="connsiteY9" fmla="*/ 1489165 h 1489165"/>
                  <a:gd name="connsiteX0" fmla="*/ 0 w 4454434"/>
                  <a:gd name="connsiteY0" fmla="*/ 0 h 1489165"/>
                  <a:gd name="connsiteX1" fmla="*/ 117566 w 4454434"/>
                  <a:gd name="connsiteY1" fmla="*/ 0 h 1489165"/>
                  <a:gd name="connsiteX2" fmla="*/ 431074 w 4454434"/>
                  <a:gd name="connsiteY2" fmla="*/ 0 h 1489165"/>
                  <a:gd name="connsiteX3" fmla="*/ 1149531 w 4454434"/>
                  <a:gd name="connsiteY3" fmla="*/ 156754 h 1489165"/>
                  <a:gd name="connsiteX4" fmla="*/ 1867989 w 4454434"/>
                  <a:gd name="connsiteY4" fmla="*/ 365760 h 1489165"/>
                  <a:gd name="connsiteX5" fmla="*/ 2481943 w 4454434"/>
                  <a:gd name="connsiteY5" fmla="*/ 679268 h 1489165"/>
                  <a:gd name="connsiteX6" fmla="*/ 2860766 w 4454434"/>
                  <a:gd name="connsiteY6" fmla="*/ 862148 h 1489165"/>
                  <a:gd name="connsiteX7" fmla="*/ 3474720 w 4454434"/>
                  <a:gd name="connsiteY7" fmla="*/ 1136468 h 1489165"/>
                  <a:gd name="connsiteX8" fmla="*/ 4454434 w 4454434"/>
                  <a:gd name="connsiteY8" fmla="*/ 1489165 h 1489165"/>
                  <a:gd name="connsiteX9" fmla="*/ 4454434 w 4454434"/>
                  <a:gd name="connsiteY9" fmla="*/ 1489165 h 1489165"/>
                  <a:gd name="connsiteX0" fmla="*/ 0 w 4454434"/>
                  <a:gd name="connsiteY0" fmla="*/ 0 h 1489165"/>
                  <a:gd name="connsiteX1" fmla="*/ 117566 w 4454434"/>
                  <a:gd name="connsiteY1" fmla="*/ 0 h 1489165"/>
                  <a:gd name="connsiteX2" fmla="*/ 431074 w 4454434"/>
                  <a:gd name="connsiteY2" fmla="*/ 0 h 1489165"/>
                  <a:gd name="connsiteX3" fmla="*/ 1254034 w 4454434"/>
                  <a:gd name="connsiteY3" fmla="*/ 156754 h 1489165"/>
                  <a:gd name="connsiteX4" fmla="*/ 1867989 w 4454434"/>
                  <a:gd name="connsiteY4" fmla="*/ 365760 h 1489165"/>
                  <a:gd name="connsiteX5" fmla="*/ 2481943 w 4454434"/>
                  <a:gd name="connsiteY5" fmla="*/ 679268 h 1489165"/>
                  <a:gd name="connsiteX6" fmla="*/ 2860766 w 4454434"/>
                  <a:gd name="connsiteY6" fmla="*/ 862148 h 1489165"/>
                  <a:gd name="connsiteX7" fmla="*/ 3474720 w 4454434"/>
                  <a:gd name="connsiteY7" fmla="*/ 1136468 h 1489165"/>
                  <a:gd name="connsiteX8" fmla="*/ 4454434 w 4454434"/>
                  <a:gd name="connsiteY8" fmla="*/ 1489165 h 1489165"/>
                  <a:gd name="connsiteX9" fmla="*/ 4454434 w 4454434"/>
                  <a:gd name="connsiteY9" fmla="*/ 1489165 h 1489165"/>
                  <a:gd name="connsiteX0" fmla="*/ 0 w 4454434"/>
                  <a:gd name="connsiteY0" fmla="*/ 0 h 1489165"/>
                  <a:gd name="connsiteX1" fmla="*/ 117566 w 4454434"/>
                  <a:gd name="connsiteY1" fmla="*/ 0 h 1489165"/>
                  <a:gd name="connsiteX2" fmla="*/ 431074 w 4454434"/>
                  <a:gd name="connsiteY2" fmla="*/ 0 h 1489165"/>
                  <a:gd name="connsiteX3" fmla="*/ 1319349 w 4454434"/>
                  <a:gd name="connsiteY3" fmla="*/ 156754 h 1489165"/>
                  <a:gd name="connsiteX4" fmla="*/ 1867989 w 4454434"/>
                  <a:gd name="connsiteY4" fmla="*/ 365760 h 1489165"/>
                  <a:gd name="connsiteX5" fmla="*/ 2481943 w 4454434"/>
                  <a:gd name="connsiteY5" fmla="*/ 679268 h 1489165"/>
                  <a:gd name="connsiteX6" fmla="*/ 2860766 w 4454434"/>
                  <a:gd name="connsiteY6" fmla="*/ 862148 h 1489165"/>
                  <a:gd name="connsiteX7" fmla="*/ 3474720 w 4454434"/>
                  <a:gd name="connsiteY7" fmla="*/ 1136468 h 1489165"/>
                  <a:gd name="connsiteX8" fmla="*/ 4454434 w 4454434"/>
                  <a:gd name="connsiteY8" fmla="*/ 1489165 h 1489165"/>
                  <a:gd name="connsiteX9" fmla="*/ 4454434 w 4454434"/>
                  <a:gd name="connsiteY9" fmla="*/ 1489165 h 1489165"/>
                  <a:gd name="connsiteX0" fmla="*/ 0 w 4454434"/>
                  <a:gd name="connsiteY0" fmla="*/ 0 h 1489165"/>
                  <a:gd name="connsiteX1" fmla="*/ 0 w 4454434"/>
                  <a:gd name="connsiteY1" fmla="*/ 0 h 1489165"/>
                  <a:gd name="connsiteX2" fmla="*/ 117566 w 4454434"/>
                  <a:gd name="connsiteY2" fmla="*/ 0 h 1489165"/>
                  <a:gd name="connsiteX3" fmla="*/ 431074 w 4454434"/>
                  <a:gd name="connsiteY3" fmla="*/ 0 h 1489165"/>
                  <a:gd name="connsiteX4" fmla="*/ 1319349 w 4454434"/>
                  <a:gd name="connsiteY4" fmla="*/ 156754 h 1489165"/>
                  <a:gd name="connsiteX5" fmla="*/ 1867989 w 4454434"/>
                  <a:gd name="connsiteY5" fmla="*/ 365760 h 1489165"/>
                  <a:gd name="connsiteX6" fmla="*/ 2481943 w 4454434"/>
                  <a:gd name="connsiteY6" fmla="*/ 679268 h 1489165"/>
                  <a:gd name="connsiteX7" fmla="*/ 2860766 w 4454434"/>
                  <a:gd name="connsiteY7" fmla="*/ 862148 h 1489165"/>
                  <a:gd name="connsiteX8" fmla="*/ 3474720 w 4454434"/>
                  <a:gd name="connsiteY8" fmla="*/ 1136468 h 1489165"/>
                  <a:gd name="connsiteX9" fmla="*/ 4454434 w 4454434"/>
                  <a:gd name="connsiteY9" fmla="*/ 1489165 h 1489165"/>
                  <a:gd name="connsiteX10" fmla="*/ 4454434 w 4454434"/>
                  <a:gd name="connsiteY10" fmla="*/ 1489165 h 1489165"/>
                  <a:gd name="connsiteX0" fmla="*/ 0 w 4454434"/>
                  <a:gd name="connsiteY0" fmla="*/ 0 h 1489165"/>
                  <a:gd name="connsiteX1" fmla="*/ 0 w 4454434"/>
                  <a:gd name="connsiteY1" fmla="*/ 0 h 1489165"/>
                  <a:gd name="connsiteX2" fmla="*/ 117566 w 4454434"/>
                  <a:gd name="connsiteY2" fmla="*/ 0 h 1489165"/>
                  <a:gd name="connsiteX3" fmla="*/ 431074 w 4454434"/>
                  <a:gd name="connsiteY3" fmla="*/ 0 h 1489165"/>
                  <a:gd name="connsiteX4" fmla="*/ 1319349 w 4454434"/>
                  <a:gd name="connsiteY4" fmla="*/ 156754 h 1489165"/>
                  <a:gd name="connsiteX5" fmla="*/ 1867989 w 4454434"/>
                  <a:gd name="connsiteY5" fmla="*/ 365760 h 1489165"/>
                  <a:gd name="connsiteX6" fmla="*/ 2481943 w 4454434"/>
                  <a:gd name="connsiteY6" fmla="*/ 679268 h 1489165"/>
                  <a:gd name="connsiteX7" fmla="*/ 2860766 w 4454434"/>
                  <a:gd name="connsiteY7" fmla="*/ 862148 h 1489165"/>
                  <a:gd name="connsiteX8" fmla="*/ 3474720 w 4454434"/>
                  <a:gd name="connsiteY8" fmla="*/ 1136468 h 1489165"/>
                  <a:gd name="connsiteX9" fmla="*/ 4454434 w 4454434"/>
                  <a:gd name="connsiteY9" fmla="*/ 1489165 h 1489165"/>
                  <a:gd name="connsiteX10" fmla="*/ 4454434 w 4454434"/>
                  <a:gd name="connsiteY10" fmla="*/ 1489165 h 1489165"/>
                  <a:gd name="connsiteX0" fmla="*/ 0 w 4454434"/>
                  <a:gd name="connsiteY0" fmla="*/ 0 h 1489165"/>
                  <a:gd name="connsiteX1" fmla="*/ 0 w 4454434"/>
                  <a:gd name="connsiteY1" fmla="*/ 0 h 1489165"/>
                  <a:gd name="connsiteX2" fmla="*/ 209006 w 4454434"/>
                  <a:gd name="connsiteY2" fmla="*/ 0 h 1489165"/>
                  <a:gd name="connsiteX3" fmla="*/ 431074 w 4454434"/>
                  <a:gd name="connsiteY3" fmla="*/ 0 h 1489165"/>
                  <a:gd name="connsiteX4" fmla="*/ 1319349 w 4454434"/>
                  <a:gd name="connsiteY4" fmla="*/ 156754 h 1489165"/>
                  <a:gd name="connsiteX5" fmla="*/ 1867989 w 4454434"/>
                  <a:gd name="connsiteY5" fmla="*/ 365760 h 1489165"/>
                  <a:gd name="connsiteX6" fmla="*/ 2481943 w 4454434"/>
                  <a:gd name="connsiteY6" fmla="*/ 679268 h 1489165"/>
                  <a:gd name="connsiteX7" fmla="*/ 2860766 w 4454434"/>
                  <a:gd name="connsiteY7" fmla="*/ 862148 h 1489165"/>
                  <a:gd name="connsiteX8" fmla="*/ 3474720 w 4454434"/>
                  <a:gd name="connsiteY8" fmla="*/ 1136468 h 1489165"/>
                  <a:gd name="connsiteX9" fmla="*/ 4454434 w 4454434"/>
                  <a:gd name="connsiteY9" fmla="*/ 1489165 h 1489165"/>
                  <a:gd name="connsiteX10" fmla="*/ 4454434 w 4454434"/>
                  <a:gd name="connsiteY10" fmla="*/ 1489165 h 1489165"/>
                  <a:gd name="connsiteX0" fmla="*/ 0 w 4454434"/>
                  <a:gd name="connsiteY0" fmla="*/ 26126 h 1515291"/>
                  <a:gd name="connsiteX1" fmla="*/ 0 w 4454434"/>
                  <a:gd name="connsiteY1" fmla="*/ 26126 h 1515291"/>
                  <a:gd name="connsiteX2" fmla="*/ 209006 w 4454434"/>
                  <a:gd name="connsiteY2" fmla="*/ 26126 h 1515291"/>
                  <a:gd name="connsiteX3" fmla="*/ 431074 w 4454434"/>
                  <a:gd name="connsiteY3" fmla="*/ 26126 h 1515291"/>
                  <a:gd name="connsiteX4" fmla="*/ 1319349 w 4454434"/>
                  <a:gd name="connsiteY4" fmla="*/ 182880 h 1515291"/>
                  <a:gd name="connsiteX5" fmla="*/ 1867989 w 4454434"/>
                  <a:gd name="connsiteY5" fmla="*/ 391886 h 1515291"/>
                  <a:gd name="connsiteX6" fmla="*/ 2481943 w 4454434"/>
                  <a:gd name="connsiteY6" fmla="*/ 705394 h 1515291"/>
                  <a:gd name="connsiteX7" fmla="*/ 2860766 w 4454434"/>
                  <a:gd name="connsiteY7" fmla="*/ 888274 h 1515291"/>
                  <a:gd name="connsiteX8" fmla="*/ 3474720 w 4454434"/>
                  <a:gd name="connsiteY8" fmla="*/ 1162594 h 1515291"/>
                  <a:gd name="connsiteX9" fmla="*/ 4454434 w 4454434"/>
                  <a:gd name="connsiteY9" fmla="*/ 1515291 h 1515291"/>
                  <a:gd name="connsiteX10" fmla="*/ 4454434 w 4454434"/>
                  <a:gd name="connsiteY10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209006 w 4454434"/>
                  <a:gd name="connsiteY2" fmla="*/ 26126 h 1515291"/>
                  <a:gd name="connsiteX3" fmla="*/ 431074 w 4454434"/>
                  <a:gd name="connsiteY3" fmla="*/ 26126 h 1515291"/>
                  <a:gd name="connsiteX4" fmla="*/ 1319349 w 4454434"/>
                  <a:gd name="connsiteY4" fmla="*/ 182880 h 1515291"/>
                  <a:gd name="connsiteX5" fmla="*/ 1867989 w 4454434"/>
                  <a:gd name="connsiteY5" fmla="*/ 391886 h 1515291"/>
                  <a:gd name="connsiteX6" fmla="*/ 2481943 w 4454434"/>
                  <a:gd name="connsiteY6" fmla="*/ 705394 h 1515291"/>
                  <a:gd name="connsiteX7" fmla="*/ 2860766 w 4454434"/>
                  <a:gd name="connsiteY7" fmla="*/ 888274 h 1515291"/>
                  <a:gd name="connsiteX8" fmla="*/ 3474720 w 4454434"/>
                  <a:gd name="connsiteY8" fmla="*/ 1162594 h 1515291"/>
                  <a:gd name="connsiteX9" fmla="*/ 4454434 w 4454434"/>
                  <a:gd name="connsiteY9" fmla="*/ 1515291 h 1515291"/>
                  <a:gd name="connsiteX10" fmla="*/ 4454434 w 4454434"/>
                  <a:gd name="connsiteY10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69818 w 4454434"/>
                  <a:gd name="connsiteY2" fmla="*/ 0 h 1515291"/>
                  <a:gd name="connsiteX3" fmla="*/ 431074 w 4454434"/>
                  <a:gd name="connsiteY3" fmla="*/ 26126 h 1515291"/>
                  <a:gd name="connsiteX4" fmla="*/ 1319349 w 4454434"/>
                  <a:gd name="connsiteY4" fmla="*/ 182880 h 1515291"/>
                  <a:gd name="connsiteX5" fmla="*/ 1867989 w 4454434"/>
                  <a:gd name="connsiteY5" fmla="*/ 391886 h 1515291"/>
                  <a:gd name="connsiteX6" fmla="*/ 2481943 w 4454434"/>
                  <a:gd name="connsiteY6" fmla="*/ 705394 h 1515291"/>
                  <a:gd name="connsiteX7" fmla="*/ 2860766 w 4454434"/>
                  <a:gd name="connsiteY7" fmla="*/ 888274 h 1515291"/>
                  <a:gd name="connsiteX8" fmla="*/ 3474720 w 4454434"/>
                  <a:gd name="connsiteY8" fmla="*/ 1162594 h 1515291"/>
                  <a:gd name="connsiteX9" fmla="*/ 4454434 w 4454434"/>
                  <a:gd name="connsiteY9" fmla="*/ 1515291 h 1515291"/>
                  <a:gd name="connsiteX10" fmla="*/ 4454434 w 4454434"/>
                  <a:gd name="connsiteY10" fmla="*/ 1515291 h 1515291"/>
                  <a:gd name="connsiteX0" fmla="*/ 0 w 4454434"/>
                  <a:gd name="connsiteY0" fmla="*/ 52252 h 1541417"/>
                  <a:gd name="connsiteX1" fmla="*/ 0 w 4454434"/>
                  <a:gd name="connsiteY1" fmla="*/ 26126 h 1541417"/>
                  <a:gd name="connsiteX2" fmla="*/ 169818 w 4454434"/>
                  <a:gd name="connsiteY2" fmla="*/ 26126 h 1541417"/>
                  <a:gd name="connsiteX3" fmla="*/ 195942 w 4454434"/>
                  <a:gd name="connsiteY3" fmla="*/ 26126 h 1541417"/>
                  <a:gd name="connsiteX4" fmla="*/ 1319349 w 4454434"/>
                  <a:gd name="connsiteY4" fmla="*/ 209006 h 1541417"/>
                  <a:gd name="connsiteX5" fmla="*/ 1867989 w 4454434"/>
                  <a:gd name="connsiteY5" fmla="*/ 418012 h 1541417"/>
                  <a:gd name="connsiteX6" fmla="*/ 2481943 w 4454434"/>
                  <a:gd name="connsiteY6" fmla="*/ 731520 h 1541417"/>
                  <a:gd name="connsiteX7" fmla="*/ 2860766 w 4454434"/>
                  <a:gd name="connsiteY7" fmla="*/ 914400 h 1541417"/>
                  <a:gd name="connsiteX8" fmla="*/ 3474720 w 4454434"/>
                  <a:gd name="connsiteY8" fmla="*/ 1188720 h 1541417"/>
                  <a:gd name="connsiteX9" fmla="*/ 4454434 w 4454434"/>
                  <a:gd name="connsiteY9" fmla="*/ 1541417 h 1541417"/>
                  <a:gd name="connsiteX10" fmla="*/ 4454434 w 4454434"/>
                  <a:gd name="connsiteY10" fmla="*/ 1541417 h 1541417"/>
                  <a:gd name="connsiteX0" fmla="*/ 0 w 4454434"/>
                  <a:gd name="connsiteY0" fmla="*/ 49570 h 1538735"/>
                  <a:gd name="connsiteX1" fmla="*/ 0 w 4454434"/>
                  <a:gd name="connsiteY1" fmla="*/ 23444 h 1538735"/>
                  <a:gd name="connsiteX2" fmla="*/ 169818 w 4454434"/>
                  <a:gd name="connsiteY2" fmla="*/ 23444 h 1538735"/>
                  <a:gd name="connsiteX3" fmla="*/ 195942 w 4454434"/>
                  <a:gd name="connsiteY3" fmla="*/ 23444 h 1538735"/>
                  <a:gd name="connsiteX4" fmla="*/ 1319349 w 4454434"/>
                  <a:gd name="connsiteY4" fmla="*/ 206324 h 1538735"/>
                  <a:gd name="connsiteX5" fmla="*/ 1867989 w 4454434"/>
                  <a:gd name="connsiteY5" fmla="*/ 415330 h 1538735"/>
                  <a:gd name="connsiteX6" fmla="*/ 2481943 w 4454434"/>
                  <a:gd name="connsiteY6" fmla="*/ 728838 h 1538735"/>
                  <a:gd name="connsiteX7" fmla="*/ 2860766 w 4454434"/>
                  <a:gd name="connsiteY7" fmla="*/ 911718 h 1538735"/>
                  <a:gd name="connsiteX8" fmla="*/ 3474720 w 4454434"/>
                  <a:gd name="connsiteY8" fmla="*/ 1186038 h 1538735"/>
                  <a:gd name="connsiteX9" fmla="*/ 4454434 w 4454434"/>
                  <a:gd name="connsiteY9" fmla="*/ 1538735 h 1538735"/>
                  <a:gd name="connsiteX10" fmla="*/ 4454434 w 4454434"/>
                  <a:gd name="connsiteY10" fmla="*/ 1538735 h 1538735"/>
                  <a:gd name="connsiteX0" fmla="*/ 0 w 4454434"/>
                  <a:gd name="connsiteY0" fmla="*/ 49570 h 1538735"/>
                  <a:gd name="connsiteX1" fmla="*/ 0 w 4454434"/>
                  <a:gd name="connsiteY1" fmla="*/ 23444 h 1538735"/>
                  <a:gd name="connsiteX2" fmla="*/ 169818 w 4454434"/>
                  <a:gd name="connsiteY2" fmla="*/ 23444 h 1538735"/>
                  <a:gd name="connsiteX3" fmla="*/ 195942 w 4454434"/>
                  <a:gd name="connsiteY3" fmla="*/ 23444 h 1538735"/>
                  <a:gd name="connsiteX4" fmla="*/ 1319349 w 4454434"/>
                  <a:gd name="connsiteY4" fmla="*/ 206324 h 1538735"/>
                  <a:gd name="connsiteX5" fmla="*/ 1867989 w 4454434"/>
                  <a:gd name="connsiteY5" fmla="*/ 415330 h 1538735"/>
                  <a:gd name="connsiteX6" fmla="*/ 2481943 w 4454434"/>
                  <a:gd name="connsiteY6" fmla="*/ 728838 h 1538735"/>
                  <a:gd name="connsiteX7" fmla="*/ 2860766 w 4454434"/>
                  <a:gd name="connsiteY7" fmla="*/ 911718 h 1538735"/>
                  <a:gd name="connsiteX8" fmla="*/ 3474720 w 4454434"/>
                  <a:gd name="connsiteY8" fmla="*/ 1186038 h 1538735"/>
                  <a:gd name="connsiteX9" fmla="*/ 4454434 w 4454434"/>
                  <a:gd name="connsiteY9" fmla="*/ 1538735 h 1538735"/>
                  <a:gd name="connsiteX10" fmla="*/ 4454434 w 4454434"/>
                  <a:gd name="connsiteY10" fmla="*/ 1538735 h 1538735"/>
                  <a:gd name="connsiteX0" fmla="*/ 0 w 4454434"/>
                  <a:gd name="connsiteY0" fmla="*/ 73014 h 1562179"/>
                  <a:gd name="connsiteX1" fmla="*/ 0 w 4454434"/>
                  <a:gd name="connsiteY1" fmla="*/ 46888 h 1562179"/>
                  <a:gd name="connsiteX2" fmla="*/ 169818 w 4454434"/>
                  <a:gd name="connsiteY2" fmla="*/ 46888 h 1562179"/>
                  <a:gd name="connsiteX3" fmla="*/ 313508 w 4454434"/>
                  <a:gd name="connsiteY3" fmla="*/ 23444 h 1562179"/>
                  <a:gd name="connsiteX4" fmla="*/ 1319349 w 4454434"/>
                  <a:gd name="connsiteY4" fmla="*/ 229768 h 1562179"/>
                  <a:gd name="connsiteX5" fmla="*/ 1867989 w 4454434"/>
                  <a:gd name="connsiteY5" fmla="*/ 438774 h 1562179"/>
                  <a:gd name="connsiteX6" fmla="*/ 2481943 w 4454434"/>
                  <a:gd name="connsiteY6" fmla="*/ 752282 h 1562179"/>
                  <a:gd name="connsiteX7" fmla="*/ 2860766 w 4454434"/>
                  <a:gd name="connsiteY7" fmla="*/ 935162 h 1562179"/>
                  <a:gd name="connsiteX8" fmla="*/ 3474720 w 4454434"/>
                  <a:gd name="connsiteY8" fmla="*/ 1209482 h 1562179"/>
                  <a:gd name="connsiteX9" fmla="*/ 4454434 w 4454434"/>
                  <a:gd name="connsiteY9" fmla="*/ 1562179 h 1562179"/>
                  <a:gd name="connsiteX10" fmla="*/ 4454434 w 4454434"/>
                  <a:gd name="connsiteY10" fmla="*/ 1562179 h 1562179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69818 w 4454434"/>
                  <a:gd name="connsiteY2" fmla="*/ 0 h 1515291"/>
                  <a:gd name="connsiteX3" fmla="*/ 522514 w 4454434"/>
                  <a:gd name="connsiteY3" fmla="*/ 114884 h 1515291"/>
                  <a:gd name="connsiteX4" fmla="*/ 1319349 w 4454434"/>
                  <a:gd name="connsiteY4" fmla="*/ 182880 h 1515291"/>
                  <a:gd name="connsiteX5" fmla="*/ 1867989 w 4454434"/>
                  <a:gd name="connsiteY5" fmla="*/ 391886 h 1515291"/>
                  <a:gd name="connsiteX6" fmla="*/ 2481943 w 4454434"/>
                  <a:gd name="connsiteY6" fmla="*/ 705394 h 1515291"/>
                  <a:gd name="connsiteX7" fmla="*/ 2860766 w 4454434"/>
                  <a:gd name="connsiteY7" fmla="*/ 888274 h 1515291"/>
                  <a:gd name="connsiteX8" fmla="*/ 3474720 w 4454434"/>
                  <a:gd name="connsiteY8" fmla="*/ 1162594 h 1515291"/>
                  <a:gd name="connsiteX9" fmla="*/ 4454434 w 4454434"/>
                  <a:gd name="connsiteY9" fmla="*/ 1515291 h 1515291"/>
                  <a:gd name="connsiteX10" fmla="*/ 4454434 w 4454434"/>
                  <a:gd name="connsiteY10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69818 w 4454434"/>
                  <a:gd name="connsiteY2" fmla="*/ 0 h 1515291"/>
                  <a:gd name="connsiteX3" fmla="*/ 1319349 w 4454434"/>
                  <a:gd name="connsiteY3" fmla="*/ 182880 h 1515291"/>
                  <a:gd name="connsiteX4" fmla="*/ 1867989 w 4454434"/>
                  <a:gd name="connsiteY4" fmla="*/ 391886 h 1515291"/>
                  <a:gd name="connsiteX5" fmla="*/ 2481943 w 4454434"/>
                  <a:gd name="connsiteY5" fmla="*/ 705394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300447 w 4454434"/>
                  <a:gd name="connsiteY2" fmla="*/ 0 h 1515291"/>
                  <a:gd name="connsiteX3" fmla="*/ 1319349 w 4454434"/>
                  <a:gd name="connsiteY3" fmla="*/ 182880 h 1515291"/>
                  <a:gd name="connsiteX4" fmla="*/ 1867989 w 4454434"/>
                  <a:gd name="connsiteY4" fmla="*/ 391886 h 1515291"/>
                  <a:gd name="connsiteX5" fmla="*/ 2481943 w 4454434"/>
                  <a:gd name="connsiteY5" fmla="*/ 705394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319349 w 4454434"/>
                  <a:gd name="connsiteY2" fmla="*/ 182880 h 1515291"/>
                  <a:gd name="connsiteX3" fmla="*/ 1867989 w 4454434"/>
                  <a:gd name="connsiteY3" fmla="*/ 391886 h 1515291"/>
                  <a:gd name="connsiteX4" fmla="*/ 2481943 w 4454434"/>
                  <a:gd name="connsiteY4" fmla="*/ 705394 h 1515291"/>
                  <a:gd name="connsiteX5" fmla="*/ 2860766 w 4454434"/>
                  <a:gd name="connsiteY5" fmla="*/ 888274 h 1515291"/>
                  <a:gd name="connsiteX6" fmla="*/ 3474720 w 4454434"/>
                  <a:gd name="connsiteY6" fmla="*/ 1162594 h 1515291"/>
                  <a:gd name="connsiteX7" fmla="*/ 4454434 w 4454434"/>
                  <a:gd name="connsiteY7" fmla="*/ 1515291 h 1515291"/>
                  <a:gd name="connsiteX8" fmla="*/ 4454434 w 4454434"/>
                  <a:gd name="connsiteY8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319349 w 4454434"/>
                  <a:gd name="connsiteY2" fmla="*/ 182880 h 1515291"/>
                  <a:gd name="connsiteX3" fmla="*/ 1867989 w 4454434"/>
                  <a:gd name="connsiteY3" fmla="*/ 391886 h 1515291"/>
                  <a:gd name="connsiteX4" fmla="*/ 2481943 w 4454434"/>
                  <a:gd name="connsiteY4" fmla="*/ 705394 h 1515291"/>
                  <a:gd name="connsiteX5" fmla="*/ 2860766 w 4454434"/>
                  <a:gd name="connsiteY5" fmla="*/ 888274 h 1515291"/>
                  <a:gd name="connsiteX6" fmla="*/ 3474720 w 4454434"/>
                  <a:gd name="connsiteY6" fmla="*/ 1162594 h 1515291"/>
                  <a:gd name="connsiteX7" fmla="*/ 4454434 w 4454434"/>
                  <a:gd name="connsiteY7" fmla="*/ 1515291 h 1515291"/>
                  <a:gd name="connsiteX8" fmla="*/ 4454434 w 4454434"/>
                  <a:gd name="connsiteY8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319349 w 4454434"/>
                  <a:gd name="connsiteY2" fmla="*/ 182880 h 1515291"/>
                  <a:gd name="connsiteX3" fmla="*/ 1867989 w 4454434"/>
                  <a:gd name="connsiteY3" fmla="*/ 391886 h 1515291"/>
                  <a:gd name="connsiteX4" fmla="*/ 2481943 w 4454434"/>
                  <a:gd name="connsiteY4" fmla="*/ 705394 h 1515291"/>
                  <a:gd name="connsiteX5" fmla="*/ 2860766 w 4454434"/>
                  <a:gd name="connsiteY5" fmla="*/ 888274 h 1515291"/>
                  <a:gd name="connsiteX6" fmla="*/ 3474720 w 4454434"/>
                  <a:gd name="connsiteY6" fmla="*/ 1162594 h 1515291"/>
                  <a:gd name="connsiteX7" fmla="*/ 4454434 w 4454434"/>
                  <a:gd name="connsiteY7" fmla="*/ 1515291 h 1515291"/>
                  <a:gd name="connsiteX8" fmla="*/ 4454434 w 4454434"/>
                  <a:gd name="connsiteY8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227909 w 4454434"/>
                  <a:gd name="connsiteY2" fmla="*/ 182880 h 1515291"/>
                  <a:gd name="connsiteX3" fmla="*/ 1867989 w 4454434"/>
                  <a:gd name="connsiteY3" fmla="*/ 391886 h 1515291"/>
                  <a:gd name="connsiteX4" fmla="*/ 2481943 w 4454434"/>
                  <a:gd name="connsiteY4" fmla="*/ 705394 h 1515291"/>
                  <a:gd name="connsiteX5" fmla="*/ 2860766 w 4454434"/>
                  <a:gd name="connsiteY5" fmla="*/ 888274 h 1515291"/>
                  <a:gd name="connsiteX6" fmla="*/ 3474720 w 4454434"/>
                  <a:gd name="connsiteY6" fmla="*/ 1162594 h 1515291"/>
                  <a:gd name="connsiteX7" fmla="*/ 4454434 w 4454434"/>
                  <a:gd name="connsiteY7" fmla="*/ 1515291 h 1515291"/>
                  <a:gd name="connsiteX8" fmla="*/ 4454434 w 4454434"/>
                  <a:gd name="connsiteY8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1867989 w 4454434"/>
                  <a:gd name="connsiteY4" fmla="*/ 391886 h 1515291"/>
                  <a:gd name="connsiteX5" fmla="*/ 2481943 w 4454434"/>
                  <a:gd name="connsiteY5" fmla="*/ 705394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116183 w 4454434"/>
                  <a:gd name="connsiteY4" fmla="*/ 509451 h 1515291"/>
                  <a:gd name="connsiteX5" fmla="*/ 2481943 w 4454434"/>
                  <a:gd name="connsiteY5" fmla="*/ 705394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1907177 w 4454434"/>
                  <a:gd name="connsiteY4" fmla="*/ 431074 h 1515291"/>
                  <a:gd name="connsiteX5" fmla="*/ 2481943 w 4454434"/>
                  <a:gd name="connsiteY5" fmla="*/ 705394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207623 w 4454434"/>
                  <a:gd name="connsiteY4" fmla="*/ 522514 h 1515291"/>
                  <a:gd name="connsiteX5" fmla="*/ 2481943 w 4454434"/>
                  <a:gd name="connsiteY5" fmla="*/ 705394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207623 w 4454434"/>
                  <a:gd name="connsiteY4" fmla="*/ 522514 h 1515291"/>
                  <a:gd name="connsiteX5" fmla="*/ 2873828 w 4454434"/>
                  <a:gd name="connsiteY5" fmla="*/ 809897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207623 w 4454434"/>
                  <a:gd name="connsiteY4" fmla="*/ 522514 h 1515291"/>
                  <a:gd name="connsiteX5" fmla="*/ 2873828 w 4454434"/>
                  <a:gd name="connsiteY5" fmla="*/ 809897 h 1515291"/>
                  <a:gd name="connsiteX6" fmla="*/ 3370218 w 4454434"/>
                  <a:gd name="connsiteY6" fmla="*/ 992777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207623 w 4454434"/>
                  <a:gd name="connsiteY4" fmla="*/ 522514 h 1515291"/>
                  <a:gd name="connsiteX5" fmla="*/ 2873828 w 4454434"/>
                  <a:gd name="connsiteY5" fmla="*/ 809897 h 1515291"/>
                  <a:gd name="connsiteX6" fmla="*/ 3370218 w 4454434"/>
                  <a:gd name="connsiteY6" fmla="*/ 992777 h 1515291"/>
                  <a:gd name="connsiteX7" fmla="*/ 3762103 w 4454434"/>
                  <a:gd name="connsiteY7" fmla="*/ 1175657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207623 w 4454434"/>
                  <a:gd name="connsiteY4" fmla="*/ 522514 h 1515291"/>
                  <a:gd name="connsiteX5" fmla="*/ 2899953 w 4454434"/>
                  <a:gd name="connsiteY5" fmla="*/ 770708 h 1515291"/>
                  <a:gd name="connsiteX6" fmla="*/ 3370218 w 4454434"/>
                  <a:gd name="connsiteY6" fmla="*/ 992777 h 1515291"/>
                  <a:gd name="connsiteX7" fmla="*/ 3762103 w 4454434"/>
                  <a:gd name="connsiteY7" fmla="*/ 1175657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207623 w 4454434"/>
                  <a:gd name="connsiteY4" fmla="*/ 483325 h 1515291"/>
                  <a:gd name="connsiteX5" fmla="*/ 2899953 w 4454434"/>
                  <a:gd name="connsiteY5" fmla="*/ 770708 h 1515291"/>
                  <a:gd name="connsiteX6" fmla="*/ 3370218 w 4454434"/>
                  <a:gd name="connsiteY6" fmla="*/ 992777 h 1515291"/>
                  <a:gd name="connsiteX7" fmla="*/ 3762103 w 4454434"/>
                  <a:gd name="connsiteY7" fmla="*/ 1175657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54434" h="1515291">
                    <a:moveTo>
                      <a:pt x="0" y="26126"/>
                    </a:moveTo>
                    <a:lnTo>
                      <a:pt x="0" y="0"/>
                    </a:lnTo>
                    <a:cubicBezTo>
                      <a:pt x="106680" y="6531"/>
                      <a:pt x="435429" y="34834"/>
                      <a:pt x="640080" y="65314"/>
                    </a:cubicBezTo>
                    <a:cubicBezTo>
                      <a:pt x="844731" y="95794"/>
                      <a:pt x="1023258" y="128451"/>
                      <a:pt x="1227909" y="182880"/>
                    </a:cubicBezTo>
                    <a:cubicBezTo>
                      <a:pt x="1489166" y="248194"/>
                      <a:pt x="1928949" y="385354"/>
                      <a:pt x="2207623" y="483325"/>
                    </a:cubicBezTo>
                    <a:cubicBezTo>
                      <a:pt x="2486297" y="581296"/>
                      <a:pt x="2706187" y="685799"/>
                      <a:pt x="2899953" y="770708"/>
                    </a:cubicBezTo>
                    <a:cubicBezTo>
                      <a:pt x="3093719" y="855617"/>
                      <a:pt x="3226526" y="925286"/>
                      <a:pt x="3370218" y="992777"/>
                    </a:cubicBezTo>
                    <a:cubicBezTo>
                      <a:pt x="3513910" y="1060268"/>
                      <a:pt x="3581400" y="1088571"/>
                      <a:pt x="3762103" y="1175657"/>
                    </a:cubicBezTo>
                    <a:lnTo>
                      <a:pt x="4454434" y="1515291"/>
                    </a:lnTo>
                    <a:lnTo>
                      <a:pt x="4454434" y="1515291"/>
                    </a:lnTo>
                  </a:path>
                </a:pathLst>
              </a:cu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23" name="Łącznik prosty 22"/>
              <p:cNvCxnSpPr/>
              <p:nvPr/>
            </p:nvCxnSpPr>
            <p:spPr>
              <a:xfrm flipV="1">
                <a:off x="1419496" y="1658171"/>
                <a:ext cx="5138058" cy="928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Łącznik prosty 23"/>
              <p:cNvCxnSpPr/>
              <p:nvPr/>
            </p:nvCxnSpPr>
            <p:spPr>
              <a:xfrm>
                <a:off x="6574442" y="1667696"/>
                <a:ext cx="0" cy="172864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pole tekstowe 24"/>
              <p:cNvSpPr txBox="1"/>
              <p:nvPr/>
            </p:nvSpPr>
            <p:spPr>
              <a:xfrm>
                <a:off x="6390458" y="3331026"/>
                <a:ext cx="63763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i="1" dirty="0" smtClean="0">
                    <a:solidFill>
                      <a:srgbClr val="FF0000"/>
                    </a:solidFill>
                  </a:rPr>
                  <a:t>L</a:t>
                </a:r>
                <a:r>
                  <a:rPr lang="pl-PL" sz="2200" baseline="-25000" dirty="0" smtClean="0">
                    <a:solidFill>
                      <a:srgbClr val="FF0000"/>
                    </a:solidFill>
                  </a:rPr>
                  <a:t>10</a:t>
                </a:r>
                <a:endParaRPr lang="pl-PL" sz="22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9" name="Łącznik prosty ze strzałką 28"/>
              <p:cNvCxnSpPr/>
              <p:nvPr/>
            </p:nvCxnSpPr>
            <p:spPr>
              <a:xfrm>
                <a:off x="5353050" y="1658171"/>
                <a:ext cx="457200" cy="0"/>
              </a:xfrm>
              <a:prstGeom prst="straightConnector1">
                <a:avLst/>
              </a:prstGeom>
              <a:ln w="28575"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Łącznik prosty ze strzałką 29"/>
              <p:cNvCxnSpPr/>
              <p:nvPr/>
            </p:nvCxnSpPr>
            <p:spPr>
              <a:xfrm>
                <a:off x="2600325" y="1667696"/>
                <a:ext cx="457200" cy="0"/>
              </a:xfrm>
              <a:prstGeom prst="straightConnector1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Elipsa 33"/>
            <p:cNvSpPr/>
            <p:nvPr/>
          </p:nvSpPr>
          <p:spPr>
            <a:xfrm>
              <a:off x="5333186" y="419645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5" name="pole tekstowe 34"/>
            <p:cNvSpPr txBox="1"/>
            <p:nvPr/>
          </p:nvSpPr>
          <p:spPr>
            <a:xfrm>
              <a:off x="5105677" y="4528466"/>
              <a:ext cx="9424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200" i="1" dirty="0" err="1" smtClean="0"/>
                <a:t>L</a:t>
              </a:r>
              <a:r>
                <a:rPr lang="pl-PL" sz="2200" baseline="-25000" dirty="0" err="1" smtClean="0"/>
                <a:t>wym</a:t>
              </a:r>
              <a:endParaRPr lang="pl-PL" sz="2200" dirty="0"/>
            </a:p>
          </p:txBody>
        </p:sp>
        <p:cxnSp>
          <p:nvCxnSpPr>
            <p:cNvPr id="36" name="Łącznik prosty 35"/>
            <p:cNvCxnSpPr/>
            <p:nvPr/>
          </p:nvCxnSpPr>
          <p:spPr>
            <a:xfrm>
              <a:off x="5346084" y="4235476"/>
              <a:ext cx="6695" cy="401658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59</a:t>
            </a:fld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41530" y="143635"/>
            <a:ext cx="8160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i="1" dirty="0" smtClean="0"/>
              <a:t>a</a:t>
            </a:r>
            <a:r>
              <a:rPr lang="pl-PL" sz="2200" i="1" baseline="-25000" dirty="0" smtClean="0"/>
              <a:t>w</a:t>
            </a:r>
            <a:r>
              <a:rPr lang="pl-PL" sz="2200" i="1" dirty="0" smtClean="0"/>
              <a:t> = </a:t>
            </a:r>
            <a:r>
              <a:rPr lang="pl-PL" sz="2200" dirty="0" smtClean="0"/>
              <a:t>0,1 ÷ 50     </a:t>
            </a:r>
            <a:r>
              <a:rPr lang="pl-PL" sz="2200" i="1" dirty="0" smtClean="0">
                <a:solidFill>
                  <a:srgbClr val="6600CC"/>
                </a:solidFill>
              </a:rPr>
              <a:t>współczynnik warunków pracy </a:t>
            </a:r>
            <a:r>
              <a:rPr lang="pl-PL" sz="2200" dirty="0" smtClean="0"/>
              <a:t>(temperatura, lepkość i czystość smaru, obciążenie itd.) </a:t>
            </a:r>
            <a:endParaRPr lang="pl-PL" sz="2200" i="1" dirty="0"/>
          </a:p>
        </p:txBody>
      </p:sp>
      <p:grpSp>
        <p:nvGrpSpPr>
          <p:cNvPr id="37" name="Grupa 36"/>
          <p:cNvGrpSpPr/>
          <p:nvPr/>
        </p:nvGrpSpPr>
        <p:grpSpPr>
          <a:xfrm>
            <a:off x="140427" y="1104481"/>
            <a:ext cx="8820707" cy="3854872"/>
            <a:chOff x="114301" y="1156733"/>
            <a:chExt cx="8820707" cy="3854872"/>
          </a:xfrm>
        </p:grpSpPr>
        <p:cxnSp>
          <p:nvCxnSpPr>
            <p:cNvPr id="35" name="Łącznik prosty 34"/>
            <p:cNvCxnSpPr/>
            <p:nvPr/>
          </p:nvCxnSpPr>
          <p:spPr>
            <a:xfrm>
              <a:off x="5320395" y="2291997"/>
              <a:ext cx="3809" cy="2397389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upa 7"/>
            <p:cNvGrpSpPr/>
            <p:nvPr/>
          </p:nvGrpSpPr>
          <p:grpSpPr>
            <a:xfrm>
              <a:off x="114301" y="1156733"/>
              <a:ext cx="8820707" cy="3854872"/>
              <a:chOff x="22860" y="163945"/>
              <a:chExt cx="8820707" cy="3854872"/>
            </a:xfrm>
          </p:grpSpPr>
          <p:cxnSp>
            <p:nvCxnSpPr>
              <p:cNvPr id="10" name="Łącznik prosty ze strzałką 9"/>
              <p:cNvCxnSpPr/>
              <p:nvPr/>
            </p:nvCxnSpPr>
            <p:spPr>
              <a:xfrm flipV="1">
                <a:off x="1371600" y="404949"/>
                <a:ext cx="0" cy="3004457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Łącznik prosty ze strzałką 10"/>
              <p:cNvCxnSpPr/>
              <p:nvPr/>
            </p:nvCxnSpPr>
            <p:spPr>
              <a:xfrm>
                <a:off x="1280159" y="3278776"/>
                <a:ext cx="6492241" cy="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Dowolny kształt 11"/>
              <p:cNvSpPr/>
              <p:nvPr/>
            </p:nvSpPr>
            <p:spPr>
              <a:xfrm>
                <a:off x="1371600" y="718458"/>
                <a:ext cx="4454434" cy="1515291"/>
              </a:xfrm>
              <a:custGeom>
                <a:avLst/>
                <a:gdLst>
                  <a:gd name="connsiteX0" fmla="*/ 0 w 4454434"/>
                  <a:gd name="connsiteY0" fmla="*/ 6531 h 1495696"/>
                  <a:gd name="connsiteX1" fmla="*/ 117566 w 4454434"/>
                  <a:gd name="connsiteY1" fmla="*/ 6531 h 1495696"/>
                  <a:gd name="connsiteX2" fmla="*/ 431074 w 4454434"/>
                  <a:gd name="connsiteY2" fmla="*/ 6531 h 1495696"/>
                  <a:gd name="connsiteX3" fmla="*/ 783771 w 4454434"/>
                  <a:gd name="connsiteY3" fmla="*/ 45719 h 1495696"/>
                  <a:gd name="connsiteX4" fmla="*/ 1254034 w 4454434"/>
                  <a:gd name="connsiteY4" fmla="*/ 150222 h 1495696"/>
                  <a:gd name="connsiteX5" fmla="*/ 1867989 w 4454434"/>
                  <a:gd name="connsiteY5" fmla="*/ 372291 h 1495696"/>
                  <a:gd name="connsiteX6" fmla="*/ 2481943 w 4454434"/>
                  <a:gd name="connsiteY6" fmla="*/ 685799 h 1495696"/>
                  <a:gd name="connsiteX7" fmla="*/ 2860766 w 4454434"/>
                  <a:gd name="connsiteY7" fmla="*/ 868679 h 1495696"/>
                  <a:gd name="connsiteX8" fmla="*/ 3474720 w 4454434"/>
                  <a:gd name="connsiteY8" fmla="*/ 1142999 h 1495696"/>
                  <a:gd name="connsiteX9" fmla="*/ 4454434 w 4454434"/>
                  <a:gd name="connsiteY9" fmla="*/ 1495696 h 1495696"/>
                  <a:gd name="connsiteX10" fmla="*/ 4454434 w 4454434"/>
                  <a:gd name="connsiteY10" fmla="*/ 1495696 h 1495696"/>
                  <a:gd name="connsiteX0" fmla="*/ 0 w 4454434"/>
                  <a:gd name="connsiteY0" fmla="*/ 30479 h 1519644"/>
                  <a:gd name="connsiteX1" fmla="*/ 117566 w 4454434"/>
                  <a:gd name="connsiteY1" fmla="*/ 30479 h 1519644"/>
                  <a:gd name="connsiteX2" fmla="*/ 431074 w 4454434"/>
                  <a:gd name="connsiteY2" fmla="*/ 30479 h 1519644"/>
                  <a:gd name="connsiteX3" fmla="*/ 770708 w 4454434"/>
                  <a:gd name="connsiteY3" fmla="*/ 23948 h 1519644"/>
                  <a:gd name="connsiteX4" fmla="*/ 1254034 w 4454434"/>
                  <a:gd name="connsiteY4" fmla="*/ 174170 h 1519644"/>
                  <a:gd name="connsiteX5" fmla="*/ 1867989 w 4454434"/>
                  <a:gd name="connsiteY5" fmla="*/ 396239 h 1519644"/>
                  <a:gd name="connsiteX6" fmla="*/ 2481943 w 4454434"/>
                  <a:gd name="connsiteY6" fmla="*/ 709747 h 1519644"/>
                  <a:gd name="connsiteX7" fmla="*/ 2860766 w 4454434"/>
                  <a:gd name="connsiteY7" fmla="*/ 892627 h 1519644"/>
                  <a:gd name="connsiteX8" fmla="*/ 3474720 w 4454434"/>
                  <a:gd name="connsiteY8" fmla="*/ 1166947 h 1519644"/>
                  <a:gd name="connsiteX9" fmla="*/ 4454434 w 4454434"/>
                  <a:gd name="connsiteY9" fmla="*/ 1519644 h 1519644"/>
                  <a:gd name="connsiteX10" fmla="*/ 4454434 w 4454434"/>
                  <a:gd name="connsiteY10" fmla="*/ 1519644 h 1519644"/>
                  <a:gd name="connsiteX0" fmla="*/ 0 w 4454434"/>
                  <a:gd name="connsiteY0" fmla="*/ 54427 h 1543592"/>
                  <a:gd name="connsiteX1" fmla="*/ 117566 w 4454434"/>
                  <a:gd name="connsiteY1" fmla="*/ 54427 h 1543592"/>
                  <a:gd name="connsiteX2" fmla="*/ 431074 w 4454434"/>
                  <a:gd name="connsiteY2" fmla="*/ 54427 h 1543592"/>
                  <a:gd name="connsiteX3" fmla="*/ 770708 w 4454434"/>
                  <a:gd name="connsiteY3" fmla="*/ 23948 h 1543592"/>
                  <a:gd name="connsiteX4" fmla="*/ 1254034 w 4454434"/>
                  <a:gd name="connsiteY4" fmla="*/ 198118 h 1543592"/>
                  <a:gd name="connsiteX5" fmla="*/ 1867989 w 4454434"/>
                  <a:gd name="connsiteY5" fmla="*/ 420187 h 1543592"/>
                  <a:gd name="connsiteX6" fmla="*/ 2481943 w 4454434"/>
                  <a:gd name="connsiteY6" fmla="*/ 733695 h 1543592"/>
                  <a:gd name="connsiteX7" fmla="*/ 2860766 w 4454434"/>
                  <a:gd name="connsiteY7" fmla="*/ 916575 h 1543592"/>
                  <a:gd name="connsiteX8" fmla="*/ 3474720 w 4454434"/>
                  <a:gd name="connsiteY8" fmla="*/ 1190895 h 1543592"/>
                  <a:gd name="connsiteX9" fmla="*/ 4454434 w 4454434"/>
                  <a:gd name="connsiteY9" fmla="*/ 1543592 h 1543592"/>
                  <a:gd name="connsiteX10" fmla="*/ 4454434 w 4454434"/>
                  <a:gd name="connsiteY10" fmla="*/ 1543592 h 1543592"/>
                  <a:gd name="connsiteX0" fmla="*/ 0 w 4454434"/>
                  <a:gd name="connsiteY0" fmla="*/ 0 h 1489165"/>
                  <a:gd name="connsiteX1" fmla="*/ 117566 w 4454434"/>
                  <a:gd name="connsiteY1" fmla="*/ 0 h 1489165"/>
                  <a:gd name="connsiteX2" fmla="*/ 431074 w 4454434"/>
                  <a:gd name="connsiteY2" fmla="*/ 0 h 1489165"/>
                  <a:gd name="connsiteX3" fmla="*/ 1254034 w 4454434"/>
                  <a:gd name="connsiteY3" fmla="*/ 143691 h 1489165"/>
                  <a:gd name="connsiteX4" fmla="*/ 1867989 w 4454434"/>
                  <a:gd name="connsiteY4" fmla="*/ 365760 h 1489165"/>
                  <a:gd name="connsiteX5" fmla="*/ 2481943 w 4454434"/>
                  <a:gd name="connsiteY5" fmla="*/ 679268 h 1489165"/>
                  <a:gd name="connsiteX6" fmla="*/ 2860766 w 4454434"/>
                  <a:gd name="connsiteY6" fmla="*/ 862148 h 1489165"/>
                  <a:gd name="connsiteX7" fmla="*/ 3474720 w 4454434"/>
                  <a:gd name="connsiteY7" fmla="*/ 1136468 h 1489165"/>
                  <a:gd name="connsiteX8" fmla="*/ 4454434 w 4454434"/>
                  <a:gd name="connsiteY8" fmla="*/ 1489165 h 1489165"/>
                  <a:gd name="connsiteX9" fmla="*/ 4454434 w 4454434"/>
                  <a:gd name="connsiteY9" fmla="*/ 1489165 h 1489165"/>
                  <a:gd name="connsiteX0" fmla="*/ 0 w 4454434"/>
                  <a:gd name="connsiteY0" fmla="*/ 0 h 1489165"/>
                  <a:gd name="connsiteX1" fmla="*/ 117566 w 4454434"/>
                  <a:gd name="connsiteY1" fmla="*/ 0 h 1489165"/>
                  <a:gd name="connsiteX2" fmla="*/ 431074 w 4454434"/>
                  <a:gd name="connsiteY2" fmla="*/ 0 h 1489165"/>
                  <a:gd name="connsiteX3" fmla="*/ 1149531 w 4454434"/>
                  <a:gd name="connsiteY3" fmla="*/ 156754 h 1489165"/>
                  <a:gd name="connsiteX4" fmla="*/ 1867989 w 4454434"/>
                  <a:gd name="connsiteY4" fmla="*/ 365760 h 1489165"/>
                  <a:gd name="connsiteX5" fmla="*/ 2481943 w 4454434"/>
                  <a:gd name="connsiteY5" fmla="*/ 679268 h 1489165"/>
                  <a:gd name="connsiteX6" fmla="*/ 2860766 w 4454434"/>
                  <a:gd name="connsiteY6" fmla="*/ 862148 h 1489165"/>
                  <a:gd name="connsiteX7" fmla="*/ 3474720 w 4454434"/>
                  <a:gd name="connsiteY7" fmla="*/ 1136468 h 1489165"/>
                  <a:gd name="connsiteX8" fmla="*/ 4454434 w 4454434"/>
                  <a:gd name="connsiteY8" fmla="*/ 1489165 h 1489165"/>
                  <a:gd name="connsiteX9" fmla="*/ 4454434 w 4454434"/>
                  <a:gd name="connsiteY9" fmla="*/ 1489165 h 1489165"/>
                  <a:gd name="connsiteX0" fmla="*/ 0 w 4454434"/>
                  <a:gd name="connsiteY0" fmla="*/ 0 h 1489165"/>
                  <a:gd name="connsiteX1" fmla="*/ 117566 w 4454434"/>
                  <a:gd name="connsiteY1" fmla="*/ 0 h 1489165"/>
                  <a:gd name="connsiteX2" fmla="*/ 431074 w 4454434"/>
                  <a:gd name="connsiteY2" fmla="*/ 0 h 1489165"/>
                  <a:gd name="connsiteX3" fmla="*/ 1149531 w 4454434"/>
                  <a:gd name="connsiteY3" fmla="*/ 156754 h 1489165"/>
                  <a:gd name="connsiteX4" fmla="*/ 1867989 w 4454434"/>
                  <a:gd name="connsiteY4" fmla="*/ 365760 h 1489165"/>
                  <a:gd name="connsiteX5" fmla="*/ 2481943 w 4454434"/>
                  <a:gd name="connsiteY5" fmla="*/ 679268 h 1489165"/>
                  <a:gd name="connsiteX6" fmla="*/ 2860766 w 4454434"/>
                  <a:gd name="connsiteY6" fmla="*/ 862148 h 1489165"/>
                  <a:gd name="connsiteX7" fmla="*/ 3474720 w 4454434"/>
                  <a:gd name="connsiteY7" fmla="*/ 1136468 h 1489165"/>
                  <a:gd name="connsiteX8" fmla="*/ 4454434 w 4454434"/>
                  <a:gd name="connsiteY8" fmla="*/ 1489165 h 1489165"/>
                  <a:gd name="connsiteX9" fmla="*/ 4454434 w 4454434"/>
                  <a:gd name="connsiteY9" fmla="*/ 1489165 h 1489165"/>
                  <a:gd name="connsiteX0" fmla="*/ 0 w 4454434"/>
                  <a:gd name="connsiteY0" fmla="*/ 0 h 1489165"/>
                  <a:gd name="connsiteX1" fmla="*/ 117566 w 4454434"/>
                  <a:gd name="connsiteY1" fmla="*/ 0 h 1489165"/>
                  <a:gd name="connsiteX2" fmla="*/ 431074 w 4454434"/>
                  <a:gd name="connsiteY2" fmla="*/ 0 h 1489165"/>
                  <a:gd name="connsiteX3" fmla="*/ 1254034 w 4454434"/>
                  <a:gd name="connsiteY3" fmla="*/ 156754 h 1489165"/>
                  <a:gd name="connsiteX4" fmla="*/ 1867989 w 4454434"/>
                  <a:gd name="connsiteY4" fmla="*/ 365760 h 1489165"/>
                  <a:gd name="connsiteX5" fmla="*/ 2481943 w 4454434"/>
                  <a:gd name="connsiteY5" fmla="*/ 679268 h 1489165"/>
                  <a:gd name="connsiteX6" fmla="*/ 2860766 w 4454434"/>
                  <a:gd name="connsiteY6" fmla="*/ 862148 h 1489165"/>
                  <a:gd name="connsiteX7" fmla="*/ 3474720 w 4454434"/>
                  <a:gd name="connsiteY7" fmla="*/ 1136468 h 1489165"/>
                  <a:gd name="connsiteX8" fmla="*/ 4454434 w 4454434"/>
                  <a:gd name="connsiteY8" fmla="*/ 1489165 h 1489165"/>
                  <a:gd name="connsiteX9" fmla="*/ 4454434 w 4454434"/>
                  <a:gd name="connsiteY9" fmla="*/ 1489165 h 1489165"/>
                  <a:gd name="connsiteX0" fmla="*/ 0 w 4454434"/>
                  <a:gd name="connsiteY0" fmla="*/ 0 h 1489165"/>
                  <a:gd name="connsiteX1" fmla="*/ 117566 w 4454434"/>
                  <a:gd name="connsiteY1" fmla="*/ 0 h 1489165"/>
                  <a:gd name="connsiteX2" fmla="*/ 431074 w 4454434"/>
                  <a:gd name="connsiteY2" fmla="*/ 0 h 1489165"/>
                  <a:gd name="connsiteX3" fmla="*/ 1319349 w 4454434"/>
                  <a:gd name="connsiteY3" fmla="*/ 156754 h 1489165"/>
                  <a:gd name="connsiteX4" fmla="*/ 1867989 w 4454434"/>
                  <a:gd name="connsiteY4" fmla="*/ 365760 h 1489165"/>
                  <a:gd name="connsiteX5" fmla="*/ 2481943 w 4454434"/>
                  <a:gd name="connsiteY5" fmla="*/ 679268 h 1489165"/>
                  <a:gd name="connsiteX6" fmla="*/ 2860766 w 4454434"/>
                  <a:gd name="connsiteY6" fmla="*/ 862148 h 1489165"/>
                  <a:gd name="connsiteX7" fmla="*/ 3474720 w 4454434"/>
                  <a:gd name="connsiteY7" fmla="*/ 1136468 h 1489165"/>
                  <a:gd name="connsiteX8" fmla="*/ 4454434 w 4454434"/>
                  <a:gd name="connsiteY8" fmla="*/ 1489165 h 1489165"/>
                  <a:gd name="connsiteX9" fmla="*/ 4454434 w 4454434"/>
                  <a:gd name="connsiteY9" fmla="*/ 1489165 h 1489165"/>
                  <a:gd name="connsiteX0" fmla="*/ 0 w 4454434"/>
                  <a:gd name="connsiteY0" fmla="*/ 0 h 1489165"/>
                  <a:gd name="connsiteX1" fmla="*/ 0 w 4454434"/>
                  <a:gd name="connsiteY1" fmla="*/ 0 h 1489165"/>
                  <a:gd name="connsiteX2" fmla="*/ 117566 w 4454434"/>
                  <a:gd name="connsiteY2" fmla="*/ 0 h 1489165"/>
                  <a:gd name="connsiteX3" fmla="*/ 431074 w 4454434"/>
                  <a:gd name="connsiteY3" fmla="*/ 0 h 1489165"/>
                  <a:gd name="connsiteX4" fmla="*/ 1319349 w 4454434"/>
                  <a:gd name="connsiteY4" fmla="*/ 156754 h 1489165"/>
                  <a:gd name="connsiteX5" fmla="*/ 1867989 w 4454434"/>
                  <a:gd name="connsiteY5" fmla="*/ 365760 h 1489165"/>
                  <a:gd name="connsiteX6" fmla="*/ 2481943 w 4454434"/>
                  <a:gd name="connsiteY6" fmla="*/ 679268 h 1489165"/>
                  <a:gd name="connsiteX7" fmla="*/ 2860766 w 4454434"/>
                  <a:gd name="connsiteY7" fmla="*/ 862148 h 1489165"/>
                  <a:gd name="connsiteX8" fmla="*/ 3474720 w 4454434"/>
                  <a:gd name="connsiteY8" fmla="*/ 1136468 h 1489165"/>
                  <a:gd name="connsiteX9" fmla="*/ 4454434 w 4454434"/>
                  <a:gd name="connsiteY9" fmla="*/ 1489165 h 1489165"/>
                  <a:gd name="connsiteX10" fmla="*/ 4454434 w 4454434"/>
                  <a:gd name="connsiteY10" fmla="*/ 1489165 h 1489165"/>
                  <a:gd name="connsiteX0" fmla="*/ 0 w 4454434"/>
                  <a:gd name="connsiteY0" fmla="*/ 0 h 1489165"/>
                  <a:gd name="connsiteX1" fmla="*/ 0 w 4454434"/>
                  <a:gd name="connsiteY1" fmla="*/ 0 h 1489165"/>
                  <a:gd name="connsiteX2" fmla="*/ 117566 w 4454434"/>
                  <a:gd name="connsiteY2" fmla="*/ 0 h 1489165"/>
                  <a:gd name="connsiteX3" fmla="*/ 431074 w 4454434"/>
                  <a:gd name="connsiteY3" fmla="*/ 0 h 1489165"/>
                  <a:gd name="connsiteX4" fmla="*/ 1319349 w 4454434"/>
                  <a:gd name="connsiteY4" fmla="*/ 156754 h 1489165"/>
                  <a:gd name="connsiteX5" fmla="*/ 1867989 w 4454434"/>
                  <a:gd name="connsiteY5" fmla="*/ 365760 h 1489165"/>
                  <a:gd name="connsiteX6" fmla="*/ 2481943 w 4454434"/>
                  <a:gd name="connsiteY6" fmla="*/ 679268 h 1489165"/>
                  <a:gd name="connsiteX7" fmla="*/ 2860766 w 4454434"/>
                  <a:gd name="connsiteY7" fmla="*/ 862148 h 1489165"/>
                  <a:gd name="connsiteX8" fmla="*/ 3474720 w 4454434"/>
                  <a:gd name="connsiteY8" fmla="*/ 1136468 h 1489165"/>
                  <a:gd name="connsiteX9" fmla="*/ 4454434 w 4454434"/>
                  <a:gd name="connsiteY9" fmla="*/ 1489165 h 1489165"/>
                  <a:gd name="connsiteX10" fmla="*/ 4454434 w 4454434"/>
                  <a:gd name="connsiteY10" fmla="*/ 1489165 h 1489165"/>
                  <a:gd name="connsiteX0" fmla="*/ 0 w 4454434"/>
                  <a:gd name="connsiteY0" fmla="*/ 0 h 1489165"/>
                  <a:gd name="connsiteX1" fmla="*/ 0 w 4454434"/>
                  <a:gd name="connsiteY1" fmla="*/ 0 h 1489165"/>
                  <a:gd name="connsiteX2" fmla="*/ 209006 w 4454434"/>
                  <a:gd name="connsiteY2" fmla="*/ 0 h 1489165"/>
                  <a:gd name="connsiteX3" fmla="*/ 431074 w 4454434"/>
                  <a:gd name="connsiteY3" fmla="*/ 0 h 1489165"/>
                  <a:gd name="connsiteX4" fmla="*/ 1319349 w 4454434"/>
                  <a:gd name="connsiteY4" fmla="*/ 156754 h 1489165"/>
                  <a:gd name="connsiteX5" fmla="*/ 1867989 w 4454434"/>
                  <a:gd name="connsiteY5" fmla="*/ 365760 h 1489165"/>
                  <a:gd name="connsiteX6" fmla="*/ 2481943 w 4454434"/>
                  <a:gd name="connsiteY6" fmla="*/ 679268 h 1489165"/>
                  <a:gd name="connsiteX7" fmla="*/ 2860766 w 4454434"/>
                  <a:gd name="connsiteY7" fmla="*/ 862148 h 1489165"/>
                  <a:gd name="connsiteX8" fmla="*/ 3474720 w 4454434"/>
                  <a:gd name="connsiteY8" fmla="*/ 1136468 h 1489165"/>
                  <a:gd name="connsiteX9" fmla="*/ 4454434 w 4454434"/>
                  <a:gd name="connsiteY9" fmla="*/ 1489165 h 1489165"/>
                  <a:gd name="connsiteX10" fmla="*/ 4454434 w 4454434"/>
                  <a:gd name="connsiteY10" fmla="*/ 1489165 h 1489165"/>
                  <a:gd name="connsiteX0" fmla="*/ 0 w 4454434"/>
                  <a:gd name="connsiteY0" fmla="*/ 26126 h 1515291"/>
                  <a:gd name="connsiteX1" fmla="*/ 0 w 4454434"/>
                  <a:gd name="connsiteY1" fmla="*/ 26126 h 1515291"/>
                  <a:gd name="connsiteX2" fmla="*/ 209006 w 4454434"/>
                  <a:gd name="connsiteY2" fmla="*/ 26126 h 1515291"/>
                  <a:gd name="connsiteX3" fmla="*/ 431074 w 4454434"/>
                  <a:gd name="connsiteY3" fmla="*/ 26126 h 1515291"/>
                  <a:gd name="connsiteX4" fmla="*/ 1319349 w 4454434"/>
                  <a:gd name="connsiteY4" fmla="*/ 182880 h 1515291"/>
                  <a:gd name="connsiteX5" fmla="*/ 1867989 w 4454434"/>
                  <a:gd name="connsiteY5" fmla="*/ 391886 h 1515291"/>
                  <a:gd name="connsiteX6" fmla="*/ 2481943 w 4454434"/>
                  <a:gd name="connsiteY6" fmla="*/ 705394 h 1515291"/>
                  <a:gd name="connsiteX7" fmla="*/ 2860766 w 4454434"/>
                  <a:gd name="connsiteY7" fmla="*/ 888274 h 1515291"/>
                  <a:gd name="connsiteX8" fmla="*/ 3474720 w 4454434"/>
                  <a:gd name="connsiteY8" fmla="*/ 1162594 h 1515291"/>
                  <a:gd name="connsiteX9" fmla="*/ 4454434 w 4454434"/>
                  <a:gd name="connsiteY9" fmla="*/ 1515291 h 1515291"/>
                  <a:gd name="connsiteX10" fmla="*/ 4454434 w 4454434"/>
                  <a:gd name="connsiteY10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209006 w 4454434"/>
                  <a:gd name="connsiteY2" fmla="*/ 26126 h 1515291"/>
                  <a:gd name="connsiteX3" fmla="*/ 431074 w 4454434"/>
                  <a:gd name="connsiteY3" fmla="*/ 26126 h 1515291"/>
                  <a:gd name="connsiteX4" fmla="*/ 1319349 w 4454434"/>
                  <a:gd name="connsiteY4" fmla="*/ 182880 h 1515291"/>
                  <a:gd name="connsiteX5" fmla="*/ 1867989 w 4454434"/>
                  <a:gd name="connsiteY5" fmla="*/ 391886 h 1515291"/>
                  <a:gd name="connsiteX6" fmla="*/ 2481943 w 4454434"/>
                  <a:gd name="connsiteY6" fmla="*/ 705394 h 1515291"/>
                  <a:gd name="connsiteX7" fmla="*/ 2860766 w 4454434"/>
                  <a:gd name="connsiteY7" fmla="*/ 888274 h 1515291"/>
                  <a:gd name="connsiteX8" fmla="*/ 3474720 w 4454434"/>
                  <a:gd name="connsiteY8" fmla="*/ 1162594 h 1515291"/>
                  <a:gd name="connsiteX9" fmla="*/ 4454434 w 4454434"/>
                  <a:gd name="connsiteY9" fmla="*/ 1515291 h 1515291"/>
                  <a:gd name="connsiteX10" fmla="*/ 4454434 w 4454434"/>
                  <a:gd name="connsiteY10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69818 w 4454434"/>
                  <a:gd name="connsiteY2" fmla="*/ 0 h 1515291"/>
                  <a:gd name="connsiteX3" fmla="*/ 431074 w 4454434"/>
                  <a:gd name="connsiteY3" fmla="*/ 26126 h 1515291"/>
                  <a:gd name="connsiteX4" fmla="*/ 1319349 w 4454434"/>
                  <a:gd name="connsiteY4" fmla="*/ 182880 h 1515291"/>
                  <a:gd name="connsiteX5" fmla="*/ 1867989 w 4454434"/>
                  <a:gd name="connsiteY5" fmla="*/ 391886 h 1515291"/>
                  <a:gd name="connsiteX6" fmla="*/ 2481943 w 4454434"/>
                  <a:gd name="connsiteY6" fmla="*/ 705394 h 1515291"/>
                  <a:gd name="connsiteX7" fmla="*/ 2860766 w 4454434"/>
                  <a:gd name="connsiteY7" fmla="*/ 888274 h 1515291"/>
                  <a:gd name="connsiteX8" fmla="*/ 3474720 w 4454434"/>
                  <a:gd name="connsiteY8" fmla="*/ 1162594 h 1515291"/>
                  <a:gd name="connsiteX9" fmla="*/ 4454434 w 4454434"/>
                  <a:gd name="connsiteY9" fmla="*/ 1515291 h 1515291"/>
                  <a:gd name="connsiteX10" fmla="*/ 4454434 w 4454434"/>
                  <a:gd name="connsiteY10" fmla="*/ 1515291 h 1515291"/>
                  <a:gd name="connsiteX0" fmla="*/ 0 w 4454434"/>
                  <a:gd name="connsiteY0" fmla="*/ 52252 h 1541417"/>
                  <a:gd name="connsiteX1" fmla="*/ 0 w 4454434"/>
                  <a:gd name="connsiteY1" fmla="*/ 26126 h 1541417"/>
                  <a:gd name="connsiteX2" fmla="*/ 169818 w 4454434"/>
                  <a:gd name="connsiteY2" fmla="*/ 26126 h 1541417"/>
                  <a:gd name="connsiteX3" fmla="*/ 195942 w 4454434"/>
                  <a:gd name="connsiteY3" fmla="*/ 26126 h 1541417"/>
                  <a:gd name="connsiteX4" fmla="*/ 1319349 w 4454434"/>
                  <a:gd name="connsiteY4" fmla="*/ 209006 h 1541417"/>
                  <a:gd name="connsiteX5" fmla="*/ 1867989 w 4454434"/>
                  <a:gd name="connsiteY5" fmla="*/ 418012 h 1541417"/>
                  <a:gd name="connsiteX6" fmla="*/ 2481943 w 4454434"/>
                  <a:gd name="connsiteY6" fmla="*/ 731520 h 1541417"/>
                  <a:gd name="connsiteX7" fmla="*/ 2860766 w 4454434"/>
                  <a:gd name="connsiteY7" fmla="*/ 914400 h 1541417"/>
                  <a:gd name="connsiteX8" fmla="*/ 3474720 w 4454434"/>
                  <a:gd name="connsiteY8" fmla="*/ 1188720 h 1541417"/>
                  <a:gd name="connsiteX9" fmla="*/ 4454434 w 4454434"/>
                  <a:gd name="connsiteY9" fmla="*/ 1541417 h 1541417"/>
                  <a:gd name="connsiteX10" fmla="*/ 4454434 w 4454434"/>
                  <a:gd name="connsiteY10" fmla="*/ 1541417 h 1541417"/>
                  <a:gd name="connsiteX0" fmla="*/ 0 w 4454434"/>
                  <a:gd name="connsiteY0" fmla="*/ 49570 h 1538735"/>
                  <a:gd name="connsiteX1" fmla="*/ 0 w 4454434"/>
                  <a:gd name="connsiteY1" fmla="*/ 23444 h 1538735"/>
                  <a:gd name="connsiteX2" fmla="*/ 169818 w 4454434"/>
                  <a:gd name="connsiteY2" fmla="*/ 23444 h 1538735"/>
                  <a:gd name="connsiteX3" fmla="*/ 195942 w 4454434"/>
                  <a:gd name="connsiteY3" fmla="*/ 23444 h 1538735"/>
                  <a:gd name="connsiteX4" fmla="*/ 1319349 w 4454434"/>
                  <a:gd name="connsiteY4" fmla="*/ 206324 h 1538735"/>
                  <a:gd name="connsiteX5" fmla="*/ 1867989 w 4454434"/>
                  <a:gd name="connsiteY5" fmla="*/ 415330 h 1538735"/>
                  <a:gd name="connsiteX6" fmla="*/ 2481943 w 4454434"/>
                  <a:gd name="connsiteY6" fmla="*/ 728838 h 1538735"/>
                  <a:gd name="connsiteX7" fmla="*/ 2860766 w 4454434"/>
                  <a:gd name="connsiteY7" fmla="*/ 911718 h 1538735"/>
                  <a:gd name="connsiteX8" fmla="*/ 3474720 w 4454434"/>
                  <a:gd name="connsiteY8" fmla="*/ 1186038 h 1538735"/>
                  <a:gd name="connsiteX9" fmla="*/ 4454434 w 4454434"/>
                  <a:gd name="connsiteY9" fmla="*/ 1538735 h 1538735"/>
                  <a:gd name="connsiteX10" fmla="*/ 4454434 w 4454434"/>
                  <a:gd name="connsiteY10" fmla="*/ 1538735 h 1538735"/>
                  <a:gd name="connsiteX0" fmla="*/ 0 w 4454434"/>
                  <a:gd name="connsiteY0" fmla="*/ 49570 h 1538735"/>
                  <a:gd name="connsiteX1" fmla="*/ 0 w 4454434"/>
                  <a:gd name="connsiteY1" fmla="*/ 23444 h 1538735"/>
                  <a:gd name="connsiteX2" fmla="*/ 169818 w 4454434"/>
                  <a:gd name="connsiteY2" fmla="*/ 23444 h 1538735"/>
                  <a:gd name="connsiteX3" fmla="*/ 195942 w 4454434"/>
                  <a:gd name="connsiteY3" fmla="*/ 23444 h 1538735"/>
                  <a:gd name="connsiteX4" fmla="*/ 1319349 w 4454434"/>
                  <a:gd name="connsiteY4" fmla="*/ 206324 h 1538735"/>
                  <a:gd name="connsiteX5" fmla="*/ 1867989 w 4454434"/>
                  <a:gd name="connsiteY5" fmla="*/ 415330 h 1538735"/>
                  <a:gd name="connsiteX6" fmla="*/ 2481943 w 4454434"/>
                  <a:gd name="connsiteY6" fmla="*/ 728838 h 1538735"/>
                  <a:gd name="connsiteX7" fmla="*/ 2860766 w 4454434"/>
                  <a:gd name="connsiteY7" fmla="*/ 911718 h 1538735"/>
                  <a:gd name="connsiteX8" fmla="*/ 3474720 w 4454434"/>
                  <a:gd name="connsiteY8" fmla="*/ 1186038 h 1538735"/>
                  <a:gd name="connsiteX9" fmla="*/ 4454434 w 4454434"/>
                  <a:gd name="connsiteY9" fmla="*/ 1538735 h 1538735"/>
                  <a:gd name="connsiteX10" fmla="*/ 4454434 w 4454434"/>
                  <a:gd name="connsiteY10" fmla="*/ 1538735 h 1538735"/>
                  <a:gd name="connsiteX0" fmla="*/ 0 w 4454434"/>
                  <a:gd name="connsiteY0" fmla="*/ 73014 h 1562179"/>
                  <a:gd name="connsiteX1" fmla="*/ 0 w 4454434"/>
                  <a:gd name="connsiteY1" fmla="*/ 46888 h 1562179"/>
                  <a:gd name="connsiteX2" fmla="*/ 169818 w 4454434"/>
                  <a:gd name="connsiteY2" fmla="*/ 46888 h 1562179"/>
                  <a:gd name="connsiteX3" fmla="*/ 313508 w 4454434"/>
                  <a:gd name="connsiteY3" fmla="*/ 23444 h 1562179"/>
                  <a:gd name="connsiteX4" fmla="*/ 1319349 w 4454434"/>
                  <a:gd name="connsiteY4" fmla="*/ 229768 h 1562179"/>
                  <a:gd name="connsiteX5" fmla="*/ 1867989 w 4454434"/>
                  <a:gd name="connsiteY5" fmla="*/ 438774 h 1562179"/>
                  <a:gd name="connsiteX6" fmla="*/ 2481943 w 4454434"/>
                  <a:gd name="connsiteY6" fmla="*/ 752282 h 1562179"/>
                  <a:gd name="connsiteX7" fmla="*/ 2860766 w 4454434"/>
                  <a:gd name="connsiteY7" fmla="*/ 935162 h 1562179"/>
                  <a:gd name="connsiteX8" fmla="*/ 3474720 w 4454434"/>
                  <a:gd name="connsiteY8" fmla="*/ 1209482 h 1562179"/>
                  <a:gd name="connsiteX9" fmla="*/ 4454434 w 4454434"/>
                  <a:gd name="connsiteY9" fmla="*/ 1562179 h 1562179"/>
                  <a:gd name="connsiteX10" fmla="*/ 4454434 w 4454434"/>
                  <a:gd name="connsiteY10" fmla="*/ 1562179 h 1562179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69818 w 4454434"/>
                  <a:gd name="connsiteY2" fmla="*/ 0 h 1515291"/>
                  <a:gd name="connsiteX3" fmla="*/ 522514 w 4454434"/>
                  <a:gd name="connsiteY3" fmla="*/ 114884 h 1515291"/>
                  <a:gd name="connsiteX4" fmla="*/ 1319349 w 4454434"/>
                  <a:gd name="connsiteY4" fmla="*/ 182880 h 1515291"/>
                  <a:gd name="connsiteX5" fmla="*/ 1867989 w 4454434"/>
                  <a:gd name="connsiteY5" fmla="*/ 391886 h 1515291"/>
                  <a:gd name="connsiteX6" fmla="*/ 2481943 w 4454434"/>
                  <a:gd name="connsiteY6" fmla="*/ 705394 h 1515291"/>
                  <a:gd name="connsiteX7" fmla="*/ 2860766 w 4454434"/>
                  <a:gd name="connsiteY7" fmla="*/ 888274 h 1515291"/>
                  <a:gd name="connsiteX8" fmla="*/ 3474720 w 4454434"/>
                  <a:gd name="connsiteY8" fmla="*/ 1162594 h 1515291"/>
                  <a:gd name="connsiteX9" fmla="*/ 4454434 w 4454434"/>
                  <a:gd name="connsiteY9" fmla="*/ 1515291 h 1515291"/>
                  <a:gd name="connsiteX10" fmla="*/ 4454434 w 4454434"/>
                  <a:gd name="connsiteY10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69818 w 4454434"/>
                  <a:gd name="connsiteY2" fmla="*/ 0 h 1515291"/>
                  <a:gd name="connsiteX3" fmla="*/ 1319349 w 4454434"/>
                  <a:gd name="connsiteY3" fmla="*/ 182880 h 1515291"/>
                  <a:gd name="connsiteX4" fmla="*/ 1867989 w 4454434"/>
                  <a:gd name="connsiteY4" fmla="*/ 391886 h 1515291"/>
                  <a:gd name="connsiteX5" fmla="*/ 2481943 w 4454434"/>
                  <a:gd name="connsiteY5" fmla="*/ 705394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300447 w 4454434"/>
                  <a:gd name="connsiteY2" fmla="*/ 0 h 1515291"/>
                  <a:gd name="connsiteX3" fmla="*/ 1319349 w 4454434"/>
                  <a:gd name="connsiteY3" fmla="*/ 182880 h 1515291"/>
                  <a:gd name="connsiteX4" fmla="*/ 1867989 w 4454434"/>
                  <a:gd name="connsiteY4" fmla="*/ 391886 h 1515291"/>
                  <a:gd name="connsiteX5" fmla="*/ 2481943 w 4454434"/>
                  <a:gd name="connsiteY5" fmla="*/ 705394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319349 w 4454434"/>
                  <a:gd name="connsiteY2" fmla="*/ 182880 h 1515291"/>
                  <a:gd name="connsiteX3" fmla="*/ 1867989 w 4454434"/>
                  <a:gd name="connsiteY3" fmla="*/ 391886 h 1515291"/>
                  <a:gd name="connsiteX4" fmla="*/ 2481943 w 4454434"/>
                  <a:gd name="connsiteY4" fmla="*/ 705394 h 1515291"/>
                  <a:gd name="connsiteX5" fmla="*/ 2860766 w 4454434"/>
                  <a:gd name="connsiteY5" fmla="*/ 888274 h 1515291"/>
                  <a:gd name="connsiteX6" fmla="*/ 3474720 w 4454434"/>
                  <a:gd name="connsiteY6" fmla="*/ 1162594 h 1515291"/>
                  <a:gd name="connsiteX7" fmla="*/ 4454434 w 4454434"/>
                  <a:gd name="connsiteY7" fmla="*/ 1515291 h 1515291"/>
                  <a:gd name="connsiteX8" fmla="*/ 4454434 w 4454434"/>
                  <a:gd name="connsiteY8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319349 w 4454434"/>
                  <a:gd name="connsiteY2" fmla="*/ 182880 h 1515291"/>
                  <a:gd name="connsiteX3" fmla="*/ 1867989 w 4454434"/>
                  <a:gd name="connsiteY3" fmla="*/ 391886 h 1515291"/>
                  <a:gd name="connsiteX4" fmla="*/ 2481943 w 4454434"/>
                  <a:gd name="connsiteY4" fmla="*/ 705394 h 1515291"/>
                  <a:gd name="connsiteX5" fmla="*/ 2860766 w 4454434"/>
                  <a:gd name="connsiteY5" fmla="*/ 888274 h 1515291"/>
                  <a:gd name="connsiteX6" fmla="*/ 3474720 w 4454434"/>
                  <a:gd name="connsiteY6" fmla="*/ 1162594 h 1515291"/>
                  <a:gd name="connsiteX7" fmla="*/ 4454434 w 4454434"/>
                  <a:gd name="connsiteY7" fmla="*/ 1515291 h 1515291"/>
                  <a:gd name="connsiteX8" fmla="*/ 4454434 w 4454434"/>
                  <a:gd name="connsiteY8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319349 w 4454434"/>
                  <a:gd name="connsiteY2" fmla="*/ 182880 h 1515291"/>
                  <a:gd name="connsiteX3" fmla="*/ 1867989 w 4454434"/>
                  <a:gd name="connsiteY3" fmla="*/ 391886 h 1515291"/>
                  <a:gd name="connsiteX4" fmla="*/ 2481943 w 4454434"/>
                  <a:gd name="connsiteY4" fmla="*/ 705394 h 1515291"/>
                  <a:gd name="connsiteX5" fmla="*/ 2860766 w 4454434"/>
                  <a:gd name="connsiteY5" fmla="*/ 888274 h 1515291"/>
                  <a:gd name="connsiteX6" fmla="*/ 3474720 w 4454434"/>
                  <a:gd name="connsiteY6" fmla="*/ 1162594 h 1515291"/>
                  <a:gd name="connsiteX7" fmla="*/ 4454434 w 4454434"/>
                  <a:gd name="connsiteY7" fmla="*/ 1515291 h 1515291"/>
                  <a:gd name="connsiteX8" fmla="*/ 4454434 w 4454434"/>
                  <a:gd name="connsiteY8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227909 w 4454434"/>
                  <a:gd name="connsiteY2" fmla="*/ 182880 h 1515291"/>
                  <a:gd name="connsiteX3" fmla="*/ 1867989 w 4454434"/>
                  <a:gd name="connsiteY3" fmla="*/ 391886 h 1515291"/>
                  <a:gd name="connsiteX4" fmla="*/ 2481943 w 4454434"/>
                  <a:gd name="connsiteY4" fmla="*/ 705394 h 1515291"/>
                  <a:gd name="connsiteX5" fmla="*/ 2860766 w 4454434"/>
                  <a:gd name="connsiteY5" fmla="*/ 888274 h 1515291"/>
                  <a:gd name="connsiteX6" fmla="*/ 3474720 w 4454434"/>
                  <a:gd name="connsiteY6" fmla="*/ 1162594 h 1515291"/>
                  <a:gd name="connsiteX7" fmla="*/ 4454434 w 4454434"/>
                  <a:gd name="connsiteY7" fmla="*/ 1515291 h 1515291"/>
                  <a:gd name="connsiteX8" fmla="*/ 4454434 w 4454434"/>
                  <a:gd name="connsiteY8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1867989 w 4454434"/>
                  <a:gd name="connsiteY4" fmla="*/ 391886 h 1515291"/>
                  <a:gd name="connsiteX5" fmla="*/ 2481943 w 4454434"/>
                  <a:gd name="connsiteY5" fmla="*/ 705394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116183 w 4454434"/>
                  <a:gd name="connsiteY4" fmla="*/ 509451 h 1515291"/>
                  <a:gd name="connsiteX5" fmla="*/ 2481943 w 4454434"/>
                  <a:gd name="connsiteY5" fmla="*/ 705394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1907177 w 4454434"/>
                  <a:gd name="connsiteY4" fmla="*/ 431074 h 1515291"/>
                  <a:gd name="connsiteX5" fmla="*/ 2481943 w 4454434"/>
                  <a:gd name="connsiteY5" fmla="*/ 705394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207623 w 4454434"/>
                  <a:gd name="connsiteY4" fmla="*/ 522514 h 1515291"/>
                  <a:gd name="connsiteX5" fmla="*/ 2481943 w 4454434"/>
                  <a:gd name="connsiteY5" fmla="*/ 705394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207623 w 4454434"/>
                  <a:gd name="connsiteY4" fmla="*/ 522514 h 1515291"/>
                  <a:gd name="connsiteX5" fmla="*/ 2873828 w 4454434"/>
                  <a:gd name="connsiteY5" fmla="*/ 809897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207623 w 4454434"/>
                  <a:gd name="connsiteY4" fmla="*/ 522514 h 1515291"/>
                  <a:gd name="connsiteX5" fmla="*/ 2873828 w 4454434"/>
                  <a:gd name="connsiteY5" fmla="*/ 809897 h 1515291"/>
                  <a:gd name="connsiteX6" fmla="*/ 3370218 w 4454434"/>
                  <a:gd name="connsiteY6" fmla="*/ 992777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207623 w 4454434"/>
                  <a:gd name="connsiteY4" fmla="*/ 522514 h 1515291"/>
                  <a:gd name="connsiteX5" fmla="*/ 2873828 w 4454434"/>
                  <a:gd name="connsiteY5" fmla="*/ 809897 h 1515291"/>
                  <a:gd name="connsiteX6" fmla="*/ 3370218 w 4454434"/>
                  <a:gd name="connsiteY6" fmla="*/ 992777 h 1515291"/>
                  <a:gd name="connsiteX7" fmla="*/ 3762103 w 4454434"/>
                  <a:gd name="connsiteY7" fmla="*/ 1175657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207623 w 4454434"/>
                  <a:gd name="connsiteY4" fmla="*/ 522514 h 1515291"/>
                  <a:gd name="connsiteX5" fmla="*/ 2899953 w 4454434"/>
                  <a:gd name="connsiteY5" fmla="*/ 770708 h 1515291"/>
                  <a:gd name="connsiteX6" fmla="*/ 3370218 w 4454434"/>
                  <a:gd name="connsiteY6" fmla="*/ 992777 h 1515291"/>
                  <a:gd name="connsiteX7" fmla="*/ 3762103 w 4454434"/>
                  <a:gd name="connsiteY7" fmla="*/ 1175657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207623 w 4454434"/>
                  <a:gd name="connsiteY4" fmla="*/ 483325 h 1515291"/>
                  <a:gd name="connsiteX5" fmla="*/ 2899953 w 4454434"/>
                  <a:gd name="connsiteY5" fmla="*/ 770708 h 1515291"/>
                  <a:gd name="connsiteX6" fmla="*/ 3370218 w 4454434"/>
                  <a:gd name="connsiteY6" fmla="*/ 992777 h 1515291"/>
                  <a:gd name="connsiteX7" fmla="*/ 3762103 w 4454434"/>
                  <a:gd name="connsiteY7" fmla="*/ 1175657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54434" h="1515291">
                    <a:moveTo>
                      <a:pt x="0" y="26126"/>
                    </a:moveTo>
                    <a:lnTo>
                      <a:pt x="0" y="0"/>
                    </a:lnTo>
                    <a:cubicBezTo>
                      <a:pt x="106680" y="6531"/>
                      <a:pt x="435429" y="34834"/>
                      <a:pt x="640080" y="65314"/>
                    </a:cubicBezTo>
                    <a:cubicBezTo>
                      <a:pt x="844731" y="95794"/>
                      <a:pt x="1023258" y="128451"/>
                      <a:pt x="1227909" y="182880"/>
                    </a:cubicBezTo>
                    <a:cubicBezTo>
                      <a:pt x="1489166" y="248194"/>
                      <a:pt x="1928949" y="385354"/>
                      <a:pt x="2207623" y="483325"/>
                    </a:cubicBezTo>
                    <a:cubicBezTo>
                      <a:pt x="2486297" y="581296"/>
                      <a:pt x="2706187" y="685799"/>
                      <a:pt x="2899953" y="770708"/>
                    </a:cubicBezTo>
                    <a:cubicBezTo>
                      <a:pt x="3093719" y="855617"/>
                      <a:pt x="3226526" y="925286"/>
                      <a:pt x="3370218" y="992777"/>
                    </a:cubicBezTo>
                    <a:cubicBezTo>
                      <a:pt x="3513910" y="1060268"/>
                      <a:pt x="3581400" y="1088571"/>
                      <a:pt x="3762103" y="1175657"/>
                    </a:cubicBezTo>
                    <a:lnTo>
                      <a:pt x="4454434" y="1515291"/>
                    </a:lnTo>
                    <a:lnTo>
                      <a:pt x="4454434" y="1515291"/>
                    </a:lnTo>
                  </a:path>
                </a:pathLst>
              </a:cu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3" name="pole tekstowe 12"/>
              <p:cNvSpPr txBox="1"/>
              <p:nvPr/>
            </p:nvSpPr>
            <p:spPr>
              <a:xfrm>
                <a:off x="704432" y="163945"/>
                <a:ext cx="8572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i="1" dirty="0" smtClean="0"/>
                  <a:t>R</a:t>
                </a:r>
                <a:r>
                  <a:rPr lang="pl-PL" sz="2200" dirty="0" smtClean="0"/>
                  <a:t>(</a:t>
                </a:r>
                <a:r>
                  <a:rPr lang="pl-PL" sz="2200" i="1" dirty="0" smtClean="0"/>
                  <a:t>L</a:t>
                </a:r>
                <a:r>
                  <a:rPr lang="pl-PL" sz="2200" dirty="0" smtClean="0"/>
                  <a:t>)</a:t>
                </a:r>
                <a:endParaRPr lang="pl-PL" sz="2200" dirty="0"/>
              </a:p>
            </p:txBody>
          </p:sp>
          <p:sp>
            <p:nvSpPr>
              <p:cNvPr id="14" name="pole tekstowe 13"/>
              <p:cNvSpPr txBox="1"/>
              <p:nvPr/>
            </p:nvSpPr>
            <p:spPr>
              <a:xfrm>
                <a:off x="726202" y="499227"/>
                <a:ext cx="73683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dirty="0" smtClean="0"/>
                  <a:t>1,00</a:t>
                </a:r>
                <a:endParaRPr lang="pl-PL" sz="2200" dirty="0"/>
              </a:p>
            </p:txBody>
          </p:sp>
          <p:sp>
            <p:nvSpPr>
              <p:cNvPr id="15" name="pole tekstowe 14"/>
              <p:cNvSpPr txBox="1"/>
              <p:nvPr/>
            </p:nvSpPr>
            <p:spPr>
              <a:xfrm>
                <a:off x="695720" y="1461533"/>
                <a:ext cx="73683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dirty="0" smtClean="0"/>
                  <a:t>0,90</a:t>
                </a:r>
                <a:endParaRPr lang="pl-PL" sz="2200" dirty="0"/>
              </a:p>
            </p:txBody>
          </p:sp>
          <p:sp>
            <p:nvSpPr>
              <p:cNvPr id="16" name="pole tekstowe 15"/>
              <p:cNvSpPr txBox="1"/>
              <p:nvPr/>
            </p:nvSpPr>
            <p:spPr>
              <a:xfrm>
                <a:off x="691364" y="2397713"/>
                <a:ext cx="73683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dirty="0" smtClean="0"/>
                  <a:t>0,80</a:t>
                </a:r>
                <a:endParaRPr lang="pl-PL" sz="2200" dirty="0"/>
              </a:p>
            </p:txBody>
          </p:sp>
          <p:cxnSp>
            <p:nvCxnSpPr>
              <p:cNvPr id="17" name="Łącznik prosty 16"/>
              <p:cNvCxnSpPr/>
              <p:nvPr/>
            </p:nvCxnSpPr>
            <p:spPr>
              <a:xfrm>
                <a:off x="1314992" y="1667696"/>
                <a:ext cx="12912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Łącznik prosty 17"/>
              <p:cNvCxnSpPr/>
              <p:nvPr/>
            </p:nvCxnSpPr>
            <p:spPr>
              <a:xfrm>
                <a:off x="1310636" y="2630002"/>
                <a:ext cx="12912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Łącznik prosty 18"/>
              <p:cNvCxnSpPr/>
              <p:nvPr/>
            </p:nvCxnSpPr>
            <p:spPr>
              <a:xfrm>
                <a:off x="4650392" y="1667696"/>
                <a:ext cx="0" cy="172864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pole tekstowe 19"/>
              <p:cNvSpPr txBox="1"/>
              <p:nvPr/>
            </p:nvSpPr>
            <p:spPr>
              <a:xfrm>
                <a:off x="4456883" y="3331026"/>
                <a:ext cx="63763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i="1" dirty="0" smtClean="0"/>
                  <a:t>L</a:t>
                </a:r>
                <a:r>
                  <a:rPr lang="pl-PL" sz="2200" baseline="-25000" dirty="0" smtClean="0"/>
                  <a:t>10</a:t>
                </a:r>
                <a:endParaRPr lang="pl-PL" sz="2200" dirty="0"/>
              </a:p>
            </p:txBody>
          </p:sp>
          <p:sp>
            <p:nvSpPr>
              <p:cNvPr id="21" name="pole tekstowe 20"/>
              <p:cNvSpPr txBox="1"/>
              <p:nvPr/>
            </p:nvSpPr>
            <p:spPr>
              <a:xfrm>
                <a:off x="7315211" y="3265711"/>
                <a:ext cx="15283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i="1" dirty="0" smtClean="0"/>
                  <a:t>L</a:t>
                </a:r>
                <a:r>
                  <a:rPr lang="pl-PL" sz="2200" dirty="0" smtClean="0"/>
                  <a:t> [mln obr]</a:t>
                </a:r>
                <a:endParaRPr lang="pl-PL" sz="2200" dirty="0"/>
              </a:p>
            </p:txBody>
          </p:sp>
          <p:sp>
            <p:nvSpPr>
              <p:cNvPr id="22" name="Dowolny kształt 21"/>
              <p:cNvSpPr/>
              <p:nvPr/>
            </p:nvSpPr>
            <p:spPr>
              <a:xfrm>
                <a:off x="1380307" y="714102"/>
                <a:ext cx="7049318" cy="1515291"/>
              </a:xfrm>
              <a:custGeom>
                <a:avLst/>
                <a:gdLst>
                  <a:gd name="connsiteX0" fmla="*/ 0 w 4454434"/>
                  <a:gd name="connsiteY0" fmla="*/ 6531 h 1495696"/>
                  <a:gd name="connsiteX1" fmla="*/ 117566 w 4454434"/>
                  <a:gd name="connsiteY1" fmla="*/ 6531 h 1495696"/>
                  <a:gd name="connsiteX2" fmla="*/ 431074 w 4454434"/>
                  <a:gd name="connsiteY2" fmla="*/ 6531 h 1495696"/>
                  <a:gd name="connsiteX3" fmla="*/ 783771 w 4454434"/>
                  <a:gd name="connsiteY3" fmla="*/ 45719 h 1495696"/>
                  <a:gd name="connsiteX4" fmla="*/ 1254034 w 4454434"/>
                  <a:gd name="connsiteY4" fmla="*/ 150222 h 1495696"/>
                  <a:gd name="connsiteX5" fmla="*/ 1867989 w 4454434"/>
                  <a:gd name="connsiteY5" fmla="*/ 372291 h 1495696"/>
                  <a:gd name="connsiteX6" fmla="*/ 2481943 w 4454434"/>
                  <a:gd name="connsiteY6" fmla="*/ 685799 h 1495696"/>
                  <a:gd name="connsiteX7" fmla="*/ 2860766 w 4454434"/>
                  <a:gd name="connsiteY7" fmla="*/ 868679 h 1495696"/>
                  <a:gd name="connsiteX8" fmla="*/ 3474720 w 4454434"/>
                  <a:gd name="connsiteY8" fmla="*/ 1142999 h 1495696"/>
                  <a:gd name="connsiteX9" fmla="*/ 4454434 w 4454434"/>
                  <a:gd name="connsiteY9" fmla="*/ 1495696 h 1495696"/>
                  <a:gd name="connsiteX10" fmla="*/ 4454434 w 4454434"/>
                  <a:gd name="connsiteY10" fmla="*/ 1495696 h 1495696"/>
                  <a:gd name="connsiteX0" fmla="*/ 0 w 4454434"/>
                  <a:gd name="connsiteY0" fmla="*/ 30479 h 1519644"/>
                  <a:gd name="connsiteX1" fmla="*/ 117566 w 4454434"/>
                  <a:gd name="connsiteY1" fmla="*/ 30479 h 1519644"/>
                  <a:gd name="connsiteX2" fmla="*/ 431074 w 4454434"/>
                  <a:gd name="connsiteY2" fmla="*/ 30479 h 1519644"/>
                  <a:gd name="connsiteX3" fmla="*/ 770708 w 4454434"/>
                  <a:gd name="connsiteY3" fmla="*/ 23948 h 1519644"/>
                  <a:gd name="connsiteX4" fmla="*/ 1254034 w 4454434"/>
                  <a:gd name="connsiteY4" fmla="*/ 174170 h 1519644"/>
                  <a:gd name="connsiteX5" fmla="*/ 1867989 w 4454434"/>
                  <a:gd name="connsiteY5" fmla="*/ 396239 h 1519644"/>
                  <a:gd name="connsiteX6" fmla="*/ 2481943 w 4454434"/>
                  <a:gd name="connsiteY6" fmla="*/ 709747 h 1519644"/>
                  <a:gd name="connsiteX7" fmla="*/ 2860766 w 4454434"/>
                  <a:gd name="connsiteY7" fmla="*/ 892627 h 1519644"/>
                  <a:gd name="connsiteX8" fmla="*/ 3474720 w 4454434"/>
                  <a:gd name="connsiteY8" fmla="*/ 1166947 h 1519644"/>
                  <a:gd name="connsiteX9" fmla="*/ 4454434 w 4454434"/>
                  <a:gd name="connsiteY9" fmla="*/ 1519644 h 1519644"/>
                  <a:gd name="connsiteX10" fmla="*/ 4454434 w 4454434"/>
                  <a:gd name="connsiteY10" fmla="*/ 1519644 h 1519644"/>
                  <a:gd name="connsiteX0" fmla="*/ 0 w 4454434"/>
                  <a:gd name="connsiteY0" fmla="*/ 54427 h 1543592"/>
                  <a:gd name="connsiteX1" fmla="*/ 117566 w 4454434"/>
                  <a:gd name="connsiteY1" fmla="*/ 54427 h 1543592"/>
                  <a:gd name="connsiteX2" fmla="*/ 431074 w 4454434"/>
                  <a:gd name="connsiteY2" fmla="*/ 54427 h 1543592"/>
                  <a:gd name="connsiteX3" fmla="*/ 770708 w 4454434"/>
                  <a:gd name="connsiteY3" fmla="*/ 23948 h 1543592"/>
                  <a:gd name="connsiteX4" fmla="*/ 1254034 w 4454434"/>
                  <a:gd name="connsiteY4" fmla="*/ 198118 h 1543592"/>
                  <a:gd name="connsiteX5" fmla="*/ 1867989 w 4454434"/>
                  <a:gd name="connsiteY5" fmla="*/ 420187 h 1543592"/>
                  <a:gd name="connsiteX6" fmla="*/ 2481943 w 4454434"/>
                  <a:gd name="connsiteY6" fmla="*/ 733695 h 1543592"/>
                  <a:gd name="connsiteX7" fmla="*/ 2860766 w 4454434"/>
                  <a:gd name="connsiteY7" fmla="*/ 916575 h 1543592"/>
                  <a:gd name="connsiteX8" fmla="*/ 3474720 w 4454434"/>
                  <a:gd name="connsiteY8" fmla="*/ 1190895 h 1543592"/>
                  <a:gd name="connsiteX9" fmla="*/ 4454434 w 4454434"/>
                  <a:gd name="connsiteY9" fmla="*/ 1543592 h 1543592"/>
                  <a:gd name="connsiteX10" fmla="*/ 4454434 w 4454434"/>
                  <a:gd name="connsiteY10" fmla="*/ 1543592 h 1543592"/>
                  <a:gd name="connsiteX0" fmla="*/ 0 w 4454434"/>
                  <a:gd name="connsiteY0" fmla="*/ 0 h 1489165"/>
                  <a:gd name="connsiteX1" fmla="*/ 117566 w 4454434"/>
                  <a:gd name="connsiteY1" fmla="*/ 0 h 1489165"/>
                  <a:gd name="connsiteX2" fmla="*/ 431074 w 4454434"/>
                  <a:gd name="connsiteY2" fmla="*/ 0 h 1489165"/>
                  <a:gd name="connsiteX3" fmla="*/ 1254034 w 4454434"/>
                  <a:gd name="connsiteY3" fmla="*/ 143691 h 1489165"/>
                  <a:gd name="connsiteX4" fmla="*/ 1867989 w 4454434"/>
                  <a:gd name="connsiteY4" fmla="*/ 365760 h 1489165"/>
                  <a:gd name="connsiteX5" fmla="*/ 2481943 w 4454434"/>
                  <a:gd name="connsiteY5" fmla="*/ 679268 h 1489165"/>
                  <a:gd name="connsiteX6" fmla="*/ 2860766 w 4454434"/>
                  <a:gd name="connsiteY6" fmla="*/ 862148 h 1489165"/>
                  <a:gd name="connsiteX7" fmla="*/ 3474720 w 4454434"/>
                  <a:gd name="connsiteY7" fmla="*/ 1136468 h 1489165"/>
                  <a:gd name="connsiteX8" fmla="*/ 4454434 w 4454434"/>
                  <a:gd name="connsiteY8" fmla="*/ 1489165 h 1489165"/>
                  <a:gd name="connsiteX9" fmla="*/ 4454434 w 4454434"/>
                  <a:gd name="connsiteY9" fmla="*/ 1489165 h 1489165"/>
                  <a:gd name="connsiteX0" fmla="*/ 0 w 4454434"/>
                  <a:gd name="connsiteY0" fmla="*/ 0 h 1489165"/>
                  <a:gd name="connsiteX1" fmla="*/ 117566 w 4454434"/>
                  <a:gd name="connsiteY1" fmla="*/ 0 h 1489165"/>
                  <a:gd name="connsiteX2" fmla="*/ 431074 w 4454434"/>
                  <a:gd name="connsiteY2" fmla="*/ 0 h 1489165"/>
                  <a:gd name="connsiteX3" fmla="*/ 1149531 w 4454434"/>
                  <a:gd name="connsiteY3" fmla="*/ 156754 h 1489165"/>
                  <a:gd name="connsiteX4" fmla="*/ 1867989 w 4454434"/>
                  <a:gd name="connsiteY4" fmla="*/ 365760 h 1489165"/>
                  <a:gd name="connsiteX5" fmla="*/ 2481943 w 4454434"/>
                  <a:gd name="connsiteY5" fmla="*/ 679268 h 1489165"/>
                  <a:gd name="connsiteX6" fmla="*/ 2860766 w 4454434"/>
                  <a:gd name="connsiteY6" fmla="*/ 862148 h 1489165"/>
                  <a:gd name="connsiteX7" fmla="*/ 3474720 w 4454434"/>
                  <a:gd name="connsiteY7" fmla="*/ 1136468 h 1489165"/>
                  <a:gd name="connsiteX8" fmla="*/ 4454434 w 4454434"/>
                  <a:gd name="connsiteY8" fmla="*/ 1489165 h 1489165"/>
                  <a:gd name="connsiteX9" fmla="*/ 4454434 w 4454434"/>
                  <a:gd name="connsiteY9" fmla="*/ 1489165 h 1489165"/>
                  <a:gd name="connsiteX0" fmla="*/ 0 w 4454434"/>
                  <a:gd name="connsiteY0" fmla="*/ 0 h 1489165"/>
                  <a:gd name="connsiteX1" fmla="*/ 117566 w 4454434"/>
                  <a:gd name="connsiteY1" fmla="*/ 0 h 1489165"/>
                  <a:gd name="connsiteX2" fmla="*/ 431074 w 4454434"/>
                  <a:gd name="connsiteY2" fmla="*/ 0 h 1489165"/>
                  <a:gd name="connsiteX3" fmla="*/ 1149531 w 4454434"/>
                  <a:gd name="connsiteY3" fmla="*/ 156754 h 1489165"/>
                  <a:gd name="connsiteX4" fmla="*/ 1867989 w 4454434"/>
                  <a:gd name="connsiteY4" fmla="*/ 365760 h 1489165"/>
                  <a:gd name="connsiteX5" fmla="*/ 2481943 w 4454434"/>
                  <a:gd name="connsiteY5" fmla="*/ 679268 h 1489165"/>
                  <a:gd name="connsiteX6" fmla="*/ 2860766 w 4454434"/>
                  <a:gd name="connsiteY6" fmla="*/ 862148 h 1489165"/>
                  <a:gd name="connsiteX7" fmla="*/ 3474720 w 4454434"/>
                  <a:gd name="connsiteY7" fmla="*/ 1136468 h 1489165"/>
                  <a:gd name="connsiteX8" fmla="*/ 4454434 w 4454434"/>
                  <a:gd name="connsiteY8" fmla="*/ 1489165 h 1489165"/>
                  <a:gd name="connsiteX9" fmla="*/ 4454434 w 4454434"/>
                  <a:gd name="connsiteY9" fmla="*/ 1489165 h 1489165"/>
                  <a:gd name="connsiteX0" fmla="*/ 0 w 4454434"/>
                  <a:gd name="connsiteY0" fmla="*/ 0 h 1489165"/>
                  <a:gd name="connsiteX1" fmla="*/ 117566 w 4454434"/>
                  <a:gd name="connsiteY1" fmla="*/ 0 h 1489165"/>
                  <a:gd name="connsiteX2" fmla="*/ 431074 w 4454434"/>
                  <a:gd name="connsiteY2" fmla="*/ 0 h 1489165"/>
                  <a:gd name="connsiteX3" fmla="*/ 1254034 w 4454434"/>
                  <a:gd name="connsiteY3" fmla="*/ 156754 h 1489165"/>
                  <a:gd name="connsiteX4" fmla="*/ 1867989 w 4454434"/>
                  <a:gd name="connsiteY4" fmla="*/ 365760 h 1489165"/>
                  <a:gd name="connsiteX5" fmla="*/ 2481943 w 4454434"/>
                  <a:gd name="connsiteY5" fmla="*/ 679268 h 1489165"/>
                  <a:gd name="connsiteX6" fmla="*/ 2860766 w 4454434"/>
                  <a:gd name="connsiteY6" fmla="*/ 862148 h 1489165"/>
                  <a:gd name="connsiteX7" fmla="*/ 3474720 w 4454434"/>
                  <a:gd name="connsiteY7" fmla="*/ 1136468 h 1489165"/>
                  <a:gd name="connsiteX8" fmla="*/ 4454434 w 4454434"/>
                  <a:gd name="connsiteY8" fmla="*/ 1489165 h 1489165"/>
                  <a:gd name="connsiteX9" fmla="*/ 4454434 w 4454434"/>
                  <a:gd name="connsiteY9" fmla="*/ 1489165 h 1489165"/>
                  <a:gd name="connsiteX0" fmla="*/ 0 w 4454434"/>
                  <a:gd name="connsiteY0" fmla="*/ 0 h 1489165"/>
                  <a:gd name="connsiteX1" fmla="*/ 117566 w 4454434"/>
                  <a:gd name="connsiteY1" fmla="*/ 0 h 1489165"/>
                  <a:gd name="connsiteX2" fmla="*/ 431074 w 4454434"/>
                  <a:gd name="connsiteY2" fmla="*/ 0 h 1489165"/>
                  <a:gd name="connsiteX3" fmla="*/ 1319349 w 4454434"/>
                  <a:gd name="connsiteY3" fmla="*/ 156754 h 1489165"/>
                  <a:gd name="connsiteX4" fmla="*/ 1867989 w 4454434"/>
                  <a:gd name="connsiteY4" fmla="*/ 365760 h 1489165"/>
                  <a:gd name="connsiteX5" fmla="*/ 2481943 w 4454434"/>
                  <a:gd name="connsiteY5" fmla="*/ 679268 h 1489165"/>
                  <a:gd name="connsiteX6" fmla="*/ 2860766 w 4454434"/>
                  <a:gd name="connsiteY6" fmla="*/ 862148 h 1489165"/>
                  <a:gd name="connsiteX7" fmla="*/ 3474720 w 4454434"/>
                  <a:gd name="connsiteY7" fmla="*/ 1136468 h 1489165"/>
                  <a:gd name="connsiteX8" fmla="*/ 4454434 w 4454434"/>
                  <a:gd name="connsiteY8" fmla="*/ 1489165 h 1489165"/>
                  <a:gd name="connsiteX9" fmla="*/ 4454434 w 4454434"/>
                  <a:gd name="connsiteY9" fmla="*/ 1489165 h 1489165"/>
                  <a:gd name="connsiteX0" fmla="*/ 0 w 4454434"/>
                  <a:gd name="connsiteY0" fmla="*/ 0 h 1489165"/>
                  <a:gd name="connsiteX1" fmla="*/ 0 w 4454434"/>
                  <a:gd name="connsiteY1" fmla="*/ 0 h 1489165"/>
                  <a:gd name="connsiteX2" fmla="*/ 117566 w 4454434"/>
                  <a:gd name="connsiteY2" fmla="*/ 0 h 1489165"/>
                  <a:gd name="connsiteX3" fmla="*/ 431074 w 4454434"/>
                  <a:gd name="connsiteY3" fmla="*/ 0 h 1489165"/>
                  <a:gd name="connsiteX4" fmla="*/ 1319349 w 4454434"/>
                  <a:gd name="connsiteY4" fmla="*/ 156754 h 1489165"/>
                  <a:gd name="connsiteX5" fmla="*/ 1867989 w 4454434"/>
                  <a:gd name="connsiteY5" fmla="*/ 365760 h 1489165"/>
                  <a:gd name="connsiteX6" fmla="*/ 2481943 w 4454434"/>
                  <a:gd name="connsiteY6" fmla="*/ 679268 h 1489165"/>
                  <a:gd name="connsiteX7" fmla="*/ 2860766 w 4454434"/>
                  <a:gd name="connsiteY7" fmla="*/ 862148 h 1489165"/>
                  <a:gd name="connsiteX8" fmla="*/ 3474720 w 4454434"/>
                  <a:gd name="connsiteY8" fmla="*/ 1136468 h 1489165"/>
                  <a:gd name="connsiteX9" fmla="*/ 4454434 w 4454434"/>
                  <a:gd name="connsiteY9" fmla="*/ 1489165 h 1489165"/>
                  <a:gd name="connsiteX10" fmla="*/ 4454434 w 4454434"/>
                  <a:gd name="connsiteY10" fmla="*/ 1489165 h 1489165"/>
                  <a:gd name="connsiteX0" fmla="*/ 0 w 4454434"/>
                  <a:gd name="connsiteY0" fmla="*/ 0 h 1489165"/>
                  <a:gd name="connsiteX1" fmla="*/ 0 w 4454434"/>
                  <a:gd name="connsiteY1" fmla="*/ 0 h 1489165"/>
                  <a:gd name="connsiteX2" fmla="*/ 117566 w 4454434"/>
                  <a:gd name="connsiteY2" fmla="*/ 0 h 1489165"/>
                  <a:gd name="connsiteX3" fmla="*/ 431074 w 4454434"/>
                  <a:gd name="connsiteY3" fmla="*/ 0 h 1489165"/>
                  <a:gd name="connsiteX4" fmla="*/ 1319349 w 4454434"/>
                  <a:gd name="connsiteY4" fmla="*/ 156754 h 1489165"/>
                  <a:gd name="connsiteX5" fmla="*/ 1867989 w 4454434"/>
                  <a:gd name="connsiteY5" fmla="*/ 365760 h 1489165"/>
                  <a:gd name="connsiteX6" fmla="*/ 2481943 w 4454434"/>
                  <a:gd name="connsiteY6" fmla="*/ 679268 h 1489165"/>
                  <a:gd name="connsiteX7" fmla="*/ 2860766 w 4454434"/>
                  <a:gd name="connsiteY7" fmla="*/ 862148 h 1489165"/>
                  <a:gd name="connsiteX8" fmla="*/ 3474720 w 4454434"/>
                  <a:gd name="connsiteY8" fmla="*/ 1136468 h 1489165"/>
                  <a:gd name="connsiteX9" fmla="*/ 4454434 w 4454434"/>
                  <a:gd name="connsiteY9" fmla="*/ 1489165 h 1489165"/>
                  <a:gd name="connsiteX10" fmla="*/ 4454434 w 4454434"/>
                  <a:gd name="connsiteY10" fmla="*/ 1489165 h 1489165"/>
                  <a:gd name="connsiteX0" fmla="*/ 0 w 4454434"/>
                  <a:gd name="connsiteY0" fmla="*/ 0 h 1489165"/>
                  <a:gd name="connsiteX1" fmla="*/ 0 w 4454434"/>
                  <a:gd name="connsiteY1" fmla="*/ 0 h 1489165"/>
                  <a:gd name="connsiteX2" fmla="*/ 209006 w 4454434"/>
                  <a:gd name="connsiteY2" fmla="*/ 0 h 1489165"/>
                  <a:gd name="connsiteX3" fmla="*/ 431074 w 4454434"/>
                  <a:gd name="connsiteY3" fmla="*/ 0 h 1489165"/>
                  <a:gd name="connsiteX4" fmla="*/ 1319349 w 4454434"/>
                  <a:gd name="connsiteY4" fmla="*/ 156754 h 1489165"/>
                  <a:gd name="connsiteX5" fmla="*/ 1867989 w 4454434"/>
                  <a:gd name="connsiteY5" fmla="*/ 365760 h 1489165"/>
                  <a:gd name="connsiteX6" fmla="*/ 2481943 w 4454434"/>
                  <a:gd name="connsiteY6" fmla="*/ 679268 h 1489165"/>
                  <a:gd name="connsiteX7" fmla="*/ 2860766 w 4454434"/>
                  <a:gd name="connsiteY7" fmla="*/ 862148 h 1489165"/>
                  <a:gd name="connsiteX8" fmla="*/ 3474720 w 4454434"/>
                  <a:gd name="connsiteY8" fmla="*/ 1136468 h 1489165"/>
                  <a:gd name="connsiteX9" fmla="*/ 4454434 w 4454434"/>
                  <a:gd name="connsiteY9" fmla="*/ 1489165 h 1489165"/>
                  <a:gd name="connsiteX10" fmla="*/ 4454434 w 4454434"/>
                  <a:gd name="connsiteY10" fmla="*/ 1489165 h 1489165"/>
                  <a:gd name="connsiteX0" fmla="*/ 0 w 4454434"/>
                  <a:gd name="connsiteY0" fmla="*/ 26126 h 1515291"/>
                  <a:gd name="connsiteX1" fmla="*/ 0 w 4454434"/>
                  <a:gd name="connsiteY1" fmla="*/ 26126 h 1515291"/>
                  <a:gd name="connsiteX2" fmla="*/ 209006 w 4454434"/>
                  <a:gd name="connsiteY2" fmla="*/ 26126 h 1515291"/>
                  <a:gd name="connsiteX3" fmla="*/ 431074 w 4454434"/>
                  <a:gd name="connsiteY3" fmla="*/ 26126 h 1515291"/>
                  <a:gd name="connsiteX4" fmla="*/ 1319349 w 4454434"/>
                  <a:gd name="connsiteY4" fmla="*/ 182880 h 1515291"/>
                  <a:gd name="connsiteX5" fmla="*/ 1867989 w 4454434"/>
                  <a:gd name="connsiteY5" fmla="*/ 391886 h 1515291"/>
                  <a:gd name="connsiteX6" fmla="*/ 2481943 w 4454434"/>
                  <a:gd name="connsiteY6" fmla="*/ 705394 h 1515291"/>
                  <a:gd name="connsiteX7" fmla="*/ 2860766 w 4454434"/>
                  <a:gd name="connsiteY7" fmla="*/ 888274 h 1515291"/>
                  <a:gd name="connsiteX8" fmla="*/ 3474720 w 4454434"/>
                  <a:gd name="connsiteY8" fmla="*/ 1162594 h 1515291"/>
                  <a:gd name="connsiteX9" fmla="*/ 4454434 w 4454434"/>
                  <a:gd name="connsiteY9" fmla="*/ 1515291 h 1515291"/>
                  <a:gd name="connsiteX10" fmla="*/ 4454434 w 4454434"/>
                  <a:gd name="connsiteY10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209006 w 4454434"/>
                  <a:gd name="connsiteY2" fmla="*/ 26126 h 1515291"/>
                  <a:gd name="connsiteX3" fmla="*/ 431074 w 4454434"/>
                  <a:gd name="connsiteY3" fmla="*/ 26126 h 1515291"/>
                  <a:gd name="connsiteX4" fmla="*/ 1319349 w 4454434"/>
                  <a:gd name="connsiteY4" fmla="*/ 182880 h 1515291"/>
                  <a:gd name="connsiteX5" fmla="*/ 1867989 w 4454434"/>
                  <a:gd name="connsiteY5" fmla="*/ 391886 h 1515291"/>
                  <a:gd name="connsiteX6" fmla="*/ 2481943 w 4454434"/>
                  <a:gd name="connsiteY6" fmla="*/ 705394 h 1515291"/>
                  <a:gd name="connsiteX7" fmla="*/ 2860766 w 4454434"/>
                  <a:gd name="connsiteY7" fmla="*/ 888274 h 1515291"/>
                  <a:gd name="connsiteX8" fmla="*/ 3474720 w 4454434"/>
                  <a:gd name="connsiteY8" fmla="*/ 1162594 h 1515291"/>
                  <a:gd name="connsiteX9" fmla="*/ 4454434 w 4454434"/>
                  <a:gd name="connsiteY9" fmla="*/ 1515291 h 1515291"/>
                  <a:gd name="connsiteX10" fmla="*/ 4454434 w 4454434"/>
                  <a:gd name="connsiteY10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69818 w 4454434"/>
                  <a:gd name="connsiteY2" fmla="*/ 0 h 1515291"/>
                  <a:gd name="connsiteX3" fmla="*/ 431074 w 4454434"/>
                  <a:gd name="connsiteY3" fmla="*/ 26126 h 1515291"/>
                  <a:gd name="connsiteX4" fmla="*/ 1319349 w 4454434"/>
                  <a:gd name="connsiteY4" fmla="*/ 182880 h 1515291"/>
                  <a:gd name="connsiteX5" fmla="*/ 1867989 w 4454434"/>
                  <a:gd name="connsiteY5" fmla="*/ 391886 h 1515291"/>
                  <a:gd name="connsiteX6" fmla="*/ 2481943 w 4454434"/>
                  <a:gd name="connsiteY6" fmla="*/ 705394 h 1515291"/>
                  <a:gd name="connsiteX7" fmla="*/ 2860766 w 4454434"/>
                  <a:gd name="connsiteY7" fmla="*/ 888274 h 1515291"/>
                  <a:gd name="connsiteX8" fmla="*/ 3474720 w 4454434"/>
                  <a:gd name="connsiteY8" fmla="*/ 1162594 h 1515291"/>
                  <a:gd name="connsiteX9" fmla="*/ 4454434 w 4454434"/>
                  <a:gd name="connsiteY9" fmla="*/ 1515291 h 1515291"/>
                  <a:gd name="connsiteX10" fmla="*/ 4454434 w 4454434"/>
                  <a:gd name="connsiteY10" fmla="*/ 1515291 h 1515291"/>
                  <a:gd name="connsiteX0" fmla="*/ 0 w 4454434"/>
                  <a:gd name="connsiteY0" fmla="*/ 52252 h 1541417"/>
                  <a:gd name="connsiteX1" fmla="*/ 0 w 4454434"/>
                  <a:gd name="connsiteY1" fmla="*/ 26126 h 1541417"/>
                  <a:gd name="connsiteX2" fmla="*/ 169818 w 4454434"/>
                  <a:gd name="connsiteY2" fmla="*/ 26126 h 1541417"/>
                  <a:gd name="connsiteX3" fmla="*/ 195942 w 4454434"/>
                  <a:gd name="connsiteY3" fmla="*/ 26126 h 1541417"/>
                  <a:gd name="connsiteX4" fmla="*/ 1319349 w 4454434"/>
                  <a:gd name="connsiteY4" fmla="*/ 209006 h 1541417"/>
                  <a:gd name="connsiteX5" fmla="*/ 1867989 w 4454434"/>
                  <a:gd name="connsiteY5" fmla="*/ 418012 h 1541417"/>
                  <a:gd name="connsiteX6" fmla="*/ 2481943 w 4454434"/>
                  <a:gd name="connsiteY6" fmla="*/ 731520 h 1541417"/>
                  <a:gd name="connsiteX7" fmla="*/ 2860766 w 4454434"/>
                  <a:gd name="connsiteY7" fmla="*/ 914400 h 1541417"/>
                  <a:gd name="connsiteX8" fmla="*/ 3474720 w 4454434"/>
                  <a:gd name="connsiteY8" fmla="*/ 1188720 h 1541417"/>
                  <a:gd name="connsiteX9" fmla="*/ 4454434 w 4454434"/>
                  <a:gd name="connsiteY9" fmla="*/ 1541417 h 1541417"/>
                  <a:gd name="connsiteX10" fmla="*/ 4454434 w 4454434"/>
                  <a:gd name="connsiteY10" fmla="*/ 1541417 h 1541417"/>
                  <a:gd name="connsiteX0" fmla="*/ 0 w 4454434"/>
                  <a:gd name="connsiteY0" fmla="*/ 49570 h 1538735"/>
                  <a:gd name="connsiteX1" fmla="*/ 0 w 4454434"/>
                  <a:gd name="connsiteY1" fmla="*/ 23444 h 1538735"/>
                  <a:gd name="connsiteX2" fmla="*/ 169818 w 4454434"/>
                  <a:gd name="connsiteY2" fmla="*/ 23444 h 1538735"/>
                  <a:gd name="connsiteX3" fmla="*/ 195942 w 4454434"/>
                  <a:gd name="connsiteY3" fmla="*/ 23444 h 1538735"/>
                  <a:gd name="connsiteX4" fmla="*/ 1319349 w 4454434"/>
                  <a:gd name="connsiteY4" fmla="*/ 206324 h 1538735"/>
                  <a:gd name="connsiteX5" fmla="*/ 1867989 w 4454434"/>
                  <a:gd name="connsiteY5" fmla="*/ 415330 h 1538735"/>
                  <a:gd name="connsiteX6" fmla="*/ 2481943 w 4454434"/>
                  <a:gd name="connsiteY6" fmla="*/ 728838 h 1538735"/>
                  <a:gd name="connsiteX7" fmla="*/ 2860766 w 4454434"/>
                  <a:gd name="connsiteY7" fmla="*/ 911718 h 1538735"/>
                  <a:gd name="connsiteX8" fmla="*/ 3474720 w 4454434"/>
                  <a:gd name="connsiteY8" fmla="*/ 1186038 h 1538735"/>
                  <a:gd name="connsiteX9" fmla="*/ 4454434 w 4454434"/>
                  <a:gd name="connsiteY9" fmla="*/ 1538735 h 1538735"/>
                  <a:gd name="connsiteX10" fmla="*/ 4454434 w 4454434"/>
                  <a:gd name="connsiteY10" fmla="*/ 1538735 h 1538735"/>
                  <a:gd name="connsiteX0" fmla="*/ 0 w 4454434"/>
                  <a:gd name="connsiteY0" fmla="*/ 49570 h 1538735"/>
                  <a:gd name="connsiteX1" fmla="*/ 0 w 4454434"/>
                  <a:gd name="connsiteY1" fmla="*/ 23444 h 1538735"/>
                  <a:gd name="connsiteX2" fmla="*/ 169818 w 4454434"/>
                  <a:gd name="connsiteY2" fmla="*/ 23444 h 1538735"/>
                  <a:gd name="connsiteX3" fmla="*/ 195942 w 4454434"/>
                  <a:gd name="connsiteY3" fmla="*/ 23444 h 1538735"/>
                  <a:gd name="connsiteX4" fmla="*/ 1319349 w 4454434"/>
                  <a:gd name="connsiteY4" fmla="*/ 206324 h 1538735"/>
                  <a:gd name="connsiteX5" fmla="*/ 1867989 w 4454434"/>
                  <a:gd name="connsiteY5" fmla="*/ 415330 h 1538735"/>
                  <a:gd name="connsiteX6" fmla="*/ 2481943 w 4454434"/>
                  <a:gd name="connsiteY6" fmla="*/ 728838 h 1538735"/>
                  <a:gd name="connsiteX7" fmla="*/ 2860766 w 4454434"/>
                  <a:gd name="connsiteY7" fmla="*/ 911718 h 1538735"/>
                  <a:gd name="connsiteX8" fmla="*/ 3474720 w 4454434"/>
                  <a:gd name="connsiteY8" fmla="*/ 1186038 h 1538735"/>
                  <a:gd name="connsiteX9" fmla="*/ 4454434 w 4454434"/>
                  <a:gd name="connsiteY9" fmla="*/ 1538735 h 1538735"/>
                  <a:gd name="connsiteX10" fmla="*/ 4454434 w 4454434"/>
                  <a:gd name="connsiteY10" fmla="*/ 1538735 h 1538735"/>
                  <a:gd name="connsiteX0" fmla="*/ 0 w 4454434"/>
                  <a:gd name="connsiteY0" fmla="*/ 73014 h 1562179"/>
                  <a:gd name="connsiteX1" fmla="*/ 0 w 4454434"/>
                  <a:gd name="connsiteY1" fmla="*/ 46888 h 1562179"/>
                  <a:gd name="connsiteX2" fmla="*/ 169818 w 4454434"/>
                  <a:gd name="connsiteY2" fmla="*/ 46888 h 1562179"/>
                  <a:gd name="connsiteX3" fmla="*/ 313508 w 4454434"/>
                  <a:gd name="connsiteY3" fmla="*/ 23444 h 1562179"/>
                  <a:gd name="connsiteX4" fmla="*/ 1319349 w 4454434"/>
                  <a:gd name="connsiteY4" fmla="*/ 229768 h 1562179"/>
                  <a:gd name="connsiteX5" fmla="*/ 1867989 w 4454434"/>
                  <a:gd name="connsiteY5" fmla="*/ 438774 h 1562179"/>
                  <a:gd name="connsiteX6" fmla="*/ 2481943 w 4454434"/>
                  <a:gd name="connsiteY6" fmla="*/ 752282 h 1562179"/>
                  <a:gd name="connsiteX7" fmla="*/ 2860766 w 4454434"/>
                  <a:gd name="connsiteY7" fmla="*/ 935162 h 1562179"/>
                  <a:gd name="connsiteX8" fmla="*/ 3474720 w 4454434"/>
                  <a:gd name="connsiteY8" fmla="*/ 1209482 h 1562179"/>
                  <a:gd name="connsiteX9" fmla="*/ 4454434 w 4454434"/>
                  <a:gd name="connsiteY9" fmla="*/ 1562179 h 1562179"/>
                  <a:gd name="connsiteX10" fmla="*/ 4454434 w 4454434"/>
                  <a:gd name="connsiteY10" fmla="*/ 1562179 h 1562179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69818 w 4454434"/>
                  <a:gd name="connsiteY2" fmla="*/ 0 h 1515291"/>
                  <a:gd name="connsiteX3" fmla="*/ 522514 w 4454434"/>
                  <a:gd name="connsiteY3" fmla="*/ 114884 h 1515291"/>
                  <a:gd name="connsiteX4" fmla="*/ 1319349 w 4454434"/>
                  <a:gd name="connsiteY4" fmla="*/ 182880 h 1515291"/>
                  <a:gd name="connsiteX5" fmla="*/ 1867989 w 4454434"/>
                  <a:gd name="connsiteY5" fmla="*/ 391886 h 1515291"/>
                  <a:gd name="connsiteX6" fmla="*/ 2481943 w 4454434"/>
                  <a:gd name="connsiteY6" fmla="*/ 705394 h 1515291"/>
                  <a:gd name="connsiteX7" fmla="*/ 2860766 w 4454434"/>
                  <a:gd name="connsiteY7" fmla="*/ 888274 h 1515291"/>
                  <a:gd name="connsiteX8" fmla="*/ 3474720 w 4454434"/>
                  <a:gd name="connsiteY8" fmla="*/ 1162594 h 1515291"/>
                  <a:gd name="connsiteX9" fmla="*/ 4454434 w 4454434"/>
                  <a:gd name="connsiteY9" fmla="*/ 1515291 h 1515291"/>
                  <a:gd name="connsiteX10" fmla="*/ 4454434 w 4454434"/>
                  <a:gd name="connsiteY10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69818 w 4454434"/>
                  <a:gd name="connsiteY2" fmla="*/ 0 h 1515291"/>
                  <a:gd name="connsiteX3" fmla="*/ 1319349 w 4454434"/>
                  <a:gd name="connsiteY3" fmla="*/ 182880 h 1515291"/>
                  <a:gd name="connsiteX4" fmla="*/ 1867989 w 4454434"/>
                  <a:gd name="connsiteY4" fmla="*/ 391886 h 1515291"/>
                  <a:gd name="connsiteX5" fmla="*/ 2481943 w 4454434"/>
                  <a:gd name="connsiteY5" fmla="*/ 705394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300447 w 4454434"/>
                  <a:gd name="connsiteY2" fmla="*/ 0 h 1515291"/>
                  <a:gd name="connsiteX3" fmla="*/ 1319349 w 4454434"/>
                  <a:gd name="connsiteY3" fmla="*/ 182880 h 1515291"/>
                  <a:gd name="connsiteX4" fmla="*/ 1867989 w 4454434"/>
                  <a:gd name="connsiteY4" fmla="*/ 391886 h 1515291"/>
                  <a:gd name="connsiteX5" fmla="*/ 2481943 w 4454434"/>
                  <a:gd name="connsiteY5" fmla="*/ 705394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319349 w 4454434"/>
                  <a:gd name="connsiteY2" fmla="*/ 182880 h 1515291"/>
                  <a:gd name="connsiteX3" fmla="*/ 1867989 w 4454434"/>
                  <a:gd name="connsiteY3" fmla="*/ 391886 h 1515291"/>
                  <a:gd name="connsiteX4" fmla="*/ 2481943 w 4454434"/>
                  <a:gd name="connsiteY4" fmla="*/ 705394 h 1515291"/>
                  <a:gd name="connsiteX5" fmla="*/ 2860766 w 4454434"/>
                  <a:gd name="connsiteY5" fmla="*/ 888274 h 1515291"/>
                  <a:gd name="connsiteX6" fmla="*/ 3474720 w 4454434"/>
                  <a:gd name="connsiteY6" fmla="*/ 1162594 h 1515291"/>
                  <a:gd name="connsiteX7" fmla="*/ 4454434 w 4454434"/>
                  <a:gd name="connsiteY7" fmla="*/ 1515291 h 1515291"/>
                  <a:gd name="connsiteX8" fmla="*/ 4454434 w 4454434"/>
                  <a:gd name="connsiteY8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319349 w 4454434"/>
                  <a:gd name="connsiteY2" fmla="*/ 182880 h 1515291"/>
                  <a:gd name="connsiteX3" fmla="*/ 1867989 w 4454434"/>
                  <a:gd name="connsiteY3" fmla="*/ 391886 h 1515291"/>
                  <a:gd name="connsiteX4" fmla="*/ 2481943 w 4454434"/>
                  <a:gd name="connsiteY4" fmla="*/ 705394 h 1515291"/>
                  <a:gd name="connsiteX5" fmla="*/ 2860766 w 4454434"/>
                  <a:gd name="connsiteY5" fmla="*/ 888274 h 1515291"/>
                  <a:gd name="connsiteX6" fmla="*/ 3474720 w 4454434"/>
                  <a:gd name="connsiteY6" fmla="*/ 1162594 h 1515291"/>
                  <a:gd name="connsiteX7" fmla="*/ 4454434 w 4454434"/>
                  <a:gd name="connsiteY7" fmla="*/ 1515291 h 1515291"/>
                  <a:gd name="connsiteX8" fmla="*/ 4454434 w 4454434"/>
                  <a:gd name="connsiteY8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319349 w 4454434"/>
                  <a:gd name="connsiteY2" fmla="*/ 182880 h 1515291"/>
                  <a:gd name="connsiteX3" fmla="*/ 1867989 w 4454434"/>
                  <a:gd name="connsiteY3" fmla="*/ 391886 h 1515291"/>
                  <a:gd name="connsiteX4" fmla="*/ 2481943 w 4454434"/>
                  <a:gd name="connsiteY4" fmla="*/ 705394 h 1515291"/>
                  <a:gd name="connsiteX5" fmla="*/ 2860766 w 4454434"/>
                  <a:gd name="connsiteY5" fmla="*/ 888274 h 1515291"/>
                  <a:gd name="connsiteX6" fmla="*/ 3474720 w 4454434"/>
                  <a:gd name="connsiteY6" fmla="*/ 1162594 h 1515291"/>
                  <a:gd name="connsiteX7" fmla="*/ 4454434 w 4454434"/>
                  <a:gd name="connsiteY7" fmla="*/ 1515291 h 1515291"/>
                  <a:gd name="connsiteX8" fmla="*/ 4454434 w 4454434"/>
                  <a:gd name="connsiteY8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227909 w 4454434"/>
                  <a:gd name="connsiteY2" fmla="*/ 182880 h 1515291"/>
                  <a:gd name="connsiteX3" fmla="*/ 1867989 w 4454434"/>
                  <a:gd name="connsiteY3" fmla="*/ 391886 h 1515291"/>
                  <a:gd name="connsiteX4" fmla="*/ 2481943 w 4454434"/>
                  <a:gd name="connsiteY4" fmla="*/ 705394 h 1515291"/>
                  <a:gd name="connsiteX5" fmla="*/ 2860766 w 4454434"/>
                  <a:gd name="connsiteY5" fmla="*/ 888274 h 1515291"/>
                  <a:gd name="connsiteX6" fmla="*/ 3474720 w 4454434"/>
                  <a:gd name="connsiteY6" fmla="*/ 1162594 h 1515291"/>
                  <a:gd name="connsiteX7" fmla="*/ 4454434 w 4454434"/>
                  <a:gd name="connsiteY7" fmla="*/ 1515291 h 1515291"/>
                  <a:gd name="connsiteX8" fmla="*/ 4454434 w 4454434"/>
                  <a:gd name="connsiteY8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1867989 w 4454434"/>
                  <a:gd name="connsiteY4" fmla="*/ 391886 h 1515291"/>
                  <a:gd name="connsiteX5" fmla="*/ 2481943 w 4454434"/>
                  <a:gd name="connsiteY5" fmla="*/ 705394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116183 w 4454434"/>
                  <a:gd name="connsiteY4" fmla="*/ 509451 h 1515291"/>
                  <a:gd name="connsiteX5" fmla="*/ 2481943 w 4454434"/>
                  <a:gd name="connsiteY5" fmla="*/ 705394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1907177 w 4454434"/>
                  <a:gd name="connsiteY4" fmla="*/ 431074 h 1515291"/>
                  <a:gd name="connsiteX5" fmla="*/ 2481943 w 4454434"/>
                  <a:gd name="connsiteY5" fmla="*/ 705394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207623 w 4454434"/>
                  <a:gd name="connsiteY4" fmla="*/ 522514 h 1515291"/>
                  <a:gd name="connsiteX5" fmla="*/ 2481943 w 4454434"/>
                  <a:gd name="connsiteY5" fmla="*/ 705394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207623 w 4454434"/>
                  <a:gd name="connsiteY4" fmla="*/ 522514 h 1515291"/>
                  <a:gd name="connsiteX5" fmla="*/ 2873828 w 4454434"/>
                  <a:gd name="connsiteY5" fmla="*/ 809897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207623 w 4454434"/>
                  <a:gd name="connsiteY4" fmla="*/ 522514 h 1515291"/>
                  <a:gd name="connsiteX5" fmla="*/ 2873828 w 4454434"/>
                  <a:gd name="connsiteY5" fmla="*/ 809897 h 1515291"/>
                  <a:gd name="connsiteX6" fmla="*/ 3370218 w 4454434"/>
                  <a:gd name="connsiteY6" fmla="*/ 992777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207623 w 4454434"/>
                  <a:gd name="connsiteY4" fmla="*/ 522514 h 1515291"/>
                  <a:gd name="connsiteX5" fmla="*/ 2873828 w 4454434"/>
                  <a:gd name="connsiteY5" fmla="*/ 809897 h 1515291"/>
                  <a:gd name="connsiteX6" fmla="*/ 3370218 w 4454434"/>
                  <a:gd name="connsiteY6" fmla="*/ 992777 h 1515291"/>
                  <a:gd name="connsiteX7" fmla="*/ 3762103 w 4454434"/>
                  <a:gd name="connsiteY7" fmla="*/ 1175657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207623 w 4454434"/>
                  <a:gd name="connsiteY4" fmla="*/ 522514 h 1515291"/>
                  <a:gd name="connsiteX5" fmla="*/ 2899953 w 4454434"/>
                  <a:gd name="connsiteY5" fmla="*/ 770708 h 1515291"/>
                  <a:gd name="connsiteX6" fmla="*/ 3370218 w 4454434"/>
                  <a:gd name="connsiteY6" fmla="*/ 992777 h 1515291"/>
                  <a:gd name="connsiteX7" fmla="*/ 3762103 w 4454434"/>
                  <a:gd name="connsiteY7" fmla="*/ 1175657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207623 w 4454434"/>
                  <a:gd name="connsiteY4" fmla="*/ 483325 h 1515291"/>
                  <a:gd name="connsiteX5" fmla="*/ 2899953 w 4454434"/>
                  <a:gd name="connsiteY5" fmla="*/ 770708 h 1515291"/>
                  <a:gd name="connsiteX6" fmla="*/ 3370218 w 4454434"/>
                  <a:gd name="connsiteY6" fmla="*/ 992777 h 1515291"/>
                  <a:gd name="connsiteX7" fmla="*/ 3762103 w 4454434"/>
                  <a:gd name="connsiteY7" fmla="*/ 1175657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54434" h="1515291">
                    <a:moveTo>
                      <a:pt x="0" y="26126"/>
                    </a:moveTo>
                    <a:lnTo>
                      <a:pt x="0" y="0"/>
                    </a:lnTo>
                    <a:cubicBezTo>
                      <a:pt x="106680" y="6531"/>
                      <a:pt x="435429" y="34834"/>
                      <a:pt x="640080" y="65314"/>
                    </a:cubicBezTo>
                    <a:cubicBezTo>
                      <a:pt x="844731" y="95794"/>
                      <a:pt x="1023258" y="128451"/>
                      <a:pt x="1227909" y="182880"/>
                    </a:cubicBezTo>
                    <a:cubicBezTo>
                      <a:pt x="1489166" y="248194"/>
                      <a:pt x="1928949" y="385354"/>
                      <a:pt x="2207623" y="483325"/>
                    </a:cubicBezTo>
                    <a:cubicBezTo>
                      <a:pt x="2486297" y="581296"/>
                      <a:pt x="2706187" y="685799"/>
                      <a:pt x="2899953" y="770708"/>
                    </a:cubicBezTo>
                    <a:cubicBezTo>
                      <a:pt x="3093719" y="855617"/>
                      <a:pt x="3226526" y="925286"/>
                      <a:pt x="3370218" y="992777"/>
                    </a:cubicBezTo>
                    <a:cubicBezTo>
                      <a:pt x="3513910" y="1060268"/>
                      <a:pt x="3581400" y="1088571"/>
                      <a:pt x="3762103" y="1175657"/>
                    </a:cubicBezTo>
                    <a:lnTo>
                      <a:pt x="4454434" y="1515291"/>
                    </a:lnTo>
                    <a:lnTo>
                      <a:pt x="4454434" y="1515291"/>
                    </a:lnTo>
                  </a:path>
                </a:pathLst>
              </a:cu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23" name="Łącznik prosty 22"/>
              <p:cNvCxnSpPr/>
              <p:nvPr/>
            </p:nvCxnSpPr>
            <p:spPr>
              <a:xfrm flipV="1">
                <a:off x="1419496" y="1658171"/>
                <a:ext cx="5138058" cy="928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Łącznik prosty 23"/>
              <p:cNvCxnSpPr/>
              <p:nvPr/>
            </p:nvCxnSpPr>
            <p:spPr>
              <a:xfrm>
                <a:off x="6574442" y="1667696"/>
                <a:ext cx="0" cy="172864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pole tekstowe 24"/>
              <p:cNvSpPr txBox="1"/>
              <p:nvPr/>
            </p:nvSpPr>
            <p:spPr>
              <a:xfrm>
                <a:off x="6390458" y="3331026"/>
                <a:ext cx="63763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i="1" dirty="0" smtClean="0">
                    <a:solidFill>
                      <a:srgbClr val="FF0000"/>
                    </a:solidFill>
                  </a:rPr>
                  <a:t>L</a:t>
                </a:r>
                <a:r>
                  <a:rPr lang="pl-PL" sz="2200" baseline="-25000" dirty="0" smtClean="0">
                    <a:solidFill>
                      <a:srgbClr val="FF0000"/>
                    </a:solidFill>
                  </a:rPr>
                  <a:t>10</a:t>
                </a:r>
                <a:endParaRPr lang="pl-PL" sz="2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Strzałka w prawo 25"/>
              <p:cNvSpPr/>
              <p:nvPr/>
            </p:nvSpPr>
            <p:spPr>
              <a:xfrm rot="16200000" flipV="1">
                <a:off x="4930820" y="2818581"/>
                <a:ext cx="577760" cy="79738"/>
              </a:xfrm>
              <a:prstGeom prst="rightArrow">
                <a:avLst>
                  <a:gd name="adj1" fmla="val 50000"/>
                  <a:gd name="adj2" fmla="val 102526"/>
                </a:avLst>
              </a:prstGeom>
              <a:solidFill>
                <a:srgbClr val="FFFF99"/>
              </a:solidFill>
              <a:ln w="9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7" name="Elipsa 26"/>
              <p:cNvSpPr/>
              <p:nvPr/>
            </p:nvSpPr>
            <p:spPr>
              <a:xfrm>
                <a:off x="5215619" y="3255916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28" name="Łącznik prosty 27"/>
              <p:cNvCxnSpPr/>
              <p:nvPr/>
            </p:nvCxnSpPr>
            <p:spPr>
              <a:xfrm flipH="1">
                <a:off x="1123950" y="1276350"/>
                <a:ext cx="40957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Łącznik prosty ze strzałką 28"/>
              <p:cNvCxnSpPr/>
              <p:nvPr/>
            </p:nvCxnSpPr>
            <p:spPr>
              <a:xfrm>
                <a:off x="5353050" y="1658171"/>
                <a:ext cx="457200" cy="0"/>
              </a:xfrm>
              <a:prstGeom prst="straightConnector1">
                <a:avLst/>
              </a:prstGeom>
              <a:ln w="28575"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Łącznik prosty ze strzałką 29"/>
              <p:cNvCxnSpPr/>
              <p:nvPr/>
            </p:nvCxnSpPr>
            <p:spPr>
              <a:xfrm>
                <a:off x="2600325" y="1667696"/>
                <a:ext cx="457200" cy="0"/>
              </a:xfrm>
              <a:prstGeom prst="straightConnector1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Elipsa 30"/>
              <p:cNvSpPr/>
              <p:nvPr/>
            </p:nvSpPr>
            <p:spPr>
              <a:xfrm flipV="1">
                <a:off x="5193031" y="1253490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2" name="Strzałka w prawo 31"/>
              <p:cNvSpPr/>
              <p:nvPr/>
            </p:nvSpPr>
            <p:spPr>
              <a:xfrm rot="10800000" flipV="1">
                <a:off x="4456883" y="1232671"/>
                <a:ext cx="577760" cy="79738"/>
              </a:xfrm>
              <a:prstGeom prst="rightArrow">
                <a:avLst>
                  <a:gd name="adj1" fmla="val 50000"/>
                  <a:gd name="adj2" fmla="val 102526"/>
                </a:avLst>
              </a:prstGeom>
              <a:solidFill>
                <a:srgbClr val="FFFF99"/>
              </a:solidFill>
              <a:ln w="9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3" name="pole tekstowe 32"/>
              <p:cNvSpPr txBox="1"/>
              <p:nvPr/>
            </p:nvSpPr>
            <p:spPr>
              <a:xfrm>
                <a:off x="22860" y="1060906"/>
                <a:ext cx="132397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i="1" dirty="0" smtClean="0"/>
                  <a:t>R </a:t>
                </a:r>
                <a:r>
                  <a:rPr lang="pl-PL" sz="2200" dirty="0" smtClean="0"/>
                  <a:t>(</a:t>
                </a:r>
                <a:r>
                  <a:rPr lang="pl-PL" sz="2200" i="1" dirty="0" err="1" smtClean="0"/>
                  <a:t>L</a:t>
                </a:r>
                <a:r>
                  <a:rPr lang="pl-PL" sz="2200" baseline="-25000" dirty="0" err="1" smtClean="0"/>
                  <a:t>wym</a:t>
                </a:r>
                <a:r>
                  <a:rPr lang="pl-PL" sz="2200" baseline="-25000" dirty="0" smtClean="0"/>
                  <a:t> </a:t>
                </a:r>
                <a:r>
                  <a:rPr lang="pl-PL" sz="2200" dirty="0" smtClean="0"/>
                  <a:t>)</a:t>
                </a:r>
                <a:endParaRPr lang="pl-PL" sz="2200" dirty="0"/>
              </a:p>
            </p:txBody>
          </p:sp>
          <p:sp>
            <p:nvSpPr>
              <p:cNvPr id="36" name="pole tekstowe 35"/>
              <p:cNvSpPr txBox="1"/>
              <p:nvPr/>
            </p:nvSpPr>
            <p:spPr>
              <a:xfrm>
                <a:off x="4988110" y="3587930"/>
                <a:ext cx="94243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i="1" dirty="0" err="1" smtClean="0"/>
                  <a:t>L</a:t>
                </a:r>
                <a:r>
                  <a:rPr lang="pl-PL" sz="2200" baseline="-25000" dirty="0" err="1" smtClean="0"/>
                  <a:t>wym</a:t>
                </a:r>
                <a:endParaRPr lang="pl-PL" sz="2200" dirty="0"/>
              </a:p>
            </p:txBody>
          </p:sp>
          <p:sp>
            <p:nvSpPr>
              <p:cNvPr id="38" name="Elipsa 37"/>
              <p:cNvSpPr/>
              <p:nvPr/>
            </p:nvSpPr>
            <p:spPr>
              <a:xfrm>
                <a:off x="5211263" y="1919134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1775720" y="989475"/>
            <a:ext cx="1296144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835696" y="928685"/>
            <a:ext cx="200871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σ</a:t>
            </a:r>
            <a:r>
              <a:rPr lang="pl-PL" dirty="0" smtClean="0"/>
              <a:t> </a:t>
            </a:r>
            <a:r>
              <a:rPr lang="el-GR" dirty="0" smtClean="0"/>
              <a:t>≤</a:t>
            </a:r>
            <a:r>
              <a:rPr lang="pl-PL" dirty="0" smtClean="0"/>
              <a:t> </a:t>
            </a:r>
            <a:r>
              <a:rPr lang="el-GR" dirty="0" smtClean="0"/>
              <a:t>σ</a:t>
            </a:r>
            <a:r>
              <a:rPr lang="pl-PL" baseline="-25000" dirty="0" err="1" smtClean="0"/>
              <a:t>dop</a:t>
            </a:r>
            <a:endParaRPr lang="pl-PL" baseline="-25000" dirty="0" smtClean="0"/>
          </a:p>
          <a:p>
            <a:r>
              <a:rPr lang="pl-PL" dirty="0" smtClean="0"/>
              <a:t>                    </a:t>
            </a:r>
            <a:endParaRPr lang="pl-PL" sz="3200" baseline="-25000" dirty="0" smtClean="0"/>
          </a:p>
          <a:p>
            <a:r>
              <a:rPr lang="pl-PL" baseline="-25000" dirty="0" smtClean="0"/>
              <a:t>  </a:t>
            </a:r>
            <a:r>
              <a:rPr lang="pl-PL" dirty="0" smtClean="0"/>
              <a:t> 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3187804" y="5043053"/>
            <a:ext cx="1641785" cy="1631216"/>
          </a:xfrm>
          <a:prstGeom prst="rect">
            <a:avLst/>
          </a:prstGeom>
          <a:noFill/>
          <a:ln>
            <a:solidFill>
              <a:srgbClr val="6666FF"/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proces eksploatacji obiektu (</a:t>
            </a:r>
            <a:r>
              <a:rPr lang="pl-PL" sz="2000" dirty="0" err="1" smtClean="0"/>
              <a:t>użytkowania,obsługiwania</a:t>
            </a:r>
            <a:r>
              <a:rPr lang="pl-PL" sz="2000" dirty="0" smtClean="0"/>
              <a:t>)</a:t>
            </a:r>
            <a:endParaRPr lang="pl-PL" sz="2000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861538" y="5075056"/>
            <a:ext cx="1953490" cy="1323439"/>
          </a:xfrm>
          <a:prstGeom prst="rect">
            <a:avLst/>
          </a:prstGeom>
          <a:noFill/>
          <a:ln>
            <a:solidFill>
              <a:srgbClr val="6666FF"/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obciążenia zewnętrzne obiektu </a:t>
            </a:r>
          </a:p>
          <a:p>
            <a:r>
              <a:rPr lang="pl-PL" sz="2000" dirty="0" smtClean="0"/>
              <a:t>(np. maszyny)</a:t>
            </a:r>
            <a:endParaRPr lang="pl-PL" sz="2000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861538" y="3684868"/>
            <a:ext cx="1953490" cy="1015663"/>
          </a:xfrm>
          <a:prstGeom prst="rect">
            <a:avLst/>
          </a:prstGeom>
          <a:noFill/>
          <a:ln>
            <a:solidFill>
              <a:srgbClr val="6666FF"/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obciążenia wewnętrzne (elementu)</a:t>
            </a:r>
            <a:endParaRPr lang="pl-PL" sz="2000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861538" y="2377810"/>
            <a:ext cx="1953490" cy="1015663"/>
          </a:xfrm>
          <a:prstGeom prst="rect">
            <a:avLst/>
          </a:prstGeom>
          <a:noFill/>
          <a:ln>
            <a:solidFill>
              <a:srgbClr val="6666FF"/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naprężenia </a:t>
            </a:r>
          </a:p>
          <a:p>
            <a:r>
              <a:rPr lang="pl-PL" sz="2000" dirty="0" smtClean="0"/>
              <a:t>w analizowanym przekroju</a:t>
            </a:r>
            <a:endParaRPr lang="pl-PL" sz="2000" dirty="0"/>
          </a:p>
        </p:txBody>
      </p:sp>
      <p:sp>
        <p:nvSpPr>
          <p:cNvPr id="24" name="Wygięta strzałka 23"/>
          <p:cNvSpPr/>
          <p:nvPr/>
        </p:nvSpPr>
        <p:spPr>
          <a:xfrm>
            <a:off x="914391" y="1072605"/>
            <a:ext cx="813816" cy="1217598"/>
          </a:xfrm>
          <a:prstGeom prst="bentArrow">
            <a:avLst>
              <a:gd name="adj1" fmla="val 18190"/>
              <a:gd name="adj2" fmla="val 25000"/>
              <a:gd name="adj3" fmla="val 25000"/>
              <a:gd name="adj4" fmla="val 43750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cxnSp>
        <p:nvCxnSpPr>
          <p:cNvPr id="26" name="Łącznik prosty ze strzałką 25"/>
          <p:cNvCxnSpPr/>
          <p:nvPr/>
        </p:nvCxnSpPr>
        <p:spPr>
          <a:xfrm rot="10800000">
            <a:off x="2815028" y="5482120"/>
            <a:ext cx="372776" cy="1588"/>
          </a:xfrm>
          <a:prstGeom prst="straightConnector1">
            <a:avLst/>
          </a:prstGeom>
          <a:ln w="38100">
            <a:solidFill>
              <a:srgbClr val="66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 rot="5400000" flipH="1" flipV="1">
            <a:off x="990374" y="4887794"/>
            <a:ext cx="374525" cy="1588"/>
          </a:xfrm>
          <a:prstGeom prst="straightConnector1">
            <a:avLst/>
          </a:prstGeom>
          <a:ln w="38100">
            <a:solidFill>
              <a:srgbClr val="66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/>
          <p:nvPr/>
        </p:nvCxnSpPr>
        <p:spPr>
          <a:xfrm rot="5400000" flipH="1" flipV="1">
            <a:off x="1031145" y="3539171"/>
            <a:ext cx="291395" cy="1588"/>
          </a:xfrm>
          <a:prstGeom prst="straightConnector1">
            <a:avLst/>
          </a:prstGeom>
          <a:ln w="38100">
            <a:solidFill>
              <a:srgbClr val="66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owolny kształt 14"/>
          <p:cNvSpPr/>
          <p:nvPr/>
        </p:nvSpPr>
        <p:spPr>
          <a:xfrm>
            <a:off x="2036615" y="1371601"/>
            <a:ext cx="1067592" cy="830498"/>
          </a:xfrm>
          <a:custGeom>
            <a:avLst/>
            <a:gdLst>
              <a:gd name="connsiteX0" fmla="*/ 1367245 w 1367245"/>
              <a:gd name="connsiteY0" fmla="*/ 796834 h 829491"/>
              <a:gd name="connsiteX1" fmla="*/ 805542 w 1367245"/>
              <a:gd name="connsiteY1" fmla="*/ 796834 h 829491"/>
              <a:gd name="connsiteX2" fmla="*/ 113211 w 1367245"/>
              <a:gd name="connsiteY2" fmla="*/ 600891 h 829491"/>
              <a:gd name="connsiteX3" fmla="*/ 126274 w 1367245"/>
              <a:gd name="connsiteY3" fmla="*/ 0 h 829491"/>
              <a:gd name="connsiteX4" fmla="*/ 126274 w 1367245"/>
              <a:gd name="connsiteY4" fmla="*/ 0 h 829491"/>
              <a:gd name="connsiteX0" fmla="*/ 1240971 w 1240971"/>
              <a:gd name="connsiteY0" fmla="*/ 796834 h 830498"/>
              <a:gd name="connsiteX1" fmla="*/ 679268 w 1240971"/>
              <a:gd name="connsiteY1" fmla="*/ 796834 h 830498"/>
              <a:gd name="connsiteX2" fmla="*/ 243277 w 1240971"/>
              <a:gd name="connsiteY2" fmla="*/ 594852 h 830498"/>
              <a:gd name="connsiteX3" fmla="*/ 0 w 1240971"/>
              <a:gd name="connsiteY3" fmla="*/ 0 h 830498"/>
              <a:gd name="connsiteX4" fmla="*/ 0 w 1240971"/>
              <a:gd name="connsiteY4" fmla="*/ 0 h 83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971" h="830498">
                <a:moveTo>
                  <a:pt x="1240971" y="796834"/>
                </a:moveTo>
                <a:cubicBezTo>
                  <a:pt x="1064622" y="813162"/>
                  <a:pt x="845550" y="830498"/>
                  <a:pt x="679268" y="796834"/>
                </a:cubicBezTo>
                <a:cubicBezTo>
                  <a:pt x="512986" y="763170"/>
                  <a:pt x="356488" y="727658"/>
                  <a:pt x="243277" y="594852"/>
                </a:cubicBezTo>
                <a:cubicBezTo>
                  <a:pt x="130066" y="462046"/>
                  <a:pt x="40546" y="99142"/>
                  <a:pt x="0" y="0"/>
                </a:cubicBezTo>
                <a:lnTo>
                  <a:pt x="0" y="0"/>
                </a:lnTo>
              </a:path>
            </a:pathLst>
          </a:custGeom>
          <a:ln w="28575"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5" name="Grupa 24"/>
          <p:cNvGrpSpPr/>
          <p:nvPr/>
        </p:nvGrpSpPr>
        <p:grpSpPr>
          <a:xfrm>
            <a:off x="3187803" y="1966452"/>
            <a:ext cx="5956197" cy="2923877"/>
            <a:chOff x="3187803" y="1966452"/>
            <a:chExt cx="5956197" cy="2923877"/>
          </a:xfrm>
        </p:grpSpPr>
        <p:sp>
          <p:nvSpPr>
            <p:cNvPr id="31" name="pole tekstowe 30"/>
            <p:cNvSpPr txBox="1"/>
            <p:nvPr/>
          </p:nvSpPr>
          <p:spPr>
            <a:xfrm>
              <a:off x="3187803" y="1966452"/>
              <a:ext cx="5956197" cy="2923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b="1" dirty="0" smtClean="0"/>
                <a:t>Niektóre z przyczyn niepewności</a:t>
              </a:r>
              <a:r>
                <a:rPr lang="pl-PL" sz="2000" dirty="0" smtClean="0"/>
                <a:t>:</a:t>
              </a:r>
            </a:p>
            <a:p>
              <a:pPr>
                <a:buFont typeface="Arial" pitchFamily="34" charset="0"/>
                <a:buChar char="•"/>
              </a:pPr>
              <a:r>
                <a:rPr lang="pl-PL" sz="2000" dirty="0" smtClean="0"/>
                <a:t> </a:t>
              </a:r>
              <a:r>
                <a:rPr lang="pl-PL" sz="1800" dirty="0" smtClean="0"/>
                <a:t>niepełna wiedza o procesie przyszłej eksploatacji obiektu </a:t>
              </a:r>
            </a:p>
            <a:p>
              <a:r>
                <a:rPr lang="pl-PL" sz="1800" dirty="0" smtClean="0"/>
                <a:t>  (np. projektowanego)</a:t>
              </a:r>
            </a:p>
            <a:p>
              <a:pPr>
                <a:buFont typeface="Arial" pitchFamily="34" charset="0"/>
                <a:buChar char="•"/>
              </a:pPr>
              <a:r>
                <a:rPr lang="pl-PL" sz="1800" dirty="0" smtClean="0"/>
                <a:t> nie w pełni znane obciążenia zewnętrzne obiektu </a:t>
              </a:r>
            </a:p>
            <a:p>
              <a:r>
                <a:rPr lang="pl-PL" sz="1800" dirty="0" smtClean="0"/>
                <a:t>   wynikające z procesu jego eksploatacji (np. zespołu </a:t>
              </a:r>
            </a:p>
            <a:p>
              <a:r>
                <a:rPr lang="pl-PL" sz="1800" dirty="0" smtClean="0"/>
                <a:t>   roboczego w maszynie)            </a:t>
              </a:r>
              <a:r>
                <a:rPr lang="pl-PL" sz="1800" dirty="0" smtClean="0">
                  <a:solidFill>
                    <a:srgbClr val="6666FF"/>
                  </a:solidFill>
                </a:rPr>
                <a:t>model dynamiki</a:t>
              </a:r>
            </a:p>
            <a:p>
              <a:pPr>
                <a:buFont typeface="Arial" pitchFamily="34" charset="0"/>
                <a:buChar char="•"/>
              </a:pPr>
              <a:r>
                <a:rPr lang="pl-PL" sz="1800" dirty="0" smtClean="0"/>
                <a:t> nie w pełni znane obciążenia elementów wynikające </a:t>
              </a:r>
            </a:p>
            <a:p>
              <a:r>
                <a:rPr lang="pl-PL" sz="1800" dirty="0" smtClean="0"/>
                <a:t>   ze znanego obciążenia zewnętrznego           </a:t>
              </a:r>
              <a:r>
                <a:rPr lang="pl-PL" sz="1800" dirty="0" smtClean="0">
                  <a:solidFill>
                    <a:srgbClr val="6666FF"/>
                  </a:solidFill>
                </a:rPr>
                <a:t>model dynamiki</a:t>
              </a:r>
              <a:endParaRPr lang="pl-PL" sz="1800" dirty="0" smtClean="0"/>
            </a:p>
            <a:p>
              <a:pPr>
                <a:buFont typeface="Arial" pitchFamily="34" charset="0"/>
                <a:buChar char="•"/>
              </a:pPr>
              <a:r>
                <a:rPr lang="pl-PL" sz="1800" dirty="0" smtClean="0"/>
                <a:t> nie w pełni znane naprężenia i ich rozkłady w elementach</a:t>
              </a:r>
            </a:p>
            <a:p>
              <a:r>
                <a:rPr lang="pl-PL" sz="1800" dirty="0" smtClean="0"/>
                <a:t>                                                                     </a:t>
              </a:r>
              <a:r>
                <a:rPr lang="pl-PL" sz="1800" dirty="0" smtClean="0">
                  <a:solidFill>
                    <a:srgbClr val="6666FF"/>
                  </a:solidFill>
                </a:rPr>
                <a:t>model wytężenia</a:t>
              </a:r>
              <a:r>
                <a:rPr lang="pl-PL" sz="1800" dirty="0" smtClean="0"/>
                <a:t>                                                                      </a:t>
              </a:r>
            </a:p>
          </p:txBody>
        </p:sp>
        <p:cxnSp>
          <p:nvCxnSpPr>
            <p:cNvPr id="17" name="Łącznik prosty ze strzałką 16"/>
            <p:cNvCxnSpPr/>
            <p:nvPr/>
          </p:nvCxnSpPr>
          <p:spPr>
            <a:xfrm>
              <a:off x="5791177" y="3601738"/>
              <a:ext cx="443345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ze strzałką 17"/>
            <p:cNvCxnSpPr/>
            <p:nvPr/>
          </p:nvCxnSpPr>
          <p:spPr>
            <a:xfrm>
              <a:off x="6982687" y="4156115"/>
              <a:ext cx="443345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ze strzałką 18"/>
            <p:cNvCxnSpPr/>
            <p:nvPr/>
          </p:nvCxnSpPr>
          <p:spPr>
            <a:xfrm>
              <a:off x="6738031" y="4705571"/>
              <a:ext cx="443345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38"/>
          <p:cNvGrpSpPr/>
          <p:nvPr/>
        </p:nvGrpSpPr>
        <p:grpSpPr>
          <a:xfrm>
            <a:off x="240633" y="5343308"/>
            <a:ext cx="8466106" cy="1221236"/>
            <a:chOff x="240633" y="5343308"/>
            <a:chExt cx="8466106" cy="1221236"/>
          </a:xfrm>
        </p:grpSpPr>
        <p:sp>
          <p:nvSpPr>
            <p:cNvPr id="7" name="Prostokąt 6"/>
            <p:cNvSpPr/>
            <p:nvPr/>
          </p:nvSpPr>
          <p:spPr>
            <a:xfrm>
              <a:off x="317006" y="5343308"/>
              <a:ext cx="2277466" cy="51596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 smtClean="0">
                  <a:ln w="3175">
                    <a:solidFill>
                      <a:srgbClr val="00B050"/>
                    </a:solidFill>
                  </a:ln>
                  <a:solidFill>
                    <a:srgbClr val="FFFACD"/>
                  </a:solidFill>
                </a:rPr>
                <a:t> </a:t>
              </a:r>
              <a:endParaRPr lang="pl-PL" dirty="0">
                <a:ln w="3175">
                  <a:solidFill>
                    <a:srgbClr val="00B050"/>
                  </a:solidFill>
                </a:ln>
                <a:solidFill>
                  <a:srgbClr val="FFFACD"/>
                </a:solidFill>
              </a:endParaRPr>
            </a:p>
          </p:txBody>
        </p:sp>
        <p:sp>
          <p:nvSpPr>
            <p:cNvPr id="4" name="pole tekstowe 3"/>
            <p:cNvSpPr txBox="1"/>
            <p:nvPr/>
          </p:nvSpPr>
          <p:spPr>
            <a:xfrm>
              <a:off x="240633" y="5364215"/>
              <a:ext cx="84661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   R(</a:t>
              </a:r>
              <a:r>
                <a:rPr lang="pl-PL" i="1" dirty="0" err="1" smtClean="0"/>
                <a:t>L</a:t>
              </a:r>
              <a:r>
                <a:rPr lang="pl-PL" sz="1400" dirty="0" err="1" smtClean="0"/>
                <a:t>wym</a:t>
              </a:r>
              <a:r>
                <a:rPr lang="pl-PL" sz="1400" i="1" dirty="0" smtClean="0"/>
                <a:t> </a:t>
              </a:r>
              <a:r>
                <a:rPr lang="pl-PL" dirty="0" smtClean="0"/>
                <a:t>)</a:t>
              </a:r>
              <a:r>
                <a:rPr lang="pl-PL" i="1" dirty="0" smtClean="0"/>
                <a:t> </a:t>
              </a:r>
              <a:r>
                <a:rPr lang="pl-PL" i="1" dirty="0" smtClean="0">
                  <a:latin typeface="Times New Roman"/>
                  <a:cs typeface="Times New Roman"/>
                </a:rPr>
                <a:t>≥ </a:t>
              </a:r>
              <a:r>
                <a:rPr lang="pl-PL" i="1" dirty="0" err="1" smtClean="0">
                  <a:latin typeface="Times New Roman"/>
                  <a:cs typeface="Times New Roman"/>
                </a:rPr>
                <a:t>R</a:t>
              </a:r>
              <a:r>
                <a:rPr lang="pl-PL" sz="1400" dirty="0" err="1" smtClean="0">
                  <a:latin typeface="Times New Roman"/>
                  <a:cs typeface="Times New Roman"/>
                </a:rPr>
                <a:t>wym</a:t>
              </a:r>
              <a:r>
                <a:rPr lang="pl-PL" sz="1400" i="1" dirty="0" smtClean="0">
                  <a:latin typeface="Times New Roman"/>
                  <a:cs typeface="Times New Roman"/>
                </a:rPr>
                <a:t> </a:t>
              </a:r>
              <a:r>
                <a:rPr lang="pl-PL" i="1" dirty="0" smtClean="0"/>
                <a:t>,    ‒ </a:t>
              </a:r>
              <a:r>
                <a:rPr lang="pl-PL" i="1" dirty="0" smtClean="0">
                  <a:solidFill>
                    <a:srgbClr val="6600CC"/>
                  </a:solidFill>
                </a:rPr>
                <a:t>probabilistyczny warunek doboru wielkości</a:t>
              </a:r>
            </a:p>
            <a:p>
              <a:r>
                <a:rPr lang="pl-PL" i="1" dirty="0" smtClean="0">
                  <a:solidFill>
                    <a:srgbClr val="6600CC"/>
                  </a:solidFill>
                </a:rPr>
                <a:t>                                   łożyska </a:t>
              </a:r>
              <a:r>
                <a:rPr lang="pl-PL" i="1" dirty="0" smtClean="0"/>
                <a:t>(C, d, </a:t>
              </a:r>
              <a:r>
                <a:rPr lang="pl-PL" i="1" dirty="0" err="1" smtClean="0"/>
                <a:t>D</a:t>
              </a:r>
              <a:r>
                <a:rPr lang="pl-PL" i="1" dirty="0" smtClean="0"/>
                <a:t>, B,…) </a:t>
              </a:r>
            </a:p>
            <a:p>
              <a:r>
                <a:rPr lang="pl-PL" dirty="0" smtClean="0">
                  <a:latin typeface="Times New Roman"/>
                  <a:cs typeface="Times New Roman"/>
                </a:rPr>
                <a:t>gdzie  </a:t>
              </a:r>
              <a:r>
                <a:rPr lang="pl-PL" i="1" dirty="0" err="1" smtClean="0">
                  <a:latin typeface="Times New Roman"/>
                  <a:cs typeface="Times New Roman"/>
                </a:rPr>
                <a:t>R</a:t>
              </a:r>
              <a:r>
                <a:rPr lang="pl-PL" sz="1400" dirty="0" err="1" smtClean="0">
                  <a:latin typeface="Times New Roman"/>
                  <a:cs typeface="Times New Roman"/>
                </a:rPr>
                <a:t>wym</a:t>
              </a:r>
              <a:r>
                <a:rPr lang="pl-PL" sz="1400" i="1" dirty="0" smtClean="0">
                  <a:latin typeface="Times New Roman"/>
                  <a:cs typeface="Times New Roman"/>
                </a:rPr>
                <a:t> </a:t>
              </a:r>
              <a:r>
                <a:rPr lang="pl-PL" i="1" dirty="0" smtClean="0">
                  <a:latin typeface="Times New Roman"/>
                  <a:cs typeface="Times New Roman"/>
                </a:rPr>
                <a:t>= ….    </a:t>
              </a:r>
              <a:r>
                <a:rPr lang="pl-PL" dirty="0" smtClean="0">
                  <a:latin typeface="Times New Roman"/>
                  <a:cs typeface="Times New Roman"/>
                </a:rPr>
                <a:t>(np.  </a:t>
              </a:r>
              <a:r>
                <a:rPr lang="pl-PL" i="1" dirty="0" err="1" smtClean="0">
                  <a:latin typeface="Times New Roman"/>
                  <a:cs typeface="Times New Roman"/>
                </a:rPr>
                <a:t>R</a:t>
              </a:r>
              <a:r>
                <a:rPr lang="pl-PL" sz="1400" dirty="0" err="1" smtClean="0">
                  <a:latin typeface="Times New Roman"/>
                  <a:cs typeface="Times New Roman"/>
                </a:rPr>
                <a:t>wym</a:t>
              </a:r>
              <a:r>
                <a:rPr lang="pl-PL" sz="1400" i="1" dirty="0" smtClean="0">
                  <a:latin typeface="Times New Roman"/>
                  <a:cs typeface="Times New Roman"/>
                </a:rPr>
                <a:t> </a:t>
              </a:r>
              <a:r>
                <a:rPr lang="pl-PL" i="1" dirty="0" smtClean="0">
                  <a:latin typeface="Times New Roman"/>
                  <a:cs typeface="Times New Roman"/>
                </a:rPr>
                <a:t>= </a:t>
              </a:r>
              <a:r>
                <a:rPr lang="pl-PL" dirty="0" smtClean="0">
                  <a:latin typeface="Times New Roman"/>
                  <a:cs typeface="Times New Roman"/>
                </a:rPr>
                <a:t>0,98 )</a:t>
              </a:r>
            </a:p>
          </p:txBody>
        </p:sp>
      </p:grp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60</a:t>
            </a:fld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41530" y="143635"/>
            <a:ext cx="8160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i="1" dirty="0" smtClean="0"/>
              <a:t>a</a:t>
            </a:r>
            <a:r>
              <a:rPr lang="pl-PL" sz="2200" i="1" baseline="-25000" dirty="0" smtClean="0"/>
              <a:t>w</a:t>
            </a:r>
            <a:r>
              <a:rPr lang="pl-PL" sz="2200" i="1" dirty="0" smtClean="0"/>
              <a:t> = </a:t>
            </a:r>
            <a:r>
              <a:rPr lang="pl-PL" sz="2200" dirty="0" smtClean="0"/>
              <a:t>0,1 ÷ 50     </a:t>
            </a:r>
            <a:r>
              <a:rPr lang="pl-PL" sz="2200" i="1" dirty="0" smtClean="0">
                <a:solidFill>
                  <a:srgbClr val="6600CC"/>
                </a:solidFill>
              </a:rPr>
              <a:t>współczynnik warunków pracy </a:t>
            </a:r>
            <a:r>
              <a:rPr lang="pl-PL" sz="2200" dirty="0" smtClean="0"/>
              <a:t>(temperatura, lepkość i czystość smaru, obciążenie itd.) </a:t>
            </a:r>
            <a:endParaRPr lang="pl-PL" sz="2200" i="1" dirty="0"/>
          </a:p>
        </p:txBody>
      </p:sp>
      <p:grpSp>
        <p:nvGrpSpPr>
          <p:cNvPr id="3" name="Grupa 36"/>
          <p:cNvGrpSpPr/>
          <p:nvPr/>
        </p:nvGrpSpPr>
        <p:grpSpPr>
          <a:xfrm>
            <a:off x="140427" y="1104481"/>
            <a:ext cx="8820707" cy="3854872"/>
            <a:chOff x="114301" y="1156733"/>
            <a:chExt cx="8820707" cy="3854872"/>
          </a:xfrm>
        </p:grpSpPr>
        <p:cxnSp>
          <p:nvCxnSpPr>
            <p:cNvPr id="35" name="Łącznik prosty 34"/>
            <p:cNvCxnSpPr/>
            <p:nvPr/>
          </p:nvCxnSpPr>
          <p:spPr>
            <a:xfrm>
              <a:off x="5320395" y="2291997"/>
              <a:ext cx="3809" cy="2397389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upa 7"/>
            <p:cNvGrpSpPr/>
            <p:nvPr/>
          </p:nvGrpSpPr>
          <p:grpSpPr>
            <a:xfrm>
              <a:off x="114301" y="1156733"/>
              <a:ext cx="8820707" cy="3854872"/>
              <a:chOff x="22860" y="163945"/>
              <a:chExt cx="8820707" cy="3854872"/>
            </a:xfrm>
          </p:grpSpPr>
          <p:cxnSp>
            <p:nvCxnSpPr>
              <p:cNvPr id="10" name="Łącznik prosty ze strzałką 9"/>
              <p:cNvCxnSpPr/>
              <p:nvPr/>
            </p:nvCxnSpPr>
            <p:spPr>
              <a:xfrm flipV="1">
                <a:off x="1371600" y="404949"/>
                <a:ext cx="0" cy="3004457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Łącznik prosty ze strzałką 10"/>
              <p:cNvCxnSpPr/>
              <p:nvPr/>
            </p:nvCxnSpPr>
            <p:spPr>
              <a:xfrm>
                <a:off x="1280159" y="3278776"/>
                <a:ext cx="6492241" cy="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Dowolny kształt 11"/>
              <p:cNvSpPr/>
              <p:nvPr/>
            </p:nvSpPr>
            <p:spPr>
              <a:xfrm>
                <a:off x="1371600" y="718458"/>
                <a:ext cx="4454434" cy="1515291"/>
              </a:xfrm>
              <a:custGeom>
                <a:avLst/>
                <a:gdLst>
                  <a:gd name="connsiteX0" fmla="*/ 0 w 4454434"/>
                  <a:gd name="connsiteY0" fmla="*/ 6531 h 1495696"/>
                  <a:gd name="connsiteX1" fmla="*/ 117566 w 4454434"/>
                  <a:gd name="connsiteY1" fmla="*/ 6531 h 1495696"/>
                  <a:gd name="connsiteX2" fmla="*/ 431074 w 4454434"/>
                  <a:gd name="connsiteY2" fmla="*/ 6531 h 1495696"/>
                  <a:gd name="connsiteX3" fmla="*/ 783771 w 4454434"/>
                  <a:gd name="connsiteY3" fmla="*/ 45719 h 1495696"/>
                  <a:gd name="connsiteX4" fmla="*/ 1254034 w 4454434"/>
                  <a:gd name="connsiteY4" fmla="*/ 150222 h 1495696"/>
                  <a:gd name="connsiteX5" fmla="*/ 1867989 w 4454434"/>
                  <a:gd name="connsiteY5" fmla="*/ 372291 h 1495696"/>
                  <a:gd name="connsiteX6" fmla="*/ 2481943 w 4454434"/>
                  <a:gd name="connsiteY6" fmla="*/ 685799 h 1495696"/>
                  <a:gd name="connsiteX7" fmla="*/ 2860766 w 4454434"/>
                  <a:gd name="connsiteY7" fmla="*/ 868679 h 1495696"/>
                  <a:gd name="connsiteX8" fmla="*/ 3474720 w 4454434"/>
                  <a:gd name="connsiteY8" fmla="*/ 1142999 h 1495696"/>
                  <a:gd name="connsiteX9" fmla="*/ 4454434 w 4454434"/>
                  <a:gd name="connsiteY9" fmla="*/ 1495696 h 1495696"/>
                  <a:gd name="connsiteX10" fmla="*/ 4454434 w 4454434"/>
                  <a:gd name="connsiteY10" fmla="*/ 1495696 h 1495696"/>
                  <a:gd name="connsiteX0" fmla="*/ 0 w 4454434"/>
                  <a:gd name="connsiteY0" fmla="*/ 30479 h 1519644"/>
                  <a:gd name="connsiteX1" fmla="*/ 117566 w 4454434"/>
                  <a:gd name="connsiteY1" fmla="*/ 30479 h 1519644"/>
                  <a:gd name="connsiteX2" fmla="*/ 431074 w 4454434"/>
                  <a:gd name="connsiteY2" fmla="*/ 30479 h 1519644"/>
                  <a:gd name="connsiteX3" fmla="*/ 770708 w 4454434"/>
                  <a:gd name="connsiteY3" fmla="*/ 23948 h 1519644"/>
                  <a:gd name="connsiteX4" fmla="*/ 1254034 w 4454434"/>
                  <a:gd name="connsiteY4" fmla="*/ 174170 h 1519644"/>
                  <a:gd name="connsiteX5" fmla="*/ 1867989 w 4454434"/>
                  <a:gd name="connsiteY5" fmla="*/ 396239 h 1519644"/>
                  <a:gd name="connsiteX6" fmla="*/ 2481943 w 4454434"/>
                  <a:gd name="connsiteY6" fmla="*/ 709747 h 1519644"/>
                  <a:gd name="connsiteX7" fmla="*/ 2860766 w 4454434"/>
                  <a:gd name="connsiteY7" fmla="*/ 892627 h 1519644"/>
                  <a:gd name="connsiteX8" fmla="*/ 3474720 w 4454434"/>
                  <a:gd name="connsiteY8" fmla="*/ 1166947 h 1519644"/>
                  <a:gd name="connsiteX9" fmla="*/ 4454434 w 4454434"/>
                  <a:gd name="connsiteY9" fmla="*/ 1519644 h 1519644"/>
                  <a:gd name="connsiteX10" fmla="*/ 4454434 w 4454434"/>
                  <a:gd name="connsiteY10" fmla="*/ 1519644 h 1519644"/>
                  <a:gd name="connsiteX0" fmla="*/ 0 w 4454434"/>
                  <a:gd name="connsiteY0" fmla="*/ 54427 h 1543592"/>
                  <a:gd name="connsiteX1" fmla="*/ 117566 w 4454434"/>
                  <a:gd name="connsiteY1" fmla="*/ 54427 h 1543592"/>
                  <a:gd name="connsiteX2" fmla="*/ 431074 w 4454434"/>
                  <a:gd name="connsiteY2" fmla="*/ 54427 h 1543592"/>
                  <a:gd name="connsiteX3" fmla="*/ 770708 w 4454434"/>
                  <a:gd name="connsiteY3" fmla="*/ 23948 h 1543592"/>
                  <a:gd name="connsiteX4" fmla="*/ 1254034 w 4454434"/>
                  <a:gd name="connsiteY4" fmla="*/ 198118 h 1543592"/>
                  <a:gd name="connsiteX5" fmla="*/ 1867989 w 4454434"/>
                  <a:gd name="connsiteY5" fmla="*/ 420187 h 1543592"/>
                  <a:gd name="connsiteX6" fmla="*/ 2481943 w 4454434"/>
                  <a:gd name="connsiteY6" fmla="*/ 733695 h 1543592"/>
                  <a:gd name="connsiteX7" fmla="*/ 2860766 w 4454434"/>
                  <a:gd name="connsiteY7" fmla="*/ 916575 h 1543592"/>
                  <a:gd name="connsiteX8" fmla="*/ 3474720 w 4454434"/>
                  <a:gd name="connsiteY8" fmla="*/ 1190895 h 1543592"/>
                  <a:gd name="connsiteX9" fmla="*/ 4454434 w 4454434"/>
                  <a:gd name="connsiteY9" fmla="*/ 1543592 h 1543592"/>
                  <a:gd name="connsiteX10" fmla="*/ 4454434 w 4454434"/>
                  <a:gd name="connsiteY10" fmla="*/ 1543592 h 1543592"/>
                  <a:gd name="connsiteX0" fmla="*/ 0 w 4454434"/>
                  <a:gd name="connsiteY0" fmla="*/ 0 h 1489165"/>
                  <a:gd name="connsiteX1" fmla="*/ 117566 w 4454434"/>
                  <a:gd name="connsiteY1" fmla="*/ 0 h 1489165"/>
                  <a:gd name="connsiteX2" fmla="*/ 431074 w 4454434"/>
                  <a:gd name="connsiteY2" fmla="*/ 0 h 1489165"/>
                  <a:gd name="connsiteX3" fmla="*/ 1254034 w 4454434"/>
                  <a:gd name="connsiteY3" fmla="*/ 143691 h 1489165"/>
                  <a:gd name="connsiteX4" fmla="*/ 1867989 w 4454434"/>
                  <a:gd name="connsiteY4" fmla="*/ 365760 h 1489165"/>
                  <a:gd name="connsiteX5" fmla="*/ 2481943 w 4454434"/>
                  <a:gd name="connsiteY5" fmla="*/ 679268 h 1489165"/>
                  <a:gd name="connsiteX6" fmla="*/ 2860766 w 4454434"/>
                  <a:gd name="connsiteY6" fmla="*/ 862148 h 1489165"/>
                  <a:gd name="connsiteX7" fmla="*/ 3474720 w 4454434"/>
                  <a:gd name="connsiteY7" fmla="*/ 1136468 h 1489165"/>
                  <a:gd name="connsiteX8" fmla="*/ 4454434 w 4454434"/>
                  <a:gd name="connsiteY8" fmla="*/ 1489165 h 1489165"/>
                  <a:gd name="connsiteX9" fmla="*/ 4454434 w 4454434"/>
                  <a:gd name="connsiteY9" fmla="*/ 1489165 h 1489165"/>
                  <a:gd name="connsiteX0" fmla="*/ 0 w 4454434"/>
                  <a:gd name="connsiteY0" fmla="*/ 0 h 1489165"/>
                  <a:gd name="connsiteX1" fmla="*/ 117566 w 4454434"/>
                  <a:gd name="connsiteY1" fmla="*/ 0 h 1489165"/>
                  <a:gd name="connsiteX2" fmla="*/ 431074 w 4454434"/>
                  <a:gd name="connsiteY2" fmla="*/ 0 h 1489165"/>
                  <a:gd name="connsiteX3" fmla="*/ 1149531 w 4454434"/>
                  <a:gd name="connsiteY3" fmla="*/ 156754 h 1489165"/>
                  <a:gd name="connsiteX4" fmla="*/ 1867989 w 4454434"/>
                  <a:gd name="connsiteY4" fmla="*/ 365760 h 1489165"/>
                  <a:gd name="connsiteX5" fmla="*/ 2481943 w 4454434"/>
                  <a:gd name="connsiteY5" fmla="*/ 679268 h 1489165"/>
                  <a:gd name="connsiteX6" fmla="*/ 2860766 w 4454434"/>
                  <a:gd name="connsiteY6" fmla="*/ 862148 h 1489165"/>
                  <a:gd name="connsiteX7" fmla="*/ 3474720 w 4454434"/>
                  <a:gd name="connsiteY7" fmla="*/ 1136468 h 1489165"/>
                  <a:gd name="connsiteX8" fmla="*/ 4454434 w 4454434"/>
                  <a:gd name="connsiteY8" fmla="*/ 1489165 h 1489165"/>
                  <a:gd name="connsiteX9" fmla="*/ 4454434 w 4454434"/>
                  <a:gd name="connsiteY9" fmla="*/ 1489165 h 1489165"/>
                  <a:gd name="connsiteX0" fmla="*/ 0 w 4454434"/>
                  <a:gd name="connsiteY0" fmla="*/ 0 h 1489165"/>
                  <a:gd name="connsiteX1" fmla="*/ 117566 w 4454434"/>
                  <a:gd name="connsiteY1" fmla="*/ 0 h 1489165"/>
                  <a:gd name="connsiteX2" fmla="*/ 431074 w 4454434"/>
                  <a:gd name="connsiteY2" fmla="*/ 0 h 1489165"/>
                  <a:gd name="connsiteX3" fmla="*/ 1149531 w 4454434"/>
                  <a:gd name="connsiteY3" fmla="*/ 156754 h 1489165"/>
                  <a:gd name="connsiteX4" fmla="*/ 1867989 w 4454434"/>
                  <a:gd name="connsiteY4" fmla="*/ 365760 h 1489165"/>
                  <a:gd name="connsiteX5" fmla="*/ 2481943 w 4454434"/>
                  <a:gd name="connsiteY5" fmla="*/ 679268 h 1489165"/>
                  <a:gd name="connsiteX6" fmla="*/ 2860766 w 4454434"/>
                  <a:gd name="connsiteY6" fmla="*/ 862148 h 1489165"/>
                  <a:gd name="connsiteX7" fmla="*/ 3474720 w 4454434"/>
                  <a:gd name="connsiteY7" fmla="*/ 1136468 h 1489165"/>
                  <a:gd name="connsiteX8" fmla="*/ 4454434 w 4454434"/>
                  <a:gd name="connsiteY8" fmla="*/ 1489165 h 1489165"/>
                  <a:gd name="connsiteX9" fmla="*/ 4454434 w 4454434"/>
                  <a:gd name="connsiteY9" fmla="*/ 1489165 h 1489165"/>
                  <a:gd name="connsiteX0" fmla="*/ 0 w 4454434"/>
                  <a:gd name="connsiteY0" fmla="*/ 0 h 1489165"/>
                  <a:gd name="connsiteX1" fmla="*/ 117566 w 4454434"/>
                  <a:gd name="connsiteY1" fmla="*/ 0 h 1489165"/>
                  <a:gd name="connsiteX2" fmla="*/ 431074 w 4454434"/>
                  <a:gd name="connsiteY2" fmla="*/ 0 h 1489165"/>
                  <a:gd name="connsiteX3" fmla="*/ 1254034 w 4454434"/>
                  <a:gd name="connsiteY3" fmla="*/ 156754 h 1489165"/>
                  <a:gd name="connsiteX4" fmla="*/ 1867989 w 4454434"/>
                  <a:gd name="connsiteY4" fmla="*/ 365760 h 1489165"/>
                  <a:gd name="connsiteX5" fmla="*/ 2481943 w 4454434"/>
                  <a:gd name="connsiteY5" fmla="*/ 679268 h 1489165"/>
                  <a:gd name="connsiteX6" fmla="*/ 2860766 w 4454434"/>
                  <a:gd name="connsiteY6" fmla="*/ 862148 h 1489165"/>
                  <a:gd name="connsiteX7" fmla="*/ 3474720 w 4454434"/>
                  <a:gd name="connsiteY7" fmla="*/ 1136468 h 1489165"/>
                  <a:gd name="connsiteX8" fmla="*/ 4454434 w 4454434"/>
                  <a:gd name="connsiteY8" fmla="*/ 1489165 h 1489165"/>
                  <a:gd name="connsiteX9" fmla="*/ 4454434 w 4454434"/>
                  <a:gd name="connsiteY9" fmla="*/ 1489165 h 1489165"/>
                  <a:gd name="connsiteX0" fmla="*/ 0 w 4454434"/>
                  <a:gd name="connsiteY0" fmla="*/ 0 h 1489165"/>
                  <a:gd name="connsiteX1" fmla="*/ 117566 w 4454434"/>
                  <a:gd name="connsiteY1" fmla="*/ 0 h 1489165"/>
                  <a:gd name="connsiteX2" fmla="*/ 431074 w 4454434"/>
                  <a:gd name="connsiteY2" fmla="*/ 0 h 1489165"/>
                  <a:gd name="connsiteX3" fmla="*/ 1319349 w 4454434"/>
                  <a:gd name="connsiteY3" fmla="*/ 156754 h 1489165"/>
                  <a:gd name="connsiteX4" fmla="*/ 1867989 w 4454434"/>
                  <a:gd name="connsiteY4" fmla="*/ 365760 h 1489165"/>
                  <a:gd name="connsiteX5" fmla="*/ 2481943 w 4454434"/>
                  <a:gd name="connsiteY5" fmla="*/ 679268 h 1489165"/>
                  <a:gd name="connsiteX6" fmla="*/ 2860766 w 4454434"/>
                  <a:gd name="connsiteY6" fmla="*/ 862148 h 1489165"/>
                  <a:gd name="connsiteX7" fmla="*/ 3474720 w 4454434"/>
                  <a:gd name="connsiteY7" fmla="*/ 1136468 h 1489165"/>
                  <a:gd name="connsiteX8" fmla="*/ 4454434 w 4454434"/>
                  <a:gd name="connsiteY8" fmla="*/ 1489165 h 1489165"/>
                  <a:gd name="connsiteX9" fmla="*/ 4454434 w 4454434"/>
                  <a:gd name="connsiteY9" fmla="*/ 1489165 h 1489165"/>
                  <a:gd name="connsiteX0" fmla="*/ 0 w 4454434"/>
                  <a:gd name="connsiteY0" fmla="*/ 0 h 1489165"/>
                  <a:gd name="connsiteX1" fmla="*/ 0 w 4454434"/>
                  <a:gd name="connsiteY1" fmla="*/ 0 h 1489165"/>
                  <a:gd name="connsiteX2" fmla="*/ 117566 w 4454434"/>
                  <a:gd name="connsiteY2" fmla="*/ 0 h 1489165"/>
                  <a:gd name="connsiteX3" fmla="*/ 431074 w 4454434"/>
                  <a:gd name="connsiteY3" fmla="*/ 0 h 1489165"/>
                  <a:gd name="connsiteX4" fmla="*/ 1319349 w 4454434"/>
                  <a:gd name="connsiteY4" fmla="*/ 156754 h 1489165"/>
                  <a:gd name="connsiteX5" fmla="*/ 1867989 w 4454434"/>
                  <a:gd name="connsiteY5" fmla="*/ 365760 h 1489165"/>
                  <a:gd name="connsiteX6" fmla="*/ 2481943 w 4454434"/>
                  <a:gd name="connsiteY6" fmla="*/ 679268 h 1489165"/>
                  <a:gd name="connsiteX7" fmla="*/ 2860766 w 4454434"/>
                  <a:gd name="connsiteY7" fmla="*/ 862148 h 1489165"/>
                  <a:gd name="connsiteX8" fmla="*/ 3474720 w 4454434"/>
                  <a:gd name="connsiteY8" fmla="*/ 1136468 h 1489165"/>
                  <a:gd name="connsiteX9" fmla="*/ 4454434 w 4454434"/>
                  <a:gd name="connsiteY9" fmla="*/ 1489165 h 1489165"/>
                  <a:gd name="connsiteX10" fmla="*/ 4454434 w 4454434"/>
                  <a:gd name="connsiteY10" fmla="*/ 1489165 h 1489165"/>
                  <a:gd name="connsiteX0" fmla="*/ 0 w 4454434"/>
                  <a:gd name="connsiteY0" fmla="*/ 0 h 1489165"/>
                  <a:gd name="connsiteX1" fmla="*/ 0 w 4454434"/>
                  <a:gd name="connsiteY1" fmla="*/ 0 h 1489165"/>
                  <a:gd name="connsiteX2" fmla="*/ 117566 w 4454434"/>
                  <a:gd name="connsiteY2" fmla="*/ 0 h 1489165"/>
                  <a:gd name="connsiteX3" fmla="*/ 431074 w 4454434"/>
                  <a:gd name="connsiteY3" fmla="*/ 0 h 1489165"/>
                  <a:gd name="connsiteX4" fmla="*/ 1319349 w 4454434"/>
                  <a:gd name="connsiteY4" fmla="*/ 156754 h 1489165"/>
                  <a:gd name="connsiteX5" fmla="*/ 1867989 w 4454434"/>
                  <a:gd name="connsiteY5" fmla="*/ 365760 h 1489165"/>
                  <a:gd name="connsiteX6" fmla="*/ 2481943 w 4454434"/>
                  <a:gd name="connsiteY6" fmla="*/ 679268 h 1489165"/>
                  <a:gd name="connsiteX7" fmla="*/ 2860766 w 4454434"/>
                  <a:gd name="connsiteY7" fmla="*/ 862148 h 1489165"/>
                  <a:gd name="connsiteX8" fmla="*/ 3474720 w 4454434"/>
                  <a:gd name="connsiteY8" fmla="*/ 1136468 h 1489165"/>
                  <a:gd name="connsiteX9" fmla="*/ 4454434 w 4454434"/>
                  <a:gd name="connsiteY9" fmla="*/ 1489165 h 1489165"/>
                  <a:gd name="connsiteX10" fmla="*/ 4454434 w 4454434"/>
                  <a:gd name="connsiteY10" fmla="*/ 1489165 h 1489165"/>
                  <a:gd name="connsiteX0" fmla="*/ 0 w 4454434"/>
                  <a:gd name="connsiteY0" fmla="*/ 0 h 1489165"/>
                  <a:gd name="connsiteX1" fmla="*/ 0 w 4454434"/>
                  <a:gd name="connsiteY1" fmla="*/ 0 h 1489165"/>
                  <a:gd name="connsiteX2" fmla="*/ 209006 w 4454434"/>
                  <a:gd name="connsiteY2" fmla="*/ 0 h 1489165"/>
                  <a:gd name="connsiteX3" fmla="*/ 431074 w 4454434"/>
                  <a:gd name="connsiteY3" fmla="*/ 0 h 1489165"/>
                  <a:gd name="connsiteX4" fmla="*/ 1319349 w 4454434"/>
                  <a:gd name="connsiteY4" fmla="*/ 156754 h 1489165"/>
                  <a:gd name="connsiteX5" fmla="*/ 1867989 w 4454434"/>
                  <a:gd name="connsiteY5" fmla="*/ 365760 h 1489165"/>
                  <a:gd name="connsiteX6" fmla="*/ 2481943 w 4454434"/>
                  <a:gd name="connsiteY6" fmla="*/ 679268 h 1489165"/>
                  <a:gd name="connsiteX7" fmla="*/ 2860766 w 4454434"/>
                  <a:gd name="connsiteY7" fmla="*/ 862148 h 1489165"/>
                  <a:gd name="connsiteX8" fmla="*/ 3474720 w 4454434"/>
                  <a:gd name="connsiteY8" fmla="*/ 1136468 h 1489165"/>
                  <a:gd name="connsiteX9" fmla="*/ 4454434 w 4454434"/>
                  <a:gd name="connsiteY9" fmla="*/ 1489165 h 1489165"/>
                  <a:gd name="connsiteX10" fmla="*/ 4454434 w 4454434"/>
                  <a:gd name="connsiteY10" fmla="*/ 1489165 h 1489165"/>
                  <a:gd name="connsiteX0" fmla="*/ 0 w 4454434"/>
                  <a:gd name="connsiteY0" fmla="*/ 26126 h 1515291"/>
                  <a:gd name="connsiteX1" fmla="*/ 0 w 4454434"/>
                  <a:gd name="connsiteY1" fmla="*/ 26126 h 1515291"/>
                  <a:gd name="connsiteX2" fmla="*/ 209006 w 4454434"/>
                  <a:gd name="connsiteY2" fmla="*/ 26126 h 1515291"/>
                  <a:gd name="connsiteX3" fmla="*/ 431074 w 4454434"/>
                  <a:gd name="connsiteY3" fmla="*/ 26126 h 1515291"/>
                  <a:gd name="connsiteX4" fmla="*/ 1319349 w 4454434"/>
                  <a:gd name="connsiteY4" fmla="*/ 182880 h 1515291"/>
                  <a:gd name="connsiteX5" fmla="*/ 1867989 w 4454434"/>
                  <a:gd name="connsiteY5" fmla="*/ 391886 h 1515291"/>
                  <a:gd name="connsiteX6" fmla="*/ 2481943 w 4454434"/>
                  <a:gd name="connsiteY6" fmla="*/ 705394 h 1515291"/>
                  <a:gd name="connsiteX7" fmla="*/ 2860766 w 4454434"/>
                  <a:gd name="connsiteY7" fmla="*/ 888274 h 1515291"/>
                  <a:gd name="connsiteX8" fmla="*/ 3474720 w 4454434"/>
                  <a:gd name="connsiteY8" fmla="*/ 1162594 h 1515291"/>
                  <a:gd name="connsiteX9" fmla="*/ 4454434 w 4454434"/>
                  <a:gd name="connsiteY9" fmla="*/ 1515291 h 1515291"/>
                  <a:gd name="connsiteX10" fmla="*/ 4454434 w 4454434"/>
                  <a:gd name="connsiteY10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209006 w 4454434"/>
                  <a:gd name="connsiteY2" fmla="*/ 26126 h 1515291"/>
                  <a:gd name="connsiteX3" fmla="*/ 431074 w 4454434"/>
                  <a:gd name="connsiteY3" fmla="*/ 26126 h 1515291"/>
                  <a:gd name="connsiteX4" fmla="*/ 1319349 w 4454434"/>
                  <a:gd name="connsiteY4" fmla="*/ 182880 h 1515291"/>
                  <a:gd name="connsiteX5" fmla="*/ 1867989 w 4454434"/>
                  <a:gd name="connsiteY5" fmla="*/ 391886 h 1515291"/>
                  <a:gd name="connsiteX6" fmla="*/ 2481943 w 4454434"/>
                  <a:gd name="connsiteY6" fmla="*/ 705394 h 1515291"/>
                  <a:gd name="connsiteX7" fmla="*/ 2860766 w 4454434"/>
                  <a:gd name="connsiteY7" fmla="*/ 888274 h 1515291"/>
                  <a:gd name="connsiteX8" fmla="*/ 3474720 w 4454434"/>
                  <a:gd name="connsiteY8" fmla="*/ 1162594 h 1515291"/>
                  <a:gd name="connsiteX9" fmla="*/ 4454434 w 4454434"/>
                  <a:gd name="connsiteY9" fmla="*/ 1515291 h 1515291"/>
                  <a:gd name="connsiteX10" fmla="*/ 4454434 w 4454434"/>
                  <a:gd name="connsiteY10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69818 w 4454434"/>
                  <a:gd name="connsiteY2" fmla="*/ 0 h 1515291"/>
                  <a:gd name="connsiteX3" fmla="*/ 431074 w 4454434"/>
                  <a:gd name="connsiteY3" fmla="*/ 26126 h 1515291"/>
                  <a:gd name="connsiteX4" fmla="*/ 1319349 w 4454434"/>
                  <a:gd name="connsiteY4" fmla="*/ 182880 h 1515291"/>
                  <a:gd name="connsiteX5" fmla="*/ 1867989 w 4454434"/>
                  <a:gd name="connsiteY5" fmla="*/ 391886 h 1515291"/>
                  <a:gd name="connsiteX6" fmla="*/ 2481943 w 4454434"/>
                  <a:gd name="connsiteY6" fmla="*/ 705394 h 1515291"/>
                  <a:gd name="connsiteX7" fmla="*/ 2860766 w 4454434"/>
                  <a:gd name="connsiteY7" fmla="*/ 888274 h 1515291"/>
                  <a:gd name="connsiteX8" fmla="*/ 3474720 w 4454434"/>
                  <a:gd name="connsiteY8" fmla="*/ 1162594 h 1515291"/>
                  <a:gd name="connsiteX9" fmla="*/ 4454434 w 4454434"/>
                  <a:gd name="connsiteY9" fmla="*/ 1515291 h 1515291"/>
                  <a:gd name="connsiteX10" fmla="*/ 4454434 w 4454434"/>
                  <a:gd name="connsiteY10" fmla="*/ 1515291 h 1515291"/>
                  <a:gd name="connsiteX0" fmla="*/ 0 w 4454434"/>
                  <a:gd name="connsiteY0" fmla="*/ 52252 h 1541417"/>
                  <a:gd name="connsiteX1" fmla="*/ 0 w 4454434"/>
                  <a:gd name="connsiteY1" fmla="*/ 26126 h 1541417"/>
                  <a:gd name="connsiteX2" fmla="*/ 169818 w 4454434"/>
                  <a:gd name="connsiteY2" fmla="*/ 26126 h 1541417"/>
                  <a:gd name="connsiteX3" fmla="*/ 195942 w 4454434"/>
                  <a:gd name="connsiteY3" fmla="*/ 26126 h 1541417"/>
                  <a:gd name="connsiteX4" fmla="*/ 1319349 w 4454434"/>
                  <a:gd name="connsiteY4" fmla="*/ 209006 h 1541417"/>
                  <a:gd name="connsiteX5" fmla="*/ 1867989 w 4454434"/>
                  <a:gd name="connsiteY5" fmla="*/ 418012 h 1541417"/>
                  <a:gd name="connsiteX6" fmla="*/ 2481943 w 4454434"/>
                  <a:gd name="connsiteY6" fmla="*/ 731520 h 1541417"/>
                  <a:gd name="connsiteX7" fmla="*/ 2860766 w 4454434"/>
                  <a:gd name="connsiteY7" fmla="*/ 914400 h 1541417"/>
                  <a:gd name="connsiteX8" fmla="*/ 3474720 w 4454434"/>
                  <a:gd name="connsiteY8" fmla="*/ 1188720 h 1541417"/>
                  <a:gd name="connsiteX9" fmla="*/ 4454434 w 4454434"/>
                  <a:gd name="connsiteY9" fmla="*/ 1541417 h 1541417"/>
                  <a:gd name="connsiteX10" fmla="*/ 4454434 w 4454434"/>
                  <a:gd name="connsiteY10" fmla="*/ 1541417 h 1541417"/>
                  <a:gd name="connsiteX0" fmla="*/ 0 w 4454434"/>
                  <a:gd name="connsiteY0" fmla="*/ 49570 h 1538735"/>
                  <a:gd name="connsiteX1" fmla="*/ 0 w 4454434"/>
                  <a:gd name="connsiteY1" fmla="*/ 23444 h 1538735"/>
                  <a:gd name="connsiteX2" fmla="*/ 169818 w 4454434"/>
                  <a:gd name="connsiteY2" fmla="*/ 23444 h 1538735"/>
                  <a:gd name="connsiteX3" fmla="*/ 195942 w 4454434"/>
                  <a:gd name="connsiteY3" fmla="*/ 23444 h 1538735"/>
                  <a:gd name="connsiteX4" fmla="*/ 1319349 w 4454434"/>
                  <a:gd name="connsiteY4" fmla="*/ 206324 h 1538735"/>
                  <a:gd name="connsiteX5" fmla="*/ 1867989 w 4454434"/>
                  <a:gd name="connsiteY5" fmla="*/ 415330 h 1538735"/>
                  <a:gd name="connsiteX6" fmla="*/ 2481943 w 4454434"/>
                  <a:gd name="connsiteY6" fmla="*/ 728838 h 1538735"/>
                  <a:gd name="connsiteX7" fmla="*/ 2860766 w 4454434"/>
                  <a:gd name="connsiteY7" fmla="*/ 911718 h 1538735"/>
                  <a:gd name="connsiteX8" fmla="*/ 3474720 w 4454434"/>
                  <a:gd name="connsiteY8" fmla="*/ 1186038 h 1538735"/>
                  <a:gd name="connsiteX9" fmla="*/ 4454434 w 4454434"/>
                  <a:gd name="connsiteY9" fmla="*/ 1538735 h 1538735"/>
                  <a:gd name="connsiteX10" fmla="*/ 4454434 w 4454434"/>
                  <a:gd name="connsiteY10" fmla="*/ 1538735 h 1538735"/>
                  <a:gd name="connsiteX0" fmla="*/ 0 w 4454434"/>
                  <a:gd name="connsiteY0" fmla="*/ 49570 h 1538735"/>
                  <a:gd name="connsiteX1" fmla="*/ 0 w 4454434"/>
                  <a:gd name="connsiteY1" fmla="*/ 23444 h 1538735"/>
                  <a:gd name="connsiteX2" fmla="*/ 169818 w 4454434"/>
                  <a:gd name="connsiteY2" fmla="*/ 23444 h 1538735"/>
                  <a:gd name="connsiteX3" fmla="*/ 195942 w 4454434"/>
                  <a:gd name="connsiteY3" fmla="*/ 23444 h 1538735"/>
                  <a:gd name="connsiteX4" fmla="*/ 1319349 w 4454434"/>
                  <a:gd name="connsiteY4" fmla="*/ 206324 h 1538735"/>
                  <a:gd name="connsiteX5" fmla="*/ 1867989 w 4454434"/>
                  <a:gd name="connsiteY5" fmla="*/ 415330 h 1538735"/>
                  <a:gd name="connsiteX6" fmla="*/ 2481943 w 4454434"/>
                  <a:gd name="connsiteY6" fmla="*/ 728838 h 1538735"/>
                  <a:gd name="connsiteX7" fmla="*/ 2860766 w 4454434"/>
                  <a:gd name="connsiteY7" fmla="*/ 911718 h 1538735"/>
                  <a:gd name="connsiteX8" fmla="*/ 3474720 w 4454434"/>
                  <a:gd name="connsiteY8" fmla="*/ 1186038 h 1538735"/>
                  <a:gd name="connsiteX9" fmla="*/ 4454434 w 4454434"/>
                  <a:gd name="connsiteY9" fmla="*/ 1538735 h 1538735"/>
                  <a:gd name="connsiteX10" fmla="*/ 4454434 w 4454434"/>
                  <a:gd name="connsiteY10" fmla="*/ 1538735 h 1538735"/>
                  <a:gd name="connsiteX0" fmla="*/ 0 w 4454434"/>
                  <a:gd name="connsiteY0" fmla="*/ 73014 h 1562179"/>
                  <a:gd name="connsiteX1" fmla="*/ 0 w 4454434"/>
                  <a:gd name="connsiteY1" fmla="*/ 46888 h 1562179"/>
                  <a:gd name="connsiteX2" fmla="*/ 169818 w 4454434"/>
                  <a:gd name="connsiteY2" fmla="*/ 46888 h 1562179"/>
                  <a:gd name="connsiteX3" fmla="*/ 313508 w 4454434"/>
                  <a:gd name="connsiteY3" fmla="*/ 23444 h 1562179"/>
                  <a:gd name="connsiteX4" fmla="*/ 1319349 w 4454434"/>
                  <a:gd name="connsiteY4" fmla="*/ 229768 h 1562179"/>
                  <a:gd name="connsiteX5" fmla="*/ 1867989 w 4454434"/>
                  <a:gd name="connsiteY5" fmla="*/ 438774 h 1562179"/>
                  <a:gd name="connsiteX6" fmla="*/ 2481943 w 4454434"/>
                  <a:gd name="connsiteY6" fmla="*/ 752282 h 1562179"/>
                  <a:gd name="connsiteX7" fmla="*/ 2860766 w 4454434"/>
                  <a:gd name="connsiteY7" fmla="*/ 935162 h 1562179"/>
                  <a:gd name="connsiteX8" fmla="*/ 3474720 w 4454434"/>
                  <a:gd name="connsiteY8" fmla="*/ 1209482 h 1562179"/>
                  <a:gd name="connsiteX9" fmla="*/ 4454434 w 4454434"/>
                  <a:gd name="connsiteY9" fmla="*/ 1562179 h 1562179"/>
                  <a:gd name="connsiteX10" fmla="*/ 4454434 w 4454434"/>
                  <a:gd name="connsiteY10" fmla="*/ 1562179 h 1562179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69818 w 4454434"/>
                  <a:gd name="connsiteY2" fmla="*/ 0 h 1515291"/>
                  <a:gd name="connsiteX3" fmla="*/ 522514 w 4454434"/>
                  <a:gd name="connsiteY3" fmla="*/ 114884 h 1515291"/>
                  <a:gd name="connsiteX4" fmla="*/ 1319349 w 4454434"/>
                  <a:gd name="connsiteY4" fmla="*/ 182880 h 1515291"/>
                  <a:gd name="connsiteX5" fmla="*/ 1867989 w 4454434"/>
                  <a:gd name="connsiteY5" fmla="*/ 391886 h 1515291"/>
                  <a:gd name="connsiteX6" fmla="*/ 2481943 w 4454434"/>
                  <a:gd name="connsiteY6" fmla="*/ 705394 h 1515291"/>
                  <a:gd name="connsiteX7" fmla="*/ 2860766 w 4454434"/>
                  <a:gd name="connsiteY7" fmla="*/ 888274 h 1515291"/>
                  <a:gd name="connsiteX8" fmla="*/ 3474720 w 4454434"/>
                  <a:gd name="connsiteY8" fmla="*/ 1162594 h 1515291"/>
                  <a:gd name="connsiteX9" fmla="*/ 4454434 w 4454434"/>
                  <a:gd name="connsiteY9" fmla="*/ 1515291 h 1515291"/>
                  <a:gd name="connsiteX10" fmla="*/ 4454434 w 4454434"/>
                  <a:gd name="connsiteY10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69818 w 4454434"/>
                  <a:gd name="connsiteY2" fmla="*/ 0 h 1515291"/>
                  <a:gd name="connsiteX3" fmla="*/ 1319349 w 4454434"/>
                  <a:gd name="connsiteY3" fmla="*/ 182880 h 1515291"/>
                  <a:gd name="connsiteX4" fmla="*/ 1867989 w 4454434"/>
                  <a:gd name="connsiteY4" fmla="*/ 391886 h 1515291"/>
                  <a:gd name="connsiteX5" fmla="*/ 2481943 w 4454434"/>
                  <a:gd name="connsiteY5" fmla="*/ 705394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300447 w 4454434"/>
                  <a:gd name="connsiteY2" fmla="*/ 0 h 1515291"/>
                  <a:gd name="connsiteX3" fmla="*/ 1319349 w 4454434"/>
                  <a:gd name="connsiteY3" fmla="*/ 182880 h 1515291"/>
                  <a:gd name="connsiteX4" fmla="*/ 1867989 w 4454434"/>
                  <a:gd name="connsiteY4" fmla="*/ 391886 h 1515291"/>
                  <a:gd name="connsiteX5" fmla="*/ 2481943 w 4454434"/>
                  <a:gd name="connsiteY5" fmla="*/ 705394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319349 w 4454434"/>
                  <a:gd name="connsiteY2" fmla="*/ 182880 h 1515291"/>
                  <a:gd name="connsiteX3" fmla="*/ 1867989 w 4454434"/>
                  <a:gd name="connsiteY3" fmla="*/ 391886 h 1515291"/>
                  <a:gd name="connsiteX4" fmla="*/ 2481943 w 4454434"/>
                  <a:gd name="connsiteY4" fmla="*/ 705394 h 1515291"/>
                  <a:gd name="connsiteX5" fmla="*/ 2860766 w 4454434"/>
                  <a:gd name="connsiteY5" fmla="*/ 888274 h 1515291"/>
                  <a:gd name="connsiteX6" fmla="*/ 3474720 w 4454434"/>
                  <a:gd name="connsiteY6" fmla="*/ 1162594 h 1515291"/>
                  <a:gd name="connsiteX7" fmla="*/ 4454434 w 4454434"/>
                  <a:gd name="connsiteY7" fmla="*/ 1515291 h 1515291"/>
                  <a:gd name="connsiteX8" fmla="*/ 4454434 w 4454434"/>
                  <a:gd name="connsiteY8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319349 w 4454434"/>
                  <a:gd name="connsiteY2" fmla="*/ 182880 h 1515291"/>
                  <a:gd name="connsiteX3" fmla="*/ 1867989 w 4454434"/>
                  <a:gd name="connsiteY3" fmla="*/ 391886 h 1515291"/>
                  <a:gd name="connsiteX4" fmla="*/ 2481943 w 4454434"/>
                  <a:gd name="connsiteY4" fmla="*/ 705394 h 1515291"/>
                  <a:gd name="connsiteX5" fmla="*/ 2860766 w 4454434"/>
                  <a:gd name="connsiteY5" fmla="*/ 888274 h 1515291"/>
                  <a:gd name="connsiteX6" fmla="*/ 3474720 w 4454434"/>
                  <a:gd name="connsiteY6" fmla="*/ 1162594 h 1515291"/>
                  <a:gd name="connsiteX7" fmla="*/ 4454434 w 4454434"/>
                  <a:gd name="connsiteY7" fmla="*/ 1515291 h 1515291"/>
                  <a:gd name="connsiteX8" fmla="*/ 4454434 w 4454434"/>
                  <a:gd name="connsiteY8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319349 w 4454434"/>
                  <a:gd name="connsiteY2" fmla="*/ 182880 h 1515291"/>
                  <a:gd name="connsiteX3" fmla="*/ 1867989 w 4454434"/>
                  <a:gd name="connsiteY3" fmla="*/ 391886 h 1515291"/>
                  <a:gd name="connsiteX4" fmla="*/ 2481943 w 4454434"/>
                  <a:gd name="connsiteY4" fmla="*/ 705394 h 1515291"/>
                  <a:gd name="connsiteX5" fmla="*/ 2860766 w 4454434"/>
                  <a:gd name="connsiteY5" fmla="*/ 888274 h 1515291"/>
                  <a:gd name="connsiteX6" fmla="*/ 3474720 w 4454434"/>
                  <a:gd name="connsiteY6" fmla="*/ 1162594 h 1515291"/>
                  <a:gd name="connsiteX7" fmla="*/ 4454434 w 4454434"/>
                  <a:gd name="connsiteY7" fmla="*/ 1515291 h 1515291"/>
                  <a:gd name="connsiteX8" fmla="*/ 4454434 w 4454434"/>
                  <a:gd name="connsiteY8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227909 w 4454434"/>
                  <a:gd name="connsiteY2" fmla="*/ 182880 h 1515291"/>
                  <a:gd name="connsiteX3" fmla="*/ 1867989 w 4454434"/>
                  <a:gd name="connsiteY3" fmla="*/ 391886 h 1515291"/>
                  <a:gd name="connsiteX4" fmla="*/ 2481943 w 4454434"/>
                  <a:gd name="connsiteY4" fmla="*/ 705394 h 1515291"/>
                  <a:gd name="connsiteX5" fmla="*/ 2860766 w 4454434"/>
                  <a:gd name="connsiteY5" fmla="*/ 888274 h 1515291"/>
                  <a:gd name="connsiteX6" fmla="*/ 3474720 w 4454434"/>
                  <a:gd name="connsiteY6" fmla="*/ 1162594 h 1515291"/>
                  <a:gd name="connsiteX7" fmla="*/ 4454434 w 4454434"/>
                  <a:gd name="connsiteY7" fmla="*/ 1515291 h 1515291"/>
                  <a:gd name="connsiteX8" fmla="*/ 4454434 w 4454434"/>
                  <a:gd name="connsiteY8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1867989 w 4454434"/>
                  <a:gd name="connsiteY4" fmla="*/ 391886 h 1515291"/>
                  <a:gd name="connsiteX5" fmla="*/ 2481943 w 4454434"/>
                  <a:gd name="connsiteY5" fmla="*/ 705394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116183 w 4454434"/>
                  <a:gd name="connsiteY4" fmla="*/ 509451 h 1515291"/>
                  <a:gd name="connsiteX5" fmla="*/ 2481943 w 4454434"/>
                  <a:gd name="connsiteY5" fmla="*/ 705394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1907177 w 4454434"/>
                  <a:gd name="connsiteY4" fmla="*/ 431074 h 1515291"/>
                  <a:gd name="connsiteX5" fmla="*/ 2481943 w 4454434"/>
                  <a:gd name="connsiteY5" fmla="*/ 705394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207623 w 4454434"/>
                  <a:gd name="connsiteY4" fmla="*/ 522514 h 1515291"/>
                  <a:gd name="connsiteX5" fmla="*/ 2481943 w 4454434"/>
                  <a:gd name="connsiteY5" fmla="*/ 705394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207623 w 4454434"/>
                  <a:gd name="connsiteY4" fmla="*/ 522514 h 1515291"/>
                  <a:gd name="connsiteX5" fmla="*/ 2873828 w 4454434"/>
                  <a:gd name="connsiteY5" fmla="*/ 809897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207623 w 4454434"/>
                  <a:gd name="connsiteY4" fmla="*/ 522514 h 1515291"/>
                  <a:gd name="connsiteX5" fmla="*/ 2873828 w 4454434"/>
                  <a:gd name="connsiteY5" fmla="*/ 809897 h 1515291"/>
                  <a:gd name="connsiteX6" fmla="*/ 3370218 w 4454434"/>
                  <a:gd name="connsiteY6" fmla="*/ 992777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207623 w 4454434"/>
                  <a:gd name="connsiteY4" fmla="*/ 522514 h 1515291"/>
                  <a:gd name="connsiteX5" fmla="*/ 2873828 w 4454434"/>
                  <a:gd name="connsiteY5" fmla="*/ 809897 h 1515291"/>
                  <a:gd name="connsiteX6" fmla="*/ 3370218 w 4454434"/>
                  <a:gd name="connsiteY6" fmla="*/ 992777 h 1515291"/>
                  <a:gd name="connsiteX7" fmla="*/ 3762103 w 4454434"/>
                  <a:gd name="connsiteY7" fmla="*/ 1175657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207623 w 4454434"/>
                  <a:gd name="connsiteY4" fmla="*/ 522514 h 1515291"/>
                  <a:gd name="connsiteX5" fmla="*/ 2899953 w 4454434"/>
                  <a:gd name="connsiteY5" fmla="*/ 770708 h 1515291"/>
                  <a:gd name="connsiteX6" fmla="*/ 3370218 w 4454434"/>
                  <a:gd name="connsiteY6" fmla="*/ 992777 h 1515291"/>
                  <a:gd name="connsiteX7" fmla="*/ 3762103 w 4454434"/>
                  <a:gd name="connsiteY7" fmla="*/ 1175657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207623 w 4454434"/>
                  <a:gd name="connsiteY4" fmla="*/ 483325 h 1515291"/>
                  <a:gd name="connsiteX5" fmla="*/ 2899953 w 4454434"/>
                  <a:gd name="connsiteY5" fmla="*/ 770708 h 1515291"/>
                  <a:gd name="connsiteX6" fmla="*/ 3370218 w 4454434"/>
                  <a:gd name="connsiteY6" fmla="*/ 992777 h 1515291"/>
                  <a:gd name="connsiteX7" fmla="*/ 3762103 w 4454434"/>
                  <a:gd name="connsiteY7" fmla="*/ 1175657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54434" h="1515291">
                    <a:moveTo>
                      <a:pt x="0" y="26126"/>
                    </a:moveTo>
                    <a:lnTo>
                      <a:pt x="0" y="0"/>
                    </a:lnTo>
                    <a:cubicBezTo>
                      <a:pt x="106680" y="6531"/>
                      <a:pt x="435429" y="34834"/>
                      <a:pt x="640080" y="65314"/>
                    </a:cubicBezTo>
                    <a:cubicBezTo>
                      <a:pt x="844731" y="95794"/>
                      <a:pt x="1023258" y="128451"/>
                      <a:pt x="1227909" y="182880"/>
                    </a:cubicBezTo>
                    <a:cubicBezTo>
                      <a:pt x="1489166" y="248194"/>
                      <a:pt x="1928949" y="385354"/>
                      <a:pt x="2207623" y="483325"/>
                    </a:cubicBezTo>
                    <a:cubicBezTo>
                      <a:pt x="2486297" y="581296"/>
                      <a:pt x="2706187" y="685799"/>
                      <a:pt x="2899953" y="770708"/>
                    </a:cubicBezTo>
                    <a:cubicBezTo>
                      <a:pt x="3093719" y="855617"/>
                      <a:pt x="3226526" y="925286"/>
                      <a:pt x="3370218" y="992777"/>
                    </a:cubicBezTo>
                    <a:cubicBezTo>
                      <a:pt x="3513910" y="1060268"/>
                      <a:pt x="3581400" y="1088571"/>
                      <a:pt x="3762103" y="1175657"/>
                    </a:cubicBezTo>
                    <a:lnTo>
                      <a:pt x="4454434" y="1515291"/>
                    </a:lnTo>
                    <a:lnTo>
                      <a:pt x="4454434" y="1515291"/>
                    </a:lnTo>
                  </a:path>
                </a:pathLst>
              </a:cu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3" name="pole tekstowe 12"/>
              <p:cNvSpPr txBox="1"/>
              <p:nvPr/>
            </p:nvSpPr>
            <p:spPr>
              <a:xfrm>
                <a:off x="704432" y="163945"/>
                <a:ext cx="8572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i="1" dirty="0" smtClean="0"/>
                  <a:t>R</a:t>
                </a:r>
                <a:r>
                  <a:rPr lang="pl-PL" sz="2200" dirty="0" smtClean="0"/>
                  <a:t>(</a:t>
                </a:r>
                <a:r>
                  <a:rPr lang="pl-PL" sz="2200" i="1" dirty="0" smtClean="0"/>
                  <a:t>L</a:t>
                </a:r>
                <a:r>
                  <a:rPr lang="pl-PL" sz="2200" dirty="0" smtClean="0"/>
                  <a:t>)</a:t>
                </a:r>
                <a:endParaRPr lang="pl-PL" sz="2200" dirty="0"/>
              </a:p>
            </p:txBody>
          </p:sp>
          <p:sp>
            <p:nvSpPr>
              <p:cNvPr id="14" name="pole tekstowe 13"/>
              <p:cNvSpPr txBox="1"/>
              <p:nvPr/>
            </p:nvSpPr>
            <p:spPr>
              <a:xfrm>
                <a:off x="726202" y="499227"/>
                <a:ext cx="73683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dirty="0" smtClean="0"/>
                  <a:t>1,00</a:t>
                </a:r>
                <a:endParaRPr lang="pl-PL" sz="2200" dirty="0"/>
              </a:p>
            </p:txBody>
          </p:sp>
          <p:sp>
            <p:nvSpPr>
              <p:cNvPr id="15" name="pole tekstowe 14"/>
              <p:cNvSpPr txBox="1"/>
              <p:nvPr/>
            </p:nvSpPr>
            <p:spPr>
              <a:xfrm>
                <a:off x="695720" y="1461533"/>
                <a:ext cx="73683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dirty="0" smtClean="0"/>
                  <a:t>0,90</a:t>
                </a:r>
                <a:endParaRPr lang="pl-PL" sz="2200" dirty="0"/>
              </a:p>
            </p:txBody>
          </p:sp>
          <p:sp>
            <p:nvSpPr>
              <p:cNvPr id="16" name="pole tekstowe 15"/>
              <p:cNvSpPr txBox="1"/>
              <p:nvPr/>
            </p:nvSpPr>
            <p:spPr>
              <a:xfrm>
                <a:off x="691364" y="2397713"/>
                <a:ext cx="73683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dirty="0" smtClean="0"/>
                  <a:t>0,80</a:t>
                </a:r>
                <a:endParaRPr lang="pl-PL" sz="2200" dirty="0"/>
              </a:p>
            </p:txBody>
          </p:sp>
          <p:cxnSp>
            <p:nvCxnSpPr>
              <p:cNvPr id="17" name="Łącznik prosty 16"/>
              <p:cNvCxnSpPr/>
              <p:nvPr/>
            </p:nvCxnSpPr>
            <p:spPr>
              <a:xfrm>
                <a:off x="1314992" y="1667696"/>
                <a:ext cx="12912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Łącznik prosty 17"/>
              <p:cNvCxnSpPr/>
              <p:nvPr/>
            </p:nvCxnSpPr>
            <p:spPr>
              <a:xfrm>
                <a:off x="1310636" y="2630002"/>
                <a:ext cx="12912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Łącznik prosty 18"/>
              <p:cNvCxnSpPr/>
              <p:nvPr/>
            </p:nvCxnSpPr>
            <p:spPr>
              <a:xfrm>
                <a:off x="4650392" y="1667696"/>
                <a:ext cx="0" cy="172864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pole tekstowe 19"/>
              <p:cNvSpPr txBox="1"/>
              <p:nvPr/>
            </p:nvSpPr>
            <p:spPr>
              <a:xfrm>
                <a:off x="4456883" y="3331026"/>
                <a:ext cx="63763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i="1" dirty="0" smtClean="0"/>
                  <a:t>L</a:t>
                </a:r>
                <a:r>
                  <a:rPr lang="pl-PL" sz="2200" baseline="-25000" dirty="0" smtClean="0"/>
                  <a:t>10</a:t>
                </a:r>
                <a:endParaRPr lang="pl-PL" sz="2200" dirty="0"/>
              </a:p>
            </p:txBody>
          </p:sp>
          <p:sp>
            <p:nvSpPr>
              <p:cNvPr id="21" name="pole tekstowe 20"/>
              <p:cNvSpPr txBox="1"/>
              <p:nvPr/>
            </p:nvSpPr>
            <p:spPr>
              <a:xfrm>
                <a:off x="7315211" y="3265711"/>
                <a:ext cx="15283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i="1" dirty="0" smtClean="0"/>
                  <a:t>L</a:t>
                </a:r>
                <a:r>
                  <a:rPr lang="pl-PL" sz="2200" dirty="0" smtClean="0"/>
                  <a:t> [mln obr]</a:t>
                </a:r>
                <a:endParaRPr lang="pl-PL" sz="2200" dirty="0"/>
              </a:p>
            </p:txBody>
          </p:sp>
          <p:sp>
            <p:nvSpPr>
              <p:cNvPr id="22" name="Dowolny kształt 21"/>
              <p:cNvSpPr/>
              <p:nvPr/>
            </p:nvSpPr>
            <p:spPr>
              <a:xfrm>
                <a:off x="1380307" y="714102"/>
                <a:ext cx="7049318" cy="1515291"/>
              </a:xfrm>
              <a:custGeom>
                <a:avLst/>
                <a:gdLst>
                  <a:gd name="connsiteX0" fmla="*/ 0 w 4454434"/>
                  <a:gd name="connsiteY0" fmla="*/ 6531 h 1495696"/>
                  <a:gd name="connsiteX1" fmla="*/ 117566 w 4454434"/>
                  <a:gd name="connsiteY1" fmla="*/ 6531 h 1495696"/>
                  <a:gd name="connsiteX2" fmla="*/ 431074 w 4454434"/>
                  <a:gd name="connsiteY2" fmla="*/ 6531 h 1495696"/>
                  <a:gd name="connsiteX3" fmla="*/ 783771 w 4454434"/>
                  <a:gd name="connsiteY3" fmla="*/ 45719 h 1495696"/>
                  <a:gd name="connsiteX4" fmla="*/ 1254034 w 4454434"/>
                  <a:gd name="connsiteY4" fmla="*/ 150222 h 1495696"/>
                  <a:gd name="connsiteX5" fmla="*/ 1867989 w 4454434"/>
                  <a:gd name="connsiteY5" fmla="*/ 372291 h 1495696"/>
                  <a:gd name="connsiteX6" fmla="*/ 2481943 w 4454434"/>
                  <a:gd name="connsiteY6" fmla="*/ 685799 h 1495696"/>
                  <a:gd name="connsiteX7" fmla="*/ 2860766 w 4454434"/>
                  <a:gd name="connsiteY7" fmla="*/ 868679 h 1495696"/>
                  <a:gd name="connsiteX8" fmla="*/ 3474720 w 4454434"/>
                  <a:gd name="connsiteY8" fmla="*/ 1142999 h 1495696"/>
                  <a:gd name="connsiteX9" fmla="*/ 4454434 w 4454434"/>
                  <a:gd name="connsiteY9" fmla="*/ 1495696 h 1495696"/>
                  <a:gd name="connsiteX10" fmla="*/ 4454434 w 4454434"/>
                  <a:gd name="connsiteY10" fmla="*/ 1495696 h 1495696"/>
                  <a:gd name="connsiteX0" fmla="*/ 0 w 4454434"/>
                  <a:gd name="connsiteY0" fmla="*/ 30479 h 1519644"/>
                  <a:gd name="connsiteX1" fmla="*/ 117566 w 4454434"/>
                  <a:gd name="connsiteY1" fmla="*/ 30479 h 1519644"/>
                  <a:gd name="connsiteX2" fmla="*/ 431074 w 4454434"/>
                  <a:gd name="connsiteY2" fmla="*/ 30479 h 1519644"/>
                  <a:gd name="connsiteX3" fmla="*/ 770708 w 4454434"/>
                  <a:gd name="connsiteY3" fmla="*/ 23948 h 1519644"/>
                  <a:gd name="connsiteX4" fmla="*/ 1254034 w 4454434"/>
                  <a:gd name="connsiteY4" fmla="*/ 174170 h 1519644"/>
                  <a:gd name="connsiteX5" fmla="*/ 1867989 w 4454434"/>
                  <a:gd name="connsiteY5" fmla="*/ 396239 h 1519644"/>
                  <a:gd name="connsiteX6" fmla="*/ 2481943 w 4454434"/>
                  <a:gd name="connsiteY6" fmla="*/ 709747 h 1519644"/>
                  <a:gd name="connsiteX7" fmla="*/ 2860766 w 4454434"/>
                  <a:gd name="connsiteY7" fmla="*/ 892627 h 1519644"/>
                  <a:gd name="connsiteX8" fmla="*/ 3474720 w 4454434"/>
                  <a:gd name="connsiteY8" fmla="*/ 1166947 h 1519644"/>
                  <a:gd name="connsiteX9" fmla="*/ 4454434 w 4454434"/>
                  <a:gd name="connsiteY9" fmla="*/ 1519644 h 1519644"/>
                  <a:gd name="connsiteX10" fmla="*/ 4454434 w 4454434"/>
                  <a:gd name="connsiteY10" fmla="*/ 1519644 h 1519644"/>
                  <a:gd name="connsiteX0" fmla="*/ 0 w 4454434"/>
                  <a:gd name="connsiteY0" fmla="*/ 54427 h 1543592"/>
                  <a:gd name="connsiteX1" fmla="*/ 117566 w 4454434"/>
                  <a:gd name="connsiteY1" fmla="*/ 54427 h 1543592"/>
                  <a:gd name="connsiteX2" fmla="*/ 431074 w 4454434"/>
                  <a:gd name="connsiteY2" fmla="*/ 54427 h 1543592"/>
                  <a:gd name="connsiteX3" fmla="*/ 770708 w 4454434"/>
                  <a:gd name="connsiteY3" fmla="*/ 23948 h 1543592"/>
                  <a:gd name="connsiteX4" fmla="*/ 1254034 w 4454434"/>
                  <a:gd name="connsiteY4" fmla="*/ 198118 h 1543592"/>
                  <a:gd name="connsiteX5" fmla="*/ 1867989 w 4454434"/>
                  <a:gd name="connsiteY5" fmla="*/ 420187 h 1543592"/>
                  <a:gd name="connsiteX6" fmla="*/ 2481943 w 4454434"/>
                  <a:gd name="connsiteY6" fmla="*/ 733695 h 1543592"/>
                  <a:gd name="connsiteX7" fmla="*/ 2860766 w 4454434"/>
                  <a:gd name="connsiteY7" fmla="*/ 916575 h 1543592"/>
                  <a:gd name="connsiteX8" fmla="*/ 3474720 w 4454434"/>
                  <a:gd name="connsiteY8" fmla="*/ 1190895 h 1543592"/>
                  <a:gd name="connsiteX9" fmla="*/ 4454434 w 4454434"/>
                  <a:gd name="connsiteY9" fmla="*/ 1543592 h 1543592"/>
                  <a:gd name="connsiteX10" fmla="*/ 4454434 w 4454434"/>
                  <a:gd name="connsiteY10" fmla="*/ 1543592 h 1543592"/>
                  <a:gd name="connsiteX0" fmla="*/ 0 w 4454434"/>
                  <a:gd name="connsiteY0" fmla="*/ 0 h 1489165"/>
                  <a:gd name="connsiteX1" fmla="*/ 117566 w 4454434"/>
                  <a:gd name="connsiteY1" fmla="*/ 0 h 1489165"/>
                  <a:gd name="connsiteX2" fmla="*/ 431074 w 4454434"/>
                  <a:gd name="connsiteY2" fmla="*/ 0 h 1489165"/>
                  <a:gd name="connsiteX3" fmla="*/ 1254034 w 4454434"/>
                  <a:gd name="connsiteY3" fmla="*/ 143691 h 1489165"/>
                  <a:gd name="connsiteX4" fmla="*/ 1867989 w 4454434"/>
                  <a:gd name="connsiteY4" fmla="*/ 365760 h 1489165"/>
                  <a:gd name="connsiteX5" fmla="*/ 2481943 w 4454434"/>
                  <a:gd name="connsiteY5" fmla="*/ 679268 h 1489165"/>
                  <a:gd name="connsiteX6" fmla="*/ 2860766 w 4454434"/>
                  <a:gd name="connsiteY6" fmla="*/ 862148 h 1489165"/>
                  <a:gd name="connsiteX7" fmla="*/ 3474720 w 4454434"/>
                  <a:gd name="connsiteY7" fmla="*/ 1136468 h 1489165"/>
                  <a:gd name="connsiteX8" fmla="*/ 4454434 w 4454434"/>
                  <a:gd name="connsiteY8" fmla="*/ 1489165 h 1489165"/>
                  <a:gd name="connsiteX9" fmla="*/ 4454434 w 4454434"/>
                  <a:gd name="connsiteY9" fmla="*/ 1489165 h 1489165"/>
                  <a:gd name="connsiteX0" fmla="*/ 0 w 4454434"/>
                  <a:gd name="connsiteY0" fmla="*/ 0 h 1489165"/>
                  <a:gd name="connsiteX1" fmla="*/ 117566 w 4454434"/>
                  <a:gd name="connsiteY1" fmla="*/ 0 h 1489165"/>
                  <a:gd name="connsiteX2" fmla="*/ 431074 w 4454434"/>
                  <a:gd name="connsiteY2" fmla="*/ 0 h 1489165"/>
                  <a:gd name="connsiteX3" fmla="*/ 1149531 w 4454434"/>
                  <a:gd name="connsiteY3" fmla="*/ 156754 h 1489165"/>
                  <a:gd name="connsiteX4" fmla="*/ 1867989 w 4454434"/>
                  <a:gd name="connsiteY4" fmla="*/ 365760 h 1489165"/>
                  <a:gd name="connsiteX5" fmla="*/ 2481943 w 4454434"/>
                  <a:gd name="connsiteY5" fmla="*/ 679268 h 1489165"/>
                  <a:gd name="connsiteX6" fmla="*/ 2860766 w 4454434"/>
                  <a:gd name="connsiteY6" fmla="*/ 862148 h 1489165"/>
                  <a:gd name="connsiteX7" fmla="*/ 3474720 w 4454434"/>
                  <a:gd name="connsiteY7" fmla="*/ 1136468 h 1489165"/>
                  <a:gd name="connsiteX8" fmla="*/ 4454434 w 4454434"/>
                  <a:gd name="connsiteY8" fmla="*/ 1489165 h 1489165"/>
                  <a:gd name="connsiteX9" fmla="*/ 4454434 w 4454434"/>
                  <a:gd name="connsiteY9" fmla="*/ 1489165 h 1489165"/>
                  <a:gd name="connsiteX0" fmla="*/ 0 w 4454434"/>
                  <a:gd name="connsiteY0" fmla="*/ 0 h 1489165"/>
                  <a:gd name="connsiteX1" fmla="*/ 117566 w 4454434"/>
                  <a:gd name="connsiteY1" fmla="*/ 0 h 1489165"/>
                  <a:gd name="connsiteX2" fmla="*/ 431074 w 4454434"/>
                  <a:gd name="connsiteY2" fmla="*/ 0 h 1489165"/>
                  <a:gd name="connsiteX3" fmla="*/ 1149531 w 4454434"/>
                  <a:gd name="connsiteY3" fmla="*/ 156754 h 1489165"/>
                  <a:gd name="connsiteX4" fmla="*/ 1867989 w 4454434"/>
                  <a:gd name="connsiteY4" fmla="*/ 365760 h 1489165"/>
                  <a:gd name="connsiteX5" fmla="*/ 2481943 w 4454434"/>
                  <a:gd name="connsiteY5" fmla="*/ 679268 h 1489165"/>
                  <a:gd name="connsiteX6" fmla="*/ 2860766 w 4454434"/>
                  <a:gd name="connsiteY6" fmla="*/ 862148 h 1489165"/>
                  <a:gd name="connsiteX7" fmla="*/ 3474720 w 4454434"/>
                  <a:gd name="connsiteY7" fmla="*/ 1136468 h 1489165"/>
                  <a:gd name="connsiteX8" fmla="*/ 4454434 w 4454434"/>
                  <a:gd name="connsiteY8" fmla="*/ 1489165 h 1489165"/>
                  <a:gd name="connsiteX9" fmla="*/ 4454434 w 4454434"/>
                  <a:gd name="connsiteY9" fmla="*/ 1489165 h 1489165"/>
                  <a:gd name="connsiteX0" fmla="*/ 0 w 4454434"/>
                  <a:gd name="connsiteY0" fmla="*/ 0 h 1489165"/>
                  <a:gd name="connsiteX1" fmla="*/ 117566 w 4454434"/>
                  <a:gd name="connsiteY1" fmla="*/ 0 h 1489165"/>
                  <a:gd name="connsiteX2" fmla="*/ 431074 w 4454434"/>
                  <a:gd name="connsiteY2" fmla="*/ 0 h 1489165"/>
                  <a:gd name="connsiteX3" fmla="*/ 1254034 w 4454434"/>
                  <a:gd name="connsiteY3" fmla="*/ 156754 h 1489165"/>
                  <a:gd name="connsiteX4" fmla="*/ 1867989 w 4454434"/>
                  <a:gd name="connsiteY4" fmla="*/ 365760 h 1489165"/>
                  <a:gd name="connsiteX5" fmla="*/ 2481943 w 4454434"/>
                  <a:gd name="connsiteY5" fmla="*/ 679268 h 1489165"/>
                  <a:gd name="connsiteX6" fmla="*/ 2860766 w 4454434"/>
                  <a:gd name="connsiteY6" fmla="*/ 862148 h 1489165"/>
                  <a:gd name="connsiteX7" fmla="*/ 3474720 w 4454434"/>
                  <a:gd name="connsiteY7" fmla="*/ 1136468 h 1489165"/>
                  <a:gd name="connsiteX8" fmla="*/ 4454434 w 4454434"/>
                  <a:gd name="connsiteY8" fmla="*/ 1489165 h 1489165"/>
                  <a:gd name="connsiteX9" fmla="*/ 4454434 w 4454434"/>
                  <a:gd name="connsiteY9" fmla="*/ 1489165 h 1489165"/>
                  <a:gd name="connsiteX0" fmla="*/ 0 w 4454434"/>
                  <a:gd name="connsiteY0" fmla="*/ 0 h 1489165"/>
                  <a:gd name="connsiteX1" fmla="*/ 117566 w 4454434"/>
                  <a:gd name="connsiteY1" fmla="*/ 0 h 1489165"/>
                  <a:gd name="connsiteX2" fmla="*/ 431074 w 4454434"/>
                  <a:gd name="connsiteY2" fmla="*/ 0 h 1489165"/>
                  <a:gd name="connsiteX3" fmla="*/ 1319349 w 4454434"/>
                  <a:gd name="connsiteY3" fmla="*/ 156754 h 1489165"/>
                  <a:gd name="connsiteX4" fmla="*/ 1867989 w 4454434"/>
                  <a:gd name="connsiteY4" fmla="*/ 365760 h 1489165"/>
                  <a:gd name="connsiteX5" fmla="*/ 2481943 w 4454434"/>
                  <a:gd name="connsiteY5" fmla="*/ 679268 h 1489165"/>
                  <a:gd name="connsiteX6" fmla="*/ 2860766 w 4454434"/>
                  <a:gd name="connsiteY6" fmla="*/ 862148 h 1489165"/>
                  <a:gd name="connsiteX7" fmla="*/ 3474720 w 4454434"/>
                  <a:gd name="connsiteY7" fmla="*/ 1136468 h 1489165"/>
                  <a:gd name="connsiteX8" fmla="*/ 4454434 w 4454434"/>
                  <a:gd name="connsiteY8" fmla="*/ 1489165 h 1489165"/>
                  <a:gd name="connsiteX9" fmla="*/ 4454434 w 4454434"/>
                  <a:gd name="connsiteY9" fmla="*/ 1489165 h 1489165"/>
                  <a:gd name="connsiteX0" fmla="*/ 0 w 4454434"/>
                  <a:gd name="connsiteY0" fmla="*/ 0 h 1489165"/>
                  <a:gd name="connsiteX1" fmla="*/ 0 w 4454434"/>
                  <a:gd name="connsiteY1" fmla="*/ 0 h 1489165"/>
                  <a:gd name="connsiteX2" fmla="*/ 117566 w 4454434"/>
                  <a:gd name="connsiteY2" fmla="*/ 0 h 1489165"/>
                  <a:gd name="connsiteX3" fmla="*/ 431074 w 4454434"/>
                  <a:gd name="connsiteY3" fmla="*/ 0 h 1489165"/>
                  <a:gd name="connsiteX4" fmla="*/ 1319349 w 4454434"/>
                  <a:gd name="connsiteY4" fmla="*/ 156754 h 1489165"/>
                  <a:gd name="connsiteX5" fmla="*/ 1867989 w 4454434"/>
                  <a:gd name="connsiteY5" fmla="*/ 365760 h 1489165"/>
                  <a:gd name="connsiteX6" fmla="*/ 2481943 w 4454434"/>
                  <a:gd name="connsiteY6" fmla="*/ 679268 h 1489165"/>
                  <a:gd name="connsiteX7" fmla="*/ 2860766 w 4454434"/>
                  <a:gd name="connsiteY7" fmla="*/ 862148 h 1489165"/>
                  <a:gd name="connsiteX8" fmla="*/ 3474720 w 4454434"/>
                  <a:gd name="connsiteY8" fmla="*/ 1136468 h 1489165"/>
                  <a:gd name="connsiteX9" fmla="*/ 4454434 w 4454434"/>
                  <a:gd name="connsiteY9" fmla="*/ 1489165 h 1489165"/>
                  <a:gd name="connsiteX10" fmla="*/ 4454434 w 4454434"/>
                  <a:gd name="connsiteY10" fmla="*/ 1489165 h 1489165"/>
                  <a:gd name="connsiteX0" fmla="*/ 0 w 4454434"/>
                  <a:gd name="connsiteY0" fmla="*/ 0 h 1489165"/>
                  <a:gd name="connsiteX1" fmla="*/ 0 w 4454434"/>
                  <a:gd name="connsiteY1" fmla="*/ 0 h 1489165"/>
                  <a:gd name="connsiteX2" fmla="*/ 117566 w 4454434"/>
                  <a:gd name="connsiteY2" fmla="*/ 0 h 1489165"/>
                  <a:gd name="connsiteX3" fmla="*/ 431074 w 4454434"/>
                  <a:gd name="connsiteY3" fmla="*/ 0 h 1489165"/>
                  <a:gd name="connsiteX4" fmla="*/ 1319349 w 4454434"/>
                  <a:gd name="connsiteY4" fmla="*/ 156754 h 1489165"/>
                  <a:gd name="connsiteX5" fmla="*/ 1867989 w 4454434"/>
                  <a:gd name="connsiteY5" fmla="*/ 365760 h 1489165"/>
                  <a:gd name="connsiteX6" fmla="*/ 2481943 w 4454434"/>
                  <a:gd name="connsiteY6" fmla="*/ 679268 h 1489165"/>
                  <a:gd name="connsiteX7" fmla="*/ 2860766 w 4454434"/>
                  <a:gd name="connsiteY7" fmla="*/ 862148 h 1489165"/>
                  <a:gd name="connsiteX8" fmla="*/ 3474720 w 4454434"/>
                  <a:gd name="connsiteY8" fmla="*/ 1136468 h 1489165"/>
                  <a:gd name="connsiteX9" fmla="*/ 4454434 w 4454434"/>
                  <a:gd name="connsiteY9" fmla="*/ 1489165 h 1489165"/>
                  <a:gd name="connsiteX10" fmla="*/ 4454434 w 4454434"/>
                  <a:gd name="connsiteY10" fmla="*/ 1489165 h 1489165"/>
                  <a:gd name="connsiteX0" fmla="*/ 0 w 4454434"/>
                  <a:gd name="connsiteY0" fmla="*/ 0 h 1489165"/>
                  <a:gd name="connsiteX1" fmla="*/ 0 w 4454434"/>
                  <a:gd name="connsiteY1" fmla="*/ 0 h 1489165"/>
                  <a:gd name="connsiteX2" fmla="*/ 209006 w 4454434"/>
                  <a:gd name="connsiteY2" fmla="*/ 0 h 1489165"/>
                  <a:gd name="connsiteX3" fmla="*/ 431074 w 4454434"/>
                  <a:gd name="connsiteY3" fmla="*/ 0 h 1489165"/>
                  <a:gd name="connsiteX4" fmla="*/ 1319349 w 4454434"/>
                  <a:gd name="connsiteY4" fmla="*/ 156754 h 1489165"/>
                  <a:gd name="connsiteX5" fmla="*/ 1867989 w 4454434"/>
                  <a:gd name="connsiteY5" fmla="*/ 365760 h 1489165"/>
                  <a:gd name="connsiteX6" fmla="*/ 2481943 w 4454434"/>
                  <a:gd name="connsiteY6" fmla="*/ 679268 h 1489165"/>
                  <a:gd name="connsiteX7" fmla="*/ 2860766 w 4454434"/>
                  <a:gd name="connsiteY7" fmla="*/ 862148 h 1489165"/>
                  <a:gd name="connsiteX8" fmla="*/ 3474720 w 4454434"/>
                  <a:gd name="connsiteY8" fmla="*/ 1136468 h 1489165"/>
                  <a:gd name="connsiteX9" fmla="*/ 4454434 w 4454434"/>
                  <a:gd name="connsiteY9" fmla="*/ 1489165 h 1489165"/>
                  <a:gd name="connsiteX10" fmla="*/ 4454434 w 4454434"/>
                  <a:gd name="connsiteY10" fmla="*/ 1489165 h 1489165"/>
                  <a:gd name="connsiteX0" fmla="*/ 0 w 4454434"/>
                  <a:gd name="connsiteY0" fmla="*/ 26126 h 1515291"/>
                  <a:gd name="connsiteX1" fmla="*/ 0 w 4454434"/>
                  <a:gd name="connsiteY1" fmla="*/ 26126 h 1515291"/>
                  <a:gd name="connsiteX2" fmla="*/ 209006 w 4454434"/>
                  <a:gd name="connsiteY2" fmla="*/ 26126 h 1515291"/>
                  <a:gd name="connsiteX3" fmla="*/ 431074 w 4454434"/>
                  <a:gd name="connsiteY3" fmla="*/ 26126 h 1515291"/>
                  <a:gd name="connsiteX4" fmla="*/ 1319349 w 4454434"/>
                  <a:gd name="connsiteY4" fmla="*/ 182880 h 1515291"/>
                  <a:gd name="connsiteX5" fmla="*/ 1867989 w 4454434"/>
                  <a:gd name="connsiteY5" fmla="*/ 391886 h 1515291"/>
                  <a:gd name="connsiteX6" fmla="*/ 2481943 w 4454434"/>
                  <a:gd name="connsiteY6" fmla="*/ 705394 h 1515291"/>
                  <a:gd name="connsiteX7" fmla="*/ 2860766 w 4454434"/>
                  <a:gd name="connsiteY7" fmla="*/ 888274 h 1515291"/>
                  <a:gd name="connsiteX8" fmla="*/ 3474720 w 4454434"/>
                  <a:gd name="connsiteY8" fmla="*/ 1162594 h 1515291"/>
                  <a:gd name="connsiteX9" fmla="*/ 4454434 w 4454434"/>
                  <a:gd name="connsiteY9" fmla="*/ 1515291 h 1515291"/>
                  <a:gd name="connsiteX10" fmla="*/ 4454434 w 4454434"/>
                  <a:gd name="connsiteY10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209006 w 4454434"/>
                  <a:gd name="connsiteY2" fmla="*/ 26126 h 1515291"/>
                  <a:gd name="connsiteX3" fmla="*/ 431074 w 4454434"/>
                  <a:gd name="connsiteY3" fmla="*/ 26126 h 1515291"/>
                  <a:gd name="connsiteX4" fmla="*/ 1319349 w 4454434"/>
                  <a:gd name="connsiteY4" fmla="*/ 182880 h 1515291"/>
                  <a:gd name="connsiteX5" fmla="*/ 1867989 w 4454434"/>
                  <a:gd name="connsiteY5" fmla="*/ 391886 h 1515291"/>
                  <a:gd name="connsiteX6" fmla="*/ 2481943 w 4454434"/>
                  <a:gd name="connsiteY6" fmla="*/ 705394 h 1515291"/>
                  <a:gd name="connsiteX7" fmla="*/ 2860766 w 4454434"/>
                  <a:gd name="connsiteY7" fmla="*/ 888274 h 1515291"/>
                  <a:gd name="connsiteX8" fmla="*/ 3474720 w 4454434"/>
                  <a:gd name="connsiteY8" fmla="*/ 1162594 h 1515291"/>
                  <a:gd name="connsiteX9" fmla="*/ 4454434 w 4454434"/>
                  <a:gd name="connsiteY9" fmla="*/ 1515291 h 1515291"/>
                  <a:gd name="connsiteX10" fmla="*/ 4454434 w 4454434"/>
                  <a:gd name="connsiteY10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69818 w 4454434"/>
                  <a:gd name="connsiteY2" fmla="*/ 0 h 1515291"/>
                  <a:gd name="connsiteX3" fmla="*/ 431074 w 4454434"/>
                  <a:gd name="connsiteY3" fmla="*/ 26126 h 1515291"/>
                  <a:gd name="connsiteX4" fmla="*/ 1319349 w 4454434"/>
                  <a:gd name="connsiteY4" fmla="*/ 182880 h 1515291"/>
                  <a:gd name="connsiteX5" fmla="*/ 1867989 w 4454434"/>
                  <a:gd name="connsiteY5" fmla="*/ 391886 h 1515291"/>
                  <a:gd name="connsiteX6" fmla="*/ 2481943 w 4454434"/>
                  <a:gd name="connsiteY6" fmla="*/ 705394 h 1515291"/>
                  <a:gd name="connsiteX7" fmla="*/ 2860766 w 4454434"/>
                  <a:gd name="connsiteY7" fmla="*/ 888274 h 1515291"/>
                  <a:gd name="connsiteX8" fmla="*/ 3474720 w 4454434"/>
                  <a:gd name="connsiteY8" fmla="*/ 1162594 h 1515291"/>
                  <a:gd name="connsiteX9" fmla="*/ 4454434 w 4454434"/>
                  <a:gd name="connsiteY9" fmla="*/ 1515291 h 1515291"/>
                  <a:gd name="connsiteX10" fmla="*/ 4454434 w 4454434"/>
                  <a:gd name="connsiteY10" fmla="*/ 1515291 h 1515291"/>
                  <a:gd name="connsiteX0" fmla="*/ 0 w 4454434"/>
                  <a:gd name="connsiteY0" fmla="*/ 52252 h 1541417"/>
                  <a:gd name="connsiteX1" fmla="*/ 0 w 4454434"/>
                  <a:gd name="connsiteY1" fmla="*/ 26126 h 1541417"/>
                  <a:gd name="connsiteX2" fmla="*/ 169818 w 4454434"/>
                  <a:gd name="connsiteY2" fmla="*/ 26126 h 1541417"/>
                  <a:gd name="connsiteX3" fmla="*/ 195942 w 4454434"/>
                  <a:gd name="connsiteY3" fmla="*/ 26126 h 1541417"/>
                  <a:gd name="connsiteX4" fmla="*/ 1319349 w 4454434"/>
                  <a:gd name="connsiteY4" fmla="*/ 209006 h 1541417"/>
                  <a:gd name="connsiteX5" fmla="*/ 1867989 w 4454434"/>
                  <a:gd name="connsiteY5" fmla="*/ 418012 h 1541417"/>
                  <a:gd name="connsiteX6" fmla="*/ 2481943 w 4454434"/>
                  <a:gd name="connsiteY6" fmla="*/ 731520 h 1541417"/>
                  <a:gd name="connsiteX7" fmla="*/ 2860766 w 4454434"/>
                  <a:gd name="connsiteY7" fmla="*/ 914400 h 1541417"/>
                  <a:gd name="connsiteX8" fmla="*/ 3474720 w 4454434"/>
                  <a:gd name="connsiteY8" fmla="*/ 1188720 h 1541417"/>
                  <a:gd name="connsiteX9" fmla="*/ 4454434 w 4454434"/>
                  <a:gd name="connsiteY9" fmla="*/ 1541417 h 1541417"/>
                  <a:gd name="connsiteX10" fmla="*/ 4454434 w 4454434"/>
                  <a:gd name="connsiteY10" fmla="*/ 1541417 h 1541417"/>
                  <a:gd name="connsiteX0" fmla="*/ 0 w 4454434"/>
                  <a:gd name="connsiteY0" fmla="*/ 49570 h 1538735"/>
                  <a:gd name="connsiteX1" fmla="*/ 0 w 4454434"/>
                  <a:gd name="connsiteY1" fmla="*/ 23444 h 1538735"/>
                  <a:gd name="connsiteX2" fmla="*/ 169818 w 4454434"/>
                  <a:gd name="connsiteY2" fmla="*/ 23444 h 1538735"/>
                  <a:gd name="connsiteX3" fmla="*/ 195942 w 4454434"/>
                  <a:gd name="connsiteY3" fmla="*/ 23444 h 1538735"/>
                  <a:gd name="connsiteX4" fmla="*/ 1319349 w 4454434"/>
                  <a:gd name="connsiteY4" fmla="*/ 206324 h 1538735"/>
                  <a:gd name="connsiteX5" fmla="*/ 1867989 w 4454434"/>
                  <a:gd name="connsiteY5" fmla="*/ 415330 h 1538735"/>
                  <a:gd name="connsiteX6" fmla="*/ 2481943 w 4454434"/>
                  <a:gd name="connsiteY6" fmla="*/ 728838 h 1538735"/>
                  <a:gd name="connsiteX7" fmla="*/ 2860766 w 4454434"/>
                  <a:gd name="connsiteY7" fmla="*/ 911718 h 1538735"/>
                  <a:gd name="connsiteX8" fmla="*/ 3474720 w 4454434"/>
                  <a:gd name="connsiteY8" fmla="*/ 1186038 h 1538735"/>
                  <a:gd name="connsiteX9" fmla="*/ 4454434 w 4454434"/>
                  <a:gd name="connsiteY9" fmla="*/ 1538735 h 1538735"/>
                  <a:gd name="connsiteX10" fmla="*/ 4454434 w 4454434"/>
                  <a:gd name="connsiteY10" fmla="*/ 1538735 h 1538735"/>
                  <a:gd name="connsiteX0" fmla="*/ 0 w 4454434"/>
                  <a:gd name="connsiteY0" fmla="*/ 49570 h 1538735"/>
                  <a:gd name="connsiteX1" fmla="*/ 0 w 4454434"/>
                  <a:gd name="connsiteY1" fmla="*/ 23444 h 1538735"/>
                  <a:gd name="connsiteX2" fmla="*/ 169818 w 4454434"/>
                  <a:gd name="connsiteY2" fmla="*/ 23444 h 1538735"/>
                  <a:gd name="connsiteX3" fmla="*/ 195942 w 4454434"/>
                  <a:gd name="connsiteY3" fmla="*/ 23444 h 1538735"/>
                  <a:gd name="connsiteX4" fmla="*/ 1319349 w 4454434"/>
                  <a:gd name="connsiteY4" fmla="*/ 206324 h 1538735"/>
                  <a:gd name="connsiteX5" fmla="*/ 1867989 w 4454434"/>
                  <a:gd name="connsiteY5" fmla="*/ 415330 h 1538735"/>
                  <a:gd name="connsiteX6" fmla="*/ 2481943 w 4454434"/>
                  <a:gd name="connsiteY6" fmla="*/ 728838 h 1538735"/>
                  <a:gd name="connsiteX7" fmla="*/ 2860766 w 4454434"/>
                  <a:gd name="connsiteY7" fmla="*/ 911718 h 1538735"/>
                  <a:gd name="connsiteX8" fmla="*/ 3474720 w 4454434"/>
                  <a:gd name="connsiteY8" fmla="*/ 1186038 h 1538735"/>
                  <a:gd name="connsiteX9" fmla="*/ 4454434 w 4454434"/>
                  <a:gd name="connsiteY9" fmla="*/ 1538735 h 1538735"/>
                  <a:gd name="connsiteX10" fmla="*/ 4454434 w 4454434"/>
                  <a:gd name="connsiteY10" fmla="*/ 1538735 h 1538735"/>
                  <a:gd name="connsiteX0" fmla="*/ 0 w 4454434"/>
                  <a:gd name="connsiteY0" fmla="*/ 73014 h 1562179"/>
                  <a:gd name="connsiteX1" fmla="*/ 0 w 4454434"/>
                  <a:gd name="connsiteY1" fmla="*/ 46888 h 1562179"/>
                  <a:gd name="connsiteX2" fmla="*/ 169818 w 4454434"/>
                  <a:gd name="connsiteY2" fmla="*/ 46888 h 1562179"/>
                  <a:gd name="connsiteX3" fmla="*/ 313508 w 4454434"/>
                  <a:gd name="connsiteY3" fmla="*/ 23444 h 1562179"/>
                  <a:gd name="connsiteX4" fmla="*/ 1319349 w 4454434"/>
                  <a:gd name="connsiteY4" fmla="*/ 229768 h 1562179"/>
                  <a:gd name="connsiteX5" fmla="*/ 1867989 w 4454434"/>
                  <a:gd name="connsiteY5" fmla="*/ 438774 h 1562179"/>
                  <a:gd name="connsiteX6" fmla="*/ 2481943 w 4454434"/>
                  <a:gd name="connsiteY6" fmla="*/ 752282 h 1562179"/>
                  <a:gd name="connsiteX7" fmla="*/ 2860766 w 4454434"/>
                  <a:gd name="connsiteY7" fmla="*/ 935162 h 1562179"/>
                  <a:gd name="connsiteX8" fmla="*/ 3474720 w 4454434"/>
                  <a:gd name="connsiteY8" fmla="*/ 1209482 h 1562179"/>
                  <a:gd name="connsiteX9" fmla="*/ 4454434 w 4454434"/>
                  <a:gd name="connsiteY9" fmla="*/ 1562179 h 1562179"/>
                  <a:gd name="connsiteX10" fmla="*/ 4454434 w 4454434"/>
                  <a:gd name="connsiteY10" fmla="*/ 1562179 h 1562179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69818 w 4454434"/>
                  <a:gd name="connsiteY2" fmla="*/ 0 h 1515291"/>
                  <a:gd name="connsiteX3" fmla="*/ 522514 w 4454434"/>
                  <a:gd name="connsiteY3" fmla="*/ 114884 h 1515291"/>
                  <a:gd name="connsiteX4" fmla="*/ 1319349 w 4454434"/>
                  <a:gd name="connsiteY4" fmla="*/ 182880 h 1515291"/>
                  <a:gd name="connsiteX5" fmla="*/ 1867989 w 4454434"/>
                  <a:gd name="connsiteY5" fmla="*/ 391886 h 1515291"/>
                  <a:gd name="connsiteX6" fmla="*/ 2481943 w 4454434"/>
                  <a:gd name="connsiteY6" fmla="*/ 705394 h 1515291"/>
                  <a:gd name="connsiteX7" fmla="*/ 2860766 w 4454434"/>
                  <a:gd name="connsiteY7" fmla="*/ 888274 h 1515291"/>
                  <a:gd name="connsiteX8" fmla="*/ 3474720 w 4454434"/>
                  <a:gd name="connsiteY8" fmla="*/ 1162594 h 1515291"/>
                  <a:gd name="connsiteX9" fmla="*/ 4454434 w 4454434"/>
                  <a:gd name="connsiteY9" fmla="*/ 1515291 h 1515291"/>
                  <a:gd name="connsiteX10" fmla="*/ 4454434 w 4454434"/>
                  <a:gd name="connsiteY10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69818 w 4454434"/>
                  <a:gd name="connsiteY2" fmla="*/ 0 h 1515291"/>
                  <a:gd name="connsiteX3" fmla="*/ 1319349 w 4454434"/>
                  <a:gd name="connsiteY3" fmla="*/ 182880 h 1515291"/>
                  <a:gd name="connsiteX4" fmla="*/ 1867989 w 4454434"/>
                  <a:gd name="connsiteY4" fmla="*/ 391886 h 1515291"/>
                  <a:gd name="connsiteX5" fmla="*/ 2481943 w 4454434"/>
                  <a:gd name="connsiteY5" fmla="*/ 705394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300447 w 4454434"/>
                  <a:gd name="connsiteY2" fmla="*/ 0 h 1515291"/>
                  <a:gd name="connsiteX3" fmla="*/ 1319349 w 4454434"/>
                  <a:gd name="connsiteY3" fmla="*/ 182880 h 1515291"/>
                  <a:gd name="connsiteX4" fmla="*/ 1867989 w 4454434"/>
                  <a:gd name="connsiteY4" fmla="*/ 391886 h 1515291"/>
                  <a:gd name="connsiteX5" fmla="*/ 2481943 w 4454434"/>
                  <a:gd name="connsiteY5" fmla="*/ 705394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319349 w 4454434"/>
                  <a:gd name="connsiteY2" fmla="*/ 182880 h 1515291"/>
                  <a:gd name="connsiteX3" fmla="*/ 1867989 w 4454434"/>
                  <a:gd name="connsiteY3" fmla="*/ 391886 h 1515291"/>
                  <a:gd name="connsiteX4" fmla="*/ 2481943 w 4454434"/>
                  <a:gd name="connsiteY4" fmla="*/ 705394 h 1515291"/>
                  <a:gd name="connsiteX5" fmla="*/ 2860766 w 4454434"/>
                  <a:gd name="connsiteY5" fmla="*/ 888274 h 1515291"/>
                  <a:gd name="connsiteX6" fmla="*/ 3474720 w 4454434"/>
                  <a:gd name="connsiteY6" fmla="*/ 1162594 h 1515291"/>
                  <a:gd name="connsiteX7" fmla="*/ 4454434 w 4454434"/>
                  <a:gd name="connsiteY7" fmla="*/ 1515291 h 1515291"/>
                  <a:gd name="connsiteX8" fmla="*/ 4454434 w 4454434"/>
                  <a:gd name="connsiteY8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319349 w 4454434"/>
                  <a:gd name="connsiteY2" fmla="*/ 182880 h 1515291"/>
                  <a:gd name="connsiteX3" fmla="*/ 1867989 w 4454434"/>
                  <a:gd name="connsiteY3" fmla="*/ 391886 h 1515291"/>
                  <a:gd name="connsiteX4" fmla="*/ 2481943 w 4454434"/>
                  <a:gd name="connsiteY4" fmla="*/ 705394 h 1515291"/>
                  <a:gd name="connsiteX5" fmla="*/ 2860766 w 4454434"/>
                  <a:gd name="connsiteY5" fmla="*/ 888274 h 1515291"/>
                  <a:gd name="connsiteX6" fmla="*/ 3474720 w 4454434"/>
                  <a:gd name="connsiteY6" fmla="*/ 1162594 h 1515291"/>
                  <a:gd name="connsiteX7" fmla="*/ 4454434 w 4454434"/>
                  <a:gd name="connsiteY7" fmla="*/ 1515291 h 1515291"/>
                  <a:gd name="connsiteX8" fmla="*/ 4454434 w 4454434"/>
                  <a:gd name="connsiteY8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319349 w 4454434"/>
                  <a:gd name="connsiteY2" fmla="*/ 182880 h 1515291"/>
                  <a:gd name="connsiteX3" fmla="*/ 1867989 w 4454434"/>
                  <a:gd name="connsiteY3" fmla="*/ 391886 h 1515291"/>
                  <a:gd name="connsiteX4" fmla="*/ 2481943 w 4454434"/>
                  <a:gd name="connsiteY4" fmla="*/ 705394 h 1515291"/>
                  <a:gd name="connsiteX5" fmla="*/ 2860766 w 4454434"/>
                  <a:gd name="connsiteY5" fmla="*/ 888274 h 1515291"/>
                  <a:gd name="connsiteX6" fmla="*/ 3474720 w 4454434"/>
                  <a:gd name="connsiteY6" fmla="*/ 1162594 h 1515291"/>
                  <a:gd name="connsiteX7" fmla="*/ 4454434 w 4454434"/>
                  <a:gd name="connsiteY7" fmla="*/ 1515291 h 1515291"/>
                  <a:gd name="connsiteX8" fmla="*/ 4454434 w 4454434"/>
                  <a:gd name="connsiteY8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1227909 w 4454434"/>
                  <a:gd name="connsiteY2" fmla="*/ 182880 h 1515291"/>
                  <a:gd name="connsiteX3" fmla="*/ 1867989 w 4454434"/>
                  <a:gd name="connsiteY3" fmla="*/ 391886 h 1515291"/>
                  <a:gd name="connsiteX4" fmla="*/ 2481943 w 4454434"/>
                  <a:gd name="connsiteY4" fmla="*/ 705394 h 1515291"/>
                  <a:gd name="connsiteX5" fmla="*/ 2860766 w 4454434"/>
                  <a:gd name="connsiteY5" fmla="*/ 888274 h 1515291"/>
                  <a:gd name="connsiteX6" fmla="*/ 3474720 w 4454434"/>
                  <a:gd name="connsiteY6" fmla="*/ 1162594 h 1515291"/>
                  <a:gd name="connsiteX7" fmla="*/ 4454434 w 4454434"/>
                  <a:gd name="connsiteY7" fmla="*/ 1515291 h 1515291"/>
                  <a:gd name="connsiteX8" fmla="*/ 4454434 w 4454434"/>
                  <a:gd name="connsiteY8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1867989 w 4454434"/>
                  <a:gd name="connsiteY4" fmla="*/ 391886 h 1515291"/>
                  <a:gd name="connsiteX5" fmla="*/ 2481943 w 4454434"/>
                  <a:gd name="connsiteY5" fmla="*/ 705394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116183 w 4454434"/>
                  <a:gd name="connsiteY4" fmla="*/ 509451 h 1515291"/>
                  <a:gd name="connsiteX5" fmla="*/ 2481943 w 4454434"/>
                  <a:gd name="connsiteY5" fmla="*/ 705394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1907177 w 4454434"/>
                  <a:gd name="connsiteY4" fmla="*/ 431074 h 1515291"/>
                  <a:gd name="connsiteX5" fmla="*/ 2481943 w 4454434"/>
                  <a:gd name="connsiteY5" fmla="*/ 705394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207623 w 4454434"/>
                  <a:gd name="connsiteY4" fmla="*/ 522514 h 1515291"/>
                  <a:gd name="connsiteX5" fmla="*/ 2481943 w 4454434"/>
                  <a:gd name="connsiteY5" fmla="*/ 705394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207623 w 4454434"/>
                  <a:gd name="connsiteY4" fmla="*/ 522514 h 1515291"/>
                  <a:gd name="connsiteX5" fmla="*/ 2873828 w 4454434"/>
                  <a:gd name="connsiteY5" fmla="*/ 809897 h 1515291"/>
                  <a:gd name="connsiteX6" fmla="*/ 2860766 w 4454434"/>
                  <a:gd name="connsiteY6" fmla="*/ 888274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207623 w 4454434"/>
                  <a:gd name="connsiteY4" fmla="*/ 522514 h 1515291"/>
                  <a:gd name="connsiteX5" fmla="*/ 2873828 w 4454434"/>
                  <a:gd name="connsiteY5" fmla="*/ 809897 h 1515291"/>
                  <a:gd name="connsiteX6" fmla="*/ 3370218 w 4454434"/>
                  <a:gd name="connsiteY6" fmla="*/ 992777 h 1515291"/>
                  <a:gd name="connsiteX7" fmla="*/ 3474720 w 4454434"/>
                  <a:gd name="connsiteY7" fmla="*/ 1162594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207623 w 4454434"/>
                  <a:gd name="connsiteY4" fmla="*/ 522514 h 1515291"/>
                  <a:gd name="connsiteX5" fmla="*/ 2873828 w 4454434"/>
                  <a:gd name="connsiteY5" fmla="*/ 809897 h 1515291"/>
                  <a:gd name="connsiteX6" fmla="*/ 3370218 w 4454434"/>
                  <a:gd name="connsiteY6" fmla="*/ 992777 h 1515291"/>
                  <a:gd name="connsiteX7" fmla="*/ 3762103 w 4454434"/>
                  <a:gd name="connsiteY7" fmla="*/ 1175657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207623 w 4454434"/>
                  <a:gd name="connsiteY4" fmla="*/ 522514 h 1515291"/>
                  <a:gd name="connsiteX5" fmla="*/ 2899953 w 4454434"/>
                  <a:gd name="connsiteY5" fmla="*/ 770708 h 1515291"/>
                  <a:gd name="connsiteX6" fmla="*/ 3370218 w 4454434"/>
                  <a:gd name="connsiteY6" fmla="*/ 992777 h 1515291"/>
                  <a:gd name="connsiteX7" fmla="*/ 3762103 w 4454434"/>
                  <a:gd name="connsiteY7" fmla="*/ 1175657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  <a:gd name="connsiteX0" fmla="*/ 0 w 4454434"/>
                  <a:gd name="connsiteY0" fmla="*/ 26126 h 1515291"/>
                  <a:gd name="connsiteX1" fmla="*/ 0 w 4454434"/>
                  <a:gd name="connsiteY1" fmla="*/ 0 h 1515291"/>
                  <a:gd name="connsiteX2" fmla="*/ 640080 w 4454434"/>
                  <a:gd name="connsiteY2" fmla="*/ 65314 h 1515291"/>
                  <a:gd name="connsiteX3" fmla="*/ 1227909 w 4454434"/>
                  <a:gd name="connsiteY3" fmla="*/ 182880 h 1515291"/>
                  <a:gd name="connsiteX4" fmla="*/ 2207623 w 4454434"/>
                  <a:gd name="connsiteY4" fmla="*/ 483325 h 1515291"/>
                  <a:gd name="connsiteX5" fmla="*/ 2899953 w 4454434"/>
                  <a:gd name="connsiteY5" fmla="*/ 770708 h 1515291"/>
                  <a:gd name="connsiteX6" fmla="*/ 3370218 w 4454434"/>
                  <a:gd name="connsiteY6" fmla="*/ 992777 h 1515291"/>
                  <a:gd name="connsiteX7" fmla="*/ 3762103 w 4454434"/>
                  <a:gd name="connsiteY7" fmla="*/ 1175657 h 1515291"/>
                  <a:gd name="connsiteX8" fmla="*/ 4454434 w 4454434"/>
                  <a:gd name="connsiteY8" fmla="*/ 1515291 h 1515291"/>
                  <a:gd name="connsiteX9" fmla="*/ 4454434 w 4454434"/>
                  <a:gd name="connsiteY9" fmla="*/ 1515291 h 15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54434" h="1515291">
                    <a:moveTo>
                      <a:pt x="0" y="26126"/>
                    </a:moveTo>
                    <a:lnTo>
                      <a:pt x="0" y="0"/>
                    </a:lnTo>
                    <a:cubicBezTo>
                      <a:pt x="106680" y="6531"/>
                      <a:pt x="435429" y="34834"/>
                      <a:pt x="640080" y="65314"/>
                    </a:cubicBezTo>
                    <a:cubicBezTo>
                      <a:pt x="844731" y="95794"/>
                      <a:pt x="1023258" y="128451"/>
                      <a:pt x="1227909" y="182880"/>
                    </a:cubicBezTo>
                    <a:cubicBezTo>
                      <a:pt x="1489166" y="248194"/>
                      <a:pt x="1928949" y="385354"/>
                      <a:pt x="2207623" y="483325"/>
                    </a:cubicBezTo>
                    <a:cubicBezTo>
                      <a:pt x="2486297" y="581296"/>
                      <a:pt x="2706187" y="685799"/>
                      <a:pt x="2899953" y="770708"/>
                    </a:cubicBezTo>
                    <a:cubicBezTo>
                      <a:pt x="3093719" y="855617"/>
                      <a:pt x="3226526" y="925286"/>
                      <a:pt x="3370218" y="992777"/>
                    </a:cubicBezTo>
                    <a:cubicBezTo>
                      <a:pt x="3513910" y="1060268"/>
                      <a:pt x="3581400" y="1088571"/>
                      <a:pt x="3762103" y="1175657"/>
                    </a:cubicBezTo>
                    <a:lnTo>
                      <a:pt x="4454434" y="1515291"/>
                    </a:lnTo>
                    <a:lnTo>
                      <a:pt x="4454434" y="1515291"/>
                    </a:lnTo>
                  </a:path>
                </a:pathLst>
              </a:cu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23" name="Łącznik prosty 22"/>
              <p:cNvCxnSpPr/>
              <p:nvPr/>
            </p:nvCxnSpPr>
            <p:spPr>
              <a:xfrm flipV="1">
                <a:off x="1419496" y="1658171"/>
                <a:ext cx="5138058" cy="928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Łącznik prosty 23"/>
              <p:cNvCxnSpPr/>
              <p:nvPr/>
            </p:nvCxnSpPr>
            <p:spPr>
              <a:xfrm>
                <a:off x="6574442" y="1667696"/>
                <a:ext cx="0" cy="172864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pole tekstowe 24"/>
              <p:cNvSpPr txBox="1"/>
              <p:nvPr/>
            </p:nvSpPr>
            <p:spPr>
              <a:xfrm>
                <a:off x="6390458" y="3331026"/>
                <a:ext cx="63763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i="1" dirty="0" smtClean="0">
                    <a:solidFill>
                      <a:srgbClr val="FF0000"/>
                    </a:solidFill>
                  </a:rPr>
                  <a:t>L</a:t>
                </a:r>
                <a:r>
                  <a:rPr lang="pl-PL" sz="2200" baseline="-25000" dirty="0" smtClean="0">
                    <a:solidFill>
                      <a:srgbClr val="FF0000"/>
                    </a:solidFill>
                  </a:rPr>
                  <a:t>10</a:t>
                </a:r>
                <a:endParaRPr lang="pl-PL" sz="2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Strzałka w prawo 25"/>
              <p:cNvSpPr/>
              <p:nvPr/>
            </p:nvSpPr>
            <p:spPr>
              <a:xfrm rot="16200000" flipV="1">
                <a:off x="4930820" y="2818581"/>
                <a:ext cx="577760" cy="79738"/>
              </a:xfrm>
              <a:prstGeom prst="rightArrow">
                <a:avLst>
                  <a:gd name="adj1" fmla="val 50000"/>
                  <a:gd name="adj2" fmla="val 102526"/>
                </a:avLst>
              </a:prstGeom>
              <a:solidFill>
                <a:srgbClr val="FFFF99"/>
              </a:solidFill>
              <a:ln w="9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7" name="Elipsa 26"/>
              <p:cNvSpPr/>
              <p:nvPr/>
            </p:nvSpPr>
            <p:spPr>
              <a:xfrm>
                <a:off x="5215619" y="3255916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28" name="Łącznik prosty 27"/>
              <p:cNvCxnSpPr/>
              <p:nvPr/>
            </p:nvCxnSpPr>
            <p:spPr>
              <a:xfrm flipH="1">
                <a:off x="1123950" y="1276350"/>
                <a:ext cx="40957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Łącznik prosty ze strzałką 28"/>
              <p:cNvCxnSpPr/>
              <p:nvPr/>
            </p:nvCxnSpPr>
            <p:spPr>
              <a:xfrm>
                <a:off x="5353050" y="1658171"/>
                <a:ext cx="457200" cy="0"/>
              </a:xfrm>
              <a:prstGeom prst="straightConnector1">
                <a:avLst/>
              </a:prstGeom>
              <a:ln w="28575"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Łącznik prosty ze strzałką 29"/>
              <p:cNvCxnSpPr/>
              <p:nvPr/>
            </p:nvCxnSpPr>
            <p:spPr>
              <a:xfrm>
                <a:off x="2600325" y="1667696"/>
                <a:ext cx="457200" cy="0"/>
              </a:xfrm>
              <a:prstGeom prst="straightConnector1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Elipsa 30"/>
              <p:cNvSpPr/>
              <p:nvPr/>
            </p:nvSpPr>
            <p:spPr>
              <a:xfrm flipV="1">
                <a:off x="5193031" y="1253490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2" name="Strzałka w prawo 31"/>
              <p:cNvSpPr/>
              <p:nvPr/>
            </p:nvSpPr>
            <p:spPr>
              <a:xfrm rot="10800000" flipV="1">
                <a:off x="4456883" y="1232671"/>
                <a:ext cx="577760" cy="79738"/>
              </a:xfrm>
              <a:prstGeom prst="rightArrow">
                <a:avLst>
                  <a:gd name="adj1" fmla="val 50000"/>
                  <a:gd name="adj2" fmla="val 102526"/>
                </a:avLst>
              </a:prstGeom>
              <a:solidFill>
                <a:srgbClr val="FFFF99"/>
              </a:solidFill>
              <a:ln w="9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3" name="pole tekstowe 32"/>
              <p:cNvSpPr txBox="1"/>
              <p:nvPr/>
            </p:nvSpPr>
            <p:spPr>
              <a:xfrm>
                <a:off x="22860" y="1060906"/>
                <a:ext cx="132397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i="1" dirty="0" smtClean="0"/>
                  <a:t>R </a:t>
                </a:r>
                <a:r>
                  <a:rPr lang="pl-PL" sz="2200" dirty="0" smtClean="0"/>
                  <a:t>(</a:t>
                </a:r>
                <a:r>
                  <a:rPr lang="pl-PL" sz="2200" i="1" dirty="0" err="1" smtClean="0"/>
                  <a:t>L</a:t>
                </a:r>
                <a:r>
                  <a:rPr lang="pl-PL" sz="2200" baseline="-25000" dirty="0" err="1" smtClean="0"/>
                  <a:t>wym</a:t>
                </a:r>
                <a:r>
                  <a:rPr lang="pl-PL" sz="2200" baseline="-25000" dirty="0" smtClean="0"/>
                  <a:t> </a:t>
                </a:r>
                <a:r>
                  <a:rPr lang="pl-PL" sz="2200" dirty="0" smtClean="0"/>
                  <a:t>)</a:t>
                </a:r>
                <a:endParaRPr lang="pl-PL" sz="2200" dirty="0"/>
              </a:p>
            </p:txBody>
          </p:sp>
          <p:sp>
            <p:nvSpPr>
              <p:cNvPr id="36" name="pole tekstowe 35"/>
              <p:cNvSpPr txBox="1"/>
              <p:nvPr/>
            </p:nvSpPr>
            <p:spPr>
              <a:xfrm>
                <a:off x="4988110" y="3587930"/>
                <a:ext cx="94243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i="1" dirty="0" err="1" smtClean="0"/>
                  <a:t>L</a:t>
                </a:r>
                <a:r>
                  <a:rPr lang="pl-PL" sz="2200" baseline="-25000" dirty="0" err="1" smtClean="0"/>
                  <a:t>wym</a:t>
                </a:r>
                <a:endParaRPr lang="pl-PL" sz="2200" dirty="0"/>
              </a:p>
            </p:txBody>
          </p:sp>
          <p:sp>
            <p:nvSpPr>
              <p:cNvPr id="38" name="Elipsa 37"/>
              <p:cNvSpPr/>
              <p:nvPr/>
            </p:nvSpPr>
            <p:spPr>
              <a:xfrm>
                <a:off x="5211263" y="1919134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61</a:t>
            </a:fld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611559" y="136589"/>
            <a:ext cx="82075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800" dirty="0" smtClean="0"/>
              <a:t>2) </a:t>
            </a:r>
            <a:r>
              <a:rPr lang="pl-PL" sz="1800" dirty="0" smtClean="0">
                <a:solidFill>
                  <a:srgbClr val="6600CC"/>
                </a:solidFill>
              </a:rPr>
              <a:t>DETERMINISTYCZNY  OPIS  TRWAŁOŚCI  ŁOŻYSKA  TOCZNEGO,</a:t>
            </a:r>
          </a:p>
          <a:p>
            <a:r>
              <a:rPr lang="pl-PL" sz="1800" dirty="0" smtClean="0">
                <a:solidFill>
                  <a:srgbClr val="6600CC"/>
                </a:solidFill>
              </a:rPr>
              <a:t>     UWZGLĘDNIAJĄCY  JEJ ROZRZUT  LOSOWY  </a:t>
            </a:r>
            <a:r>
              <a:rPr lang="pl-PL" sz="1800" dirty="0" smtClean="0"/>
              <a:t> 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(wg SKF, FAG) </a:t>
            </a:r>
            <a:endParaRPr lang="pl-PL" sz="1800" dirty="0"/>
          </a:p>
        </p:txBody>
      </p:sp>
      <p:grpSp>
        <p:nvGrpSpPr>
          <p:cNvPr id="49" name="Grupa 48"/>
          <p:cNvGrpSpPr/>
          <p:nvPr/>
        </p:nvGrpSpPr>
        <p:grpSpPr>
          <a:xfrm>
            <a:off x="553861" y="839777"/>
            <a:ext cx="8203604" cy="3606675"/>
            <a:chOff x="553861" y="1104481"/>
            <a:chExt cx="8203604" cy="3606675"/>
          </a:xfrm>
        </p:grpSpPr>
        <p:sp>
          <p:nvSpPr>
            <p:cNvPr id="199683" name="Text Box 3"/>
            <p:cNvSpPr txBox="1">
              <a:spLocks noChangeArrowheads="1"/>
            </p:cNvSpPr>
            <p:nvPr/>
          </p:nvSpPr>
          <p:spPr bwMode="auto">
            <a:xfrm>
              <a:off x="5394895" y="1628800"/>
              <a:ext cx="3362570" cy="630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rPr>
                <a:t>Jeśli  </a:t>
              </a:r>
              <a:r>
                <a:rPr kumimoji="0" lang="pl-PL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rPr>
                <a:t>R</a:t>
              </a:r>
              <a:r>
                <a:rPr kumimoji="0" lang="pl-PL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rPr>
                <a:t>(</a:t>
              </a:r>
              <a:r>
                <a:rPr kumimoji="0" lang="pl-PL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rPr>
                <a:t>L</a:t>
              </a:r>
              <a:r>
                <a:rPr kumimoji="0" lang="pl-PL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rPr>
                <a:t>)</a:t>
              </a:r>
              <a:r>
                <a:rPr kumimoji="0" lang="pl-PL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rPr>
                <a:t>,</a:t>
              </a:r>
              <a:r>
                <a:rPr kumimoji="0" lang="pl-PL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rPr>
                <a:t>to             </a:t>
              </a:r>
              <a:r>
                <a:rPr kumimoji="0" lang="pl-PL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rPr>
                <a:t>L</a:t>
              </a:r>
              <a:r>
                <a:rPr kumimoji="0" lang="pl-PL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rPr>
                <a:t>(</a:t>
              </a:r>
              <a:r>
                <a:rPr kumimoji="0" lang="pl-PL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rPr>
                <a:t>R</a:t>
              </a:r>
              <a:r>
                <a:rPr kumimoji="0" lang="pl-PL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rPr>
                <a:t>)</a:t>
              </a:r>
            </a:p>
          </p:txBody>
        </p:sp>
        <p:sp>
          <p:nvSpPr>
            <p:cNvPr id="9" name="Strzałka w prawo 8"/>
            <p:cNvSpPr/>
            <p:nvPr/>
          </p:nvSpPr>
          <p:spPr>
            <a:xfrm>
              <a:off x="7182290" y="1763815"/>
              <a:ext cx="675075" cy="242316"/>
            </a:xfrm>
            <a:prstGeom prst="rightArrow">
              <a:avLst/>
            </a:prstGeom>
            <a:solidFill>
              <a:schemeClr val="bg1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16" name="Grupa 15"/>
            <p:cNvGrpSpPr/>
            <p:nvPr/>
          </p:nvGrpSpPr>
          <p:grpSpPr>
            <a:xfrm>
              <a:off x="553861" y="1104481"/>
              <a:ext cx="7993331" cy="3606675"/>
              <a:chOff x="553861" y="1104481"/>
              <a:chExt cx="7993331" cy="3606675"/>
            </a:xfrm>
          </p:grpSpPr>
          <p:grpSp>
            <p:nvGrpSpPr>
              <p:cNvPr id="17" name="Grupa 7"/>
              <p:cNvGrpSpPr/>
              <p:nvPr/>
            </p:nvGrpSpPr>
            <p:grpSpPr>
              <a:xfrm>
                <a:off x="808931" y="1104481"/>
                <a:ext cx="7738261" cy="3532653"/>
                <a:chOff x="691364" y="163945"/>
                <a:chExt cx="7738261" cy="3532653"/>
              </a:xfrm>
            </p:grpSpPr>
            <p:cxnSp>
              <p:nvCxnSpPr>
                <p:cNvPr id="21" name="Łącznik prosty ze strzałką 20"/>
                <p:cNvCxnSpPr/>
                <p:nvPr/>
              </p:nvCxnSpPr>
              <p:spPr>
                <a:xfrm flipV="1">
                  <a:off x="1371600" y="404949"/>
                  <a:ext cx="0" cy="3004457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Łącznik prosty ze strzałką 21"/>
                <p:cNvCxnSpPr/>
                <p:nvPr/>
              </p:nvCxnSpPr>
              <p:spPr>
                <a:xfrm>
                  <a:off x="1280159" y="3278776"/>
                  <a:ext cx="6492241" cy="0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pole tekstowe 23"/>
                <p:cNvSpPr txBox="1"/>
                <p:nvPr/>
              </p:nvSpPr>
              <p:spPr>
                <a:xfrm>
                  <a:off x="704432" y="163945"/>
                  <a:ext cx="85725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200" i="1" dirty="0" smtClean="0"/>
                    <a:t>R</a:t>
                  </a:r>
                  <a:r>
                    <a:rPr lang="pl-PL" sz="2200" dirty="0" smtClean="0"/>
                    <a:t>(</a:t>
                  </a:r>
                  <a:r>
                    <a:rPr lang="pl-PL" sz="2200" i="1" dirty="0" smtClean="0"/>
                    <a:t>L</a:t>
                  </a:r>
                  <a:r>
                    <a:rPr lang="pl-PL" sz="2200" dirty="0" smtClean="0"/>
                    <a:t>)</a:t>
                  </a:r>
                  <a:endParaRPr lang="pl-PL" sz="2200" dirty="0"/>
                </a:p>
              </p:txBody>
            </p:sp>
            <p:sp>
              <p:nvSpPr>
                <p:cNvPr id="25" name="pole tekstowe 24"/>
                <p:cNvSpPr txBox="1"/>
                <p:nvPr/>
              </p:nvSpPr>
              <p:spPr>
                <a:xfrm>
                  <a:off x="726202" y="499227"/>
                  <a:ext cx="736839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200" dirty="0" smtClean="0"/>
                    <a:t>1,00</a:t>
                  </a:r>
                  <a:endParaRPr lang="pl-PL" sz="2200" dirty="0"/>
                </a:p>
              </p:txBody>
            </p:sp>
            <p:sp>
              <p:nvSpPr>
                <p:cNvPr id="26" name="pole tekstowe 25"/>
                <p:cNvSpPr txBox="1"/>
                <p:nvPr/>
              </p:nvSpPr>
              <p:spPr>
                <a:xfrm>
                  <a:off x="695720" y="1461533"/>
                  <a:ext cx="736839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200" dirty="0" smtClean="0"/>
                    <a:t>0,90</a:t>
                  </a:r>
                  <a:endParaRPr lang="pl-PL" sz="2200" dirty="0"/>
                </a:p>
              </p:txBody>
            </p:sp>
            <p:sp>
              <p:nvSpPr>
                <p:cNvPr id="27" name="pole tekstowe 26"/>
                <p:cNvSpPr txBox="1"/>
                <p:nvPr/>
              </p:nvSpPr>
              <p:spPr>
                <a:xfrm>
                  <a:off x="691364" y="2397713"/>
                  <a:ext cx="736839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200" dirty="0" smtClean="0"/>
                    <a:t>0,80</a:t>
                  </a:r>
                  <a:endParaRPr lang="pl-PL" sz="2200" dirty="0"/>
                </a:p>
              </p:txBody>
            </p:sp>
            <p:cxnSp>
              <p:nvCxnSpPr>
                <p:cNvPr id="28" name="Łącznik prosty 27"/>
                <p:cNvCxnSpPr/>
                <p:nvPr/>
              </p:nvCxnSpPr>
              <p:spPr>
                <a:xfrm>
                  <a:off x="1314992" y="1667696"/>
                  <a:ext cx="12912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Łącznik prosty 28"/>
                <p:cNvCxnSpPr/>
                <p:nvPr/>
              </p:nvCxnSpPr>
              <p:spPr>
                <a:xfrm>
                  <a:off x="1310636" y="2630002"/>
                  <a:ext cx="12912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Łącznik prosty 29"/>
                <p:cNvCxnSpPr/>
                <p:nvPr/>
              </p:nvCxnSpPr>
              <p:spPr>
                <a:xfrm>
                  <a:off x="4650392" y="1170099"/>
                  <a:ext cx="0" cy="226543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pole tekstowe 31"/>
                <p:cNvSpPr txBox="1"/>
                <p:nvPr/>
              </p:nvSpPr>
              <p:spPr>
                <a:xfrm>
                  <a:off x="7486661" y="3265711"/>
                  <a:ext cx="596797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200" i="1" dirty="0" smtClean="0"/>
                    <a:t>L</a:t>
                  </a:r>
                  <a:r>
                    <a:rPr lang="pl-PL" sz="2200" dirty="0" smtClean="0"/>
                    <a:t> </a:t>
                  </a:r>
                  <a:endParaRPr lang="pl-PL" sz="2200" dirty="0"/>
                </a:p>
              </p:txBody>
            </p:sp>
            <p:sp>
              <p:nvSpPr>
                <p:cNvPr id="33" name="Dowolny kształt 32"/>
                <p:cNvSpPr/>
                <p:nvPr/>
              </p:nvSpPr>
              <p:spPr>
                <a:xfrm>
                  <a:off x="1380307" y="714102"/>
                  <a:ext cx="7049318" cy="1515291"/>
                </a:xfrm>
                <a:custGeom>
                  <a:avLst/>
                  <a:gdLst>
                    <a:gd name="connsiteX0" fmla="*/ 0 w 4454434"/>
                    <a:gd name="connsiteY0" fmla="*/ 6531 h 1495696"/>
                    <a:gd name="connsiteX1" fmla="*/ 117566 w 4454434"/>
                    <a:gd name="connsiteY1" fmla="*/ 6531 h 1495696"/>
                    <a:gd name="connsiteX2" fmla="*/ 431074 w 4454434"/>
                    <a:gd name="connsiteY2" fmla="*/ 6531 h 1495696"/>
                    <a:gd name="connsiteX3" fmla="*/ 783771 w 4454434"/>
                    <a:gd name="connsiteY3" fmla="*/ 45719 h 1495696"/>
                    <a:gd name="connsiteX4" fmla="*/ 1254034 w 4454434"/>
                    <a:gd name="connsiteY4" fmla="*/ 150222 h 1495696"/>
                    <a:gd name="connsiteX5" fmla="*/ 1867989 w 4454434"/>
                    <a:gd name="connsiteY5" fmla="*/ 372291 h 1495696"/>
                    <a:gd name="connsiteX6" fmla="*/ 2481943 w 4454434"/>
                    <a:gd name="connsiteY6" fmla="*/ 685799 h 1495696"/>
                    <a:gd name="connsiteX7" fmla="*/ 2860766 w 4454434"/>
                    <a:gd name="connsiteY7" fmla="*/ 868679 h 1495696"/>
                    <a:gd name="connsiteX8" fmla="*/ 3474720 w 4454434"/>
                    <a:gd name="connsiteY8" fmla="*/ 1142999 h 1495696"/>
                    <a:gd name="connsiteX9" fmla="*/ 4454434 w 4454434"/>
                    <a:gd name="connsiteY9" fmla="*/ 1495696 h 1495696"/>
                    <a:gd name="connsiteX10" fmla="*/ 4454434 w 4454434"/>
                    <a:gd name="connsiteY10" fmla="*/ 1495696 h 1495696"/>
                    <a:gd name="connsiteX0" fmla="*/ 0 w 4454434"/>
                    <a:gd name="connsiteY0" fmla="*/ 30479 h 1519644"/>
                    <a:gd name="connsiteX1" fmla="*/ 117566 w 4454434"/>
                    <a:gd name="connsiteY1" fmla="*/ 30479 h 1519644"/>
                    <a:gd name="connsiteX2" fmla="*/ 431074 w 4454434"/>
                    <a:gd name="connsiteY2" fmla="*/ 30479 h 1519644"/>
                    <a:gd name="connsiteX3" fmla="*/ 770708 w 4454434"/>
                    <a:gd name="connsiteY3" fmla="*/ 23948 h 1519644"/>
                    <a:gd name="connsiteX4" fmla="*/ 1254034 w 4454434"/>
                    <a:gd name="connsiteY4" fmla="*/ 174170 h 1519644"/>
                    <a:gd name="connsiteX5" fmla="*/ 1867989 w 4454434"/>
                    <a:gd name="connsiteY5" fmla="*/ 396239 h 1519644"/>
                    <a:gd name="connsiteX6" fmla="*/ 2481943 w 4454434"/>
                    <a:gd name="connsiteY6" fmla="*/ 709747 h 1519644"/>
                    <a:gd name="connsiteX7" fmla="*/ 2860766 w 4454434"/>
                    <a:gd name="connsiteY7" fmla="*/ 892627 h 1519644"/>
                    <a:gd name="connsiteX8" fmla="*/ 3474720 w 4454434"/>
                    <a:gd name="connsiteY8" fmla="*/ 1166947 h 1519644"/>
                    <a:gd name="connsiteX9" fmla="*/ 4454434 w 4454434"/>
                    <a:gd name="connsiteY9" fmla="*/ 1519644 h 1519644"/>
                    <a:gd name="connsiteX10" fmla="*/ 4454434 w 4454434"/>
                    <a:gd name="connsiteY10" fmla="*/ 1519644 h 1519644"/>
                    <a:gd name="connsiteX0" fmla="*/ 0 w 4454434"/>
                    <a:gd name="connsiteY0" fmla="*/ 54427 h 1543592"/>
                    <a:gd name="connsiteX1" fmla="*/ 117566 w 4454434"/>
                    <a:gd name="connsiteY1" fmla="*/ 54427 h 1543592"/>
                    <a:gd name="connsiteX2" fmla="*/ 431074 w 4454434"/>
                    <a:gd name="connsiteY2" fmla="*/ 54427 h 1543592"/>
                    <a:gd name="connsiteX3" fmla="*/ 770708 w 4454434"/>
                    <a:gd name="connsiteY3" fmla="*/ 23948 h 1543592"/>
                    <a:gd name="connsiteX4" fmla="*/ 1254034 w 4454434"/>
                    <a:gd name="connsiteY4" fmla="*/ 198118 h 1543592"/>
                    <a:gd name="connsiteX5" fmla="*/ 1867989 w 4454434"/>
                    <a:gd name="connsiteY5" fmla="*/ 420187 h 1543592"/>
                    <a:gd name="connsiteX6" fmla="*/ 2481943 w 4454434"/>
                    <a:gd name="connsiteY6" fmla="*/ 733695 h 1543592"/>
                    <a:gd name="connsiteX7" fmla="*/ 2860766 w 4454434"/>
                    <a:gd name="connsiteY7" fmla="*/ 916575 h 1543592"/>
                    <a:gd name="connsiteX8" fmla="*/ 3474720 w 4454434"/>
                    <a:gd name="connsiteY8" fmla="*/ 1190895 h 1543592"/>
                    <a:gd name="connsiteX9" fmla="*/ 4454434 w 4454434"/>
                    <a:gd name="connsiteY9" fmla="*/ 1543592 h 1543592"/>
                    <a:gd name="connsiteX10" fmla="*/ 4454434 w 4454434"/>
                    <a:gd name="connsiteY10" fmla="*/ 1543592 h 1543592"/>
                    <a:gd name="connsiteX0" fmla="*/ 0 w 4454434"/>
                    <a:gd name="connsiteY0" fmla="*/ 0 h 1489165"/>
                    <a:gd name="connsiteX1" fmla="*/ 117566 w 4454434"/>
                    <a:gd name="connsiteY1" fmla="*/ 0 h 1489165"/>
                    <a:gd name="connsiteX2" fmla="*/ 431074 w 4454434"/>
                    <a:gd name="connsiteY2" fmla="*/ 0 h 1489165"/>
                    <a:gd name="connsiteX3" fmla="*/ 1254034 w 4454434"/>
                    <a:gd name="connsiteY3" fmla="*/ 143691 h 1489165"/>
                    <a:gd name="connsiteX4" fmla="*/ 1867989 w 4454434"/>
                    <a:gd name="connsiteY4" fmla="*/ 365760 h 1489165"/>
                    <a:gd name="connsiteX5" fmla="*/ 2481943 w 4454434"/>
                    <a:gd name="connsiteY5" fmla="*/ 679268 h 1489165"/>
                    <a:gd name="connsiteX6" fmla="*/ 2860766 w 4454434"/>
                    <a:gd name="connsiteY6" fmla="*/ 862148 h 1489165"/>
                    <a:gd name="connsiteX7" fmla="*/ 3474720 w 4454434"/>
                    <a:gd name="connsiteY7" fmla="*/ 1136468 h 1489165"/>
                    <a:gd name="connsiteX8" fmla="*/ 4454434 w 4454434"/>
                    <a:gd name="connsiteY8" fmla="*/ 1489165 h 1489165"/>
                    <a:gd name="connsiteX9" fmla="*/ 4454434 w 4454434"/>
                    <a:gd name="connsiteY9" fmla="*/ 1489165 h 1489165"/>
                    <a:gd name="connsiteX0" fmla="*/ 0 w 4454434"/>
                    <a:gd name="connsiteY0" fmla="*/ 0 h 1489165"/>
                    <a:gd name="connsiteX1" fmla="*/ 117566 w 4454434"/>
                    <a:gd name="connsiteY1" fmla="*/ 0 h 1489165"/>
                    <a:gd name="connsiteX2" fmla="*/ 431074 w 4454434"/>
                    <a:gd name="connsiteY2" fmla="*/ 0 h 1489165"/>
                    <a:gd name="connsiteX3" fmla="*/ 1149531 w 4454434"/>
                    <a:gd name="connsiteY3" fmla="*/ 156754 h 1489165"/>
                    <a:gd name="connsiteX4" fmla="*/ 1867989 w 4454434"/>
                    <a:gd name="connsiteY4" fmla="*/ 365760 h 1489165"/>
                    <a:gd name="connsiteX5" fmla="*/ 2481943 w 4454434"/>
                    <a:gd name="connsiteY5" fmla="*/ 679268 h 1489165"/>
                    <a:gd name="connsiteX6" fmla="*/ 2860766 w 4454434"/>
                    <a:gd name="connsiteY6" fmla="*/ 862148 h 1489165"/>
                    <a:gd name="connsiteX7" fmla="*/ 3474720 w 4454434"/>
                    <a:gd name="connsiteY7" fmla="*/ 1136468 h 1489165"/>
                    <a:gd name="connsiteX8" fmla="*/ 4454434 w 4454434"/>
                    <a:gd name="connsiteY8" fmla="*/ 1489165 h 1489165"/>
                    <a:gd name="connsiteX9" fmla="*/ 4454434 w 4454434"/>
                    <a:gd name="connsiteY9" fmla="*/ 1489165 h 1489165"/>
                    <a:gd name="connsiteX0" fmla="*/ 0 w 4454434"/>
                    <a:gd name="connsiteY0" fmla="*/ 0 h 1489165"/>
                    <a:gd name="connsiteX1" fmla="*/ 117566 w 4454434"/>
                    <a:gd name="connsiteY1" fmla="*/ 0 h 1489165"/>
                    <a:gd name="connsiteX2" fmla="*/ 431074 w 4454434"/>
                    <a:gd name="connsiteY2" fmla="*/ 0 h 1489165"/>
                    <a:gd name="connsiteX3" fmla="*/ 1149531 w 4454434"/>
                    <a:gd name="connsiteY3" fmla="*/ 156754 h 1489165"/>
                    <a:gd name="connsiteX4" fmla="*/ 1867989 w 4454434"/>
                    <a:gd name="connsiteY4" fmla="*/ 365760 h 1489165"/>
                    <a:gd name="connsiteX5" fmla="*/ 2481943 w 4454434"/>
                    <a:gd name="connsiteY5" fmla="*/ 679268 h 1489165"/>
                    <a:gd name="connsiteX6" fmla="*/ 2860766 w 4454434"/>
                    <a:gd name="connsiteY6" fmla="*/ 862148 h 1489165"/>
                    <a:gd name="connsiteX7" fmla="*/ 3474720 w 4454434"/>
                    <a:gd name="connsiteY7" fmla="*/ 1136468 h 1489165"/>
                    <a:gd name="connsiteX8" fmla="*/ 4454434 w 4454434"/>
                    <a:gd name="connsiteY8" fmla="*/ 1489165 h 1489165"/>
                    <a:gd name="connsiteX9" fmla="*/ 4454434 w 4454434"/>
                    <a:gd name="connsiteY9" fmla="*/ 1489165 h 1489165"/>
                    <a:gd name="connsiteX0" fmla="*/ 0 w 4454434"/>
                    <a:gd name="connsiteY0" fmla="*/ 0 h 1489165"/>
                    <a:gd name="connsiteX1" fmla="*/ 117566 w 4454434"/>
                    <a:gd name="connsiteY1" fmla="*/ 0 h 1489165"/>
                    <a:gd name="connsiteX2" fmla="*/ 431074 w 4454434"/>
                    <a:gd name="connsiteY2" fmla="*/ 0 h 1489165"/>
                    <a:gd name="connsiteX3" fmla="*/ 1254034 w 4454434"/>
                    <a:gd name="connsiteY3" fmla="*/ 156754 h 1489165"/>
                    <a:gd name="connsiteX4" fmla="*/ 1867989 w 4454434"/>
                    <a:gd name="connsiteY4" fmla="*/ 365760 h 1489165"/>
                    <a:gd name="connsiteX5" fmla="*/ 2481943 w 4454434"/>
                    <a:gd name="connsiteY5" fmla="*/ 679268 h 1489165"/>
                    <a:gd name="connsiteX6" fmla="*/ 2860766 w 4454434"/>
                    <a:gd name="connsiteY6" fmla="*/ 862148 h 1489165"/>
                    <a:gd name="connsiteX7" fmla="*/ 3474720 w 4454434"/>
                    <a:gd name="connsiteY7" fmla="*/ 1136468 h 1489165"/>
                    <a:gd name="connsiteX8" fmla="*/ 4454434 w 4454434"/>
                    <a:gd name="connsiteY8" fmla="*/ 1489165 h 1489165"/>
                    <a:gd name="connsiteX9" fmla="*/ 4454434 w 4454434"/>
                    <a:gd name="connsiteY9" fmla="*/ 1489165 h 1489165"/>
                    <a:gd name="connsiteX0" fmla="*/ 0 w 4454434"/>
                    <a:gd name="connsiteY0" fmla="*/ 0 h 1489165"/>
                    <a:gd name="connsiteX1" fmla="*/ 117566 w 4454434"/>
                    <a:gd name="connsiteY1" fmla="*/ 0 h 1489165"/>
                    <a:gd name="connsiteX2" fmla="*/ 431074 w 4454434"/>
                    <a:gd name="connsiteY2" fmla="*/ 0 h 1489165"/>
                    <a:gd name="connsiteX3" fmla="*/ 1319349 w 4454434"/>
                    <a:gd name="connsiteY3" fmla="*/ 156754 h 1489165"/>
                    <a:gd name="connsiteX4" fmla="*/ 1867989 w 4454434"/>
                    <a:gd name="connsiteY4" fmla="*/ 365760 h 1489165"/>
                    <a:gd name="connsiteX5" fmla="*/ 2481943 w 4454434"/>
                    <a:gd name="connsiteY5" fmla="*/ 679268 h 1489165"/>
                    <a:gd name="connsiteX6" fmla="*/ 2860766 w 4454434"/>
                    <a:gd name="connsiteY6" fmla="*/ 862148 h 1489165"/>
                    <a:gd name="connsiteX7" fmla="*/ 3474720 w 4454434"/>
                    <a:gd name="connsiteY7" fmla="*/ 1136468 h 1489165"/>
                    <a:gd name="connsiteX8" fmla="*/ 4454434 w 4454434"/>
                    <a:gd name="connsiteY8" fmla="*/ 1489165 h 1489165"/>
                    <a:gd name="connsiteX9" fmla="*/ 4454434 w 4454434"/>
                    <a:gd name="connsiteY9" fmla="*/ 1489165 h 1489165"/>
                    <a:gd name="connsiteX0" fmla="*/ 0 w 4454434"/>
                    <a:gd name="connsiteY0" fmla="*/ 0 h 1489165"/>
                    <a:gd name="connsiteX1" fmla="*/ 0 w 4454434"/>
                    <a:gd name="connsiteY1" fmla="*/ 0 h 1489165"/>
                    <a:gd name="connsiteX2" fmla="*/ 117566 w 4454434"/>
                    <a:gd name="connsiteY2" fmla="*/ 0 h 1489165"/>
                    <a:gd name="connsiteX3" fmla="*/ 431074 w 4454434"/>
                    <a:gd name="connsiteY3" fmla="*/ 0 h 1489165"/>
                    <a:gd name="connsiteX4" fmla="*/ 1319349 w 4454434"/>
                    <a:gd name="connsiteY4" fmla="*/ 156754 h 1489165"/>
                    <a:gd name="connsiteX5" fmla="*/ 1867989 w 4454434"/>
                    <a:gd name="connsiteY5" fmla="*/ 365760 h 1489165"/>
                    <a:gd name="connsiteX6" fmla="*/ 2481943 w 4454434"/>
                    <a:gd name="connsiteY6" fmla="*/ 679268 h 1489165"/>
                    <a:gd name="connsiteX7" fmla="*/ 2860766 w 4454434"/>
                    <a:gd name="connsiteY7" fmla="*/ 862148 h 1489165"/>
                    <a:gd name="connsiteX8" fmla="*/ 3474720 w 4454434"/>
                    <a:gd name="connsiteY8" fmla="*/ 1136468 h 1489165"/>
                    <a:gd name="connsiteX9" fmla="*/ 4454434 w 4454434"/>
                    <a:gd name="connsiteY9" fmla="*/ 1489165 h 1489165"/>
                    <a:gd name="connsiteX10" fmla="*/ 4454434 w 4454434"/>
                    <a:gd name="connsiteY10" fmla="*/ 1489165 h 1489165"/>
                    <a:gd name="connsiteX0" fmla="*/ 0 w 4454434"/>
                    <a:gd name="connsiteY0" fmla="*/ 0 h 1489165"/>
                    <a:gd name="connsiteX1" fmla="*/ 0 w 4454434"/>
                    <a:gd name="connsiteY1" fmla="*/ 0 h 1489165"/>
                    <a:gd name="connsiteX2" fmla="*/ 117566 w 4454434"/>
                    <a:gd name="connsiteY2" fmla="*/ 0 h 1489165"/>
                    <a:gd name="connsiteX3" fmla="*/ 431074 w 4454434"/>
                    <a:gd name="connsiteY3" fmla="*/ 0 h 1489165"/>
                    <a:gd name="connsiteX4" fmla="*/ 1319349 w 4454434"/>
                    <a:gd name="connsiteY4" fmla="*/ 156754 h 1489165"/>
                    <a:gd name="connsiteX5" fmla="*/ 1867989 w 4454434"/>
                    <a:gd name="connsiteY5" fmla="*/ 365760 h 1489165"/>
                    <a:gd name="connsiteX6" fmla="*/ 2481943 w 4454434"/>
                    <a:gd name="connsiteY6" fmla="*/ 679268 h 1489165"/>
                    <a:gd name="connsiteX7" fmla="*/ 2860766 w 4454434"/>
                    <a:gd name="connsiteY7" fmla="*/ 862148 h 1489165"/>
                    <a:gd name="connsiteX8" fmla="*/ 3474720 w 4454434"/>
                    <a:gd name="connsiteY8" fmla="*/ 1136468 h 1489165"/>
                    <a:gd name="connsiteX9" fmla="*/ 4454434 w 4454434"/>
                    <a:gd name="connsiteY9" fmla="*/ 1489165 h 1489165"/>
                    <a:gd name="connsiteX10" fmla="*/ 4454434 w 4454434"/>
                    <a:gd name="connsiteY10" fmla="*/ 1489165 h 1489165"/>
                    <a:gd name="connsiteX0" fmla="*/ 0 w 4454434"/>
                    <a:gd name="connsiteY0" fmla="*/ 0 h 1489165"/>
                    <a:gd name="connsiteX1" fmla="*/ 0 w 4454434"/>
                    <a:gd name="connsiteY1" fmla="*/ 0 h 1489165"/>
                    <a:gd name="connsiteX2" fmla="*/ 209006 w 4454434"/>
                    <a:gd name="connsiteY2" fmla="*/ 0 h 1489165"/>
                    <a:gd name="connsiteX3" fmla="*/ 431074 w 4454434"/>
                    <a:gd name="connsiteY3" fmla="*/ 0 h 1489165"/>
                    <a:gd name="connsiteX4" fmla="*/ 1319349 w 4454434"/>
                    <a:gd name="connsiteY4" fmla="*/ 156754 h 1489165"/>
                    <a:gd name="connsiteX5" fmla="*/ 1867989 w 4454434"/>
                    <a:gd name="connsiteY5" fmla="*/ 365760 h 1489165"/>
                    <a:gd name="connsiteX6" fmla="*/ 2481943 w 4454434"/>
                    <a:gd name="connsiteY6" fmla="*/ 679268 h 1489165"/>
                    <a:gd name="connsiteX7" fmla="*/ 2860766 w 4454434"/>
                    <a:gd name="connsiteY7" fmla="*/ 862148 h 1489165"/>
                    <a:gd name="connsiteX8" fmla="*/ 3474720 w 4454434"/>
                    <a:gd name="connsiteY8" fmla="*/ 1136468 h 1489165"/>
                    <a:gd name="connsiteX9" fmla="*/ 4454434 w 4454434"/>
                    <a:gd name="connsiteY9" fmla="*/ 1489165 h 1489165"/>
                    <a:gd name="connsiteX10" fmla="*/ 4454434 w 4454434"/>
                    <a:gd name="connsiteY10" fmla="*/ 1489165 h 1489165"/>
                    <a:gd name="connsiteX0" fmla="*/ 0 w 4454434"/>
                    <a:gd name="connsiteY0" fmla="*/ 26126 h 1515291"/>
                    <a:gd name="connsiteX1" fmla="*/ 0 w 4454434"/>
                    <a:gd name="connsiteY1" fmla="*/ 26126 h 1515291"/>
                    <a:gd name="connsiteX2" fmla="*/ 209006 w 4454434"/>
                    <a:gd name="connsiteY2" fmla="*/ 26126 h 1515291"/>
                    <a:gd name="connsiteX3" fmla="*/ 431074 w 4454434"/>
                    <a:gd name="connsiteY3" fmla="*/ 26126 h 1515291"/>
                    <a:gd name="connsiteX4" fmla="*/ 1319349 w 4454434"/>
                    <a:gd name="connsiteY4" fmla="*/ 182880 h 1515291"/>
                    <a:gd name="connsiteX5" fmla="*/ 1867989 w 4454434"/>
                    <a:gd name="connsiteY5" fmla="*/ 391886 h 1515291"/>
                    <a:gd name="connsiteX6" fmla="*/ 2481943 w 4454434"/>
                    <a:gd name="connsiteY6" fmla="*/ 705394 h 1515291"/>
                    <a:gd name="connsiteX7" fmla="*/ 2860766 w 4454434"/>
                    <a:gd name="connsiteY7" fmla="*/ 888274 h 1515291"/>
                    <a:gd name="connsiteX8" fmla="*/ 3474720 w 4454434"/>
                    <a:gd name="connsiteY8" fmla="*/ 1162594 h 1515291"/>
                    <a:gd name="connsiteX9" fmla="*/ 4454434 w 4454434"/>
                    <a:gd name="connsiteY9" fmla="*/ 1515291 h 1515291"/>
                    <a:gd name="connsiteX10" fmla="*/ 4454434 w 4454434"/>
                    <a:gd name="connsiteY10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209006 w 4454434"/>
                    <a:gd name="connsiteY2" fmla="*/ 26126 h 1515291"/>
                    <a:gd name="connsiteX3" fmla="*/ 431074 w 4454434"/>
                    <a:gd name="connsiteY3" fmla="*/ 26126 h 1515291"/>
                    <a:gd name="connsiteX4" fmla="*/ 1319349 w 4454434"/>
                    <a:gd name="connsiteY4" fmla="*/ 182880 h 1515291"/>
                    <a:gd name="connsiteX5" fmla="*/ 1867989 w 4454434"/>
                    <a:gd name="connsiteY5" fmla="*/ 391886 h 1515291"/>
                    <a:gd name="connsiteX6" fmla="*/ 2481943 w 4454434"/>
                    <a:gd name="connsiteY6" fmla="*/ 705394 h 1515291"/>
                    <a:gd name="connsiteX7" fmla="*/ 2860766 w 4454434"/>
                    <a:gd name="connsiteY7" fmla="*/ 888274 h 1515291"/>
                    <a:gd name="connsiteX8" fmla="*/ 3474720 w 4454434"/>
                    <a:gd name="connsiteY8" fmla="*/ 1162594 h 1515291"/>
                    <a:gd name="connsiteX9" fmla="*/ 4454434 w 4454434"/>
                    <a:gd name="connsiteY9" fmla="*/ 1515291 h 1515291"/>
                    <a:gd name="connsiteX10" fmla="*/ 4454434 w 4454434"/>
                    <a:gd name="connsiteY10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169818 w 4454434"/>
                    <a:gd name="connsiteY2" fmla="*/ 0 h 1515291"/>
                    <a:gd name="connsiteX3" fmla="*/ 431074 w 4454434"/>
                    <a:gd name="connsiteY3" fmla="*/ 26126 h 1515291"/>
                    <a:gd name="connsiteX4" fmla="*/ 1319349 w 4454434"/>
                    <a:gd name="connsiteY4" fmla="*/ 182880 h 1515291"/>
                    <a:gd name="connsiteX5" fmla="*/ 1867989 w 4454434"/>
                    <a:gd name="connsiteY5" fmla="*/ 391886 h 1515291"/>
                    <a:gd name="connsiteX6" fmla="*/ 2481943 w 4454434"/>
                    <a:gd name="connsiteY6" fmla="*/ 705394 h 1515291"/>
                    <a:gd name="connsiteX7" fmla="*/ 2860766 w 4454434"/>
                    <a:gd name="connsiteY7" fmla="*/ 888274 h 1515291"/>
                    <a:gd name="connsiteX8" fmla="*/ 3474720 w 4454434"/>
                    <a:gd name="connsiteY8" fmla="*/ 1162594 h 1515291"/>
                    <a:gd name="connsiteX9" fmla="*/ 4454434 w 4454434"/>
                    <a:gd name="connsiteY9" fmla="*/ 1515291 h 1515291"/>
                    <a:gd name="connsiteX10" fmla="*/ 4454434 w 4454434"/>
                    <a:gd name="connsiteY10" fmla="*/ 1515291 h 1515291"/>
                    <a:gd name="connsiteX0" fmla="*/ 0 w 4454434"/>
                    <a:gd name="connsiteY0" fmla="*/ 52252 h 1541417"/>
                    <a:gd name="connsiteX1" fmla="*/ 0 w 4454434"/>
                    <a:gd name="connsiteY1" fmla="*/ 26126 h 1541417"/>
                    <a:gd name="connsiteX2" fmla="*/ 169818 w 4454434"/>
                    <a:gd name="connsiteY2" fmla="*/ 26126 h 1541417"/>
                    <a:gd name="connsiteX3" fmla="*/ 195942 w 4454434"/>
                    <a:gd name="connsiteY3" fmla="*/ 26126 h 1541417"/>
                    <a:gd name="connsiteX4" fmla="*/ 1319349 w 4454434"/>
                    <a:gd name="connsiteY4" fmla="*/ 209006 h 1541417"/>
                    <a:gd name="connsiteX5" fmla="*/ 1867989 w 4454434"/>
                    <a:gd name="connsiteY5" fmla="*/ 418012 h 1541417"/>
                    <a:gd name="connsiteX6" fmla="*/ 2481943 w 4454434"/>
                    <a:gd name="connsiteY6" fmla="*/ 731520 h 1541417"/>
                    <a:gd name="connsiteX7" fmla="*/ 2860766 w 4454434"/>
                    <a:gd name="connsiteY7" fmla="*/ 914400 h 1541417"/>
                    <a:gd name="connsiteX8" fmla="*/ 3474720 w 4454434"/>
                    <a:gd name="connsiteY8" fmla="*/ 1188720 h 1541417"/>
                    <a:gd name="connsiteX9" fmla="*/ 4454434 w 4454434"/>
                    <a:gd name="connsiteY9" fmla="*/ 1541417 h 1541417"/>
                    <a:gd name="connsiteX10" fmla="*/ 4454434 w 4454434"/>
                    <a:gd name="connsiteY10" fmla="*/ 1541417 h 1541417"/>
                    <a:gd name="connsiteX0" fmla="*/ 0 w 4454434"/>
                    <a:gd name="connsiteY0" fmla="*/ 49570 h 1538735"/>
                    <a:gd name="connsiteX1" fmla="*/ 0 w 4454434"/>
                    <a:gd name="connsiteY1" fmla="*/ 23444 h 1538735"/>
                    <a:gd name="connsiteX2" fmla="*/ 169818 w 4454434"/>
                    <a:gd name="connsiteY2" fmla="*/ 23444 h 1538735"/>
                    <a:gd name="connsiteX3" fmla="*/ 195942 w 4454434"/>
                    <a:gd name="connsiteY3" fmla="*/ 23444 h 1538735"/>
                    <a:gd name="connsiteX4" fmla="*/ 1319349 w 4454434"/>
                    <a:gd name="connsiteY4" fmla="*/ 206324 h 1538735"/>
                    <a:gd name="connsiteX5" fmla="*/ 1867989 w 4454434"/>
                    <a:gd name="connsiteY5" fmla="*/ 415330 h 1538735"/>
                    <a:gd name="connsiteX6" fmla="*/ 2481943 w 4454434"/>
                    <a:gd name="connsiteY6" fmla="*/ 728838 h 1538735"/>
                    <a:gd name="connsiteX7" fmla="*/ 2860766 w 4454434"/>
                    <a:gd name="connsiteY7" fmla="*/ 911718 h 1538735"/>
                    <a:gd name="connsiteX8" fmla="*/ 3474720 w 4454434"/>
                    <a:gd name="connsiteY8" fmla="*/ 1186038 h 1538735"/>
                    <a:gd name="connsiteX9" fmla="*/ 4454434 w 4454434"/>
                    <a:gd name="connsiteY9" fmla="*/ 1538735 h 1538735"/>
                    <a:gd name="connsiteX10" fmla="*/ 4454434 w 4454434"/>
                    <a:gd name="connsiteY10" fmla="*/ 1538735 h 1538735"/>
                    <a:gd name="connsiteX0" fmla="*/ 0 w 4454434"/>
                    <a:gd name="connsiteY0" fmla="*/ 49570 h 1538735"/>
                    <a:gd name="connsiteX1" fmla="*/ 0 w 4454434"/>
                    <a:gd name="connsiteY1" fmla="*/ 23444 h 1538735"/>
                    <a:gd name="connsiteX2" fmla="*/ 169818 w 4454434"/>
                    <a:gd name="connsiteY2" fmla="*/ 23444 h 1538735"/>
                    <a:gd name="connsiteX3" fmla="*/ 195942 w 4454434"/>
                    <a:gd name="connsiteY3" fmla="*/ 23444 h 1538735"/>
                    <a:gd name="connsiteX4" fmla="*/ 1319349 w 4454434"/>
                    <a:gd name="connsiteY4" fmla="*/ 206324 h 1538735"/>
                    <a:gd name="connsiteX5" fmla="*/ 1867989 w 4454434"/>
                    <a:gd name="connsiteY5" fmla="*/ 415330 h 1538735"/>
                    <a:gd name="connsiteX6" fmla="*/ 2481943 w 4454434"/>
                    <a:gd name="connsiteY6" fmla="*/ 728838 h 1538735"/>
                    <a:gd name="connsiteX7" fmla="*/ 2860766 w 4454434"/>
                    <a:gd name="connsiteY7" fmla="*/ 911718 h 1538735"/>
                    <a:gd name="connsiteX8" fmla="*/ 3474720 w 4454434"/>
                    <a:gd name="connsiteY8" fmla="*/ 1186038 h 1538735"/>
                    <a:gd name="connsiteX9" fmla="*/ 4454434 w 4454434"/>
                    <a:gd name="connsiteY9" fmla="*/ 1538735 h 1538735"/>
                    <a:gd name="connsiteX10" fmla="*/ 4454434 w 4454434"/>
                    <a:gd name="connsiteY10" fmla="*/ 1538735 h 1538735"/>
                    <a:gd name="connsiteX0" fmla="*/ 0 w 4454434"/>
                    <a:gd name="connsiteY0" fmla="*/ 73014 h 1562179"/>
                    <a:gd name="connsiteX1" fmla="*/ 0 w 4454434"/>
                    <a:gd name="connsiteY1" fmla="*/ 46888 h 1562179"/>
                    <a:gd name="connsiteX2" fmla="*/ 169818 w 4454434"/>
                    <a:gd name="connsiteY2" fmla="*/ 46888 h 1562179"/>
                    <a:gd name="connsiteX3" fmla="*/ 313508 w 4454434"/>
                    <a:gd name="connsiteY3" fmla="*/ 23444 h 1562179"/>
                    <a:gd name="connsiteX4" fmla="*/ 1319349 w 4454434"/>
                    <a:gd name="connsiteY4" fmla="*/ 229768 h 1562179"/>
                    <a:gd name="connsiteX5" fmla="*/ 1867989 w 4454434"/>
                    <a:gd name="connsiteY5" fmla="*/ 438774 h 1562179"/>
                    <a:gd name="connsiteX6" fmla="*/ 2481943 w 4454434"/>
                    <a:gd name="connsiteY6" fmla="*/ 752282 h 1562179"/>
                    <a:gd name="connsiteX7" fmla="*/ 2860766 w 4454434"/>
                    <a:gd name="connsiteY7" fmla="*/ 935162 h 1562179"/>
                    <a:gd name="connsiteX8" fmla="*/ 3474720 w 4454434"/>
                    <a:gd name="connsiteY8" fmla="*/ 1209482 h 1562179"/>
                    <a:gd name="connsiteX9" fmla="*/ 4454434 w 4454434"/>
                    <a:gd name="connsiteY9" fmla="*/ 1562179 h 1562179"/>
                    <a:gd name="connsiteX10" fmla="*/ 4454434 w 4454434"/>
                    <a:gd name="connsiteY10" fmla="*/ 1562179 h 1562179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169818 w 4454434"/>
                    <a:gd name="connsiteY2" fmla="*/ 0 h 1515291"/>
                    <a:gd name="connsiteX3" fmla="*/ 522514 w 4454434"/>
                    <a:gd name="connsiteY3" fmla="*/ 114884 h 1515291"/>
                    <a:gd name="connsiteX4" fmla="*/ 1319349 w 4454434"/>
                    <a:gd name="connsiteY4" fmla="*/ 182880 h 1515291"/>
                    <a:gd name="connsiteX5" fmla="*/ 1867989 w 4454434"/>
                    <a:gd name="connsiteY5" fmla="*/ 391886 h 1515291"/>
                    <a:gd name="connsiteX6" fmla="*/ 2481943 w 4454434"/>
                    <a:gd name="connsiteY6" fmla="*/ 705394 h 1515291"/>
                    <a:gd name="connsiteX7" fmla="*/ 2860766 w 4454434"/>
                    <a:gd name="connsiteY7" fmla="*/ 888274 h 1515291"/>
                    <a:gd name="connsiteX8" fmla="*/ 3474720 w 4454434"/>
                    <a:gd name="connsiteY8" fmla="*/ 1162594 h 1515291"/>
                    <a:gd name="connsiteX9" fmla="*/ 4454434 w 4454434"/>
                    <a:gd name="connsiteY9" fmla="*/ 1515291 h 1515291"/>
                    <a:gd name="connsiteX10" fmla="*/ 4454434 w 4454434"/>
                    <a:gd name="connsiteY10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169818 w 4454434"/>
                    <a:gd name="connsiteY2" fmla="*/ 0 h 1515291"/>
                    <a:gd name="connsiteX3" fmla="*/ 1319349 w 4454434"/>
                    <a:gd name="connsiteY3" fmla="*/ 182880 h 1515291"/>
                    <a:gd name="connsiteX4" fmla="*/ 1867989 w 4454434"/>
                    <a:gd name="connsiteY4" fmla="*/ 391886 h 1515291"/>
                    <a:gd name="connsiteX5" fmla="*/ 2481943 w 4454434"/>
                    <a:gd name="connsiteY5" fmla="*/ 705394 h 1515291"/>
                    <a:gd name="connsiteX6" fmla="*/ 2860766 w 4454434"/>
                    <a:gd name="connsiteY6" fmla="*/ 888274 h 1515291"/>
                    <a:gd name="connsiteX7" fmla="*/ 3474720 w 4454434"/>
                    <a:gd name="connsiteY7" fmla="*/ 1162594 h 1515291"/>
                    <a:gd name="connsiteX8" fmla="*/ 4454434 w 4454434"/>
                    <a:gd name="connsiteY8" fmla="*/ 1515291 h 1515291"/>
                    <a:gd name="connsiteX9" fmla="*/ 4454434 w 4454434"/>
                    <a:gd name="connsiteY9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300447 w 4454434"/>
                    <a:gd name="connsiteY2" fmla="*/ 0 h 1515291"/>
                    <a:gd name="connsiteX3" fmla="*/ 1319349 w 4454434"/>
                    <a:gd name="connsiteY3" fmla="*/ 182880 h 1515291"/>
                    <a:gd name="connsiteX4" fmla="*/ 1867989 w 4454434"/>
                    <a:gd name="connsiteY4" fmla="*/ 391886 h 1515291"/>
                    <a:gd name="connsiteX5" fmla="*/ 2481943 w 4454434"/>
                    <a:gd name="connsiteY5" fmla="*/ 705394 h 1515291"/>
                    <a:gd name="connsiteX6" fmla="*/ 2860766 w 4454434"/>
                    <a:gd name="connsiteY6" fmla="*/ 888274 h 1515291"/>
                    <a:gd name="connsiteX7" fmla="*/ 3474720 w 4454434"/>
                    <a:gd name="connsiteY7" fmla="*/ 1162594 h 1515291"/>
                    <a:gd name="connsiteX8" fmla="*/ 4454434 w 4454434"/>
                    <a:gd name="connsiteY8" fmla="*/ 1515291 h 1515291"/>
                    <a:gd name="connsiteX9" fmla="*/ 4454434 w 4454434"/>
                    <a:gd name="connsiteY9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1319349 w 4454434"/>
                    <a:gd name="connsiteY2" fmla="*/ 182880 h 1515291"/>
                    <a:gd name="connsiteX3" fmla="*/ 1867989 w 4454434"/>
                    <a:gd name="connsiteY3" fmla="*/ 391886 h 1515291"/>
                    <a:gd name="connsiteX4" fmla="*/ 2481943 w 4454434"/>
                    <a:gd name="connsiteY4" fmla="*/ 705394 h 1515291"/>
                    <a:gd name="connsiteX5" fmla="*/ 2860766 w 4454434"/>
                    <a:gd name="connsiteY5" fmla="*/ 888274 h 1515291"/>
                    <a:gd name="connsiteX6" fmla="*/ 3474720 w 4454434"/>
                    <a:gd name="connsiteY6" fmla="*/ 1162594 h 1515291"/>
                    <a:gd name="connsiteX7" fmla="*/ 4454434 w 4454434"/>
                    <a:gd name="connsiteY7" fmla="*/ 1515291 h 1515291"/>
                    <a:gd name="connsiteX8" fmla="*/ 4454434 w 4454434"/>
                    <a:gd name="connsiteY8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1319349 w 4454434"/>
                    <a:gd name="connsiteY2" fmla="*/ 182880 h 1515291"/>
                    <a:gd name="connsiteX3" fmla="*/ 1867989 w 4454434"/>
                    <a:gd name="connsiteY3" fmla="*/ 391886 h 1515291"/>
                    <a:gd name="connsiteX4" fmla="*/ 2481943 w 4454434"/>
                    <a:gd name="connsiteY4" fmla="*/ 705394 h 1515291"/>
                    <a:gd name="connsiteX5" fmla="*/ 2860766 w 4454434"/>
                    <a:gd name="connsiteY5" fmla="*/ 888274 h 1515291"/>
                    <a:gd name="connsiteX6" fmla="*/ 3474720 w 4454434"/>
                    <a:gd name="connsiteY6" fmla="*/ 1162594 h 1515291"/>
                    <a:gd name="connsiteX7" fmla="*/ 4454434 w 4454434"/>
                    <a:gd name="connsiteY7" fmla="*/ 1515291 h 1515291"/>
                    <a:gd name="connsiteX8" fmla="*/ 4454434 w 4454434"/>
                    <a:gd name="connsiteY8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1319349 w 4454434"/>
                    <a:gd name="connsiteY2" fmla="*/ 182880 h 1515291"/>
                    <a:gd name="connsiteX3" fmla="*/ 1867989 w 4454434"/>
                    <a:gd name="connsiteY3" fmla="*/ 391886 h 1515291"/>
                    <a:gd name="connsiteX4" fmla="*/ 2481943 w 4454434"/>
                    <a:gd name="connsiteY4" fmla="*/ 705394 h 1515291"/>
                    <a:gd name="connsiteX5" fmla="*/ 2860766 w 4454434"/>
                    <a:gd name="connsiteY5" fmla="*/ 888274 h 1515291"/>
                    <a:gd name="connsiteX6" fmla="*/ 3474720 w 4454434"/>
                    <a:gd name="connsiteY6" fmla="*/ 1162594 h 1515291"/>
                    <a:gd name="connsiteX7" fmla="*/ 4454434 w 4454434"/>
                    <a:gd name="connsiteY7" fmla="*/ 1515291 h 1515291"/>
                    <a:gd name="connsiteX8" fmla="*/ 4454434 w 4454434"/>
                    <a:gd name="connsiteY8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1227909 w 4454434"/>
                    <a:gd name="connsiteY2" fmla="*/ 182880 h 1515291"/>
                    <a:gd name="connsiteX3" fmla="*/ 1867989 w 4454434"/>
                    <a:gd name="connsiteY3" fmla="*/ 391886 h 1515291"/>
                    <a:gd name="connsiteX4" fmla="*/ 2481943 w 4454434"/>
                    <a:gd name="connsiteY4" fmla="*/ 705394 h 1515291"/>
                    <a:gd name="connsiteX5" fmla="*/ 2860766 w 4454434"/>
                    <a:gd name="connsiteY5" fmla="*/ 888274 h 1515291"/>
                    <a:gd name="connsiteX6" fmla="*/ 3474720 w 4454434"/>
                    <a:gd name="connsiteY6" fmla="*/ 1162594 h 1515291"/>
                    <a:gd name="connsiteX7" fmla="*/ 4454434 w 4454434"/>
                    <a:gd name="connsiteY7" fmla="*/ 1515291 h 1515291"/>
                    <a:gd name="connsiteX8" fmla="*/ 4454434 w 4454434"/>
                    <a:gd name="connsiteY8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640080 w 4454434"/>
                    <a:gd name="connsiteY2" fmla="*/ 65314 h 1515291"/>
                    <a:gd name="connsiteX3" fmla="*/ 1227909 w 4454434"/>
                    <a:gd name="connsiteY3" fmla="*/ 182880 h 1515291"/>
                    <a:gd name="connsiteX4" fmla="*/ 1867989 w 4454434"/>
                    <a:gd name="connsiteY4" fmla="*/ 391886 h 1515291"/>
                    <a:gd name="connsiteX5" fmla="*/ 2481943 w 4454434"/>
                    <a:gd name="connsiteY5" fmla="*/ 705394 h 1515291"/>
                    <a:gd name="connsiteX6" fmla="*/ 2860766 w 4454434"/>
                    <a:gd name="connsiteY6" fmla="*/ 888274 h 1515291"/>
                    <a:gd name="connsiteX7" fmla="*/ 3474720 w 4454434"/>
                    <a:gd name="connsiteY7" fmla="*/ 1162594 h 1515291"/>
                    <a:gd name="connsiteX8" fmla="*/ 4454434 w 4454434"/>
                    <a:gd name="connsiteY8" fmla="*/ 1515291 h 1515291"/>
                    <a:gd name="connsiteX9" fmla="*/ 4454434 w 4454434"/>
                    <a:gd name="connsiteY9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640080 w 4454434"/>
                    <a:gd name="connsiteY2" fmla="*/ 65314 h 1515291"/>
                    <a:gd name="connsiteX3" fmla="*/ 1227909 w 4454434"/>
                    <a:gd name="connsiteY3" fmla="*/ 182880 h 1515291"/>
                    <a:gd name="connsiteX4" fmla="*/ 2116183 w 4454434"/>
                    <a:gd name="connsiteY4" fmla="*/ 509451 h 1515291"/>
                    <a:gd name="connsiteX5" fmla="*/ 2481943 w 4454434"/>
                    <a:gd name="connsiteY5" fmla="*/ 705394 h 1515291"/>
                    <a:gd name="connsiteX6" fmla="*/ 2860766 w 4454434"/>
                    <a:gd name="connsiteY6" fmla="*/ 888274 h 1515291"/>
                    <a:gd name="connsiteX7" fmla="*/ 3474720 w 4454434"/>
                    <a:gd name="connsiteY7" fmla="*/ 1162594 h 1515291"/>
                    <a:gd name="connsiteX8" fmla="*/ 4454434 w 4454434"/>
                    <a:gd name="connsiteY8" fmla="*/ 1515291 h 1515291"/>
                    <a:gd name="connsiteX9" fmla="*/ 4454434 w 4454434"/>
                    <a:gd name="connsiteY9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640080 w 4454434"/>
                    <a:gd name="connsiteY2" fmla="*/ 65314 h 1515291"/>
                    <a:gd name="connsiteX3" fmla="*/ 1227909 w 4454434"/>
                    <a:gd name="connsiteY3" fmla="*/ 182880 h 1515291"/>
                    <a:gd name="connsiteX4" fmla="*/ 1907177 w 4454434"/>
                    <a:gd name="connsiteY4" fmla="*/ 431074 h 1515291"/>
                    <a:gd name="connsiteX5" fmla="*/ 2481943 w 4454434"/>
                    <a:gd name="connsiteY5" fmla="*/ 705394 h 1515291"/>
                    <a:gd name="connsiteX6" fmla="*/ 2860766 w 4454434"/>
                    <a:gd name="connsiteY6" fmla="*/ 888274 h 1515291"/>
                    <a:gd name="connsiteX7" fmla="*/ 3474720 w 4454434"/>
                    <a:gd name="connsiteY7" fmla="*/ 1162594 h 1515291"/>
                    <a:gd name="connsiteX8" fmla="*/ 4454434 w 4454434"/>
                    <a:gd name="connsiteY8" fmla="*/ 1515291 h 1515291"/>
                    <a:gd name="connsiteX9" fmla="*/ 4454434 w 4454434"/>
                    <a:gd name="connsiteY9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640080 w 4454434"/>
                    <a:gd name="connsiteY2" fmla="*/ 65314 h 1515291"/>
                    <a:gd name="connsiteX3" fmla="*/ 1227909 w 4454434"/>
                    <a:gd name="connsiteY3" fmla="*/ 182880 h 1515291"/>
                    <a:gd name="connsiteX4" fmla="*/ 2207623 w 4454434"/>
                    <a:gd name="connsiteY4" fmla="*/ 522514 h 1515291"/>
                    <a:gd name="connsiteX5" fmla="*/ 2481943 w 4454434"/>
                    <a:gd name="connsiteY5" fmla="*/ 705394 h 1515291"/>
                    <a:gd name="connsiteX6" fmla="*/ 2860766 w 4454434"/>
                    <a:gd name="connsiteY6" fmla="*/ 888274 h 1515291"/>
                    <a:gd name="connsiteX7" fmla="*/ 3474720 w 4454434"/>
                    <a:gd name="connsiteY7" fmla="*/ 1162594 h 1515291"/>
                    <a:gd name="connsiteX8" fmla="*/ 4454434 w 4454434"/>
                    <a:gd name="connsiteY8" fmla="*/ 1515291 h 1515291"/>
                    <a:gd name="connsiteX9" fmla="*/ 4454434 w 4454434"/>
                    <a:gd name="connsiteY9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640080 w 4454434"/>
                    <a:gd name="connsiteY2" fmla="*/ 65314 h 1515291"/>
                    <a:gd name="connsiteX3" fmla="*/ 1227909 w 4454434"/>
                    <a:gd name="connsiteY3" fmla="*/ 182880 h 1515291"/>
                    <a:gd name="connsiteX4" fmla="*/ 2207623 w 4454434"/>
                    <a:gd name="connsiteY4" fmla="*/ 522514 h 1515291"/>
                    <a:gd name="connsiteX5" fmla="*/ 2873828 w 4454434"/>
                    <a:gd name="connsiteY5" fmla="*/ 809897 h 1515291"/>
                    <a:gd name="connsiteX6" fmla="*/ 2860766 w 4454434"/>
                    <a:gd name="connsiteY6" fmla="*/ 888274 h 1515291"/>
                    <a:gd name="connsiteX7" fmla="*/ 3474720 w 4454434"/>
                    <a:gd name="connsiteY7" fmla="*/ 1162594 h 1515291"/>
                    <a:gd name="connsiteX8" fmla="*/ 4454434 w 4454434"/>
                    <a:gd name="connsiteY8" fmla="*/ 1515291 h 1515291"/>
                    <a:gd name="connsiteX9" fmla="*/ 4454434 w 4454434"/>
                    <a:gd name="connsiteY9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640080 w 4454434"/>
                    <a:gd name="connsiteY2" fmla="*/ 65314 h 1515291"/>
                    <a:gd name="connsiteX3" fmla="*/ 1227909 w 4454434"/>
                    <a:gd name="connsiteY3" fmla="*/ 182880 h 1515291"/>
                    <a:gd name="connsiteX4" fmla="*/ 2207623 w 4454434"/>
                    <a:gd name="connsiteY4" fmla="*/ 522514 h 1515291"/>
                    <a:gd name="connsiteX5" fmla="*/ 2873828 w 4454434"/>
                    <a:gd name="connsiteY5" fmla="*/ 809897 h 1515291"/>
                    <a:gd name="connsiteX6" fmla="*/ 3370218 w 4454434"/>
                    <a:gd name="connsiteY6" fmla="*/ 992777 h 1515291"/>
                    <a:gd name="connsiteX7" fmla="*/ 3474720 w 4454434"/>
                    <a:gd name="connsiteY7" fmla="*/ 1162594 h 1515291"/>
                    <a:gd name="connsiteX8" fmla="*/ 4454434 w 4454434"/>
                    <a:gd name="connsiteY8" fmla="*/ 1515291 h 1515291"/>
                    <a:gd name="connsiteX9" fmla="*/ 4454434 w 4454434"/>
                    <a:gd name="connsiteY9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640080 w 4454434"/>
                    <a:gd name="connsiteY2" fmla="*/ 65314 h 1515291"/>
                    <a:gd name="connsiteX3" fmla="*/ 1227909 w 4454434"/>
                    <a:gd name="connsiteY3" fmla="*/ 182880 h 1515291"/>
                    <a:gd name="connsiteX4" fmla="*/ 2207623 w 4454434"/>
                    <a:gd name="connsiteY4" fmla="*/ 522514 h 1515291"/>
                    <a:gd name="connsiteX5" fmla="*/ 2873828 w 4454434"/>
                    <a:gd name="connsiteY5" fmla="*/ 809897 h 1515291"/>
                    <a:gd name="connsiteX6" fmla="*/ 3370218 w 4454434"/>
                    <a:gd name="connsiteY6" fmla="*/ 992777 h 1515291"/>
                    <a:gd name="connsiteX7" fmla="*/ 3762103 w 4454434"/>
                    <a:gd name="connsiteY7" fmla="*/ 1175657 h 1515291"/>
                    <a:gd name="connsiteX8" fmla="*/ 4454434 w 4454434"/>
                    <a:gd name="connsiteY8" fmla="*/ 1515291 h 1515291"/>
                    <a:gd name="connsiteX9" fmla="*/ 4454434 w 4454434"/>
                    <a:gd name="connsiteY9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640080 w 4454434"/>
                    <a:gd name="connsiteY2" fmla="*/ 65314 h 1515291"/>
                    <a:gd name="connsiteX3" fmla="*/ 1227909 w 4454434"/>
                    <a:gd name="connsiteY3" fmla="*/ 182880 h 1515291"/>
                    <a:gd name="connsiteX4" fmla="*/ 2207623 w 4454434"/>
                    <a:gd name="connsiteY4" fmla="*/ 522514 h 1515291"/>
                    <a:gd name="connsiteX5" fmla="*/ 2899953 w 4454434"/>
                    <a:gd name="connsiteY5" fmla="*/ 770708 h 1515291"/>
                    <a:gd name="connsiteX6" fmla="*/ 3370218 w 4454434"/>
                    <a:gd name="connsiteY6" fmla="*/ 992777 h 1515291"/>
                    <a:gd name="connsiteX7" fmla="*/ 3762103 w 4454434"/>
                    <a:gd name="connsiteY7" fmla="*/ 1175657 h 1515291"/>
                    <a:gd name="connsiteX8" fmla="*/ 4454434 w 4454434"/>
                    <a:gd name="connsiteY8" fmla="*/ 1515291 h 1515291"/>
                    <a:gd name="connsiteX9" fmla="*/ 4454434 w 4454434"/>
                    <a:gd name="connsiteY9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640080 w 4454434"/>
                    <a:gd name="connsiteY2" fmla="*/ 65314 h 1515291"/>
                    <a:gd name="connsiteX3" fmla="*/ 1227909 w 4454434"/>
                    <a:gd name="connsiteY3" fmla="*/ 182880 h 1515291"/>
                    <a:gd name="connsiteX4" fmla="*/ 2207623 w 4454434"/>
                    <a:gd name="connsiteY4" fmla="*/ 483325 h 1515291"/>
                    <a:gd name="connsiteX5" fmla="*/ 2899953 w 4454434"/>
                    <a:gd name="connsiteY5" fmla="*/ 770708 h 1515291"/>
                    <a:gd name="connsiteX6" fmla="*/ 3370218 w 4454434"/>
                    <a:gd name="connsiteY6" fmla="*/ 992777 h 1515291"/>
                    <a:gd name="connsiteX7" fmla="*/ 3762103 w 4454434"/>
                    <a:gd name="connsiteY7" fmla="*/ 1175657 h 1515291"/>
                    <a:gd name="connsiteX8" fmla="*/ 4454434 w 4454434"/>
                    <a:gd name="connsiteY8" fmla="*/ 1515291 h 1515291"/>
                    <a:gd name="connsiteX9" fmla="*/ 4454434 w 4454434"/>
                    <a:gd name="connsiteY9" fmla="*/ 1515291 h 1515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454434" h="1515291">
                      <a:moveTo>
                        <a:pt x="0" y="26126"/>
                      </a:moveTo>
                      <a:lnTo>
                        <a:pt x="0" y="0"/>
                      </a:lnTo>
                      <a:cubicBezTo>
                        <a:pt x="106680" y="6531"/>
                        <a:pt x="435429" y="34834"/>
                        <a:pt x="640080" y="65314"/>
                      </a:cubicBezTo>
                      <a:cubicBezTo>
                        <a:pt x="844731" y="95794"/>
                        <a:pt x="1023258" y="128451"/>
                        <a:pt x="1227909" y="182880"/>
                      </a:cubicBezTo>
                      <a:cubicBezTo>
                        <a:pt x="1489166" y="248194"/>
                        <a:pt x="1928949" y="385354"/>
                        <a:pt x="2207623" y="483325"/>
                      </a:cubicBezTo>
                      <a:cubicBezTo>
                        <a:pt x="2486297" y="581296"/>
                        <a:pt x="2706187" y="685799"/>
                        <a:pt x="2899953" y="770708"/>
                      </a:cubicBezTo>
                      <a:cubicBezTo>
                        <a:pt x="3093719" y="855617"/>
                        <a:pt x="3226526" y="925286"/>
                        <a:pt x="3370218" y="992777"/>
                      </a:cubicBezTo>
                      <a:cubicBezTo>
                        <a:pt x="3513910" y="1060268"/>
                        <a:pt x="3581400" y="1088571"/>
                        <a:pt x="3762103" y="1175657"/>
                      </a:cubicBezTo>
                      <a:lnTo>
                        <a:pt x="4454434" y="1515291"/>
                      </a:lnTo>
                      <a:lnTo>
                        <a:pt x="4454434" y="1515291"/>
                      </a:lnTo>
                    </a:path>
                  </a:pathLst>
                </a:custGeom>
                <a:ln w="38100">
                  <a:solidFill>
                    <a:srgbClr val="FF0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cxnSp>
              <p:nvCxnSpPr>
                <p:cNvPr id="34" name="Łącznik prosty 33"/>
                <p:cNvCxnSpPr/>
                <p:nvPr/>
              </p:nvCxnSpPr>
              <p:spPr>
                <a:xfrm flipV="1">
                  <a:off x="1066795" y="1144932"/>
                  <a:ext cx="3583597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pole tekstowe 35"/>
                <p:cNvSpPr txBox="1"/>
                <p:nvPr/>
              </p:nvSpPr>
              <p:spPr>
                <a:xfrm>
                  <a:off x="6390458" y="3254826"/>
                  <a:ext cx="637634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200" i="1" dirty="0" smtClean="0">
                      <a:solidFill>
                        <a:srgbClr val="FF0000"/>
                      </a:solidFill>
                    </a:rPr>
                    <a:t>L</a:t>
                  </a:r>
                  <a:r>
                    <a:rPr lang="pl-PL" sz="2200" baseline="-25000" dirty="0" smtClean="0">
                      <a:solidFill>
                        <a:srgbClr val="FF0000"/>
                      </a:solidFill>
                    </a:rPr>
                    <a:t>10</a:t>
                  </a:r>
                  <a:endParaRPr lang="pl-PL" sz="2200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37" name="Łącznik prosty ze strzałką 36"/>
                <p:cNvCxnSpPr/>
                <p:nvPr/>
              </p:nvCxnSpPr>
              <p:spPr>
                <a:xfrm>
                  <a:off x="2582759" y="1136438"/>
                  <a:ext cx="457200" cy="0"/>
                </a:xfrm>
                <a:prstGeom prst="straightConnector1">
                  <a:avLst/>
                </a:prstGeom>
                <a:ln w="28575">
                  <a:solidFill>
                    <a:srgbClr val="00B05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Łącznik prosty ze strzałką 41"/>
                <p:cNvCxnSpPr/>
                <p:nvPr/>
              </p:nvCxnSpPr>
              <p:spPr>
                <a:xfrm rot="5400000">
                  <a:off x="4413298" y="1896296"/>
                  <a:ext cx="457200" cy="0"/>
                </a:xfrm>
                <a:prstGeom prst="straightConnector1">
                  <a:avLst/>
                </a:prstGeom>
                <a:ln w="28575">
                  <a:solidFill>
                    <a:srgbClr val="00B05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Elipsa 17"/>
              <p:cNvSpPr/>
              <p:nvPr/>
            </p:nvSpPr>
            <p:spPr>
              <a:xfrm>
                <a:off x="4353461" y="4196452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" name="pole tekstowe 18"/>
              <p:cNvSpPr txBox="1"/>
              <p:nvPr/>
            </p:nvSpPr>
            <p:spPr>
              <a:xfrm>
                <a:off x="4614180" y="4280269"/>
                <a:ext cx="120368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i="1" dirty="0" smtClean="0"/>
                  <a:t>L</a:t>
                </a:r>
                <a:r>
                  <a:rPr lang="pl-PL" sz="2200" dirty="0" smtClean="0"/>
                  <a:t>(</a:t>
                </a:r>
                <a:r>
                  <a:rPr lang="pl-PL" sz="2200" i="1" dirty="0" err="1" smtClean="0"/>
                  <a:t>R</a:t>
                </a:r>
                <a:r>
                  <a:rPr lang="pl-PL" sz="2200" baseline="-25000" dirty="0" err="1" smtClean="0"/>
                  <a:t>wym</a:t>
                </a:r>
                <a:r>
                  <a:rPr lang="pl-PL" sz="2200" dirty="0" smtClean="0"/>
                  <a:t>)</a:t>
                </a:r>
                <a:endParaRPr lang="pl-PL" sz="2200" dirty="0"/>
              </a:p>
            </p:txBody>
          </p:sp>
          <p:sp>
            <p:nvSpPr>
              <p:cNvPr id="43" name="Elipsa 42"/>
              <p:cNvSpPr/>
              <p:nvPr/>
            </p:nvSpPr>
            <p:spPr>
              <a:xfrm>
                <a:off x="6677561" y="4196452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4" name="Elipsa 43"/>
              <p:cNvSpPr/>
              <p:nvPr/>
            </p:nvSpPr>
            <p:spPr>
              <a:xfrm>
                <a:off x="4743033" y="2071424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5" name="pole tekstowe 44"/>
              <p:cNvSpPr txBox="1"/>
              <p:nvPr/>
            </p:nvSpPr>
            <p:spPr>
              <a:xfrm>
                <a:off x="3798410" y="4251694"/>
                <a:ext cx="75547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i="1" dirty="0" err="1" smtClean="0"/>
                  <a:t>L</a:t>
                </a:r>
                <a:r>
                  <a:rPr lang="pl-PL" sz="2200" baseline="-25000" dirty="0" err="1" smtClean="0"/>
                  <a:t>wym</a:t>
                </a:r>
                <a:endParaRPr lang="pl-PL" sz="2200" dirty="0"/>
              </a:p>
            </p:txBody>
          </p:sp>
          <p:sp>
            <p:nvSpPr>
              <p:cNvPr id="48" name="pole tekstowe 47"/>
              <p:cNvSpPr txBox="1"/>
              <p:nvPr/>
            </p:nvSpPr>
            <p:spPr>
              <a:xfrm>
                <a:off x="553861" y="1844987"/>
                <a:ext cx="83044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i="1" dirty="0" err="1" smtClean="0"/>
                  <a:t>R</a:t>
                </a:r>
                <a:r>
                  <a:rPr lang="pl-PL" sz="2200" baseline="-25000" dirty="0" err="1" smtClean="0"/>
                  <a:t>wym</a:t>
                </a:r>
                <a:endParaRPr lang="pl-PL" sz="2200" dirty="0"/>
              </a:p>
            </p:txBody>
          </p:sp>
        </p:grpSp>
        <p:cxnSp>
          <p:nvCxnSpPr>
            <p:cNvPr id="47" name="Łącznik prosty 46"/>
            <p:cNvCxnSpPr/>
            <p:nvPr/>
          </p:nvCxnSpPr>
          <p:spPr>
            <a:xfrm flipH="1">
              <a:off x="4067175" y="4261219"/>
              <a:ext cx="259262" cy="9579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62</a:t>
            </a:fld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611559" y="136589"/>
            <a:ext cx="82075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800" dirty="0" smtClean="0"/>
              <a:t>2) </a:t>
            </a:r>
            <a:r>
              <a:rPr lang="pl-PL" sz="1800" dirty="0" smtClean="0">
                <a:solidFill>
                  <a:srgbClr val="6600CC"/>
                </a:solidFill>
              </a:rPr>
              <a:t>DETERMINISTYCZNY  OPIS  TRWAŁOŚCI  ŁOŻYSKA  TOCZNEGO</a:t>
            </a:r>
          </a:p>
          <a:p>
            <a:r>
              <a:rPr lang="pl-PL" sz="1800" dirty="0" smtClean="0">
                <a:solidFill>
                  <a:srgbClr val="6600CC"/>
                </a:solidFill>
              </a:rPr>
              <a:t>     UWZGLĘDNIAJĄCY  JEJ ROZRZUT  LOSOWY  </a:t>
            </a:r>
            <a:r>
              <a:rPr lang="pl-PL" sz="1800" dirty="0" smtClean="0"/>
              <a:t> 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(wg SKF, FAG) </a:t>
            </a:r>
            <a:endParaRPr lang="pl-PL" sz="1800" dirty="0"/>
          </a:p>
        </p:txBody>
      </p:sp>
      <p:grpSp>
        <p:nvGrpSpPr>
          <p:cNvPr id="2" name="Grupa 48"/>
          <p:cNvGrpSpPr/>
          <p:nvPr/>
        </p:nvGrpSpPr>
        <p:grpSpPr>
          <a:xfrm>
            <a:off x="553861" y="839777"/>
            <a:ext cx="8203604" cy="3606675"/>
            <a:chOff x="553861" y="1104481"/>
            <a:chExt cx="8203604" cy="3606675"/>
          </a:xfrm>
        </p:grpSpPr>
        <p:sp>
          <p:nvSpPr>
            <p:cNvPr id="199683" name="Text Box 3"/>
            <p:cNvSpPr txBox="1">
              <a:spLocks noChangeArrowheads="1"/>
            </p:cNvSpPr>
            <p:nvPr/>
          </p:nvSpPr>
          <p:spPr bwMode="auto">
            <a:xfrm>
              <a:off x="5394895" y="1628800"/>
              <a:ext cx="3362570" cy="630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rPr>
                <a:t>Jeśli  </a:t>
              </a:r>
              <a:r>
                <a:rPr kumimoji="0" lang="pl-PL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rPr>
                <a:t>R</a:t>
              </a:r>
              <a:r>
                <a:rPr kumimoji="0" lang="pl-PL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rPr>
                <a:t>(</a:t>
              </a:r>
              <a:r>
                <a:rPr kumimoji="0" lang="pl-PL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rPr>
                <a:t>L</a:t>
              </a:r>
              <a:r>
                <a:rPr kumimoji="0" lang="pl-PL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rPr>
                <a:t>)</a:t>
              </a:r>
              <a:r>
                <a:rPr kumimoji="0" lang="pl-PL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rPr>
                <a:t>,</a:t>
              </a:r>
              <a:r>
                <a:rPr kumimoji="0" lang="pl-PL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rPr>
                <a:t>to             </a:t>
              </a:r>
              <a:r>
                <a:rPr kumimoji="0" lang="pl-PL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rPr>
                <a:t>L</a:t>
              </a:r>
              <a:r>
                <a:rPr kumimoji="0" lang="pl-PL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rPr>
                <a:t>(</a:t>
              </a:r>
              <a:r>
                <a:rPr kumimoji="0" lang="pl-PL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rPr>
                <a:t>R</a:t>
              </a:r>
              <a:r>
                <a:rPr kumimoji="0" lang="pl-PL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rPr>
                <a:t>)</a:t>
              </a:r>
            </a:p>
          </p:txBody>
        </p:sp>
        <p:sp>
          <p:nvSpPr>
            <p:cNvPr id="9" name="Strzałka w prawo 8"/>
            <p:cNvSpPr/>
            <p:nvPr/>
          </p:nvSpPr>
          <p:spPr>
            <a:xfrm>
              <a:off x="7182290" y="1763815"/>
              <a:ext cx="675075" cy="242316"/>
            </a:xfrm>
            <a:prstGeom prst="rightArrow">
              <a:avLst/>
            </a:prstGeom>
            <a:solidFill>
              <a:schemeClr val="bg1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3" name="Grupa 15"/>
            <p:cNvGrpSpPr/>
            <p:nvPr/>
          </p:nvGrpSpPr>
          <p:grpSpPr>
            <a:xfrm>
              <a:off x="553861" y="1104481"/>
              <a:ext cx="7993331" cy="3606675"/>
              <a:chOff x="553861" y="1104481"/>
              <a:chExt cx="7993331" cy="3606675"/>
            </a:xfrm>
          </p:grpSpPr>
          <p:grpSp>
            <p:nvGrpSpPr>
              <p:cNvPr id="4" name="Grupa 7"/>
              <p:cNvGrpSpPr/>
              <p:nvPr/>
            </p:nvGrpSpPr>
            <p:grpSpPr>
              <a:xfrm>
                <a:off x="808931" y="1104481"/>
                <a:ext cx="7738261" cy="3532653"/>
                <a:chOff x="691364" y="163945"/>
                <a:chExt cx="7738261" cy="3532653"/>
              </a:xfrm>
            </p:grpSpPr>
            <p:cxnSp>
              <p:nvCxnSpPr>
                <p:cNvPr id="21" name="Łącznik prosty ze strzałką 20"/>
                <p:cNvCxnSpPr/>
                <p:nvPr/>
              </p:nvCxnSpPr>
              <p:spPr>
                <a:xfrm flipV="1">
                  <a:off x="1371600" y="404949"/>
                  <a:ext cx="0" cy="3004457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Łącznik prosty ze strzałką 21"/>
                <p:cNvCxnSpPr/>
                <p:nvPr/>
              </p:nvCxnSpPr>
              <p:spPr>
                <a:xfrm>
                  <a:off x="1280159" y="3278776"/>
                  <a:ext cx="6492241" cy="0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pole tekstowe 23"/>
                <p:cNvSpPr txBox="1"/>
                <p:nvPr/>
              </p:nvSpPr>
              <p:spPr>
                <a:xfrm>
                  <a:off x="704432" y="163945"/>
                  <a:ext cx="85725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200" i="1" dirty="0" smtClean="0"/>
                    <a:t>R</a:t>
                  </a:r>
                  <a:r>
                    <a:rPr lang="pl-PL" sz="2200" dirty="0" smtClean="0"/>
                    <a:t>(</a:t>
                  </a:r>
                  <a:r>
                    <a:rPr lang="pl-PL" sz="2200" i="1" dirty="0" smtClean="0"/>
                    <a:t>L</a:t>
                  </a:r>
                  <a:r>
                    <a:rPr lang="pl-PL" sz="2200" dirty="0" smtClean="0"/>
                    <a:t>)</a:t>
                  </a:r>
                  <a:endParaRPr lang="pl-PL" sz="2200" dirty="0"/>
                </a:p>
              </p:txBody>
            </p:sp>
            <p:sp>
              <p:nvSpPr>
                <p:cNvPr id="25" name="pole tekstowe 24"/>
                <p:cNvSpPr txBox="1"/>
                <p:nvPr/>
              </p:nvSpPr>
              <p:spPr>
                <a:xfrm>
                  <a:off x="726202" y="499227"/>
                  <a:ext cx="736839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200" dirty="0" smtClean="0"/>
                    <a:t>1,00</a:t>
                  </a:r>
                  <a:endParaRPr lang="pl-PL" sz="2200" dirty="0"/>
                </a:p>
              </p:txBody>
            </p:sp>
            <p:sp>
              <p:nvSpPr>
                <p:cNvPr id="26" name="pole tekstowe 25"/>
                <p:cNvSpPr txBox="1"/>
                <p:nvPr/>
              </p:nvSpPr>
              <p:spPr>
                <a:xfrm>
                  <a:off x="695720" y="1461533"/>
                  <a:ext cx="736839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200" dirty="0" smtClean="0"/>
                    <a:t>0,90</a:t>
                  </a:r>
                  <a:endParaRPr lang="pl-PL" sz="2200" dirty="0"/>
                </a:p>
              </p:txBody>
            </p:sp>
            <p:sp>
              <p:nvSpPr>
                <p:cNvPr id="27" name="pole tekstowe 26"/>
                <p:cNvSpPr txBox="1"/>
                <p:nvPr/>
              </p:nvSpPr>
              <p:spPr>
                <a:xfrm>
                  <a:off x="691364" y="2397713"/>
                  <a:ext cx="736839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200" dirty="0" smtClean="0"/>
                    <a:t>0,80</a:t>
                  </a:r>
                  <a:endParaRPr lang="pl-PL" sz="2200" dirty="0"/>
                </a:p>
              </p:txBody>
            </p:sp>
            <p:cxnSp>
              <p:nvCxnSpPr>
                <p:cNvPr id="28" name="Łącznik prosty 27"/>
                <p:cNvCxnSpPr/>
                <p:nvPr/>
              </p:nvCxnSpPr>
              <p:spPr>
                <a:xfrm>
                  <a:off x="1314992" y="1667696"/>
                  <a:ext cx="12912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Łącznik prosty 28"/>
                <p:cNvCxnSpPr/>
                <p:nvPr/>
              </p:nvCxnSpPr>
              <p:spPr>
                <a:xfrm>
                  <a:off x="1310636" y="2630002"/>
                  <a:ext cx="12912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Łącznik prosty 29"/>
                <p:cNvCxnSpPr/>
                <p:nvPr/>
              </p:nvCxnSpPr>
              <p:spPr>
                <a:xfrm>
                  <a:off x="4650392" y="1170099"/>
                  <a:ext cx="0" cy="226543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pole tekstowe 31"/>
                <p:cNvSpPr txBox="1"/>
                <p:nvPr/>
              </p:nvSpPr>
              <p:spPr>
                <a:xfrm>
                  <a:off x="7486661" y="3265711"/>
                  <a:ext cx="596797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200" i="1" dirty="0" smtClean="0"/>
                    <a:t>L</a:t>
                  </a:r>
                  <a:r>
                    <a:rPr lang="pl-PL" sz="2200" dirty="0" smtClean="0"/>
                    <a:t> </a:t>
                  </a:r>
                  <a:endParaRPr lang="pl-PL" sz="2200" dirty="0"/>
                </a:p>
              </p:txBody>
            </p:sp>
            <p:sp>
              <p:nvSpPr>
                <p:cNvPr id="33" name="Dowolny kształt 32"/>
                <p:cNvSpPr/>
                <p:nvPr/>
              </p:nvSpPr>
              <p:spPr>
                <a:xfrm>
                  <a:off x="1380307" y="714102"/>
                  <a:ext cx="7049318" cy="1515291"/>
                </a:xfrm>
                <a:custGeom>
                  <a:avLst/>
                  <a:gdLst>
                    <a:gd name="connsiteX0" fmla="*/ 0 w 4454434"/>
                    <a:gd name="connsiteY0" fmla="*/ 6531 h 1495696"/>
                    <a:gd name="connsiteX1" fmla="*/ 117566 w 4454434"/>
                    <a:gd name="connsiteY1" fmla="*/ 6531 h 1495696"/>
                    <a:gd name="connsiteX2" fmla="*/ 431074 w 4454434"/>
                    <a:gd name="connsiteY2" fmla="*/ 6531 h 1495696"/>
                    <a:gd name="connsiteX3" fmla="*/ 783771 w 4454434"/>
                    <a:gd name="connsiteY3" fmla="*/ 45719 h 1495696"/>
                    <a:gd name="connsiteX4" fmla="*/ 1254034 w 4454434"/>
                    <a:gd name="connsiteY4" fmla="*/ 150222 h 1495696"/>
                    <a:gd name="connsiteX5" fmla="*/ 1867989 w 4454434"/>
                    <a:gd name="connsiteY5" fmla="*/ 372291 h 1495696"/>
                    <a:gd name="connsiteX6" fmla="*/ 2481943 w 4454434"/>
                    <a:gd name="connsiteY6" fmla="*/ 685799 h 1495696"/>
                    <a:gd name="connsiteX7" fmla="*/ 2860766 w 4454434"/>
                    <a:gd name="connsiteY7" fmla="*/ 868679 h 1495696"/>
                    <a:gd name="connsiteX8" fmla="*/ 3474720 w 4454434"/>
                    <a:gd name="connsiteY8" fmla="*/ 1142999 h 1495696"/>
                    <a:gd name="connsiteX9" fmla="*/ 4454434 w 4454434"/>
                    <a:gd name="connsiteY9" fmla="*/ 1495696 h 1495696"/>
                    <a:gd name="connsiteX10" fmla="*/ 4454434 w 4454434"/>
                    <a:gd name="connsiteY10" fmla="*/ 1495696 h 1495696"/>
                    <a:gd name="connsiteX0" fmla="*/ 0 w 4454434"/>
                    <a:gd name="connsiteY0" fmla="*/ 30479 h 1519644"/>
                    <a:gd name="connsiteX1" fmla="*/ 117566 w 4454434"/>
                    <a:gd name="connsiteY1" fmla="*/ 30479 h 1519644"/>
                    <a:gd name="connsiteX2" fmla="*/ 431074 w 4454434"/>
                    <a:gd name="connsiteY2" fmla="*/ 30479 h 1519644"/>
                    <a:gd name="connsiteX3" fmla="*/ 770708 w 4454434"/>
                    <a:gd name="connsiteY3" fmla="*/ 23948 h 1519644"/>
                    <a:gd name="connsiteX4" fmla="*/ 1254034 w 4454434"/>
                    <a:gd name="connsiteY4" fmla="*/ 174170 h 1519644"/>
                    <a:gd name="connsiteX5" fmla="*/ 1867989 w 4454434"/>
                    <a:gd name="connsiteY5" fmla="*/ 396239 h 1519644"/>
                    <a:gd name="connsiteX6" fmla="*/ 2481943 w 4454434"/>
                    <a:gd name="connsiteY6" fmla="*/ 709747 h 1519644"/>
                    <a:gd name="connsiteX7" fmla="*/ 2860766 w 4454434"/>
                    <a:gd name="connsiteY7" fmla="*/ 892627 h 1519644"/>
                    <a:gd name="connsiteX8" fmla="*/ 3474720 w 4454434"/>
                    <a:gd name="connsiteY8" fmla="*/ 1166947 h 1519644"/>
                    <a:gd name="connsiteX9" fmla="*/ 4454434 w 4454434"/>
                    <a:gd name="connsiteY9" fmla="*/ 1519644 h 1519644"/>
                    <a:gd name="connsiteX10" fmla="*/ 4454434 w 4454434"/>
                    <a:gd name="connsiteY10" fmla="*/ 1519644 h 1519644"/>
                    <a:gd name="connsiteX0" fmla="*/ 0 w 4454434"/>
                    <a:gd name="connsiteY0" fmla="*/ 54427 h 1543592"/>
                    <a:gd name="connsiteX1" fmla="*/ 117566 w 4454434"/>
                    <a:gd name="connsiteY1" fmla="*/ 54427 h 1543592"/>
                    <a:gd name="connsiteX2" fmla="*/ 431074 w 4454434"/>
                    <a:gd name="connsiteY2" fmla="*/ 54427 h 1543592"/>
                    <a:gd name="connsiteX3" fmla="*/ 770708 w 4454434"/>
                    <a:gd name="connsiteY3" fmla="*/ 23948 h 1543592"/>
                    <a:gd name="connsiteX4" fmla="*/ 1254034 w 4454434"/>
                    <a:gd name="connsiteY4" fmla="*/ 198118 h 1543592"/>
                    <a:gd name="connsiteX5" fmla="*/ 1867989 w 4454434"/>
                    <a:gd name="connsiteY5" fmla="*/ 420187 h 1543592"/>
                    <a:gd name="connsiteX6" fmla="*/ 2481943 w 4454434"/>
                    <a:gd name="connsiteY6" fmla="*/ 733695 h 1543592"/>
                    <a:gd name="connsiteX7" fmla="*/ 2860766 w 4454434"/>
                    <a:gd name="connsiteY7" fmla="*/ 916575 h 1543592"/>
                    <a:gd name="connsiteX8" fmla="*/ 3474720 w 4454434"/>
                    <a:gd name="connsiteY8" fmla="*/ 1190895 h 1543592"/>
                    <a:gd name="connsiteX9" fmla="*/ 4454434 w 4454434"/>
                    <a:gd name="connsiteY9" fmla="*/ 1543592 h 1543592"/>
                    <a:gd name="connsiteX10" fmla="*/ 4454434 w 4454434"/>
                    <a:gd name="connsiteY10" fmla="*/ 1543592 h 1543592"/>
                    <a:gd name="connsiteX0" fmla="*/ 0 w 4454434"/>
                    <a:gd name="connsiteY0" fmla="*/ 0 h 1489165"/>
                    <a:gd name="connsiteX1" fmla="*/ 117566 w 4454434"/>
                    <a:gd name="connsiteY1" fmla="*/ 0 h 1489165"/>
                    <a:gd name="connsiteX2" fmla="*/ 431074 w 4454434"/>
                    <a:gd name="connsiteY2" fmla="*/ 0 h 1489165"/>
                    <a:gd name="connsiteX3" fmla="*/ 1254034 w 4454434"/>
                    <a:gd name="connsiteY3" fmla="*/ 143691 h 1489165"/>
                    <a:gd name="connsiteX4" fmla="*/ 1867989 w 4454434"/>
                    <a:gd name="connsiteY4" fmla="*/ 365760 h 1489165"/>
                    <a:gd name="connsiteX5" fmla="*/ 2481943 w 4454434"/>
                    <a:gd name="connsiteY5" fmla="*/ 679268 h 1489165"/>
                    <a:gd name="connsiteX6" fmla="*/ 2860766 w 4454434"/>
                    <a:gd name="connsiteY6" fmla="*/ 862148 h 1489165"/>
                    <a:gd name="connsiteX7" fmla="*/ 3474720 w 4454434"/>
                    <a:gd name="connsiteY7" fmla="*/ 1136468 h 1489165"/>
                    <a:gd name="connsiteX8" fmla="*/ 4454434 w 4454434"/>
                    <a:gd name="connsiteY8" fmla="*/ 1489165 h 1489165"/>
                    <a:gd name="connsiteX9" fmla="*/ 4454434 w 4454434"/>
                    <a:gd name="connsiteY9" fmla="*/ 1489165 h 1489165"/>
                    <a:gd name="connsiteX0" fmla="*/ 0 w 4454434"/>
                    <a:gd name="connsiteY0" fmla="*/ 0 h 1489165"/>
                    <a:gd name="connsiteX1" fmla="*/ 117566 w 4454434"/>
                    <a:gd name="connsiteY1" fmla="*/ 0 h 1489165"/>
                    <a:gd name="connsiteX2" fmla="*/ 431074 w 4454434"/>
                    <a:gd name="connsiteY2" fmla="*/ 0 h 1489165"/>
                    <a:gd name="connsiteX3" fmla="*/ 1149531 w 4454434"/>
                    <a:gd name="connsiteY3" fmla="*/ 156754 h 1489165"/>
                    <a:gd name="connsiteX4" fmla="*/ 1867989 w 4454434"/>
                    <a:gd name="connsiteY4" fmla="*/ 365760 h 1489165"/>
                    <a:gd name="connsiteX5" fmla="*/ 2481943 w 4454434"/>
                    <a:gd name="connsiteY5" fmla="*/ 679268 h 1489165"/>
                    <a:gd name="connsiteX6" fmla="*/ 2860766 w 4454434"/>
                    <a:gd name="connsiteY6" fmla="*/ 862148 h 1489165"/>
                    <a:gd name="connsiteX7" fmla="*/ 3474720 w 4454434"/>
                    <a:gd name="connsiteY7" fmla="*/ 1136468 h 1489165"/>
                    <a:gd name="connsiteX8" fmla="*/ 4454434 w 4454434"/>
                    <a:gd name="connsiteY8" fmla="*/ 1489165 h 1489165"/>
                    <a:gd name="connsiteX9" fmla="*/ 4454434 w 4454434"/>
                    <a:gd name="connsiteY9" fmla="*/ 1489165 h 1489165"/>
                    <a:gd name="connsiteX0" fmla="*/ 0 w 4454434"/>
                    <a:gd name="connsiteY0" fmla="*/ 0 h 1489165"/>
                    <a:gd name="connsiteX1" fmla="*/ 117566 w 4454434"/>
                    <a:gd name="connsiteY1" fmla="*/ 0 h 1489165"/>
                    <a:gd name="connsiteX2" fmla="*/ 431074 w 4454434"/>
                    <a:gd name="connsiteY2" fmla="*/ 0 h 1489165"/>
                    <a:gd name="connsiteX3" fmla="*/ 1149531 w 4454434"/>
                    <a:gd name="connsiteY3" fmla="*/ 156754 h 1489165"/>
                    <a:gd name="connsiteX4" fmla="*/ 1867989 w 4454434"/>
                    <a:gd name="connsiteY4" fmla="*/ 365760 h 1489165"/>
                    <a:gd name="connsiteX5" fmla="*/ 2481943 w 4454434"/>
                    <a:gd name="connsiteY5" fmla="*/ 679268 h 1489165"/>
                    <a:gd name="connsiteX6" fmla="*/ 2860766 w 4454434"/>
                    <a:gd name="connsiteY6" fmla="*/ 862148 h 1489165"/>
                    <a:gd name="connsiteX7" fmla="*/ 3474720 w 4454434"/>
                    <a:gd name="connsiteY7" fmla="*/ 1136468 h 1489165"/>
                    <a:gd name="connsiteX8" fmla="*/ 4454434 w 4454434"/>
                    <a:gd name="connsiteY8" fmla="*/ 1489165 h 1489165"/>
                    <a:gd name="connsiteX9" fmla="*/ 4454434 w 4454434"/>
                    <a:gd name="connsiteY9" fmla="*/ 1489165 h 1489165"/>
                    <a:gd name="connsiteX0" fmla="*/ 0 w 4454434"/>
                    <a:gd name="connsiteY0" fmla="*/ 0 h 1489165"/>
                    <a:gd name="connsiteX1" fmla="*/ 117566 w 4454434"/>
                    <a:gd name="connsiteY1" fmla="*/ 0 h 1489165"/>
                    <a:gd name="connsiteX2" fmla="*/ 431074 w 4454434"/>
                    <a:gd name="connsiteY2" fmla="*/ 0 h 1489165"/>
                    <a:gd name="connsiteX3" fmla="*/ 1254034 w 4454434"/>
                    <a:gd name="connsiteY3" fmla="*/ 156754 h 1489165"/>
                    <a:gd name="connsiteX4" fmla="*/ 1867989 w 4454434"/>
                    <a:gd name="connsiteY4" fmla="*/ 365760 h 1489165"/>
                    <a:gd name="connsiteX5" fmla="*/ 2481943 w 4454434"/>
                    <a:gd name="connsiteY5" fmla="*/ 679268 h 1489165"/>
                    <a:gd name="connsiteX6" fmla="*/ 2860766 w 4454434"/>
                    <a:gd name="connsiteY6" fmla="*/ 862148 h 1489165"/>
                    <a:gd name="connsiteX7" fmla="*/ 3474720 w 4454434"/>
                    <a:gd name="connsiteY7" fmla="*/ 1136468 h 1489165"/>
                    <a:gd name="connsiteX8" fmla="*/ 4454434 w 4454434"/>
                    <a:gd name="connsiteY8" fmla="*/ 1489165 h 1489165"/>
                    <a:gd name="connsiteX9" fmla="*/ 4454434 w 4454434"/>
                    <a:gd name="connsiteY9" fmla="*/ 1489165 h 1489165"/>
                    <a:gd name="connsiteX0" fmla="*/ 0 w 4454434"/>
                    <a:gd name="connsiteY0" fmla="*/ 0 h 1489165"/>
                    <a:gd name="connsiteX1" fmla="*/ 117566 w 4454434"/>
                    <a:gd name="connsiteY1" fmla="*/ 0 h 1489165"/>
                    <a:gd name="connsiteX2" fmla="*/ 431074 w 4454434"/>
                    <a:gd name="connsiteY2" fmla="*/ 0 h 1489165"/>
                    <a:gd name="connsiteX3" fmla="*/ 1319349 w 4454434"/>
                    <a:gd name="connsiteY3" fmla="*/ 156754 h 1489165"/>
                    <a:gd name="connsiteX4" fmla="*/ 1867989 w 4454434"/>
                    <a:gd name="connsiteY4" fmla="*/ 365760 h 1489165"/>
                    <a:gd name="connsiteX5" fmla="*/ 2481943 w 4454434"/>
                    <a:gd name="connsiteY5" fmla="*/ 679268 h 1489165"/>
                    <a:gd name="connsiteX6" fmla="*/ 2860766 w 4454434"/>
                    <a:gd name="connsiteY6" fmla="*/ 862148 h 1489165"/>
                    <a:gd name="connsiteX7" fmla="*/ 3474720 w 4454434"/>
                    <a:gd name="connsiteY7" fmla="*/ 1136468 h 1489165"/>
                    <a:gd name="connsiteX8" fmla="*/ 4454434 w 4454434"/>
                    <a:gd name="connsiteY8" fmla="*/ 1489165 h 1489165"/>
                    <a:gd name="connsiteX9" fmla="*/ 4454434 w 4454434"/>
                    <a:gd name="connsiteY9" fmla="*/ 1489165 h 1489165"/>
                    <a:gd name="connsiteX0" fmla="*/ 0 w 4454434"/>
                    <a:gd name="connsiteY0" fmla="*/ 0 h 1489165"/>
                    <a:gd name="connsiteX1" fmla="*/ 0 w 4454434"/>
                    <a:gd name="connsiteY1" fmla="*/ 0 h 1489165"/>
                    <a:gd name="connsiteX2" fmla="*/ 117566 w 4454434"/>
                    <a:gd name="connsiteY2" fmla="*/ 0 h 1489165"/>
                    <a:gd name="connsiteX3" fmla="*/ 431074 w 4454434"/>
                    <a:gd name="connsiteY3" fmla="*/ 0 h 1489165"/>
                    <a:gd name="connsiteX4" fmla="*/ 1319349 w 4454434"/>
                    <a:gd name="connsiteY4" fmla="*/ 156754 h 1489165"/>
                    <a:gd name="connsiteX5" fmla="*/ 1867989 w 4454434"/>
                    <a:gd name="connsiteY5" fmla="*/ 365760 h 1489165"/>
                    <a:gd name="connsiteX6" fmla="*/ 2481943 w 4454434"/>
                    <a:gd name="connsiteY6" fmla="*/ 679268 h 1489165"/>
                    <a:gd name="connsiteX7" fmla="*/ 2860766 w 4454434"/>
                    <a:gd name="connsiteY7" fmla="*/ 862148 h 1489165"/>
                    <a:gd name="connsiteX8" fmla="*/ 3474720 w 4454434"/>
                    <a:gd name="connsiteY8" fmla="*/ 1136468 h 1489165"/>
                    <a:gd name="connsiteX9" fmla="*/ 4454434 w 4454434"/>
                    <a:gd name="connsiteY9" fmla="*/ 1489165 h 1489165"/>
                    <a:gd name="connsiteX10" fmla="*/ 4454434 w 4454434"/>
                    <a:gd name="connsiteY10" fmla="*/ 1489165 h 1489165"/>
                    <a:gd name="connsiteX0" fmla="*/ 0 w 4454434"/>
                    <a:gd name="connsiteY0" fmla="*/ 0 h 1489165"/>
                    <a:gd name="connsiteX1" fmla="*/ 0 w 4454434"/>
                    <a:gd name="connsiteY1" fmla="*/ 0 h 1489165"/>
                    <a:gd name="connsiteX2" fmla="*/ 117566 w 4454434"/>
                    <a:gd name="connsiteY2" fmla="*/ 0 h 1489165"/>
                    <a:gd name="connsiteX3" fmla="*/ 431074 w 4454434"/>
                    <a:gd name="connsiteY3" fmla="*/ 0 h 1489165"/>
                    <a:gd name="connsiteX4" fmla="*/ 1319349 w 4454434"/>
                    <a:gd name="connsiteY4" fmla="*/ 156754 h 1489165"/>
                    <a:gd name="connsiteX5" fmla="*/ 1867989 w 4454434"/>
                    <a:gd name="connsiteY5" fmla="*/ 365760 h 1489165"/>
                    <a:gd name="connsiteX6" fmla="*/ 2481943 w 4454434"/>
                    <a:gd name="connsiteY6" fmla="*/ 679268 h 1489165"/>
                    <a:gd name="connsiteX7" fmla="*/ 2860766 w 4454434"/>
                    <a:gd name="connsiteY7" fmla="*/ 862148 h 1489165"/>
                    <a:gd name="connsiteX8" fmla="*/ 3474720 w 4454434"/>
                    <a:gd name="connsiteY8" fmla="*/ 1136468 h 1489165"/>
                    <a:gd name="connsiteX9" fmla="*/ 4454434 w 4454434"/>
                    <a:gd name="connsiteY9" fmla="*/ 1489165 h 1489165"/>
                    <a:gd name="connsiteX10" fmla="*/ 4454434 w 4454434"/>
                    <a:gd name="connsiteY10" fmla="*/ 1489165 h 1489165"/>
                    <a:gd name="connsiteX0" fmla="*/ 0 w 4454434"/>
                    <a:gd name="connsiteY0" fmla="*/ 0 h 1489165"/>
                    <a:gd name="connsiteX1" fmla="*/ 0 w 4454434"/>
                    <a:gd name="connsiteY1" fmla="*/ 0 h 1489165"/>
                    <a:gd name="connsiteX2" fmla="*/ 209006 w 4454434"/>
                    <a:gd name="connsiteY2" fmla="*/ 0 h 1489165"/>
                    <a:gd name="connsiteX3" fmla="*/ 431074 w 4454434"/>
                    <a:gd name="connsiteY3" fmla="*/ 0 h 1489165"/>
                    <a:gd name="connsiteX4" fmla="*/ 1319349 w 4454434"/>
                    <a:gd name="connsiteY4" fmla="*/ 156754 h 1489165"/>
                    <a:gd name="connsiteX5" fmla="*/ 1867989 w 4454434"/>
                    <a:gd name="connsiteY5" fmla="*/ 365760 h 1489165"/>
                    <a:gd name="connsiteX6" fmla="*/ 2481943 w 4454434"/>
                    <a:gd name="connsiteY6" fmla="*/ 679268 h 1489165"/>
                    <a:gd name="connsiteX7" fmla="*/ 2860766 w 4454434"/>
                    <a:gd name="connsiteY7" fmla="*/ 862148 h 1489165"/>
                    <a:gd name="connsiteX8" fmla="*/ 3474720 w 4454434"/>
                    <a:gd name="connsiteY8" fmla="*/ 1136468 h 1489165"/>
                    <a:gd name="connsiteX9" fmla="*/ 4454434 w 4454434"/>
                    <a:gd name="connsiteY9" fmla="*/ 1489165 h 1489165"/>
                    <a:gd name="connsiteX10" fmla="*/ 4454434 w 4454434"/>
                    <a:gd name="connsiteY10" fmla="*/ 1489165 h 1489165"/>
                    <a:gd name="connsiteX0" fmla="*/ 0 w 4454434"/>
                    <a:gd name="connsiteY0" fmla="*/ 26126 h 1515291"/>
                    <a:gd name="connsiteX1" fmla="*/ 0 w 4454434"/>
                    <a:gd name="connsiteY1" fmla="*/ 26126 h 1515291"/>
                    <a:gd name="connsiteX2" fmla="*/ 209006 w 4454434"/>
                    <a:gd name="connsiteY2" fmla="*/ 26126 h 1515291"/>
                    <a:gd name="connsiteX3" fmla="*/ 431074 w 4454434"/>
                    <a:gd name="connsiteY3" fmla="*/ 26126 h 1515291"/>
                    <a:gd name="connsiteX4" fmla="*/ 1319349 w 4454434"/>
                    <a:gd name="connsiteY4" fmla="*/ 182880 h 1515291"/>
                    <a:gd name="connsiteX5" fmla="*/ 1867989 w 4454434"/>
                    <a:gd name="connsiteY5" fmla="*/ 391886 h 1515291"/>
                    <a:gd name="connsiteX6" fmla="*/ 2481943 w 4454434"/>
                    <a:gd name="connsiteY6" fmla="*/ 705394 h 1515291"/>
                    <a:gd name="connsiteX7" fmla="*/ 2860766 w 4454434"/>
                    <a:gd name="connsiteY7" fmla="*/ 888274 h 1515291"/>
                    <a:gd name="connsiteX8" fmla="*/ 3474720 w 4454434"/>
                    <a:gd name="connsiteY8" fmla="*/ 1162594 h 1515291"/>
                    <a:gd name="connsiteX9" fmla="*/ 4454434 w 4454434"/>
                    <a:gd name="connsiteY9" fmla="*/ 1515291 h 1515291"/>
                    <a:gd name="connsiteX10" fmla="*/ 4454434 w 4454434"/>
                    <a:gd name="connsiteY10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209006 w 4454434"/>
                    <a:gd name="connsiteY2" fmla="*/ 26126 h 1515291"/>
                    <a:gd name="connsiteX3" fmla="*/ 431074 w 4454434"/>
                    <a:gd name="connsiteY3" fmla="*/ 26126 h 1515291"/>
                    <a:gd name="connsiteX4" fmla="*/ 1319349 w 4454434"/>
                    <a:gd name="connsiteY4" fmla="*/ 182880 h 1515291"/>
                    <a:gd name="connsiteX5" fmla="*/ 1867989 w 4454434"/>
                    <a:gd name="connsiteY5" fmla="*/ 391886 h 1515291"/>
                    <a:gd name="connsiteX6" fmla="*/ 2481943 w 4454434"/>
                    <a:gd name="connsiteY6" fmla="*/ 705394 h 1515291"/>
                    <a:gd name="connsiteX7" fmla="*/ 2860766 w 4454434"/>
                    <a:gd name="connsiteY7" fmla="*/ 888274 h 1515291"/>
                    <a:gd name="connsiteX8" fmla="*/ 3474720 w 4454434"/>
                    <a:gd name="connsiteY8" fmla="*/ 1162594 h 1515291"/>
                    <a:gd name="connsiteX9" fmla="*/ 4454434 w 4454434"/>
                    <a:gd name="connsiteY9" fmla="*/ 1515291 h 1515291"/>
                    <a:gd name="connsiteX10" fmla="*/ 4454434 w 4454434"/>
                    <a:gd name="connsiteY10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169818 w 4454434"/>
                    <a:gd name="connsiteY2" fmla="*/ 0 h 1515291"/>
                    <a:gd name="connsiteX3" fmla="*/ 431074 w 4454434"/>
                    <a:gd name="connsiteY3" fmla="*/ 26126 h 1515291"/>
                    <a:gd name="connsiteX4" fmla="*/ 1319349 w 4454434"/>
                    <a:gd name="connsiteY4" fmla="*/ 182880 h 1515291"/>
                    <a:gd name="connsiteX5" fmla="*/ 1867989 w 4454434"/>
                    <a:gd name="connsiteY5" fmla="*/ 391886 h 1515291"/>
                    <a:gd name="connsiteX6" fmla="*/ 2481943 w 4454434"/>
                    <a:gd name="connsiteY6" fmla="*/ 705394 h 1515291"/>
                    <a:gd name="connsiteX7" fmla="*/ 2860766 w 4454434"/>
                    <a:gd name="connsiteY7" fmla="*/ 888274 h 1515291"/>
                    <a:gd name="connsiteX8" fmla="*/ 3474720 w 4454434"/>
                    <a:gd name="connsiteY8" fmla="*/ 1162594 h 1515291"/>
                    <a:gd name="connsiteX9" fmla="*/ 4454434 w 4454434"/>
                    <a:gd name="connsiteY9" fmla="*/ 1515291 h 1515291"/>
                    <a:gd name="connsiteX10" fmla="*/ 4454434 w 4454434"/>
                    <a:gd name="connsiteY10" fmla="*/ 1515291 h 1515291"/>
                    <a:gd name="connsiteX0" fmla="*/ 0 w 4454434"/>
                    <a:gd name="connsiteY0" fmla="*/ 52252 h 1541417"/>
                    <a:gd name="connsiteX1" fmla="*/ 0 w 4454434"/>
                    <a:gd name="connsiteY1" fmla="*/ 26126 h 1541417"/>
                    <a:gd name="connsiteX2" fmla="*/ 169818 w 4454434"/>
                    <a:gd name="connsiteY2" fmla="*/ 26126 h 1541417"/>
                    <a:gd name="connsiteX3" fmla="*/ 195942 w 4454434"/>
                    <a:gd name="connsiteY3" fmla="*/ 26126 h 1541417"/>
                    <a:gd name="connsiteX4" fmla="*/ 1319349 w 4454434"/>
                    <a:gd name="connsiteY4" fmla="*/ 209006 h 1541417"/>
                    <a:gd name="connsiteX5" fmla="*/ 1867989 w 4454434"/>
                    <a:gd name="connsiteY5" fmla="*/ 418012 h 1541417"/>
                    <a:gd name="connsiteX6" fmla="*/ 2481943 w 4454434"/>
                    <a:gd name="connsiteY6" fmla="*/ 731520 h 1541417"/>
                    <a:gd name="connsiteX7" fmla="*/ 2860766 w 4454434"/>
                    <a:gd name="connsiteY7" fmla="*/ 914400 h 1541417"/>
                    <a:gd name="connsiteX8" fmla="*/ 3474720 w 4454434"/>
                    <a:gd name="connsiteY8" fmla="*/ 1188720 h 1541417"/>
                    <a:gd name="connsiteX9" fmla="*/ 4454434 w 4454434"/>
                    <a:gd name="connsiteY9" fmla="*/ 1541417 h 1541417"/>
                    <a:gd name="connsiteX10" fmla="*/ 4454434 w 4454434"/>
                    <a:gd name="connsiteY10" fmla="*/ 1541417 h 1541417"/>
                    <a:gd name="connsiteX0" fmla="*/ 0 w 4454434"/>
                    <a:gd name="connsiteY0" fmla="*/ 49570 h 1538735"/>
                    <a:gd name="connsiteX1" fmla="*/ 0 w 4454434"/>
                    <a:gd name="connsiteY1" fmla="*/ 23444 h 1538735"/>
                    <a:gd name="connsiteX2" fmla="*/ 169818 w 4454434"/>
                    <a:gd name="connsiteY2" fmla="*/ 23444 h 1538735"/>
                    <a:gd name="connsiteX3" fmla="*/ 195942 w 4454434"/>
                    <a:gd name="connsiteY3" fmla="*/ 23444 h 1538735"/>
                    <a:gd name="connsiteX4" fmla="*/ 1319349 w 4454434"/>
                    <a:gd name="connsiteY4" fmla="*/ 206324 h 1538735"/>
                    <a:gd name="connsiteX5" fmla="*/ 1867989 w 4454434"/>
                    <a:gd name="connsiteY5" fmla="*/ 415330 h 1538735"/>
                    <a:gd name="connsiteX6" fmla="*/ 2481943 w 4454434"/>
                    <a:gd name="connsiteY6" fmla="*/ 728838 h 1538735"/>
                    <a:gd name="connsiteX7" fmla="*/ 2860766 w 4454434"/>
                    <a:gd name="connsiteY7" fmla="*/ 911718 h 1538735"/>
                    <a:gd name="connsiteX8" fmla="*/ 3474720 w 4454434"/>
                    <a:gd name="connsiteY8" fmla="*/ 1186038 h 1538735"/>
                    <a:gd name="connsiteX9" fmla="*/ 4454434 w 4454434"/>
                    <a:gd name="connsiteY9" fmla="*/ 1538735 h 1538735"/>
                    <a:gd name="connsiteX10" fmla="*/ 4454434 w 4454434"/>
                    <a:gd name="connsiteY10" fmla="*/ 1538735 h 1538735"/>
                    <a:gd name="connsiteX0" fmla="*/ 0 w 4454434"/>
                    <a:gd name="connsiteY0" fmla="*/ 49570 h 1538735"/>
                    <a:gd name="connsiteX1" fmla="*/ 0 w 4454434"/>
                    <a:gd name="connsiteY1" fmla="*/ 23444 h 1538735"/>
                    <a:gd name="connsiteX2" fmla="*/ 169818 w 4454434"/>
                    <a:gd name="connsiteY2" fmla="*/ 23444 h 1538735"/>
                    <a:gd name="connsiteX3" fmla="*/ 195942 w 4454434"/>
                    <a:gd name="connsiteY3" fmla="*/ 23444 h 1538735"/>
                    <a:gd name="connsiteX4" fmla="*/ 1319349 w 4454434"/>
                    <a:gd name="connsiteY4" fmla="*/ 206324 h 1538735"/>
                    <a:gd name="connsiteX5" fmla="*/ 1867989 w 4454434"/>
                    <a:gd name="connsiteY5" fmla="*/ 415330 h 1538735"/>
                    <a:gd name="connsiteX6" fmla="*/ 2481943 w 4454434"/>
                    <a:gd name="connsiteY6" fmla="*/ 728838 h 1538735"/>
                    <a:gd name="connsiteX7" fmla="*/ 2860766 w 4454434"/>
                    <a:gd name="connsiteY7" fmla="*/ 911718 h 1538735"/>
                    <a:gd name="connsiteX8" fmla="*/ 3474720 w 4454434"/>
                    <a:gd name="connsiteY8" fmla="*/ 1186038 h 1538735"/>
                    <a:gd name="connsiteX9" fmla="*/ 4454434 w 4454434"/>
                    <a:gd name="connsiteY9" fmla="*/ 1538735 h 1538735"/>
                    <a:gd name="connsiteX10" fmla="*/ 4454434 w 4454434"/>
                    <a:gd name="connsiteY10" fmla="*/ 1538735 h 1538735"/>
                    <a:gd name="connsiteX0" fmla="*/ 0 w 4454434"/>
                    <a:gd name="connsiteY0" fmla="*/ 73014 h 1562179"/>
                    <a:gd name="connsiteX1" fmla="*/ 0 w 4454434"/>
                    <a:gd name="connsiteY1" fmla="*/ 46888 h 1562179"/>
                    <a:gd name="connsiteX2" fmla="*/ 169818 w 4454434"/>
                    <a:gd name="connsiteY2" fmla="*/ 46888 h 1562179"/>
                    <a:gd name="connsiteX3" fmla="*/ 313508 w 4454434"/>
                    <a:gd name="connsiteY3" fmla="*/ 23444 h 1562179"/>
                    <a:gd name="connsiteX4" fmla="*/ 1319349 w 4454434"/>
                    <a:gd name="connsiteY4" fmla="*/ 229768 h 1562179"/>
                    <a:gd name="connsiteX5" fmla="*/ 1867989 w 4454434"/>
                    <a:gd name="connsiteY5" fmla="*/ 438774 h 1562179"/>
                    <a:gd name="connsiteX6" fmla="*/ 2481943 w 4454434"/>
                    <a:gd name="connsiteY6" fmla="*/ 752282 h 1562179"/>
                    <a:gd name="connsiteX7" fmla="*/ 2860766 w 4454434"/>
                    <a:gd name="connsiteY7" fmla="*/ 935162 h 1562179"/>
                    <a:gd name="connsiteX8" fmla="*/ 3474720 w 4454434"/>
                    <a:gd name="connsiteY8" fmla="*/ 1209482 h 1562179"/>
                    <a:gd name="connsiteX9" fmla="*/ 4454434 w 4454434"/>
                    <a:gd name="connsiteY9" fmla="*/ 1562179 h 1562179"/>
                    <a:gd name="connsiteX10" fmla="*/ 4454434 w 4454434"/>
                    <a:gd name="connsiteY10" fmla="*/ 1562179 h 1562179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169818 w 4454434"/>
                    <a:gd name="connsiteY2" fmla="*/ 0 h 1515291"/>
                    <a:gd name="connsiteX3" fmla="*/ 522514 w 4454434"/>
                    <a:gd name="connsiteY3" fmla="*/ 114884 h 1515291"/>
                    <a:gd name="connsiteX4" fmla="*/ 1319349 w 4454434"/>
                    <a:gd name="connsiteY4" fmla="*/ 182880 h 1515291"/>
                    <a:gd name="connsiteX5" fmla="*/ 1867989 w 4454434"/>
                    <a:gd name="connsiteY5" fmla="*/ 391886 h 1515291"/>
                    <a:gd name="connsiteX6" fmla="*/ 2481943 w 4454434"/>
                    <a:gd name="connsiteY6" fmla="*/ 705394 h 1515291"/>
                    <a:gd name="connsiteX7" fmla="*/ 2860766 w 4454434"/>
                    <a:gd name="connsiteY7" fmla="*/ 888274 h 1515291"/>
                    <a:gd name="connsiteX8" fmla="*/ 3474720 w 4454434"/>
                    <a:gd name="connsiteY8" fmla="*/ 1162594 h 1515291"/>
                    <a:gd name="connsiteX9" fmla="*/ 4454434 w 4454434"/>
                    <a:gd name="connsiteY9" fmla="*/ 1515291 h 1515291"/>
                    <a:gd name="connsiteX10" fmla="*/ 4454434 w 4454434"/>
                    <a:gd name="connsiteY10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169818 w 4454434"/>
                    <a:gd name="connsiteY2" fmla="*/ 0 h 1515291"/>
                    <a:gd name="connsiteX3" fmla="*/ 1319349 w 4454434"/>
                    <a:gd name="connsiteY3" fmla="*/ 182880 h 1515291"/>
                    <a:gd name="connsiteX4" fmla="*/ 1867989 w 4454434"/>
                    <a:gd name="connsiteY4" fmla="*/ 391886 h 1515291"/>
                    <a:gd name="connsiteX5" fmla="*/ 2481943 w 4454434"/>
                    <a:gd name="connsiteY5" fmla="*/ 705394 h 1515291"/>
                    <a:gd name="connsiteX6" fmla="*/ 2860766 w 4454434"/>
                    <a:gd name="connsiteY6" fmla="*/ 888274 h 1515291"/>
                    <a:gd name="connsiteX7" fmla="*/ 3474720 w 4454434"/>
                    <a:gd name="connsiteY7" fmla="*/ 1162594 h 1515291"/>
                    <a:gd name="connsiteX8" fmla="*/ 4454434 w 4454434"/>
                    <a:gd name="connsiteY8" fmla="*/ 1515291 h 1515291"/>
                    <a:gd name="connsiteX9" fmla="*/ 4454434 w 4454434"/>
                    <a:gd name="connsiteY9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300447 w 4454434"/>
                    <a:gd name="connsiteY2" fmla="*/ 0 h 1515291"/>
                    <a:gd name="connsiteX3" fmla="*/ 1319349 w 4454434"/>
                    <a:gd name="connsiteY3" fmla="*/ 182880 h 1515291"/>
                    <a:gd name="connsiteX4" fmla="*/ 1867989 w 4454434"/>
                    <a:gd name="connsiteY4" fmla="*/ 391886 h 1515291"/>
                    <a:gd name="connsiteX5" fmla="*/ 2481943 w 4454434"/>
                    <a:gd name="connsiteY5" fmla="*/ 705394 h 1515291"/>
                    <a:gd name="connsiteX6" fmla="*/ 2860766 w 4454434"/>
                    <a:gd name="connsiteY6" fmla="*/ 888274 h 1515291"/>
                    <a:gd name="connsiteX7" fmla="*/ 3474720 w 4454434"/>
                    <a:gd name="connsiteY7" fmla="*/ 1162594 h 1515291"/>
                    <a:gd name="connsiteX8" fmla="*/ 4454434 w 4454434"/>
                    <a:gd name="connsiteY8" fmla="*/ 1515291 h 1515291"/>
                    <a:gd name="connsiteX9" fmla="*/ 4454434 w 4454434"/>
                    <a:gd name="connsiteY9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1319349 w 4454434"/>
                    <a:gd name="connsiteY2" fmla="*/ 182880 h 1515291"/>
                    <a:gd name="connsiteX3" fmla="*/ 1867989 w 4454434"/>
                    <a:gd name="connsiteY3" fmla="*/ 391886 h 1515291"/>
                    <a:gd name="connsiteX4" fmla="*/ 2481943 w 4454434"/>
                    <a:gd name="connsiteY4" fmla="*/ 705394 h 1515291"/>
                    <a:gd name="connsiteX5" fmla="*/ 2860766 w 4454434"/>
                    <a:gd name="connsiteY5" fmla="*/ 888274 h 1515291"/>
                    <a:gd name="connsiteX6" fmla="*/ 3474720 w 4454434"/>
                    <a:gd name="connsiteY6" fmla="*/ 1162594 h 1515291"/>
                    <a:gd name="connsiteX7" fmla="*/ 4454434 w 4454434"/>
                    <a:gd name="connsiteY7" fmla="*/ 1515291 h 1515291"/>
                    <a:gd name="connsiteX8" fmla="*/ 4454434 w 4454434"/>
                    <a:gd name="connsiteY8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1319349 w 4454434"/>
                    <a:gd name="connsiteY2" fmla="*/ 182880 h 1515291"/>
                    <a:gd name="connsiteX3" fmla="*/ 1867989 w 4454434"/>
                    <a:gd name="connsiteY3" fmla="*/ 391886 h 1515291"/>
                    <a:gd name="connsiteX4" fmla="*/ 2481943 w 4454434"/>
                    <a:gd name="connsiteY4" fmla="*/ 705394 h 1515291"/>
                    <a:gd name="connsiteX5" fmla="*/ 2860766 w 4454434"/>
                    <a:gd name="connsiteY5" fmla="*/ 888274 h 1515291"/>
                    <a:gd name="connsiteX6" fmla="*/ 3474720 w 4454434"/>
                    <a:gd name="connsiteY6" fmla="*/ 1162594 h 1515291"/>
                    <a:gd name="connsiteX7" fmla="*/ 4454434 w 4454434"/>
                    <a:gd name="connsiteY7" fmla="*/ 1515291 h 1515291"/>
                    <a:gd name="connsiteX8" fmla="*/ 4454434 w 4454434"/>
                    <a:gd name="connsiteY8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1319349 w 4454434"/>
                    <a:gd name="connsiteY2" fmla="*/ 182880 h 1515291"/>
                    <a:gd name="connsiteX3" fmla="*/ 1867989 w 4454434"/>
                    <a:gd name="connsiteY3" fmla="*/ 391886 h 1515291"/>
                    <a:gd name="connsiteX4" fmla="*/ 2481943 w 4454434"/>
                    <a:gd name="connsiteY4" fmla="*/ 705394 h 1515291"/>
                    <a:gd name="connsiteX5" fmla="*/ 2860766 w 4454434"/>
                    <a:gd name="connsiteY5" fmla="*/ 888274 h 1515291"/>
                    <a:gd name="connsiteX6" fmla="*/ 3474720 w 4454434"/>
                    <a:gd name="connsiteY6" fmla="*/ 1162594 h 1515291"/>
                    <a:gd name="connsiteX7" fmla="*/ 4454434 w 4454434"/>
                    <a:gd name="connsiteY7" fmla="*/ 1515291 h 1515291"/>
                    <a:gd name="connsiteX8" fmla="*/ 4454434 w 4454434"/>
                    <a:gd name="connsiteY8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1227909 w 4454434"/>
                    <a:gd name="connsiteY2" fmla="*/ 182880 h 1515291"/>
                    <a:gd name="connsiteX3" fmla="*/ 1867989 w 4454434"/>
                    <a:gd name="connsiteY3" fmla="*/ 391886 h 1515291"/>
                    <a:gd name="connsiteX4" fmla="*/ 2481943 w 4454434"/>
                    <a:gd name="connsiteY4" fmla="*/ 705394 h 1515291"/>
                    <a:gd name="connsiteX5" fmla="*/ 2860766 w 4454434"/>
                    <a:gd name="connsiteY5" fmla="*/ 888274 h 1515291"/>
                    <a:gd name="connsiteX6" fmla="*/ 3474720 w 4454434"/>
                    <a:gd name="connsiteY6" fmla="*/ 1162594 h 1515291"/>
                    <a:gd name="connsiteX7" fmla="*/ 4454434 w 4454434"/>
                    <a:gd name="connsiteY7" fmla="*/ 1515291 h 1515291"/>
                    <a:gd name="connsiteX8" fmla="*/ 4454434 w 4454434"/>
                    <a:gd name="connsiteY8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640080 w 4454434"/>
                    <a:gd name="connsiteY2" fmla="*/ 65314 h 1515291"/>
                    <a:gd name="connsiteX3" fmla="*/ 1227909 w 4454434"/>
                    <a:gd name="connsiteY3" fmla="*/ 182880 h 1515291"/>
                    <a:gd name="connsiteX4" fmla="*/ 1867989 w 4454434"/>
                    <a:gd name="connsiteY4" fmla="*/ 391886 h 1515291"/>
                    <a:gd name="connsiteX5" fmla="*/ 2481943 w 4454434"/>
                    <a:gd name="connsiteY5" fmla="*/ 705394 h 1515291"/>
                    <a:gd name="connsiteX6" fmla="*/ 2860766 w 4454434"/>
                    <a:gd name="connsiteY6" fmla="*/ 888274 h 1515291"/>
                    <a:gd name="connsiteX7" fmla="*/ 3474720 w 4454434"/>
                    <a:gd name="connsiteY7" fmla="*/ 1162594 h 1515291"/>
                    <a:gd name="connsiteX8" fmla="*/ 4454434 w 4454434"/>
                    <a:gd name="connsiteY8" fmla="*/ 1515291 h 1515291"/>
                    <a:gd name="connsiteX9" fmla="*/ 4454434 w 4454434"/>
                    <a:gd name="connsiteY9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640080 w 4454434"/>
                    <a:gd name="connsiteY2" fmla="*/ 65314 h 1515291"/>
                    <a:gd name="connsiteX3" fmla="*/ 1227909 w 4454434"/>
                    <a:gd name="connsiteY3" fmla="*/ 182880 h 1515291"/>
                    <a:gd name="connsiteX4" fmla="*/ 2116183 w 4454434"/>
                    <a:gd name="connsiteY4" fmla="*/ 509451 h 1515291"/>
                    <a:gd name="connsiteX5" fmla="*/ 2481943 w 4454434"/>
                    <a:gd name="connsiteY5" fmla="*/ 705394 h 1515291"/>
                    <a:gd name="connsiteX6" fmla="*/ 2860766 w 4454434"/>
                    <a:gd name="connsiteY6" fmla="*/ 888274 h 1515291"/>
                    <a:gd name="connsiteX7" fmla="*/ 3474720 w 4454434"/>
                    <a:gd name="connsiteY7" fmla="*/ 1162594 h 1515291"/>
                    <a:gd name="connsiteX8" fmla="*/ 4454434 w 4454434"/>
                    <a:gd name="connsiteY8" fmla="*/ 1515291 h 1515291"/>
                    <a:gd name="connsiteX9" fmla="*/ 4454434 w 4454434"/>
                    <a:gd name="connsiteY9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640080 w 4454434"/>
                    <a:gd name="connsiteY2" fmla="*/ 65314 h 1515291"/>
                    <a:gd name="connsiteX3" fmla="*/ 1227909 w 4454434"/>
                    <a:gd name="connsiteY3" fmla="*/ 182880 h 1515291"/>
                    <a:gd name="connsiteX4" fmla="*/ 1907177 w 4454434"/>
                    <a:gd name="connsiteY4" fmla="*/ 431074 h 1515291"/>
                    <a:gd name="connsiteX5" fmla="*/ 2481943 w 4454434"/>
                    <a:gd name="connsiteY5" fmla="*/ 705394 h 1515291"/>
                    <a:gd name="connsiteX6" fmla="*/ 2860766 w 4454434"/>
                    <a:gd name="connsiteY6" fmla="*/ 888274 h 1515291"/>
                    <a:gd name="connsiteX7" fmla="*/ 3474720 w 4454434"/>
                    <a:gd name="connsiteY7" fmla="*/ 1162594 h 1515291"/>
                    <a:gd name="connsiteX8" fmla="*/ 4454434 w 4454434"/>
                    <a:gd name="connsiteY8" fmla="*/ 1515291 h 1515291"/>
                    <a:gd name="connsiteX9" fmla="*/ 4454434 w 4454434"/>
                    <a:gd name="connsiteY9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640080 w 4454434"/>
                    <a:gd name="connsiteY2" fmla="*/ 65314 h 1515291"/>
                    <a:gd name="connsiteX3" fmla="*/ 1227909 w 4454434"/>
                    <a:gd name="connsiteY3" fmla="*/ 182880 h 1515291"/>
                    <a:gd name="connsiteX4" fmla="*/ 2207623 w 4454434"/>
                    <a:gd name="connsiteY4" fmla="*/ 522514 h 1515291"/>
                    <a:gd name="connsiteX5" fmla="*/ 2481943 w 4454434"/>
                    <a:gd name="connsiteY5" fmla="*/ 705394 h 1515291"/>
                    <a:gd name="connsiteX6" fmla="*/ 2860766 w 4454434"/>
                    <a:gd name="connsiteY6" fmla="*/ 888274 h 1515291"/>
                    <a:gd name="connsiteX7" fmla="*/ 3474720 w 4454434"/>
                    <a:gd name="connsiteY7" fmla="*/ 1162594 h 1515291"/>
                    <a:gd name="connsiteX8" fmla="*/ 4454434 w 4454434"/>
                    <a:gd name="connsiteY8" fmla="*/ 1515291 h 1515291"/>
                    <a:gd name="connsiteX9" fmla="*/ 4454434 w 4454434"/>
                    <a:gd name="connsiteY9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640080 w 4454434"/>
                    <a:gd name="connsiteY2" fmla="*/ 65314 h 1515291"/>
                    <a:gd name="connsiteX3" fmla="*/ 1227909 w 4454434"/>
                    <a:gd name="connsiteY3" fmla="*/ 182880 h 1515291"/>
                    <a:gd name="connsiteX4" fmla="*/ 2207623 w 4454434"/>
                    <a:gd name="connsiteY4" fmla="*/ 522514 h 1515291"/>
                    <a:gd name="connsiteX5" fmla="*/ 2873828 w 4454434"/>
                    <a:gd name="connsiteY5" fmla="*/ 809897 h 1515291"/>
                    <a:gd name="connsiteX6" fmla="*/ 2860766 w 4454434"/>
                    <a:gd name="connsiteY6" fmla="*/ 888274 h 1515291"/>
                    <a:gd name="connsiteX7" fmla="*/ 3474720 w 4454434"/>
                    <a:gd name="connsiteY7" fmla="*/ 1162594 h 1515291"/>
                    <a:gd name="connsiteX8" fmla="*/ 4454434 w 4454434"/>
                    <a:gd name="connsiteY8" fmla="*/ 1515291 h 1515291"/>
                    <a:gd name="connsiteX9" fmla="*/ 4454434 w 4454434"/>
                    <a:gd name="connsiteY9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640080 w 4454434"/>
                    <a:gd name="connsiteY2" fmla="*/ 65314 h 1515291"/>
                    <a:gd name="connsiteX3" fmla="*/ 1227909 w 4454434"/>
                    <a:gd name="connsiteY3" fmla="*/ 182880 h 1515291"/>
                    <a:gd name="connsiteX4" fmla="*/ 2207623 w 4454434"/>
                    <a:gd name="connsiteY4" fmla="*/ 522514 h 1515291"/>
                    <a:gd name="connsiteX5" fmla="*/ 2873828 w 4454434"/>
                    <a:gd name="connsiteY5" fmla="*/ 809897 h 1515291"/>
                    <a:gd name="connsiteX6" fmla="*/ 3370218 w 4454434"/>
                    <a:gd name="connsiteY6" fmla="*/ 992777 h 1515291"/>
                    <a:gd name="connsiteX7" fmla="*/ 3474720 w 4454434"/>
                    <a:gd name="connsiteY7" fmla="*/ 1162594 h 1515291"/>
                    <a:gd name="connsiteX8" fmla="*/ 4454434 w 4454434"/>
                    <a:gd name="connsiteY8" fmla="*/ 1515291 h 1515291"/>
                    <a:gd name="connsiteX9" fmla="*/ 4454434 w 4454434"/>
                    <a:gd name="connsiteY9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640080 w 4454434"/>
                    <a:gd name="connsiteY2" fmla="*/ 65314 h 1515291"/>
                    <a:gd name="connsiteX3" fmla="*/ 1227909 w 4454434"/>
                    <a:gd name="connsiteY3" fmla="*/ 182880 h 1515291"/>
                    <a:gd name="connsiteX4" fmla="*/ 2207623 w 4454434"/>
                    <a:gd name="connsiteY4" fmla="*/ 522514 h 1515291"/>
                    <a:gd name="connsiteX5" fmla="*/ 2873828 w 4454434"/>
                    <a:gd name="connsiteY5" fmla="*/ 809897 h 1515291"/>
                    <a:gd name="connsiteX6" fmla="*/ 3370218 w 4454434"/>
                    <a:gd name="connsiteY6" fmla="*/ 992777 h 1515291"/>
                    <a:gd name="connsiteX7" fmla="*/ 3762103 w 4454434"/>
                    <a:gd name="connsiteY7" fmla="*/ 1175657 h 1515291"/>
                    <a:gd name="connsiteX8" fmla="*/ 4454434 w 4454434"/>
                    <a:gd name="connsiteY8" fmla="*/ 1515291 h 1515291"/>
                    <a:gd name="connsiteX9" fmla="*/ 4454434 w 4454434"/>
                    <a:gd name="connsiteY9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640080 w 4454434"/>
                    <a:gd name="connsiteY2" fmla="*/ 65314 h 1515291"/>
                    <a:gd name="connsiteX3" fmla="*/ 1227909 w 4454434"/>
                    <a:gd name="connsiteY3" fmla="*/ 182880 h 1515291"/>
                    <a:gd name="connsiteX4" fmla="*/ 2207623 w 4454434"/>
                    <a:gd name="connsiteY4" fmla="*/ 522514 h 1515291"/>
                    <a:gd name="connsiteX5" fmla="*/ 2899953 w 4454434"/>
                    <a:gd name="connsiteY5" fmla="*/ 770708 h 1515291"/>
                    <a:gd name="connsiteX6" fmla="*/ 3370218 w 4454434"/>
                    <a:gd name="connsiteY6" fmla="*/ 992777 h 1515291"/>
                    <a:gd name="connsiteX7" fmla="*/ 3762103 w 4454434"/>
                    <a:gd name="connsiteY7" fmla="*/ 1175657 h 1515291"/>
                    <a:gd name="connsiteX8" fmla="*/ 4454434 w 4454434"/>
                    <a:gd name="connsiteY8" fmla="*/ 1515291 h 1515291"/>
                    <a:gd name="connsiteX9" fmla="*/ 4454434 w 4454434"/>
                    <a:gd name="connsiteY9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640080 w 4454434"/>
                    <a:gd name="connsiteY2" fmla="*/ 65314 h 1515291"/>
                    <a:gd name="connsiteX3" fmla="*/ 1227909 w 4454434"/>
                    <a:gd name="connsiteY3" fmla="*/ 182880 h 1515291"/>
                    <a:gd name="connsiteX4" fmla="*/ 2207623 w 4454434"/>
                    <a:gd name="connsiteY4" fmla="*/ 483325 h 1515291"/>
                    <a:gd name="connsiteX5" fmla="*/ 2899953 w 4454434"/>
                    <a:gd name="connsiteY5" fmla="*/ 770708 h 1515291"/>
                    <a:gd name="connsiteX6" fmla="*/ 3370218 w 4454434"/>
                    <a:gd name="connsiteY6" fmla="*/ 992777 h 1515291"/>
                    <a:gd name="connsiteX7" fmla="*/ 3762103 w 4454434"/>
                    <a:gd name="connsiteY7" fmla="*/ 1175657 h 1515291"/>
                    <a:gd name="connsiteX8" fmla="*/ 4454434 w 4454434"/>
                    <a:gd name="connsiteY8" fmla="*/ 1515291 h 1515291"/>
                    <a:gd name="connsiteX9" fmla="*/ 4454434 w 4454434"/>
                    <a:gd name="connsiteY9" fmla="*/ 1515291 h 1515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454434" h="1515291">
                      <a:moveTo>
                        <a:pt x="0" y="26126"/>
                      </a:moveTo>
                      <a:lnTo>
                        <a:pt x="0" y="0"/>
                      </a:lnTo>
                      <a:cubicBezTo>
                        <a:pt x="106680" y="6531"/>
                        <a:pt x="435429" y="34834"/>
                        <a:pt x="640080" y="65314"/>
                      </a:cubicBezTo>
                      <a:cubicBezTo>
                        <a:pt x="844731" y="95794"/>
                        <a:pt x="1023258" y="128451"/>
                        <a:pt x="1227909" y="182880"/>
                      </a:cubicBezTo>
                      <a:cubicBezTo>
                        <a:pt x="1489166" y="248194"/>
                        <a:pt x="1928949" y="385354"/>
                        <a:pt x="2207623" y="483325"/>
                      </a:cubicBezTo>
                      <a:cubicBezTo>
                        <a:pt x="2486297" y="581296"/>
                        <a:pt x="2706187" y="685799"/>
                        <a:pt x="2899953" y="770708"/>
                      </a:cubicBezTo>
                      <a:cubicBezTo>
                        <a:pt x="3093719" y="855617"/>
                        <a:pt x="3226526" y="925286"/>
                        <a:pt x="3370218" y="992777"/>
                      </a:cubicBezTo>
                      <a:cubicBezTo>
                        <a:pt x="3513910" y="1060268"/>
                        <a:pt x="3581400" y="1088571"/>
                        <a:pt x="3762103" y="1175657"/>
                      </a:cubicBezTo>
                      <a:lnTo>
                        <a:pt x="4454434" y="1515291"/>
                      </a:lnTo>
                      <a:lnTo>
                        <a:pt x="4454434" y="1515291"/>
                      </a:lnTo>
                    </a:path>
                  </a:pathLst>
                </a:custGeom>
                <a:ln w="38100">
                  <a:solidFill>
                    <a:srgbClr val="FF0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cxnSp>
              <p:nvCxnSpPr>
                <p:cNvPr id="34" name="Łącznik prosty 33"/>
                <p:cNvCxnSpPr/>
                <p:nvPr/>
              </p:nvCxnSpPr>
              <p:spPr>
                <a:xfrm flipV="1">
                  <a:off x="1066795" y="1144932"/>
                  <a:ext cx="3583597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pole tekstowe 35"/>
                <p:cNvSpPr txBox="1"/>
                <p:nvPr/>
              </p:nvSpPr>
              <p:spPr>
                <a:xfrm>
                  <a:off x="6390458" y="3254826"/>
                  <a:ext cx="637634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200" i="1" dirty="0" smtClean="0">
                      <a:solidFill>
                        <a:srgbClr val="FF0000"/>
                      </a:solidFill>
                    </a:rPr>
                    <a:t>L</a:t>
                  </a:r>
                  <a:r>
                    <a:rPr lang="pl-PL" sz="2200" baseline="-25000" dirty="0" smtClean="0">
                      <a:solidFill>
                        <a:srgbClr val="FF0000"/>
                      </a:solidFill>
                    </a:rPr>
                    <a:t>10</a:t>
                  </a:r>
                  <a:endParaRPr lang="pl-PL" sz="2200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37" name="Łącznik prosty ze strzałką 36"/>
                <p:cNvCxnSpPr/>
                <p:nvPr/>
              </p:nvCxnSpPr>
              <p:spPr>
                <a:xfrm>
                  <a:off x="2582759" y="1136438"/>
                  <a:ext cx="457200" cy="0"/>
                </a:xfrm>
                <a:prstGeom prst="straightConnector1">
                  <a:avLst/>
                </a:prstGeom>
                <a:ln w="28575">
                  <a:solidFill>
                    <a:srgbClr val="00B05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Łącznik prosty ze strzałką 41"/>
                <p:cNvCxnSpPr/>
                <p:nvPr/>
              </p:nvCxnSpPr>
              <p:spPr>
                <a:xfrm rot="5400000">
                  <a:off x="4413298" y="1896296"/>
                  <a:ext cx="457200" cy="0"/>
                </a:xfrm>
                <a:prstGeom prst="straightConnector1">
                  <a:avLst/>
                </a:prstGeom>
                <a:ln w="28575">
                  <a:solidFill>
                    <a:srgbClr val="00B05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Elipsa 17"/>
              <p:cNvSpPr/>
              <p:nvPr/>
            </p:nvSpPr>
            <p:spPr>
              <a:xfrm>
                <a:off x="4353461" y="4196452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" name="pole tekstowe 18"/>
              <p:cNvSpPr txBox="1"/>
              <p:nvPr/>
            </p:nvSpPr>
            <p:spPr>
              <a:xfrm>
                <a:off x="4614180" y="4280269"/>
                <a:ext cx="120368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i="1" dirty="0" smtClean="0"/>
                  <a:t>L</a:t>
                </a:r>
                <a:r>
                  <a:rPr lang="pl-PL" sz="2200" dirty="0" smtClean="0"/>
                  <a:t>(</a:t>
                </a:r>
                <a:r>
                  <a:rPr lang="pl-PL" sz="2200" i="1" dirty="0" err="1" smtClean="0"/>
                  <a:t>R</a:t>
                </a:r>
                <a:r>
                  <a:rPr lang="pl-PL" sz="2200" baseline="-25000" dirty="0" err="1" smtClean="0"/>
                  <a:t>wym</a:t>
                </a:r>
                <a:r>
                  <a:rPr lang="pl-PL" sz="2200" dirty="0" smtClean="0"/>
                  <a:t>)</a:t>
                </a:r>
                <a:endParaRPr lang="pl-PL" sz="2200" dirty="0"/>
              </a:p>
            </p:txBody>
          </p:sp>
          <p:sp>
            <p:nvSpPr>
              <p:cNvPr id="43" name="Elipsa 42"/>
              <p:cNvSpPr/>
              <p:nvPr/>
            </p:nvSpPr>
            <p:spPr>
              <a:xfrm>
                <a:off x="6677561" y="4196452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4" name="Elipsa 43"/>
              <p:cNvSpPr/>
              <p:nvPr/>
            </p:nvSpPr>
            <p:spPr>
              <a:xfrm>
                <a:off x="4743033" y="2071424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5" name="pole tekstowe 44"/>
              <p:cNvSpPr txBox="1"/>
              <p:nvPr/>
            </p:nvSpPr>
            <p:spPr>
              <a:xfrm>
                <a:off x="3798410" y="4251694"/>
                <a:ext cx="75547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i="1" dirty="0" err="1" smtClean="0"/>
                  <a:t>L</a:t>
                </a:r>
                <a:r>
                  <a:rPr lang="pl-PL" sz="2200" baseline="-25000" dirty="0" err="1" smtClean="0"/>
                  <a:t>wym</a:t>
                </a:r>
                <a:endParaRPr lang="pl-PL" sz="2200" dirty="0"/>
              </a:p>
            </p:txBody>
          </p:sp>
          <p:sp>
            <p:nvSpPr>
              <p:cNvPr id="48" name="pole tekstowe 47"/>
              <p:cNvSpPr txBox="1"/>
              <p:nvPr/>
            </p:nvSpPr>
            <p:spPr>
              <a:xfrm>
                <a:off x="553861" y="1844987"/>
                <a:ext cx="83044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i="1" dirty="0" err="1" smtClean="0"/>
                  <a:t>R</a:t>
                </a:r>
                <a:r>
                  <a:rPr lang="pl-PL" sz="2200" baseline="-25000" dirty="0" err="1" smtClean="0"/>
                  <a:t>wym</a:t>
                </a:r>
                <a:endParaRPr lang="pl-PL" sz="2200" dirty="0"/>
              </a:p>
            </p:txBody>
          </p:sp>
        </p:grpSp>
        <p:cxnSp>
          <p:nvCxnSpPr>
            <p:cNvPr id="47" name="Łącznik prosty 46"/>
            <p:cNvCxnSpPr/>
            <p:nvPr/>
          </p:nvCxnSpPr>
          <p:spPr>
            <a:xfrm flipH="1">
              <a:off x="4067175" y="4261219"/>
              <a:ext cx="259262" cy="9579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a 9"/>
          <p:cNvGrpSpPr/>
          <p:nvPr/>
        </p:nvGrpSpPr>
        <p:grpSpPr>
          <a:xfrm>
            <a:off x="312822" y="4938994"/>
            <a:ext cx="8169442" cy="1249493"/>
            <a:chOff x="312822" y="5336050"/>
            <a:chExt cx="8169442" cy="1249493"/>
          </a:xfrm>
        </p:grpSpPr>
        <p:sp>
          <p:nvSpPr>
            <p:cNvPr id="11" name="pole tekstowe 10"/>
            <p:cNvSpPr txBox="1"/>
            <p:nvPr/>
          </p:nvSpPr>
          <p:spPr>
            <a:xfrm>
              <a:off x="4857752" y="5336050"/>
              <a:ext cx="3000396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sz="2800" i="1" dirty="0" smtClean="0"/>
                <a:t>  L(</a:t>
              </a:r>
              <a:r>
                <a:rPr lang="pl-PL" sz="2800" i="1" dirty="0" err="1" smtClean="0"/>
                <a:t>R</a:t>
              </a:r>
              <a:r>
                <a:rPr lang="pl-PL" sz="1600" dirty="0" err="1" smtClean="0"/>
                <a:t>wym</a:t>
              </a:r>
              <a:r>
                <a:rPr lang="pl-PL" sz="2800" i="1" dirty="0" smtClean="0"/>
                <a:t> ) </a:t>
              </a:r>
              <a:r>
                <a:rPr lang="pl-PL" sz="2800" i="1" dirty="0" smtClean="0">
                  <a:latin typeface="Times New Roman"/>
                  <a:cs typeface="Times New Roman"/>
                </a:rPr>
                <a:t>≥  </a:t>
              </a:r>
              <a:r>
                <a:rPr lang="pl-PL" sz="2800" i="1" dirty="0" err="1" smtClean="0">
                  <a:latin typeface="Times New Roman"/>
                  <a:cs typeface="Times New Roman"/>
                </a:rPr>
                <a:t>L</a:t>
              </a:r>
              <a:r>
                <a:rPr lang="pl-PL" sz="1600" dirty="0" err="1" smtClean="0">
                  <a:latin typeface="Times New Roman"/>
                  <a:cs typeface="Times New Roman"/>
                </a:rPr>
                <a:t>wym</a:t>
              </a:r>
              <a:endParaRPr lang="pl-PL" sz="2800" dirty="0"/>
            </a:p>
          </p:txBody>
        </p:sp>
        <p:sp>
          <p:nvSpPr>
            <p:cNvPr id="12" name="Strzałka w prawo 11"/>
            <p:cNvSpPr/>
            <p:nvPr/>
          </p:nvSpPr>
          <p:spPr>
            <a:xfrm>
              <a:off x="3357554" y="5462348"/>
              <a:ext cx="978408" cy="36082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312822" y="6000768"/>
              <a:ext cx="81694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800" i="1" dirty="0" smtClean="0"/>
                <a:t>                                                    </a:t>
              </a:r>
              <a:r>
                <a:rPr lang="pl-PL" dirty="0" smtClean="0"/>
                <a:t>gdzie</a:t>
              </a:r>
              <a:r>
                <a:rPr lang="pl-PL" sz="2800" dirty="0" smtClean="0"/>
                <a:t>   </a:t>
              </a:r>
              <a:r>
                <a:rPr lang="pl-PL" sz="2800" i="1" dirty="0" smtClean="0"/>
                <a:t> L(</a:t>
              </a:r>
              <a:r>
                <a:rPr lang="pl-PL" sz="2800" i="1" dirty="0" err="1" smtClean="0"/>
                <a:t>R</a:t>
              </a:r>
              <a:r>
                <a:rPr lang="pl-PL" sz="1600" dirty="0" err="1" smtClean="0"/>
                <a:t>wym</a:t>
              </a:r>
              <a:r>
                <a:rPr lang="pl-PL" sz="1600" dirty="0" smtClean="0"/>
                <a:t> </a:t>
              </a:r>
              <a:r>
                <a:rPr lang="pl-PL" sz="2800" i="1" dirty="0" smtClean="0"/>
                <a:t>) = </a:t>
              </a:r>
              <a:r>
                <a:rPr lang="pl-PL" sz="3200" i="1" dirty="0" smtClean="0"/>
                <a:t>a</a:t>
              </a:r>
              <a:r>
                <a:rPr lang="pl-PL" sz="2740" i="1" baseline="-25000" dirty="0" smtClean="0"/>
                <a:t>R</a:t>
              </a:r>
              <a:r>
                <a:rPr lang="pl-PL" sz="2800" i="1" dirty="0" smtClean="0">
                  <a:latin typeface="Times New Roman"/>
                  <a:cs typeface="Times New Roman"/>
                </a:rPr>
                <a:t>L</a:t>
              </a:r>
              <a:r>
                <a:rPr lang="pl-PL" sz="1400" dirty="0" smtClean="0">
                  <a:latin typeface="Times New Roman"/>
                  <a:cs typeface="Times New Roman"/>
                </a:rPr>
                <a:t>10</a:t>
              </a:r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902409" y="5397605"/>
              <a:ext cx="2084225" cy="461665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txBody>
            <a:bodyPr wrap="none">
              <a:spAutoFit/>
            </a:bodyPr>
            <a:lstStyle/>
            <a:p>
              <a:r>
                <a:rPr lang="pl-PL" dirty="0" smtClean="0"/>
                <a:t>R(</a:t>
              </a:r>
              <a:r>
                <a:rPr lang="pl-PL" i="1" dirty="0" err="1" smtClean="0"/>
                <a:t>L</a:t>
              </a:r>
              <a:r>
                <a:rPr lang="pl-PL" sz="1400" dirty="0" err="1" smtClean="0"/>
                <a:t>wym</a:t>
              </a:r>
              <a:r>
                <a:rPr lang="pl-PL" sz="1400" i="1" dirty="0" smtClean="0"/>
                <a:t> </a:t>
              </a:r>
              <a:r>
                <a:rPr lang="pl-PL" dirty="0" smtClean="0"/>
                <a:t>)</a:t>
              </a:r>
              <a:r>
                <a:rPr lang="pl-PL" i="1" dirty="0" smtClean="0"/>
                <a:t> </a:t>
              </a:r>
              <a:r>
                <a:rPr lang="pl-PL" i="1" dirty="0" smtClean="0">
                  <a:latin typeface="Times New Roman"/>
                  <a:cs typeface="Times New Roman"/>
                </a:rPr>
                <a:t>≥ </a:t>
              </a:r>
              <a:r>
                <a:rPr lang="pl-PL" i="1" dirty="0" err="1" smtClean="0">
                  <a:latin typeface="Times New Roman"/>
                  <a:cs typeface="Times New Roman"/>
                </a:rPr>
                <a:t>R</a:t>
              </a:r>
              <a:r>
                <a:rPr lang="pl-PL" sz="1400" dirty="0" err="1" smtClean="0">
                  <a:latin typeface="Times New Roman"/>
                  <a:cs typeface="Times New Roman"/>
                </a:rPr>
                <a:t>wym</a:t>
              </a:r>
              <a:r>
                <a:rPr lang="pl-PL" sz="1400" i="1" dirty="0" smtClean="0">
                  <a:latin typeface="Times New Roman"/>
                  <a:cs typeface="Times New Roman"/>
                </a:rPr>
                <a:t> </a:t>
              </a:r>
              <a:endParaRPr lang="pl-PL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63</a:t>
            </a:fld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611559" y="136589"/>
            <a:ext cx="82075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800" dirty="0" smtClean="0"/>
              <a:t>2) DETERMINISTYCZNY  OPIS  TRWAŁOŚCI  ŁOŻYSKA  TOCZNEGO</a:t>
            </a:r>
          </a:p>
          <a:p>
            <a:r>
              <a:rPr lang="pl-PL" sz="1800" dirty="0" smtClean="0"/>
              <a:t>     UWZGLĘDNIAJĄCY  JEJ ROZRZUT  LOSOWY   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(wg SKF, FAG) </a:t>
            </a:r>
            <a:endParaRPr lang="pl-PL" sz="1800" dirty="0"/>
          </a:p>
        </p:txBody>
      </p:sp>
      <p:grpSp>
        <p:nvGrpSpPr>
          <p:cNvPr id="2" name="Grupa 48"/>
          <p:cNvGrpSpPr/>
          <p:nvPr/>
        </p:nvGrpSpPr>
        <p:grpSpPr>
          <a:xfrm>
            <a:off x="553861" y="839777"/>
            <a:ext cx="8203604" cy="3606675"/>
            <a:chOff x="553861" y="1104481"/>
            <a:chExt cx="8203604" cy="3606675"/>
          </a:xfrm>
        </p:grpSpPr>
        <p:sp>
          <p:nvSpPr>
            <p:cNvPr id="199683" name="Text Box 3"/>
            <p:cNvSpPr txBox="1">
              <a:spLocks noChangeArrowheads="1"/>
            </p:cNvSpPr>
            <p:nvPr/>
          </p:nvSpPr>
          <p:spPr bwMode="auto">
            <a:xfrm>
              <a:off x="5394895" y="1628800"/>
              <a:ext cx="3362570" cy="630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rPr>
                <a:t>Jeśli  </a:t>
              </a:r>
              <a:r>
                <a:rPr kumimoji="0" lang="pl-PL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rPr>
                <a:t>R</a:t>
              </a:r>
              <a:r>
                <a:rPr kumimoji="0" lang="pl-PL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rPr>
                <a:t>(</a:t>
              </a:r>
              <a:r>
                <a:rPr kumimoji="0" lang="pl-PL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rPr>
                <a:t>L</a:t>
              </a:r>
              <a:r>
                <a:rPr kumimoji="0" lang="pl-PL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rPr>
                <a:t>)</a:t>
              </a:r>
              <a:r>
                <a:rPr kumimoji="0" lang="pl-PL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rPr>
                <a:t>,</a:t>
              </a:r>
              <a:r>
                <a:rPr kumimoji="0" lang="pl-PL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rPr>
                <a:t>to             </a:t>
              </a:r>
              <a:r>
                <a:rPr kumimoji="0" lang="pl-PL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rPr>
                <a:t>L</a:t>
              </a:r>
              <a:r>
                <a:rPr kumimoji="0" lang="pl-PL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rPr>
                <a:t>(</a:t>
              </a:r>
              <a:r>
                <a:rPr kumimoji="0" lang="pl-PL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rPr>
                <a:t>R</a:t>
              </a:r>
              <a:r>
                <a:rPr kumimoji="0" lang="pl-PL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rPr>
                <a:t>)</a:t>
              </a:r>
            </a:p>
          </p:txBody>
        </p:sp>
        <p:sp>
          <p:nvSpPr>
            <p:cNvPr id="9" name="Strzałka w prawo 8"/>
            <p:cNvSpPr/>
            <p:nvPr/>
          </p:nvSpPr>
          <p:spPr>
            <a:xfrm>
              <a:off x="7182290" y="1763815"/>
              <a:ext cx="675075" cy="242316"/>
            </a:xfrm>
            <a:prstGeom prst="rightArrow">
              <a:avLst/>
            </a:prstGeom>
            <a:solidFill>
              <a:srgbClr val="FFFACD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3" name="Grupa 15"/>
            <p:cNvGrpSpPr/>
            <p:nvPr/>
          </p:nvGrpSpPr>
          <p:grpSpPr>
            <a:xfrm>
              <a:off x="553861" y="1104481"/>
              <a:ext cx="7993331" cy="3606675"/>
              <a:chOff x="553861" y="1104481"/>
              <a:chExt cx="7993331" cy="3606675"/>
            </a:xfrm>
          </p:grpSpPr>
          <p:grpSp>
            <p:nvGrpSpPr>
              <p:cNvPr id="4" name="Grupa 7"/>
              <p:cNvGrpSpPr/>
              <p:nvPr/>
            </p:nvGrpSpPr>
            <p:grpSpPr>
              <a:xfrm>
                <a:off x="808931" y="1104481"/>
                <a:ext cx="7738261" cy="3532653"/>
                <a:chOff x="691364" y="163945"/>
                <a:chExt cx="7738261" cy="3532653"/>
              </a:xfrm>
            </p:grpSpPr>
            <p:cxnSp>
              <p:nvCxnSpPr>
                <p:cNvPr id="21" name="Łącznik prosty ze strzałką 20"/>
                <p:cNvCxnSpPr/>
                <p:nvPr/>
              </p:nvCxnSpPr>
              <p:spPr>
                <a:xfrm flipV="1">
                  <a:off x="1371600" y="404949"/>
                  <a:ext cx="0" cy="3004457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Łącznik prosty ze strzałką 21"/>
                <p:cNvCxnSpPr/>
                <p:nvPr/>
              </p:nvCxnSpPr>
              <p:spPr>
                <a:xfrm>
                  <a:off x="1280159" y="3278776"/>
                  <a:ext cx="6492241" cy="0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pole tekstowe 23"/>
                <p:cNvSpPr txBox="1"/>
                <p:nvPr/>
              </p:nvSpPr>
              <p:spPr>
                <a:xfrm>
                  <a:off x="704432" y="163945"/>
                  <a:ext cx="85725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200" i="1" dirty="0" smtClean="0"/>
                    <a:t>R</a:t>
                  </a:r>
                  <a:r>
                    <a:rPr lang="pl-PL" sz="2200" dirty="0" smtClean="0"/>
                    <a:t>(</a:t>
                  </a:r>
                  <a:r>
                    <a:rPr lang="pl-PL" sz="2200" i="1" dirty="0" smtClean="0"/>
                    <a:t>L</a:t>
                  </a:r>
                  <a:r>
                    <a:rPr lang="pl-PL" sz="2200" dirty="0" smtClean="0"/>
                    <a:t>)</a:t>
                  </a:r>
                  <a:endParaRPr lang="pl-PL" sz="2200" dirty="0"/>
                </a:p>
              </p:txBody>
            </p:sp>
            <p:sp>
              <p:nvSpPr>
                <p:cNvPr id="25" name="pole tekstowe 24"/>
                <p:cNvSpPr txBox="1"/>
                <p:nvPr/>
              </p:nvSpPr>
              <p:spPr>
                <a:xfrm>
                  <a:off x="726202" y="499227"/>
                  <a:ext cx="736839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200" dirty="0" smtClean="0"/>
                    <a:t>1,00</a:t>
                  </a:r>
                  <a:endParaRPr lang="pl-PL" sz="2200" dirty="0"/>
                </a:p>
              </p:txBody>
            </p:sp>
            <p:sp>
              <p:nvSpPr>
                <p:cNvPr id="26" name="pole tekstowe 25"/>
                <p:cNvSpPr txBox="1"/>
                <p:nvPr/>
              </p:nvSpPr>
              <p:spPr>
                <a:xfrm>
                  <a:off x="695720" y="1461533"/>
                  <a:ext cx="736839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200" dirty="0" smtClean="0"/>
                    <a:t>0,90</a:t>
                  </a:r>
                  <a:endParaRPr lang="pl-PL" sz="2200" dirty="0"/>
                </a:p>
              </p:txBody>
            </p:sp>
            <p:sp>
              <p:nvSpPr>
                <p:cNvPr id="27" name="pole tekstowe 26"/>
                <p:cNvSpPr txBox="1"/>
                <p:nvPr/>
              </p:nvSpPr>
              <p:spPr>
                <a:xfrm>
                  <a:off x="691364" y="2397713"/>
                  <a:ext cx="736839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200" dirty="0" smtClean="0"/>
                    <a:t>0,80</a:t>
                  </a:r>
                  <a:endParaRPr lang="pl-PL" sz="2200" dirty="0"/>
                </a:p>
              </p:txBody>
            </p:sp>
            <p:cxnSp>
              <p:nvCxnSpPr>
                <p:cNvPr id="28" name="Łącznik prosty 27"/>
                <p:cNvCxnSpPr/>
                <p:nvPr/>
              </p:nvCxnSpPr>
              <p:spPr>
                <a:xfrm>
                  <a:off x="1314992" y="1667696"/>
                  <a:ext cx="12912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Łącznik prosty 28"/>
                <p:cNvCxnSpPr/>
                <p:nvPr/>
              </p:nvCxnSpPr>
              <p:spPr>
                <a:xfrm>
                  <a:off x="1310636" y="2630002"/>
                  <a:ext cx="12912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Łącznik prosty 29"/>
                <p:cNvCxnSpPr/>
                <p:nvPr/>
              </p:nvCxnSpPr>
              <p:spPr>
                <a:xfrm>
                  <a:off x="4650392" y="1170099"/>
                  <a:ext cx="0" cy="226543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pole tekstowe 31"/>
                <p:cNvSpPr txBox="1"/>
                <p:nvPr/>
              </p:nvSpPr>
              <p:spPr>
                <a:xfrm>
                  <a:off x="7486661" y="3265711"/>
                  <a:ext cx="596797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200" i="1" dirty="0" smtClean="0"/>
                    <a:t>L</a:t>
                  </a:r>
                  <a:r>
                    <a:rPr lang="pl-PL" sz="2200" dirty="0" smtClean="0"/>
                    <a:t> </a:t>
                  </a:r>
                  <a:endParaRPr lang="pl-PL" sz="2200" dirty="0"/>
                </a:p>
              </p:txBody>
            </p:sp>
            <p:sp>
              <p:nvSpPr>
                <p:cNvPr id="33" name="Dowolny kształt 32"/>
                <p:cNvSpPr/>
                <p:nvPr/>
              </p:nvSpPr>
              <p:spPr>
                <a:xfrm>
                  <a:off x="1380307" y="714102"/>
                  <a:ext cx="7049318" cy="1515291"/>
                </a:xfrm>
                <a:custGeom>
                  <a:avLst/>
                  <a:gdLst>
                    <a:gd name="connsiteX0" fmla="*/ 0 w 4454434"/>
                    <a:gd name="connsiteY0" fmla="*/ 6531 h 1495696"/>
                    <a:gd name="connsiteX1" fmla="*/ 117566 w 4454434"/>
                    <a:gd name="connsiteY1" fmla="*/ 6531 h 1495696"/>
                    <a:gd name="connsiteX2" fmla="*/ 431074 w 4454434"/>
                    <a:gd name="connsiteY2" fmla="*/ 6531 h 1495696"/>
                    <a:gd name="connsiteX3" fmla="*/ 783771 w 4454434"/>
                    <a:gd name="connsiteY3" fmla="*/ 45719 h 1495696"/>
                    <a:gd name="connsiteX4" fmla="*/ 1254034 w 4454434"/>
                    <a:gd name="connsiteY4" fmla="*/ 150222 h 1495696"/>
                    <a:gd name="connsiteX5" fmla="*/ 1867989 w 4454434"/>
                    <a:gd name="connsiteY5" fmla="*/ 372291 h 1495696"/>
                    <a:gd name="connsiteX6" fmla="*/ 2481943 w 4454434"/>
                    <a:gd name="connsiteY6" fmla="*/ 685799 h 1495696"/>
                    <a:gd name="connsiteX7" fmla="*/ 2860766 w 4454434"/>
                    <a:gd name="connsiteY7" fmla="*/ 868679 h 1495696"/>
                    <a:gd name="connsiteX8" fmla="*/ 3474720 w 4454434"/>
                    <a:gd name="connsiteY8" fmla="*/ 1142999 h 1495696"/>
                    <a:gd name="connsiteX9" fmla="*/ 4454434 w 4454434"/>
                    <a:gd name="connsiteY9" fmla="*/ 1495696 h 1495696"/>
                    <a:gd name="connsiteX10" fmla="*/ 4454434 w 4454434"/>
                    <a:gd name="connsiteY10" fmla="*/ 1495696 h 1495696"/>
                    <a:gd name="connsiteX0" fmla="*/ 0 w 4454434"/>
                    <a:gd name="connsiteY0" fmla="*/ 30479 h 1519644"/>
                    <a:gd name="connsiteX1" fmla="*/ 117566 w 4454434"/>
                    <a:gd name="connsiteY1" fmla="*/ 30479 h 1519644"/>
                    <a:gd name="connsiteX2" fmla="*/ 431074 w 4454434"/>
                    <a:gd name="connsiteY2" fmla="*/ 30479 h 1519644"/>
                    <a:gd name="connsiteX3" fmla="*/ 770708 w 4454434"/>
                    <a:gd name="connsiteY3" fmla="*/ 23948 h 1519644"/>
                    <a:gd name="connsiteX4" fmla="*/ 1254034 w 4454434"/>
                    <a:gd name="connsiteY4" fmla="*/ 174170 h 1519644"/>
                    <a:gd name="connsiteX5" fmla="*/ 1867989 w 4454434"/>
                    <a:gd name="connsiteY5" fmla="*/ 396239 h 1519644"/>
                    <a:gd name="connsiteX6" fmla="*/ 2481943 w 4454434"/>
                    <a:gd name="connsiteY6" fmla="*/ 709747 h 1519644"/>
                    <a:gd name="connsiteX7" fmla="*/ 2860766 w 4454434"/>
                    <a:gd name="connsiteY7" fmla="*/ 892627 h 1519644"/>
                    <a:gd name="connsiteX8" fmla="*/ 3474720 w 4454434"/>
                    <a:gd name="connsiteY8" fmla="*/ 1166947 h 1519644"/>
                    <a:gd name="connsiteX9" fmla="*/ 4454434 w 4454434"/>
                    <a:gd name="connsiteY9" fmla="*/ 1519644 h 1519644"/>
                    <a:gd name="connsiteX10" fmla="*/ 4454434 w 4454434"/>
                    <a:gd name="connsiteY10" fmla="*/ 1519644 h 1519644"/>
                    <a:gd name="connsiteX0" fmla="*/ 0 w 4454434"/>
                    <a:gd name="connsiteY0" fmla="*/ 54427 h 1543592"/>
                    <a:gd name="connsiteX1" fmla="*/ 117566 w 4454434"/>
                    <a:gd name="connsiteY1" fmla="*/ 54427 h 1543592"/>
                    <a:gd name="connsiteX2" fmla="*/ 431074 w 4454434"/>
                    <a:gd name="connsiteY2" fmla="*/ 54427 h 1543592"/>
                    <a:gd name="connsiteX3" fmla="*/ 770708 w 4454434"/>
                    <a:gd name="connsiteY3" fmla="*/ 23948 h 1543592"/>
                    <a:gd name="connsiteX4" fmla="*/ 1254034 w 4454434"/>
                    <a:gd name="connsiteY4" fmla="*/ 198118 h 1543592"/>
                    <a:gd name="connsiteX5" fmla="*/ 1867989 w 4454434"/>
                    <a:gd name="connsiteY5" fmla="*/ 420187 h 1543592"/>
                    <a:gd name="connsiteX6" fmla="*/ 2481943 w 4454434"/>
                    <a:gd name="connsiteY6" fmla="*/ 733695 h 1543592"/>
                    <a:gd name="connsiteX7" fmla="*/ 2860766 w 4454434"/>
                    <a:gd name="connsiteY7" fmla="*/ 916575 h 1543592"/>
                    <a:gd name="connsiteX8" fmla="*/ 3474720 w 4454434"/>
                    <a:gd name="connsiteY8" fmla="*/ 1190895 h 1543592"/>
                    <a:gd name="connsiteX9" fmla="*/ 4454434 w 4454434"/>
                    <a:gd name="connsiteY9" fmla="*/ 1543592 h 1543592"/>
                    <a:gd name="connsiteX10" fmla="*/ 4454434 w 4454434"/>
                    <a:gd name="connsiteY10" fmla="*/ 1543592 h 1543592"/>
                    <a:gd name="connsiteX0" fmla="*/ 0 w 4454434"/>
                    <a:gd name="connsiteY0" fmla="*/ 0 h 1489165"/>
                    <a:gd name="connsiteX1" fmla="*/ 117566 w 4454434"/>
                    <a:gd name="connsiteY1" fmla="*/ 0 h 1489165"/>
                    <a:gd name="connsiteX2" fmla="*/ 431074 w 4454434"/>
                    <a:gd name="connsiteY2" fmla="*/ 0 h 1489165"/>
                    <a:gd name="connsiteX3" fmla="*/ 1254034 w 4454434"/>
                    <a:gd name="connsiteY3" fmla="*/ 143691 h 1489165"/>
                    <a:gd name="connsiteX4" fmla="*/ 1867989 w 4454434"/>
                    <a:gd name="connsiteY4" fmla="*/ 365760 h 1489165"/>
                    <a:gd name="connsiteX5" fmla="*/ 2481943 w 4454434"/>
                    <a:gd name="connsiteY5" fmla="*/ 679268 h 1489165"/>
                    <a:gd name="connsiteX6" fmla="*/ 2860766 w 4454434"/>
                    <a:gd name="connsiteY6" fmla="*/ 862148 h 1489165"/>
                    <a:gd name="connsiteX7" fmla="*/ 3474720 w 4454434"/>
                    <a:gd name="connsiteY7" fmla="*/ 1136468 h 1489165"/>
                    <a:gd name="connsiteX8" fmla="*/ 4454434 w 4454434"/>
                    <a:gd name="connsiteY8" fmla="*/ 1489165 h 1489165"/>
                    <a:gd name="connsiteX9" fmla="*/ 4454434 w 4454434"/>
                    <a:gd name="connsiteY9" fmla="*/ 1489165 h 1489165"/>
                    <a:gd name="connsiteX0" fmla="*/ 0 w 4454434"/>
                    <a:gd name="connsiteY0" fmla="*/ 0 h 1489165"/>
                    <a:gd name="connsiteX1" fmla="*/ 117566 w 4454434"/>
                    <a:gd name="connsiteY1" fmla="*/ 0 h 1489165"/>
                    <a:gd name="connsiteX2" fmla="*/ 431074 w 4454434"/>
                    <a:gd name="connsiteY2" fmla="*/ 0 h 1489165"/>
                    <a:gd name="connsiteX3" fmla="*/ 1149531 w 4454434"/>
                    <a:gd name="connsiteY3" fmla="*/ 156754 h 1489165"/>
                    <a:gd name="connsiteX4" fmla="*/ 1867989 w 4454434"/>
                    <a:gd name="connsiteY4" fmla="*/ 365760 h 1489165"/>
                    <a:gd name="connsiteX5" fmla="*/ 2481943 w 4454434"/>
                    <a:gd name="connsiteY5" fmla="*/ 679268 h 1489165"/>
                    <a:gd name="connsiteX6" fmla="*/ 2860766 w 4454434"/>
                    <a:gd name="connsiteY6" fmla="*/ 862148 h 1489165"/>
                    <a:gd name="connsiteX7" fmla="*/ 3474720 w 4454434"/>
                    <a:gd name="connsiteY7" fmla="*/ 1136468 h 1489165"/>
                    <a:gd name="connsiteX8" fmla="*/ 4454434 w 4454434"/>
                    <a:gd name="connsiteY8" fmla="*/ 1489165 h 1489165"/>
                    <a:gd name="connsiteX9" fmla="*/ 4454434 w 4454434"/>
                    <a:gd name="connsiteY9" fmla="*/ 1489165 h 1489165"/>
                    <a:gd name="connsiteX0" fmla="*/ 0 w 4454434"/>
                    <a:gd name="connsiteY0" fmla="*/ 0 h 1489165"/>
                    <a:gd name="connsiteX1" fmla="*/ 117566 w 4454434"/>
                    <a:gd name="connsiteY1" fmla="*/ 0 h 1489165"/>
                    <a:gd name="connsiteX2" fmla="*/ 431074 w 4454434"/>
                    <a:gd name="connsiteY2" fmla="*/ 0 h 1489165"/>
                    <a:gd name="connsiteX3" fmla="*/ 1149531 w 4454434"/>
                    <a:gd name="connsiteY3" fmla="*/ 156754 h 1489165"/>
                    <a:gd name="connsiteX4" fmla="*/ 1867989 w 4454434"/>
                    <a:gd name="connsiteY4" fmla="*/ 365760 h 1489165"/>
                    <a:gd name="connsiteX5" fmla="*/ 2481943 w 4454434"/>
                    <a:gd name="connsiteY5" fmla="*/ 679268 h 1489165"/>
                    <a:gd name="connsiteX6" fmla="*/ 2860766 w 4454434"/>
                    <a:gd name="connsiteY6" fmla="*/ 862148 h 1489165"/>
                    <a:gd name="connsiteX7" fmla="*/ 3474720 w 4454434"/>
                    <a:gd name="connsiteY7" fmla="*/ 1136468 h 1489165"/>
                    <a:gd name="connsiteX8" fmla="*/ 4454434 w 4454434"/>
                    <a:gd name="connsiteY8" fmla="*/ 1489165 h 1489165"/>
                    <a:gd name="connsiteX9" fmla="*/ 4454434 w 4454434"/>
                    <a:gd name="connsiteY9" fmla="*/ 1489165 h 1489165"/>
                    <a:gd name="connsiteX0" fmla="*/ 0 w 4454434"/>
                    <a:gd name="connsiteY0" fmla="*/ 0 h 1489165"/>
                    <a:gd name="connsiteX1" fmla="*/ 117566 w 4454434"/>
                    <a:gd name="connsiteY1" fmla="*/ 0 h 1489165"/>
                    <a:gd name="connsiteX2" fmla="*/ 431074 w 4454434"/>
                    <a:gd name="connsiteY2" fmla="*/ 0 h 1489165"/>
                    <a:gd name="connsiteX3" fmla="*/ 1254034 w 4454434"/>
                    <a:gd name="connsiteY3" fmla="*/ 156754 h 1489165"/>
                    <a:gd name="connsiteX4" fmla="*/ 1867989 w 4454434"/>
                    <a:gd name="connsiteY4" fmla="*/ 365760 h 1489165"/>
                    <a:gd name="connsiteX5" fmla="*/ 2481943 w 4454434"/>
                    <a:gd name="connsiteY5" fmla="*/ 679268 h 1489165"/>
                    <a:gd name="connsiteX6" fmla="*/ 2860766 w 4454434"/>
                    <a:gd name="connsiteY6" fmla="*/ 862148 h 1489165"/>
                    <a:gd name="connsiteX7" fmla="*/ 3474720 w 4454434"/>
                    <a:gd name="connsiteY7" fmla="*/ 1136468 h 1489165"/>
                    <a:gd name="connsiteX8" fmla="*/ 4454434 w 4454434"/>
                    <a:gd name="connsiteY8" fmla="*/ 1489165 h 1489165"/>
                    <a:gd name="connsiteX9" fmla="*/ 4454434 w 4454434"/>
                    <a:gd name="connsiteY9" fmla="*/ 1489165 h 1489165"/>
                    <a:gd name="connsiteX0" fmla="*/ 0 w 4454434"/>
                    <a:gd name="connsiteY0" fmla="*/ 0 h 1489165"/>
                    <a:gd name="connsiteX1" fmla="*/ 117566 w 4454434"/>
                    <a:gd name="connsiteY1" fmla="*/ 0 h 1489165"/>
                    <a:gd name="connsiteX2" fmla="*/ 431074 w 4454434"/>
                    <a:gd name="connsiteY2" fmla="*/ 0 h 1489165"/>
                    <a:gd name="connsiteX3" fmla="*/ 1319349 w 4454434"/>
                    <a:gd name="connsiteY3" fmla="*/ 156754 h 1489165"/>
                    <a:gd name="connsiteX4" fmla="*/ 1867989 w 4454434"/>
                    <a:gd name="connsiteY4" fmla="*/ 365760 h 1489165"/>
                    <a:gd name="connsiteX5" fmla="*/ 2481943 w 4454434"/>
                    <a:gd name="connsiteY5" fmla="*/ 679268 h 1489165"/>
                    <a:gd name="connsiteX6" fmla="*/ 2860766 w 4454434"/>
                    <a:gd name="connsiteY6" fmla="*/ 862148 h 1489165"/>
                    <a:gd name="connsiteX7" fmla="*/ 3474720 w 4454434"/>
                    <a:gd name="connsiteY7" fmla="*/ 1136468 h 1489165"/>
                    <a:gd name="connsiteX8" fmla="*/ 4454434 w 4454434"/>
                    <a:gd name="connsiteY8" fmla="*/ 1489165 h 1489165"/>
                    <a:gd name="connsiteX9" fmla="*/ 4454434 w 4454434"/>
                    <a:gd name="connsiteY9" fmla="*/ 1489165 h 1489165"/>
                    <a:gd name="connsiteX0" fmla="*/ 0 w 4454434"/>
                    <a:gd name="connsiteY0" fmla="*/ 0 h 1489165"/>
                    <a:gd name="connsiteX1" fmla="*/ 0 w 4454434"/>
                    <a:gd name="connsiteY1" fmla="*/ 0 h 1489165"/>
                    <a:gd name="connsiteX2" fmla="*/ 117566 w 4454434"/>
                    <a:gd name="connsiteY2" fmla="*/ 0 h 1489165"/>
                    <a:gd name="connsiteX3" fmla="*/ 431074 w 4454434"/>
                    <a:gd name="connsiteY3" fmla="*/ 0 h 1489165"/>
                    <a:gd name="connsiteX4" fmla="*/ 1319349 w 4454434"/>
                    <a:gd name="connsiteY4" fmla="*/ 156754 h 1489165"/>
                    <a:gd name="connsiteX5" fmla="*/ 1867989 w 4454434"/>
                    <a:gd name="connsiteY5" fmla="*/ 365760 h 1489165"/>
                    <a:gd name="connsiteX6" fmla="*/ 2481943 w 4454434"/>
                    <a:gd name="connsiteY6" fmla="*/ 679268 h 1489165"/>
                    <a:gd name="connsiteX7" fmla="*/ 2860766 w 4454434"/>
                    <a:gd name="connsiteY7" fmla="*/ 862148 h 1489165"/>
                    <a:gd name="connsiteX8" fmla="*/ 3474720 w 4454434"/>
                    <a:gd name="connsiteY8" fmla="*/ 1136468 h 1489165"/>
                    <a:gd name="connsiteX9" fmla="*/ 4454434 w 4454434"/>
                    <a:gd name="connsiteY9" fmla="*/ 1489165 h 1489165"/>
                    <a:gd name="connsiteX10" fmla="*/ 4454434 w 4454434"/>
                    <a:gd name="connsiteY10" fmla="*/ 1489165 h 1489165"/>
                    <a:gd name="connsiteX0" fmla="*/ 0 w 4454434"/>
                    <a:gd name="connsiteY0" fmla="*/ 0 h 1489165"/>
                    <a:gd name="connsiteX1" fmla="*/ 0 w 4454434"/>
                    <a:gd name="connsiteY1" fmla="*/ 0 h 1489165"/>
                    <a:gd name="connsiteX2" fmla="*/ 117566 w 4454434"/>
                    <a:gd name="connsiteY2" fmla="*/ 0 h 1489165"/>
                    <a:gd name="connsiteX3" fmla="*/ 431074 w 4454434"/>
                    <a:gd name="connsiteY3" fmla="*/ 0 h 1489165"/>
                    <a:gd name="connsiteX4" fmla="*/ 1319349 w 4454434"/>
                    <a:gd name="connsiteY4" fmla="*/ 156754 h 1489165"/>
                    <a:gd name="connsiteX5" fmla="*/ 1867989 w 4454434"/>
                    <a:gd name="connsiteY5" fmla="*/ 365760 h 1489165"/>
                    <a:gd name="connsiteX6" fmla="*/ 2481943 w 4454434"/>
                    <a:gd name="connsiteY6" fmla="*/ 679268 h 1489165"/>
                    <a:gd name="connsiteX7" fmla="*/ 2860766 w 4454434"/>
                    <a:gd name="connsiteY7" fmla="*/ 862148 h 1489165"/>
                    <a:gd name="connsiteX8" fmla="*/ 3474720 w 4454434"/>
                    <a:gd name="connsiteY8" fmla="*/ 1136468 h 1489165"/>
                    <a:gd name="connsiteX9" fmla="*/ 4454434 w 4454434"/>
                    <a:gd name="connsiteY9" fmla="*/ 1489165 h 1489165"/>
                    <a:gd name="connsiteX10" fmla="*/ 4454434 w 4454434"/>
                    <a:gd name="connsiteY10" fmla="*/ 1489165 h 1489165"/>
                    <a:gd name="connsiteX0" fmla="*/ 0 w 4454434"/>
                    <a:gd name="connsiteY0" fmla="*/ 0 h 1489165"/>
                    <a:gd name="connsiteX1" fmla="*/ 0 w 4454434"/>
                    <a:gd name="connsiteY1" fmla="*/ 0 h 1489165"/>
                    <a:gd name="connsiteX2" fmla="*/ 209006 w 4454434"/>
                    <a:gd name="connsiteY2" fmla="*/ 0 h 1489165"/>
                    <a:gd name="connsiteX3" fmla="*/ 431074 w 4454434"/>
                    <a:gd name="connsiteY3" fmla="*/ 0 h 1489165"/>
                    <a:gd name="connsiteX4" fmla="*/ 1319349 w 4454434"/>
                    <a:gd name="connsiteY4" fmla="*/ 156754 h 1489165"/>
                    <a:gd name="connsiteX5" fmla="*/ 1867989 w 4454434"/>
                    <a:gd name="connsiteY5" fmla="*/ 365760 h 1489165"/>
                    <a:gd name="connsiteX6" fmla="*/ 2481943 w 4454434"/>
                    <a:gd name="connsiteY6" fmla="*/ 679268 h 1489165"/>
                    <a:gd name="connsiteX7" fmla="*/ 2860766 w 4454434"/>
                    <a:gd name="connsiteY7" fmla="*/ 862148 h 1489165"/>
                    <a:gd name="connsiteX8" fmla="*/ 3474720 w 4454434"/>
                    <a:gd name="connsiteY8" fmla="*/ 1136468 h 1489165"/>
                    <a:gd name="connsiteX9" fmla="*/ 4454434 w 4454434"/>
                    <a:gd name="connsiteY9" fmla="*/ 1489165 h 1489165"/>
                    <a:gd name="connsiteX10" fmla="*/ 4454434 w 4454434"/>
                    <a:gd name="connsiteY10" fmla="*/ 1489165 h 1489165"/>
                    <a:gd name="connsiteX0" fmla="*/ 0 w 4454434"/>
                    <a:gd name="connsiteY0" fmla="*/ 26126 h 1515291"/>
                    <a:gd name="connsiteX1" fmla="*/ 0 w 4454434"/>
                    <a:gd name="connsiteY1" fmla="*/ 26126 h 1515291"/>
                    <a:gd name="connsiteX2" fmla="*/ 209006 w 4454434"/>
                    <a:gd name="connsiteY2" fmla="*/ 26126 h 1515291"/>
                    <a:gd name="connsiteX3" fmla="*/ 431074 w 4454434"/>
                    <a:gd name="connsiteY3" fmla="*/ 26126 h 1515291"/>
                    <a:gd name="connsiteX4" fmla="*/ 1319349 w 4454434"/>
                    <a:gd name="connsiteY4" fmla="*/ 182880 h 1515291"/>
                    <a:gd name="connsiteX5" fmla="*/ 1867989 w 4454434"/>
                    <a:gd name="connsiteY5" fmla="*/ 391886 h 1515291"/>
                    <a:gd name="connsiteX6" fmla="*/ 2481943 w 4454434"/>
                    <a:gd name="connsiteY6" fmla="*/ 705394 h 1515291"/>
                    <a:gd name="connsiteX7" fmla="*/ 2860766 w 4454434"/>
                    <a:gd name="connsiteY7" fmla="*/ 888274 h 1515291"/>
                    <a:gd name="connsiteX8" fmla="*/ 3474720 w 4454434"/>
                    <a:gd name="connsiteY8" fmla="*/ 1162594 h 1515291"/>
                    <a:gd name="connsiteX9" fmla="*/ 4454434 w 4454434"/>
                    <a:gd name="connsiteY9" fmla="*/ 1515291 h 1515291"/>
                    <a:gd name="connsiteX10" fmla="*/ 4454434 w 4454434"/>
                    <a:gd name="connsiteY10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209006 w 4454434"/>
                    <a:gd name="connsiteY2" fmla="*/ 26126 h 1515291"/>
                    <a:gd name="connsiteX3" fmla="*/ 431074 w 4454434"/>
                    <a:gd name="connsiteY3" fmla="*/ 26126 h 1515291"/>
                    <a:gd name="connsiteX4" fmla="*/ 1319349 w 4454434"/>
                    <a:gd name="connsiteY4" fmla="*/ 182880 h 1515291"/>
                    <a:gd name="connsiteX5" fmla="*/ 1867989 w 4454434"/>
                    <a:gd name="connsiteY5" fmla="*/ 391886 h 1515291"/>
                    <a:gd name="connsiteX6" fmla="*/ 2481943 w 4454434"/>
                    <a:gd name="connsiteY6" fmla="*/ 705394 h 1515291"/>
                    <a:gd name="connsiteX7" fmla="*/ 2860766 w 4454434"/>
                    <a:gd name="connsiteY7" fmla="*/ 888274 h 1515291"/>
                    <a:gd name="connsiteX8" fmla="*/ 3474720 w 4454434"/>
                    <a:gd name="connsiteY8" fmla="*/ 1162594 h 1515291"/>
                    <a:gd name="connsiteX9" fmla="*/ 4454434 w 4454434"/>
                    <a:gd name="connsiteY9" fmla="*/ 1515291 h 1515291"/>
                    <a:gd name="connsiteX10" fmla="*/ 4454434 w 4454434"/>
                    <a:gd name="connsiteY10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169818 w 4454434"/>
                    <a:gd name="connsiteY2" fmla="*/ 0 h 1515291"/>
                    <a:gd name="connsiteX3" fmla="*/ 431074 w 4454434"/>
                    <a:gd name="connsiteY3" fmla="*/ 26126 h 1515291"/>
                    <a:gd name="connsiteX4" fmla="*/ 1319349 w 4454434"/>
                    <a:gd name="connsiteY4" fmla="*/ 182880 h 1515291"/>
                    <a:gd name="connsiteX5" fmla="*/ 1867989 w 4454434"/>
                    <a:gd name="connsiteY5" fmla="*/ 391886 h 1515291"/>
                    <a:gd name="connsiteX6" fmla="*/ 2481943 w 4454434"/>
                    <a:gd name="connsiteY6" fmla="*/ 705394 h 1515291"/>
                    <a:gd name="connsiteX7" fmla="*/ 2860766 w 4454434"/>
                    <a:gd name="connsiteY7" fmla="*/ 888274 h 1515291"/>
                    <a:gd name="connsiteX8" fmla="*/ 3474720 w 4454434"/>
                    <a:gd name="connsiteY8" fmla="*/ 1162594 h 1515291"/>
                    <a:gd name="connsiteX9" fmla="*/ 4454434 w 4454434"/>
                    <a:gd name="connsiteY9" fmla="*/ 1515291 h 1515291"/>
                    <a:gd name="connsiteX10" fmla="*/ 4454434 w 4454434"/>
                    <a:gd name="connsiteY10" fmla="*/ 1515291 h 1515291"/>
                    <a:gd name="connsiteX0" fmla="*/ 0 w 4454434"/>
                    <a:gd name="connsiteY0" fmla="*/ 52252 h 1541417"/>
                    <a:gd name="connsiteX1" fmla="*/ 0 w 4454434"/>
                    <a:gd name="connsiteY1" fmla="*/ 26126 h 1541417"/>
                    <a:gd name="connsiteX2" fmla="*/ 169818 w 4454434"/>
                    <a:gd name="connsiteY2" fmla="*/ 26126 h 1541417"/>
                    <a:gd name="connsiteX3" fmla="*/ 195942 w 4454434"/>
                    <a:gd name="connsiteY3" fmla="*/ 26126 h 1541417"/>
                    <a:gd name="connsiteX4" fmla="*/ 1319349 w 4454434"/>
                    <a:gd name="connsiteY4" fmla="*/ 209006 h 1541417"/>
                    <a:gd name="connsiteX5" fmla="*/ 1867989 w 4454434"/>
                    <a:gd name="connsiteY5" fmla="*/ 418012 h 1541417"/>
                    <a:gd name="connsiteX6" fmla="*/ 2481943 w 4454434"/>
                    <a:gd name="connsiteY6" fmla="*/ 731520 h 1541417"/>
                    <a:gd name="connsiteX7" fmla="*/ 2860766 w 4454434"/>
                    <a:gd name="connsiteY7" fmla="*/ 914400 h 1541417"/>
                    <a:gd name="connsiteX8" fmla="*/ 3474720 w 4454434"/>
                    <a:gd name="connsiteY8" fmla="*/ 1188720 h 1541417"/>
                    <a:gd name="connsiteX9" fmla="*/ 4454434 w 4454434"/>
                    <a:gd name="connsiteY9" fmla="*/ 1541417 h 1541417"/>
                    <a:gd name="connsiteX10" fmla="*/ 4454434 w 4454434"/>
                    <a:gd name="connsiteY10" fmla="*/ 1541417 h 1541417"/>
                    <a:gd name="connsiteX0" fmla="*/ 0 w 4454434"/>
                    <a:gd name="connsiteY0" fmla="*/ 49570 h 1538735"/>
                    <a:gd name="connsiteX1" fmla="*/ 0 w 4454434"/>
                    <a:gd name="connsiteY1" fmla="*/ 23444 h 1538735"/>
                    <a:gd name="connsiteX2" fmla="*/ 169818 w 4454434"/>
                    <a:gd name="connsiteY2" fmla="*/ 23444 h 1538735"/>
                    <a:gd name="connsiteX3" fmla="*/ 195942 w 4454434"/>
                    <a:gd name="connsiteY3" fmla="*/ 23444 h 1538735"/>
                    <a:gd name="connsiteX4" fmla="*/ 1319349 w 4454434"/>
                    <a:gd name="connsiteY4" fmla="*/ 206324 h 1538735"/>
                    <a:gd name="connsiteX5" fmla="*/ 1867989 w 4454434"/>
                    <a:gd name="connsiteY5" fmla="*/ 415330 h 1538735"/>
                    <a:gd name="connsiteX6" fmla="*/ 2481943 w 4454434"/>
                    <a:gd name="connsiteY6" fmla="*/ 728838 h 1538735"/>
                    <a:gd name="connsiteX7" fmla="*/ 2860766 w 4454434"/>
                    <a:gd name="connsiteY7" fmla="*/ 911718 h 1538735"/>
                    <a:gd name="connsiteX8" fmla="*/ 3474720 w 4454434"/>
                    <a:gd name="connsiteY8" fmla="*/ 1186038 h 1538735"/>
                    <a:gd name="connsiteX9" fmla="*/ 4454434 w 4454434"/>
                    <a:gd name="connsiteY9" fmla="*/ 1538735 h 1538735"/>
                    <a:gd name="connsiteX10" fmla="*/ 4454434 w 4454434"/>
                    <a:gd name="connsiteY10" fmla="*/ 1538735 h 1538735"/>
                    <a:gd name="connsiteX0" fmla="*/ 0 w 4454434"/>
                    <a:gd name="connsiteY0" fmla="*/ 49570 h 1538735"/>
                    <a:gd name="connsiteX1" fmla="*/ 0 w 4454434"/>
                    <a:gd name="connsiteY1" fmla="*/ 23444 h 1538735"/>
                    <a:gd name="connsiteX2" fmla="*/ 169818 w 4454434"/>
                    <a:gd name="connsiteY2" fmla="*/ 23444 h 1538735"/>
                    <a:gd name="connsiteX3" fmla="*/ 195942 w 4454434"/>
                    <a:gd name="connsiteY3" fmla="*/ 23444 h 1538735"/>
                    <a:gd name="connsiteX4" fmla="*/ 1319349 w 4454434"/>
                    <a:gd name="connsiteY4" fmla="*/ 206324 h 1538735"/>
                    <a:gd name="connsiteX5" fmla="*/ 1867989 w 4454434"/>
                    <a:gd name="connsiteY5" fmla="*/ 415330 h 1538735"/>
                    <a:gd name="connsiteX6" fmla="*/ 2481943 w 4454434"/>
                    <a:gd name="connsiteY6" fmla="*/ 728838 h 1538735"/>
                    <a:gd name="connsiteX7" fmla="*/ 2860766 w 4454434"/>
                    <a:gd name="connsiteY7" fmla="*/ 911718 h 1538735"/>
                    <a:gd name="connsiteX8" fmla="*/ 3474720 w 4454434"/>
                    <a:gd name="connsiteY8" fmla="*/ 1186038 h 1538735"/>
                    <a:gd name="connsiteX9" fmla="*/ 4454434 w 4454434"/>
                    <a:gd name="connsiteY9" fmla="*/ 1538735 h 1538735"/>
                    <a:gd name="connsiteX10" fmla="*/ 4454434 w 4454434"/>
                    <a:gd name="connsiteY10" fmla="*/ 1538735 h 1538735"/>
                    <a:gd name="connsiteX0" fmla="*/ 0 w 4454434"/>
                    <a:gd name="connsiteY0" fmla="*/ 73014 h 1562179"/>
                    <a:gd name="connsiteX1" fmla="*/ 0 w 4454434"/>
                    <a:gd name="connsiteY1" fmla="*/ 46888 h 1562179"/>
                    <a:gd name="connsiteX2" fmla="*/ 169818 w 4454434"/>
                    <a:gd name="connsiteY2" fmla="*/ 46888 h 1562179"/>
                    <a:gd name="connsiteX3" fmla="*/ 313508 w 4454434"/>
                    <a:gd name="connsiteY3" fmla="*/ 23444 h 1562179"/>
                    <a:gd name="connsiteX4" fmla="*/ 1319349 w 4454434"/>
                    <a:gd name="connsiteY4" fmla="*/ 229768 h 1562179"/>
                    <a:gd name="connsiteX5" fmla="*/ 1867989 w 4454434"/>
                    <a:gd name="connsiteY5" fmla="*/ 438774 h 1562179"/>
                    <a:gd name="connsiteX6" fmla="*/ 2481943 w 4454434"/>
                    <a:gd name="connsiteY6" fmla="*/ 752282 h 1562179"/>
                    <a:gd name="connsiteX7" fmla="*/ 2860766 w 4454434"/>
                    <a:gd name="connsiteY7" fmla="*/ 935162 h 1562179"/>
                    <a:gd name="connsiteX8" fmla="*/ 3474720 w 4454434"/>
                    <a:gd name="connsiteY8" fmla="*/ 1209482 h 1562179"/>
                    <a:gd name="connsiteX9" fmla="*/ 4454434 w 4454434"/>
                    <a:gd name="connsiteY9" fmla="*/ 1562179 h 1562179"/>
                    <a:gd name="connsiteX10" fmla="*/ 4454434 w 4454434"/>
                    <a:gd name="connsiteY10" fmla="*/ 1562179 h 1562179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169818 w 4454434"/>
                    <a:gd name="connsiteY2" fmla="*/ 0 h 1515291"/>
                    <a:gd name="connsiteX3" fmla="*/ 522514 w 4454434"/>
                    <a:gd name="connsiteY3" fmla="*/ 114884 h 1515291"/>
                    <a:gd name="connsiteX4" fmla="*/ 1319349 w 4454434"/>
                    <a:gd name="connsiteY4" fmla="*/ 182880 h 1515291"/>
                    <a:gd name="connsiteX5" fmla="*/ 1867989 w 4454434"/>
                    <a:gd name="connsiteY5" fmla="*/ 391886 h 1515291"/>
                    <a:gd name="connsiteX6" fmla="*/ 2481943 w 4454434"/>
                    <a:gd name="connsiteY6" fmla="*/ 705394 h 1515291"/>
                    <a:gd name="connsiteX7" fmla="*/ 2860766 w 4454434"/>
                    <a:gd name="connsiteY7" fmla="*/ 888274 h 1515291"/>
                    <a:gd name="connsiteX8" fmla="*/ 3474720 w 4454434"/>
                    <a:gd name="connsiteY8" fmla="*/ 1162594 h 1515291"/>
                    <a:gd name="connsiteX9" fmla="*/ 4454434 w 4454434"/>
                    <a:gd name="connsiteY9" fmla="*/ 1515291 h 1515291"/>
                    <a:gd name="connsiteX10" fmla="*/ 4454434 w 4454434"/>
                    <a:gd name="connsiteY10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169818 w 4454434"/>
                    <a:gd name="connsiteY2" fmla="*/ 0 h 1515291"/>
                    <a:gd name="connsiteX3" fmla="*/ 1319349 w 4454434"/>
                    <a:gd name="connsiteY3" fmla="*/ 182880 h 1515291"/>
                    <a:gd name="connsiteX4" fmla="*/ 1867989 w 4454434"/>
                    <a:gd name="connsiteY4" fmla="*/ 391886 h 1515291"/>
                    <a:gd name="connsiteX5" fmla="*/ 2481943 w 4454434"/>
                    <a:gd name="connsiteY5" fmla="*/ 705394 h 1515291"/>
                    <a:gd name="connsiteX6" fmla="*/ 2860766 w 4454434"/>
                    <a:gd name="connsiteY6" fmla="*/ 888274 h 1515291"/>
                    <a:gd name="connsiteX7" fmla="*/ 3474720 w 4454434"/>
                    <a:gd name="connsiteY7" fmla="*/ 1162594 h 1515291"/>
                    <a:gd name="connsiteX8" fmla="*/ 4454434 w 4454434"/>
                    <a:gd name="connsiteY8" fmla="*/ 1515291 h 1515291"/>
                    <a:gd name="connsiteX9" fmla="*/ 4454434 w 4454434"/>
                    <a:gd name="connsiteY9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300447 w 4454434"/>
                    <a:gd name="connsiteY2" fmla="*/ 0 h 1515291"/>
                    <a:gd name="connsiteX3" fmla="*/ 1319349 w 4454434"/>
                    <a:gd name="connsiteY3" fmla="*/ 182880 h 1515291"/>
                    <a:gd name="connsiteX4" fmla="*/ 1867989 w 4454434"/>
                    <a:gd name="connsiteY4" fmla="*/ 391886 h 1515291"/>
                    <a:gd name="connsiteX5" fmla="*/ 2481943 w 4454434"/>
                    <a:gd name="connsiteY5" fmla="*/ 705394 h 1515291"/>
                    <a:gd name="connsiteX6" fmla="*/ 2860766 w 4454434"/>
                    <a:gd name="connsiteY6" fmla="*/ 888274 h 1515291"/>
                    <a:gd name="connsiteX7" fmla="*/ 3474720 w 4454434"/>
                    <a:gd name="connsiteY7" fmla="*/ 1162594 h 1515291"/>
                    <a:gd name="connsiteX8" fmla="*/ 4454434 w 4454434"/>
                    <a:gd name="connsiteY8" fmla="*/ 1515291 h 1515291"/>
                    <a:gd name="connsiteX9" fmla="*/ 4454434 w 4454434"/>
                    <a:gd name="connsiteY9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1319349 w 4454434"/>
                    <a:gd name="connsiteY2" fmla="*/ 182880 h 1515291"/>
                    <a:gd name="connsiteX3" fmla="*/ 1867989 w 4454434"/>
                    <a:gd name="connsiteY3" fmla="*/ 391886 h 1515291"/>
                    <a:gd name="connsiteX4" fmla="*/ 2481943 w 4454434"/>
                    <a:gd name="connsiteY4" fmla="*/ 705394 h 1515291"/>
                    <a:gd name="connsiteX5" fmla="*/ 2860766 w 4454434"/>
                    <a:gd name="connsiteY5" fmla="*/ 888274 h 1515291"/>
                    <a:gd name="connsiteX6" fmla="*/ 3474720 w 4454434"/>
                    <a:gd name="connsiteY6" fmla="*/ 1162594 h 1515291"/>
                    <a:gd name="connsiteX7" fmla="*/ 4454434 w 4454434"/>
                    <a:gd name="connsiteY7" fmla="*/ 1515291 h 1515291"/>
                    <a:gd name="connsiteX8" fmla="*/ 4454434 w 4454434"/>
                    <a:gd name="connsiteY8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1319349 w 4454434"/>
                    <a:gd name="connsiteY2" fmla="*/ 182880 h 1515291"/>
                    <a:gd name="connsiteX3" fmla="*/ 1867989 w 4454434"/>
                    <a:gd name="connsiteY3" fmla="*/ 391886 h 1515291"/>
                    <a:gd name="connsiteX4" fmla="*/ 2481943 w 4454434"/>
                    <a:gd name="connsiteY4" fmla="*/ 705394 h 1515291"/>
                    <a:gd name="connsiteX5" fmla="*/ 2860766 w 4454434"/>
                    <a:gd name="connsiteY5" fmla="*/ 888274 h 1515291"/>
                    <a:gd name="connsiteX6" fmla="*/ 3474720 w 4454434"/>
                    <a:gd name="connsiteY6" fmla="*/ 1162594 h 1515291"/>
                    <a:gd name="connsiteX7" fmla="*/ 4454434 w 4454434"/>
                    <a:gd name="connsiteY7" fmla="*/ 1515291 h 1515291"/>
                    <a:gd name="connsiteX8" fmla="*/ 4454434 w 4454434"/>
                    <a:gd name="connsiteY8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1319349 w 4454434"/>
                    <a:gd name="connsiteY2" fmla="*/ 182880 h 1515291"/>
                    <a:gd name="connsiteX3" fmla="*/ 1867989 w 4454434"/>
                    <a:gd name="connsiteY3" fmla="*/ 391886 h 1515291"/>
                    <a:gd name="connsiteX4" fmla="*/ 2481943 w 4454434"/>
                    <a:gd name="connsiteY4" fmla="*/ 705394 h 1515291"/>
                    <a:gd name="connsiteX5" fmla="*/ 2860766 w 4454434"/>
                    <a:gd name="connsiteY5" fmla="*/ 888274 h 1515291"/>
                    <a:gd name="connsiteX6" fmla="*/ 3474720 w 4454434"/>
                    <a:gd name="connsiteY6" fmla="*/ 1162594 h 1515291"/>
                    <a:gd name="connsiteX7" fmla="*/ 4454434 w 4454434"/>
                    <a:gd name="connsiteY7" fmla="*/ 1515291 h 1515291"/>
                    <a:gd name="connsiteX8" fmla="*/ 4454434 w 4454434"/>
                    <a:gd name="connsiteY8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1227909 w 4454434"/>
                    <a:gd name="connsiteY2" fmla="*/ 182880 h 1515291"/>
                    <a:gd name="connsiteX3" fmla="*/ 1867989 w 4454434"/>
                    <a:gd name="connsiteY3" fmla="*/ 391886 h 1515291"/>
                    <a:gd name="connsiteX4" fmla="*/ 2481943 w 4454434"/>
                    <a:gd name="connsiteY4" fmla="*/ 705394 h 1515291"/>
                    <a:gd name="connsiteX5" fmla="*/ 2860766 w 4454434"/>
                    <a:gd name="connsiteY5" fmla="*/ 888274 h 1515291"/>
                    <a:gd name="connsiteX6" fmla="*/ 3474720 w 4454434"/>
                    <a:gd name="connsiteY6" fmla="*/ 1162594 h 1515291"/>
                    <a:gd name="connsiteX7" fmla="*/ 4454434 w 4454434"/>
                    <a:gd name="connsiteY7" fmla="*/ 1515291 h 1515291"/>
                    <a:gd name="connsiteX8" fmla="*/ 4454434 w 4454434"/>
                    <a:gd name="connsiteY8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640080 w 4454434"/>
                    <a:gd name="connsiteY2" fmla="*/ 65314 h 1515291"/>
                    <a:gd name="connsiteX3" fmla="*/ 1227909 w 4454434"/>
                    <a:gd name="connsiteY3" fmla="*/ 182880 h 1515291"/>
                    <a:gd name="connsiteX4" fmla="*/ 1867989 w 4454434"/>
                    <a:gd name="connsiteY4" fmla="*/ 391886 h 1515291"/>
                    <a:gd name="connsiteX5" fmla="*/ 2481943 w 4454434"/>
                    <a:gd name="connsiteY5" fmla="*/ 705394 h 1515291"/>
                    <a:gd name="connsiteX6" fmla="*/ 2860766 w 4454434"/>
                    <a:gd name="connsiteY6" fmla="*/ 888274 h 1515291"/>
                    <a:gd name="connsiteX7" fmla="*/ 3474720 w 4454434"/>
                    <a:gd name="connsiteY7" fmla="*/ 1162594 h 1515291"/>
                    <a:gd name="connsiteX8" fmla="*/ 4454434 w 4454434"/>
                    <a:gd name="connsiteY8" fmla="*/ 1515291 h 1515291"/>
                    <a:gd name="connsiteX9" fmla="*/ 4454434 w 4454434"/>
                    <a:gd name="connsiteY9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640080 w 4454434"/>
                    <a:gd name="connsiteY2" fmla="*/ 65314 h 1515291"/>
                    <a:gd name="connsiteX3" fmla="*/ 1227909 w 4454434"/>
                    <a:gd name="connsiteY3" fmla="*/ 182880 h 1515291"/>
                    <a:gd name="connsiteX4" fmla="*/ 2116183 w 4454434"/>
                    <a:gd name="connsiteY4" fmla="*/ 509451 h 1515291"/>
                    <a:gd name="connsiteX5" fmla="*/ 2481943 w 4454434"/>
                    <a:gd name="connsiteY5" fmla="*/ 705394 h 1515291"/>
                    <a:gd name="connsiteX6" fmla="*/ 2860766 w 4454434"/>
                    <a:gd name="connsiteY6" fmla="*/ 888274 h 1515291"/>
                    <a:gd name="connsiteX7" fmla="*/ 3474720 w 4454434"/>
                    <a:gd name="connsiteY7" fmla="*/ 1162594 h 1515291"/>
                    <a:gd name="connsiteX8" fmla="*/ 4454434 w 4454434"/>
                    <a:gd name="connsiteY8" fmla="*/ 1515291 h 1515291"/>
                    <a:gd name="connsiteX9" fmla="*/ 4454434 w 4454434"/>
                    <a:gd name="connsiteY9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640080 w 4454434"/>
                    <a:gd name="connsiteY2" fmla="*/ 65314 h 1515291"/>
                    <a:gd name="connsiteX3" fmla="*/ 1227909 w 4454434"/>
                    <a:gd name="connsiteY3" fmla="*/ 182880 h 1515291"/>
                    <a:gd name="connsiteX4" fmla="*/ 1907177 w 4454434"/>
                    <a:gd name="connsiteY4" fmla="*/ 431074 h 1515291"/>
                    <a:gd name="connsiteX5" fmla="*/ 2481943 w 4454434"/>
                    <a:gd name="connsiteY5" fmla="*/ 705394 h 1515291"/>
                    <a:gd name="connsiteX6" fmla="*/ 2860766 w 4454434"/>
                    <a:gd name="connsiteY6" fmla="*/ 888274 h 1515291"/>
                    <a:gd name="connsiteX7" fmla="*/ 3474720 w 4454434"/>
                    <a:gd name="connsiteY7" fmla="*/ 1162594 h 1515291"/>
                    <a:gd name="connsiteX8" fmla="*/ 4454434 w 4454434"/>
                    <a:gd name="connsiteY8" fmla="*/ 1515291 h 1515291"/>
                    <a:gd name="connsiteX9" fmla="*/ 4454434 w 4454434"/>
                    <a:gd name="connsiteY9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640080 w 4454434"/>
                    <a:gd name="connsiteY2" fmla="*/ 65314 h 1515291"/>
                    <a:gd name="connsiteX3" fmla="*/ 1227909 w 4454434"/>
                    <a:gd name="connsiteY3" fmla="*/ 182880 h 1515291"/>
                    <a:gd name="connsiteX4" fmla="*/ 2207623 w 4454434"/>
                    <a:gd name="connsiteY4" fmla="*/ 522514 h 1515291"/>
                    <a:gd name="connsiteX5" fmla="*/ 2481943 w 4454434"/>
                    <a:gd name="connsiteY5" fmla="*/ 705394 h 1515291"/>
                    <a:gd name="connsiteX6" fmla="*/ 2860766 w 4454434"/>
                    <a:gd name="connsiteY6" fmla="*/ 888274 h 1515291"/>
                    <a:gd name="connsiteX7" fmla="*/ 3474720 w 4454434"/>
                    <a:gd name="connsiteY7" fmla="*/ 1162594 h 1515291"/>
                    <a:gd name="connsiteX8" fmla="*/ 4454434 w 4454434"/>
                    <a:gd name="connsiteY8" fmla="*/ 1515291 h 1515291"/>
                    <a:gd name="connsiteX9" fmla="*/ 4454434 w 4454434"/>
                    <a:gd name="connsiteY9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640080 w 4454434"/>
                    <a:gd name="connsiteY2" fmla="*/ 65314 h 1515291"/>
                    <a:gd name="connsiteX3" fmla="*/ 1227909 w 4454434"/>
                    <a:gd name="connsiteY3" fmla="*/ 182880 h 1515291"/>
                    <a:gd name="connsiteX4" fmla="*/ 2207623 w 4454434"/>
                    <a:gd name="connsiteY4" fmla="*/ 522514 h 1515291"/>
                    <a:gd name="connsiteX5" fmla="*/ 2873828 w 4454434"/>
                    <a:gd name="connsiteY5" fmla="*/ 809897 h 1515291"/>
                    <a:gd name="connsiteX6" fmla="*/ 2860766 w 4454434"/>
                    <a:gd name="connsiteY6" fmla="*/ 888274 h 1515291"/>
                    <a:gd name="connsiteX7" fmla="*/ 3474720 w 4454434"/>
                    <a:gd name="connsiteY7" fmla="*/ 1162594 h 1515291"/>
                    <a:gd name="connsiteX8" fmla="*/ 4454434 w 4454434"/>
                    <a:gd name="connsiteY8" fmla="*/ 1515291 h 1515291"/>
                    <a:gd name="connsiteX9" fmla="*/ 4454434 w 4454434"/>
                    <a:gd name="connsiteY9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640080 w 4454434"/>
                    <a:gd name="connsiteY2" fmla="*/ 65314 h 1515291"/>
                    <a:gd name="connsiteX3" fmla="*/ 1227909 w 4454434"/>
                    <a:gd name="connsiteY3" fmla="*/ 182880 h 1515291"/>
                    <a:gd name="connsiteX4" fmla="*/ 2207623 w 4454434"/>
                    <a:gd name="connsiteY4" fmla="*/ 522514 h 1515291"/>
                    <a:gd name="connsiteX5" fmla="*/ 2873828 w 4454434"/>
                    <a:gd name="connsiteY5" fmla="*/ 809897 h 1515291"/>
                    <a:gd name="connsiteX6" fmla="*/ 3370218 w 4454434"/>
                    <a:gd name="connsiteY6" fmla="*/ 992777 h 1515291"/>
                    <a:gd name="connsiteX7" fmla="*/ 3474720 w 4454434"/>
                    <a:gd name="connsiteY7" fmla="*/ 1162594 h 1515291"/>
                    <a:gd name="connsiteX8" fmla="*/ 4454434 w 4454434"/>
                    <a:gd name="connsiteY8" fmla="*/ 1515291 h 1515291"/>
                    <a:gd name="connsiteX9" fmla="*/ 4454434 w 4454434"/>
                    <a:gd name="connsiteY9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640080 w 4454434"/>
                    <a:gd name="connsiteY2" fmla="*/ 65314 h 1515291"/>
                    <a:gd name="connsiteX3" fmla="*/ 1227909 w 4454434"/>
                    <a:gd name="connsiteY3" fmla="*/ 182880 h 1515291"/>
                    <a:gd name="connsiteX4" fmla="*/ 2207623 w 4454434"/>
                    <a:gd name="connsiteY4" fmla="*/ 522514 h 1515291"/>
                    <a:gd name="connsiteX5" fmla="*/ 2873828 w 4454434"/>
                    <a:gd name="connsiteY5" fmla="*/ 809897 h 1515291"/>
                    <a:gd name="connsiteX6" fmla="*/ 3370218 w 4454434"/>
                    <a:gd name="connsiteY6" fmla="*/ 992777 h 1515291"/>
                    <a:gd name="connsiteX7" fmla="*/ 3762103 w 4454434"/>
                    <a:gd name="connsiteY7" fmla="*/ 1175657 h 1515291"/>
                    <a:gd name="connsiteX8" fmla="*/ 4454434 w 4454434"/>
                    <a:gd name="connsiteY8" fmla="*/ 1515291 h 1515291"/>
                    <a:gd name="connsiteX9" fmla="*/ 4454434 w 4454434"/>
                    <a:gd name="connsiteY9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640080 w 4454434"/>
                    <a:gd name="connsiteY2" fmla="*/ 65314 h 1515291"/>
                    <a:gd name="connsiteX3" fmla="*/ 1227909 w 4454434"/>
                    <a:gd name="connsiteY3" fmla="*/ 182880 h 1515291"/>
                    <a:gd name="connsiteX4" fmla="*/ 2207623 w 4454434"/>
                    <a:gd name="connsiteY4" fmla="*/ 522514 h 1515291"/>
                    <a:gd name="connsiteX5" fmla="*/ 2899953 w 4454434"/>
                    <a:gd name="connsiteY5" fmla="*/ 770708 h 1515291"/>
                    <a:gd name="connsiteX6" fmla="*/ 3370218 w 4454434"/>
                    <a:gd name="connsiteY6" fmla="*/ 992777 h 1515291"/>
                    <a:gd name="connsiteX7" fmla="*/ 3762103 w 4454434"/>
                    <a:gd name="connsiteY7" fmla="*/ 1175657 h 1515291"/>
                    <a:gd name="connsiteX8" fmla="*/ 4454434 w 4454434"/>
                    <a:gd name="connsiteY8" fmla="*/ 1515291 h 1515291"/>
                    <a:gd name="connsiteX9" fmla="*/ 4454434 w 4454434"/>
                    <a:gd name="connsiteY9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640080 w 4454434"/>
                    <a:gd name="connsiteY2" fmla="*/ 65314 h 1515291"/>
                    <a:gd name="connsiteX3" fmla="*/ 1227909 w 4454434"/>
                    <a:gd name="connsiteY3" fmla="*/ 182880 h 1515291"/>
                    <a:gd name="connsiteX4" fmla="*/ 2207623 w 4454434"/>
                    <a:gd name="connsiteY4" fmla="*/ 483325 h 1515291"/>
                    <a:gd name="connsiteX5" fmla="*/ 2899953 w 4454434"/>
                    <a:gd name="connsiteY5" fmla="*/ 770708 h 1515291"/>
                    <a:gd name="connsiteX6" fmla="*/ 3370218 w 4454434"/>
                    <a:gd name="connsiteY6" fmla="*/ 992777 h 1515291"/>
                    <a:gd name="connsiteX7" fmla="*/ 3762103 w 4454434"/>
                    <a:gd name="connsiteY7" fmla="*/ 1175657 h 1515291"/>
                    <a:gd name="connsiteX8" fmla="*/ 4454434 w 4454434"/>
                    <a:gd name="connsiteY8" fmla="*/ 1515291 h 1515291"/>
                    <a:gd name="connsiteX9" fmla="*/ 4454434 w 4454434"/>
                    <a:gd name="connsiteY9" fmla="*/ 1515291 h 1515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454434" h="1515291">
                      <a:moveTo>
                        <a:pt x="0" y="26126"/>
                      </a:moveTo>
                      <a:lnTo>
                        <a:pt x="0" y="0"/>
                      </a:lnTo>
                      <a:cubicBezTo>
                        <a:pt x="106680" y="6531"/>
                        <a:pt x="435429" y="34834"/>
                        <a:pt x="640080" y="65314"/>
                      </a:cubicBezTo>
                      <a:cubicBezTo>
                        <a:pt x="844731" y="95794"/>
                        <a:pt x="1023258" y="128451"/>
                        <a:pt x="1227909" y="182880"/>
                      </a:cubicBezTo>
                      <a:cubicBezTo>
                        <a:pt x="1489166" y="248194"/>
                        <a:pt x="1928949" y="385354"/>
                        <a:pt x="2207623" y="483325"/>
                      </a:cubicBezTo>
                      <a:cubicBezTo>
                        <a:pt x="2486297" y="581296"/>
                        <a:pt x="2706187" y="685799"/>
                        <a:pt x="2899953" y="770708"/>
                      </a:cubicBezTo>
                      <a:cubicBezTo>
                        <a:pt x="3093719" y="855617"/>
                        <a:pt x="3226526" y="925286"/>
                        <a:pt x="3370218" y="992777"/>
                      </a:cubicBezTo>
                      <a:cubicBezTo>
                        <a:pt x="3513910" y="1060268"/>
                        <a:pt x="3581400" y="1088571"/>
                        <a:pt x="3762103" y="1175657"/>
                      </a:cubicBezTo>
                      <a:lnTo>
                        <a:pt x="4454434" y="1515291"/>
                      </a:lnTo>
                      <a:lnTo>
                        <a:pt x="4454434" y="1515291"/>
                      </a:lnTo>
                    </a:path>
                  </a:pathLst>
                </a:custGeom>
                <a:ln w="38100">
                  <a:solidFill>
                    <a:srgbClr val="FF0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cxnSp>
              <p:nvCxnSpPr>
                <p:cNvPr id="34" name="Łącznik prosty 33"/>
                <p:cNvCxnSpPr/>
                <p:nvPr/>
              </p:nvCxnSpPr>
              <p:spPr>
                <a:xfrm flipV="1">
                  <a:off x="1066795" y="1144932"/>
                  <a:ext cx="3583597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pole tekstowe 35"/>
                <p:cNvSpPr txBox="1"/>
                <p:nvPr/>
              </p:nvSpPr>
              <p:spPr>
                <a:xfrm>
                  <a:off x="6390458" y="3254826"/>
                  <a:ext cx="637634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200" i="1" dirty="0" smtClean="0">
                      <a:solidFill>
                        <a:srgbClr val="FF0000"/>
                      </a:solidFill>
                    </a:rPr>
                    <a:t>L</a:t>
                  </a:r>
                  <a:r>
                    <a:rPr lang="pl-PL" sz="2200" baseline="-25000" dirty="0" smtClean="0">
                      <a:solidFill>
                        <a:srgbClr val="FF0000"/>
                      </a:solidFill>
                    </a:rPr>
                    <a:t>10</a:t>
                  </a:r>
                  <a:endParaRPr lang="pl-PL" sz="2200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37" name="Łącznik prosty ze strzałką 36"/>
                <p:cNvCxnSpPr/>
                <p:nvPr/>
              </p:nvCxnSpPr>
              <p:spPr>
                <a:xfrm>
                  <a:off x="2582759" y="1136438"/>
                  <a:ext cx="457200" cy="0"/>
                </a:xfrm>
                <a:prstGeom prst="straightConnector1">
                  <a:avLst/>
                </a:prstGeom>
                <a:ln w="28575">
                  <a:solidFill>
                    <a:srgbClr val="00B05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Łącznik prosty ze strzałką 41"/>
                <p:cNvCxnSpPr/>
                <p:nvPr/>
              </p:nvCxnSpPr>
              <p:spPr>
                <a:xfrm rot="5400000">
                  <a:off x="4413298" y="1896296"/>
                  <a:ext cx="457200" cy="0"/>
                </a:xfrm>
                <a:prstGeom prst="straightConnector1">
                  <a:avLst/>
                </a:prstGeom>
                <a:ln w="28575">
                  <a:solidFill>
                    <a:srgbClr val="00B05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Elipsa 17"/>
              <p:cNvSpPr/>
              <p:nvPr/>
            </p:nvSpPr>
            <p:spPr>
              <a:xfrm>
                <a:off x="4353461" y="4196452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" name="pole tekstowe 18"/>
              <p:cNvSpPr txBox="1"/>
              <p:nvPr/>
            </p:nvSpPr>
            <p:spPr>
              <a:xfrm>
                <a:off x="4614180" y="4280269"/>
                <a:ext cx="120368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i="1" dirty="0" smtClean="0"/>
                  <a:t>L</a:t>
                </a:r>
                <a:r>
                  <a:rPr lang="pl-PL" sz="2200" dirty="0" smtClean="0"/>
                  <a:t>(</a:t>
                </a:r>
                <a:r>
                  <a:rPr lang="pl-PL" sz="2200" i="1" dirty="0" err="1" smtClean="0"/>
                  <a:t>R</a:t>
                </a:r>
                <a:r>
                  <a:rPr lang="pl-PL" sz="2200" baseline="-25000" dirty="0" err="1" smtClean="0"/>
                  <a:t>wym</a:t>
                </a:r>
                <a:r>
                  <a:rPr lang="pl-PL" sz="2200" dirty="0" smtClean="0"/>
                  <a:t>)</a:t>
                </a:r>
                <a:endParaRPr lang="pl-PL" sz="2200" dirty="0"/>
              </a:p>
            </p:txBody>
          </p:sp>
          <p:sp>
            <p:nvSpPr>
              <p:cNvPr id="43" name="Elipsa 42"/>
              <p:cNvSpPr/>
              <p:nvPr/>
            </p:nvSpPr>
            <p:spPr>
              <a:xfrm>
                <a:off x="6677561" y="4196452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4" name="Elipsa 43"/>
              <p:cNvSpPr/>
              <p:nvPr/>
            </p:nvSpPr>
            <p:spPr>
              <a:xfrm>
                <a:off x="4743033" y="2071424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5" name="pole tekstowe 44"/>
              <p:cNvSpPr txBox="1"/>
              <p:nvPr/>
            </p:nvSpPr>
            <p:spPr>
              <a:xfrm>
                <a:off x="3798410" y="4251694"/>
                <a:ext cx="75547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i="1" dirty="0" err="1" smtClean="0"/>
                  <a:t>L</a:t>
                </a:r>
                <a:r>
                  <a:rPr lang="pl-PL" sz="2200" baseline="-25000" dirty="0" err="1" smtClean="0"/>
                  <a:t>wym</a:t>
                </a:r>
                <a:endParaRPr lang="pl-PL" sz="2200" dirty="0"/>
              </a:p>
            </p:txBody>
          </p:sp>
          <p:sp>
            <p:nvSpPr>
              <p:cNvPr id="48" name="pole tekstowe 47"/>
              <p:cNvSpPr txBox="1"/>
              <p:nvPr/>
            </p:nvSpPr>
            <p:spPr>
              <a:xfrm>
                <a:off x="553861" y="1844987"/>
                <a:ext cx="83044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i="1" dirty="0" err="1" smtClean="0"/>
                  <a:t>R</a:t>
                </a:r>
                <a:r>
                  <a:rPr lang="pl-PL" sz="2200" baseline="-25000" dirty="0" err="1" smtClean="0"/>
                  <a:t>wym</a:t>
                </a:r>
                <a:endParaRPr lang="pl-PL" sz="2200" dirty="0"/>
              </a:p>
            </p:txBody>
          </p:sp>
        </p:grpSp>
        <p:cxnSp>
          <p:nvCxnSpPr>
            <p:cNvPr id="47" name="Łącznik prosty 46"/>
            <p:cNvCxnSpPr/>
            <p:nvPr/>
          </p:nvCxnSpPr>
          <p:spPr>
            <a:xfrm flipH="1">
              <a:off x="4067175" y="4261219"/>
              <a:ext cx="259262" cy="9579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a 38"/>
          <p:cNvGrpSpPr/>
          <p:nvPr/>
        </p:nvGrpSpPr>
        <p:grpSpPr>
          <a:xfrm>
            <a:off x="246647" y="4938994"/>
            <a:ext cx="8235617" cy="1618825"/>
            <a:chOff x="246647" y="4938994"/>
            <a:chExt cx="8235617" cy="1618825"/>
          </a:xfrm>
        </p:grpSpPr>
        <p:grpSp>
          <p:nvGrpSpPr>
            <p:cNvPr id="7" name="Grupa 9"/>
            <p:cNvGrpSpPr/>
            <p:nvPr/>
          </p:nvGrpSpPr>
          <p:grpSpPr>
            <a:xfrm>
              <a:off x="312822" y="4938994"/>
              <a:ext cx="8169442" cy="1618825"/>
              <a:chOff x="312822" y="5336050"/>
              <a:chExt cx="8169442" cy="1618825"/>
            </a:xfrm>
          </p:grpSpPr>
          <p:sp>
            <p:nvSpPr>
              <p:cNvPr id="11" name="pole tekstowe 10"/>
              <p:cNvSpPr txBox="1"/>
              <p:nvPr/>
            </p:nvSpPr>
            <p:spPr>
              <a:xfrm>
                <a:off x="4857752" y="5336050"/>
                <a:ext cx="3000396" cy="5232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800" i="1" dirty="0" smtClean="0"/>
                  <a:t>  L(</a:t>
                </a:r>
                <a:r>
                  <a:rPr lang="pl-PL" sz="2800" i="1" dirty="0" err="1" smtClean="0"/>
                  <a:t>R</a:t>
                </a:r>
                <a:r>
                  <a:rPr lang="pl-PL" sz="1600" dirty="0" err="1" smtClean="0"/>
                  <a:t>wym</a:t>
                </a:r>
                <a:r>
                  <a:rPr lang="pl-PL" sz="2800" i="1" dirty="0" smtClean="0"/>
                  <a:t> ) </a:t>
                </a:r>
                <a:r>
                  <a:rPr lang="pl-PL" sz="2800" i="1" dirty="0" smtClean="0">
                    <a:latin typeface="Times New Roman"/>
                    <a:cs typeface="Times New Roman"/>
                  </a:rPr>
                  <a:t>≥  </a:t>
                </a:r>
                <a:r>
                  <a:rPr lang="pl-PL" sz="2800" i="1" dirty="0" err="1" smtClean="0">
                    <a:latin typeface="Times New Roman"/>
                    <a:cs typeface="Times New Roman"/>
                  </a:rPr>
                  <a:t>L</a:t>
                </a:r>
                <a:r>
                  <a:rPr lang="pl-PL" sz="1600" dirty="0" err="1" smtClean="0">
                    <a:latin typeface="Times New Roman"/>
                    <a:cs typeface="Times New Roman"/>
                  </a:rPr>
                  <a:t>wym</a:t>
                </a:r>
                <a:endParaRPr lang="pl-PL" sz="2800" dirty="0"/>
              </a:p>
            </p:txBody>
          </p:sp>
          <p:sp>
            <p:nvSpPr>
              <p:cNvPr id="12" name="Strzałka w prawo 11"/>
              <p:cNvSpPr/>
              <p:nvPr/>
            </p:nvSpPr>
            <p:spPr>
              <a:xfrm>
                <a:off x="3357554" y="5462348"/>
                <a:ext cx="978408" cy="360825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3" name="pole tekstowe 12"/>
              <p:cNvSpPr txBox="1"/>
              <p:nvPr/>
            </p:nvSpPr>
            <p:spPr>
              <a:xfrm>
                <a:off x="312822" y="6000768"/>
                <a:ext cx="816944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800" i="1" dirty="0" smtClean="0"/>
                  <a:t>                                                    </a:t>
                </a:r>
                <a:r>
                  <a:rPr lang="pl-PL" dirty="0" smtClean="0"/>
                  <a:t>gdzie</a:t>
                </a:r>
                <a:r>
                  <a:rPr lang="pl-PL" sz="2800" dirty="0" smtClean="0"/>
                  <a:t>   </a:t>
                </a:r>
                <a:r>
                  <a:rPr lang="pl-PL" sz="2800" i="1" dirty="0" smtClean="0"/>
                  <a:t> L(</a:t>
                </a:r>
                <a:r>
                  <a:rPr lang="pl-PL" sz="2800" i="1" dirty="0" err="1" smtClean="0"/>
                  <a:t>R</a:t>
                </a:r>
                <a:r>
                  <a:rPr lang="pl-PL" sz="1600" dirty="0" err="1" smtClean="0"/>
                  <a:t>wym</a:t>
                </a:r>
                <a:r>
                  <a:rPr lang="pl-PL" sz="1600" dirty="0" smtClean="0"/>
                  <a:t> </a:t>
                </a:r>
                <a:r>
                  <a:rPr lang="pl-PL" sz="2800" i="1" dirty="0" smtClean="0"/>
                  <a:t>) = </a:t>
                </a:r>
                <a:r>
                  <a:rPr lang="pl-PL" sz="3200" i="1" dirty="0" smtClean="0"/>
                  <a:t>a</a:t>
                </a:r>
                <a:r>
                  <a:rPr lang="pl-PL" sz="2740" i="1" baseline="-25000" dirty="0" smtClean="0"/>
                  <a:t>R</a:t>
                </a:r>
                <a:r>
                  <a:rPr lang="pl-PL" sz="2800" i="1" dirty="0" smtClean="0">
                    <a:latin typeface="Times New Roman"/>
                    <a:cs typeface="Times New Roman"/>
                  </a:rPr>
                  <a:t>L</a:t>
                </a:r>
                <a:r>
                  <a:rPr lang="pl-PL" sz="1400" dirty="0" smtClean="0">
                    <a:latin typeface="Times New Roman"/>
                    <a:cs typeface="Times New Roman"/>
                  </a:rPr>
                  <a:t>10</a:t>
                </a:r>
              </a:p>
              <a:p>
                <a:r>
                  <a:rPr lang="pl-PL" i="1" dirty="0" smtClean="0">
                    <a:solidFill>
                      <a:srgbClr val="6600CC"/>
                    </a:solidFill>
                  </a:rPr>
                  <a:t>deterministyczny warunek doboru wielkości łożyska</a:t>
                </a:r>
                <a:endParaRPr lang="pl-PL" dirty="0">
                  <a:solidFill>
                    <a:srgbClr val="6600CC"/>
                  </a:solidFill>
                </a:endParaRPr>
              </a:p>
            </p:txBody>
          </p:sp>
          <p:sp>
            <p:nvSpPr>
              <p:cNvPr id="14" name="Prostokąt 13"/>
              <p:cNvSpPr/>
              <p:nvPr/>
            </p:nvSpPr>
            <p:spPr>
              <a:xfrm>
                <a:off x="902409" y="5397605"/>
                <a:ext cx="2084225" cy="461665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pl-PL" dirty="0" smtClean="0"/>
                  <a:t>R(</a:t>
                </a:r>
                <a:r>
                  <a:rPr lang="pl-PL" i="1" dirty="0" err="1" smtClean="0"/>
                  <a:t>L</a:t>
                </a:r>
                <a:r>
                  <a:rPr lang="pl-PL" sz="1400" dirty="0" err="1" smtClean="0"/>
                  <a:t>wym</a:t>
                </a:r>
                <a:r>
                  <a:rPr lang="pl-PL" sz="1400" i="1" dirty="0" smtClean="0"/>
                  <a:t> </a:t>
                </a:r>
                <a:r>
                  <a:rPr lang="pl-PL" dirty="0" smtClean="0"/>
                  <a:t>)</a:t>
                </a:r>
                <a:r>
                  <a:rPr lang="pl-PL" i="1" dirty="0" smtClean="0"/>
                  <a:t> </a:t>
                </a:r>
                <a:r>
                  <a:rPr lang="pl-PL" i="1" dirty="0" smtClean="0">
                    <a:latin typeface="Times New Roman"/>
                    <a:cs typeface="Times New Roman"/>
                  </a:rPr>
                  <a:t>≥ </a:t>
                </a:r>
                <a:r>
                  <a:rPr lang="pl-PL" i="1" dirty="0" err="1" smtClean="0">
                    <a:latin typeface="Times New Roman"/>
                    <a:cs typeface="Times New Roman"/>
                  </a:rPr>
                  <a:t>R</a:t>
                </a:r>
                <a:r>
                  <a:rPr lang="pl-PL" sz="1400" dirty="0" err="1" smtClean="0">
                    <a:latin typeface="Times New Roman"/>
                    <a:cs typeface="Times New Roman"/>
                  </a:rPr>
                  <a:t>wym</a:t>
                </a:r>
                <a:r>
                  <a:rPr lang="pl-PL" sz="1400" i="1" dirty="0" smtClean="0">
                    <a:latin typeface="Times New Roman"/>
                    <a:cs typeface="Times New Roman"/>
                  </a:rPr>
                  <a:t> </a:t>
                </a:r>
                <a:endParaRPr lang="pl-PL" dirty="0"/>
              </a:p>
            </p:txBody>
          </p:sp>
        </p:grpSp>
        <p:sp>
          <p:nvSpPr>
            <p:cNvPr id="38" name="Dowolny kształt 37"/>
            <p:cNvSpPr/>
            <p:nvPr/>
          </p:nvSpPr>
          <p:spPr>
            <a:xfrm>
              <a:off x="246647" y="5546558"/>
              <a:ext cx="4734427" cy="794084"/>
            </a:xfrm>
            <a:custGeom>
              <a:avLst/>
              <a:gdLst>
                <a:gd name="connsiteX0" fmla="*/ 138364 w 4734427"/>
                <a:gd name="connsiteY0" fmla="*/ 794084 h 794084"/>
                <a:gd name="connsiteX1" fmla="*/ 18048 w 4734427"/>
                <a:gd name="connsiteY1" fmla="*/ 673768 h 794084"/>
                <a:gd name="connsiteX2" fmla="*/ 54142 w 4734427"/>
                <a:gd name="connsiteY2" fmla="*/ 589547 h 794084"/>
                <a:gd name="connsiteX3" fmla="*/ 258679 w 4734427"/>
                <a:gd name="connsiteY3" fmla="*/ 529389 h 794084"/>
                <a:gd name="connsiteX4" fmla="*/ 1606216 w 4734427"/>
                <a:gd name="connsiteY4" fmla="*/ 360947 h 794084"/>
                <a:gd name="connsiteX5" fmla="*/ 3471111 w 4734427"/>
                <a:gd name="connsiteY5" fmla="*/ 397042 h 794084"/>
                <a:gd name="connsiteX6" fmla="*/ 4096753 w 4734427"/>
                <a:gd name="connsiteY6" fmla="*/ 360947 h 794084"/>
                <a:gd name="connsiteX7" fmla="*/ 4096753 w 4734427"/>
                <a:gd name="connsiteY7" fmla="*/ 360947 h 794084"/>
                <a:gd name="connsiteX8" fmla="*/ 4445669 w 4734427"/>
                <a:gd name="connsiteY8" fmla="*/ 192505 h 794084"/>
                <a:gd name="connsiteX9" fmla="*/ 4734427 w 4734427"/>
                <a:gd name="connsiteY9" fmla="*/ 0 h 794084"/>
                <a:gd name="connsiteX10" fmla="*/ 4734427 w 4734427"/>
                <a:gd name="connsiteY10" fmla="*/ 0 h 79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34427" h="794084">
                  <a:moveTo>
                    <a:pt x="138364" y="794084"/>
                  </a:moveTo>
                  <a:cubicBezTo>
                    <a:pt x="85224" y="750971"/>
                    <a:pt x="32085" y="707858"/>
                    <a:pt x="18048" y="673768"/>
                  </a:cubicBezTo>
                  <a:cubicBezTo>
                    <a:pt x="4011" y="639679"/>
                    <a:pt x="14037" y="613610"/>
                    <a:pt x="54142" y="589547"/>
                  </a:cubicBezTo>
                  <a:cubicBezTo>
                    <a:pt x="94247" y="565484"/>
                    <a:pt x="0" y="567489"/>
                    <a:pt x="258679" y="529389"/>
                  </a:cubicBezTo>
                  <a:cubicBezTo>
                    <a:pt x="517358" y="491289"/>
                    <a:pt x="1070811" y="383005"/>
                    <a:pt x="1606216" y="360947"/>
                  </a:cubicBezTo>
                  <a:cubicBezTo>
                    <a:pt x="2141621" y="338889"/>
                    <a:pt x="3056022" y="397042"/>
                    <a:pt x="3471111" y="397042"/>
                  </a:cubicBezTo>
                  <a:cubicBezTo>
                    <a:pt x="3886200" y="397042"/>
                    <a:pt x="4096753" y="360947"/>
                    <a:pt x="4096753" y="360947"/>
                  </a:cubicBezTo>
                  <a:lnTo>
                    <a:pt x="4096753" y="360947"/>
                  </a:lnTo>
                  <a:cubicBezTo>
                    <a:pt x="4154906" y="332873"/>
                    <a:pt x="4339390" y="252663"/>
                    <a:pt x="4445669" y="192505"/>
                  </a:cubicBezTo>
                  <a:cubicBezTo>
                    <a:pt x="4551948" y="132347"/>
                    <a:pt x="4734427" y="0"/>
                    <a:pt x="4734427" y="0"/>
                  </a:cubicBezTo>
                  <a:lnTo>
                    <a:pt x="4734427" y="0"/>
                  </a:lnTo>
                </a:path>
              </a:pathLst>
            </a:custGeom>
            <a:ln w="28575">
              <a:solidFill>
                <a:srgbClr val="6600CC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64</a:t>
            </a:fld>
            <a:endParaRPr lang="pl-PL" dirty="0"/>
          </a:p>
        </p:txBody>
      </p:sp>
      <p:grpSp>
        <p:nvGrpSpPr>
          <p:cNvPr id="38" name="Grupa 37"/>
          <p:cNvGrpSpPr/>
          <p:nvPr/>
        </p:nvGrpSpPr>
        <p:grpSpPr>
          <a:xfrm>
            <a:off x="656565" y="5079427"/>
            <a:ext cx="7335815" cy="1477998"/>
            <a:chOff x="656565" y="4426277"/>
            <a:chExt cx="7335815" cy="1477998"/>
          </a:xfrm>
        </p:grpSpPr>
        <p:sp>
          <p:nvSpPr>
            <p:cNvPr id="39" name="pole tekstowe 38"/>
            <p:cNvSpPr txBox="1"/>
            <p:nvPr/>
          </p:nvSpPr>
          <p:spPr>
            <a:xfrm>
              <a:off x="714348" y="4426277"/>
              <a:ext cx="25644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3200" i="1" dirty="0" smtClean="0"/>
                <a:t>a</a:t>
              </a:r>
              <a:r>
                <a:rPr lang="pl-PL" i="1" spc="160" baseline="-25000" dirty="0" smtClean="0"/>
                <a:t>R</a:t>
              </a:r>
              <a:r>
                <a:rPr lang="pl-PL" sz="2800" i="1" dirty="0" smtClean="0"/>
                <a:t> = L</a:t>
              </a:r>
              <a:r>
                <a:rPr lang="pl-PL" sz="2800" dirty="0" smtClean="0"/>
                <a:t>(</a:t>
              </a:r>
              <a:r>
                <a:rPr lang="pl-PL" sz="2800" i="1" dirty="0" smtClean="0"/>
                <a:t>R</a:t>
              </a:r>
              <a:r>
                <a:rPr lang="pl-PL" sz="2800" dirty="0" smtClean="0"/>
                <a:t>)</a:t>
              </a:r>
              <a:r>
                <a:rPr lang="pl-PL" sz="2800" i="1" dirty="0" smtClean="0"/>
                <a:t> </a:t>
              </a:r>
              <a:r>
                <a:rPr lang="pl-PL" sz="2800" i="1" dirty="0" smtClean="0">
                  <a:latin typeface="Times New Roman"/>
                  <a:cs typeface="Times New Roman"/>
                </a:rPr>
                <a:t>∕ L</a:t>
              </a:r>
              <a:r>
                <a:rPr lang="pl-PL" sz="2000" baseline="-22000" dirty="0" smtClean="0">
                  <a:latin typeface="Times New Roman"/>
                  <a:cs typeface="Times New Roman"/>
                </a:rPr>
                <a:t>10</a:t>
              </a:r>
              <a:endParaRPr lang="pl-PL" sz="2800" dirty="0" smtClean="0">
                <a:latin typeface="Times New Roman"/>
                <a:cs typeface="Times New Roman"/>
              </a:endParaRPr>
            </a:p>
          </p:txBody>
        </p:sp>
        <p:grpSp>
          <p:nvGrpSpPr>
            <p:cNvPr id="40" name="Grupa 19"/>
            <p:cNvGrpSpPr/>
            <p:nvPr/>
          </p:nvGrpSpPr>
          <p:grpSpPr>
            <a:xfrm>
              <a:off x="656565" y="5134834"/>
              <a:ext cx="7335815" cy="769441"/>
              <a:chOff x="566555" y="4599130"/>
              <a:chExt cx="7335815" cy="769441"/>
            </a:xfrm>
          </p:grpSpPr>
          <p:sp>
            <p:nvSpPr>
              <p:cNvPr id="41" name="pole tekstowe 40"/>
              <p:cNvSpPr txBox="1"/>
              <p:nvPr/>
            </p:nvSpPr>
            <p:spPr>
              <a:xfrm>
                <a:off x="566555" y="4599130"/>
                <a:ext cx="7335815" cy="76944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200" dirty="0" smtClean="0"/>
                  <a:t>Funkcja niezawodności </a:t>
                </a:r>
                <a:r>
                  <a:rPr lang="pl-PL" sz="2200" i="1" dirty="0" smtClean="0"/>
                  <a:t>R         </a:t>
                </a:r>
                <a:r>
                  <a:rPr lang="pl-PL" sz="2200" dirty="0" smtClean="0"/>
                  <a:t>0,90  0,95  0,96  0,97  0,98  0,99</a:t>
                </a:r>
              </a:p>
              <a:p>
                <a:r>
                  <a:rPr lang="pl-PL" sz="2200" dirty="0" smtClean="0"/>
                  <a:t>Współczynnik  </a:t>
                </a:r>
                <a:r>
                  <a:rPr lang="pl-PL" sz="2200" i="1" dirty="0" smtClean="0"/>
                  <a:t>a</a:t>
                </a:r>
                <a:r>
                  <a:rPr lang="pl-PL" sz="2200" i="1" baseline="-25000" dirty="0" smtClean="0"/>
                  <a:t>R </a:t>
                </a:r>
                <a:r>
                  <a:rPr lang="pl-PL" sz="2200" baseline="-25000" dirty="0" smtClean="0"/>
                  <a:t> </a:t>
                </a:r>
                <a:r>
                  <a:rPr lang="pl-PL" sz="2200" i="1" baseline="-25000" dirty="0" smtClean="0"/>
                  <a:t>                              </a:t>
                </a:r>
                <a:r>
                  <a:rPr lang="pl-PL" sz="2200" dirty="0" smtClean="0"/>
                  <a:t>1       0,62  0,53  0,44  0,33  0,21</a:t>
                </a:r>
                <a:endParaRPr lang="pl-PL" sz="2200" dirty="0"/>
              </a:p>
            </p:txBody>
          </p:sp>
          <p:cxnSp>
            <p:nvCxnSpPr>
              <p:cNvPr id="46" name="Łącznik prosty 45"/>
              <p:cNvCxnSpPr>
                <a:endCxn id="41" idx="3"/>
              </p:cNvCxnSpPr>
              <p:nvPr/>
            </p:nvCxnSpPr>
            <p:spPr>
              <a:xfrm flipV="1">
                <a:off x="566555" y="4983851"/>
                <a:ext cx="7335815" cy="20325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Łącznik prosty 48"/>
              <p:cNvCxnSpPr/>
              <p:nvPr/>
            </p:nvCxnSpPr>
            <p:spPr>
              <a:xfrm>
                <a:off x="4031940" y="4599130"/>
                <a:ext cx="0" cy="7694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Łącznik prosty 49"/>
              <p:cNvCxnSpPr/>
              <p:nvPr/>
            </p:nvCxnSpPr>
            <p:spPr>
              <a:xfrm>
                <a:off x="6552220" y="4599130"/>
                <a:ext cx="0" cy="7694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Łącznik prosty 50"/>
              <p:cNvCxnSpPr/>
              <p:nvPr/>
            </p:nvCxnSpPr>
            <p:spPr>
              <a:xfrm>
                <a:off x="5922150" y="4599130"/>
                <a:ext cx="0" cy="7694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Łącznik prosty 51"/>
              <p:cNvCxnSpPr/>
              <p:nvPr/>
            </p:nvCxnSpPr>
            <p:spPr>
              <a:xfrm>
                <a:off x="5292080" y="4599130"/>
                <a:ext cx="0" cy="7694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Łącznik prosty 52"/>
              <p:cNvCxnSpPr/>
              <p:nvPr/>
            </p:nvCxnSpPr>
            <p:spPr>
              <a:xfrm>
                <a:off x="4662010" y="4599130"/>
                <a:ext cx="0" cy="7694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Łącznik prosty 53"/>
              <p:cNvCxnSpPr/>
              <p:nvPr/>
            </p:nvCxnSpPr>
            <p:spPr>
              <a:xfrm>
                <a:off x="7182290" y="4599130"/>
                <a:ext cx="0" cy="7694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upa 62"/>
          <p:cNvGrpSpPr/>
          <p:nvPr/>
        </p:nvGrpSpPr>
        <p:grpSpPr>
          <a:xfrm>
            <a:off x="808931" y="839777"/>
            <a:ext cx="7738261" cy="3663825"/>
            <a:chOff x="808931" y="1104481"/>
            <a:chExt cx="7738261" cy="3663825"/>
          </a:xfrm>
        </p:grpSpPr>
        <p:grpSp>
          <p:nvGrpSpPr>
            <p:cNvPr id="4" name="Grupa 15"/>
            <p:cNvGrpSpPr/>
            <p:nvPr/>
          </p:nvGrpSpPr>
          <p:grpSpPr>
            <a:xfrm>
              <a:off x="808931" y="1104481"/>
              <a:ext cx="7738261" cy="3663825"/>
              <a:chOff x="808931" y="1104481"/>
              <a:chExt cx="7738261" cy="3663825"/>
            </a:xfrm>
          </p:grpSpPr>
          <p:grpSp>
            <p:nvGrpSpPr>
              <p:cNvPr id="5" name="Grupa 7"/>
              <p:cNvGrpSpPr/>
              <p:nvPr/>
            </p:nvGrpSpPr>
            <p:grpSpPr>
              <a:xfrm>
                <a:off x="808931" y="1104481"/>
                <a:ext cx="7738261" cy="3636068"/>
                <a:chOff x="691364" y="163945"/>
                <a:chExt cx="7738261" cy="3636068"/>
              </a:xfrm>
            </p:grpSpPr>
            <p:cxnSp>
              <p:nvCxnSpPr>
                <p:cNvPr id="21" name="Łącznik prosty ze strzałką 20"/>
                <p:cNvCxnSpPr/>
                <p:nvPr/>
              </p:nvCxnSpPr>
              <p:spPr>
                <a:xfrm flipV="1">
                  <a:off x="1371600" y="404949"/>
                  <a:ext cx="0" cy="3004457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Łącznik prosty ze strzałką 21"/>
                <p:cNvCxnSpPr/>
                <p:nvPr/>
              </p:nvCxnSpPr>
              <p:spPr>
                <a:xfrm>
                  <a:off x="1280159" y="3278776"/>
                  <a:ext cx="6492241" cy="0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pole tekstowe 23"/>
                <p:cNvSpPr txBox="1"/>
                <p:nvPr/>
              </p:nvSpPr>
              <p:spPr>
                <a:xfrm>
                  <a:off x="704432" y="163945"/>
                  <a:ext cx="85725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200" i="1" dirty="0" smtClean="0"/>
                    <a:t>R</a:t>
                  </a:r>
                  <a:r>
                    <a:rPr lang="pl-PL" sz="2200" dirty="0" smtClean="0"/>
                    <a:t>(</a:t>
                  </a:r>
                  <a:r>
                    <a:rPr lang="pl-PL" sz="2200" i="1" dirty="0" smtClean="0"/>
                    <a:t>L</a:t>
                  </a:r>
                  <a:r>
                    <a:rPr lang="pl-PL" sz="2200" dirty="0" smtClean="0"/>
                    <a:t>)</a:t>
                  </a:r>
                  <a:endParaRPr lang="pl-PL" sz="2200" dirty="0"/>
                </a:p>
              </p:txBody>
            </p:sp>
            <p:sp>
              <p:nvSpPr>
                <p:cNvPr id="25" name="pole tekstowe 24"/>
                <p:cNvSpPr txBox="1"/>
                <p:nvPr/>
              </p:nvSpPr>
              <p:spPr>
                <a:xfrm>
                  <a:off x="726202" y="499227"/>
                  <a:ext cx="736839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200" dirty="0" smtClean="0"/>
                    <a:t>1,00</a:t>
                  </a:r>
                  <a:endParaRPr lang="pl-PL" sz="2200" dirty="0"/>
                </a:p>
              </p:txBody>
            </p:sp>
            <p:sp>
              <p:nvSpPr>
                <p:cNvPr id="26" name="pole tekstowe 25"/>
                <p:cNvSpPr txBox="1"/>
                <p:nvPr/>
              </p:nvSpPr>
              <p:spPr>
                <a:xfrm>
                  <a:off x="695720" y="1461533"/>
                  <a:ext cx="736839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200" dirty="0" smtClean="0"/>
                    <a:t>0,90</a:t>
                  </a:r>
                  <a:endParaRPr lang="pl-PL" sz="2200" dirty="0"/>
                </a:p>
              </p:txBody>
            </p:sp>
            <p:sp>
              <p:nvSpPr>
                <p:cNvPr id="27" name="pole tekstowe 26"/>
                <p:cNvSpPr txBox="1"/>
                <p:nvPr/>
              </p:nvSpPr>
              <p:spPr>
                <a:xfrm>
                  <a:off x="691364" y="2397713"/>
                  <a:ext cx="736839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200" dirty="0" smtClean="0"/>
                    <a:t>0,80</a:t>
                  </a:r>
                  <a:endParaRPr lang="pl-PL" sz="2200" dirty="0"/>
                </a:p>
              </p:txBody>
            </p:sp>
            <p:cxnSp>
              <p:nvCxnSpPr>
                <p:cNvPr id="28" name="Łącznik prosty 27"/>
                <p:cNvCxnSpPr/>
                <p:nvPr/>
              </p:nvCxnSpPr>
              <p:spPr>
                <a:xfrm>
                  <a:off x="1314992" y="1667696"/>
                  <a:ext cx="12912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Łącznik prosty 28"/>
                <p:cNvCxnSpPr/>
                <p:nvPr/>
              </p:nvCxnSpPr>
              <p:spPr>
                <a:xfrm>
                  <a:off x="1310636" y="2630002"/>
                  <a:ext cx="12912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Łącznik prosty 29"/>
                <p:cNvCxnSpPr/>
                <p:nvPr/>
              </p:nvCxnSpPr>
              <p:spPr>
                <a:xfrm>
                  <a:off x="4019830" y="1027366"/>
                  <a:ext cx="0" cy="240816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pole tekstowe 31"/>
                <p:cNvSpPr txBox="1"/>
                <p:nvPr/>
              </p:nvSpPr>
              <p:spPr>
                <a:xfrm>
                  <a:off x="7486661" y="3265711"/>
                  <a:ext cx="596797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200" i="1" dirty="0" smtClean="0"/>
                    <a:t>L</a:t>
                  </a:r>
                  <a:r>
                    <a:rPr lang="pl-PL" sz="2200" dirty="0" smtClean="0"/>
                    <a:t> </a:t>
                  </a:r>
                  <a:endParaRPr lang="pl-PL" sz="2200" dirty="0"/>
                </a:p>
              </p:txBody>
            </p:sp>
            <p:sp>
              <p:nvSpPr>
                <p:cNvPr id="33" name="Dowolny kształt 32"/>
                <p:cNvSpPr/>
                <p:nvPr/>
              </p:nvSpPr>
              <p:spPr>
                <a:xfrm>
                  <a:off x="1380307" y="714102"/>
                  <a:ext cx="7049318" cy="1515291"/>
                </a:xfrm>
                <a:custGeom>
                  <a:avLst/>
                  <a:gdLst>
                    <a:gd name="connsiteX0" fmla="*/ 0 w 4454434"/>
                    <a:gd name="connsiteY0" fmla="*/ 6531 h 1495696"/>
                    <a:gd name="connsiteX1" fmla="*/ 117566 w 4454434"/>
                    <a:gd name="connsiteY1" fmla="*/ 6531 h 1495696"/>
                    <a:gd name="connsiteX2" fmla="*/ 431074 w 4454434"/>
                    <a:gd name="connsiteY2" fmla="*/ 6531 h 1495696"/>
                    <a:gd name="connsiteX3" fmla="*/ 783771 w 4454434"/>
                    <a:gd name="connsiteY3" fmla="*/ 45719 h 1495696"/>
                    <a:gd name="connsiteX4" fmla="*/ 1254034 w 4454434"/>
                    <a:gd name="connsiteY4" fmla="*/ 150222 h 1495696"/>
                    <a:gd name="connsiteX5" fmla="*/ 1867989 w 4454434"/>
                    <a:gd name="connsiteY5" fmla="*/ 372291 h 1495696"/>
                    <a:gd name="connsiteX6" fmla="*/ 2481943 w 4454434"/>
                    <a:gd name="connsiteY6" fmla="*/ 685799 h 1495696"/>
                    <a:gd name="connsiteX7" fmla="*/ 2860766 w 4454434"/>
                    <a:gd name="connsiteY7" fmla="*/ 868679 h 1495696"/>
                    <a:gd name="connsiteX8" fmla="*/ 3474720 w 4454434"/>
                    <a:gd name="connsiteY8" fmla="*/ 1142999 h 1495696"/>
                    <a:gd name="connsiteX9" fmla="*/ 4454434 w 4454434"/>
                    <a:gd name="connsiteY9" fmla="*/ 1495696 h 1495696"/>
                    <a:gd name="connsiteX10" fmla="*/ 4454434 w 4454434"/>
                    <a:gd name="connsiteY10" fmla="*/ 1495696 h 1495696"/>
                    <a:gd name="connsiteX0" fmla="*/ 0 w 4454434"/>
                    <a:gd name="connsiteY0" fmla="*/ 30479 h 1519644"/>
                    <a:gd name="connsiteX1" fmla="*/ 117566 w 4454434"/>
                    <a:gd name="connsiteY1" fmla="*/ 30479 h 1519644"/>
                    <a:gd name="connsiteX2" fmla="*/ 431074 w 4454434"/>
                    <a:gd name="connsiteY2" fmla="*/ 30479 h 1519644"/>
                    <a:gd name="connsiteX3" fmla="*/ 770708 w 4454434"/>
                    <a:gd name="connsiteY3" fmla="*/ 23948 h 1519644"/>
                    <a:gd name="connsiteX4" fmla="*/ 1254034 w 4454434"/>
                    <a:gd name="connsiteY4" fmla="*/ 174170 h 1519644"/>
                    <a:gd name="connsiteX5" fmla="*/ 1867989 w 4454434"/>
                    <a:gd name="connsiteY5" fmla="*/ 396239 h 1519644"/>
                    <a:gd name="connsiteX6" fmla="*/ 2481943 w 4454434"/>
                    <a:gd name="connsiteY6" fmla="*/ 709747 h 1519644"/>
                    <a:gd name="connsiteX7" fmla="*/ 2860766 w 4454434"/>
                    <a:gd name="connsiteY7" fmla="*/ 892627 h 1519644"/>
                    <a:gd name="connsiteX8" fmla="*/ 3474720 w 4454434"/>
                    <a:gd name="connsiteY8" fmla="*/ 1166947 h 1519644"/>
                    <a:gd name="connsiteX9" fmla="*/ 4454434 w 4454434"/>
                    <a:gd name="connsiteY9" fmla="*/ 1519644 h 1519644"/>
                    <a:gd name="connsiteX10" fmla="*/ 4454434 w 4454434"/>
                    <a:gd name="connsiteY10" fmla="*/ 1519644 h 1519644"/>
                    <a:gd name="connsiteX0" fmla="*/ 0 w 4454434"/>
                    <a:gd name="connsiteY0" fmla="*/ 54427 h 1543592"/>
                    <a:gd name="connsiteX1" fmla="*/ 117566 w 4454434"/>
                    <a:gd name="connsiteY1" fmla="*/ 54427 h 1543592"/>
                    <a:gd name="connsiteX2" fmla="*/ 431074 w 4454434"/>
                    <a:gd name="connsiteY2" fmla="*/ 54427 h 1543592"/>
                    <a:gd name="connsiteX3" fmla="*/ 770708 w 4454434"/>
                    <a:gd name="connsiteY3" fmla="*/ 23948 h 1543592"/>
                    <a:gd name="connsiteX4" fmla="*/ 1254034 w 4454434"/>
                    <a:gd name="connsiteY4" fmla="*/ 198118 h 1543592"/>
                    <a:gd name="connsiteX5" fmla="*/ 1867989 w 4454434"/>
                    <a:gd name="connsiteY5" fmla="*/ 420187 h 1543592"/>
                    <a:gd name="connsiteX6" fmla="*/ 2481943 w 4454434"/>
                    <a:gd name="connsiteY6" fmla="*/ 733695 h 1543592"/>
                    <a:gd name="connsiteX7" fmla="*/ 2860766 w 4454434"/>
                    <a:gd name="connsiteY7" fmla="*/ 916575 h 1543592"/>
                    <a:gd name="connsiteX8" fmla="*/ 3474720 w 4454434"/>
                    <a:gd name="connsiteY8" fmla="*/ 1190895 h 1543592"/>
                    <a:gd name="connsiteX9" fmla="*/ 4454434 w 4454434"/>
                    <a:gd name="connsiteY9" fmla="*/ 1543592 h 1543592"/>
                    <a:gd name="connsiteX10" fmla="*/ 4454434 w 4454434"/>
                    <a:gd name="connsiteY10" fmla="*/ 1543592 h 1543592"/>
                    <a:gd name="connsiteX0" fmla="*/ 0 w 4454434"/>
                    <a:gd name="connsiteY0" fmla="*/ 0 h 1489165"/>
                    <a:gd name="connsiteX1" fmla="*/ 117566 w 4454434"/>
                    <a:gd name="connsiteY1" fmla="*/ 0 h 1489165"/>
                    <a:gd name="connsiteX2" fmla="*/ 431074 w 4454434"/>
                    <a:gd name="connsiteY2" fmla="*/ 0 h 1489165"/>
                    <a:gd name="connsiteX3" fmla="*/ 1254034 w 4454434"/>
                    <a:gd name="connsiteY3" fmla="*/ 143691 h 1489165"/>
                    <a:gd name="connsiteX4" fmla="*/ 1867989 w 4454434"/>
                    <a:gd name="connsiteY4" fmla="*/ 365760 h 1489165"/>
                    <a:gd name="connsiteX5" fmla="*/ 2481943 w 4454434"/>
                    <a:gd name="connsiteY5" fmla="*/ 679268 h 1489165"/>
                    <a:gd name="connsiteX6" fmla="*/ 2860766 w 4454434"/>
                    <a:gd name="connsiteY6" fmla="*/ 862148 h 1489165"/>
                    <a:gd name="connsiteX7" fmla="*/ 3474720 w 4454434"/>
                    <a:gd name="connsiteY7" fmla="*/ 1136468 h 1489165"/>
                    <a:gd name="connsiteX8" fmla="*/ 4454434 w 4454434"/>
                    <a:gd name="connsiteY8" fmla="*/ 1489165 h 1489165"/>
                    <a:gd name="connsiteX9" fmla="*/ 4454434 w 4454434"/>
                    <a:gd name="connsiteY9" fmla="*/ 1489165 h 1489165"/>
                    <a:gd name="connsiteX0" fmla="*/ 0 w 4454434"/>
                    <a:gd name="connsiteY0" fmla="*/ 0 h 1489165"/>
                    <a:gd name="connsiteX1" fmla="*/ 117566 w 4454434"/>
                    <a:gd name="connsiteY1" fmla="*/ 0 h 1489165"/>
                    <a:gd name="connsiteX2" fmla="*/ 431074 w 4454434"/>
                    <a:gd name="connsiteY2" fmla="*/ 0 h 1489165"/>
                    <a:gd name="connsiteX3" fmla="*/ 1149531 w 4454434"/>
                    <a:gd name="connsiteY3" fmla="*/ 156754 h 1489165"/>
                    <a:gd name="connsiteX4" fmla="*/ 1867989 w 4454434"/>
                    <a:gd name="connsiteY4" fmla="*/ 365760 h 1489165"/>
                    <a:gd name="connsiteX5" fmla="*/ 2481943 w 4454434"/>
                    <a:gd name="connsiteY5" fmla="*/ 679268 h 1489165"/>
                    <a:gd name="connsiteX6" fmla="*/ 2860766 w 4454434"/>
                    <a:gd name="connsiteY6" fmla="*/ 862148 h 1489165"/>
                    <a:gd name="connsiteX7" fmla="*/ 3474720 w 4454434"/>
                    <a:gd name="connsiteY7" fmla="*/ 1136468 h 1489165"/>
                    <a:gd name="connsiteX8" fmla="*/ 4454434 w 4454434"/>
                    <a:gd name="connsiteY8" fmla="*/ 1489165 h 1489165"/>
                    <a:gd name="connsiteX9" fmla="*/ 4454434 w 4454434"/>
                    <a:gd name="connsiteY9" fmla="*/ 1489165 h 1489165"/>
                    <a:gd name="connsiteX0" fmla="*/ 0 w 4454434"/>
                    <a:gd name="connsiteY0" fmla="*/ 0 h 1489165"/>
                    <a:gd name="connsiteX1" fmla="*/ 117566 w 4454434"/>
                    <a:gd name="connsiteY1" fmla="*/ 0 h 1489165"/>
                    <a:gd name="connsiteX2" fmla="*/ 431074 w 4454434"/>
                    <a:gd name="connsiteY2" fmla="*/ 0 h 1489165"/>
                    <a:gd name="connsiteX3" fmla="*/ 1149531 w 4454434"/>
                    <a:gd name="connsiteY3" fmla="*/ 156754 h 1489165"/>
                    <a:gd name="connsiteX4" fmla="*/ 1867989 w 4454434"/>
                    <a:gd name="connsiteY4" fmla="*/ 365760 h 1489165"/>
                    <a:gd name="connsiteX5" fmla="*/ 2481943 w 4454434"/>
                    <a:gd name="connsiteY5" fmla="*/ 679268 h 1489165"/>
                    <a:gd name="connsiteX6" fmla="*/ 2860766 w 4454434"/>
                    <a:gd name="connsiteY6" fmla="*/ 862148 h 1489165"/>
                    <a:gd name="connsiteX7" fmla="*/ 3474720 w 4454434"/>
                    <a:gd name="connsiteY7" fmla="*/ 1136468 h 1489165"/>
                    <a:gd name="connsiteX8" fmla="*/ 4454434 w 4454434"/>
                    <a:gd name="connsiteY8" fmla="*/ 1489165 h 1489165"/>
                    <a:gd name="connsiteX9" fmla="*/ 4454434 w 4454434"/>
                    <a:gd name="connsiteY9" fmla="*/ 1489165 h 1489165"/>
                    <a:gd name="connsiteX0" fmla="*/ 0 w 4454434"/>
                    <a:gd name="connsiteY0" fmla="*/ 0 h 1489165"/>
                    <a:gd name="connsiteX1" fmla="*/ 117566 w 4454434"/>
                    <a:gd name="connsiteY1" fmla="*/ 0 h 1489165"/>
                    <a:gd name="connsiteX2" fmla="*/ 431074 w 4454434"/>
                    <a:gd name="connsiteY2" fmla="*/ 0 h 1489165"/>
                    <a:gd name="connsiteX3" fmla="*/ 1254034 w 4454434"/>
                    <a:gd name="connsiteY3" fmla="*/ 156754 h 1489165"/>
                    <a:gd name="connsiteX4" fmla="*/ 1867989 w 4454434"/>
                    <a:gd name="connsiteY4" fmla="*/ 365760 h 1489165"/>
                    <a:gd name="connsiteX5" fmla="*/ 2481943 w 4454434"/>
                    <a:gd name="connsiteY5" fmla="*/ 679268 h 1489165"/>
                    <a:gd name="connsiteX6" fmla="*/ 2860766 w 4454434"/>
                    <a:gd name="connsiteY6" fmla="*/ 862148 h 1489165"/>
                    <a:gd name="connsiteX7" fmla="*/ 3474720 w 4454434"/>
                    <a:gd name="connsiteY7" fmla="*/ 1136468 h 1489165"/>
                    <a:gd name="connsiteX8" fmla="*/ 4454434 w 4454434"/>
                    <a:gd name="connsiteY8" fmla="*/ 1489165 h 1489165"/>
                    <a:gd name="connsiteX9" fmla="*/ 4454434 w 4454434"/>
                    <a:gd name="connsiteY9" fmla="*/ 1489165 h 1489165"/>
                    <a:gd name="connsiteX0" fmla="*/ 0 w 4454434"/>
                    <a:gd name="connsiteY0" fmla="*/ 0 h 1489165"/>
                    <a:gd name="connsiteX1" fmla="*/ 117566 w 4454434"/>
                    <a:gd name="connsiteY1" fmla="*/ 0 h 1489165"/>
                    <a:gd name="connsiteX2" fmla="*/ 431074 w 4454434"/>
                    <a:gd name="connsiteY2" fmla="*/ 0 h 1489165"/>
                    <a:gd name="connsiteX3" fmla="*/ 1319349 w 4454434"/>
                    <a:gd name="connsiteY3" fmla="*/ 156754 h 1489165"/>
                    <a:gd name="connsiteX4" fmla="*/ 1867989 w 4454434"/>
                    <a:gd name="connsiteY4" fmla="*/ 365760 h 1489165"/>
                    <a:gd name="connsiteX5" fmla="*/ 2481943 w 4454434"/>
                    <a:gd name="connsiteY5" fmla="*/ 679268 h 1489165"/>
                    <a:gd name="connsiteX6" fmla="*/ 2860766 w 4454434"/>
                    <a:gd name="connsiteY6" fmla="*/ 862148 h 1489165"/>
                    <a:gd name="connsiteX7" fmla="*/ 3474720 w 4454434"/>
                    <a:gd name="connsiteY7" fmla="*/ 1136468 h 1489165"/>
                    <a:gd name="connsiteX8" fmla="*/ 4454434 w 4454434"/>
                    <a:gd name="connsiteY8" fmla="*/ 1489165 h 1489165"/>
                    <a:gd name="connsiteX9" fmla="*/ 4454434 w 4454434"/>
                    <a:gd name="connsiteY9" fmla="*/ 1489165 h 1489165"/>
                    <a:gd name="connsiteX0" fmla="*/ 0 w 4454434"/>
                    <a:gd name="connsiteY0" fmla="*/ 0 h 1489165"/>
                    <a:gd name="connsiteX1" fmla="*/ 0 w 4454434"/>
                    <a:gd name="connsiteY1" fmla="*/ 0 h 1489165"/>
                    <a:gd name="connsiteX2" fmla="*/ 117566 w 4454434"/>
                    <a:gd name="connsiteY2" fmla="*/ 0 h 1489165"/>
                    <a:gd name="connsiteX3" fmla="*/ 431074 w 4454434"/>
                    <a:gd name="connsiteY3" fmla="*/ 0 h 1489165"/>
                    <a:gd name="connsiteX4" fmla="*/ 1319349 w 4454434"/>
                    <a:gd name="connsiteY4" fmla="*/ 156754 h 1489165"/>
                    <a:gd name="connsiteX5" fmla="*/ 1867989 w 4454434"/>
                    <a:gd name="connsiteY5" fmla="*/ 365760 h 1489165"/>
                    <a:gd name="connsiteX6" fmla="*/ 2481943 w 4454434"/>
                    <a:gd name="connsiteY6" fmla="*/ 679268 h 1489165"/>
                    <a:gd name="connsiteX7" fmla="*/ 2860766 w 4454434"/>
                    <a:gd name="connsiteY7" fmla="*/ 862148 h 1489165"/>
                    <a:gd name="connsiteX8" fmla="*/ 3474720 w 4454434"/>
                    <a:gd name="connsiteY8" fmla="*/ 1136468 h 1489165"/>
                    <a:gd name="connsiteX9" fmla="*/ 4454434 w 4454434"/>
                    <a:gd name="connsiteY9" fmla="*/ 1489165 h 1489165"/>
                    <a:gd name="connsiteX10" fmla="*/ 4454434 w 4454434"/>
                    <a:gd name="connsiteY10" fmla="*/ 1489165 h 1489165"/>
                    <a:gd name="connsiteX0" fmla="*/ 0 w 4454434"/>
                    <a:gd name="connsiteY0" fmla="*/ 0 h 1489165"/>
                    <a:gd name="connsiteX1" fmla="*/ 0 w 4454434"/>
                    <a:gd name="connsiteY1" fmla="*/ 0 h 1489165"/>
                    <a:gd name="connsiteX2" fmla="*/ 117566 w 4454434"/>
                    <a:gd name="connsiteY2" fmla="*/ 0 h 1489165"/>
                    <a:gd name="connsiteX3" fmla="*/ 431074 w 4454434"/>
                    <a:gd name="connsiteY3" fmla="*/ 0 h 1489165"/>
                    <a:gd name="connsiteX4" fmla="*/ 1319349 w 4454434"/>
                    <a:gd name="connsiteY4" fmla="*/ 156754 h 1489165"/>
                    <a:gd name="connsiteX5" fmla="*/ 1867989 w 4454434"/>
                    <a:gd name="connsiteY5" fmla="*/ 365760 h 1489165"/>
                    <a:gd name="connsiteX6" fmla="*/ 2481943 w 4454434"/>
                    <a:gd name="connsiteY6" fmla="*/ 679268 h 1489165"/>
                    <a:gd name="connsiteX7" fmla="*/ 2860766 w 4454434"/>
                    <a:gd name="connsiteY7" fmla="*/ 862148 h 1489165"/>
                    <a:gd name="connsiteX8" fmla="*/ 3474720 w 4454434"/>
                    <a:gd name="connsiteY8" fmla="*/ 1136468 h 1489165"/>
                    <a:gd name="connsiteX9" fmla="*/ 4454434 w 4454434"/>
                    <a:gd name="connsiteY9" fmla="*/ 1489165 h 1489165"/>
                    <a:gd name="connsiteX10" fmla="*/ 4454434 w 4454434"/>
                    <a:gd name="connsiteY10" fmla="*/ 1489165 h 1489165"/>
                    <a:gd name="connsiteX0" fmla="*/ 0 w 4454434"/>
                    <a:gd name="connsiteY0" fmla="*/ 0 h 1489165"/>
                    <a:gd name="connsiteX1" fmla="*/ 0 w 4454434"/>
                    <a:gd name="connsiteY1" fmla="*/ 0 h 1489165"/>
                    <a:gd name="connsiteX2" fmla="*/ 209006 w 4454434"/>
                    <a:gd name="connsiteY2" fmla="*/ 0 h 1489165"/>
                    <a:gd name="connsiteX3" fmla="*/ 431074 w 4454434"/>
                    <a:gd name="connsiteY3" fmla="*/ 0 h 1489165"/>
                    <a:gd name="connsiteX4" fmla="*/ 1319349 w 4454434"/>
                    <a:gd name="connsiteY4" fmla="*/ 156754 h 1489165"/>
                    <a:gd name="connsiteX5" fmla="*/ 1867989 w 4454434"/>
                    <a:gd name="connsiteY5" fmla="*/ 365760 h 1489165"/>
                    <a:gd name="connsiteX6" fmla="*/ 2481943 w 4454434"/>
                    <a:gd name="connsiteY6" fmla="*/ 679268 h 1489165"/>
                    <a:gd name="connsiteX7" fmla="*/ 2860766 w 4454434"/>
                    <a:gd name="connsiteY7" fmla="*/ 862148 h 1489165"/>
                    <a:gd name="connsiteX8" fmla="*/ 3474720 w 4454434"/>
                    <a:gd name="connsiteY8" fmla="*/ 1136468 h 1489165"/>
                    <a:gd name="connsiteX9" fmla="*/ 4454434 w 4454434"/>
                    <a:gd name="connsiteY9" fmla="*/ 1489165 h 1489165"/>
                    <a:gd name="connsiteX10" fmla="*/ 4454434 w 4454434"/>
                    <a:gd name="connsiteY10" fmla="*/ 1489165 h 1489165"/>
                    <a:gd name="connsiteX0" fmla="*/ 0 w 4454434"/>
                    <a:gd name="connsiteY0" fmla="*/ 26126 h 1515291"/>
                    <a:gd name="connsiteX1" fmla="*/ 0 w 4454434"/>
                    <a:gd name="connsiteY1" fmla="*/ 26126 h 1515291"/>
                    <a:gd name="connsiteX2" fmla="*/ 209006 w 4454434"/>
                    <a:gd name="connsiteY2" fmla="*/ 26126 h 1515291"/>
                    <a:gd name="connsiteX3" fmla="*/ 431074 w 4454434"/>
                    <a:gd name="connsiteY3" fmla="*/ 26126 h 1515291"/>
                    <a:gd name="connsiteX4" fmla="*/ 1319349 w 4454434"/>
                    <a:gd name="connsiteY4" fmla="*/ 182880 h 1515291"/>
                    <a:gd name="connsiteX5" fmla="*/ 1867989 w 4454434"/>
                    <a:gd name="connsiteY5" fmla="*/ 391886 h 1515291"/>
                    <a:gd name="connsiteX6" fmla="*/ 2481943 w 4454434"/>
                    <a:gd name="connsiteY6" fmla="*/ 705394 h 1515291"/>
                    <a:gd name="connsiteX7" fmla="*/ 2860766 w 4454434"/>
                    <a:gd name="connsiteY7" fmla="*/ 888274 h 1515291"/>
                    <a:gd name="connsiteX8" fmla="*/ 3474720 w 4454434"/>
                    <a:gd name="connsiteY8" fmla="*/ 1162594 h 1515291"/>
                    <a:gd name="connsiteX9" fmla="*/ 4454434 w 4454434"/>
                    <a:gd name="connsiteY9" fmla="*/ 1515291 h 1515291"/>
                    <a:gd name="connsiteX10" fmla="*/ 4454434 w 4454434"/>
                    <a:gd name="connsiteY10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209006 w 4454434"/>
                    <a:gd name="connsiteY2" fmla="*/ 26126 h 1515291"/>
                    <a:gd name="connsiteX3" fmla="*/ 431074 w 4454434"/>
                    <a:gd name="connsiteY3" fmla="*/ 26126 h 1515291"/>
                    <a:gd name="connsiteX4" fmla="*/ 1319349 w 4454434"/>
                    <a:gd name="connsiteY4" fmla="*/ 182880 h 1515291"/>
                    <a:gd name="connsiteX5" fmla="*/ 1867989 w 4454434"/>
                    <a:gd name="connsiteY5" fmla="*/ 391886 h 1515291"/>
                    <a:gd name="connsiteX6" fmla="*/ 2481943 w 4454434"/>
                    <a:gd name="connsiteY6" fmla="*/ 705394 h 1515291"/>
                    <a:gd name="connsiteX7" fmla="*/ 2860766 w 4454434"/>
                    <a:gd name="connsiteY7" fmla="*/ 888274 h 1515291"/>
                    <a:gd name="connsiteX8" fmla="*/ 3474720 w 4454434"/>
                    <a:gd name="connsiteY8" fmla="*/ 1162594 h 1515291"/>
                    <a:gd name="connsiteX9" fmla="*/ 4454434 w 4454434"/>
                    <a:gd name="connsiteY9" fmla="*/ 1515291 h 1515291"/>
                    <a:gd name="connsiteX10" fmla="*/ 4454434 w 4454434"/>
                    <a:gd name="connsiteY10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169818 w 4454434"/>
                    <a:gd name="connsiteY2" fmla="*/ 0 h 1515291"/>
                    <a:gd name="connsiteX3" fmla="*/ 431074 w 4454434"/>
                    <a:gd name="connsiteY3" fmla="*/ 26126 h 1515291"/>
                    <a:gd name="connsiteX4" fmla="*/ 1319349 w 4454434"/>
                    <a:gd name="connsiteY4" fmla="*/ 182880 h 1515291"/>
                    <a:gd name="connsiteX5" fmla="*/ 1867989 w 4454434"/>
                    <a:gd name="connsiteY5" fmla="*/ 391886 h 1515291"/>
                    <a:gd name="connsiteX6" fmla="*/ 2481943 w 4454434"/>
                    <a:gd name="connsiteY6" fmla="*/ 705394 h 1515291"/>
                    <a:gd name="connsiteX7" fmla="*/ 2860766 w 4454434"/>
                    <a:gd name="connsiteY7" fmla="*/ 888274 h 1515291"/>
                    <a:gd name="connsiteX8" fmla="*/ 3474720 w 4454434"/>
                    <a:gd name="connsiteY8" fmla="*/ 1162594 h 1515291"/>
                    <a:gd name="connsiteX9" fmla="*/ 4454434 w 4454434"/>
                    <a:gd name="connsiteY9" fmla="*/ 1515291 h 1515291"/>
                    <a:gd name="connsiteX10" fmla="*/ 4454434 w 4454434"/>
                    <a:gd name="connsiteY10" fmla="*/ 1515291 h 1515291"/>
                    <a:gd name="connsiteX0" fmla="*/ 0 w 4454434"/>
                    <a:gd name="connsiteY0" fmla="*/ 52252 h 1541417"/>
                    <a:gd name="connsiteX1" fmla="*/ 0 w 4454434"/>
                    <a:gd name="connsiteY1" fmla="*/ 26126 h 1541417"/>
                    <a:gd name="connsiteX2" fmla="*/ 169818 w 4454434"/>
                    <a:gd name="connsiteY2" fmla="*/ 26126 h 1541417"/>
                    <a:gd name="connsiteX3" fmla="*/ 195942 w 4454434"/>
                    <a:gd name="connsiteY3" fmla="*/ 26126 h 1541417"/>
                    <a:gd name="connsiteX4" fmla="*/ 1319349 w 4454434"/>
                    <a:gd name="connsiteY4" fmla="*/ 209006 h 1541417"/>
                    <a:gd name="connsiteX5" fmla="*/ 1867989 w 4454434"/>
                    <a:gd name="connsiteY5" fmla="*/ 418012 h 1541417"/>
                    <a:gd name="connsiteX6" fmla="*/ 2481943 w 4454434"/>
                    <a:gd name="connsiteY6" fmla="*/ 731520 h 1541417"/>
                    <a:gd name="connsiteX7" fmla="*/ 2860766 w 4454434"/>
                    <a:gd name="connsiteY7" fmla="*/ 914400 h 1541417"/>
                    <a:gd name="connsiteX8" fmla="*/ 3474720 w 4454434"/>
                    <a:gd name="connsiteY8" fmla="*/ 1188720 h 1541417"/>
                    <a:gd name="connsiteX9" fmla="*/ 4454434 w 4454434"/>
                    <a:gd name="connsiteY9" fmla="*/ 1541417 h 1541417"/>
                    <a:gd name="connsiteX10" fmla="*/ 4454434 w 4454434"/>
                    <a:gd name="connsiteY10" fmla="*/ 1541417 h 1541417"/>
                    <a:gd name="connsiteX0" fmla="*/ 0 w 4454434"/>
                    <a:gd name="connsiteY0" fmla="*/ 49570 h 1538735"/>
                    <a:gd name="connsiteX1" fmla="*/ 0 w 4454434"/>
                    <a:gd name="connsiteY1" fmla="*/ 23444 h 1538735"/>
                    <a:gd name="connsiteX2" fmla="*/ 169818 w 4454434"/>
                    <a:gd name="connsiteY2" fmla="*/ 23444 h 1538735"/>
                    <a:gd name="connsiteX3" fmla="*/ 195942 w 4454434"/>
                    <a:gd name="connsiteY3" fmla="*/ 23444 h 1538735"/>
                    <a:gd name="connsiteX4" fmla="*/ 1319349 w 4454434"/>
                    <a:gd name="connsiteY4" fmla="*/ 206324 h 1538735"/>
                    <a:gd name="connsiteX5" fmla="*/ 1867989 w 4454434"/>
                    <a:gd name="connsiteY5" fmla="*/ 415330 h 1538735"/>
                    <a:gd name="connsiteX6" fmla="*/ 2481943 w 4454434"/>
                    <a:gd name="connsiteY6" fmla="*/ 728838 h 1538735"/>
                    <a:gd name="connsiteX7" fmla="*/ 2860766 w 4454434"/>
                    <a:gd name="connsiteY7" fmla="*/ 911718 h 1538735"/>
                    <a:gd name="connsiteX8" fmla="*/ 3474720 w 4454434"/>
                    <a:gd name="connsiteY8" fmla="*/ 1186038 h 1538735"/>
                    <a:gd name="connsiteX9" fmla="*/ 4454434 w 4454434"/>
                    <a:gd name="connsiteY9" fmla="*/ 1538735 h 1538735"/>
                    <a:gd name="connsiteX10" fmla="*/ 4454434 w 4454434"/>
                    <a:gd name="connsiteY10" fmla="*/ 1538735 h 1538735"/>
                    <a:gd name="connsiteX0" fmla="*/ 0 w 4454434"/>
                    <a:gd name="connsiteY0" fmla="*/ 49570 h 1538735"/>
                    <a:gd name="connsiteX1" fmla="*/ 0 w 4454434"/>
                    <a:gd name="connsiteY1" fmla="*/ 23444 h 1538735"/>
                    <a:gd name="connsiteX2" fmla="*/ 169818 w 4454434"/>
                    <a:gd name="connsiteY2" fmla="*/ 23444 h 1538735"/>
                    <a:gd name="connsiteX3" fmla="*/ 195942 w 4454434"/>
                    <a:gd name="connsiteY3" fmla="*/ 23444 h 1538735"/>
                    <a:gd name="connsiteX4" fmla="*/ 1319349 w 4454434"/>
                    <a:gd name="connsiteY4" fmla="*/ 206324 h 1538735"/>
                    <a:gd name="connsiteX5" fmla="*/ 1867989 w 4454434"/>
                    <a:gd name="connsiteY5" fmla="*/ 415330 h 1538735"/>
                    <a:gd name="connsiteX6" fmla="*/ 2481943 w 4454434"/>
                    <a:gd name="connsiteY6" fmla="*/ 728838 h 1538735"/>
                    <a:gd name="connsiteX7" fmla="*/ 2860766 w 4454434"/>
                    <a:gd name="connsiteY7" fmla="*/ 911718 h 1538735"/>
                    <a:gd name="connsiteX8" fmla="*/ 3474720 w 4454434"/>
                    <a:gd name="connsiteY8" fmla="*/ 1186038 h 1538735"/>
                    <a:gd name="connsiteX9" fmla="*/ 4454434 w 4454434"/>
                    <a:gd name="connsiteY9" fmla="*/ 1538735 h 1538735"/>
                    <a:gd name="connsiteX10" fmla="*/ 4454434 w 4454434"/>
                    <a:gd name="connsiteY10" fmla="*/ 1538735 h 1538735"/>
                    <a:gd name="connsiteX0" fmla="*/ 0 w 4454434"/>
                    <a:gd name="connsiteY0" fmla="*/ 73014 h 1562179"/>
                    <a:gd name="connsiteX1" fmla="*/ 0 w 4454434"/>
                    <a:gd name="connsiteY1" fmla="*/ 46888 h 1562179"/>
                    <a:gd name="connsiteX2" fmla="*/ 169818 w 4454434"/>
                    <a:gd name="connsiteY2" fmla="*/ 46888 h 1562179"/>
                    <a:gd name="connsiteX3" fmla="*/ 313508 w 4454434"/>
                    <a:gd name="connsiteY3" fmla="*/ 23444 h 1562179"/>
                    <a:gd name="connsiteX4" fmla="*/ 1319349 w 4454434"/>
                    <a:gd name="connsiteY4" fmla="*/ 229768 h 1562179"/>
                    <a:gd name="connsiteX5" fmla="*/ 1867989 w 4454434"/>
                    <a:gd name="connsiteY5" fmla="*/ 438774 h 1562179"/>
                    <a:gd name="connsiteX6" fmla="*/ 2481943 w 4454434"/>
                    <a:gd name="connsiteY6" fmla="*/ 752282 h 1562179"/>
                    <a:gd name="connsiteX7" fmla="*/ 2860766 w 4454434"/>
                    <a:gd name="connsiteY7" fmla="*/ 935162 h 1562179"/>
                    <a:gd name="connsiteX8" fmla="*/ 3474720 w 4454434"/>
                    <a:gd name="connsiteY8" fmla="*/ 1209482 h 1562179"/>
                    <a:gd name="connsiteX9" fmla="*/ 4454434 w 4454434"/>
                    <a:gd name="connsiteY9" fmla="*/ 1562179 h 1562179"/>
                    <a:gd name="connsiteX10" fmla="*/ 4454434 w 4454434"/>
                    <a:gd name="connsiteY10" fmla="*/ 1562179 h 1562179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169818 w 4454434"/>
                    <a:gd name="connsiteY2" fmla="*/ 0 h 1515291"/>
                    <a:gd name="connsiteX3" fmla="*/ 522514 w 4454434"/>
                    <a:gd name="connsiteY3" fmla="*/ 114884 h 1515291"/>
                    <a:gd name="connsiteX4" fmla="*/ 1319349 w 4454434"/>
                    <a:gd name="connsiteY4" fmla="*/ 182880 h 1515291"/>
                    <a:gd name="connsiteX5" fmla="*/ 1867989 w 4454434"/>
                    <a:gd name="connsiteY5" fmla="*/ 391886 h 1515291"/>
                    <a:gd name="connsiteX6" fmla="*/ 2481943 w 4454434"/>
                    <a:gd name="connsiteY6" fmla="*/ 705394 h 1515291"/>
                    <a:gd name="connsiteX7" fmla="*/ 2860766 w 4454434"/>
                    <a:gd name="connsiteY7" fmla="*/ 888274 h 1515291"/>
                    <a:gd name="connsiteX8" fmla="*/ 3474720 w 4454434"/>
                    <a:gd name="connsiteY8" fmla="*/ 1162594 h 1515291"/>
                    <a:gd name="connsiteX9" fmla="*/ 4454434 w 4454434"/>
                    <a:gd name="connsiteY9" fmla="*/ 1515291 h 1515291"/>
                    <a:gd name="connsiteX10" fmla="*/ 4454434 w 4454434"/>
                    <a:gd name="connsiteY10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169818 w 4454434"/>
                    <a:gd name="connsiteY2" fmla="*/ 0 h 1515291"/>
                    <a:gd name="connsiteX3" fmla="*/ 1319349 w 4454434"/>
                    <a:gd name="connsiteY3" fmla="*/ 182880 h 1515291"/>
                    <a:gd name="connsiteX4" fmla="*/ 1867989 w 4454434"/>
                    <a:gd name="connsiteY4" fmla="*/ 391886 h 1515291"/>
                    <a:gd name="connsiteX5" fmla="*/ 2481943 w 4454434"/>
                    <a:gd name="connsiteY5" fmla="*/ 705394 h 1515291"/>
                    <a:gd name="connsiteX6" fmla="*/ 2860766 w 4454434"/>
                    <a:gd name="connsiteY6" fmla="*/ 888274 h 1515291"/>
                    <a:gd name="connsiteX7" fmla="*/ 3474720 w 4454434"/>
                    <a:gd name="connsiteY7" fmla="*/ 1162594 h 1515291"/>
                    <a:gd name="connsiteX8" fmla="*/ 4454434 w 4454434"/>
                    <a:gd name="connsiteY8" fmla="*/ 1515291 h 1515291"/>
                    <a:gd name="connsiteX9" fmla="*/ 4454434 w 4454434"/>
                    <a:gd name="connsiteY9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300447 w 4454434"/>
                    <a:gd name="connsiteY2" fmla="*/ 0 h 1515291"/>
                    <a:gd name="connsiteX3" fmla="*/ 1319349 w 4454434"/>
                    <a:gd name="connsiteY3" fmla="*/ 182880 h 1515291"/>
                    <a:gd name="connsiteX4" fmla="*/ 1867989 w 4454434"/>
                    <a:gd name="connsiteY4" fmla="*/ 391886 h 1515291"/>
                    <a:gd name="connsiteX5" fmla="*/ 2481943 w 4454434"/>
                    <a:gd name="connsiteY5" fmla="*/ 705394 h 1515291"/>
                    <a:gd name="connsiteX6" fmla="*/ 2860766 w 4454434"/>
                    <a:gd name="connsiteY6" fmla="*/ 888274 h 1515291"/>
                    <a:gd name="connsiteX7" fmla="*/ 3474720 w 4454434"/>
                    <a:gd name="connsiteY7" fmla="*/ 1162594 h 1515291"/>
                    <a:gd name="connsiteX8" fmla="*/ 4454434 w 4454434"/>
                    <a:gd name="connsiteY8" fmla="*/ 1515291 h 1515291"/>
                    <a:gd name="connsiteX9" fmla="*/ 4454434 w 4454434"/>
                    <a:gd name="connsiteY9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1319349 w 4454434"/>
                    <a:gd name="connsiteY2" fmla="*/ 182880 h 1515291"/>
                    <a:gd name="connsiteX3" fmla="*/ 1867989 w 4454434"/>
                    <a:gd name="connsiteY3" fmla="*/ 391886 h 1515291"/>
                    <a:gd name="connsiteX4" fmla="*/ 2481943 w 4454434"/>
                    <a:gd name="connsiteY4" fmla="*/ 705394 h 1515291"/>
                    <a:gd name="connsiteX5" fmla="*/ 2860766 w 4454434"/>
                    <a:gd name="connsiteY5" fmla="*/ 888274 h 1515291"/>
                    <a:gd name="connsiteX6" fmla="*/ 3474720 w 4454434"/>
                    <a:gd name="connsiteY6" fmla="*/ 1162594 h 1515291"/>
                    <a:gd name="connsiteX7" fmla="*/ 4454434 w 4454434"/>
                    <a:gd name="connsiteY7" fmla="*/ 1515291 h 1515291"/>
                    <a:gd name="connsiteX8" fmla="*/ 4454434 w 4454434"/>
                    <a:gd name="connsiteY8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1319349 w 4454434"/>
                    <a:gd name="connsiteY2" fmla="*/ 182880 h 1515291"/>
                    <a:gd name="connsiteX3" fmla="*/ 1867989 w 4454434"/>
                    <a:gd name="connsiteY3" fmla="*/ 391886 h 1515291"/>
                    <a:gd name="connsiteX4" fmla="*/ 2481943 w 4454434"/>
                    <a:gd name="connsiteY4" fmla="*/ 705394 h 1515291"/>
                    <a:gd name="connsiteX5" fmla="*/ 2860766 w 4454434"/>
                    <a:gd name="connsiteY5" fmla="*/ 888274 h 1515291"/>
                    <a:gd name="connsiteX6" fmla="*/ 3474720 w 4454434"/>
                    <a:gd name="connsiteY6" fmla="*/ 1162594 h 1515291"/>
                    <a:gd name="connsiteX7" fmla="*/ 4454434 w 4454434"/>
                    <a:gd name="connsiteY7" fmla="*/ 1515291 h 1515291"/>
                    <a:gd name="connsiteX8" fmla="*/ 4454434 w 4454434"/>
                    <a:gd name="connsiteY8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1319349 w 4454434"/>
                    <a:gd name="connsiteY2" fmla="*/ 182880 h 1515291"/>
                    <a:gd name="connsiteX3" fmla="*/ 1867989 w 4454434"/>
                    <a:gd name="connsiteY3" fmla="*/ 391886 h 1515291"/>
                    <a:gd name="connsiteX4" fmla="*/ 2481943 w 4454434"/>
                    <a:gd name="connsiteY4" fmla="*/ 705394 h 1515291"/>
                    <a:gd name="connsiteX5" fmla="*/ 2860766 w 4454434"/>
                    <a:gd name="connsiteY5" fmla="*/ 888274 h 1515291"/>
                    <a:gd name="connsiteX6" fmla="*/ 3474720 w 4454434"/>
                    <a:gd name="connsiteY6" fmla="*/ 1162594 h 1515291"/>
                    <a:gd name="connsiteX7" fmla="*/ 4454434 w 4454434"/>
                    <a:gd name="connsiteY7" fmla="*/ 1515291 h 1515291"/>
                    <a:gd name="connsiteX8" fmla="*/ 4454434 w 4454434"/>
                    <a:gd name="connsiteY8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1227909 w 4454434"/>
                    <a:gd name="connsiteY2" fmla="*/ 182880 h 1515291"/>
                    <a:gd name="connsiteX3" fmla="*/ 1867989 w 4454434"/>
                    <a:gd name="connsiteY3" fmla="*/ 391886 h 1515291"/>
                    <a:gd name="connsiteX4" fmla="*/ 2481943 w 4454434"/>
                    <a:gd name="connsiteY4" fmla="*/ 705394 h 1515291"/>
                    <a:gd name="connsiteX5" fmla="*/ 2860766 w 4454434"/>
                    <a:gd name="connsiteY5" fmla="*/ 888274 h 1515291"/>
                    <a:gd name="connsiteX6" fmla="*/ 3474720 w 4454434"/>
                    <a:gd name="connsiteY6" fmla="*/ 1162594 h 1515291"/>
                    <a:gd name="connsiteX7" fmla="*/ 4454434 w 4454434"/>
                    <a:gd name="connsiteY7" fmla="*/ 1515291 h 1515291"/>
                    <a:gd name="connsiteX8" fmla="*/ 4454434 w 4454434"/>
                    <a:gd name="connsiteY8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640080 w 4454434"/>
                    <a:gd name="connsiteY2" fmla="*/ 65314 h 1515291"/>
                    <a:gd name="connsiteX3" fmla="*/ 1227909 w 4454434"/>
                    <a:gd name="connsiteY3" fmla="*/ 182880 h 1515291"/>
                    <a:gd name="connsiteX4" fmla="*/ 1867989 w 4454434"/>
                    <a:gd name="connsiteY4" fmla="*/ 391886 h 1515291"/>
                    <a:gd name="connsiteX5" fmla="*/ 2481943 w 4454434"/>
                    <a:gd name="connsiteY5" fmla="*/ 705394 h 1515291"/>
                    <a:gd name="connsiteX6" fmla="*/ 2860766 w 4454434"/>
                    <a:gd name="connsiteY6" fmla="*/ 888274 h 1515291"/>
                    <a:gd name="connsiteX7" fmla="*/ 3474720 w 4454434"/>
                    <a:gd name="connsiteY7" fmla="*/ 1162594 h 1515291"/>
                    <a:gd name="connsiteX8" fmla="*/ 4454434 w 4454434"/>
                    <a:gd name="connsiteY8" fmla="*/ 1515291 h 1515291"/>
                    <a:gd name="connsiteX9" fmla="*/ 4454434 w 4454434"/>
                    <a:gd name="connsiteY9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640080 w 4454434"/>
                    <a:gd name="connsiteY2" fmla="*/ 65314 h 1515291"/>
                    <a:gd name="connsiteX3" fmla="*/ 1227909 w 4454434"/>
                    <a:gd name="connsiteY3" fmla="*/ 182880 h 1515291"/>
                    <a:gd name="connsiteX4" fmla="*/ 2116183 w 4454434"/>
                    <a:gd name="connsiteY4" fmla="*/ 509451 h 1515291"/>
                    <a:gd name="connsiteX5" fmla="*/ 2481943 w 4454434"/>
                    <a:gd name="connsiteY5" fmla="*/ 705394 h 1515291"/>
                    <a:gd name="connsiteX6" fmla="*/ 2860766 w 4454434"/>
                    <a:gd name="connsiteY6" fmla="*/ 888274 h 1515291"/>
                    <a:gd name="connsiteX7" fmla="*/ 3474720 w 4454434"/>
                    <a:gd name="connsiteY7" fmla="*/ 1162594 h 1515291"/>
                    <a:gd name="connsiteX8" fmla="*/ 4454434 w 4454434"/>
                    <a:gd name="connsiteY8" fmla="*/ 1515291 h 1515291"/>
                    <a:gd name="connsiteX9" fmla="*/ 4454434 w 4454434"/>
                    <a:gd name="connsiteY9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640080 w 4454434"/>
                    <a:gd name="connsiteY2" fmla="*/ 65314 h 1515291"/>
                    <a:gd name="connsiteX3" fmla="*/ 1227909 w 4454434"/>
                    <a:gd name="connsiteY3" fmla="*/ 182880 h 1515291"/>
                    <a:gd name="connsiteX4" fmla="*/ 1907177 w 4454434"/>
                    <a:gd name="connsiteY4" fmla="*/ 431074 h 1515291"/>
                    <a:gd name="connsiteX5" fmla="*/ 2481943 w 4454434"/>
                    <a:gd name="connsiteY5" fmla="*/ 705394 h 1515291"/>
                    <a:gd name="connsiteX6" fmla="*/ 2860766 w 4454434"/>
                    <a:gd name="connsiteY6" fmla="*/ 888274 h 1515291"/>
                    <a:gd name="connsiteX7" fmla="*/ 3474720 w 4454434"/>
                    <a:gd name="connsiteY7" fmla="*/ 1162594 h 1515291"/>
                    <a:gd name="connsiteX8" fmla="*/ 4454434 w 4454434"/>
                    <a:gd name="connsiteY8" fmla="*/ 1515291 h 1515291"/>
                    <a:gd name="connsiteX9" fmla="*/ 4454434 w 4454434"/>
                    <a:gd name="connsiteY9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640080 w 4454434"/>
                    <a:gd name="connsiteY2" fmla="*/ 65314 h 1515291"/>
                    <a:gd name="connsiteX3" fmla="*/ 1227909 w 4454434"/>
                    <a:gd name="connsiteY3" fmla="*/ 182880 h 1515291"/>
                    <a:gd name="connsiteX4" fmla="*/ 2207623 w 4454434"/>
                    <a:gd name="connsiteY4" fmla="*/ 522514 h 1515291"/>
                    <a:gd name="connsiteX5" fmla="*/ 2481943 w 4454434"/>
                    <a:gd name="connsiteY5" fmla="*/ 705394 h 1515291"/>
                    <a:gd name="connsiteX6" fmla="*/ 2860766 w 4454434"/>
                    <a:gd name="connsiteY6" fmla="*/ 888274 h 1515291"/>
                    <a:gd name="connsiteX7" fmla="*/ 3474720 w 4454434"/>
                    <a:gd name="connsiteY7" fmla="*/ 1162594 h 1515291"/>
                    <a:gd name="connsiteX8" fmla="*/ 4454434 w 4454434"/>
                    <a:gd name="connsiteY8" fmla="*/ 1515291 h 1515291"/>
                    <a:gd name="connsiteX9" fmla="*/ 4454434 w 4454434"/>
                    <a:gd name="connsiteY9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640080 w 4454434"/>
                    <a:gd name="connsiteY2" fmla="*/ 65314 h 1515291"/>
                    <a:gd name="connsiteX3" fmla="*/ 1227909 w 4454434"/>
                    <a:gd name="connsiteY3" fmla="*/ 182880 h 1515291"/>
                    <a:gd name="connsiteX4" fmla="*/ 2207623 w 4454434"/>
                    <a:gd name="connsiteY4" fmla="*/ 522514 h 1515291"/>
                    <a:gd name="connsiteX5" fmla="*/ 2873828 w 4454434"/>
                    <a:gd name="connsiteY5" fmla="*/ 809897 h 1515291"/>
                    <a:gd name="connsiteX6" fmla="*/ 2860766 w 4454434"/>
                    <a:gd name="connsiteY6" fmla="*/ 888274 h 1515291"/>
                    <a:gd name="connsiteX7" fmla="*/ 3474720 w 4454434"/>
                    <a:gd name="connsiteY7" fmla="*/ 1162594 h 1515291"/>
                    <a:gd name="connsiteX8" fmla="*/ 4454434 w 4454434"/>
                    <a:gd name="connsiteY8" fmla="*/ 1515291 h 1515291"/>
                    <a:gd name="connsiteX9" fmla="*/ 4454434 w 4454434"/>
                    <a:gd name="connsiteY9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640080 w 4454434"/>
                    <a:gd name="connsiteY2" fmla="*/ 65314 h 1515291"/>
                    <a:gd name="connsiteX3" fmla="*/ 1227909 w 4454434"/>
                    <a:gd name="connsiteY3" fmla="*/ 182880 h 1515291"/>
                    <a:gd name="connsiteX4" fmla="*/ 2207623 w 4454434"/>
                    <a:gd name="connsiteY4" fmla="*/ 522514 h 1515291"/>
                    <a:gd name="connsiteX5" fmla="*/ 2873828 w 4454434"/>
                    <a:gd name="connsiteY5" fmla="*/ 809897 h 1515291"/>
                    <a:gd name="connsiteX6" fmla="*/ 3370218 w 4454434"/>
                    <a:gd name="connsiteY6" fmla="*/ 992777 h 1515291"/>
                    <a:gd name="connsiteX7" fmla="*/ 3474720 w 4454434"/>
                    <a:gd name="connsiteY7" fmla="*/ 1162594 h 1515291"/>
                    <a:gd name="connsiteX8" fmla="*/ 4454434 w 4454434"/>
                    <a:gd name="connsiteY8" fmla="*/ 1515291 h 1515291"/>
                    <a:gd name="connsiteX9" fmla="*/ 4454434 w 4454434"/>
                    <a:gd name="connsiteY9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640080 w 4454434"/>
                    <a:gd name="connsiteY2" fmla="*/ 65314 h 1515291"/>
                    <a:gd name="connsiteX3" fmla="*/ 1227909 w 4454434"/>
                    <a:gd name="connsiteY3" fmla="*/ 182880 h 1515291"/>
                    <a:gd name="connsiteX4" fmla="*/ 2207623 w 4454434"/>
                    <a:gd name="connsiteY4" fmla="*/ 522514 h 1515291"/>
                    <a:gd name="connsiteX5" fmla="*/ 2873828 w 4454434"/>
                    <a:gd name="connsiteY5" fmla="*/ 809897 h 1515291"/>
                    <a:gd name="connsiteX6" fmla="*/ 3370218 w 4454434"/>
                    <a:gd name="connsiteY6" fmla="*/ 992777 h 1515291"/>
                    <a:gd name="connsiteX7" fmla="*/ 3762103 w 4454434"/>
                    <a:gd name="connsiteY7" fmla="*/ 1175657 h 1515291"/>
                    <a:gd name="connsiteX8" fmla="*/ 4454434 w 4454434"/>
                    <a:gd name="connsiteY8" fmla="*/ 1515291 h 1515291"/>
                    <a:gd name="connsiteX9" fmla="*/ 4454434 w 4454434"/>
                    <a:gd name="connsiteY9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640080 w 4454434"/>
                    <a:gd name="connsiteY2" fmla="*/ 65314 h 1515291"/>
                    <a:gd name="connsiteX3" fmla="*/ 1227909 w 4454434"/>
                    <a:gd name="connsiteY3" fmla="*/ 182880 h 1515291"/>
                    <a:gd name="connsiteX4" fmla="*/ 2207623 w 4454434"/>
                    <a:gd name="connsiteY4" fmla="*/ 522514 h 1515291"/>
                    <a:gd name="connsiteX5" fmla="*/ 2899953 w 4454434"/>
                    <a:gd name="connsiteY5" fmla="*/ 770708 h 1515291"/>
                    <a:gd name="connsiteX6" fmla="*/ 3370218 w 4454434"/>
                    <a:gd name="connsiteY6" fmla="*/ 992777 h 1515291"/>
                    <a:gd name="connsiteX7" fmla="*/ 3762103 w 4454434"/>
                    <a:gd name="connsiteY7" fmla="*/ 1175657 h 1515291"/>
                    <a:gd name="connsiteX8" fmla="*/ 4454434 w 4454434"/>
                    <a:gd name="connsiteY8" fmla="*/ 1515291 h 1515291"/>
                    <a:gd name="connsiteX9" fmla="*/ 4454434 w 4454434"/>
                    <a:gd name="connsiteY9" fmla="*/ 1515291 h 1515291"/>
                    <a:gd name="connsiteX0" fmla="*/ 0 w 4454434"/>
                    <a:gd name="connsiteY0" fmla="*/ 26126 h 1515291"/>
                    <a:gd name="connsiteX1" fmla="*/ 0 w 4454434"/>
                    <a:gd name="connsiteY1" fmla="*/ 0 h 1515291"/>
                    <a:gd name="connsiteX2" fmla="*/ 640080 w 4454434"/>
                    <a:gd name="connsiteY2" fmla="*/ 65314 h 1515291"/>
                    <a:gd name="connsiteX3" fmla="*/ 1227909 w 4454434"/>
                    <a:gd name="connsiteY3" fmla="*/ 182880 h 1515291"/>
                    <a:gd name="connsiteX4" fmla="*/ 2207623 w 4454434"/>
                    <a:gd name="connsiteY4" fmla="*/ 483325 h 1515291"/>
                    <a:gd name="connsiteX5" fmla="*/ 2899953 w 4454434"/>
                    <a:gd name="connsiteY5" fmla="*/ 770708 h 1515291"/>
                    <a:gd name="connsiteX6" fmla="*/ 3370218 w 4454434"/>
                    <a:gd name="connsiteY6" fmla="*/ 992777 h 1515291"/>
                    <a:gd name="connsiteX7" fmla="*/ 3762103 w 4454434"/>
                    <a:gd name="connsiteY7" fmla="*/ 1175657 h 1515291"/>
                    <a:gd name="connsiteX8" fmla="*/ 4454434 w 4454434"/>
                    <a:gd name="connsiteY8" fmla="*/ 1515291 h 1515291"/>
                    <a:gd name="connsiteX9" fmla="*/ 4454434 w 4454434"/>
                    <a:gd name="connsiteY9" fmla="*/ 1515291 h 1515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454434" h="1515291">
                      <a:moveTo>
                        <a:pt x="0" y="26126"/>
                      </a:moveTo>
                      <a:lnTo>
                        <a:pt x="0" y="0"/>
                      </a:lnTo>
                      <a:cubicBezTo>
                        <a:pt x="106680" y="6531"/>
                        <a:pt x="435429" y="34834"/>
                        <a:pt x="640080" y="65314"/>
                      </a:cubicBezTo>
                      <a:cubicBezTo>
                        <a:pt x="844731" y="95794"/>
                        <a:pt x="1023258" y="128451"/>
                        <a:pt x="1227909" y="182880"/>
                      </a:cubicBezTo>
                      <a:cubicBezTo>
                        <a:pt x="1489166" y="248194"/>
                        <a:pt x="1928949" y="385354"/>
                        <a:pt x="2207623" y="483325"/>
                      </a:cubicBezTo>
                      <a:cubicBezTo>
                        <a:pt x="2486297" y="581296"/>
                        <a:pt x="2706187" y="685799"/>
                        <a:pt x="2899953" y="770708"/>
                      </a:cubicBezTo>
                      <a:cubicBezTo>
                        <a:pt x="3093719" y="855617"/>
                        <a:pt x="3226526" y="925286"/>
                        <a:pt x="3370218" y="992777"/>
                      </a:cubicBezTo>
                      <a:cubicBezTo>
                        <a:pt x="3513910" y="1060268"/>
                        <a:pt x="3581400" y="1088571"/>
                        <a:pt x="3762103" y="1175657"/>
                      </a:cubicBezTo>
                      <a:lnTo>
                        <a:pt x="4454434" y="1515291"/>
                      </a:lnTo>
                      <a:lnTo>
                        <a:pt x="4454434" y="1515291"/>
                      </a:lnTo>
                    </a:path>
                  </a:pathLst>
                </a:custGeom>
                <a:ln w="38100">
                  <a:solidFill>
                    <a:srgbClr val="FF0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cxnSp>
              <p:nvCxnSpPr>
                <p:cNvPr id="34" name="Łącznik prosty 33"/>
                <p:cNvCxnSpPr/>
                <p:nvPr/>
              </p:nvCxnSpPr>
              <p:spPr>
                <a:xfrm flipV="1">
                  <a:off x="1066795" y="1017841"/>
                  <a:ext cx="2937588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pole tekstowe 35"/>
                <p:cNvSpPr txBox="1"/>
                <p:nvPr/>
              </p:nvSpPr>
              <p:spPr>
                <a:xfrm>
                  <a:off x="6390458" y="3369126"/>
                  <a:ext cx="637634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200" i="1" dirty="0" smtClean="0"/>
                    <a:t>L</a:t>
                  </a:r>
                  <a:r>
                    <a:rPr lang="pl-PL" sz="2200" baseline="-25000" dirty="0" smtClean="0"/>
                    <a:t>10</a:t>
                  </a:r>
                  <a:endParaRPr lang="pl-PL" sz="2200" dirty="0"/>
                </a:p>
              </p:txBody>
            </p:sp>
            <p:cxnSp>
              <p:nvCxnSpPr>
                <p:cNvPr id="37" name="Łącznik prosty ze strzałką 36"/>
                <p:cNvCxnSpPr/>
                <p:nvPr/>
              </p:nvCxnSpPr>
              <p:spPr>
                <a:xfrm>
                  <a:off x="2582759" y="1024916"/>
                  <a:ext cx="457200" cy="0"/>
                </a:xfrm>
                <a:prstGeom prst="straightConnector1">
                  <a:avLst/>
                </a:prstGeom>
                <a:ln w="28575">
                  <a:solidFill>
                    <a:srgbClr val="00B05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Łącznik prosty ze strzałką 41"/>
                <p:cNvCxnSpPr/>
                <p:nvPr/>
              </p:nvCxnSpPr>
              <p:spPr>
                <a:xfrm rot="5400000">
                  <a:off x="3787155" y="2191571"/>
                  <a:ext cx="457200" cy="0"/>
                </a:xfrm>
                <a:prstGeom prst="straightConnector1">
                  <a:avLst/>
                </a:prstGeom>
                <a:ln w="28575">
                  <a:solidFill>
                    <a:srgbClr val="00B05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Elipsa 43"/>
              <p:cNvSpPr/>
              <p:nvPr/>
            </p:nvSpPr>
            <p:spPr>
              <a:xfrm>
                <a:off x="4102946" y="1934807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5" name="pole tekstowe 44"/>
              <p:cNvSpPr txBox="1"/>
              <p:nvPr/>
            </p:nvSpPr>
            <p:spPr>
              <a:xfrm>
                <a:off x="3960334" y="4337419"/>
                <a:ext cx="95361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i="1" dirty="0" smtClean="0"/>
                  <a:t>L</a:t>
                </a:r>
                <a:r>
                  <a:rPr lang="pl-PL" sz="2200" dirty="0" smtClean="0"/>
                  <a:t>(</a:t>
                </a:r>
                <a:r>
                  <a:rPr lang="pl-PL" sz="2200" i="1" dirty="0" smtClean="0"/>
                  <a:t>R</a:t>
                </a:r>
                <a:r>
                  <a:rPr lang="pl-PL" sz="2200" dirty="0" smtClean="0"/>
                  <a:t>)</a:t>
                </a:r>
                <a:endParaRPr lang="pl-PL" sz="2200" i="1" dirty="0"/>
              </a:p>
            </p:txBody>
          </p:sp>
          <p:sp>
            <p:nvSpPr>
              <p:cNvPr id="48" name="pole tekstowe 47"/>
              <p:cNvSpPr txBox="1"/>
              <p:nvPr/>
            </p:nvSpPr>
            <p:spPr>
              <a:xfrm>
                <a:off x="867374" y="1779672"/>
                <a:ext cx="46504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i="1" dirty="0" smtClean="0"/>
                  <a:t>R</a:t>
                </a:r>
                <a:endParaRPr lang="pl-PL" sz="2200" dirty="0"/>
              </a:p>
            </p:txBody>
          </p:sp>
        </p:grpSp>
        <p:cxnSp>
          <p:nvCxnSpPr>
            <p:cNvPr id="58" name="Łącznik prosty 57"/>
            <p:cNvCxnSpPr/>
            <p:nvPr/>
          </p:nvCxnSpPr>
          <p:spPr>
            <a:xfrm>
              <a:off x="1480184" y="2608233"/>
              <a:ext cx="521834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Łącznik prosty 61"/>
            <p:cNvCxnSpPr/>
            <p:nvPr/>
          </p:nvCxnSpPr>
          <p:spPr>
            <a:xfrm>
              <a:off x="6677561" y="2608233"/>
              <a:ext cx="0" cy="1748783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2BFD-065F-4EBE-B427-42F71D4BD4CC}" type="slidenum">
              <a:rPr lang="pl-PL" smtClean="0"/>
              <a:pPr/>
              <a:t>65</a:t>
            </a:fld>
            <a:endParaRPr lang="pl-PL"/>
          </a:p>
        </p:txBody>
      </p:sp>
      <p:grpSp>
        <p:nvGrpSpPr>
          <p:cNvPr id="3" name="Grupa 83"/>
          <p:cNvGrpSpPr/>
          <p:nvPr/>
        </p:nvGrpSpPr>
        <p:grpSpPr>
          <a:xfrm>
            <a:off x="1900422" y="437941"/>
            <a:ext cx="4621267" cy="5119028"/>
            <a:chOff x="1929450" y="481483"/>
            <a:chExt cx="4621267" cy="5119028"/>
          </a:xfrm>
        </p:grpSpPr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1929450" y="481483"/>
              <a:ext cx="4621267" cy="5119028"/>
              <a:chOff x="4365" y="1982"/>
              <a:chExt cx="3333" cy="3692"/>
            </a:xfrm>
          </p:grpSpPr>
          <p:cxnSp>
            <p:nvCxnSpPr>
              <p:cNvPr id="25625" name="AutoShape 25"/>
              <p:cNvCxnSpPr>
                <a:cxnSpLocks noChangeShapeType="1"/>
              </p:cNvCxnSpPr>
              <p:nvPr/>
            </p:nvCxnSpPr>
            <p:spPr bwMode="auto">
              <a:xfrm>
                <a:off x="6044" y="3414"/>
                <a:ext cx="1487" cy="0"/>
              </a:xfrm>
              <a:prstGeom prst="straightConnector1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5" name="Group 3"/>
              <p:cNvGrpSpPr>
                <a:grpSpLocks/>
              </p:cNvGrpSpPr>
              <p:nvPr/>
            </p:nvGrpSpPr>
            <p:grpSpPr bwMode="auto">
              <a:xfrm>
                <a:off x="5274" y="2630"/>
                <a:ext cx="780" cy="1554"/>
                <a:chOff x="8240" y="6586"/>
                <a:chExt cx="652" cy="1299"/>
              </a:xfrm>
            </p:grpSpPr>
            <p:cxnSp>
              <p:nvCxnSpPr>
                <p:cNvPr id="25604" name="AutoShape 4"/>
                <p:cNvCxnSpPr>
                  <a:cxnSpLocks noChangeShapeType="1"/>
                </p:cNvCxnSpPr>
                <p:nvPr/>
              </p:nvCxnSpPr>
              <p:spPr bwMode="auto">
                <a:xfrm>
                  <a:off x="8244" y="6586"/>
                  <a:ext cx="0" cy="1299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05" name="AutoShape 5"/>
                <p:cNvCxnSpPr>
                  <a:cxnSpLocks noChangeShapeType="1"/>
                </p:cNvCxnSpPr>
                <p:nvPr/>
              </p:nvCxnSpPr>
              <p:spPr bwMode="auto">
                <a:xfrm>
                  <a:off x="8885" y="6586"/>
                  <a:ext cx="0" cy="1299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06" name="AutoShape 6"/>
                <p:cNvCxnSpPr>
                  <a:cxnSpLocks noChangeShapeType="1"/>
                </p:cNvCxnSpPr>
                <p:nvPr/>
              </p:nvCxnSpPr>
              <p:spPr bwMode="auto">
                <a:xfrm>
                  <a:off x="8242" y="6645"/>
                  <a:ext cx="65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07" name="AutoShape 7"/>
                <p:cNvCxnSpPr>
                  <a:cxnSpLocks noChangeShapeType="1"/>
                </p:cNvCxnSpPr>
                <p:nvPr/>
              </p:nvCxnSpPr>
              <p:spPr bwMode="auto">
                <a:xfrm>
                  <a:off x="8240" y="7821"/>
                  <a:ext cx="65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08" name="AutoShape 8"/>
                <p:cNvCxnSpPr>
                  <a:cxnSpLocks noChangeShapeType="1"/>
                </p:cNvCxnSpPr>
                <p:nvPr/>
              </p:nvCxnSpPr>
              <p:spPr bwMode="auto">
                <a:xfrm>
                  <a:off x="8296" y="6629"/>
                  <a:ext cx="71" cy="120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09" name="AutoShape 9"/>
                <p:cNvCxnSpPr>
                  <a:cxnSpLocks noChangeShapeType="1"/>
                </p:cNvCxnSpPr>
                <p:nvPr/>
              </p:nvCxnSpPr>
              <p:spPr bwMode="auto">
                <a:xfrm>
                  <a:off x="8355" y="6640"/>
                  <a:ext cx="71" cy="1193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10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8415" y="6637"/>
                  <a:ext cx="71" cy="1193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11" name="AutoShape 11"/>
                <p:cNvCxnSpPr>
                  <a:cxnSpLocks noChangeShapeType="1"/>
                </p:cNvCxnSpPr>
                <p:nvPr/>
              </p:nvCxnSpPr>
              <p:spPr bwMode="auto">
                <a:xfrm>
                  <a:off x="8479" y="6639"/>
                  <a:ext cx="71" cy="1193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12" name="AutoShape 12"/>
                <p:cNvCxnSpPr>
                  <a:cxnSpLocks noChangeShapeType="1"/>
                </p:cNvCxnSpPr>
                <p:nvPr/>
              </p:nvCxnSpPr>
              <p:spPr bwMode="auto">
                <a:xfrm>
                  <a:off x="8542" y="6636"/>
                  <a:ext cx="71" cy="1193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13" name="AutoShape 13"/>
                <p:cNvCxnSpPr>
                  <a:cxnSpLocks noChangeShapeType="1"/>
                </p:cNvCxnSpPr>
                <p:nvPr/>
              </p:nvCxnSpPr>
              <p:spPr bwMode="auto">
                <a:xfrm>
                  <a:off x="8602" y="6639"/>
                  <a:ext cx="71" cy="1193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14" name="AutoShape 14"/>
                <p:cNvCxnSpPr>
                  <a:cxnSpLocks noChangeShapeType="1"/>
                </p:cNvCxnSpPr>
                <p:nvPr/>
              </p:nvCxnSpPr>
              <p:spPr bwMode="auto">
                <a:xfrm>
                  <a:off x="8662" y="6639"/>
                  <a:ext cx="71" cy="1193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15" name="AutoShape 15"/>
                <p:cNvCxnSpPr>
                  <a:cxnSpLocks noChangeShapeType="1"/>
                </p:cNvCxnSpPr>
                <p:nvPr/>
              </p:nvCxnSpPr>
              <p:spPr bwMode="auto">
                <a:xfrm>
                  <a:off x="8722" y="6640"/>
                  <a:ext cx="71" cy="1193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16" name="AutoShape 16"/>
                <p:cNvCxnSpPr>
                  <a:cxnSpLocks noChangeShapeType="1"/>
                </p:cNvCxnSpPr>
                <p:nvPr/>
              </p:nvCxnSpPr>
              <p:spPr bwMode="auto">
                <a:xfrm>
                  <a:off x="8782" y="6640"/>
                  <a:ext cx="71" cy="1193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25617" name="AutoShape 17"/>
              <p:cNvCxnSpPr>
                <a:cxnSpLocks noChangeShapeType="1"/>
              </p:cNvCxnSpPr>
              <p:nvPr/>
            </p:nvCxnSpPr>
            <p:spPr bwMode="auto">
              <a:xfrm>
                <a:off x="5092" y="3404"/>
                <a:ext cx="191" cy="0"/>
              </a:xfrm>
              <a:prstGeom prst="straightConnector1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18" name="AutoShape 18"/>
              <p:cNvCxnSpPr>
                <a:cxnSpLocks noChangeShapeType="1"/>
              </p:cNvCxnSpPr>
              <p:nvPr/>
            </p:nvCxnSpPr>
            <p:spPr bwMode="auto">
              <a:xfrm flipH="1">
                <a:off x="5100" y="3367"/>
                <a:ext cx="161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19" name="AutoShape 19"/>
              <p:cNvCxnSpPr>
                <a:cxnSpLocks noChangeShapeType="1"/>
              </p:cNvCxnSpPr>
              <p:nvPr/>
            </p:nvCxnSpPr>
            <p:spPr bwMode="auto">
              <a:xfrm flipH="1">
                <a:off x="5100" y="3444"/>
                <a:ext cx="161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20" name="AutoShape 20"/>
              <p:cNvCxnSpPr>
                <a:cxnSpLocks noChangeShapeType="1"/>
              </p:cNvCxnSpPr>
              <p:nvPr/>
            </p:nvCxnSpPr>
            <p:spPr bwMode="auto">
              <a:xfrm flipH="1">
                <a:off x="6095" y="3457"/>
                <a:ext cx="16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21" name="AutoShape 21"/>
              <p:cNvCxnSpPr>
                <a:cxnSpLocks noChangeShapeType="1"/>
              </p:cNvCxnSpPr>
              <p:nvPr/>
            </p:nvCxnSpPr>
            <p:spPr bwMode="auto">
              <a:xfrm flipH="1">
                <a:off x="6513" y="3457"/>
                <a:ext cx="161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22" name="AutoShape 22"/>
              <p:cNvCxnSpPr>
                <a:cxnSpLocks noChangeShapeType="1"/>
              </p:cNvCxnSpPr>
              <p:nvPr/>
            </p:nvCxnSpPr>
            <p:spPr bwMode="auto">
              <a:xfrm flipH="1">
                <a:off x="6513" y="3377"/>
                <a:ext cx="161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23" name="AutoShape 23"/>
              <p:cNvCxnSpPr>
                <a:cxnSpLocks noChangeShapeType="1"/>
              </p:cNvCxnSpPr>
              <p:nvPr/>
            </p:nvCxnSpPr>
            <p:spPr bwMode="auto">
              <a:xfrm flipH="1">
                <a:off x="6095" y="3375"/>
                <a:ext cx="16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24" name="AutoShape 24"/>
              <p:cNvCxnSpPr>
                <a:cxnSpLocks noChangeShapeType="1"/>
              </p:cNvCxnSpPr>
              <p:nvPr/>
            </p:nvCxnSpPr>
            <p:spPr bwMode="auto">
              <a:xfrm flipH="1">
                <a:off x="7351" y="3376"/>
                <a:ext cx="161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626" name="Rectangle 26"/>
              <p:cNvSpPr>
                <a:spLocks noChangeArrowheads="1"/>
              </p:cNvSpPr>
              <p:nvPr/>
            </p:nvSpPr>
            <p:spPr bwMode="auto">
              <a:xfrm>
                <a:off x="6310" y="3231"/>
                <a:ext cx="171" cy="339"/>
              </a:xfrm>
              <a:prstGeom prst="rect">
                <a:avLst/>
              </a:prstGeom>
              <a:blipFill>
                <a:blip r:embed="rId2">
                  <a:lum bright="-3000"/>
                </a:blip>
                <a:tile tx="0" ty="0" sx="100000" sy="100000" flip="none" algn="tl"/>
              </a:blip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cxnSp>
            <p:nvCxnSpPr>
              <p:cNvPr id="25627" name="AutoShape 27"/>
              <p:cNvCxnSpPr>
                <a:cxnSpLocks noChangeShapeType="1"/>
              </p:cNvCxnSpPr>
              <p:nvPr/>
            </p:nvCxnSpPr>
            <p:spPr bwMode="auto">
              <a:xfrm>
                <a:off x="7163" y="2760"/>
                <a:ext cx="0" cy="1811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28" name="AutoShape 28"/>
              <p:cNvCxnSpPr>
                <a:cxnSpLocks noChangeShapeType="1"/>
              </p:cNvCxnSpPr>
              <p:nvPr/>
            </p:nvCxnSpPr>
            <p:spPr bwMode="auto">
              <a:xfrm>
                <a:off x="7091" y="2760"/>
                <a:ext cx="147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29" name="AutoShape 29"/>
              <p:cNvCxnSpPr>
                <a:cxnSpLocks noChangeShapeType="1"/>
              </p:cNvCxnSpPr>
              <p:nvPr/>
            </p:nvCxnSpPr>
            <p:spPr bwMode="auto">
              <a:xfrm>
                <a:off x="7097" y="4579"/>
                <a:ext cx="147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30" name="AutoShape 30"/>
              <p:cNvCxnSpPr>
                <a:cxnSpLocks noChangeShapeType="1"/>
              </p:cNvCxnSpPr>
              <p:nvPr/>
            </p:nvCxnSpPr>
            <p:spPr bwMode="auto">
              <a:xfrm>
                <a:off x="7086" y="4011"/>
                <a:ext cx="147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31" name="AutoShape 31"/>
              <p:cNvCxnSpPr>
                <a:cxnSpLocks noChangeShapeType="1"/>
              </p:cNvCxnSpPr>
              <p:nvPr/>
            </p:nvCxnSpPr>
            <p:spPr bwMode="auto">
              <a:xfrm>
                <a:off x="6501" y="4293"/>
                <a:ext cx="1016" cy="0"/>
              </a:xfrm>
              <a:prstGeom prst="straightConnector1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32" name="AutoShape 32"/>
              <p:cNvCxnSpPr>
                <a:cxnSpLocks noChangeShapeType="1"/>
              </p:cNvCxnSpPr>
              <p:nvPr/>
            </p:nvCxnSpPr>
            <p:spPr bwMode="auto">
              <a:xfrm flipH="1">
                <a:off x="6516" y="4341"/>
                <a:ext cx="161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33" name="AutoShape 33"/>
              <p:cNvCxnSpPr>
                <a:cxnSpLocks noChangeShapeType="1"/>
              </p:cNvCxnSpPr>
              <p:nvPr/>
            </p:nvCxnSpPr>
            <p:spPr bwMode="auto">
              <a:xfrm flipH="1">
                <a:off x="6516" y="4253"/>
                <a:ext cx="161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34" name="AutoShape 34"/>
              <p:cNvCxnSpPr>
                <a:cxnSpLocks noChangeShapeType="1"/>
              </p:cNvCxnSpPr>
              <p:nvPr/>
            </p:nvCxnSpPr>
            <p:spPr bwMode="auto">
              <a:xfrm flipH="1">
                <a:off x="7348" y="4335"/>
                <a:ext cx="16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35" name="AutoShape 35"/>
              <p:cNvCxnSpPr>
                <a:cxnSpLocks noChangeShapeType="1"/>
              </p:cNvCxnSpPr>
              <p:nvPr/>
            </p:nvCxnSpPr>
            <p:spPr bwMode="auto">
              <a:xfrm flipH="1">
                <a:off x="7353" y="4253"/>
                <a:ext cx="16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36" name="AutoShape 36"/>
              <p:cNvCxnSpPr>
                <a:cxnSpLocks noChangeShapeType="1"/>
              </p:cNvCxnSpPr>
              <p:nvPr/>
            </p:nvCxnSpPr>
            <p:spPr bwMode="auto">
              <a:xfrm>
                <a:off x="6034" y="5184"/>
                <a:ext cx="1488" cy="0"/>
              </a:xfrm>
              <a:prstGeom prst="straightConnector1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37" name="AutoShape 37"/>
              <p:cNvCxnSpPr>
                <a:cxnSpLocks noChangeShapeType="1"/>
              </p:cNvCxnSpPr>
              <p:nvPr/>
            </p:nvCxnSpPr>
            <p:spPr bwMode="auto">
              <a:xfrm flipH="1">
                <a:off x="7348" y="5144"/>
                <a:ext cx="16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38" name="AutoShape 38"/>
              <p:cNvCxnSpPr>
                <a:cxnSpLocks noChangeShapeType="1"/>
              </p:cNvCxnSpPr>
              <p:nvPr/>
            </p:nvCxnSpPr>
            <p:spPr bwMode="auto">
              <a:xfrm flipH="1">
                <a:off x="7352" y="5226"/>
                <a:ext cx="16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39" name="AutoShape 39"/>
              <p:cNvCxnSpPr>
                <a:cxnSpLocks noChangeShapeType="1"/>
              </p:cNvCxnSpPr>
              <p:nvPr/>
            </p:nvCxnSpPr>
            <p:spPr bwMode="auto">
              <a:xfrm flipH="1">
                <a:off x="6522" y="5145"/>
                <a:ext cx="161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40" name="AutoShape 40"/>
              <p:cNvCxnSpPr>
                <a:cxnSpLocks noChangeShapeType="1"/>
              </p:cNvCxnSpPr>
              <p:nvPr/>
            </p:nvCxnSpPr>
            <p:spPr bwMode="auto">
              <a:xfrm flipH="1">
                <a:off x="6522" y="5226"/>
                <a:ext cx="161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41" name="AutoShape 41"/>
              <p:cNvCxnSpPr>
                <a:cxnSpLocks noChangeShapeType="1"/>
              </p:cNvCxnSpPr>
              <p:nvPr/>
            </p:nvCxnSpPr>
            <p:spPr bwMode="auto">
              <a:xfrm>
                <a:off x="6871" y="3704"/>
                <a:ext cx="0" cy="1753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42" name="AutoShape 42"/>
              <p:cNvCxnSpPr>
                <a:cxnSpLocks noChangeShapeType="1"/>
              </p:cNvCxnSpPr>
              <p:nvPr/>
            </p:nvCxnSpPr>
            <p:spPr bwMode="auto">
              <a:xfrm>
                <a:off x="6795" y="4914"/>
                <a:ext cx="147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43" name="AutoShape 43"/>
              <p:cNvCxnSpPr>
                <a:cxnSpLocks noChangeShapeType="1"/>
              </p:cNvCxnSpPr>
              <p:nvPr/>
            </p:nvCxnSpPr>
            <p:spPr bwMode="auto">
              <a:xfrm>
                <a:off x="6793" y="5461"/>
                <a:ext cx="147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44" name="AutoShape 44"/>
              <p:cNvCxnSpPr>
                <a:cxnSpLocks noChangeShapeType="1"/>
              </p:cNvCxnSpPr>
              <p:nvPr/>
            </p:nvCxnSpPr>
            <p:spPr bwMode="auto">
              <a:xfrm>
                <a:off x="6796" y="3704"/>
                <a:ext cx="147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47" name="AutoShape 47"/>
              <p:cNvCxnSpPr>
                <a:cxnSpLocks noChangeShapeType="1"/>
              </p:cNvCxnSpPr>
              <p:nvPr/>
            </p:nvCxnSpPr>
            <p:spPr bwMode="auto">
              <a:xfrm flipH="1">
                <a:off x="7348" y="3456"/>
                <a:ext cx="16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650" name="Arc 50"/>
              <p:cNvSpPr>
                <a:spLocks/>
              </p:cNvSpPr>
              <p:nvPr/>
            </p:nvSpPr>
            <p:spPr bwMode="auto">
              <a:xfrm flipV="1">
                <a:off x="7336" y="5573"/>
                <a:ext cx="101" cy="10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5651" name="Arc 51"/>
              <p:cNvSpPr>
                <a:spLocks/>
              </p:cNvSpPr>
              <p:nvPr/>
            </p:nvSpPr>
            <p:spPr bwMode="auto">
              <a:xfrm>
                <a:off x="7324" y="2637"/>
                <a:ext cx="101" cy="10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5652" name="Arc 52"/>
              <p:cNvSpPr>
                <a:spLocks/>
              </p:cNvSpPr>
              <p:nvPr/>
            </p:nvSpPr>
            <p:spPr bwMode="auto">
              <a:xfrm flipH="1">
                <a:off x="6596" y="2637"/>
                <a:ext cx="101" cy="1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cxnSp>
            <p:nvCxnSpPr>
              <p:cNvPr id="25653" name="AutoShape 53"/>
              <p:cNvCxnSpPr>
                <a:cxnSpLocks noChangeShapeType="1"/>
              </p:cNvCxnSpPr>
              <p:nvPr/>
            </p:nvCxnSpPr>
            <p:spPr bwMode="auto">
              <a:xfrm>
                <a:off x="6597" y="2735"/>
                <a:ext cx="0" cy="64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54" name="AutoShape 54"/>
              <p:cNvCxnSpPr>
                <a:cxnSpLocks noChangeShapeType="1"/>
              </p:cNvCxnSpPr>
              <p:nvPr/>
            </p:nvCxnSpPr>
            <p:spPr bwMode="auto">
              <a:xfrm>
                <a:off x="7425" y="2734"/>
                <a:ext cx="0" cy="64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55" name="AutoShape 55"/>
              <p:cNvCxnSpPr>
                <a:cxnSpLocks noChangeShapeType="1"/>
              </p:cNvCxnSpPr>
              <p:nvPr/>
            </p:nvCxnSpPr>
            <p:spPr bwMode="auto">
              <a:xfrm>
                <a:off x="6673" y="2638"/>
                <a:ext cx="65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656" name="Arc 56"/>
              <p:cNvSpPr>
                <a:spLocks/>
              </p:cNvSpPr>
              <p:nvPr/>
            </p:nvSpPr>
            <p:spPr bwMode="auto">
              <a:xfrm flipH="1" flipV="1">
                <a:off x="6603" y="5573"/>
                <a:ext cx="100" cy="1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cxnSp>
            <p:nvCxnSpPr>
              <p:cNvPr id="25657" name="AutoShape 57"/>
              <p:cNvCxnSpPr>
                <a:cxnSpLocks noChangeShapeType="1"/>
              </p:cNvCxnSpPr>
              <p:nvPr/>
            </p:nvCxnSpPr>
            <p:spPr bwMode="auto">
              <a:xfrm flipV="1">
                <a:off x="7438" y="5234"/>
                <a:ext cx="0" cy="353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58" name="AutoShape 58"/>
              <p:cNvCxnSpPr>
                <a:cxnSpLocks noChangeShapeType="1"/>
              </p:cNvCxnSpPr>
              <p:nvPr/>
            </p:nvCxnSpPr>
            <p:spPr bwMode="auto">
              <a:xfrm flipV="1">
                <a:off x="6604" y="5228"/>
                <a:ext cx="0" cy="353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59" name="AutoShape 59"/>
              <p:cNvCxnSpPr>
                <a:cxnSpLocks noChangeShapeType="1"/>
              </p:cNvCxnSpPr>
              <p:nvPr/>
            </p:nvCxnSpPr>
            <p:spPr bwMode="auto">
              <a:xfrm>
                <a:off x="6684" y="5673"/>
                <a:ext cx="675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660" name="Rectangle 60"/>
              <p:cNvSpPr>
                <a:spLocks noChangeArrowheads="1"/>
              </p:cNvSpPr>
              <p:nvPr/>
            </p:nvSpPr>
            <p:spPr bwMode="auto">
              <a:xfrm>
                <a:off x="5284" y="4904"/>
                <a:ext cx="852" cy="552"/>
              </a:xfrm>
              <a:prstGeom prst="rect">
                <a:avLst/>
              </a:prstGeom>
              <a:blipFill>
                <a:blip r:embed="rId2">
                  <a:lum bright="-3000"/>
                </a:blip>
                <a:tile tx="0" ty="0" sx="100000" sy="100000" flip="none" algn="tl"/>
              </a:blip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5661" name="Rectangle 61"/>
              <p:cNvSpPr>
                <a:spLocks noChangeArrowheads="1"/>
              </p:cNvSpPr>
              <p:nvPr/>
            </p:nvSpPr>
            <p:spPr bwMode="auto">
              <a:xfrm>
                <a:off x="6243" y="5046"/>
                <a:ext cx="138" cy="266"/>
              </a:xfrm>
              <a:prstGeom prst="rect">
                <a:avLst/>
              </a:prstGeom>
              <a:blipFill>
                <a:blip r:embed="rId2">
                  <a:lum bright="-3000"/>
                </a:blip>
                <a:tile tx="0" ty="0" sx="100000" sy="100000" flip="none" algn="tl"/>
              </a:blip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5662" name="Text Box 62"/>
              <p:cNvSpPr txBox="1">
                <a:spLocks noChangeArrowheads="1"/>
              </p:cNvSpPr>
              <p:nvPr/>
            </p:nvSpPr>
            <p:spPr bwMode="auto">
              <a:xfrm>
                <a:off x="4653" y="4224"/>
                <a:ext cx="1300" cy="6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sprzęgło luźne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zębate</a:t>
                </a:r>
                <a:endPara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663" name="Text Box 63"/>
              <p:cNvSpPr txBox="1">
                <a:spLocks noChangeArrowheads="1"/>
              </p:cNvSpPr>
              <p:nvPr/>
            </p:nvSpPr>
            <p:spPr bwMode="auto">
              <a:xfrm>
                <a:off x="6313" y="1982"/>
                <a:ext cx="1385" cy="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sprzęgło luźne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     zębate</a:t>
                </a:r>
                <a:endPara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664" name="Text Box 64"/>
              <p:cNvSpPr txBox="1">
                <a:spLocks noChangeArrowheads="1"/>
              </p:cNvSpPr>
              <p:nvPr/>
            </p:nvSpPr>
            <p:spPr bwMode="auto">
              <a:xfrm>
                <a:off x="4365" y="2200"/>
                <a:ext cx="677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bęben</a:t>
                </a:r>
                <a:endPara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665" name="Text Box 65"/>
              <p:cNvSpPr txBox="1">
                <a:spLocks noChangeArrowheads="1"/>
              </p:cNvSpPr>
              <p:nvPr/>
            </p:nvSpPr>
            <p:spPr bwMode="auto">
              <a:xfrm>
                <a:off x="5253" y="5079"/>
                <a:ext cx="1106" cy="4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silnik</a:t>
                </a:r>
                <a:endParaRPr kumimoji="0" lang="pl-PL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666" name="Text Box 66"/>
              <p:cNvSpPr txBox="1">
                <a:spLocks noChangeArrowheads="1"/>
              </p:cNvSpPr>
              <p:nvPr/>
            </p:nvSpPr>
            <p:spPr bwMode="auto">
              <a:xfrm>
                <a:off x="4746" y="3630"/>
                <a:ext cx="522" cy="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lina</a:t>
                </a:r>
                <a:endPara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667" name="Text Box 67"/>
              <p:cNvSpPr txBox="1">
                <a:spLocks noChangeArrowheads="1"/>
              </p:cNvSpPr>
              <p:nvPr/>
            </p:nvSpPr>
            <p:spPr bwMode="auto">
              <a:xfrm>
                <a:off x="6862" y="5196"/>
                <a:ext cx="340" cy="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z</a:t>
                </a:r>
                <a:r>
                  <a:rPr kumimoji="0" lang="pl-PL" sz="2000" b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1</a:t>
                </a:r>
                <a:endPara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668" name="Text Box 68"/>
              <p:cNvSpPr txBox="1">
                <a:spLocks noChangeArrowheads="1"/>
              </p:cNvSpPr>
              <p:nvPr/>
            </p:nvSpPr>
            <p:spPr bwMode="auto">
              <a:xfrm>
                <a:off x="6603" y="3423"/>
                <a:ext cx="321" cy="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z</a:t>
                </a:r>
                <a:r>
                  <a:rPr kumimoji="0" lang="pl-PL" sz="2000" b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2</a:t>
                </a:r>
                <a:endPara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669" name="Text Box 69"/>
              <p:cNvSpPr txBox="1">
                <a:spLocks noChangeArrowheads="1"/>
              </p:cNvSpPr>
              <p:nvPr/>
            </p:nvSpPr>
            <p:spPr bwMode="auto">
              <a:xfrm>
                <a:off x="7062" y="4499"/>
                <a:ext cx="304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z</a:t>
                </a:r>
                <a:r>
                  <a:rPr kumimoji="0" lang="pl-PL" sz="2000" b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3</a:t>
                </a:r>
                <a:endPara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670" name="Text Box 70"/>
              <p:cNvSpPr txBox="1">
                <a:spLocks noChangeArrowheads="1"/>
              </p:cNvSpPr>
              <p:nvPr/>
            </p:nvSpPr>
            <p:spPr bwMode="auto">
              <a:xfrm>
                <a:off x="6871" y="2578"/>
                <a:ext cx="345" cy="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z</a:t>
                </a:r>
                <a:r>
                  <a:rPr kumimoji="0" lang="pl-PL" sz="2000" b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4</a:t>
                </a:r>
                <a:endPara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25671" name="AutoShape 71"/>
              <p:cNvCxnSpPr>
                <a:cxnSpLocks noChangeShapeType="1"/>
              </p:cNvCxnSpPr>
              <p:nvPr/>
            </p:nvCxnSpPr>
            <p:spPr bwMode="auto">
              <a:xfrm flipH="1">
                <a:off x="5138" y="3694"/>
                <a:ext cx="254" cy="8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72" name="AutoShape 72"/>
              <p:cNvCxnSpPr>
                <a:cxnSpLocks noChangeShapeType="1"/>
              </p:cNvCxnSpPr>
              <p:nvPr/>
            </p:nvCxnSpPr>
            <p:spPr bwMode="auto">
              <a:xfrm flipV="1">
                <a:off x="6389" y="2238"/>
                <a:ext cx="117" cy="110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73" name="AutoShape 73"/>
              <p:cNvCxnSpPr>
                <a:cxnSpLocks noChangeShapeType="1"/>
              </p:cNvCxnSpPr>
              <p:nvPr/>
            </p:nvCxnSpPr>
            <p:spPr bwMode="auto">
              <a:xfrm flipH="1" flipV="1">
                <a:off x="5307" y="4493"/>
                <a:ext cx="996" cy="66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74" name="AutoShape 74"/>
              <p:cNvCxnSpPr>
                <a:cxnSpLocks noChangeShapeType="1"/>
              </p:cNvCxnSpPr>
              <p:nvPr/>
            </p:nvCxnSpPr>
            <p:spPr bwMode="auto">
              <a:xfrm flipH="1" flipV="1">
                <a:off x="4816" y="2438"/>
                <a:ext cx="480" cy="52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5675" name="Arc 75"/>
              <p:cNvSpPr>
                <a:spLocks/>
              </p:cNvSpPr>
              <p:nvPr/>
            </p:nvSpPr>
            <p:spPr bwMode="auto">
              <a:xfrm flipH="1">
                <a:off x="6427" y="4880"/>
                <a:ext cx="107" cy="565"/>
              </a:xfrm>
              <a:custGeom>
                <a:avLst/>
                <a:gdLst>
                  <a:gd name="G0" fmla="+- 21065 0 0"/>
                  <a:gd name="G1" fmla="+- 21600 0 0"/>
                  <a:gd name="G2" fmla="+- 21600 0 0"/>
                  <a:gd name="T0" fmla="*/ 0 w 42665"/>
                  <a:gd name="T1" fmla="*/ 16822 h 43200"/>
                  <a:gd name="T2" fmla="*/ 5247 w 42665"/>
                  <a:gd name="T3" fmla="*/ 36308 h 43200"/>
                  <a:gd name="T4" fmla="*/ 21065 w 4266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665" h="43200" fill="none" extrusionOk="0">
                    <a:moveTo>
                      <a:pt x="0" y="16822"/>
                    </a:moveTo>
                    <a:cubicBezTo>
                      <a:pt x="2231" y="6983"/>
                      <a:pt x="10976" y="-1"/>
                      <a:pt x="21065" y="0"/>
                    </a:cubicBezTo>
                    <a:cubicBezTo>
                      <a:pt x="32994" y="0"/>
                      <a:pt x="42665" y="9670"/>
                      <a:pt x="42665" y="21600"/>
                    </a:cubicBezTo>
                    <a:cubicBezTo>
                      <a:pt x="42665" y="33529"/>
                      <a:pt x="32994" y="43200"/>
                      <a:pt x="21065" y="43200"/>
                    </a:cubicBezTo>
                    <a:cubicBezTo>
                      <a:pt x="15063" y="43200"/>
                      <a:pt x="9333" y="40703"/>
                      <a:pt x="5246" y="36308"/>
                    </a:cubicBezTo>
                  </a:path>
                  <a:path w="42665" h="43200" stroke="0" extrusionOk="0">
                    <a:moveTo>
                      <a:pt x="0" y="16822"/>
                    </a:moveTo>
                    <a:cubicBezTo>
                      <a:pt x="2231" y="6983"/>
                      <a:pt x="10976" y="-1"/>
                      <a:pt x="21065" y="0"/>
                    </a:cubicBezTo>
                    <a:cubicBezTo>
                      <a:pt x="32994" y="0"/>
                      <a:pt x="42665" y="9670"/>
                      <a:pt x="42665" y="21600"/>
                    </a:cubicBezTo>
                    <a:cubicBezTo>
                      <a:pt x="42665" y="33529"/>
                      <a:pt x="32994" y="43200"/>
                      <a:pt x="21065" y="43200"/>
                    </a:cubicBezTo>
                    <a:cubicBezTo>
                      <a:pt x="15063" y="43200"/>
                      <a:pt x="9333" y="40703"/>
                      <a:pt x="5246" y="36308"/>
                    </a:cubicBezTo>
                    <a:lnTo>
                      <a:pt x="21065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 type="triangle" w="med" len="lg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2000"/>
              </a:p>
            </p:txBody>
          </p:sp>
          <p:sp>
            <p:nvSpPr>
              <p:cNvPr id="25676" name="Text Box 76"/>
              <p:cNvSpPr txBox="1">
                <a:spLocks noChangeArrowheads="1"/>
              </p:cNvSpPr>
              <p:nvPr/>
            </p:nvSpPr>
            <p:spPr bwMode="auto">
              <a:xfrm>
                <a:off x="6247" y="4611"/>
                <a:ext cx="372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ω</a:t>
                </a:r>
                <a:r>
                  <a:rPr kumimoji="0" lang="pl-PL" sz="2000" b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1</a:t>
                </a:r>
                <a:endParaRPr kumimoji="0" lang="pl-PL" sz="20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cxnSp>
          <p:nvCxnSpPr>
            <p:cNvPr id="79" name="Łącznik prosty 78"/>
            <p:cNvCxnSpPr/>
            <p:nvPr/>
          </p:nvCxnSpPr>
          <p:spPr>
            <a:xfrm>
              <a:off x="6174561" y="2512243"/>
              <a:ext cx="4713" cy="11123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Łącznik prosty 79"/>
            <p:cNvCxnSpPr/>
            <p:nvPr/>
          </p:nvCxnSpPr>
          <p:spPr>
            <a:xfrm>
              <a:off x="5026058" y="2523241"/>
              <a:ext cx="4713" cy="11123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Łącznik prosty 81"/>
            <p:cNvCxnSpPr/>
            <p:nvPr/>
          </p:nvCxnSpPr>
          <p:spPr>
            <a:xfrm>
              <a:off x="5033917" y="3742441"/>
              <a:ext cx="0" cy="11170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Łącznik prosty 82"/>
            <p:cNvCxnSpPr/>
            <p:nvPr/>
          </p:nvCxnSpPr>
          <p:spPr>
            <a:xfrm>
              <a:off x="6185552" y="3748725"/>
              <a:ext cx="0" cy="11170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Prostokąt 84"/>
          <p:cNvSpPr/>
          <p:nvPr/>
        </p:nvSpPr>
        <p:spPr>
          <a:xfrm>
            <a:off x="729367" y="6057426"/>
            <a:ext cx="7314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Schemat wciągarki linowej przemysłowej (widok z góry) </a:t>
            </a:r>
            <a:endParaRPr lang="pl-PL" dirty="0"/>
          </a:p>
        </p:txBody>
      </p:sp>
      <p:sp>
        <p:nvSpPr>
          <p:cNvPr id="84" name="pole tekstowe 83"/>
          <p:cNvSpPr txBox="1"/>
          <p:nvPr/>
        </p:nvSpPr>
        <p:spPr>
          <a:xfrm>
            <a:off x="395124" y="97199"/>
            <a:ext cx="1478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Zadanie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2BFD-065F-4EBE-B427-42F71D4BD4CC}" type="slidenum">
              <a:rPr lang="pl-PL" smtClean="0"/>
              <a:pPr/>
              <a:t>66</a:t>
            </a:fld>
            <a:endParaRPr lang="pl-PL"/>
          </a:p>
        </p:txBody>
      </p:sp>
      <p:sp>
        <p:nvSpPr>
          <p:cNvPr id="1002" name="Prostokąt 1001"/>
          <p:cNvSpPr/>
          <p:nvPr/>
        </p:nvSpPr>
        <p:spPr>
          <a:xfrm>
            <a:off x="343873" y="5884340"/>
            <a:ext cx="84252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Zespół wałka wejściowego przekładni wciągarki</a:t>
            </a:r>
          </a:p>
          <a:p>
            <a:r>
              <a:rPr lang="pl-PL" dirty="0" smtClean="0"/>
              <a:t>(rysunek techniczny)</a:t>
            </a:r>
            <a:endParaRPr lang="pl-PL" dirty="0"/>
          </a:p>
        </p:txBody>
      </p:sp>
      <p:grpSp>
        <p:nvGrpSpPr>
          <p:cNvPr id="3" name="Grupa 729"/>
          <p:cNvGrpSpPr/>
          <p:nvPr/>
        </p:nvGrpSpPr>
        <p:grpSpPr>
          <a:xfrm>
            <a:off x="462388" y="44407"/>
            <a:ext cx="7844087" cy="5899187"/>
            <a:chOff x="462388" y="553864"/>
            <a:chExt cx="7844087" cy="5899187"/>
          </a:xfrm>
        </p:grpSpPr>
        <p:sp>
          <p:nvSpPr>
            <p:cNvPr id="27083" name="AutoShape 459"/>
            <p:cNvSpPr>
              <a:spLocks noChangeArrowheads="1"/>
            </p:cNvSpPr>
            <p:nvPr/>
          </p:nvSpPr>
          <p:spPr bwMode="auto">
            <a:xfrm>
              <a:off x="2688592" y="3820262"/>
              <a:ext cx="72616" cy="93920"/>
            </a:xfrm>
            <a:custGeom>
              <a:avLst/>
              <a:gdLst>
                <a:gd name="G0" fmla="+- 3456 0 0"/>
                <a:gd name="G1" fmla="+- 21600 0 3456"/>
                <a:gd name="G2" fmla="*/ 3456 1 2"/>
                <a:gd name="G3" fmla="+- 21600 0 G2"/>
                <a:gd name="G4" fmla="+/ 3456 21600 2"/>
                <a:gd name="G5" fmla="+/ G1 0 2"/>
                <a:gd name="G6" fmla="*/ 21600 21600 3456"/>
                <a:gd name="G7" fmla="*/ G6 1 2"/>
                <a:gd name="G8" fmla="+- 21600 0 G7"/>
                <a:gd name="G9" fmla="*/ 21600 1 2"/>
                <a:gd name="G10" fmla="+- 3456 0 G9"/>
                <a:gd name="G11" fmla="?: G10 G8 0"/>
                <a:gd name="G12" fmla="?: G10 G7 21600"/>
                <a:gd name="T0" fmla="*/ 19872 w 21600"/>
                <a:gd name="T1" fmla="*/ 10800 h 21600"/>
                <a:gd name="T2" fmla="*/ 10800 w 21600"/>
                <a:gd name="T3" fmla="*/ 21600 h 21600"/>
                <a:gd name="T4" fmla="*/ 1728 w 21600"/>
                <a:gd name="T5" fmla="*/ 10800 h 21600"/>
                <a:gd name="T6" fmla="*/ 10800 w 21600"/>
                <a:gd name="T7" fmla="*/ 0 h 21600"/>
                <a:gd name="T8" fmla="*/ 3528 w 21600"/>
                <a:gd name="T9" fmla="*/ 3528 h 21600"/>
                <a:gd name="T10" fmla="*/ 18072 w 21600"/>
                <a:gd name="T11" fmla="*/ 1807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456" y="21600"/>
                  </a:lnTo>
                  <a:lnTo>
                    <a:pt x="181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993" name="AutoShape 229"/>
            <p:cNvCxnSpPr>
              <a:cxnSpLocks noChangeShapeType="1"/>
            </p:cNvCxnSpPr>
            <p:nvPr/>
          </p:nvCxnSpPr>
          <p:spPr bwMode="auto">
            <a:xfrm flipV="1">
              <a:off x="7438737" y="3813589"/>
              <a:ext cx="108360" cy="10959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92" name="AutoShape 228"/>
            <p:cNvCxnSpPr>
              <a:cxnSpLocks noChangeShapeType="1"/>
            </p:cNvCxnSpPr>
            <p:nvPr/>
          </p:nvCxnSpPr>
          <p:spPr bwMode="auto">
            <a:xfrm flipV="1">
              <a:off x="7388818" y="3813589"/>
              <a:ext cx="113230" cy="1144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789" name="Oval 165"/>
            <p:cNvSpPr>
              <a:spLocks noChangeArrowheads="1"/>
            </p:cNvSpPr>
            <p:nvPr/>
          </p:nvSpPr>
          <p:spPr bwMode="auto">
            <a:xfrm flipH="1">
              <a:off x="7339758" y="3888953"/>
              <a:ext cx="185064" cy="183875"/>
            </a:xfrm>
            <a:prstGeom prst="ellipse">
              <a:avLst/>
            </a:prstGeom>
            <a:blipFill>
              <a:blip r:embed="rId2" cstate="print"/>
              <a:tile tx="0" ty="0" sx="100000" sy="100000" flip="none" algn="tl"/>
            </a:blip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6854" name="AutoShape 230"/>
            <p:cNvCxnSpPr>
              <a:cxnSpLocks noChangeShapeType="1"/>
            </p:cNvCxnSpPr>
            <p:nvPr/>
          </p:nvCxnSpPr>
          <p:spPr bwMode="auto">
            <a:xfrm flipH="1">
              <a:off x="7294710" y="2916000"/>
              <a:ext cx="101055" cy="10228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53" name="AutoShape 229"/>
            <p:cNvCxnSpPr>
              <a:cxnSpLocks noChangeShapeType="1"/>
            </p:cNvCxnSpPr>
            <p:nvPr/>
          </p:nvCxnSpPr>
          <p:spPr bwMode="auto">
            <a:xfrm flipH="1">
              <a:off x="7339758" y="2908694"/>
              <a:ext cx="108360" cy="10959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4" name="Grupa 980"/>
            <p:cNvGrpSpPr/>
            <p:nvPr/>
          </p:nvGrpSpPr>
          <p:grpSpPr>
            <a:xfrm>
              <a:off x="7267066" y="4039562"/>
              <a:ext cx="354553" cy="123813"/>
              <a:chOff x="6213253" y="4429166"/>
              <a:chExt cx="354553" cy="123813"/>
            </a:xfrm>
          </p:grpSpPr>
          <p:cxnSp>
            <p:nvCxnSpPr>
              <p:cNvPr id="971" name="AutoShape 218"/>
              <p:cNvCxnSpPr>
                <a:cxnSpLocks noChangeShapeType="1"/>
              </p:cNvCxnSpPr>
              <p:nvPr/>
            </p:nvCxnSpPr>
            <p:spPr bwMode="auto">
              <a:xfrm flipH="1" flipV="1">
                <a:off x="6213253" y="4491471"/>
                <a:ext cx="53824" cy="5383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972" name="AutoShape 219"/>
              <p:cNvCxnSpPr>
                <a:cxnSpLocks noChangeShapeType="1"/>
              </p:cNvCxnSpPr>
              <p:nvPr/>
            </p:nvCxnSpPr>
            <p:spPr bwMode="auto">
              <a:xfrm flipH="1" flipV="1">
                <a:off x="6215558" y="4443587"/>
                <a:ext cx="103873" cy="10658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973" name="AutoShape 220"/>
              <p:cNvCxnSpPr>
                <a:cxnSpLocks noChangeShapeType="1"/>
              </p:cNvCxnSpPr>
              <p:nvPr/>
            </p:nvCxnSpPr>
            <p:spPr bwMode="auto">
              <a:xfrm flipH="1" flipV="1">
                <a:off x="6248361" y="4429166"/>
                <a:ext cx="123792" cy="12381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974" name="AutoShape 221"/>
              <p:cNvCxnSpPr>
                <a:cxnSpLocks noChangeShapeType="1"/>
              </p:cNvCxnSpPr>
              <p:nvPr/>
            </p:nvCxnSpPr>
            <p:spPr bwMode="auto">
              <a:xfrm flipH="1" flipV="1">
                <a:off x="6303926" y="4435585"/>
                <a:ext cx="117375" cy="11739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975" name="AutoShape 222"/>
              <p:cNvCxnSpPr>
                <a:cxnSpLocks noChangeShapeType="1"/>
              </p:cNvCxnSpPr>
              <p:nvPr/>
            </p:nvCxnSpPr>
            <p:spPr bwMode="auto">
              <a:xfrm flipH="1" flipV="1">
                <a:off x="6369349" y="4453974"/>
                <a:ext cx="97554" cy="9900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976" name="AutoShape 223"/>
              <p:cNvCxnSpPr>
                <a:cxnSpLocks noChangeShapeType="1"/>
              </p:cNvCxnSpPr>
              <p:nvPr/>
            </p:nvCxnSpPr>
            <p:spPr bwMode="auto">
              <a:xfrm flipH="1" flipV="1">
                <a:off x="6429008" y="4466151"/>
                <a:ext cx="81782" cy="8179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977" name="AutoShape 224"/>
              <p:cNvCxnSpPr>
                <a:cxnSpLocks noChangeShapeType="1"/>
              </p:cNvCxnSpPr>
              <p:nvPr/>
            </p:nvCxnSpPr>
            <p:spPr bwMode="auto">
              <a:xfrm flipH="1" flipV="1">
                <a:off x="6457011" y="4445450"/>
                <a:ext cx="97402" cy="9741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978" name="AutoShape 225"/>
              <p:cNvCxnSpPr>
                <a:cxnSpLocks noChangeShapeType="1"/>
              </p:cNvCxnSpPr>
              <p:nvPr/>
            </p:nvCxnSpPr>
            <p:spPr bwMode="auto">
              <a:xfrm flipH="1" flipV="1">
                <a:off x="6493537" y="4434490"/>
                <a:ext cx="74269" cy="7306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27350" name="AutoShape 726"/>
            <p:cNvCxnSpPr>
              <a:cxnSpLocks noChangeShapeType="1"/>
            </p:cNvCxnSpPr>
            <p:nvPr/>
          </p:nvCxnSpPr>
          <p:spPr bwMode="auto">
            <a:xfrm flipV="1">
              <a:off x="7827987" y="2398472"/>
              <a:ext cx="1218" cy="244760"/>
            </a:xfrm>
            <a:prstGeom prst="straightConnector1">
              <a:avLst/>
            </a:prstGeom>
            <a:noFill/>
            <a:ln w="28575">
              <a:pattFill prst="ltDn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cxnSp>
          <p:nvCxnSpPr>
            <p:cNvPr id="27353" name="AutoShape 729"/>
            <p:cNvCxnSpPr>
              <a:cxnSpLocks noChangeShapeType="1"/>
            </p:cNvCxnSpPr>
            <p:nvPr/>
          </p:nvCxnSpPr>
          <p:spPr bwMode="auto">
            <a:xfrm flipV="1">
              <a:off x="7852337" y="2396037"/>
              <a:ext cx="1218" cy="26059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24" name="AutoShape 700"/>
            <p:cNvCxnSpPr>
              <a:cxnSpLocks noChangeShapeType="1"/>
            </p:cNvCxnSpPr>
            <p:nvPr/>
          </p:nvCxnSpPr>
          <p:spPr bwMode="auto">
            <a:xfrm>
              <a:off x="7836510" y="4166592"/>
              <a:ext cx="1218" cy="244760"/>
            </a:xfrm>
            <a:prstGeom prst="straightConnector1">
              <a:avLst/>
            </a:prstGeom>
            <a:noFill/>
            <a:ln w="28575">
              <a:pattFill prst="ltDn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cxnSp>
          <p:nvCxnSpPr>
            <p:cNvPr id="27333" name="AutoShape 709"/>
            <p:cNvCxnSpPr>
              <a:cxnSpLocks noChangeShapeType="1"/>
            </p:cNvCxnSpPr>
            <p:nvPr/>
          </p:nvCxnSpPr>
          <p:spPr bwMode="auto">
            <a:xfrm>
              <a:off x="7860860" y="4153197"/>
              <a:ext cx="1218" cy="26059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09" name="AutoShape 185"/>
            <p:cNvCxnSpPr>
              <a:cxnSpLocks noChangeShapeType="1"/>
            </p:cNvCxnSpPr>
            <p:nvPr/>
          </p:nvCxnSpPr>
          <p:spPr bwMode="auto">
            <a:xfrm flipH="1">
              <a:off x="7655098" y="2896517"/>
              <a:ext cx="0" cy="110324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58" name="AutoShape 234"/>
            <p:cNvCxnSpPr>
              <a:cxnSpLocks noChangeShapeType="1"/>
            </p:cNvCxnSpPr>
            <p:nvPr/>
          </p:nvCxnSpPr>
          <p:spPr bwMode="auto">
            <a:xfrm>
              <a:off x="7619789" y="2908694"/>
              <a:ext cx="29221" cy="30443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62" name="AutoShape 238"/>
            <p:cNvCxnSpPr>
              <a:cxnSpLocks noChangeShapeType="1"/>
            </p:cNvCxnSpPr>
            <p:nvPr/>
          </p:nvCxnSpPr>
          <p:spPr bwMode="auto">
            <a:xfrm>
              <a:off x="7619789" y="3014635"/>
              <a:ext cx="40178" cy="4262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73" name="AutoShape 449"/>
            <p:cNvCxnSpPr>
              <a:cxnSpLocks noChangeShapeType="1"/>
            </p:cNvCxnSpPr>
            <p:nvPr/>
          </p:nvCxnSpPr>
          <p:spPr bwMode="auto">
            <a:xfrm>
              <a:off x="2720458" y="3918178"/>
              <a:ext cx="148538" cy="25937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72" name="AutoShape 448"/>
            <p:cNvCxnSpPr>
              <a:cxnSpLocks noChangeShapeType="1"/>
            </p:cNvCxnSpPr>
            <p:nvPr/>
          </p:nvCxnSpPr>
          <p:spPr bwMode="auto">
            <a:xfrm>
              <a:off x="2636449" y="3846009"/>
              <a:ext cx="194804" cy="33730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71" name="AutoShape 447"/>
            <p:cNvCxnSpPr>
              <a:cxnSpLocks noChangeShapeType="1"/>
            </p:cNvCxnSpPr>
            <p:nvPr/>
          </p:nvCxnSpPr>
          <p:spPr bwMode="auto">
            <a:xfrm>
              <a:off x="2620621" y="3889400"/>
              <a:ext cx="172889" cy="29955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62" name="AutoShape 838"/>
            <p:cNvCxnSpPr>
              <a:cxnSpLocks noChangeShapeType="1"/>
            </p:cNvCxnSpPr>
            <p:nvPr/>
          </p:nvCxnSpPr>
          <p:spPr bwMode="auto">
            <a:xfrm flipH="1">
              <a:off x="2808120" y="4184857"/>
              <a:ext cx="1218" cy="244760"/>
            </a:xfrm>
            <a:prstGeom prst="straightConnector1">
              <a:avLst/>
            </a:prstGeom>
            <a:noFill/>
            <a:ln w="28575">
              <a:pattFill prst="ltDn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cxnSp>
          <p:nvCxnSpPr>
            <p:cNvPr id="27465" name="AutoShape 841"/>
            <p:cNvCxnSpPr>
              <a:cxnSpLocks noChangeShapeType="1"/>
            </p:cNvCxnSpPr>
            <p:nvPr/>
          </p:nvCxnSpPr>
          <p:spPr bwMode="auto">
            <a:xfrm flipH="1">
              <a:off x="2783770" y="4175563"/>
              <a:ext cx="1218" cy="26059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05" name="AutoShape 181"/>
            <p:cNvCxnSpPr>
              <a:cxnSpLocks noChangeShapeType="1"/>
            </p:cNvCxnSpPr>
            <p:nvPr/>
          </p:nvCxnSpPr>
          <p:spPr bwMode="auto">
            <a:xfrm flipV="1">
              <a:off x="3401056" y="3918178"/>
              <a:ext cx="0" cy="19361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13" name="AutoShape 589"/>
            <p:cNvCxnSpPr>
              <a:cxnSpLocks noChangeShapeType="1"/>
            </p:cNvCxnSpPr>
            <p:nvPr/>
          </p:nvCxnSpPr>
          <p:spPr bwMode="auto">
            <a:xfrm flipH="1">
              <a:off x="3825973" y="4036296"/>
              <a:ext cx="127840" cy="0"/>
            </a:xfrm>
            <a:prstGeom prst="straightConnector1">
              <a:avLst/>
            </a:prstGeom>
            <a:noFill/>
            <a:ln w="28575">
              <a:pattFill prst="ltDn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cxnSp>
          <p:nvCxnSpPr>
            <p:cNvPr id="27234" name="AutoShape 610"/>
            <p:cNvCxnSpPr>
              <a:cxnSpLocks noChangeShapeType="1"/>
            </p:cNvCxnSpPr>
            <p:nvPr/>
          </p:nvCxnSpPr>
          <p:spPr bwMode="auto">
            <a:xfrm flipH="1">
              <a:off x="3807710" y="4058215"/>
              <a:ext cx="174106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15" name="AutoShape 691"/>
            <p:cNvCxnSpPr>
              <a:cxnSpLocks noChangeShapeType="1"/>
            </p:cNvCxnSpPr>
            <p:nvPr/>
          </p:nvCxnSpPr>
          <p:spPr bwMode="auto">
            <a:xfrm>
              <a:off x="4363366" y="1644218"/>
              <a:ext cx="385638" cy="64787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16" name="AutoShape 592"/>
            <p:cNvCxnSpPr>
              <a:cxnSpLocks noChangeShapeType="1"/>
            </p:cNvCxnSpPr>
            <p:nvPr/>
          </p:nvCxnSpPr>
          <p:spPr bwMode="auto">
            <a:xfrm flipH="1">
              <a:off x="3964772" y="2782052"/>
              <a:ext cx="0" cy="133948"/>
            </a:xfrm>
            <a:prstGeom prst="straightConnector1">
              <a:avLst/>
            </a:prstGeom>
            <a:noFill/>
            <a:ln w="28575">
              <a:pattFill prst="ltDn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cxnSp>
          <p:nvCxnSpPr>
            <p:cNvPr id="27228" name="AutoShape 604"/>
            <p:cNvCxnSpPr>
              <a:cxnSpLocks noChangeShapeType="1"/>
            </p:cNvCxnSpPr>
            <p:nvPr/>
          </p:nvCxnSpPr>
          <p:spPr bwMode="auto">
            <a:xfrm flipH="1">
              <a:off x="3601948" y="2922089"/>
              <a:ext cx="0" cy="81586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96" name="AutoShape 672"/>
            <p:cNvCxnSpPr>
              <a:cxnSpLocks noChangeShapeType="1"/>
            </p:cNvCxnSpPr>
            <p:nvPr/>
          </p:nvCxnSpPr>
          <p:spPr bwMode="auto">
            <a:xfrm>
              <a:off x="3597078" y="2928624"/>
              <a:ext cx="133319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02" name="AutoShape 178"/>
            <p:cNvCxnSpPr>
              <a:cxnSpLocks noChangeShapeType="1"/>
            </p:cNvCxnSpPr>
            <p:nvPr/>
          </p:nvCxnSpPr>
          <p:spPr bwMode="auto">
            <a:xfrm>
              <a:off x="3400286" y="2722384"/>
              <a:ext cx="0" cy="19361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22" name="AutoShape 498"/>
            <p:cNvCxnSpPr>
              <a:cxnSpLocks noChangeShapeType="1"/>
            </p:cNvCxnSpPr>
            <p:nvPr/>
          </p:nvCxnSpPr>
          <p:spPr bwMode="auto">
            <a:xfrm flipH="1">
              <a:off x="2983444" y="2906705"/>
              <a:ext cx="0" cy="114465"/>
            </a:xfrm>
            <a:prstGeom prst="straightConnector1">
              <a:avLst/>
            </a:prstGeom>
            <a:noFill/>
            <a:ln w="28575"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cxnSp>
          <p:nvCxnSpPr>
            <p:cNvPr id="26792" name="AutoShape 168"/>
            <p:cNvCxnSpPr>
              <a:cxnSpLocks noChangeShapeType="1"/>
            </p:cNvCxnSpPr>
            <p:nvPr/>
          </p:nvCxnSpPr>
          <p:spPr bwMode="auto">
            <a:xfrm flipH="1">
              <a:off x="2962746" y="2889211"/>
              <a:ext cx="0" cy="109716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121" name="AutoShape 497"/>
            <p:cNvSpPr>
              <a:spLocks noChangeArrowheads="1"/>
            </p:cNvSpPr>
            <p:nvPr/>
          </p:nvSpPr>
          <p:spPr bwMode="auto">
            <a:xfrm flipV="1">
              <a:off x="2700208" y="2902605"/>
              <a:ext cx="71834" cy="93764"/>
            </a:xfrm>
            <a:custGeom>
              <a:avLst/>
              <a:gdLst>
                <a:gd name="G0" fmla="+- 3456 0 0"/>
                <a:gd name="G1" fmla="+- 21600 0 3456"/>
                <a:gd name="G2" fmla="*/ 3456 1 2"/>
                <a:gd name="G3" fmla="+- 21600 0 G2"/>
                <a:gd name="G4" fmla="+/ 3456 21600 2"/>
                <a:gd name="G5" fmla="+/ G1 0 2"/>
                <a:gd name="G6" fmla="*/ 21600 21600 3456"/>
                <a:gd name="G7" fmla="*/ G6 1 2"/>
                <a:gd name="G8" fmla="+- 21600 0 G7"/>
                <a:gd name="G9" fmla="*/ 21600 1 2"/>
                <a:gd name="G10" fmla="+- 3456 0 G9"/>
                <a:gd name="G11" fmla="?: G10 G8 0"/>
                <a:gd name="G12" fmla="?: G10 G7 21600"/>
                <a:gd name="T0" fmla="*/ 19872 w 21600"/>
                <a:gd name="T1" fmla="*/ 10800 h 21600"/>
                <a:gd name="T2" fmla="*/ 10800 w 21600"/>
                <a:gd name="T3" fmla="*/ 21600 h 21600"/>
                <a:gd name="T4" fmla="*/ 1728 w 21600"/>
                <a:gd name="T5" fmla="*/ 10800 h 21600"/>
                <a:gd name="T6" fmla="*/ 10800 w 21600"/>
                <a:gd name="T7" fmla="*/ 0 h 21600"/>
                <a:gd name="T8" fmla="*/ 3528 w 21600"/>
                <a:gd name="T9" fmla="*/ 3528 h 21600"/>
                <a:gd name="T10" fmla="*/ 18072 w 21600"/>
                <a:gd name="T11" fmla="*/ 1807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456" y="21600"/>
                  </a:lnTo>
                  <a:lnTo>
                    <a:pt x="181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443" name="AutoShape 819"/>
            <p:cNvCxnSpPr>
              <a:cxnSpLocks noChangeShapeType="1"/>
            </p:cNvCxnSpPr>
            <p:nvPr/>
          </p:nvCxnSpPr>
          <p:spPr bwMode="auto">
            <a:xfrm flipH="1" flipV="1">
              <a:off x="2810555" y="2400907"/>
              <a:ext cx="1218" cy="244760"/>
            </a:xfrm>
            <a:prstGeom prst="straightConnector1">
              <a:avLst/>
            </a:prstGeom>
            <a:noFill/>
            <a:ln w="38100">
              <a:pattFill prst="ltDn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cxnSp>
          <p:nvCxnSpPr>
            <p:cNvPr id="27414" name="AutoShape 790"/>
            <p:cNvCxnSpPr>
              <a:cxnSpLocks noChangeShapeType="1"/>
            </p:cNvCxnSpPr>
            <p:nvPr/>
          </p:nvCxnSpPr>
          <p:spPr bwMode="auto">
            <a:xfrm>
              <a:off x="1301158" y="3065779"/>
              <a:ext cx="0" cy="69166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777" name="Rectangle 153"/>
            <p:cNvSpPr>
              <a:spLocks noChangeArrowheads="1"/>
            </p:cNvSpPr>
            <p:nvPr/>
          </p:nvSpPr>
          <p:spPr bwMode="auto">
            <a:xfrm flipH="1">
              <a:off x="4928738" y="2812495"/>
              <a:ext cx="1822953" cy="119457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sp>
          <p:nvSpPr>
            <p:cNvPr id="26780" name="Arc 156"/>
            <p:cNvSpPr>
              <a:spLocks/>
            </p:cNvSpPr>
            <p:nvPr/>
          </p:nvSpPr>
          <p:spPr bwMode="auto">
            <a:xfrm>
              <a:off x="841813" y="3060908"/>
              <a:ext cx="209415" cy="71966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8586 w 43200"/>
                <a:gd name="T1" fmla="*/ 42989 h 42989"/>
                <a:gd name="T2" fmla="*/ 39889 w 43200"/>
                <a:gd name="T3" fmla="*/ 33092 h 42989"/>
                <a:gd name="T4" fmla="*/ 21600 w 43200"/>
                <a:gd name="T5" fmla="*/ 21600 h 42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2989" fill="none" extrusionOk="0">
                  <a:moveTo>
                    <a:pt x="18586" y="42988"/>
                  </a:moveTo>
                  <a:cubicBezTo>
                    <a:pt x="7926" y="41486"/>
                    <a:pt x="0" y="3236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665"/>
                    <a:pt x="42052" y="29649"/>
                    <a:pt x="39889" y="33092"/>
                  </a:cubicBezTo>
                </a:path>
                <a:path w="43200" h="42989" stroke="0" extrusionOk="0">
                  <a:moveTo>
                    <a:pt x="18586" y="42988"/>
                  </a:moveTo>
                  <a:cubicBezTo>
                    <a:pt x="7926" y="41486"/>
                    <a:pt x="0" y="3236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665"/>
                    <a:pt x="42052" y="29649"/>
                    <a:pt x="39889" y="3309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sp>
          <p:nvSpPr>
            <p:cNvPr id="26781" name="Text Box 157"/>
            <p:cNvSpPr txBox="1">
              <a:spLocks noChangeArrowheads="1"/>
            </p:cNvSpPr>
            <p:nvPr/>
          </p:nvSpPr>
          <p:spPr bwMode="auto">
            <a:xfrm>
              <a:off x="462388" y="2823454"/>
              <a:ext cx="521025" cy="599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M</a:t>
              </a:r>
              <a:r>
                <a:rPr kumimoji="0" lang="pl-PL" sz="2000" b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1</a:t>
              </a:r>
              <a:endParaRPr kumimoji="0" lang="pl-PL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6782" name="AutoShape 158"/>
            <p:cNvCxnSpPr>
              <a:cxnSpLocks noChangeShapeType="1"/>
            </p:cNvCxnSpPr>
            <p:nvPr/>
          </p:nvCxnSpPr>
          <p:spPr bwMode="auto">
            <a:xfrm flipH="1">
              <a:off x="1385998" y="3785448"/>
              <a:ext cx="217988" cy="22472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83" name="AutoShape 159"/>
            <p:cNvCxnSpPr>
              <a:cxnSpLocks noChangeShapeType="1"/>
            </p:cNvCxnSpPr>
            <p:nvPr/>
          </p:nvCxnSpPr>
          <p:spPr bwMode="auto">
            <a:xfrm flipH="1">
              <a:off x="1398223" y="4184857"/>
              <a:ext cx="120535" cy="12055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84" name="AutoShape 160"/>
            <p:cNvCxnSpPr>
              <a:cxnSpLocks noChangeShapeType="1"/>
            </p:cNvCxnSpPr>
            <p:nvPr/>
          </p:nvCxnSpPr>
          <p:spPr bwMode="auto">
            <a:xfrm flipH="1">
              <a:off x="1370220" y="3784230"/>
              <a:ext cx="317775" cy="31782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85" name="AutoShape 161"/>
            <p:cNvCxnSpPr>
              <a:cxnSpLocks noChangeShapeType="1"/>
            </p:cNvCxnSpPr>
            <p:nvPr/>
          </p:nvCxnSpPr>
          <p:spPr bwMode="auto">
            <a:xfrm flipH="1">
              <a:off x="1376308" y="2659063"/>
              <a:ext cx="0" cy="155136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786" name="Rectangle 162"/>
            <p:cNvSpPr>
              <a:spLocks noChangeArrowheads="1"/>
            </p:cNvSpPr>
            <p:nvPr/>
          </p:nvSpPr>
          <p:spPr bwMode="auto">
            <a:xfrm flipH="1">
              <a:off x="1341000" y="3043860"/>
              <a:ext cx="1066554" cy="73793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6788" name="AutoShape 164"/>
            <p:cNvCxnSpPr>
              <a:cxnSpLocks noChangeShapeType="1"/>
            </p:cNvCxnSpPr>
            <p:nvPr/>
          </p:nvCxnSpPr>
          <p:spPr bwMode="auto">
            <a:xfrm>
              <a:off x="3598296" y="3899913"/>
              <a:ext cx="133319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91" name="AutoShape 167"/>
            <p:cNvCxnSpPr>
              <a:cxnSpLocks noChangeShapeType="1"/>
            </p:cNvCxnSpPr>
            <p:nvPr/>
          </p:nvCxnSpPr>
          <p:spPr bwMode="auto">
            <a:xfrm flipH="1">
              <a:off x="7606397" y="2903376"/>
              <a:ext cx="53571" cy="121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94" name="AutoShape 170"/>
            <p:cNvCxnSpPr>
              <a:cxnSpLocks noChangeShapeType="1"/>
            </p:cNvCxnSpPr>
            <p:nvPr/>
          </p:nvCxnSpPr>
          <p:spPr bwMode="auto">
            <a:xfrm flipH="1">
              <a:off x="3352355" y="2732125"/>
              <a:ext cx="54789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95" name="AutoShape 171"/>
            <p:cNvCxnSpPr>
              <a:cxnSpLocks noChangeShapeType="1"/>
            </p:cNvCxnSpPr>
            <p:nvPr/>
          </p:nvCxnSpPr>
          <p:spPr bwMode="auto">
            <a:xfrm flipH="1">
              <a:off x="2957554" y="2897735"/>
              <a:ext cx="5357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796" name="Arc 172"/>
            <p:cNvSpPr>
              <a:spLocks/>
            </p:cNvSpPr>
            <p:nvPr/>
          </p:nvSpPr>
          <p:spPr bwMode="auto">
            <a:xfrm rot="10800000" flipV="1">
              <a:off x="2850734" y="2760133"/>
              <a:ext cx="84009" cy="82805"/>
            </a:xfrm>
            <a:custGeom>
              <a:avLst/>
              <a:gdLst>
                <a:gd name="G0" fmla="+- 0 0 0"/>
                <a:gd name="G1" fmla="+- 21592 0 0"/>
                <a:gd name="G2" fmla="+- 21600 0 0"/>
                <a:gd name="T0" fmla="*/ 595 w 21600"/>
                <a:gd name="T1" fmla="*/ 0 h 21592"/>
                <a:gd name="T2" fmla="*/ 21600 w 21600"/>
                <a:gd name="T3" fmla="*/ 21592 h 21592"/>
                <a:gd name="T4" fmla="*/ 0 w 21600"/>
                <a:gd name="T5" fmla="*/ 21592 h 2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2" fill="none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</a:path>
                <a:path w="21600" h="21592" stroke="0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  <a:lnTo>
                    <a:pt x="0" y="21592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6797" name="AutoShape 173"/>
            <p:cNvCxnSpPr>
              <a:cxnSpLocks noChangeShapeType="1"/>
            </p:cNvCxnSpPr>
            <p:nvPr/>
          </p:nvCxnSpPr>
          <p:spPr bwMode="auto">
            <a:xfrm>
              <a:off x="2929873" y="2761351"/>
              <a:ext cx="7548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98" name="AutoShape 174"/>
            <p:cNvCxnSpPr>
              <a:cxnSpLocks noChangeShapeType="1"/>
            </p:cNvCxnSpPr>
            <p:nvPr/>
          </p:nvCxnSpPr>
          <p:spPr bwMode="auto">
            <a:xfrm>
              <a:off x="2828818" y="2652974"/>
              <a:ext cx="64529" cy="10959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799" name="AutoShape 175"/>
            <p:cNvCxnSpPr>
              <a:cxnSpLocks noChangeShapeType="1"/>
            </p:cNvCxnSpPr>
            <p:nvPr/>
          </p:nvCxnSpPr>
          <p:spPr bwMode="auto">
            <a:xfrm>
              <a:off x="2876302" y="2656627"/>
              <a:ext cx="63311" cy="10959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00" name="AutoShape 176"/>
            <p:cNvCxnSpPr>
              <a:cxnSpLocks noChangeShapeType="1"/>
            </p:cNvCxnSpPr>
            <p:nvPr/>
          </p:nvCxnSpPr>
          <p:spPr bwMode="auto">
            <a:xfrm>
              <a:off x="2922568" y="2660280"/>
              <a:ext cx="64529" cy="10959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01" name="AutoShape 177"/>
            <p:cNvCxnSpPr>
              <a:cxnSpLocks noChangeShapeType="1"/>
            </p:cNvCxnSpPr>
            <p:nvPr/>
          </p:nvCxnSpPr>
          <p:spPr bwMode="auto">
            <a:xfrm>
              <a:off x="2965181" y="2657845"/>
              <a:ext cx="34091" cy="5845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03" name="AutoShape 179"/>
            <p:cNvCxnSpPr>
              <a:cxnSpLocks noChangeShapeType="1"/>
            </p:cNvCxnSpPr>
            <p:nvPr/>
          </p:nvCxnSpPr>
          <p:spPr bwMode="auto">
            <a:xfrm flipV="1">
              <a:off x="3404709" y="2874598"/>
              <a:ext cx="7061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04" name="AutoShape 180"/>
            <p:cNvCxnSpPr>
              <a:cxnSpLocks noChangeShapeType="1"/>
            </p:cNvCxnSpPr>
            <p:nvPr/>
          </p:nvCxnSpPr>
          <p:spPr bwMode="auto">
            <a:xfrm flipH="1" flipV="1">
              <a:off x="3353125" y="4106153"/>
              <a:ext cx="54789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06" name="AutoShape 182"/>
            <p:cNvCxnSpPr>
              <a:cxnSpLocks noChangeShapeType="1"/>
            </p:cNvCxnSpPr>
            <p:nvPr/>
          </p:nvCxnSpPr>
          <p:spPr bwMode="auto">
            <a:xfrm>
              <a:off x="3406374" y="3959581"/>
              <a:ext cx="7183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07" name="AutoShape 183"/>
            <p:cNvCxnSpPr>
              <a:cxnSpLocks noChangeShapeType="1"/>
            </p:cNvCxnSpPr>
            <p:nvPr/>
          </p:nvCxnSpPr>
          <p:spPr bwMode="auto">
            <a:xfrm>
              <a:off x="3308524" y="4054562"/>
              <a:ext cx="53571" cy="5357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08" name="AutoShape 184"/>
            <p:cNvCxnSpPr>
              <a:cxnSpLocks noChangeShapeType="1"/>
            </p:cNvCxnSpPr>
            <p:nvPr/>
          </p:nvCxnSpPr>
          <p:spPr bwMode="auto">
            <a:xfrm flipH="1">
              <a:off x="3296349" y="3886518"/>
              <a:ext cx="59659" cy="5966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10" name="AutoShape 186"/>
            <p:cNvCxnSpPr>
              <a:cxnSpLocks noChangeShapeType="1"/>
            </p:cNvCxnSpPr>
            <p:nvPr/>
          </p:nvCxnSpPr>
          <p:spPr bwMode="auto">
            <a:xfrm flipH="1">
              <a:off x="7607614" y="3992459"/>
              <a:ext cx="5357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11" name="AutoShape 187"/>
            <p:cNvCxnSpPr>
              <a:cxnSpLocks noChangeShapeType="1"/>
            </p:cNvCxnSpPr>
            <p:nvPr/>
          </p:nvCxnSpPr>
          <p:spPr bwMode="auto">
            <a:xfrm flipH="1">
              <a:off x="7720844" y="2998805"/>
              <a:ext cx="0" cy="81586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12" name="AutoShape 188"/>
            <p:cNvCxnSpPr>
              <a:cxnSpLocks noChangeShapeType="1"/>
            </p:cNvCxnSpPr>
            <p:nvPr/>
          </p:nvCxnSpPr>
          <p:spPr bwMode="auto">
            <a:xfrm flipH="1">
              <a:off x="7757370" y="3035336"/>
              <a:ext cx="0" cy="75011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13" name="AutoShape 189"/>
            <p:cNvCxnSpPr>
              <a:cxnSpLocks noChangeShapeType="1"/>
            </p:cNvCxnSpPr>
            <p:nvPr/>
          </p:nvCxnSpPr>
          <p:spPr bwMode="auto">
            <a:xfrm flipH="1" flipV="1">
              <a:off x="7720844" y="3004893"/>
              <a:ext cx="41396" cy="3653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14" name="AutoShape 190"/>
            <p:cNvCxnSpPr>
              <a:cxnSpLocks noChangeShapeType="1"/>
            </p:cNvCxnSpPr>
            <p:nvPr/>
          </p:nvCxnSpPr>
          <p:spPr bwMode="auto">
            <a:xfrm flipH="1">
              <a:off x="7720844" y="3779359"/>
              <a:ext cx="40178" cy="3531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15" name="AutoShape 191"/>
            <p:cNvCxnSpPr>
              <a:cxnSpLocks noChangeShapeType="1"/>
            </p:cNvCxnSpPr>
            <p:nvPr/>
          </p:nvCxnSpPr>
          <p:spPr bwMode="auto">
            <a:xfrm>
              <a:off x="7613702" y="2655410"/>
              <a:ext cx="0" cy="15038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19" name="AutoShape 195"/>
            <p:cNvCxnSpPr>
              <a:cxnSpLocks noChangeShapeType="1"/>
            </p:cNvCxnSpPr>
            <p:nvPr/>
          </p:nvCxnSpPr>
          <p:spPr bwMode="auto">
            <a:xfrm flipH="1" flipV="1">
              <a:off x="7252096" y="3803713"/>
              <a:ext cx="356736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33" name="AutoShape 209"/>
            <p:cNvCxnSpPr>
              <a:cxnSpLocks noChangeShapeType="1"/>
            </p:cNvCxnSpPr>
            <p:nvPr/>
          </p:nvCxnSpPr>
          <p:spPr bwMode="auto">
            <a:xfrm flipH="1" flipV="1">
              <a:off x="7606844" y="3778141"/>
              <a:ext cx="5357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34" name="AutoShape 210"/>
            <p:cNvCxnSpPr>
              <a:cxnSpLocks noChangeShapeType="1"/>
            </p:cNvCxnSpPr>
            <p:nvPr/>
          </p:nvCxnSpPr>
          <p:spPr bwMode="auto">
            <a:xfrm flipH="1" flipV="1">
              <a:off x="7652663" y="3812237"/>
              <a:ext cx="7183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35" name="AutoShape 211"/>
            <p:cNvCxnSpPr>
              <a:cxnSpLocks noChangeShapeType="1"/>
            </p:cNvCxnSpPr>
            <p:nvPr/>
          </p:nvCxnSpPr>
          <p:spPr bwMode="auto">
            <a:xfrm>
              <a:off x="7259401" y="3912090"/>
              <a:ext cx="19480" cy="1095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36" name="AutoShape 212"/>
            <p:cNvCxnSpPr>
              <a:cxnSpLocks noChangeShapeType="1"/>
            </p:cNvCxnSpPr>
            <p:nvPr/>
          </p:nvCxnSpPr>
          <p:spPr bwMode="auto">
            <a:xfrm flipV="1">
              <a:off x="7247226" y="3979064"/>
              <a:ext cx="348213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6837" name="AutoShape 213"/>
            <p:cNvCxnSpPr>
              <a:cxnSpLocks noChangeShapeType="1"/>
            </p:cNvCxnSpPr>
            <p:nvPr/>
          </p:nvCxnSpPr>
          <p:spPr bwMode="auto">
            <a:xfrm>
              <a:off x="7264271" y="2655410"/>
              <a:ext cx="0" cy="150265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56" name="AutoShape 232"/>
            <p:cNvCxnSpPr>
              <a:cxnSpLocks noChangeShapeType="1"/>
            </p:cNvCxnSpPr>
            <p:nvPr/>
          </p:nvCxnSpPr>
          <p:spPr bwMode="auto">
            <a:xfrm flipH="1">
              <a:off x="7606397" y="3047513"/>
              <a:ext cx="5357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57" name="AutoShape 233"/>
            <p:cNvCxnSpPr>
              <a:cxnSpLocks noChangeShapeType="1"/>
            </p:cNvCxnSpPr>
            <p:nvPr/>
          </p:nvCxnSpPr>
          <p:spPr bwMode="auto">
            <a:xfrm flipH="1">
              <a:off x="7656315" y="3009317"/>
              <a:ext cx="7183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59" name="AutoShape 235"/>
            <p:cNvCxnSpPr>
              <a:cxnSpLocks noChangeShapeType="1"/>
            </p:cNvCxnSpPr>
            <p:nvPr/>
          </p:nvCxnSpPr>
          <p:spPr bwMode="auto">
            <a:xfrm>
              <a:off x="7606397" y="2922089"/>
              <a:ext cx="42613" cy="4262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60" name="AutoShape 236"/>
            <p:cNvCxnSpPr>
              <a:cxnSpLocks noChangeShapeType="1"/>
            </p:cNvCxnSpPr>
            <p:nvPr/>
          </p:nvCxnSpPr>
          <p:spPr bwMode="auto">
            <a:xfrm>
              <a:off x="7614919" y="2957402"/>
              <a:ext cx="41396" cy="4018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61" name="AutoShape 237"/>
            <p:cNvCxnSpPr>
              <a:cxnSpLocks noChangeShapeType="1"/>
            </p:cNvCxnSpPr>
            <p:nvPr/>
          </p:nvCxnSpPr>
          <p:spPr bwMode="auto">
            <a:xfrm>
              <a:off x="7622224" y="2991498"/>
              <a:ext cx="42613" cy="41402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64" name="AutoShape 240"/>
            <p:cNvCxnSpPr>
              <a:cxnSpLocks noChangeShapeType="1"/>
            </p:cNvCxnSpPr>
            <p:nvPr/>
          </p:nvCxnSpPr>
          <p:spPr bwMode="auto">
            <a:xfrm>
              <a:off x="7442030" y="2782052"/>
              <a:ext cx="0" cy="13029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6865" name="AutoShape 241"/>
            <p:cNvCxnSpPr>
              <a:cxnSpLocks noChangeShapeType="1"/>
            </p:cNvCxnSpPr>
            <p:nvPr/>
          </p:nvCxnSpPr>
          <p:spPr bwMode="auto">
            <a:xfrm>
              <a:off x="6867357" y="2953749"/>
              <a:ext cx="389609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66" name="AutoShape 242"/>
            <p:cNvCxnSpPr>
              <a:cxnSpLocks noChangeShapeType="1"/>
            </p:cNvCxnSpPr>
            <p:nvPr/>
          </p:nvCxnSpPr>
          <p:spPr bwMode="auto">
            <a:xfrm>
              <a:off x="6873445" y="3882865"/>
              <a:ext cx="390826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867" name="Arc 243"/>
            <p:cNvSpPr>
              <a:spLocks/>
            </p:cNvSpPr>
            <p:nvPr/>
          </p:nvSpPr>
          <p:spPr bwMode="auto">
            <a:xfrm rot="10800000" flipH="1">
              <a:off x="7752500" y="3969322"/>
              <a:ext cx="84009" cy="82805"/>
            </a:xfrm>
            <a:custGeom>
              <a:avLst/>
              <a:gdLst>
                <a:gd name="G0" fmla="+- 0 0 0"/>
                <a:gd name="G1" fmla="+- 21592 0 0"/>
                <a:gd name="G2" fmla="+- 21600 0 0"/>
                <a:gd name="T0" fmla="*/ 595 w 21600"/>
                <a:gd name="T1" fmla="*/ 0 h 21592"/>
                <a:gd name="T2" fmla="*/ 21600 w 21600"/>
                <a:gd name="T3" fmla="*/ 21592 h 21592"/>
                <a:gd name="T4" fmla="*/ 0 w 21600"/>
                <a:gd name="T5" fmla="*/ 21592 h 2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2" fill="none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</a:path>
                <a:path w="21600" h="21592" stroke="0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  <a:lnTo>
                    <a:pt x="0" y="21592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6868" name="AutoShape 244"/>
            <p:cNvCxnSpPr>
              <a:cxnSpLocks noChangeShapeType="1"/>
            </p:cNvCxnSpPr>
            <p:nvPr/>
          </p:nvCxnSpPr>
          <p:spPr bwMode="auto">
            <a:xfrm flipV="1">
              <a:off x="7705016" y="3809802"/>
              <a:ext cx="0" cy="34948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69" name="AutoShape 245"/>
            <p:cNvCxnSpPr>
              <a:cxnSpLocks noChangeShapeType="1"/>
            </p:cNvCxnSpPr>
            <p:nvPr/>
          </p:nvCxnSpPr>
          <p:spPr bwMode="auto">
            <a:xfrm flipH="1">
              <a:off x="7695276" y="2776410"/>
              <a:ext cx="84009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71" name="AutoShape 247"/>
            <p:cNvCxnSpPr>
              <a:cxnSpLocks noChangeShapeType="1"/>
            </p:cNvCxnSpPr>
            <p:nvPr/>
          </p:nvCxnSpPr>
          <p:spPr bwMode="auto">
            <a:xfrm flipH="1" flipV="1">
              <a:off x="7853430" y="2426681"/>
              <a:ext cx="147321" cy="25206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72" name="AutoShape 248"/>
            <p:cNvCxnSpPr>
              <a:cxnSpLocks noChangeShapeType="1"/>
            </p:cNvCxnSpPr>
            <p:nvPr/>
          </p:nvCxnSpPr>
          <p:spPr bwMode="auto">
            <a:xfrm flipH="1" flipV="1">
              <a:off x="7855990" y="2509284"/>
              <a:ext cx="137581" cy="23623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73" name="AutoShape 249"/>
            <p:cNvCxnSpPr>
              <a:cxnSpLocks noChangeShapeType="1"/>
            </p:cNvCxnSpPr>
            <p:nvPr/>
          </p:nvCxnSpPr>
          <p:spPr bwMode="auto">
            <a:xfrm flipH="1" flipV="1">
              <a:off x="7872274" y="2390501"/>
              <a:ext cx="130590" cy="22549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74" name="AutoShape 250"/>
            <p:cNvCxnSpPr>
              <a:cxnSpLocks noChangeShapeType="1"/>
            </p:cNvCxnSpPr>
            <p:nvPr/>
          </p:nvCxnSpPr>
          <p:spPr bwMode="auto">
            <a:xfrm flipH="1" flipV="1">
              <a:off x="7916419" y="2398025"/>
              <a:ext cx="84009" cy="14612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75" name="AutoShape 251"/>
            <p:cNvCxnSpPr>
              <a:cxnSpLocks noChangeShapeType="1"/>
            </p:cNvCxnSpPr>
            <p:nvPr/>
          </p:nvCxnSpPr>
          <p:spPr bwMode="auto">
            <a:xfrm flipH="1" flipV="1">
              <a:off x="7949739" y="2378990"/>
              <a:ext cx="46135" cy="8028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876" name="Arc 252"/>
            <p:cNvSpPr>
              <a:spLocks/>
            </p:cNvSpPr>
            <p:nvPr/>
          </p:nvSpPr>
          <p:spPr bwMode="auto">
            <a:xfrm rot="14820000">
              <a:off x="7039469" y="2527230"/>
              <a:ext cx="93764" cy="62094"/>
            </a:xfrm>
            <a:custGeom>
              <a:avLst/>
              <a:gdLst>
                <a:gd name="G0" fmla="+- 0 0 0"/>
                <a:gd name="G1" fmla="+- 13845 0 0"/>
                <a:gd name="G2" fmla="+- 21600 0 0"/>
                <a:gd name="T0" fmla="*/ 16580 w 21600"/>
                <a:gd name="T1" fmla="*/ 0 h 13845"/>
                <a:gd name="T2" fmla="*/ 21600 w 21600"/>
                <a:gd name="T3" fmla="*/ 13845 h 13845"/>
                <a:gd name="T4" fmla="*/ 0 w 21600"/>
                <a:gd name="T5" fmla="*/ 13845 h 13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3845" fill="none" extrusionOk="0">
                  <a:moveTo>
                    <a:pt x="16579" y="0"/>
                  </a:moveTo>
                  <a:cubicBezTo>
                    <a:pt x="19823" y="3884"/>
                    <a:pt x="21600" y="8784"/>
                    <a:pt x="21600" y="13845"/>
                  </a:cubicBezTo>
                </a:path>
                <a:path w="21600" h="13845" stroke="0" extrusionOk="0">
                  <a:moveTo>
                    <a:pt x="16579" y="0"/>
                  </a:moveTo>
                  <a:cubicBezTo>
                    <a:pt x="19823" y="3884"/>
                    <a:pt x="21600" y="8784"/>
                    <a:pt x="21600" y="13845"/>
                  </a:cubicBezTo>
                  <a:lnTo>
                    <a:pt x="0" y="1384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6877" name="AutoShape 253"/>
            <p:cNvCxnSpPr>
              <a:cxnSpLocks noChangeShapeType="1"/>
            </p:cNvCxnSpPr>
            <p:nvPr/>
          </p:nvCxnSpPr>
          <p:spPr bwMode="auto">
            <a:xfrm flipH="1">
              <a:off x="6965530" y="2529985"/>
              <a:ext cx="85227" cy="20335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878" name="Arc 254"/>
            <p:cNvSpPr>
              <a:spLocks/>
            </p:cNvSpPr>
            <p:nvPr/>
          </p:nvSpPr>
          <p:spPr bwMode="auto">
            <a:xfrm rot="10800000" flipH="1" flipV="1">
              <a:off x="7752947" y="2772310"/>
              <a:ext cx="84009" cy="82805"/>
            </a:xfrm>
            <a:custGeom>
              <a:avLst/>
              <a:gdLst>
                <a:gd name="G0" fmla="+- 0 0 0"/>
                <a:gd name="G1" fmla="+- 21592 0 0"/>
                <a:gd name="G2" fmla="+- 21600 0 0"/>
                <a:gd name="T0" fmla="*/ 595 w 21600"/>
                <a:gd name="T1" fmla="*/ 0 h 21592"/>
                <a:gd name="T2" fmla="*/ 21600 w 21600"/>
                <a:gd name="T3" fmla="*/ 21592 h 21592"/>
                <a:gd name="T4" fmla="*/ 0 w 21600"/>
                <a:gd name="T5" fmla="*/ 21592 h 2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2" fill="none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</a:path>
                <a:path w="21600" h="21592" stroke="0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  <a:lnTo>
                    <a:pt x="0" y="21592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6879" name="AutoShape 255"/>
            <p:cNvCxnSpPr>
              <a:cxnSpLocks noChangeShapeType="1"/>
            </p:cNvCxnSpPr>
            <p:nvPr/>
          </p:nvCxnSpPr>
          <p:spPr bwMode="auto">
            <a:xfrm flipH="1">
              <a:off x="7695276" y="4051680"/>
              <a:ext cx="84009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80" name="AutoShape 256"/>
            <p:cNvCxnSpPr>
              <a:cxnSpLocks noChangeShapeType="1"/>
            </p:cNvCxnSpPr>
            <p:nvPr/>
          </p:nvCxnSpPr>
          <p:spPr bwMode="auto">
            <a:xfrm flipV="1">
              <a:off x="7702581" y="2654192"/>
              <a:ext cx="0" cy="34826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81" name="AutoShape 257"/>
            <p:cNvCxnSpPr>
              <a:cxnSpLocks noChangeShapeType="1"/>
            </p:cNvCxnSpPr>
            <p:nvPr/>
          </p:nvCxnSpPr>
          <p:spPr bwMode="auto">
            <a:xfrm>
              <a:off x="7837727" y="2830760"/>
              <a:ext cx="0" cy="11531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82" name="AutoShape 258"/>
            <p:cNvCxnSpPr>
              <a:cxnSpLocks noChangeShapeType="1"/>
            </p:cNvCxnSpPr>
            <p:nvPr/>
          </p:nvCxnSpPr>
          <p:spPr bwMode="auto">
            <a:xfrm>
              <a:off x="7814594" y="2387513"/>
              <a:ext cx="18871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83" name="AutoShape 259"/>
            <p:cNvCxnSpPr>
              <a:cxnSpLocks noChangeShapeType="1"/>
            </p:cNvCxnSpPr>
            <p:nvPr/>
          </p:nvCxnSpPr>
          <p:spPr bwMode="auto">
            <a:xfrm flipH="1" flipV="1">
              <a:off x="7834074" y="2892864"/>
              <a:ext cx="102272" cy="17413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84" name="AutoShape 260"/>
            <p:cNvCxnSpPr>
              <a:cxnSpLocks noChangeShapeType="1"/>
            </p:cNvCxnSpPr>
            <p:nvPr/>
          </p:nvCxnSpPr>
          <p:spPr bwMode="auto">
            <a:xfrm flipH="1" flipV="1">
              <a:off x="7859642" y="4251832"/>
              <a:ext cx="98620" cy="17048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85" name="AutoShape 261"/>
            <p:cNvCxnSpPr>
              <a:cxnSpLocks noChangeShapeType="1"/>
            </p:cNvCxnSpPr>
            <p:nvPr/>
          </p:nvCxnSpPr>
          <p:spPr bwMode="auto">
            <a:xfrm flipH="1" flipV="1">
              <a:off x="6959889" y="4082570"/>
              <a:ext cx="84009" cy="20335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86" name="AutoShape 262"/>
            <p:cNvCxnSpPr>
              <a:cxnSpLocks noChangeShapeType="1"/>
            </p:cNvCxnSpPr>
            <p:nvPr/>
          </p:nvCxnSpPr>
          <p:spPr bwMode="auto">
            <a:xfrm flipV="1">
              <a:off x="7817029" y="4425518"/>
              <a:ext cx="18993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887" name="Arc 263"/>
            <p:cNvSpPr>
              <a:spLocks/>
            </p:cNvSpPr>
            <p:nvPr/>
          </p:nvSpPr>
          <p:spPr bwMode="auto">
            <a:xfrm rot="10800000" flipV="1">
              <a:off x="7937564" y="2762568"/>
              <a:ext cx="84009" cy="82805"/>
            </a:xfrm>
            <a:custGeom>
              <a:avLst/>
              <a:gdLst>
                <a:gd name="G0" fmla="+- 0 0 0"/>
                <a:gd name="G1" fmla="+- 21592 0 0"/>
                <a:gd name="G2" fmla="+- 21600 0 0"/>
                <a:gd name="T0" fmla="*/ 595 w 21600"/>
                <a:gd name="T1" fmla="*/ 0 h 21592"/>
                <a:gd name="T2" fmla="*/ 21600 w 21600"/>
                <a:gd name="T3" fmla="*/ 21592 h 21592"/>
                <a:gd name="T4" fmla="*/ 0 w 21600"/>
                <a:gd name="T5" fmla="*/ 21592 h 2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2" fill="none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</a:path>
                <a:path w="21600" h="21592" stroke="0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  <a:lnTo>
                    <a:pt x="0" y="21592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sp>
          <p:nvSpPr>
            <p:cNvPr id="26888" name="Arc 264"/>
            <p:cNvSpPr>
              <a:spLocks/>
            </p:cNvSpPr>
            <p:nvPr/>
          </p:nvSpPr>
          <p:spPr bwMode="auto">
            <a:xfrm rot="10800000">
              <a:off x="7936347" y="3979064"/>
              <a:ext cx="82792" cy="82805"/>
            </a:xfrm>
            <a:custGeom>
              <a:avLst/>
              <a:gdLst>
                <a:gd name="G0" fmla="+- 0 0 0"/>
                <a:gd name="G1" fmla="+- 21592 0 0"/>
                <a:gd name="G2" fmla="+- 21600 0 0"/>
                <a:gd name="T0" fmla="*/ 595 w 21600"/>
                <a:gd name="T1" fmla="*/ 0 h 21592"/>
                <a:gd name="T2" fmla="*/ 21600 w 21600"/>
                <a:gd name="T3" fmla="*/ 21592 h 21592"/>
                <a:gd name="T4" fmla="*/ 0 w 21600"/>
                <a:gd name="T5" fmla="*/ 21592 h 2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2" fill="none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</a:path>
                <a:path w="21600" h="21592" stroke="0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  <a:lnTo>
                    <a:pt x="0" y="21592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6889" name="AutoShape 265"/>
            <p:cNvCxnSpPr>
              <a:cxnSpLocks noChangeShapeType="1"/>
            </p:cNvCxnSpPr>
            <p:nvPr/>
          </p:nvCxnSpPr>
          <p:spPr bwMode="auto">
            <a:xfrm>
              <a:off x="7937564" y="2830760"/>
              <a:ext cx="0" cy="116900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90" name="AutoShape 266"/>
            <p:cNvCxnSpPr>
              <a:cxnSpLocks noChangeShapeType="1"/>
            </p:cNvCxnSpPr>
            <p:nvPr/>
          </p:nvCxnSpPr>
          <p:spPr bwMode="auto">
            <a:xfrm flipH="1">
              <a:off x="7174174" y="2659834"/>
              <a:ext cx="68059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91" name="AutoShape 267"/>
            <p:cNvCxnSpPr>
              <a:cxnSpLocks noChangeShapeType="1"/>
            </p:cNvCxnSpPr>
            <p:nvPr/>
          </p:nvCxnSpPr>
          <p:spPr bwMode="auto">
            <a:xfrm>
              <a:off x="6955019" y="2783269"/>
              <a:ext cx="1218" cy="15708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892" name="AutoShape 268"/>
            <p:cNvSpPr>
              <a:spLocks noChangeArrowheads="1"/>
            </p:cNvSpPr>
            <p:nvPr/>
          </p:nvSpPr>
          <p:spPr bwMode="auto">
            <a:xfrm flipH="1" flipV="1">
              <a:off x="7032171" y="2836078"/>
              <a:ext cx="81574" cy="104723"/>
            </a:xfrm>
            <a:custGeom>
              <a:avLst/>
              <a:gdLst>
                <a:gd name="G0" fmla="+- 3456 0 0"/>
                <a:gd name="G1" fmla="+- 21600 0 3456"/>
                <a:gd name="G2" fmla="*/ 3456 1 2"/>
                <a:gd name="G3" fmla="+- 21600 0 G2"/>
                <a:gd name="G4" fmla="+/ 3456 21600 2"/>
                <a:gd name="G5" fmla="+/ G1 0 2"/>
                <a:gd name="G6" fmla="*/ 21600 21600 3456"/>
                <a:gd name="G7" fmla="*/ G6 1 2"/>
                <a:gd name="G8" fmla="+- 21600 0 G7"/>
                <a:gd name="G9" fmla="*/ 21600 1 2"/>
                <a:gd name="G10" fmla="+- 3456 0 G9"/>
                <a:gd name="G11" fmla="?: G10 G8 0"/>
                <a:gd name="G12" fmla="?: G10 G7 21600"/>
                <a:gd name="T0" fmla="*/ 19872 w 21600"/>
                <a:gd name="T1" fmla="*/ 10800 h 21600"/>
                <a:gd name="T2" fmla="*/ 10800 w 21600"/>
                <a:gd name="T3" fmla="*/ 21600 h 21600"/>
                <a:gd name="T4" fmla="*/ 1728 w 21600"/>
                <a:gd name="T5" fmla="*/ 10800 h 21600"/>
                <a:gd name="T6" fmla="*/ 10800 w 21600"/>
                <a:gd name="T7" fmla="*/ 0 h 21600"/>
                <a:gd name="T8" fmla="*/ 3528 w 21600"/>
                <a:gd name="T9" fmla="*/ 3528 h 21600"/>
                <a:gd name="T10" fmla="*/ 18072 w 21600"/>
                <a:gd name="T11" fmla="*/ 1807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456" y="21600"/>
                  </a:lnTo>
                  <a:lnTo>
                    <a:pt x="181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6893" name="AutoShape 269"/>
            <p:cNvCxnSpPr>
              <a:cxnSpLocks noChangeShapeType="1"/>
            </p:cNvCxnSpPr>
            <p:nvPr/>
          </p:nvCxnSpPr>
          <p:spPr bwMode="auto">
            <a:xfrm rot="300000" flipH="1">
              <a:off x="7029736" y="2819030"/>
              <a:ext cx="84009" cy="608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94" name="AutoShape 270"/>
            <p:cNvCxnSpPr>
              <a:cxnSpLocks noChangeShapeType="1"/>
            </p:cNvCxnSpPr>
            <p:nvPr/>
          </p:nvCxnSpPr>
          <p:spPr bwMode="auto">
            <a:xfrm flipH="1" flipV="1">
              <a:off x="7104328" y="2818706"/>
              <a:ext cx="23133" cy="13516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95" name="AutoShape 271"/>
            <p:cNvCxnSpPr>
              <a:cxnSpLocks noChangeShapeType="1"/>
            </p:cNvCxnSpPr>
            <p:nvPr/>
          </p:nvCxnSpPr>
          <p:spPr bwMode="auto">
            <a:xfrm flipV="1">
              <a:off x="7008591" y="2817365"/>
              <a:ext cx="23133" cy="13516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96" name="AutoShape 272"/>
            <p:cNvCxnSpPr>
              <a:cxnSpLocks noChangeShapeType="1"/>
            </p:cNvCxnSpPr>
            <p:nvPr/>
          </p:nvCxnSpPr>
          <p:spPr bwMode="auto">
            <a:xfrm flipH="1">
              <a:off x="6954361" y="2916000"/>
              <a:ext cx="61535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97" name="AutoShape 273"/>
            <p:cNvCxnSpPr>
              <a:cxnSpLocks noChangeShapeType="1"/>
            </p:cNvCxnSpPr>
            <p:nvPr/>
          </p:nvCxnSpPr>
          <p:spPr bwMode="auto">
            <a:xfrm flipH="1">
              <a:off x="7126816" y="2914782"/>
              <a:ext cx="4896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898" name="Arc 274"/>
            <p:cNvSpPr>
              <a:spLocks/>
            </p:cNvSpPr>
            <p:nvPr/>
          </p:nvSpPr>
          <p:spPr bwMode="auto">
            <a:xfrm flipH="1">
              <a:off x="6956237" y="2718536"/>
              <a:ext cx="71932" cy="69604"/>
            </a:xfrm>
            <a:custGeom>
              <a:avLst/>
              <a:gdLst>
                <a:gd name="G0" fmla="+- 0 0 0"/>
                <a:gd name="G1" fmla="+- 15369 0 0"/>
                <a:gd name="G2" fmla="+- 21600 0 0"/>
                <a:gd name="T0" fmla="*/ 15177 w 21600"/>
                <a:gd name="T1" fmla="*/ 0 h 15369"/>
                <a:gd name="T2" fmla="*/ 21600 w 21600"/>
                <a:gd name="T3" fmla="*/ 15369 h 15369"/>
                <a:gd name="T4" fmla="*/ 0 w 21600"/>
                <a:gd name="T5" fmla="*/ 15369 h 15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5369" fill="none" extrusionOk="0">
                  <a:moveTo>
                    <a:pt x="15177" y="-1"/>
                  </a:moveTo>
                  <a:cubicBezTo>
                    <a:pt x="19286" y="4058"/>
                    <a:pt x="21600" y="9593"/>
                    <a:pt x="21600" y="15369"/>
                  </a:cubicBezTo>
                </a:path>
                <a:path w="21600" h="15369" stroke="0" extrusionOk="0">
                  <a:moveTo>
                    <a:pt x="15177" y="-1"/>
                  </a:moveTo>
                  <a:cubicBezTo>
                    <a:pt x="19286" y="4058"/>
                    <a:pt x="21600" y="9593"/>
                    <a:pt x="21600" y="15369"/>
                  </a:cubicBezTo>
                  <a:lnTo>
                    <a:pt x="0" y="1536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6899" name="AutoShape 275"/>
            <p:cNvCxnSpPr>
              <a:cxnSpLocks noChangeShapeType="1"/>
            </p:cNvCxnSpPr>
            <p:nvPr/>
          </p:nvCxnSpPr>
          <p:spPr bwMode="auto">
            <a:xfrm flipV="1">
              <a:off x="7181479" y="2657029"/>
              <a:ext cx="0" cy="2918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00" name="AutoShape 276"/>
            <p:cNvCxnSpPr>
              <a:cxnSpLocks noChangeShapeType="1"/>
            </p:cNvCxnSpPr>
            <p:nvPr/>
          </p:nvCxnSpPr>
          <p:spPr bwMode="auto">
            <a:xfrm flipV="1">
              <a:off x="6950149" y="3885624"/>
              <a:ext cx="1218" cy="15586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901" name="AutoShape 277"/>
            <p:cNvSpPr>
              <a:spLocks noChangeArrowheads="1"/>
            </p:cNvSpPr>
            <p:nvPr/>
          </p:nvSpPr>
          <p:spPr bwMode="auto">
            <a:xfrm flipH="1">
              <a:off x="7023201" y="3896259"/>
              <a:ext cx="80357" cy="104723"/>
            </a:xfrm>
            <a:custGeom>
              <a:avLst/>
              <a:gdLst>
                <a:gd name="G0" fmla="+- 3456 0 0"/>
                <a:gd name="G1" fmla="+- 21600 0 3456"/>
                <a:gd name="G2" fmla="*/ 3456 1 2"/>
                <a:gd name="G3" fmla="+- 21600 0 G2"/>
                <a:gd name="G4" fmla="+/ 3456 21600 2"/>
                <a:gd name="G5" fmla="+/ G1 0 2"/>
                <a:gd name="G6" fmla="*/ 21600 21600 3456"/>
                <a:gd name="G7" fmla="*/ G6 1 2"/>
                <a:gd name="G8" fmla="+- 21600 0 G7"/>
                <a:gd name="G9" fmla="*/ 21600 1 2"/>
                <a:gd name="G10" fmla="+- 3456 0 G9"/>
                <a:gd name="G11" fmla="?: G10 G8 0"/>
                <a:gd name="G12" fmla="?: G10 G7 21600"/>
                <a:gd name="T0" fmla="*/ 19872 w 21600"/>
                <a:gd name="T1" fmla="*/ 10800 h 21600"/>
                <a:gd name="T2" fmla="*/ 10800 w 21600"/>
                <a:gd name="T3" fmla="*/ 21600 h 21600"/>
                <a:gd name="T4" fmla="*/ 1728 w 21600"/>
                <a:gd name="T5" fmla="*/ 10800 h 21600"/>
                <a:gd name="T6" fmla="*/ 10800 w 21600"/>
                <a:gd name="T7" fmla="*/ 0 h 21600"/>
                <a:gd name="T8" fmla="*/ 3528 w 21600"/>
                <a:gd name="T9" fmla="*/ 3528 h 21600"/>
                <a:gd name="T10" fmla="*/ 18072 w 21600"/>
                <a:gd name="T11" fmla="*/ 1807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456" y="21600"/>
                  </a:lnTo>
                  <a:lnTo>
                    <a:pt x="181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6902" name="AutoShape 278"/>
            <p:cNvCxnSpPr>
              <a:cxnSpLocks noChangeShapeType="1"/>
            </p:cNvCxnSpPr>
            <p:nvPr/>
          </p:nvCxnSpPr>
          <p:spPr bwMode="auto">
            <a:xfrm flipH="1">
              <a:off x="7020766" y="4018031"/>
              <a:ext cx="82792" cy="121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03" name="AutoShape 279"/>
            <p:cNvCxnSpPr>
              <a:cxnSpLocks noChangeShapeType="1"/>
            </p:cNvCxnSpPr>
            <p:nvPr/>
          </p:nvCxnSpPr>
          <p:spPr bwMode="auto">
            <a:xfrm flipH="1">
              <a:off x="7103558" y="3892606"/>
              <a:ext cx="21915" cy="13516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04" name="AutoShape 280"/>
            <p:cNvCxnSpPr>
              <a:cxnSpLocks noChangeShapeType="1"/>
            </p:cNvCxnSpPr>
            <p:nvPr/>
          </p:nvCxnSpPr>
          <p:spPr bwMode="auto">
            <a:xfrm>
              <a:off x="7003720" y="3881647"/>
              <a:ext cx="23133" cy="13516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05" name="AutoShape 281"/>
            <p:cNvCxnSpPr>
              <a:cxnSpLocks noChangeShapeType="1"/>
            </p:cNvCxnSpPr>
            <p:nvPr/>
          </p:nvCxnSpPr>
          <p:spPr bwMode="auto">
            <a:xfrm flipH="1">
              <a:off x="6943291" y="3916961"/>
              <a:ext cx="7061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06" name="AutoShape 282"/>
            <p:cNvCxnSpPr>
              <a:cxnSpLocks noChangeShapeType="1"/>
            </p:cNvCxnSpPr>
            <p:nvPr/>
          </p:nvCxnSpPr>
          <p:spPr bwMode="auto">
            <a:xfrm flipH="1">
              <a:off x="7109645" y="3918178"/>
              <a:ext cx="7061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907" name="Arc 283"/>
            <p:cNvSpPr>
              <a:spLocks/>
            </p:cNvSpPr>
            <p:nvPr/>
          </p:nvSpPr>
          <p:spPr bwMode="auto">
            <a:xfrm flipH="1" flipV="1">
              <a:off x="6951367" y="4044820"/>
              <a:ext cx="94967" cy="63321"/>
            </a:xfrm>
            <a:custGeom>
              <a:avLst/>
              <a:gdLst>
                <a:gd name="G0" fmla="+- 0 0 0"/>
                <a:gd name="G1" fmla="+- 14165 0 0"/>
                <a:gd name="G2" fmla="+- 21600 0 0"/>
                <a:gd name="T0" fmla="*/ 16306 w 21600"/>
                <a:gd name="T1" fmla="*/ 0 h 14165"/>
                <a:gd name="T2" fmla="*/ 21600 w 21600"/>
                <a:gd name="T3" fmla="*/ 14165 h 14165"/>
                <a:gd name="T4" fmla="*/ 0 w 21600"/>
                <a:gd name="T5" fmla="*/ 14165 h 14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165" fill="none" extrusionOk="0">
                  <a:moveTo>
                    <a:pt x="16306" y="-1"/>
                  </a:moveTo>
                  <a:cubicBezTo>
                    <a:pt x="19720" y="3929"/>
                    <a:pt x="21600" y="8959"/>
                    <a:pt x="21600" y="14165"/>
                  </a:cubicBezTo>
                </a:path>
                <a:path w="21600" h="14165" stroke="0" extrusionOk="0">
                  <a:moveTo>
                    <a:pt x="16306" y="-1"/>
                  </a:moveTo>
                  <a:cubicBezTo>
                    <a:pt x="19720" y="3929"/>
                    <a:pt x="21600" y="8959"/>
                    <a:pt x="21600" y="14165"/>
                  </a:cubicBezTo>
                  <a:lnTo>
                    <a:pt x="0" y="1416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6908" name="AutoShape 284"/>
            <p:cNvCxnSpPr>
              <a:cxnSpLocks noChangeShapeType="1"/>
            </p:cNvCxnSpPr>
            <p:nvPr/>
          </p:nvCxnSpPr>
          <p:spPr bwMode="auto">
            <a:xfrm>
              <a:off x="7175392" y="3884082"/>
              <a:ext cx="0" cy="28250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6909" name="Arc 285"/>
            <p:cNvSpPr>
              <a:spLocks/>
            </p:cNvSpPr>
            <p:nvPr/>
          </p:nvSpPr>
          <p:spPr bwMode="auto">
            <a:xfrm flipH="1">
              <a:off x="6800393" y="3882865"/>
              <a:ext cx="86444" cy="8524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sp>
          <p:nvSpPr>
            <p:cNvPr id="26910" name="Arc 286"/>
            <p:cNvSpPr>
              <a:spLocks/>
            </p:cNvSpPr>
            <p:nvPr/>
          </p:nvSpPr>
          <p:spPr bwMode="auto">
            <a:xfrm flipH="1" flipV="1">
              <a:off x="6797511" y="2864856"/>
              <a:ext cx="87662" cy="8645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6911" name="AutoShape 287"/>
            <p:cNvCxnSpPr>
              <a:cxnSpLocks noChangeShapeType="1"/>
            </p:cNvCxnSpPr>
            <p:nvPr/>
          </p:nvCxnSpPr>
          <p:spPr bwMode="auto">
            <a:xfrm flipH="1">
              <a:off x="6795523" y="2868509"/>
              <a:ext cx="0" cy="109472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12" name="AutoShape 288"/>
            <p:cNvCxnSpPr>
              <a:cxnSpLocks noChangeShapeType="1"/>
            </p:cNvCxnSpPr>
            <p:nvPr/>
          </p:nvCxnSpPr>
          <p:spPr bwMode="auto">
            <a:xfrm flipH="1">
              <a:off x="6750475" y="3961569"/>
              <a:ext cx="49919" cy="4870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13" name="AutoShape 289"/>
            <p:cNvCxnSpPr>
              <a:cxnSpLocks noChangeShapeType="1"/>
            </p:cNvCxnSpPr>
            <p:nvPr/>
          </p:nvCxnSpPr>
          <p:spPr bwMode="auto">
            <a:xfrm flipH="1" flipV="1">
              <a:off x="6754047" y="2808745"/>
              <a:ext cx="45577" cy="6674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14" name="AutoShape 290"/>
            <p:cNvCxnSpPr>
              <a:cxnSpLocks noChangeShapeType="1"/>
            </p:cNvCxnSpPr>
            <p:nvPr/>
          </p:nvCxnSpPr>
          <p:spPr bwMode="auto">
            <a:xfrm>
              <a:off x="7740325" y="4050909"/>
              <a:ext cx="59659" cy="10350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15" name="AutoShape 291"/>
            <p:cNvCxnSpPr>
              <a:cxnSpLocks noChangeShapeType="1"/>
            </p:cNvCxnSpPr>
            <p:nvPr/>
          </p:nvCxnSpPr>
          <p:spPr bwMode="auto">
            <a:xfrm flipH="1" flipV="1">
              <a:off x="7854772" y="2583564"/>
              <a:ext cx="113230" cy="19361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16" name="AutoShape 292"/>
            <p:cNvCxnSpPr>
              <a:cxnSpLocks noChangeShapeType="1"/>
            </p:cNvCxnSpPr>
            <p:nvPr/>
          </p:nvCxnSpPr>
          <p:spPr bwMode="auto">
            <a:xfrm flipH="1" flipV="1">
              <a:off x="7854772" y="2655410"/>
              <a:ext cx="93750" cy="16073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17" name="AutoShape 293"/>
            <p:cNvCxnSpPr>
              <a:cxnSpLocks noChangeShapeType="1"/>
            </p:cNvCxnSpPr>
            <p:nvPr/>
          </p:nvCxnSpPr>
          <p:spPr bwMode="auto">
            <a:xfrm flipH="1" flipV="1">
              <a:off x="7815811" y="2657845"/>
              <a:ext cx="120535" cy="20701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18" name="AutoShape 294"/>
            <p:cNvCxnSpPr>
              <a:cxnSpLocks noChangeShapeType="1"/>
            </p:cNvCxnSpPr>
            <p:nvPr/>
          </p:nvCxnSpPr>
          <p:spPr bwMode="auto">
            <a:xfrm flipH="1" flipV="1">
              <a:off x="7776850" y="2660280"/>
              <a:ext cx="154626" cy="26546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19" name="AutoShape 295"/>
            <p:cNvCxnSpPr>
              <a:cxnSpLocks noChangeShapeType="1"/>
            </p:cNvCxnSpPr>
            <p:nvPr/>
          </p:nvCxnSpPr>
          <p:spPr bwMode="auto">
            <a:xfrm flipH="1" flipV="1">
              <a:off x="7737890" y="2660280"/>
              <a:ext cx="197239" cy="33730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20" name="AutoShape 296"/>
            <p:cNvCxnSpPr>
              <a:cxnSpLocks noChangeShapeType="1"/>
            </p:cNvCxnSpPr>
            <p:nvPr/>
          </p:nvCxnSpPr>
          <p:spPr bwMode="auto">
            <a:xfrm flipH="1" flipV="1">
              <a:off x="7832857" y="2953749"/>
              <a:ext cx="102272" cy="17413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21" name="AutoShape 297"/>
            <p:cNvCxnSpPr>
              <a:cxnSpLocks noChangeShapeType="1"/>
            </p:cNvCxnSpPr>
            <p:nvPr/>
          </p:nvCxnSpPr>
          <p:spPr bwMode="auto">
            <a:xfrm flipH="1" flipV="1">
              <a:off x="7836509" y="3024377"/>
              <a:ext cx="102272" cy="1753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22" name="AutoShape 298"/>
            <p:cNvCxnSpPr>
              <a:cxnSpLocks noChangeShapeType="1"/>
            </p:cNvCxnSpPr>
            <p:nvPr/>
          </p:nvCxnSpPr>
          <p:spPr bwMode="auto">
            <a:xfrm flipH="1" flipV="1">
              <a:off x="7830422" y="3080392"/>
              <a:ext cx="101055" cy="17413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23" name="AutoShape 299"/>
            <p:cNvCxnSpPr>
              <a:cxnSpLocks noChangeShapeType="1"/>
            </p:cNvCxnSpPr>
            <p:nvPr/>
          </p:nvCxnSpPr>
          <p:spPr bwMode="auto">
            <a:xfrm flipH="1" flipV="1">
              <a:off x="7835292" y="3152237"/>
              <a:ext cx="101055" cy="1753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24" name="AutoShape 300"/>
            <p:cNvCxnSpPr>
              <a:cxnSpLocks noChangeShapeType="1"/>
            </p:cNvCxnSpPr>
            <p:nvPr/>
          </p:nvCxnSpPr>
          <p:spPr bwMode="auto">
            <a:xfrm flipH="1" flipV="1">
              <a:off x="7834074" y="3211905"/>
              <a:ext cx="102272" cy="1753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25" name="AutoShape 301"/>
            <p:cNvCxnSpPr>
              <a:cxnSpLocks noChangeShapeType="1"/>
            </p:cNvCxnSpPr>
            <p:nvPr/>
          </p:nvCxnSpPr>
          <p:spPr bwMode="auto">
            <a:xfrm flipH="1" flipV="1">
              <a:off x="7826769" y="3272790"/>
              <a:ext cx="102272" cy="17413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26" name="AutoShape 302"/>
            <p:cNvCxnSpPr>
              <a:cxnSpLocks noChangeShapeType="1"/>
            </p:cNvCxnSpPr>
            <p:nvPr/>
          </p:nvCxnSpPr>
          <p:spPr bwMode="auto">
            <a:xfrm flipH="1" flipV="1">
              <a:off x="7836509" y="3355595"/>
              <a:ext cx="102272" cy="17413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27" name="AutoShape 303"/>
            <p:cNvCxnSpPr>
              <a:cxnSpLocks noChangeShapeType="1"/>
            </p:cNvCxnSpPr>
            <p:nvPr/>
          </p:nvCxnSpPr>
          <p:spPr bwMode="auto">
            <a:xfrm flipH="1" flipV="1">
              <a:off x="7842597" y="3427440"/>
              <a:ext cx="102272" cy="1753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28" name="AutoShape 304"/>
            <p:cNvCxnSpPr>
              <a:cxnSpLocks noChangeShapeType="1"/>
            </p:cNvCxnSpPr>
            <p:nvPr/>
          </p:nvCxnSpPr>
          <p:spPr bwMode="auto">
            <a:xfrm flipH="1" flipV="1">
              <a:off x="7835292" y="3481019"/>
              <a:ext cx="101055" cy="17413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29" name="AutoShape 305"/>
            <p:cNvCxnSpPr>
              <a:cxnSpLocks noChangeShapeType="1"/>
            </p:cNvCxnSpPr>
            <p:nvPr/>
          </p:nvCxnSpPr>
          <p:spPr bwMode="auto">
            <a:xfrm flipH="1" flipV="1">
              <a:off x="7829204" y="3534599"/>
              <a:ext cx="101055" cy="17413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30" name="AutoShape 306"/>
            <p:cNvCxnSpPr>
              <a:cxnSpLocks noChangeShapeType="1"/>
            </p:cNvCxnSpPr>
            <p:nvPr/>
          </p:nvCxnSpPr>
          <p:spPr bwMode="auto">
            <a:xfrm flipH="1" flipV="1">
              <a:off x="7834074" y="3608879"/>
              <a:ext cx="102272" cy="1753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31" name="AutoShape 307"/>
            <p:cNvCxnSpPr>
              <a:cxnSpLocks noChangeShapeType="1"/>
            </p:cNvCxnSpPr>
            <p:nvPr/>
          </p:nvCxnSpPr>
          <p:spPr bwMode="auto">
            <a:xfrm flipH="1" flipV="1">
              <a:off x="7834074" y="3741610"/>
              <a:ext cx="102272" cy="1753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32" name="AutoShape 308"/>
            <p:cNvCxnSpPr>
              <a:cxnSpLocks noChangeShapeType="1"/>
            </p:cNvCxnSpPr>
            <p:nvPr/>
          </p:nvCxnSpPr>
          <p:spPr bwMode="auto">
            <a:xfrm flipH="1" flipV="1">
              <a:off x="7836509" y="3815890"/>
              <a:ext cx="102272" cy="17413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33" name="AutoShape 309"/>
            <p:cNvCxnSpPr>
              <a:cxnSpLocks noChangeShapeType="1"/>
            </p:cNvCxnSpPr>
            <p:nvPr/>
          </p:nvCxnSpPr>
          <p:spPr bwMode="auto">
            <a:xfrm flipH="1" flipV="1">
              <a:off x="7836509" y="3879211"/>
              <a:ext cx="169236" cy="28981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34" name="AutoShape 310"/>
            <p:cNvCxnSpPr>
              <a:cxnSpLocks noChangeShapeType="1"/>
            </p:cNvCxnSpPr>
            <p:nvPr/>
          </p:nvCxnSpPr>
          <p:spPr bwMode="auto">
            <a:xfrm flipH="1" flipV="1">
              <a:off x="7835292" y="3678289"/>
              <a:ext cx="101055" cy="17413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35" name="AutoShape 311"/>
            <p:cNvCxnSpPr>
              <a:cxnSpLocks noChangeShapeType="1"/>
            </p:cNvCxnSpPr>
            <p:nvPr/>
          </p:nvCxnSpPr>
          <p:spPr bwMode="auto">
            <a:xfrm flipH="1" flipV="1">
              <a:off x="7835292" y="3942533"/>
              <a:ext cx="168019" cy="28859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36" name="AutoShape 312"/>
            <p:cNvCxnSpPr>
              <a:cxnSpLocks noChangeShapeType="1"/>
            </p:cNvCxnSpPr>
            <p:nvPr/>
          </p:nvCxnSpPr>
          <p:spPr bwMode="auto">
            <a:xfrm flipH="1" flipV="1">
              <a:off x="7832535" y="4002323"/>
              <a:ext cx="163339" cy="28197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37" name="AutoShape 313"/>
            <p:cNvCxnSpPr>
              <a:cxnSpLocks noChangeShapeType="1"/>
            </p:cNvCxnSpPr>
            <p:nvPr/>
          </p:nvCxnSpPr>
          <p:spPr bwMode="auto">
            <a:xfrm flipH="1" flipV="1">
              <a:off x="7778068" y="4046038"/>
              <a:ext cx="224025" cy="38236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38" name="AutoShape 314"/>
            <p:cNvCxnSpPr>
              <a:cxnSpLocks noChangeShapeType="1"/>
            </p:cNvCxnSpPr>
            <p:nvPr/>
          </p:nvCxnSpPr>
          <p:spPr bwMode="auto">
            <a:xfrm flipH="1" flipV="1">
              <a:off x="7808506" y="4030208"/>
              <a:ext cx="193587" cy="33243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39" name="AutoShape 315"/>
            <p:cNvCxnSpPr>
              <a:cxnSpLocks noChangeShapeType="1"/>
            </p:cNvCxnSpPr>
            <p:nvPr/>
          </p:nvCxnSpPr>
          <p:spPr bwMode="auto">
            <a:xfrm>
              <a:off x="7701364" y="2670022"/>
              <a:ext cx="56006" cy="9619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940" name="AutoShape 316"/>
            <p:cNvCxnSpPr>
              <a:cxnSpLocks noChangeShapeType="1"/>
            </p:cNvCxnSpPr>
            <p:nvPr/>
          </p:nvCxnSpPr>
          <p:spPr bwMode="auto">
            <a:xfrm>
              <a:off x="7700146" y="4054562"/>
              <a:ext cx="59659" cy="10472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5" name="Group 317"/>
            <p:cNvGrpSpPr>
              <a:grpSpLocks/>
            </p:cNvGrpSpPr>
            <p:nvPr/>
          </p:nvGrpSpPr>
          <p:grpSpPr bwMode="auto">
            <a:xfrm>
              <a:off x="8003186" y="2620096"/>
              <a:ext cx="221590" cy="281292"/>
              <a:chOff x="7898" y="2305"/>
              <a:chExt cx="182" cy="231"/>
            </a:xfrm>
          </p:grpSpPr>
          <p:grpSp>
            <p:nvGrpSpPr>
              <p:cNvPr id="6" name="Group 318"/>
              <p:cNvGrpSpPr>
                <a:grpSpLocks/>
              </p:cNvGrpSpPr>
              <p:nvPr/>
            </p:nvGrpSpPr>
            <p:grpSpPr bwMode="auto">
              <a:xfrm flipH="1">
                <a:off x="7898" y="2305"/>
                <a:ext cx="156" cy="231"/>
                <a:chOff x="4093" y="9717"/>
                <a:chExt cx="586" cy="866"/>
              </a:xfrm>
            </p:grpSpPr>
            <p:sp>
              <p:nvSpPr>
                <p:cNvPr id="26943" name="Arc 319"/>
                <p:cNvSpPr>
                  <a:spLocks/>
                </p:cNvSpPr>
                <p:nvPr/>
              </p:nvSpPr>
              <p:spPr bwMode="auto">
                <a:xfrm rot="2730090">
                  <a:off x="4098" y="9888"/>
                  <a:ext cx="554" cy="564"/>
                </a:xfrm>
                <a:custGeom>
                  <a:avLst/>
                  <a:gdLst>
                    <a:gd name="G0" fmla="+- 0 0 0"/>
                    <a:gd name="G1" fmla="+- 20179 0 0"/>
                    <a:gd name="G2" fmla="+- 21600 0 0"/>
                    <a:gd name="T0" fmla="*/ 7705 w 19801"/>
                    <a:gd name="T1" fmla="*/ 0 h 20179"/>
                    <a:gd name="T2" fmla="*/ 19801 w 19801"/>
                    <a:gd name="T3" fmla="*/ 11549 h 20179"/>
                    <a:gd name="T4" fmla="*/ 0 w 19801"/>
                    <a:gd name="T5" fmla="*/ 20179 h 20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801" h="20179" fill="none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</a:path>
                    <a:path w="19801" h="20179" stroke="0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  <a:lnTo>
                        <a:pt x="0" y="2017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26944" name="Arc 320"/>
                <p:cNvSpPr>
                  <a:spLocks/>
                </p:cNvSpPr>
                <p:nvPr/>
              </p:nvSpPr>
              <p:spPr bwMode="auto">
                <a:xfrm rot="2700000">
                  <a:off x="4452" y="9741"/>
                  <a:ext cx="154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26945" name="Arc 321"/>
                <p:cNvSpPr>
                  <a:spLocks/>
                </p:cNvSpPr>
                <p:nvPr/>
              </p:nvSpPr>
              <p:spPr bwMode="auto">
                <a:xfrm rot="2700000">
                  <a:off x="4457" y="10408"/>
                  <a:ext cx="152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cxnSp>
              <p:nvCxnSpPr>
                <p:cNvPr id="26946" name="AutoShape 322"/>
                <p:cNvCxnSpPr>
                  <a:cxnSpLocks noChangeShapeType="1"/>
                </p:cNvCxnSpPr>
                <p:nvPr/>
              </p:nvCxnSpPr>
              <p:spPr bwMode="auto">
                <a:xfrm>
                  <a:off x="4591" y="9809"/>
                  <a:ext cx="0" cy="69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947" name="AutoShape 323"/>
                <p:cNvCxnSpPr>
                  <a:cxnSpLocks noChangeShapeType="1"/>
                </p:cNvCxnSpPr>
                <p:nvPr/>
              </p:nvCxnSpPr>
              <p:spPr bwMode="auto">
                <a:xfrm>
                  <a:off x="4242" y="9717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948" name="AutoShape 324"/>
                <p:cNvCxnSpPr>
                  <a:cxnSpLocks noChangeShapeType="1"/>
                </p:cNvCxnSpPr>
                <p:nvPr/>
              </p:nvCxnSpPr>
              <p:spPr bwMode="auto">
                <a:xfrm>
                  <a:off x="4238" y="9927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949" name="AutoShape 325"/>
                <p:cNvCxnSpPr>
                  <a:cxnSpLocks noChangeShapeType="1"/>
                </p:cNvCxnSpPr>
                <p:nvPr/>
              </p:nvCxnSpPr>
              <p:spPr bwMode="auto">
                <a:xfrm>
                  <a:off x="4242" y="10387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950" name="AutoShape 326"/>
                <p:cNvCxnSpPr>
                  <a:cxnSpLocks noChangeShapeType="1"/>
                </p:cNvCxnSpPr>
                <p:nvPr/>
              </p:nvCxnSpPr>
              <p:spPr bwMode="auto">
                <a:xfrm>
                  <a:off x="4237" y="10583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951" name="AutoShape 327"/>
                <p:cNvCxnSpPr>
                  <a:cxnSpLocks noChangeShapeType="1"/>
                </p:cNvCxnSpPr>
                <p:nvPr/>
              </p:nvCxnSpPr>
              <p:spPr bwMode="auto">
                <a:xfrm>
                  <a:off x="4186" y="9821"/>
                  <a:ext cx="0" cy="69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26952" name="Arc 328"/>
                <p:cNvSpPr>
                  <a:spLocks/>
                </p:cNvSpPr>
                <p:nvPr/>
              </p:nvSpPr>
              <p:spPr bwMode="auto">
                <a:xfrm rot="18869910" flipH="1">
                  <a:off x="4120" y="9883"/>
                  <a:ext cx="554" cy="564"/>
                </a:xfrm>
                <a:custGeom>
                  <a:avLst/>
                  <a:gdLst>
                    <a:gd name="G0" fmla="+- 0 0 0"/>
                    <a:gd name="G1" fmla="+- 20179 0 0"/>
                    <a:gd name="G2" fmla="+- 21600 0 0"/>
                    <a:gd name="T0" fmla="*/ 7705 w 19801"/>
                    <a:gd name="T1" fmla="*/ 0 h 20179"/>
                    <a:gd name="T2" fmla="*/ 19801 w 19801"/>
                    <a:gd name="T3" fmla="*/ 11549 h 20179"/>
                    <a:gd name="T4" fmla="*/ 0 w 19801"/>
                    <a:gd name="T5" fmla="*/ 20179 h 20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801" h="20179" fill="none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</a:path>
                    <a:path w="19801" h="20179" stroke="0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  <a:lnTo>
                        <a:pt x="0" y="2017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26953" name="Arc 329"/>
                <p:cNvSpPr>
                  <a:spLocks/>
                </p:cNvSpPr>
                <p:nvPr/>
              </p:nvSpPr>
              <p:spPr bwMode="auto">
                <a:xfrm rot="18900000" flipH="1">
                  <a:off x="4165" y="10412"/>
                  <a:ext cx="152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26954" name="Arc 330"/>
                <p:cNvSpPr>
                  <a:spLocks/>
                </p:cNvSpPr>
                <p:nvPr/>
              </p:nvSpPr>
              <p:spPr bwMode="auto">
                <a:xfrm rot="18900000" flipH="1">
                  <a:off x="4169" y="9746"/>
                  <a:ext cx="154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</p:grpSp>
          <p:cxnSp>
            <p:nvCxnSpPr>
              <p:cNvPr id="26955" name="AutoShape 331"/>
              <p:cNvCxnSpPr>
                <a:cxnSpLocks noChangeShapeType="1"/>
              </p:cNvCxnSpPr>
              <p:nvPr/>
            </p:nvCxnSpPr>
            <p:spPr bwMode="auto">
              <a:xfrm flipH="1">
                <a:off x="7922" y="2318"/>
                <a:ext cx="0" cy="20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56" name="AutoShape 332"/>
              <p:cNvCxnSpPr>
                <a:cxnSpLocks noChangeShapeType="1"/>
              </p:cNvCxnSpPr>
              <p:nvPr/>
            </p:nvCxnSpPr>
            <p:spPr bwMode="auto">
              <a:xfrm flipV="1">
                <a:off x="7902" y="2388"/>
                <a:ext cx="19" cy="2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57" name="AutoShape 333"/>
              <p:cNvCxnSpPr>
                <a:cxnSpLocks noChangeShapeType="1"/>
              </p:cNvCxnSpPr>
              <p:nvPr/>
            </p:nvCxnSpPr>
            <p:spPr bwMode="auto">
              <a:xfrm flipV="1">
                <a:off x="7903" y="2411"/>
                <a:ext cx="19" cy="2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58" name="AutoShape 334"/>
              <p:cNvCxnSpPr>
                <a:cxnSpLocks noChangeShapeType="1"/>
              </p:cNvCxnSpPr>
              <p:nvPr/>
            </p:nvCxnSpPr>
            <p:spPr bwMode="auto">
              <a:xfrm flipH="1">
                <a:off x="7902" y="2527"/>
                <a:ext cx="22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59" name="AutoShape 335"/>
              <p:cNvCxnSpPr>
                <a:cxnSpLocks noChangeShapeType="1"/>
              </p:cNvCxnSpPr>
              <p:nvPr/>
            </p:nvCxnSpPr>
            <p:spPr bwMode="auto">
              <a:xfrm flipH="1">
                <a:off x="7901" y="2316"/>
                <a:ext cx="21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60" name="AutoShape 336"/>
              <p:cNvCxnSpPr>
                <a:cxnSpLocks noChangeShapeType="1"/>
              </p:cNvCxnSpPr>
              <p:nvPr/>
            </p:nvCxnSpPr>
            <p:spPr bwMode="auto">
              <a:xfrm>
                <a:off x="8062" y="2365"/>
                <a:ext cx="2" cy="11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61" name="AutoShape 337"/>
              <p:cNvCxnSpPr>
                <a:cxnSpLocks noChangeShapeType="1"/>
              </p:cNvCxnSpPr>
              <p:nvPr/>
            </p:nvCxnSpPr>
            <p:spPr bwMode="auto">
              <a:xfrm flipH="1">
                <a:off x="8080" y="2381"/>
                <a:ext cx="0" cy="8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62" name="AutoShape 338"/>
              <p:cNvCxnSpPr>
                <a:cxnSpLocks noChangeShapeType="1"/>
              </p:cNvCxnSpPr>
              <p:nvPr/>
            </p:nvCxnSpPr>
            <p:spPr bwMode="auto">
              <a:xfrm>
                <a:off x="8062" y="2364"/>
                <a:ext cx="16" cy="1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63" name="AutoShape 339"/>
              <p:cNvCxnSpPr>
                <a:cxnSpLocks noChangeShapeType="1"/>
              </p:cNvCxnSpPr>
              <p:nvPr/>
            </p:nvCxnSpPr>
            <p:spPr bwMode="auto">
              <a:xfrm flipH="1">
                <a:off x="8064" y="2461"/>
                <a:ext cx="16" cy="2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64" name="AutoShape 340"/>
              <p:cNvCxnSpPr>
                <a:cxnSpLocks noChangeShapeType="1"/>
              </p:cNvCxnSpPr>
              <p:nvPr/>
            </p:nvCxnSpPr>
            <p:spPr bwMode="auto">
              <a:xfrm>
                <a:off x="8028" y="2365"/>
                <a:ext cx="35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65" name="AutoShape 341"/>
              <p:cNvCxnSpPr>
                <a:cxnSpLocks noChangeShapeType="1"/>
              </p:cNvCxnSpPr>
              <p:nvPr/>
            </p:nvCxnSpPr>
            <p:spPr bwMode="auto">
              <a:xfrm>
                <a:off x="8032" y="2481"/>
                <a:ext cx="34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66" name="AutoShape 342"/>
              <p:cNvCxnSpPr>
                <a:cxnSpLocks noChangeShapeType="1"/>
              </p:cNvCxnSpPr>
              <p:nvPr/>
            </p:nvCxnSpPr>
            <p:spPr bwMode="auto">
              <a:xfrm>
                <a:off x="8034" y="2462"/>
                <a:ext cx="40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67" name="AutoShape 343"/>
              <p:cNvCxnSpPr>
                <a:cxnSpLocks noChangeShapeType="1"/>
              </p:cNvCxnSpPr>
              <p:nvPr/>
            </p:nvCxnSpPr>
            <p:spPr bwMode="auto">
              <a:xfrm>
                <a:off x="8031" y="2382"/>
                <a:ext cx="44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7" name="Group 344"/>
            <p:cNvGrpSpPr>
              <a:grpSpLocks/>
            </p:cNvGrpSpPr>
            <p:nvPr/>
          </p:nvGrpSpPr>
          <p:grpSpPr bwMode="auto">
            <a:xfrm>
              <a:off x="8004403" y="3908437"/>
              <a:ext cx="221590" cy="281292"/>
              <a:chOff x="7898" y="2305"/>
              <a:chExt cx="182" cy="231"/>
            </a:xfrm>
          </p:grpSpPr>
          <p:grpSp>
            <p:nvGrpSpPr>
              <p:cNvPr id="8" name="Group 345"/>
              <p:cNvGrpSpPr>
                <a:grpSpLocks/>
              </p:cNvGrpSpPr>
              <p:nvPr/>
            </p:nvGrpSpPr>
            <p:grpSpPr bwMode="auto">
              <a:xfrm flipH="1">
                <a:off x="7898" y="2305"/>
                <a:ext cx="156" cy="231"/>
                <a:chOff x="4093" y="9717"/>
                <a:chExt cx="586" cy="866"/>
              </a:xfrm>
            </p:grpSpPr>
            <p:sp>
              <p:nvSpPr>
                <p:cNvPr id="26970" name="Arc 346"/>
                <p:cNvSpPr>
                  <a:spLocks/>
                </p:cNvSpPr>
                <p:nvPr/>
              </p:nvSpPr>
              <p:spPr bwMode="auto">
                <a:xfrm rot="2730090">
                  <a:off x="4098" y="9888"/>
                  <a:ext cx="554" cy="564"/>
                </a:xfrm>
                <a:custGeom>
                  <a:avLst/>
                  <a:gdLst>
                    <a:gd name="G0" fmla="+- 0 0 0"/>
                    <a:gd name="G1" fmla="+- 20179 0 0"/>
                    <a:gd name="G2" fmla="+- 21600 0 0"/>
                    <a:gd name="T0" fmla="*/ 7705 w 19801"/>
                    <a:gd name="T1" fmla="*/ 0 h 20179"/>
                    <a:gd name="T2" fmla="*/ 19801 w 19801"/>
                    <a:gd name="T3" fmla="*/ 11549 h 20179"/>
                    <a:gd name="T4" fmla="*/ 0 w 19801"/>
                    <a:gd name="T5" fmla="*/ 20179 h 20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801" h="20179" fill="none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</a:path>
                    <a:path w="19801" h="20179" stroke="0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  <a:lnTo>
                        <a:pt x="0" y="2017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26971" name="Arc 347"/>
                <p:cNvSpPr>
                  <a:spLocks/>
                </p:cNvSpPr>
                <p:nvPr/>
              </p:nvSpPr>
              <p:spPr bwMode="auto">
                <a:xfrm rot="2700000">
                  <a:off x="4452" y="9741"/>
                  <a:ext cx="154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26972" name="Arc 348"/>
                <p:cNvSpPr>
                  <a:spLocks/>
                </p:cNvSpPr>
                <p:nvPr/>
              </p:nvSpPr>
              <p:spPr bwMode="auto">
                <a:xfrm rot="2700000">
                  <a:off x="4457" y="10408"/>
                  <a:ext cx="152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cxnSp>
              <p:nvCxnSpPr>
                <p:cNvPr id="26973" name="AutoShape 349"/>
                <p:cNvCxnSpPr>
                  <a:cxnSpLocks noChangeShapeType="1"/>
                </p:cNvCxnSpPr>
                <p:nvPr/>
              </p:nvCxnSpPr>
              <p:spPr bwMode="auto">
                <a:xfrm>
                  <a:off x="4591" y="9809"/>
                  <a:ext cx="0" cy="69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974" name="AutoShape 350"/>
                <p:cNvCxnSpPr>
                  <a:cxnSpLocks noChangeShapeType="1"/>
                </p:cNvCxnSpPr>
                <p:nvPr/>
              </p:nvCxnSpPr>
              <p:spPr bwMode="auto">
                <a:xfrm>
                  <a:off x="4242" y="9717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975" name="AutoShape 351"/>
                <p:cNvCxnSpPr>
                  <a:cxnSpLocks noChangeShapeType="1"/>
                </p:cNvCxnSpPr>
                <p:nvPr/>
              </p:nvCxnSpPr>
              <p:spPr bwMode="auto">
                <a:xfrm>
                  <a:off x="4238" y="9927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976" name="AutoShape 352"/>
                <p:cNvCxnSpPr>
                  <a:cxnSpLocks noChangeShapeType="1"/>
                </p:cNvCxnSpPr>
                <p:nvPr/>
              </p:nvCxnSpPr>
              <p:spPr bwMode="auto">
                <a:xfrm>
                  <a:off x="4242" y="10387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977" name="AutoShape 353"/>
                <p:cNvCxnSpPr>
                  <a:cxnSpLocks noChangeShapeType="1"/>
                </p:cNvCxnSpPr>
                <p:nvPr/>
              </p:nvCxnSpPr>
              <p:spPr bwMode="auto">
                <a:xfrm>
                  <a:off x="4237" y="10583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978" name="AutoShape 354"/>
                <p:cNvCxnSpPr>
                  <a:cxnSpLocks noChangeShapeType="1"/>
                </p:cNvCxnSpPr>
                <p:nvPr/>
              </p:nvCxnSpPr>
              <p:spPr bwMode="auto">
                <a:xfrm>
                  <a:off x="4186" y="9821"/>
                  <a:ext cx="0" cy="69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26979" name="Arc 355"/>
                <p:cNvSpPr>
                  <a:spLocks/>
                </p:cNvSpPr>
                <p:nvPr/>
              </p:nvSpPr>
              <p:spPr bwMode="auto">
                <a:xfrm rot="18869910" flipH="1">
                  <a:off x="4120" y="9883"/>
                  <a:ext cx="554" cy="564"/>
                </a:xfrm>
                <a:custGeom>
                  <a:avLst/>
                  <a:gdLst>
                    <a:gd name="G0" fmla="+- 0 0 0"/>
                    <a:gd name="G1" fmla="+- 20179 0 0"/>
                    <a:gd name="G2" fmla="+- 21600 0 0"/>
                    <a:gd name="T0" fmla="*/ 7705 w 19801"/>
                    <a:gd name="T1" fmla="*/ 0 h 20179"/>
                    <a:gd name="T2" fmla="*/ 19801 w 19801"/>
                    <a:gd name="T3" fmla="*/ 11549 h 20179"/>
                    <a:gd name="T4" fmla="*/ 0 w 19801"/>
                    <a:gd name="T5" fmla="*/ 20179 h 20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801" h="20179" fill="none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</a:path>
                    <a:path w="19801" h="20179" stroke="0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  <a:lnTo>
                        <a:pt x="0" y="2017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26980" name="Arc 356"/>
                <p:cNvSpPr>
                  <a:spLocks/>
                </p:cNvSpPr>
                <p:nvPr/>
              </p:nvSpPr>
              <p:spPr bwMode="auto">
                <a:xfrm rot="18900000" flipH="1">
                  <a:off x="4165" y="10412"/>
                  <a:ext cx="152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26981" name="Arc 357"/>
                <p:cNvSpPr>
                  <a:spLocks/>
                </p:cNvSpPr>
                <p:nvPr/>
              </p:nvSpPr>
              <p:spPr bwMode="auto">
                <a:xfrm rot="18900000" flipH="1">
                  <a:off x="4169" y="9746"/>
                  <a:ext cx="154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</p:grpSp>
          <p:cxnSp>
            <p:nvCxnSpPr>
              <p:cNvPr id="26982" name="AutoShape 358"/>
              <p:cNvCxnSpPr>
                <a:cxnSpLocks noChangeShapeType="1"/>
              </p:cNvCxnSpPr>
              <p:nvPr/>
            </p:nvCxnSpPr>
            <p:spPr bwMode="auto">
              <a:xfrm flipH="1">
                <a:off x="7922" y="2318"/>
                <a:ext cx="0" cy="20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83" name="AutoShape 359"/>
              <p:cNvCxnSpPr>
                <a:cxnSpLocks noChangeShapeType="1"/>
              </p:cNvCxnSpPr>
              <p:nvPr/>
            </p:nvCxnSpPr>
            <p:spPr bwMode="auto">
              <a:xfrm flipV="1">
                <a:off x="7902" y="2388"/>
                <a:ext cx="19" cy="2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84" name="AutoShape 360"/>
              <p:cNvCxnSpPr>
                <a:cxnSpLocks noChangeShapeType="1"/>
              </p:cNvCxnSpPr>
              <p:nvPr/>
            </p:nvCxnSpPr>
            <p:spPr bwMode="auto">
              <a:xfrm flipV="1">
                <a:off x="7903" y="2411"/>
                <a:ext cx="19" cy="2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85" name="AutoShape 361"/>
              <p:cNvCxnSpPr>
                <a:cxnSpLocks noChangeShapeType="1"/>
              </p:cNvCxnSpPr>
              <p:nvPr/>
            </p:nvCxnSpPr>
            <p:spPr bwMode="auto">
              <a:xfrm flipH="1">
                <a:off x="7902" y="2527"/>
                <a:ext cx="22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86" name="AutoShape 362"/>
              <p:cNvCxnSpPr>
                <a:cxnSpLocks noChangeShapeType="1"/>
              </p:cNvCxnSpPr>
              <p:nvPr/>
            </p:nvCxnSpPr>
            <p:spPr bwMode="auto">
              <a:xfrm flipH="1">
                <a:off x="7901" y="2316"/>
                <a:ext cx="21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87" name="AutoShape 363"/>
              <p:cNvCxnSpPr>
                <a:cxnSpLocks noChangeShapeType="1"/>
              </p:cNvCxnSpPr>
              <p:nvPr/>
            </p:nvCxnSpPr>
            <p:spPr bwMode="auto">
              <a:xfrm>
                <a:off x="8062" y="2365"/>
                <a:ext cx="2" cy="11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88" name="AutoShape 364"/>
              <p:cNvCxnSpPr>
                <a:cxnSpLocks noChangeShapeType="1"/>
              </p:cNvCxnSpPr>
              <p:nvPr/>
            </p:nvCxnSpPr>
            <p:spPr bwMode="auto">
              <a:xfrm flipH="1">
                <a:off x="8080" y="2381"/>
                <a:ext cx="0" cy="8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89" name="AutoShape 365"/>
              <p:cNvCxnSpPr>
                <a:cxnSpLocks noChangeShapeType="1"/>
              </p:cNvCxnSpPr>
              <p:nvPr/>
            </p:nvCxnSpPr>
            <p:spPr bwMode="auto">
              <a:xfrm>
                <a:off x="8062" y="2364"/>
                <a:ext cx="16" cy="1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90" name="AutoShape 366"/>
              <p:cNvCxnSpPr>
                <a:cxnSpLocks noChangeShapeType="1"/>
              </p:cNvCxnSpPr>
              <p:nvPr/>
            </p:nvCxnSpPr>
            <p:spPr bwMode="auto">
              <a:xfrm flipH="1">
                <a:off x="8064" y="2461"/>
                <a:ext cx="16" cy="2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91" name="AutoShape 367"/>
              <p:cNvCxnSpPr>
                <a:cxnSpLocks noChangeShapeType="1"/>
              </p:cNvCxnSpPr>
              <p:nvPr/>
            </p:nvCxnSpPr>
            <p:spPr bwMode="auto">
              <a:xfrm>
                <a:off x="8028" y="2365"/>
                <a:ext cx="35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92" name="AutoShape 368"/>
              <p:cNvCxnSpPr>
                <a:cxnSpLocks noChangeShapeType="1"/>
              </p:cNvCxnSpPr>
              <p:nvPr/>
            </p:nvCxnSpPr>
            <p:spPr bwMode="auto">
              <a:xfrm>
                <a:off x="8032" y="2481"/>
                <a:ext cx="34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93" name="AutoShape 369"/>
              <p:cNvCxnSpPr>
                <a:cxnSpLocks noChangeShapeType="1"/>
              </p:cNvCxnSpPr>
              <p:nvPr/>
            </p:nvCxnSpPr>
            <p:spPr bwMode="auto">
              <a:xfrm>
                <a:off x="8034" y="2462"/>
                <a:ext cx="40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94" name="AutoShape 370"/>
              <p:cNvCxnSpPr>
                <a:cxnSpLocks noChangeShapeType="1"/>
              </p:cNvCxnSpPr>
              <p:nvPr/>
            </p:nvCxnSpPr>
            <p:spPr bwMode="auto">
              <a:xfrm>
                <a:off x="8031" y="2382"/>
                <a:ext cx="44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26995" name="AutoShape 371"/>
            <p:cNvCxnSpPr>
              <a:cxnSpLocks noChangeShapeType="1"/>
            </p:cNvCxnSpPr>
            <p:nvPr/>
          </p:nvCxnSpPr>
          <p:spPr bwMode="auto">
            <a:xfrm>
              <a:off x="7926606" y="2763786"/>
              <a:ext cx="378651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26996" name="AutoShape 372"/>
            <p:cNvCxnSpPr>
              <a:cxnSpLocks noChangeShapeType="1"/>
            </p:cNvCxnSpPr>
            <p:nvPr/>
          </p:nvCxnSpPr>
          <p:spPr bwMode="auto">
            <a:xfrm>
              <a:off x="7927824" y="4050909"/>
              <a:ext cx="378651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Dot"/>
              <a:round/>
              <a:headEnd/>
              <a:tailEnd/>
            </a:ln>
          </p:spPr>
        </p:cxnSp>
        <p:grpSp>
          <p:nvGrpSpPr>
            <p:cNvPr id="9" name="Group 373"/>
            <p:cNvGrpSpPr>
              <a:grpSpLocks/>
            </p:cNvGrpSpPr>
            <p:nvPr/>
          </p:nvGrpSpPr>
          <p:grpSpPr bwMode="auto">
            <a:xfrm flipH="1" flipV="1">
              <a:off x="2420947" y="2629838"/>
              <a:ext cx="221590" cy="281292"/>
              <a:chOff x="7898" y="2305"/>
              <a:chExt cx="182" cy="231"/>
            </a:xfrm>
          </p:grpSpPr>
          <p:grpSp>
            <p:nvGrpSpPr>
              <p:cNvPr id="10" name="Group 374"/>
              <p:cNvGrpSpPr>
                <a:grpSpLocks/>
              </p:cNvGrpSpPr>
              <p:nvPr/>
            </p:nvGrpSpPr>
            <p:grpSpPr bwMode="auto">
              <a:xfrm flipH="1">
                <a:off x="7898" y="2305"/>
                <a:ext cx="156" cy="231"/>
                <a:chOff x="4093" y="9717"/>
                <a:chExt cx="586" cy="866"/>
              </a:xfrm>
            </p:grpSpPr>
            <p:sp>
              <p:nvSpPr>
                <p:cNvPr id="26999" name="Arc 375"/>
                <p:cNvSpPr>
                  <a:spLocks/>
                </p:cNvSpPr>
                <p:nvPr/>
              </p:nvSpPr>
              <p:spPr bwMode="auto">
                <a:xfrm rot="2730090">
                  <a:off x="4098" y="9888"/>
                  <a:ext cx="554" cy="564"/>
                </a:xfrm>
                <a:custGeom>
                  <a:avLst/>
                  <a:gdLst>
                    <a:gd name="G0" fmla="+- 0 0 0"/>
                    <a:gd name="G1" fmla="+- 20179 0 0"/>
                    <a:gd name="G2" fmla="+- 21600 0 0"/>
                    <a:gd name="T0" fmla="*/ 7705 w 19801"/>
                    <a:gd name="T1" fmla="*/ 0 h 20179"/>
                    <a:gd name="T2" fmla="*/ 19801 w 19801"/>
                    <a:gd name="T3" fmla="*/ 11549 h 20179"/>
                    <a:gd name="T4" fmla="*/ 0 w 19801"/>
                    <a:gd name="T5" fmla="*/ 20179 h 20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801" h="20179" fill="none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</a:path>
                    <a:path w="19801" h="20179" stroke="0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  <a:lnTo>
                        <a:pt x="0" y="2017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27000" name="Arc 376"/>
                <p:cNvSpPr>
                  <a:spLocks/>
                </p:cNvSpPr>
                <p:nvPr/>
              </p:nvSpPr>
              <p:spPr bwMode="auto">
                <a:xfrm rot="2700000">
                  <a:off x="4452" y="9741"/>
                  <a:ext cx="154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27001" name="Arc 377"/>
                <p:cNvSpPr>
                  <a:spLocks/>
                </p:cNvSpPr>
                <p:nvPr/>
              </p:nvSpPr>
              <p:spPr bwMode="auto">
                <a:xfrm rot="2700000">
                  <a:off x="4457" y="10408"/>
                  <a:ext cx="152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cxnSp>
              <p:nvCxnSpPr>
                <p:cNvPr id="27002" name="AutoShape 378"/>
                <p:cNvCxnSpPr>
                  <a:cxnSpLocks noChangeShapeType="1"/>
                </p:cNvCxnSpPr>
                <p:nvPr/>
              </p:nvCxnSpPr>
              <p:spPr bwMode="auto">
                <a:xfrm>
                  <a:off x="4591" y="9809"/>
                  <a:ext cx="0" cy="69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003" name="AutoShape 379"/>
                <p:cNvCxnSpPr>
                  <a:cxnSpLocks noChangeShapeType="1"/>
                </p:cNvCxnSpPr>
                <p:nvPr/>
              </p:nvCxnSpPr>
              <p:spPr bwMode="auto">
                <a:xfrm>
                  <a:off x="4242" y="9717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004" name="AutoShape 380"/>
                <p:cNvCxnSpPr>
                  <a:cxnSpLocks noChangeShapeType="1"/>
                </p:cNvCxnSpPr>
                <p:nvPr/>
              </p:nvCxnSpPr>
              <p:spPr bwMode="auto">
                <a:xfrm>
                  <a:off x="4238" y="9927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005" name="AutoShape 381"/>
                <p:cNvCxnSpPr>
                  <a:cxnSpLocks noChangeShapeType="1"/>
                </p:cNvCxnSpPr>
                <p:nvPr/>
              </p:nvCxnSpPr>
              <p:spPr bwMode="auto">
                <a:xfrm>
                  <a:off x="4242" y="10387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006" name="AutoShape 382"/>
                <p:cNvCxnSpPr>
                  <a:cxnSpLocks noChangeShapeType="1"/>
                </p:cNvCxnSpPr>
                <p:nvPr/>
              </p:nvCxnSpPr>
              <p:spPr bwMode="auto">
                <a:xfrm>
                  <a:off x="4237" y="10583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007" name="AutoShape 383"/>
                <p:cNvCxnSpPr>
                  <a:cxnSpLocks noChangeShapeType="1"/>
                </p:cNvCxnSpPr>
                <p:nvPr/>
              </p:nvCxnSpPr>
              <p:spPr bwMode="auto">
                <a:xfrm>
                  <a:off x="4186" y="9821"/>
                  <a:ext cx="0" cy="69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27008" name="Arc 384"/>
                <p:cNvSpPr>
                  <a:spLocks/>
                </p:cNvSpPr>
                <p:nvPr/>
              </p:nvSpPr>
              <p:spPr bwMode="auto">
                <a:xfrm rot="18869910" flipH="1">
                  <a:off x="4120" y="9883"/>
                  <a:ext cx="554" cy="564"/>
                </a:xfrm>
                <a:custGeom>
                  <a:avLst/>
                  <a:gdLst>
                    <a:gd name="G0" fmla="+- 0 0 0"/>
                    <a:gd name="G1" fmla="+- 20179 0 0"/>
                    <a:gd name="G2" fmla="+- 21600 0 0"/>
                    <a:gd name="T0" fmla="*/ 7705 w 19801"/>
                    <a:gd name="T1" fmla="*/ 0 h 20179"/>
                    <a:gd name="T2" fmla="*/ 19801 w 19801"/>
                    <a:gd name="T3" fmla="*/ 11549 h 20179"/>
                    <a:gd name="T4" fmla="*/ 0 w 19801"/>
                    <a:gd name="T5" fmla="*/ 20179 h 20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801" h="20179" fill="none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</a:path>
                    <a:path w="19801" h="20179" stroke="0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  <a:lnTo>
                        <a:pt x="0" y="2017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27009" name="Arc 385"/>
                <p:cNvSpPr>
                  <a:spLocks/>
                </p:cNvSpPr>
                <p:nvPr/>
              </p:nvSpPr>
              <p:spPr bwMode="auto">
                <a:xfrm rot="18900000" flipH="1">
                  <a:off x="4165" y="10412"/>
                  <a:ext cx="152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27010" name="Arc 386"/>
                <p:cNvSpPr>
                  <a:spLocks/>
                </p:cNvSpPr>
                <p:nvPr/>
              </p:nvSpPr>
              <p:spPr bwMode="auto">
                <a:xfrm rot="18900000" flipH="1">
                  <a:off x="4169" y="9746"/>
                  <a:ext cx="154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</p:grpSp>
          <p:cxnSp>
            <p:nvCxnSpPr>
              <p:cNvPr id="27011" name="AutoShape 387"/>
              <p:cNvCxnSpPr>
                <a:cxnSpLocks noChangeShapeType="1"/>
              </p:cNvCxnSpPr>
              <p:nvPr/>
            </p:nvCxnSpPr>
            <p:spPr bwMode="auto">
              <a:xfrm flipH="1">
                <a:off x="7922" y="2318"/>
                <a:ext cx="0" cy="20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12" name="AutoShape 388"/>
              <p:cNvCxnSpPr>
                <a:cxnSpLocks noChangeShapeType="1"/>
              </p:cNvCxnSpPr>
              <p:nvPr/>
            </p:nvCxnSpPr>
            <p:spPr bwMode="auto">
              <a:xfrm flipV="1">
                <a:off x="7902" y="2388"/>
                <a:ext cx="19" cy="2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13" name="AutoShape 389"/>
              <p:cNvCxnSpPr>
                <a:cxnSpLocks noChangeShapeType="1"/>
              </p:cNvCxnSpPr>
              <p:nvPr/>
            </p:nvCxnSpPr>
            <p:spPr bwMode="auto">
              <a:xfrm flipV="1">
                <a:off x="7903" y="2411"/>
                <a:ext cx="19" cy="2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14" name="AutoShape 390"/>
              <p:cNvCxnSpPr>
                <a:cxnSpLocks noChangeShapeType="1"/>
              </p:cNvCxnSpPr>
              <p:nvPr/>
            </p:nvCxnSpPr>
            <p:spPr bwMode="auto">
              <a:xfrm flipH="1">
                <a:off x="7902" y="2527"/>
                <a:ext cx="22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15" name="AutoShape 391"/>
              <p:cNvCxnSpPr>
                <a:cxnSpLocks noChangeShapeType="1"/>
              </p:cNvCxnSpPr>
              <p:nvPr/>
            </p:nvCxnSpPr>
            <p:spPr bwMode="auto">
              <a:xfrm flipH="1">
                <a:off x="7901" y="2316"/>
                <a:ext cx="21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16" name="AutoShape 392"/>
              <p:cNvCxnSpPr>
                <a:cxnSpLocks noChangeShapeType="1"/>
              </p:cNvCxnSpPr>
              <p:nvPr/>
            </p:nvCxnSpPr>
            <p:spPr bwMode="auto">
              <a:xfrm>
                <a:off x="8062" y="2365"/>
                <a:ext cx="2" cy="11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17" name="AutoShape 393"/>
              <p:cNvCxnSpPr>
                <a:cxnSpLocks noChangeShapeType="1"/>
              </p:cNvCxnSpPr>
              <p:nvPr/>
            </p:nvCxnSpPr>
            <p:spPr bwMode="auto">
              <a:xfrm flipH="1">
                <a:off x="8080" y="2381"/>
                <a:ext cx="0" cy="8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18" name="AutoShape 394"/>
              <p:cNvCxnSpPr>
                <a:cxnSpLocks noChangeShapeType="1"/>
              </p:cNvCxnSpPr>
              <p:nvPr/>
            </p:nvCxnSpPr>
            <p:spPr bwMode="auto">
              <a:xfrm>
                <a:off x="8062" y="2364"/>
                <a:ext cx="16" cy="1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19" name="AutoShape 395"/>
              <p:cNvCxnSpPr>
                <a:cxnSpLocks noChangeShapeType="1"/>
              </p:cNvCxnSpPr>
              <p:nvPr/>
            </p:nvCxnSpPr>
            <p:spPr bwMode="auto">
              <a:xfrm flipH="1">
                <a:off x="8064" y="2461"/>
                <a:ext cx="16" cy="2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20" name="AutoShape 396"/>
              <p:cNvCxnSpPr>
                <a:cxnSpLocks noChangeShapeType="1"/>
              </p:cNvCxnSpPr>
              <p:nvPr/>
            </p:nvCxnSpPr>
            <p:spPr bwMode="auto">
              <a:xfrm>
                <a:off x="8028" y="2365"/>
                <a:ext cx="35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21" name="AutoShape 397"/>
              <p:cNvCxnSpPr>
                <a:cxnSpLocks noChangeShapeType="1"/>
              </p:cNvCxnSpPr>
              <p:nvPr/>
            </p:nvCxnSpPr>
            <p:spPr bwMode="auto">
              <a:xfrm>
                <a:off x="8032" y="2481"/>
                <a:ext cx="34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22" name="AutoShape 398"/>
              <p:cNvCxnSpPr>
                <a:cxnSpLocks noChangeShapeType="1"/>
              </p:cNvCxnSpPr>
              <p:nvPr/>
            </p:nvCxnSpPr>
            <p:spPr bwMode="auto">
              <a:xfrm>
                <a:off x="8034" y="2462"/>
                <a:ext cx="40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23" name="AutoShape 399"/>
              <p:cNvCxnSpPr>
                <a:cxnSpLocks noChangeShapeType="1"/>
              </p:cNvCxnSpPr>
              <p:nvPr/>
            </p:nvCxnSpPr>
            <p:spPr bwMode="auto">
              <a:xfrm>
                <a:off x="8031" y="2382"/>
                <a:ext cx="44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11" name="Group 400"/>
            <p:cNvGrpSpPr>
              <a:grpSpLocks/>
            </p:cNvGrpSpPr>
            <p:nvPr/>
          </p:nvGrpSpPr>
          <p:grpSpPr bwMode="auto">
            <a:xfrm flipH="1" flipV="1">
              <a:off x="2423382" y="3921831"/>
              <a:ext cx="221590" cy="281292"/>
              <a:chOff x="7898" y="2305"/>
              <a:chExt cx="182" cy="231"/>
            </a:xfrm>
          </p:grpSpPr>
          <p:grpSp>
            <p:nvGrpSpPr>
              <p:cNvPr id="12" name="Group 401"/>
              <p:cNvGrpSpPr>
                <a:grpSpLocks/>
              </p:cNvGrpSpPr>
              <p:nvPr/>
            </p:nvGrpSpPr>
            <p:grpSpPr bwMode="auto">
              <a:xfrm flipH="1">
                <a:off x="7898" y="2305"/>
                <a:ext cx="156" cy="231"/>
                <a:chOff x="4093" y="9717"/>
                <a:chExt cx="586" cy="866"/>
              </a:xfrm>
            </p:grpSpPr>
            <p:sp>
              <p:nvSpPr>
                <p:cNvPr id="27026" name="Arc 402"/>
                <p:cNvSpPr>
                  <a:spLocks/>
                </p:cNvSpPr>
                <p:nvPr/>
              </p:nvSpPr>
              <p:spPr bwMode="auto">
                <a:xfrm rot="2730090">
                  <a:off x="4098" y="9888"/>
                  <a:ext cx="554" cy="564"/>
                </a:xfrm>
                <a:custGeom>
                  <a:avLst/>
                  <a:gdLst>
                    <a:gd name="G0" fmla="+- 0 0 0"/>
                    <a:gd name="G1" fmla="+- 20179 0 0"/>
                    <a:gd name="G2" fmla="+- 21600 0 0"/>
                    <a:gd name="T0" fmla="*/ 7705 w 19801"/>
                    <a:gd name="T1" fmla="*/ 0 h 20179"/>
                    <a:gd name="T2" fmla="*/ 19801 w 19801"/>
                    <a:gd name="T3" fmla="*/ 11549 h 20179"/>
                    <a:gd name="T4" fmla="*/ 0 w 19801"/>
                    <a:gd name="T5" fmla="*/ 20179 h 20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801" h="20179" fill="none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</a:path>
                    <a:path w="19801" h="20179" stroke="0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  <a:lnTo>
                        <a:pt x="0" y="2017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27027" name="Arc 403"/>
                <p:cNvSpPr>
                  <a:spLocks/>
                </p:cNvSpPr>
                <p:nvPr/>
              </p:nvSpPr>
              <p:spPr bwMode="auto">
                <a:xfrm rot="2700000">
                  <a:off x="4452" y="9741"/>
                  <a:ext cx="154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27028" name="Arc 404"/>
                <p:cNvSpPr>
                  <a:spLocks/>
                </p:cNvSpPr>
                <p:nvPr/>
              </p:nvSpPr>
              <p:spPr bwMode="auto">
                <a:xfrm rot="2700000">
                  <a:off x="4457" y="10408"/>
                  <a:ext cx="152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cxnSp>
              <p:nvCxnSpPr>
                <p:cNvPr id="27029" name="AutoShape 405"/>
                <p:cNvCxnSpPr>
                  <a:cxnSpLocks noChangeShapeType="1"/>
                </p:cNvCxnSpPr>
                <p:nvPr/>
              </p:nvCxnSpPr>
              <p:spPr bwMode="auto">
                <a:xfrm>
                  <a:off x="4591" y="9809"/>
                  <a:ext cx="0" cy="69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030" name="AutoShape 406"/>
                <p:cNvCxnSpPr>
                  <a:cxnSpLocks noChangeShapeType="1"/>
                </p:cNvCxnSpPr>
                <p:nvPr/>
              </p:nvCxnSpPr>
              <p:spPr bwMode="auto">
                <a:xfrm>
                  <a:off x="4242" y="9717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031" name="AutoShape 407"/>
                <p:cNvCxnSpPr>
                  <a:cxnSpLocks noChangeShapeType="1"/>
                </p:cNvCxnSpPr>
                <p:nvPr/>
              </p:nvCxnSpPr>
              <p:spPr bwMode="auto">
                <a:xfrm>
                  <a:off x="4238" y="9927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032" name="AutoShape 408"/>
                <p:cNvCxnSpPr>
                  <a:cxnSpLocks noChangeShapeType="1"/>
                </p:cNvCxnSpPr>
                <p:nvPr/>
              </p:nvCxnSpPr>
              <p:spPr bwMode="auto">
                <a:xfrm>
                  <a:off x="4242" y="10387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033" name="AutoShape 409"/>
                <p:cNvCxnSpPr>
                  <a:cxnSpLocks noChangeShapeType="1"/>
                </p:cNvCxnSpPr>
                <p:nvPr/>
              </p:nvCxnSpPr>
              <p:spPr bwMode="auto">
                <a:xfrm>
                  <a:off x="4237" y="10583"/>
                  <a:ext cx="297" cy="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034" name="AutoShape 410"/>
                <p:cNvCxnSpPr>
                  <a:cxnSpLocks noChangeShapeType="1"/>
                </p:cNvCxnSpPr>
                <p:nvPr/>
              </p:nvCxnSpPr>
              <p:spPr bwMode="auto">
                <a:xfrm>
                  <a:off x="4186" y="9821"/>
                  <a:ext cx="0" cy="691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27035" name="Arc 411"/>
                <p:cNvSpPr>
                  <a:spLocks/>
                </p:cNvSpPr>
                <p:nvPr/>
              </p:nvSpPr>
              <p:spPr bwMode="auto">
                <a:xfrm rot="18869910" flipH="1">
                  <a:off x="4120" y="9883"/>
                  <a:ext cx="554" cy="564"/>
                </a:xfrm>
                <a:custGeom>
                  <a:avLst/>
                  <a:gdLst>
                    <a:gd name="G0" fmla="+- 0 0 0"/>
                    <a:gd name="G1" fmla="+- 20179 0 0"/>
                    <a:gd name="G2" fmla="+- 21600 0 0"/>
                    <a:gd name="T0" fmla="*/ 7705 w 19801"/>
                    <a:gd name="T1" fmla="*/ 0 h 20179"/>
                    <a:gd name="T2" fmla="*/ 19801 w 19801"/>
                    <a:gd name="T3" fmla="*/ 11549 h 20179"/>
                    <a:gd name="T4" fmla="*/ 0 w 19801"/>
                    <a:gd name="T5" fmla="*/ 20179 h 20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801" h="20179" fill="none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</a:path>
                    <a:path w="19801" h="20179" stroke="0" extrusionOk="0">
                      <a:moveTo>
                        <a:pt x="7705" y="-1"/>
                      </a:moveTo>
                      <a:cubicBezTo>
                        <a:pt x="13124" y="2069"/>
                        <a:pt x="17483" y="6231"/>
                        <a:pt x="19801" y="11548"/>
                      </a:cubicBezTo>
                      <a:lnTo>
                        <a:pt x="0" y="2017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27036" name="Arc 412"/>
                <p:cNvSpPr>
                  <a:spLocks/>
                </p:cNvSpPr>
                <p:nvPr/>
              </p:nvSpPr>
              <p:spPr bwMode="auto">
                <a:xfrm rot="18900000" flipH="1">
                  <a:off x="4165" y="10412"/>
                  <a:ext cx="152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  <p:sp>
              <p:nvSpPr>
                <p:cNvPr id="27037" name="Arc 413"/>
                <p:cNvSpPr>
                  <a:spLocks/>
                </p:cNvSpPr>
                <p:nvPr/>
              </p:nvSpPr>
              <p:spPr bwMode="auto">
                <a:xfrm rot="18900000" flipH="1">
                  <a:off x="4169" y="9746"/>
                  <a:ext cx="154" cy="146"/>
                </a:xfrm>
                <a:custGeom>
                  <a:avLst/>
                  <a:gdLst>
                    <a:gd name="G0" fmla="+- 5378 0 0"/>
                    <a:gd name="G1" fmla="+- 21600 0 0"/>
                    <a:gd name="G2" fmla="+- 21600 0 0"/>
                    <a:gd name="T0" fmla="*/ 0 w 26978"/>
                    <a:gd name="T1" fmla="*/ 680 h 25668"/>
                    <a:gd name="T2" fmla="*/ 26592 w 26978"/>
                    <a:gd name="T3" fmla="*/ 25668 h 25668"/>
                    <a:gd name="T4" fmla="*/ 5378 w 26978"/>
                    <a:gd name="T5" fmla="*/ 21600 h 25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978" h="25668" fill="none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</a:path>
                    <a:path w="26978" h="25668" stroke="0" extrusionOk="0">
                      <a:moveTo>
                        <a:pt x="0" y="680"/>
                      </a:moveTo>
                      <a:cubicBezTo>
                        <a:pt x="1757" y="228"/>
                        <a:pt x="3563" y="-1"/>
                        <a:pt x="5378" y="0"/>
                      </a:cubicBezTo>
                      <a:cubicBezTo>
                        <a:pt x="17307" y="0"/>
                        <a:pt x="26978" y="9670"/>
                        <a:pt x="26978" y="21600"/>
                      </a:cubicBezTo>
                      <a:cubicBezTo>
                        <a:pt x="26978" y="22965"/>
                        <a:pt x="26848" y="24327"/>
                        <a:pt x="26591" y="25667"/>
                      </a:cubicBezTo>
                      <a:lnTo>
                        <a:pt x="5378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2000"/>
                </a:p>
              </p:txBody>
            </p:sp>
          </p:grpSp>
          <p:cxnSp>
            <p:nvCxnSpPr>
              <p:cNvPr id="27038" name="AutoShape 414"/>
              <p:cNvCxnSpPr>
                <a:cxnSpLocks noChangeShapeType="1"/>
              </p:cNvCxnSpPr>
              <p:nvPr/>
            </p:nvCxnSpPr>
            <p:spPr bwMode="auto">
              <a:xfrm flipH="1">
                <a:off x="7922" y="2318"/>
                <a:ext cx="0" cy="20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39" name="AutoShape 415"/>
              <p:cNvCxnSpPr>
                <a:cxnSpLocks noChangeShapeType="1"/>
              </p:cNvCxnSpPr>
              <p:nvPr/>
            </p:nvCxnSpPr>
            <p:spPr bwMode="auto">
              <a:xfrm flipV="1">
                <a:off x="7902" y="2388"/>
                <a:ext cx="19" cy="2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40" name="AutoShape 416"/>
              <p:cNvCxnSpPr>
                <a:cxnSpLocks noChangeShapeType="1"/>
              </p:cNvCxnSpPr>
              <p:nvPr/>
            </p:nvCxnSpPr>
            <p:spPr bwMode="auto">
              <a:xfrm flipV="1">
                <a:off x="7903" y="2411"/>
                <a:ext cx="19" cy="2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41" name="AutoShape 417"/>
              <p:cNvCxnSpPr>
                <a:cxnSpLocks noChangeShapeType="1"/>
              </p:cNvCxnSpPr>
              <p:nvPr/>
            </p:nvCxnSpPr>
            <p:spPr bwMode="auto">
              <a:xfrm flipH="1">
                <a:off x="7902" y="2527"/>
                <a:ext cx="22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42" name="AutoShape 418"/>
              <p:cNvCxnSpPr>
                <a:cxnSpLocks noChangeShapeType="1"/>
              </p:cNvCxnSpPr>
              <p:nvPr/>
            </p:nvCxnSpPr>
            <p:spPr bwMode="auto">
              <a:xfrm flipH="1">
                <a:off x="7901" y="2316"/>
                <a:ext cx="21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43" name="AutoShape 419"/>
              <p:cNvCxnSpPr>
                <a:cxnSpLocks noChangeShapeType="1"/>
              </p:cNvCxnSpPr>
              <p:nvPr/>
            </p:nvCxnSpPr>
            <p:spPr bwMode="auto">
              <a:xfrm>
                <a:off x="8062" y="2365"/>
                <a:ext cx="2" cy="117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44" name="AutoShape 420"/>
              <p:cNvCxnSpPr>
                <a:cxnSpLocks noChangeShapeType="1"/>
              </p:cNvCxnSpPr>
              <p:nvPr/>
            </p:nvCxnSpPr>
            <p:spPr bwMode="auto">
              <a:xfrm flipH="1">
                <a:off x="8080" y="2381"/>
                <a:ext cx="0" cy="8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45" name="AutoShape 421"/>
              <p:cNvCxnSpPr>
                <a:cxnSpLocks noChangeShapeType="1"/>
              </p:cNvCxnSpPr>
              <p:nvPr/>
            </p:nvCxnSpPr>
            <p:spPr bwMode="auto">
              <a:xfrm>
                <a:off x="8062" y="2364"/>
                <a:ext cx="16" cy="1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46" name="AutoShape 422"/>
              <p:cNvCxnSpPr>
                <a:cxnSpLocks noChangeShapeType="1"/>
              </p:cNvCxnSpPr>
              <p:nvPr/>
            </p:nvCxnSpPr>
            <p:spPr bwMode="auto">
              <a:xfrm flipH="1">
                <a:off x="8064" y="2461"/>
                <a:ext cx="16" cy="2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47" name="AutoShape 423"/>
              <p:cNvCxnSpPr>
                <a:cxnSpLocks noChangeShapeType="1"/>
              </p:cNvCxnSpPr>
              <p:nvPr/>
            </p:nvCxnSpPr>
            <p:spPr bwMode="auto">
              <a:xfrm>
                <a:off x="8028" y="2365"/>
                <a:ext cx="35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48" name="AutoShape 424"/>
              <p:cNvCxnSpPr>
                <a:cxnSpLocks noChangeShapeType="1"/>
              </p:cNvCxnSpPr>
              <p:nvPr/>
            </p:nvCxnSpPr>
            <p:spPr bwMode="auto">
              <a:xfrm>
                <a:off x="8032" y="2481"/>
                <a:ext cx="34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49" name="AutoShape 425"/>
              <p:cNvCxnSpPr>
                <a:cxnSpLocks noChangeShapeType="1"/>
              </p:cNvCxnSpPr>
              <p:nvPr/>
            </p:nvCxnSpPr>
            <p:spPr bwMode="auto">
              <a:xfrm>
                <a:off x="8034" y="2462"/>
                <a:ext cx="40" cy="0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50" name="AutoShape 426"/>
              <p:cNvCxnSpPr>
                <a:cxnSpLocks noChangeShapeType="1"/>
              </p:cNvCxnSpPr>
              <p:nvPr/>
            </p:nvCxnSpPr>
            <p:spPr bwMode="auto">
              <a:xfrm>
                <a:off x="8031" y="2382"/>
                <a:ext cx="44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27051" name="AutoShape 427"/>
            <p:cNvCxnSpPr>
              <a:cxnSpLocks noChangeShapeType="1"/>
            </p:cNvCxnSpPr>
            <p:nvPr/>
          </p:nvCxnSpPr>
          <p:spPr bwMode="auto">
            <a:xfrm>
              <a:off x="2364940" y="2763786"/>
              <a:ext cx="331168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27052" name="AutoShape 428"/>
            <p:cNvCxnSpPr>
              <a:cxnSpLocks noChangeShapeType="1"/>
            </p:cNvCxnSpPr>
            <p:nvPr/>
          </p:nvCxnSpPr>
          <p:spPr bwMode="auto">
            <a:xfrm>
              <a:off x="2352765" y="4054562"/>
              <a:ext cx="343343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27053" name="AutoShape 429"/>
            <p:cNvCxnSpPr>
              <a:cxnSpLocks noChangeShapeType="1"/>
            </p:cNvCxnSpPr>
            <p:nvPr/>
          </p:nvCxnSpPr>
          <p:spPr bwMode="auto">
            <a:xfrm>
              <a:off x="2762624" y="3863828"/>
              <a:ext cx="180194" cy="31417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54" name="AutoShape 430"/>
            <p:cNvCxnSpPr>
              <a:cxnSpLocks noChangeShapeType="1"/>
            </p:cNvCxnSpPr>
            <p:nvPr/>
          </p:nvCxnSpPr>
          <p:spPr bwMode="auto">
            <a:xfrm>
              <a:off x="3034580" y="4056998"/>
              <a:ext cx="126623" cy="12664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56" name="AutoShape 432"/>
            <p:cNvCxnSpPr>
              <a:cxnSpLocks noChangeShapeType="1"/>
            </p:cNvCxnSpPr>
            <p:nvPr/>
          </p:nvCxnSpPr>
          <p:spPr bwMode="auto">
            <a:xfrm flipH="1">
              <a:off x="2958324" y="3767182"/>
              <a:ext cx="5357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57" name="AutoShape 433"/>
            <p:cNvCxnSpPr>
              <a:cxnSpLocks noChangeShapeType="1"/>
            </p:cNvCxnSpPr>
            <p:nvPr/>
          </p:nvCxnSpPr>
          <p:spPr bwMode="auto">
            <a:xfrm flipH="1">
              <a:off x="2962424" y="3978293"/>
              <a:ext cx="5357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058" name="Arc 434"/>
            <p:cNvSpPr>
              <a:spLocks/>
            </p:cNvSpPr>
            <p:nvPr/>
          </p:nvSpPr>
          <p:spPr bwMode="auto">
            <a:xfrm rot="10800000">
              <a:off x="2847081" y="3986370"/>
              <a:ext cx="82792" cy="82805"/>
            </a:xfrm>
            <a:custGeom>
              <a:avLst/>
              <a:gdLst>
                <a:gd name="G0" fmla="+- 0 0 0"/>
                <a:gd name="G1" fmla="+- 21592 0 0"/>
                <a:gd name="G2" fmla="+- 21600 0 0"/>
                <a:gd name="T0" fmla="*/ 595 w 21600"/>
                <a:gd name="T1" fmla="*/ 0 h 21592"/>
                <a:gd name="T2" fmla="*/ 21600 w 21600"/>
                <a:gd name="T3" fmla="*/ 21592 h 21592"/>
                <a:gd name="T4" fmla="*/ 0 w 21600"/>
                <a:gd name="T5" fmla="*/ 21592 h 2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2" fill="none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</a:path>
                <a:path w="21600" h="21592" stroke="0" extrusionOk="0">
                  <a:moveTo>
                    <a:pt x="594" y="0"/>
                  </a:moveTo>
                  <a:cubicBezTo>
                    <a:pt x="12288" y="322"/>
                    <a:pt x="21600" y="9894"/>
                    <a:pt x="21600" y="21592"/>
                  </a:cubicBezTo>
                  <a:lnTo>
                    <a:pt x="0" y="21592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059" name="AutoShape 435"/>
            <p:cNvCxnSpPr>
              <a:cxnSpLocks noChangeShapeType="1"/>
            </p:cNvCxnSpPr>
            <p:nvPr/>
          </p:nvCxnSpPr>
          <p:spPr bwMode="auto">
            <a:xfrm flipV="1">
              <a:off x="2925003" y="4067957"/>
              <a:ext cx="7548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60" name="AutoShape 436"/>
            <p:cNvCxnSpPr>
              <a:cxnSpLocks noChangeShapeType="1"/>
            </p:cNvCxnSpPr>
            <p:nvPr/>
          </p:nvCxnSpPr>
          <p:spPr bwMode="auto">
            <a:xfrm>
              <a:off x="2730199" y="2413085"/>
              <a:ext cx="59659" cy="10228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61" name="AutoShape 437"/>
            <p:cNvCxnSpPr>
              <a:cxnSpLocks noChangeShapeType="1"/>
            </p:cNvCxnSpPr>
            <p:nvPr/>
          </p:nvCxnSpPr>
          <p:spPr bwMode="auto">
            <a:xfrm>
              <a:off x="2675410" y="2392383"/>
              <a:ext cx="114448" cy="19605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62" name="AutoShape 438"/>
            <p:cNvCxnSpPr>
              <a:cxnSpLocks noChangeShapeType="1"/>
            </p:cNvCxnSpPr>
            <p:nvPr/>
          </p:nvCxnSpPr>
          <p:spPr bwMode="auto">
            <a:xfrm>
              <a:off x="2651059" y="2424044"/>
              <a:ext cx="220372" cy="37870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63" name="AutoShape 439"/>
            <p:cNvCxnSpPr>
              <a:cxnSpLocks noChangeShapeType="1"/>
            </p:cNvCxnSpPr>
            <p:nvPr/>
          </p:nvCxnSpPr>
          <p:spPr bwMode="auto">
            <a:xfrm>
              <a:off x="2651059" y="2497107"/>
              <a:ext cx="196022" cy="33852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64" name="AutoShape 440"/>
            <p:cNvCxnSpPr>
              <a:cxnSpLocks noChangeShapeType="1"/>
            </p:cNvCxnSpPr>
            <p:nvPr/>
          </p:nvCxnSpPr>
          <p:spPr bwMode="auto">
            <a:xfrm>
              <a:off x="2651059" y="2570170"/>
              <a:ext cx="196022" cy="33608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65" name="AutoShape 441"/>
            <p:cNvCxnSpPr>
              <a:cxnSpLocks noChangeShapeType="1"/>
            </p:cNvCxnSpPr>
            <p:nvPr/>
          </p:nvCxnSpPr>
          <p:spPr bwMode="auto">
            <a:xfrm>
              <a:off x="2613316" y="3942533"/>
              <a:ext cx="162688" cy="27999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66" name="AutoShape 442"/>
            <p:cNvCxnSpPr>
              <a:cxnSpLocks noChangeShapeType="1"/>
            </p:cNvCxnSpPr>
            <p:nvPr/>
          </p:nvCxnSpPr>
          <p:spPr bwMode="auto">
            <a:xfrm>
              <a:off x="2632796" y="4044820"/>
              <a:ext cx="164366" cy="28250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74" name="AutoShape 450"/>
            <p:cNvCxnSpPr>
              <a:cxnSpLocks noChangeShapeType="1"/>
            </p:cNvCxnSpPr>
            <p:nvPr/>
          </p:nvCxnSpPr>
          <p:spPr bwMode="auto">
            <a:xfrm>
              <a:off x="2755319" y="3915743"/>
              <a:ext cx="149756" cy="25815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75" name="AutoShape 451"/>
            <p:cNvCxnSpPr>
              <a:cxnSpLocks noChangeShapeType="1"/>
            </p:cNvCxnSpPr>
            <p:nvPr/>
          </p:nvCxnSpPr>
          <p:spPr bwMode="auto">
            <a:xfrm>
              <a:off x="2918020" y="4067957"/>
              <a:ext cx="58441" cy="10350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76" name="AutoShape 452"/>
            <p:cNvCxnSpPr>
              <a:cxnSpLocks noChangeShapeType="1"/>
            </p:cNvCxnSpPr>
            <p:nvPr/>
          </p:nvCxnSpPr>
          <p:spPr bwMode="auto">
            <a:xfrm>
              <a:off x="2954546" y="4067957"/>
              <a:ext cx="46982" cy="8223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77" name="AutoShape 453"/>
            <p:cNvCxnSpPr>
              <a:cxnSpLocks noChangeShapeType="1"/>
            </p:cNvCxnSpPr>
            <p:nvPr/>
          </p:nvCxnSpPr>
          <p:spPr bwMode="auto">
            <a:xfrm flipH="1">
              <a:off x="2615751" y="3815890"/>
              <a:ext cx="0" cy="18752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078" name="Arc 454"/>
            <p:cNvSpPr>
              <a:spLocks/>
            </p:cNvSpPr>
            <p:nvPr/>
          </p:nvSpPr>
          <p:spPr bwMode="auto">
            <a:xfrm rot="8100000">
              <a:off x="2399478" y="3019506"/>
              <a:ext cx="82792" cy="79151"/>
            </a:xfrm>
            <a:custGeom>
              <a:avLst/>
              <a:gdLst>
                <a:gd name="G0" fmla="+- 0 0 0"/>
                <a:gd name="G1" fmla="+- 19720 0 0"/>
                <a:gd name="G2" fmla="+- 21600 0 0"/>
                <a:gd name="T0" fmla="*/ 8813 w 20539"/>
                <a:gd name="T1" fmla="*/ 0 h 19720"/>
                <a:gd name="T2" fmla="*/ 20539 w 20539"/>
                <a:gd name="T3" fmla="*/ 13035 h 19720"/>
                <a:gd name="T4" fmla="*/ 0 w 20539"/>
                <a:gd name="T5" fmla="*/ 19720 h 19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539" h="19720" fill="none" extrusionOk="0">
                  <a:moveTo>
                    <a:pt x="8813" y="-1"/>
                  </a:moveTo>
                  <a:cubicBezTo>
                    <a:pt x="14388" y="2491"/>
                    <a:pt x="18649" y="7227"/>
                    <a:pt x="20539" y="13034"/>
                  </a:cubicBezTo>
                </a:path>
                <a:path w="20539" h="19720" stroke="0" extrusionOk="0">
                  <a:moveTo>
                    <a:pt x="8813" y="-1"/>
                  </a:moveTo>
                  <a:cubicBezTo>
                    <a:pt x="14388" y="2491"/>
                    <a:pt x="18649" y="7227"/>
                    <a:pt x="20539" y="13034"/>
                  </a:cubicBezTo>
                  <a:lnTo>
                    <a:pt x="0" y="1972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sp>
          <p:nvSpPr>
            <p:cNvPr id="27079" name="Arc 455"/>
            <p:cNvSpPr>
              <a:spLocks/>
            </p:cNvSpPr>
            <p:nvPr/>
          </p:nvSpPr>
          <p:spPr bwMode="auto">
            <a:xfrm rot="13500000" flipV="1">
              <a:off x="2411822" y="3727728"/>
              <a:ext cx="63392" cy="63401"/>
            </a:xfrm>
            <a:custGeom>
              <a:avLst/>
              <a:gdLst>
                <a:gd name="G0" fmla="+- 0 0 0"/>
                <a:gd name="G1" fmla="+- 21415 0 0"/>
                <a:gd name="G2" fmla="+- 21600 0 0"/>
                <a:gd name="T0" fmla="*/ 2821 w 21422"/>
                <a:gd name="T1" fmla="*/ 0 h 21415"/>
                <a:gd name="T2" fmla="*/ 21422 w 21422"/>
                <a:gd name="T3" fmla="*/ 18651 h 21415"/>
                <a:gd name="T4" fmla="*/ 0 w 21422"/>
                <a:gd name="T5" fmla="*/ 21415 h 2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22" h="21415" fill="none" extrusionOk="0">
                  <a:moveTo>
                    <a:pt x="2820" y="0"/>
                  </a:moveTo>
                  <a:cubicBezTo>
                    <a:pt x="12533" y="1279"/>
                    <a:pt x="20168" y="8935"/>
                    <a:pt x="21422" y="18650"/>
                  </a:cubicBezTo>
                </a:path>
                <a:path w="21422" h="21415" stroke="0" extrusionOk="0">
                  <a:moveTo>
                    <a:pt x="2820" y="0"/>
                  </a:moveTo>
                  <a:cubicBezTo>
                    <a:pt x="12533" y="1279"/>
                    <a:pt x="20168" y="8935"/>
                    <a:pt x="21422" y="18650"/>
                  </a:cubicBezTo>
                  <a:lnTo>
                    <a:pt x="0" y="2141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080" name="AutoShape 456"/>
            <p:cNvCxnSpPr>
              <a:cxnSpLocks noChangeShapeType="1"/>
            </p:cNvCxnSpPr>
            <p:nvPr/>
          </p:nvCxnSpPr>
          <p:spPr bwMode="auto">
            <a:xfrm>
              <a:off x="2403901" y="3043860"/>
              <a:ext cx="6331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81" name="AutoShape 457"/>
            <p:cNvCxnSpPr>
              <a:cxnSpLocks noChangeShapeType="1"/>
            </p:cNvCxnSpPr>
            <p:nvPr/>
          </p:nvCxnSpPr>
          <p:spPr bwMode="auto">
            <a:xfrm>
              <a:off x="2401466" y="3783012"/>
              <a:ext cx="6331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84" name="AutoShape 460"/>
            <p:cNvCxnSpPr>
              <a:cxnSpLocks noChangeShapeType="1"/>
            </p:cNvCxnSpPr>
            <p:nvPr/>
          </p:nvCxnSpPr>
          <p:spPr bwMode="auto">
            <a:xfrm flipH="1" flipV="1">
              <a:off x="2844646" y="3809271"/>
              <a:ext cx="0" cy="18684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85" name="AutoShape 461"/>
            <p:cNvCxnSpPr>
              <a:cxnSpLocks noChangeShapeType="1"/>
            </p:cNvCxnSpPr>
            <p:nvPr/>
          </p:nvCxnSpPr>
          <p:spPr bwMode="auto">
            <a:xfrm>
              <a:off x="2790688" y="3847239"/>
              <a:ext cx="46822" cy="8079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86" name="AutoShape 462"/>
            <p:cNvCxnSpPr>
              <a:cxnSpLocks noChangeShapeType="1"/>
            </p:cNvCxnSpPr>
            <p:nvPr/>
          </p:nvCxnSpPr>
          <p:spPr bwMode="auto">
            <a:xfrm>
              <a:off x="2684492" y="3925172"/>
              <a:ext cx="8554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87" name="AutoShape 463"/>
            <p:cNvCxnSpPr>
              <a:cxnSpLocks noChangeShapeType="1"/>
            </p:cNvCxnSpPr>
            <p:nvPr/>
          </p:nvCxnSpPr>
          <p:spPr bwMode="auto">
            <a:xfrm>
              <a:off x="2665592" y="3811269"/>
              <a:ext cx="19895" cy="12089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88" name="AutoShape 464"/>
            <p:cNvCxnSpPr>
              <a:cxnSpLocks noChangeShapeType="1"/>
            </p:cNvCxnSpPr>
            <p:nvPr/>
          </p:nvCxnSpPr>
          <p:spPr bwMode="auto">
            <a:xfrm flipH="1">
              <a:off x="2761087" y="3801278"/>
              <a:ext cx="19895" cy="12089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89" name="AutoShape 465"/>
            <p:cNvCxnSpPr>
              <a:cxnSpLocks noChangeShapeType="1"/>
            </p:cNvCxnSpPr>
            <p:nvPr/>
          </p:nvCxnSpPr>
          <p:spPr bwMode="auto">
            <a:xfrm>
              <a:off x="2775014" y="3846240"/>
              <a:ext cx="6366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90" name="AutoShape 466"/>
            <p:cNvCxnSpPr>
              <a:cxnSpLocks noChangeShapeType="1"/>
            </p:cNvCxnSpPr>
            <p:nvPr/>
          </p:nvCxnSpPr>
          <p:spPr bwMode="auto">
            <a:xfrm>
              <a:off x="2610881" y="3847239"/>
              <a:ext cx="6366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91" name="AutoShape 467"/>
            <p:cNvCxnSpPr>
              <a:cxnSpLocks noChangeShapeType="1"/>
            </p:cNvCxnSpPr>
            <p:nvPr/>
          </p:nvCxnSpPr>
          <p:spPr bwMode="auto">
            <a:xfrm rot="180000">
              <a:off x="2614981" y="3979064"/>
              <a:ext cx="48701" cy="22162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92" name="AutoShape 468"/>
            <p:cNvCxnSpPr>
              <a:cxnSpLocks noChangeShapeType="1"/>
            </p:cNvCxnSpPr>
            <p:nvPr/>
          </p:nvCxnSpPr>
          <p:spPr bwMode="auto">
            <a:xfrm flipH="1">
              <a:off x="3356008" y="2657845"/>
              <a:ext cx="0" cy="151483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93" name="AutoShape 469"/>
            <p:cNvCxnSpPr>
              <a:cxnSpLocks noChangeShapeType="1"/>
            </p:cNvCxnSpPr>
            <p:nvPr/>
          </p:nvCxnSpPr>
          <p:spPr bwMode="auto">
            <a:xfrm flipH="1">
              <a:off x="3010677" y="2667587"/>
              <a:ext cx="1218" cy="151483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94" name="AutoShape 470"/>
            <p:cNvCxnSpPr>
              <a:cxnSpLocks noChangeShapeType="1"/>
            </p:cNvCxnSpPr>
            <p:nvPr/>
          </p:nvCxnSpPr>
          <p:spPr bwMode="auto">
            <a:xfrm flipH="1">
              <a:off x="3000490" y="3813455"/>
              <a:ext cx="357953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95" name="AutoShape 471"/>
            <p:cNvCxnSpPr>
              <a:cxnSpLocks noChangeShapeType="1"/>
            </p:cNvCxnSpPr>
            <p:nvPr/>
          </p:nvCxnSpPr>
          <p:spPr bwMode="auto">
            <a:xfrm>
              <a:off x="3271998" y="4059433"/>
              <a:ext cx="84009" cy="8402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96" name="AutoShape 472"/>
            <p:cNvCxnSpPr>
              <a:cxnSpLocks noChangeShapeType="1"/>
            </p:cNvCxnSpPr>
            <p:nvPr/>
          </p:nvCxnSpPr>
          <p:spPr bwMode="auto">
            <a:xfrm>
              <a:off x="3236690" y="4071610"/>
              <a:ext cx="107142" cy="10715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97" name="AutoShape 473"/>
            <p:cNvCxnSpPr>
              <a:cxnSpLocks noChangeShapeType="1"/>
            </p:cNvCxnSpPr>
            <p:nvPr/>
          </p:nvCxnSpPr>
          <p:spPr bwMode="auto">
            <a:xfrm>
              <a:off x="3073541" y="4052127"/>
              <a:ext cx="126623" cy="12664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98" name="AutoShape 474"/>
            <p:cNvCxnSpPr>
              <a:cxnSpLocks noChangeShapeType="1"/>
            </p:cNvCxnSpPr>
            <p:nvPr/>
          </p:nvCxnSpPr>
          <p:spPr bwMode="auto">
            <a:xfrm>
              <a:off x="2995620" y="4063086"/>
              <a:ext cx="120535" cy="12055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099" name="AutoShape 475"/>
            <p:cNvCxnSpPr>
              <a:cxnSpLocks noChangeShapeType="1"/>
            </p:cNvCxnSpPr>
            <p:nvPr/>
          </p:nvCxnSpPr>
          <p:spPr bwMode="auto">
            <a:xfrm flipH="1">
              <a:off x="3271104" y="3852098"/>
              <a:ext cx="76704" cy="7671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00" name="AutoShape 476"/>
            <p:cNvCxnSpPr>
              <a:cxnSpLocks noChangeShapeType="1"/>
            </p:cNvCxnSpPr>
            <p:nvPr/>
          </p:nvCxnSpPr>
          <p:spPr bwMode="auto">
            <a:xfrm flipH="1">
              <a:off x="3236690" y="3820761"/>
              <a:ext cx="101055" cy="10107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01" name="AutoShape 477"/>
            <p:cNvCxnSpPr>
              <a:cxnSpLocks noChangeShapeType="1"/>
            </p:cNvCxnSpPr>
            <p:nvPr/>
          </p:nvCxnSpPr>
          <p:spPr bwMode="auto">
            <a:xfrm flipH="1">
              <a:off x="3181901" y="3808584"/>
              <a:ext cx="126623" cy="12664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02" name="AutoShape 478"/>
            <p:cNvCxnSpPr>
              <a:cxnSpLocks noChangeShapeType="1"/>
            </p:cNvCxnSpPr>
            <p:nvPr/>
          </p:nvCxnSpPr>
          <p:spPr bwMode="auto">
            <a:xfrm flipH="1">
              <a:off x="3144158" y="3808584"/>
              <a:ext cx="120535" cy="12055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03" name="AutoShape 479"/>
            <p:cNvCxnSpPr>
              <a:cxnSpLocks noChangeShapeType="1"/>
            </p:cNvCxnSpPr>
            <p:nvPr/>
          </p:nvCxnSpPr>
          <p:spPr bwMode="auto">
            <a:xfrm flipH="1">
              <a:off x="3098985" y="3826973"/>
              <a:ext cx="105925" cy="10594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04" name="AutoShape 480"/>
            <p:cNvCxnSpPr>
              <a:cxnSpLocks noChangeShapeType="1"/>
            </p:cNvCxnSpPr>
            <p:nvPr/>
          </p:nvCxnSpPr>
          <p:spPr bwMode="auto">
            <a:xfrm flipH="1">
              <a:off x="3046756" y="3809802"/>
              <a:ext cx="130275" cy="13029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05" name="AutoShape 481"/>
            <p:cNvCxnSpPr>
              <a:cxnSpLocks noChangeShapeType="1"/>
            </p:cNvCxnSpPr>
            <p:nvPr/>
          </p:nvCxnSpPr>
          <p:spPr bwMode="auto">
            <a:xfrm flipH="1">
              <a:off x="3000490" y="3809802"/>
              <a:ext cx="130275" cy="13029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06" name="AutoShape 482"/>
            <p:cNvCxnSpPr>
              <a:cxnSpLocks noChangeShapeType="1"/>
            </p:cNvCxnSpPr>
            <p:nvPr/>
          </p:nvCxnSpPr>
          <p:spPr bwMode="auto">
            <a:xfrm flipH="1">
              <a:off x="3006577" y="3809802"/>
              <a:ext cx="82792" cy="8280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07" name="AutoShape 483"/>
            <p:cNvCxnSpPr>
              <a:cxnSpLocks noChangeShapeType="1"/>
            </p:cNvCxnSpPr>
            <p:nvPr/>
          </p:nvCxnSpPr>
          <p:spPr bwMode="auto">
            <a:xfrm flipH="1">
              <a:off x="3007795" y="3809802"/>
              <a:ext cx="40178" cy="3896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08" name="AutoShape 484"/>
            <p:cNvCxnSpPr>
              <a:cxnSpLocks noChangeShapeType="1"/>
            </p:cNvCxnSpPr>
            <p:nvPr/>
          </p:nvCxnSpPr>
          <p:spPr bwMode="auto">
            <a:xfrm flipH="1">
              <a:off x="2789857" y="4179987"/>
              <a:ext cx="57467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09" name="AutoShape 485"/>
            <p:cNvCxnSpPr>
              <a:cxnSpLocks noChangeShapeType="1"/>
            </p:cNvCxnSpPr>
            <p:nvPr/>
          </p:nvCxnSpPr>
          <p:spPr bwMode="auto">
            <a:xfrm>
              <a:off x="2647407" y="4142238"/>
              <a:ext cx="146103" cy="25206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11" name="AutoShape 487"/>
            <p:cNvCxnSpPr>
              <a:cxnSpLocks noChangeShapeType="1"/>
            </p:cNvCxnSpPr>
            <p:nvPr/>
          </p:nvCxnSpPr>
          <p:spPr bwMode="auto">
            <a:xfrm>
              <a:off x="2657594" y="4222607"/>
              <a:ext cx="124188" cy="21553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12" name="AutoShape 488"/>
            <p:cNvCxnSpPr>
              <a:cxnSpLocks noChangeShapeType="1"/>
            </p:cNvCxnSpPr>
            <p:nvPr/>
          </p:nvCxnSpPr>
          <p:spPr bwMode="auto">
            <a:xfrm>
              <a:off x="2655929" y="4294452"/>
              <a:ext cx="87662" cy="15221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13" name="AutoShape 489"/>
            <p:cNvCxnSpPr>
              <a:cxnSpLocks noChangeShapeType="1"/>
            </p:cNvCxnSpPr>
            <p:nvPr/>
          </p:nvCxnSpPr>
          <p:spPr bwMode="auto">
            <a:xfrm>
              <a:off x="2657147" y="4366297"/>
              <a:ext cx="45049" cy="7809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14" name="AutoShape 490"/>
            <p:cNvCxnSpPr>
              <a:cxnSpLocks noChangeShapeType="1"/>
            </p:cNvCxnSpPr>
            <p:nvPr/>
          </p:nvCxnSpPr>
          <p:spPr bwMode="auto">
            <a:xfrm>
              <a:off x="3205034" y="4089876"/>
              <a:ext cx="90097" cy="9011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15" name="AutoShape 491"/>
            <p:cNvCxnSpPr>
              <a:cxnSpLocks noChangeShapeType="1"/>
            </p:cNvCxnSpPr>
            <p:nvPr/>
          </p:nvCxnSpPr>
          <p:spPr bwMode="auto">
            <a:xfrm>
              <a:off x="3157551" y="4089876"/>
              <a:ext cx="102272" cy="10107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16" name="AutoShape 492"/>
            <p:cNvCxnSpPr>
              <a:cxnSpLocks noChangeShapeType="1"/>
            </p:cNvCxnSpPr>
            <p:nvPr/>
          </p:nvCxnSpPr>
          <p:spPr bwMode="auto">
            <a:xfrm>
              <a:off x="3009729" y="4121036"/>
              <a:ext cx="62595" cy="6260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23" name="AutoShape 499"/>
            <p:cNvCxnSpPr>
              <a:cxnSpLocks noChangeShapeType="1"/>
            </p:cNvCxnSpPr>
            <p:nvPr/>
          </p:nvCxnSpPr>
          <p:spPr bwMode="auto">
            <a:xfrm flipH="1">
              <a:off x="2960759" y="3037772"/>
              <a:ext cx="5357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24" name="AutoShape 500"/>
            <p:cNvCxnSpPr>
              <a:cxnSpLocks noChangeShapeType="1"/>
            </p:cNvCxnSpPr>
            <p:nvPr/>
          </p:nvCxnSpPr>
          <p:spPr bwMode="auto">
            <a:xfrm flipH="1">
              <a:off x="2850734" y="2827431"/>
              <a:ext cx="0" cy="18631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25" name="AutoShape 501"/>
            <p:cNvCxnSpPr>
              <a:cxnSpLocks noChangeShapeType="1"/>
            </p:cNvCxnSpPr>
            <p:nvPr/>
          </p:nvCxnSpPr>
          <p:spPr bwMode="auto">
            <a:xfrm>
              <a:off x="2652277" y="2642015"/>
              <a:ext cx="187499" cy="32269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26" name="AutoShape 502"/>
            <p:cNvCxnSpPr>
              <a:cxnSpLocks noChangeShapeType="1"/>
            </p:cNvCxnSpPr>
            <p:nvPr/>
          </p:nvCxnSpPr>
          <p:spPr bwMode="auto">
            <a:xfrm flipH="1" flipV="1">
              <a:off x="2614533" y="2816148"/>
              <a:ext cx="0" cy="18752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27" name="AutoShape 503"/>
            <p:cNvCxnSpPr>
              <a:cxnSpLocks noChangeShapeType="1"/>
            </p:cNvCxnSpPr>
            <p:nvPr/>
          </p:nvCxnSpPr>
          <p:spPr bwMode="auto">
            <a:xfrm>
              <a:off x="2767942" y="2879469"/>
              <a:ext cx="21915" cy="13638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28" name="AutoShape 504"/>
            <p:cNvCxnSpPr>
              <a:cxnSpLocks noChangeShapeType="1"/>
            </p:cNvCxnSpPr>
            <p:nvPr/>
          </p:nvCxnSpPr>
          <p:spPr bwMode="auto">
            <a:xfrm flipH="1">
              <a:off x="2679062" y="2883122"/>
              <a:ext cx="21915" cy="13516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29" name="AutoShape 505"/>
            <p:cNvCxnSpPr>
              <a:cxnSpLocks noChangeShapeType="1"/>
            </p:cNvCxnSpPr>
            <p:nvPr/>
          </p:nvCxnSpPr>
          <p:spPr bwMode="auto">
            <a:xfrm>
              <a:off x="2619404" y="2974450"/>
              <a:ext cx="6331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30" name="AutoShape 506"/>
            <p:cNvCxnSpPr>
              <a:cxnSpLocks noChangeShapeType="1"/>
            </p:cNvCxnSpPr>
            <p:nvPr/>
          </p:nvCxnSpPr>
          <p:spPr bwMode="auto">
            <a:xfrm>
              <a:off x="2789857" y="2974450"/>
              <a:ext cx="64529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31" name="AutoShape 507"/>
            <p:cNvCxnSpPr>
              <a:cxnSpLocks noChangeShapeType="1"/>
            </p:cNvCxnSpPr>
            <p:nvPr/>
          </p:nvCxnSpPr>
          <p:spPr bwMode="auto">
            <a:xfrm flipH="1">
              <a:off x="2610881" y="2629838"/>
              <a:ext cx="42613" cy="19239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32" name="AutoShape 508"/>
            <p:cNvCxnSpPr>
              <a:cxnSpLocks noChangeShapeType="1"/>
            </p:cNvCxnSpPr>
            <p:nvPr/>
          </p:nvCxnSpPr>
          <p:spPr bwMode="auto">
            <a:xfrm>
              <a:off x="2641319" y="2695594"/>
              <a:ext cx="112013" cy="19483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33" name="AutoShape 509"/>
            <p:cNvCxnSpPr>
              <a:cxnSpLocks noChangeShapeType="1"/>
            </p:cNvCxnSpPr>
            <p:nvPr/>
          </p:nvCxnSpPr>
          <p:spPr bwMode="auto">
            <a:xfrm>
              <a:off x="2616968" y="2872163"/>
              <a:ext cx="57224" cy="9863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34" name="AutoShape 510"/>
            <p:cNvCxnSpPr>
              <a:cxnSpLocks noChangeShapeType="1"/>
            </p:cNvCxnSpPr>
            <p:nvPr/>
          </p:nvCxnSpPr>
          <p:spPr bwMode="auto">
            <a:xfrm flipH="1">
              <a:off x="2787422" y="2659063"/>
              <a:ext cx="57467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35" name="AutoShape 511"/>
            <p:cNvCxnSpPr>
              <a:cxnSpLocks noChangeShapeType="1"/>
            </p:cNvCxnSpPr>
            <p:nvPr/>
          </p:nvCxnSpPr>
          <p:spPr bwMode="auto">
            <a:xfrm flipH="1">
              <a:off x="2999272" y="3014635"/>
              <a:ext cx="356736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36" name="AutoShape 512"/>
            <p:cNvCxnSpPr>
              <a:cxnSpLocks noChangeShapeType="1"/>
            </p:cNvCxnSpPr>
            <p:nvPr/>
          </p:nvCxnSpPr>
          <p:spPr bwMode="auto">
            <a:xfrm flipH="1">
              <a:off x="3023198" y="2896517"/>
              <a:ext cx="84435" cy="8444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37" name="AutoShape 513"/>
            <p:cNvCxnSpPr>
              <a:cxnSpLocks noChangeShapeType="1"/>
            </p:cNvCxnSpPr>
            <p:nvPr/>
          </p:nvCxnSpPr>
          <p:spPr bwMode="auto">
            <a:xfrm>
              <a:off x="2627926" y="2752827"/>
              <a:ext cx="85227" cy="14856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38" name="AutoShape 514"/>
            <p:cNvCxnSpPr>
              <a:cxnSpLocks noChangeShapeType="1"/>
            </p:cNvCxnSpPr>
            <p:nvPr/>
          </p:nvCxnSpPr>
          <p:spPr bwMode="auto">
            <a:xfrm>
              <a:off x="2619404" y="2810059"/>
              <a:ext cx="69399" cy="12055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40" name="AutoShape 516"/>
            <p:cNvCxnSpPr>
              <a:cxnSpLocks noChangeShapeType="1"/>
            </p:cNvCxnSpPr>
            <p:nvPr/>
          </p:nvCxnSpPr>
          <p:spPr bwMode="auto">
            <a:xfrm>
              <a:off x="3004142" y="2892864"/>
              <a:ext cx="9496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141" name="Oval 517"/>
            <p:cNvSpPr>
              <a:spLocks noChangeArrowheads="1"/>
            </p:cNvSpPr>
            <p:nvPr/>
          </p:nvSpPr>
          <p:spPr bwMode="auto">
            <a:xfrm>
              <a:off x="3083282" y="3909654"/>
              <a:ext cx="185064" cy="183875"/>
            </a:xfrm>
            <a:prstGeom prst="ellipse">
              <a:avLst/>
            </a:prstGeom>
            <a:blipFill>
              <a:blip r:embed="rId2" cstate="print"/>
              <a:tile tx="0" ty="0" sx="100000" sy="100000" flip="none" algn="tl"/>
            </a:blip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142" name="AutoShape 518"/>
            <p:cNvCxnSpPr>
              <a:cxnSpLocks noChangeShapeType="1"/>
            </p:cNvCxnSpPr>
            <p:nvPr/>
          </p:nvCxnSpPr>
          <p:spPr bwMode="auto">
            <a:xfrm>
              <a:off x="3009730" y="3940097"/>
              <a:ext cx="9700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43" name="AutoShape 519"/>
            <p:cNvCxnSpPr>
              <a:cxnSpLocks noChangeShapeType="1"/>
            </p:cNvCxnSpPr>
            <p:nvPr/>
          </p:nvCxnSpPr>
          <p:spPr bwMode="auto">
            <a:xfrm>
              <a:off x="3242778" y="3941315"/>
              <a:ext cx="11444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44" name="AutoShape 520"/>
            <p:cNvCxnSpPr>
              <a:cxnSpLocks noChangeShapeType="1"/>
            </p:cNvCxnSpPr>
            <p:nvPr/>
          </p:nvCxnSpPr>
          <p:spPr bwMode="auto">
            <a:xfrm>
              <a:off x="3009730" y="4050909"/>
              <a:ext cx="9213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45" name="AutoShape 521"/>
            <p:cNvCxnSpPr>
              <a:cxnSpLocks noChangeShapeType="1"/>
            </p:cNvCxnSpPr>
            <p:nvPr/>
          </p:nvCxnSpPr>
          <p:spPr bwMode="auto">
            <a:xfrm>
              <a:off x="3241560" y="4053344"/>
              <a:ext cx="11444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46" name="AutoShape 522"/>
            <p:cNvCxnSpPr>
              <a:cxnSpLocks noChangeShapeType="1"/>
            </p:cNvCxnSpPr>
            <p:nvPr/>
          </p:nvCxnSpPr>
          <p:spPr bwMode="auto">
            <a:xfrm>
              <a:off x="3000490" y="3999765"/>
              <a:ext cx="349430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sp>
          <p:nvSpPr>
            <p:cNvPr id="27147" name="Oval 523"/>
            <p:cNvSpPr>
              <a:spLocks noChangeArrowheads="1"/>
            </p:cNvSpPr>
            <p:nvPr/>
          </p:nvSpPr>
          <p:spPr bwMode="auto">
            <a:xfrm flipH="1">
              <a:off x="7339758" y="2751609"/>
              <a:ext cx="185064" cy="183875"/>
            </a:xfrm>
            <a:prstGeom prst="ellipse">
              <a:avLst/>
            </a:prstGeom>
            <a:blipFill>
              <a:blip r:embed="rId2" cstate="print"/>
              <a:tile tx="0" ty="0" sx="100000" sy="100000" flip="none" algn="tl"/>
            </a:blip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148" name="AutoShape 524"/>
            <p:cNvCxnSpPr>
              <a:cxnSpLocks noChangeShapeType="1"/>
            </p:cNvCxnSpPr>
            <p:nvPr/>
          </p:nvCxnSpPr>
          <p:spPr bwMode="auto">
            <a:xfrm>
              <a:off x="7435818" y="3903566"/>
              <a:ext cx="0" cy="13029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6790" name="AutoShape 166"/>
            <p:cNvCxnSpPr>
              <a:cxnSpLocks noChangeShapeType="1"/>
            </p:cNvCxnSpPr>
            <p:nvPr/>
          </p:nvCxnSpPr>
          <p:spPr bwMode="auto">
            <a:xfrm>
              <a:off x="7513865" y="2892864"/>
              <a:ext cx="94967" cy="121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38" name="AutoShape 214"/>
            <p:cNvCxnSpPr>
              <a:cxnSpLocks noChangeShapeType="1"/>
            </p:cNvCxnSpPr>
            <p:nvPr/>
          </p:nvCxnSpPr>
          <p:spPr bwMode="auto">
            <a:xfrm flipH="1">
              <a:off x="7259401" y="2909912"/>
              <a:ext cx="53571" cy="5357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39" name="AutoShape 215"/>
            <p:cNvCxnSpPr>
              <a:cxnSpLocks noChangeShapeType="1"/>
            </p:cNvCxnSpPr>
            <p:nvPr/>
          </p:nvCxnSpPr>
          <p:spPr bwMode="auto">
            <a:xfrm flipH="1">
              <a:off x="7473686" y="2897735"/>
              <a:ext cx="120535" cy="12055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40" name="AutoShape 216"/>
            <p:cNvCxnSpPr>
              <a:cxnSpLocks noChangeShapeType="1"/>
            </p:cNvCxnSpPr>
            <p:nvPr/>
          </p:nvCxnSpPr>
          <p:spPr bwMode="auto">
            <a:xfrm flipH="1">
              <a:off x="7428638" y="2897735"/>
              <a:ext cx="120535" cy="12055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41" name="AutoShape 217"/>
            <p:cNvCxnSpPr>
              <a:cxnSpLocks noChangeShapeType="1"/>
            </p:cNvCxnSpPr>
            <p:nvPr/>
          </p:nvCxnSpPr>
          <p:spPr bwMode="auto">
            <a:xfrm flipH="1">
              <a:off x="7261836" y="3021941"/>
              <a:ext cx="350648" cy="121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50" name="AutoShape 226"/>
            <p:cNvCxnSpPr>
              <a:cxnSpLocks noChangeShapeType="1"/>
            </p:cNvCxnSpPr>
            <p:nvPr/>
          </p:nvCxnSpPr>
          <p:spPr bwMode="auto">
            <a:xfrm flipH="1">
              <a:off x="7558913" y="2969580"/>
              <a:ext cx="53571" cy="5357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51" name="AutoShape 227"/>
            <p:cNvCxnSpPr>
              <a:cxnSpLocks noChangeShapeType="1"/>
            </p:cNvCxnSpPr>
            <p:nvPr/>
          </p:nvCxnSpPr>
          <p:spPr bwMode="auto">
            <a:xfrm flipH="1">
              <a:off x="7516300" y="2916000"/>
              <a:ext cx="102272" cy="10715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52" name="AutoShape 228"/>
            <p:cNvCxnSpPr>
              <a:cxnSpLocks noChangeShapeType="1"/>
            </p:cNvCxnSpPr>
            <p:nvPr/>
          </p:nvCxnSpPr>
          <p:spPr bwMode="auto">
            <a:xfrm flipH="1">
              <a:off x="7384807" y="2903823"/>
              <a:ext cx="113230" cy="1144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55" name="AutoShape 231"/>
            <p:cNvCxnSpPr>
              <a:cxnSpLocks noChangeShapeType="1"/>
            </p:cNvCxnSpPr>
            <p:nvPr/>
          </p:nvCxnSpPr>
          <p:spPr bwMode="auto">
            <a:xfrm flipH="1">
              <a:off x="7278779" y="2905041"/>
              <a:ext cx="84112" cy="8412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863" name="AutoShape 239"/>
            <p:cNvCxnSpPr>
              <a:cxnSpLocks noChangeShapeType="1"/>
            </p:cNvCxnSpPr>
            <p:nvPr/>
          </p:nvCxnSpPr>
          <p:spPr bwMode="auto">
            <a:xfrm flipV="1">
              <a:off x="7264271" y="2903823"/>
              <a:ext cx="18263" cy="1095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50" name="AutoShape 526"/>
            <p:cNvCxnSpPr>
              <a:cxnSpLocks noChangeShapeType="1"/>
            </p:cNvCxnSpPr>
            <p:nvPr/>
          </p:nvCxnSpPr>
          <p:spPr bwMode="auto">
            <a:xfrm>
              <a:off x="7264271" y="2897735"/>
              <a:ext cx="9496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51" name="AutoShape 527"/>
            <p:cNvCxnSpPr>
              <a:cxnSpLocks noChangeShapeType="1"/>
            </p:cNvCxnSpPr>
            <p:nvPr/>
          </p:nvCxnSpPr>
          <p:spPr bwMode="auto">
            <a:xfrm>
              <a:off x="7250879" y="2845373"/>
              <a:ext cx="349430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7152" name="AutoShape 528"/>
            <p:cNvCxnSpPr>
              <a:cxnSpLocks noChangeShapeType="1"/>
            </p:cNvCxnSpPr>
            <p:nvPr/>
          </p:nvCxnSpPr>
          <p:spPr bwMode="auto">
            <a:xfrm>
              <a:off x="7429855" y="2767439"/>
              <a:ext cx="0" cy="13029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grpSp>
          <p:nvGrpSpPr>
            <p:cNvPr id="13" name="Grupa 968"/>
            <p:cNvGrpSpPr/>
            <p:nvPr/>
          </p:nvGrpSpPr>
          <p:grpSpPr>
            <a:xfrm>
              <a:off x="7258184" y="2661128"/>
              <a:ext cx="354553" cy="123813"/>
              <a:chOff x="7258184" y="2849810"/>
              <a:chExt cx="354553" cy="123813"/>
            </a:xfrm>
          </p:grpSpPr>
          <p:cxnSp>
            <p:nvCxnSpPr>
              <p:cNvPr id="26842" name="AutoShape 218"/>
              <p:cNvCxnSpPr>
                <a:cxnSpLocks noChangeShapeType="1"/>
              </p:cNvCxnSpPr>
              <p:nvPr/>
            </p:nvCxnSpPr>
            <p:spPr bwMode="auto">
              <a:xfrm>
                <a:off x="7558913" y="2857486"/>
                <a:ext cx="53824" cy="53832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43" name="AutoShape 219"/>
              <p:cNvCxnSpPr>
                <a:cxnSpLocks noChangeShapeType="1"/>
              </p:cNvCxnSpPr>
              <p:nvPr/>
            </p:nvCxnSpPr>
            <p:spPr bwMode="auto">
              <a:xfrm>
                <a:off x="7506559" y="2852616"/>
                <a:ext cx="103873" cy="106586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44" name="AutoShape 220"/>
              <p:cNvCxnSpPr>
                <a:cxnSpLocks noChangeShapeType="1"/>
              </p:cNvCxnSpPr>
              <p:nvPr/>
            </p:nvCxnSpPr>
            <p:spPr bwMode="auto">
              <a:xfrm>
                <a:off x="7453837" y="2849812"/>
                <a:ext cx="123792" cy="12381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45" name="AutoShape 221"/>
              <p:cNvCxnSpPr>
                <a:cxnSpLocks noChangeShapeType="1"/>
              </p:cNvCxnSpPr>
              <p:nvPr/>
            </p:nvCxnSpPr>
            <p:spPr bwMode="auto">
              <a:xfrm>
                <a:off x="7404689" y="2849810"/>
                <a:ext cx="117375" cy="117394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46" name="AutoShape 222"/>
              <p:cNvCxnSpPr>
                <a:cxnSpLocks noChangeShapeType="1"/>
              </p:cNvCxnSpPr>
              <p:nvPr/>
            </p:nvCxnSpPr>
            <p:spPr bwMode="auto">
              <a:xfrm>
                <a:off x="7359087" y="2849812"/>
                <a:ext cx="97554" cy="9900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47" name="AutoShape 223"/>
              <p:cNvCxnSpPr>
                <a:cxnSpLocks noChangeShapeType="1"/>
              </p:cNvCxnSpPr>
              <p:nvPr/>
            </p:nvCxnSpPr>
            <p:spPr bwMode="auto">
              <a:xfrm>
                <a:off x="7315200" y="2854843"/>
                <a:ext cx="81782" cy="8179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48" name="AutoShape 224"/>
              <p:cNvCxnSpPr>
                <a:cxnSpLocks noChangeShapeType="1"/>
              </p:cNvCxnSpPr>
              <p:nvPr/>
            </p:nvCxnSpPr>
            <p:spPr bwMode="auto">
              <a:xfrm>
                <a:off x="7271577" y="2859922"/>
                <a:ext cx="97402" cy="97417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49" name="AutoShape 225"/>
              <p:cNvCxnSpPr>
                <a:cxnSpLocks noChangeShapeType="1"/>
              </p:cNvCxnSpPr>
              <p:nvPr/>
            </p:nvCxnSpPr>
            <p:spPr bwMode="auto">
              <a:xfrm>
                <a:off x="7258184" y="2895236"/>
                <a:ext cx="74269" cy="73063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49" name="AutoShape 525"/>
              <p:cNvCxnSpPr>
                <a:cxnSpLocks noChangeShapeType="1"/>
              </p:cNvCxnSpPr>
              <p:nvPr/>
            </p:nvCxnSpPr>
            <p:spPr bwMode="auto">
              <a:xfrm>
                <a:off x="7264271" y="2971951"/>
                <a:ext cx="9496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53" name="AutoShape 529"/>
              <p:cNvCxnSpPr>
                <a:cxnSpLocks noChangeShapeType="1"/>
              </p:cNvCxnSpPr>
              <p:nvPr/>
            </p:nvCxnSpPr>
            <p:spPr bwMode="auto">
              <a:xfrm>
                <a:off x="7511429" y="2971951"/>
                <a:ext cx="9496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27154" name="AutoShape 530"/>
            <p:cNvCxnSpPr>
              <a:cxnSpLocks noChangeShapeType="1"/>
            </p:cNvCxnSpPr>
            <p:nvPr/>
          </p:nvCxnSpPr>
          <p:spPr bwMode="auto">
            <a:xfrm>
              <a:off x="7264271" y="3927920"/>
              <a:ext cx="9496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55" name="AutoShape 531"/>
            <p:cNvCxnSpPr>
              <a:cxnSpLocks noChangeShapeType="1"/>
            </p:cNvCxnSpPr>
            <p:nvPr/>
          </p:nvCxnSpPr>
          <p:spPr bwMode="auto">
            <a:xfrm>
              <a:off x="7264271" y="4035079"/>
              <a:ext cx="9496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56" name="AutoShape 532"/>
            <p:cNvCxnSpPr>
              <a:cxnSpLocks noChangeShapeType="1"/>
            </p:cNvCxnSpPr>
            <p:nvPr/>
          </p:nvCxnSpPr>
          <p:spPr bwMode="auto">
            <a:xfrm>
              <a:off x="7511429" y="3930355"/>
              <a:ext cx="9496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57" name="AutoShape 533"/>
            <p:cNvCxnSpPr>
              <a:cxnSpLocks noChangeShapeType="1"/>
            </p:cNvCxnSpPr>
            <p:nvPr/>
          </p:nvCxnSpPr>
          <p:spPr bwMode="auto">
            <a:xfrm>
              <a:off x="7503229" y="4043603"/>
              <a:ext cx="10720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58" name="AutoShape 534"/>
            <p:cNvCxnSpPr>
              <a:cxnSpLocks noChangeShapeType="1"/>
            </p:cNvCxnSpPr>
            <p:nvPr/>
          </p:nvCxnSpPr>
          <p:spPr bwMode="auto">
            <a:xfrm flipH="1">
              <a:off x="3004142" y="2902605"/>
              <a:ext cx="52354" cy="5357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59" name="AutoShape 535"/>
            <p:cNvCxnSpPr>
              <a:cxnSpLocks noChangeShapeType="1"/>
            </p:cNvCxnSpPr>
            <p:nvPr/>
          </p:nvCxnSpPr>
          <p:spPr bwMode="auto">
            <a:xfrm flipH="1">
              <a:off x="3218427" y="2890428"/>
              <a:ext cx="119318" cy="12055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60" name="AutoShape 536"/>
            <p:cNvCxnSpPr>
              <a:cxnSpLocks noChangeShapeType="1"/>
            </p:cNvCxnSpPr>
            <p:nvPr/>
          </p:nvCxnSpPr>
          <p:spPr bwMode="auto">
            <a:xfrm flipH="1">
              <a:off x="3173379" y="2890428"/>
              <a:ext cx="119318" cy="12055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61" name="AutoShape 537"/>
            <p:cNvCxnSpPr>
              <a:cxnSpLocks noChangeShapeType="1"/>
            </p:cNvCxnSpPr>
            <p:nvPr/>
          </p:nvCxnSpPr>
          <p:spPr bwMode="auto">
            <a:xfrm>
              <a:off x="3302437" y="2661498"/>
              <a:ext cx="42613" cy="4262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62" name="AutoShape 538"/>
            <p:cNvCxnSpPr>
              <a:cxnSpLocks noChangeShapeType="1"/>
            </p:cNvCxnSpPr>
            <p:nvPr/>
          </p:nvCxnSpPr>
          <p:spPr bwMode="auto">
            <a:xfrm>
              <a:off x="3250083" y="2656627"/>
              <a:ext cx="94967" cy="9619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63" name="AutoShape 539"/>
            <p:cNvCxnSpPr>
              <a:cxnSpLocks noChangeShapeType="1"/>
            </p:cNvCxnSpPr>
            <p:nvPr/>
          </p:nvCxnSpPr>
          <p:spPr bwMode="auto">
            <a:xfrm>
              <a:off x="3213557" y="2668804"/>
              <a:ext cx="99837" cy="10107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64" name="AutoShape 540"/>
            <p:cNvCxnSpPr>
              <a:cxnSpLocks noChangeShapeType="1"/>
            </p:cNvCxnSpPr>
            <p:nvPr/>
          </p:nvCxnSpPr>
          <p:spPr bwMode="auto">
            <a:xfrm>
              <a:off x="3168508" y="2668804"/>
              <a:ext cx="102272" cy="10228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65" name="AutoShape 541"/>
            <p:cNvCxnSpPr>
              <a:cxnSpLocks noChangeShapeType="1"/>
            </p:cNvCxnSpPr>
            <p:nvPr/>
          </p:nvCxnSpPr>
          <p:spPr bwMode="auto">
            <a:xfrm>
              <a:off x="3117372" y="2668804"/>
              <a:ext cx="84009" cy="8402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66" name="AutoShape 542"/>
            <p:cNvCxnSpPr>
              <a:cxnSpLocks noChangeShapeType="1"/>
            </p:cNvCxnSpPr>
            <p:nvPr/>
          </p:nvCxnSpPr>
          <p:spPr bwMode="auto">
            <a:xfrm>
              <a:off x="3069889" y="2668804"/>
              <a:ext cx="71834" cy="7184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67" name="AutoShape 543"/>
            <p:cNvCxnSpPr>
              <a:cxnSpLocks noChangeShapeType="1"/>
            </p:cNvCxnSpPr>
            <p:nvPr/>
          </p:nvCxnSpPr>
          <p:spPr bwMode="auto">
            <a:xfrm>
              <a:off x="3015100" y="2663934"/>
              <a:ext cx="97402" cy="9741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68" name="AutoShape 544"/>
            <p:cNvCxnSpPr>
              <a:cxnSpLocks noChangeShapeType="1"/>
            </p:cNvCxnSpPr>
            <p:nvPr/>
          </p:nvCxnSpPr>
          <p:spPr bwMode="auto">
            <a:xfrm>
              <a:off x="3002925" y="2699247"/>
              <a:ext cx="73052" cy="7306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69" name="AutoShape 545"/>
            <p:cNvCxnSpPr>
              <a:cxnSpLocks noChangeShapeType="1"/>
            </p:cNvCxnSpPr>
            <p:nvPr/>
          </p:nvCxnSpPr>
          <p:spPr bwMode="auto">
            <a:xfrm flipH="1">
              <a:off x="3302437" y="2962273"/>
              <a:ext cx="53571" cy="5357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70" name="AutoShape 546"/>
            <p:cNvCxnSpPr>
              <a:cxnSpLocks noChangeShapeType="1"/>
            </p:cNvCxnSpPr>
            <p:nvPr/>
          </p:nvCxnSpPr>
          <p:spPr bwMode="auto">
            <a:xfrm flipH="1">
              <a:off x="3259823" y="2908694"/>
              <a:ext cx="102272" cy="10715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71" name="AutoShape 547"/>
            <p:cNvCxnSpPr>
              <a:cxnSpLocks noChangeShapeType="1"/>
            </p:cNvCxnSpPr>
            <p:nvPr/>
          </p:nvCxnSpPr>
          <p:spPr bwMode="auto">
            <a:xfrm flipH="1">
              <a:off x="3128330" y="2896517"/>
              <a:ext cx="113230" cy="1144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72" name="AutoShape 548"/>
            <p:cNvCxnSpPr>
              <a:cxnSpLocks noChangeShapeType="1"/>
            </p:cNvCxnSpPr>
            <p:nvPr/>
          </p:nvCxnSpPr>
          <p:spPr bwMode="auto">
            <a:xfrm flipH="1">
              <a:off x="3083282" y="2901388"/>
              <a:ext cx="108360" cy="10959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73" name="AutoShape 549"/>
            <p:cNvCxnSpPr>
              <a:cxnSpLocks noChangeShapeType="1"/>
            </p:cNvCxnSpPr>
            <p:nvPr/>
          </p:nvCxnSpPr>
          <p:spPr bwMode="auto">
            <a:xfrm flipH="1">
              <a:off x="3038233" y="2908694"/>
              <a:ext cx="102272" cy="10228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74" name="AutoShape 550"/>
            <p:cNvCxnSpPr>
              <a:cxnSpLocks noChangeShapeType="1"/>
            </p:cNvCxnSpPr>
            <p:nvPr/>
          </p:nvCxnSpPr>
          <p:spPr bwMode="auto">
            <a:xfrm>
              <a:off x="3329222" y="2901388"/>
              <a:ext cx="21915" cy="487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75" name="AutoShape 551"/>
            <p:cNvCxnSpPr>
              <a:cxnSpLocks noChangeShapeType="1"/>
            </p:cNvCxnSpPr>
            <p:nvPr/>
          </p:nvCxnSpPr>
          <p:spPr bwMode="auto">
            <a:xfrm flipV="1">
              <a:off x="3007795" y="2895299"/>
              <a:ext cx="18263" cy="1095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176" name="Oval 552"/>
            <p:cNvSpPr>
              <a:spLocks noChangeArrowheads="1"/>
            </p:cNvSpPr>
            <p:nvPr/>
          </p:nvSpPr>
          <p:spPr bwMode="auto">
            <a:xfrm flipH="1">
              <a:off x="3090587" y="2746738"/>
              <a:ext cx="185064" cy="183875"/>
            </a:xfrm>
            <a:prstGeom prst="ellipse">
              <a:avLst/>
            </a:prstGeom>
            <a:blipFill>
              <a:blip r:embed="rId2" cstate="print"/>
              <a:tile tx="0" ty="0" sx="100000" sy="100000" flip="none" algn="tl"/>
            </a:blip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177" name="AutoShape 553"/>
            <p:cNvCxnSpPr>
              <a:cxnSpLocks noChangeShapeType="1"/>
            </p:cNvCxnSpPr>
            <p:nvPr/>
          </p:nvCxnSpPr>
          <p:spPr bwMode="auto">
            <a:xfrm>
              <a:off x="3183119" y="2777181"/>
              <a:ext cx="0" cy="13029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7178" name="AutoShape 554"/>
            <p:cNvCxnSpPr>
              <a:cxnSpLocks noChangeShapeType="1"/>
            </p:cNvCxnSpPr>
            <p:nvPr/>
          </p:nvCxnSpPr>
          <p:spPr bwMode="auto">
            <a:xfrm>
              <a:off x="3013882" y="2778399"/>
              <a:ext cx="9496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79" name="AutoShape 555"/>
            <p:cNvCxnSpPr>
              <a:cxnSpLocks noChangeShapeType="1"/>
            </p:cNvCxnSpPr>
            <p:nvPr/>
          </p:nvCxnSpPr>
          <p:spPr bwMode="auto">
            <a:xfrm>
              <a:off x="3254953" y="2778399"/>
              <a:ext cx="9496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80" name="AutoShape 556"/>
            <p:cNvCxnSpPr>
              <a:cxnSpLocks noChangeShapeType="1"/>
            </p:cNvCxnSpPr>
            <p:nvPr/>
          </p:nvCxnSpPr>
          <p:spPr bwMode="auto">
            <a:xfrm>
              <a:off x="3257388" y="2892864"/>
              <a:ext cx="9496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181" name="Rectangle 557"/>
            <p:cNvSpPr>
              <a:spLocks noChangeArrowheads="1"/>
            </p:cNvSpPr>
            <p:nvPr/>
          </p:nvSpPr>
          <p:spPr bwMode="auto">
            <a:xfrm>
              <a:off x="3009012" y="3010982"/>
              <a:ext cx="549105" cy="80977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183" name="AutoShape 559"/>
            <p:cNvCxnSpPr>
              <a:cxnSpLocks noChangeShapeType="1"/>
            </p:cNvCxnSpPr>
            <p:nvPr/>
          </p:nvCxnSpPr>
          <p:spPr bwMode="auto">
            <a:xfrm flipH="1" flipV="1">
              <a:off x="3357225" y="2976886"/>
              <a:ext cx="43831" cy="4383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84" name="AutoShape 560"/>
            <p:cNvCxnSpPr>
              <a:cxnSpLocks noChangeShapeType="1"/>
            </p:cNvCxnSpPr>
            <p:nvPr/>
          </p:nvCxnSpPr>
          <p:spPr bwMode="auto">
            <a:xfrm flipH="1" flipV="1">
              <a:off x="3371836" y="2941572"/>
              <a:ext cx="69399" cy="6941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85" name="AutoShape 561"/>
            <p:cNvCxnSpPr>
              <a:cxnSpLocks noChangeShapeType="1"/>
            </p:cNvCxnSpPr>
            <p:nvPr/>
          </p:nvCxnSpPr>
          <p:spPr bwMode="auto">
            <a:xfrm flipH="1" flipV="1">
              <a:off x="3404709" y="2923306"/>
              <a:ext cx="93750" cy="9254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86" name="AutoShape 562"/>
            <p:cNvCxnSpPr>
              <a:cxnSpLocks noChangeShapeType="1"/>
            </p:cNvCxnSpPr>
            <p:nvPr/>
          </p:nvCxnSpPr>
          <p:spPr bwMode="auto">
            <a:xfrm flipH="1" flipV="1">
              <a:off x="3458280" y="2923306"/>
              <a:ext cx="92532" cy="9254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87" name="AutoShape 563"/>
            <p:cNvCxnSpPr>
              <a:cxnSpLocks noChangeShapeType="1"/>
            </p:cNvCxnSpPr>
            <p:nvPr/>
          </p:nvCxnSpPr>
          <p:spPr bwMode="auto">
            <a:xfrm flipH="1" flipV="1">
              <a:off x="3488718" y="2908694"/>
              <a:ext cx="64529" cy="6332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88" name="AutoShape 564"/>
            <p:cNvCxnSpPr>
              <a:cxnSpLocks noChangeShapeType="1"/>
            </p:cNvCxnSpPr>
            <p:nvPr/>
          </p:nvCxnSpPr>
          <p:spPr bwMode="auto">
            <a:xfrm flipH="1" flipV="1">
              <a:off x="3360878" y="3879211"/>
              <a:ext cx="42613" cy="4383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89" name="AutoShape 565"/>
            <p:cNvCxnSpPr>
              <a:cxnSpLocks noChangeShapeType="1"/>
            </p:cNvCxnSpPr>
            <p:nvPr/>
          </p:nvCxnSpPr>
          <p:spPr bwMode="auto">
            <a:xfrm flipH="1" flipV="1">
              <a:off x="3352355" y="3820761"/>
              <a:ext cx="92532" cy="9254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90" name="AutoShape 566"/>
            <p:cNvCxnSpPr>
              <a:cxnSpLocks noChangeShapeType="1"/>
            </p:cNvCxnSpPr>
            <p:nvPr/>
          </p:nvCxnSpPr>
          <p:spPr bwMode="auto">
            <a:xfrm flipH="1" flipV="1">
              <a:off x="3408361" y="3825632"/>
              <a:ext cx="93750" cy="9254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91" name="AutoShape 567"/>
            <p:cNvCxnSpPr>
              <a:cxnSpLocks noChangeShapeType="1"/>
            </p:cNvCxnSpPr>
            <p:nvPr/>
          </p:nvCxnSpPr>
          <p:spPr bwMode="auto">
            <a:xfrm flipH="1" flipV="1">
              <a:off x="3461933" y="3825632"/>
              <a:ext cx="92532" cy="9254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92" name="AutoShape 568"/>
            <p:cNvCxnSpPr>
              <a:cxnSpLocks noChangeShapeType="1"/>
            </p:cNvCxnSpPr>
            <p:nvPr/>
          </p:nvCxnSpPr>
          <p:spPr bwMode="auto">
            <a:xfrm flipH="1" flipV="1">
              <a:off x="3514286" y="3825633"/>
              <a:ext cx="40803" cy="4080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93" name="AutoShape 569"/>
            <p:cNvCxnSpPr>
              <a:cxnSpLocks noChangeShapeType="1"/>
            </p:cNvCxnSpPr>
            <p:nvPr/>
          </p:nvCxnSpPr>
          <p:spPr bwMode="auto">
            <a:xfrm>
              <a:off x="3349920" y="2911129"/>
              <a:ext cx="20211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94" name="AutoShape 570"/>
            <p:cNvCxnSpPr>
              <a:cxnSpLocks noChangeShapeType="1"/>
            </p:cNvCxnSpPr>
            <p:nvPr/>
          </p:nvCxnSpPr>
          <p:spPr bwMode="auto">
            <a:xfrm>
              <a:off x="3349920" y="3921831"/>
              <a:ext cx="20211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95" name="AutoShape 571"/>
            <p:cNvCxnSpPr>
              <a:cxnSpLocks noChangeShapeType="1"/>
            </p:cNvCxnSpPr>
            <p:nvPr/>
          </p:nvCxnSpPr>
          <p:spPr bwMode="auto">
            <a:xfrm flipH="1">
              <a:off x="4684330" y="2512937"/>
              <a:ext cx="243506" cy="41280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96" name="AutoShape 572"/>
            <p:cNvCxnSpPr>
              <a:cxnSpLocks noChangeShapeType="1"/>
            </p:cNvCxnSpPr>
            <p:nvPr/>
          </p:nvCxnSpPr>
          <p:spPr bwMode="auto">
            <a:xfrm flipH="1">
              <a:off x="4613714" y="2510502"/>
              <a:ext cx="249593" cy="42011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97" name="AutoShape 573"/>
            <p:cNvCxnSpPr>
              <a:cxnSpLocks noChangeShapeType="1"/>
            </p:cNvCxnSpPr>
            <p:nvPr/>
          </p:nvCxnSpPr>
          <p:spPr bwMode="auto">
            <a:xfrm flipH="1">
              <a:off x="4552837" y="2501978"/>
              <a:ext cx="252028" cy="42376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98" name="AutoShape 574"/>
            <p:cNvCxnSpPr>
              <a:cxnSpLocks noChangeShapeType="1"/>
            </p:cNvCxnSpPr>
            <p:nvPr/>
          </p:nvCxnSpPr>
          <p:spPr bwMode="auto">
            <a:xfrm flipH="1">
              <a:off x="4490743" y="2500760"/>
              <a:ext cx="250811" cy="42620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199" name="AutoShape 575"/>
            <p:cNvCxnSpPr>
              <a:cxnSpLocks noChangeShapeType="1"/>
            </p:cNvCxnSpPr>
            <p:nvPr/>
          </p:nvCxnSpPr>
          <p:spPr bwMode="auto">
            <a:xfrm flipH="1">
              <a:off x="4745207" y="2611572"/>
              <a:ext cx="186282" cy="31417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00" name="AutoShape 576"/>
            <p:cNvCxnSpPr>
              <a:cxnSpLocks noChangeShapeType="1"/>
            </p:cNvCxnSpPr>
            <p:nvPr/>
          </p:nvCxnSpPr>
          <p:spPr bwMode="auto">
            <a:xfrm flipH="1">
              <a:off x="4814606" y="2735779"/>
              <a:ext cx="114448" cy="19483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01" name="AutoShape 577"/>
            <p:cNvCxnSpPr>
              <a:cxnSpLocks noChangeShapeType="1"/>
            </p:cNvCxnSpPr>
            <p:nvPr/>
          </p:nvCxnSpPr>
          <p:spPr bwMode="auto">
            <a:xfrm flipH="1">
              <a:off x="4893745" y="2852679"/>
              <a:ext cx="42613" cy="7306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02" name="AutoShape 578"/>
            <p:cNvCxnSpPr>
              <a:cxnSpLocks noChangeShapeType="1"/>
            </p:cNvCxnSpPr>
            <p:nvPr/>
          </p:nvCxnSpPr>
          <p:spPr bwMode="auto">
            <a:xfrm flipH="1">
              <a:off x="4863307" y="4216518"/>
              <a:ext cx="70617" cy="11933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03" name="AutoShape 579"/>
            <p:cNvCxnSpPr>
              <a:cxnSpLocks noChangeShapeType="1"/>
            </p:cNvCxnSpPr>
            <p:nvPr/>
          </p:nvCxnSpPr>
          <p:spPr bwMode="auto">
            <a:xfrm flipH="1">
              <a:off x="4803648" y="4126407"/>
              <a:ext cx="118100" cy="19848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04" name="AutoShape 580"/>
            <p:cNvCxnSpPr>
              <a:cxnSpLocks noChangeShapeType="1"/>
            </p:cNvCxnSpPr>
            <p:nvPr/>
          </p:nvCxnSpPr>
          <p:spPr bwMode="auto">
            <a:xfrm flipH="1">
              <a:off x="4730919" y="4002647"/>
              <a:ext cx="192369" cy="32391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05" name="AutoShape 581"/>
            <p:cNvCxnSpPr>
              <a:cxnSpLocks noChangeShapeType="1"/>
            </p:cNvCxnSpPr>
            <p:nvPr/>
          </p:nvCxnSpPr>
          <p:spPr bwMode="auto">
            <a:xfrm flipH="1">
              <a:off x="4663632" y="3896259"/>
              <a:ext cx="261768" cy="43715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06" name="AutoShape 582"/>
            <p:cNvCxnSpPr>
              <a:cxnSpLocks noChangeShapeType="1"/>
            </p:cNvCxnSpPr>
            <p:nvPr/>
          </p:nvCxnSpPr>
          <p:spPr bwMode="auto">
            <a:xfrm flipH="1">
              <a:off x="4596668" y="3902348"/>
              <a:ext cx="255681" cy="42741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07" name="AutoShape 583"/>
            <p:cNvCxnSpPr>
              <a:cxnSpLocks noChangeShapeType="1"/>
            </p:cNvCxnSpPr>
            <p:nvPr/>
          </p:nvCxnSpPr>
          <p:spPr bwMode="auto">
            <a:xfrm flipH="1">
              <a:off x="4535792" y="3896259"/>
              <a:ext cx="253246" cy="43107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08" name="AutoShape 584"/>
            <p:cNvCxnSpPr>
              <a:cxnSpLocks noChangeShapeType="1"/>
            </p:cNvCxnSpPr>
            <p:nvPr/>
          </p:nvCxnSpPr>
          <p:spPr bwMode="auto">
            <a:xfrm flipH="1">
              <a:off x="4469489" y="3904459"/>
              <a:ext cx="247268" cy="42078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09" name="AutoShape 585"/>
            <p:cNvCxnSpPr>
              <a:cxnSpLocks noChangeShapeType="1"/>
            </p:cNvCxnSpPr>
            <p:nvPr/>
          </p:nvCxnSpPr>
          <p:spPr bwMode="auto">
            <a:xfrm flipH="1">
              <a:off x="4405517" y="3896259"/>
              <a:ext cx="252028" cy="42741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210" name="Freeform 586"/>
            <p:cNvSpPr>
              <a:spLocks/>
            </p:cNvSpPr>
            <p:nvPr/>
          </p:nvSpPr>
          <p:spPr bwMode="auto">
            <a:xfrm flipH="1">
              <a:off x="3550812" y="3731868"/>
              <a:ext cx="635549" cy="175351"/>
            </a:xfrm>
            <a:custGeom>
              <a:avLst/>
              <a:gdLst/>
              <a:ahLst/>
              <a:cxnLst>
                <a:cxn ang="0">
                  <a:pos x="7" y="157"/>
                </a:cxn>
                <a:cxn ang="0">
                  <a:pos x="59" y="67"/>
                </a:cxn>
                <a:cxn ang="0">
                  <a:pos x="134" y="7"/>
                </a:cxn>
                <a:cxn ang="0">
                  <a:pos x="554" y="0"/>
                </a:cxn>
              </a:cxnLst>
              <a:rect l="0" t="0" r="r" b="b"/>
              <a:pathLst>
                <a:path w="554" h="157">
                  <a:moveTo>
                    <a:pt x="7" y="157"/>
                  </a:moveTo>
                  <a:cubicBezTo>
                    <a:pt x="15" y="68"/>
                    <a:pt x="0" y="89"/>
                    <a:pt x="59" y="67"/>
                  </a:cubicBezTo>
                  <a:cubicBezTo>
                    <a:pt x="72" y="32"/>
                    <a:pt x="101" y="19"/>
                    <a:pt x="134" y="7"/>
                  </a:cubicBezTo>
                  <a:cubicBezTo>
                    <a:pt x="274" y="23"/>
                    <a:pt x="413" y="0"/>
                    <a:pt x="554" y="0"/>
                  </a:cubicBez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211" name="AutoShape 587"/>
            <p:cNvCxnSpPr>
              <a:cxnSpLocks noChangeShapeType="1"/>
            </p:cNvCxnSpPr>
            <p:nvPr/>
          </p:nvCxnSpPr>
          <p:spPr bwMode="auto">
            <a:xfrm flipH="1">
              <a:off x="3981817" y="1401165"/>
              <a:ext cx="0" cy="151970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212" name="Arc 588"/>
            <p:cNvSpPr>
              <a:spLocks/>
            </p:cNvSpPr>
            <p:nvPr/>
          </p:nvSpPr>
          <p:spPr bwMode="auto">
            <a:xfrm flipH="1" flipV="1">
              <a:off x="4800766" y="2001497"/>
              <a:ext cx="97402" cy="93764"/>
            </a:xfrm>
            <a:custGeom>
              <a:avLst/>
              <a:gdLst>
                <a:gd name="G0" fmla="+- 0 0 0"/>
                <a:gd name="G1" fmla="+- 20925 0 0"/>
                <a:gd name="G2" fmla="+- 21600 0 0"/>
                <a:gd name="T0" fmla="*/ 5359 w 21600"/>
                <a:gd name="T1" fmla="*/ 0 h 20925"/>
                <a:gd name="T2" fmla="*/ 21600 w 21600"/>
                <a:gd name="T3" fmla="*/ 20925 h 20925"/>
                <a:gd name="T4" fmla="*/ 0 w 21600"/>
                <a:gd name="T5" fmla="*/ 20925 h 20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925" fill="none" extrusionOk="0">
                  <a:moveTo>
                    <a:pt x="5358" y="0"/>
                  </a:moveTo>
                  <a:cubicBezTo>
                    <a:pt x="14915" y="2447"/>
                    <a:pt x="21600" y="11059"/>
                    <a:pt x="21600" y="20925"/>
                  </a:cubicBezTo>
                </a:path>
                <a:path w="21600" h="20925" stroke="0" extrusionOk="0">
                  <a:moveTo>
                    <a:pt x="5358" y="0"/>
                  </a:moveTo>
                  <a:cubicBezTo>
                    <a:pt x="14915" y="2447"/>
                    <a:pt x="21600" y="11059"/>
                    <a:pt x="21600" y="20925"/>
                  </a:cubicBezTo>
                  <a:lnTo>
                    <a:pt x="0" y="2092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215" name="AutoShape 591"/>
            <p:cNvCxnSpPr>
              <a:cxnSpLocks noChangeShapeType="1"/>
            </p:cNvCxnSpPr>
            <p:nvPr/>
          </p:nvCxnSpPr>
          <p:spPr bwMode="auto">
            <a:xfrm>
              <a:off x="3852759" y="2670022"/>
              <a:ext cx="118100" cy="114465"/>
            </a:xfrm>
            <a:prstGeom prst="straightConnector1">
              <a:avLst/>
            </a:prstGeom>
            <a:noFill/>
            <a:ln w="12700">
              <a:pattFill prst="ltDn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cxnSp>
          <p:nvCxnSpPr>
            <p:cNvPr id="27217" name="AutoShape 593"/>
            <p:cNvCxnSpPr>
              <a:cxnSpLocks noChangeShapeType="1"/>
            </p:cNvCxnSpPr>
            <p:nvPr/>
          </p:nvCxnSpPr>
          <p:spPr bwMode="auto">
            <a:xfrm flipV="1">
              <a:off x="3559190" y="2922090"/>
              <a:ext cx="50063" cy="2874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18" name="AutoShape 594"/>
            <p:cNvCxnSpPr>
              <a:cxnSpLocks noChangeShapeType="1"/>
            </p:cNvCxnSpPr>
            <p:nvPr/>
          </p:nvCxnSpPr>
          <p:spPr bwMode="auto">
            <a:xfrm flipH="1">
              <a:off x="3717166" y="2740203"/>
              <a:ext cx="17045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19" name="AutoShape 595"/>
            <p:cNvCxnSpPr>
              <a:cxnSpLocks noChangeShapeType="1"/>
            </p:cNvCxnSpPr>
            <p:nvPr/>
          </p:nvCxnSpPr>
          <p:spPr bwMode="auto">
            <a:xfrm>
              <a:off x="3821873" y="2679764"/>
              <a:ext cx="116883" cy="1144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21" name="AutoShape 597"/>
            <p:cNvCxnSpPr>
              <a:cxnSpLocks noChangeShapeType="1"/>
            </p:cNvCxnSpPr>
            <p:nvPr/>
          </p:nvCxnSpPr>
          <p:spPr bwMode="auto">
            <a:xfrm>
              <a:off x="3858847" y="2659063"/>
              <a:ext cx="118100" cy="1144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23" name="AutoShape 599"/>
            <p:cNvCxnSpPr>
              <a:cxnSpLocks noChangeShapeType="1"/>
            </p:cNvCxnSpPr>
            <p:nvPr/>
          </p:nvCxnSpPr>
          <p:spPr bwMode="auto">
            <a:xfrm flipH="1">
              <a:off x="3722484" y="2732125"/>
              <a:ext cx="0" cy="20214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24" name="AutoShape 600"/>
            <p:cNvCxnSpPr>
              <a:cxnSpLocks noChangeShapeType="1"/>
            </p:cNvCxnSpPr>
            <p:nvPr/>
          </p:nvCxnSpPr>
          <p:spPr bwMode="auto">
            <a:xfrm flipH="1">
              <a:off x="3724919" y="3895042"/>
              <a:ext cx="0" cy="20214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25" name="AutoShape 601"/>
            <p:cNvCxnSpPr>
              <a:cxnSpLocks noChangeShapeType="1"/>
            </p:cNvCxnSpPr>
            <p:nvPr/>
          </p:nvCxnSpPr>
          <p:spPr bwMode="auto">
            <a:xfrm flipH="1">
              <a:off x="3564205" y="2963491"/>
              <a:ext cx="483358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26" name="AutoShape 602"/>
            <p:cNvCxnSpPr>
              <a:cxnSpLocks noChangeShapeType="1"/>
            </p:cNvCxnSpPr>
            <p:nvPr/>
          </p:nvCxnSpPr>
          <p:spPr bwMode="auto">
            <a:xfrm flipH="1">
              <a:off x="3834944" y="2664258"/>
              <a:ext cx="26786" cy="1583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27" name="AutoShape 603"/>
            <p:cNvCxnSpPr>
              <a:cxnSpLocks noChangeShapeType="1"/>
            </p:cNvCxnSpPr>
            <p:nvPr/>
          </p:nvCxnSpPr>
          <p:spPr bwMode="auto">
            <a:xfrm flipH="1">
              <a:off x="4040258" y="2925742"/>
              <a:ext cx="0" cy="8146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29" name="AutoShape 605"/>
            <p:cNvCxnSpPr>
              <a:cxnSpLocks noChangeShapeType="1"/>
            </p:cNvCxnSpPr>
            <p:nvPr/>
          </p:nvCxnSpPr>
          <p:spPr bwMode="auto">
            <a:xfrm flipH="1">
              <a:off x="3558117" y="3824414"/>
              <a:ext cx="50040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30" name="AutoShape 606"/>
            <p:cNvCxnSpPr>
              <a:cxnSpLocks noChangeShapeType="1"/>
            </p:cNvCxnSpPr>
            <p:nvPr/>
          </p:nvCxnSpPr>
          <p:spPr bwMode="auto">
            <a:xfrm flipH="1">
              <a:off x="4068261" y="3815890"/>
              <a:ext cx="0" cy="7549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31" name="AutoShape 607"/>
            <p:cNvCxnSpPr>
              <a:cxnSpLocks noChangeShapeType="1"/>
            </p:cNvCxnSpPr>
            <p:nvPr/>
          </p:nvCxnSpPr>
          <p:spPr bwMode="auto">
            <a:xfrm flipH="1">
              <a:off x="3566640" y="3862163"/>
              <a:ext cx="510144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32" name="AutoShape 608"/>
            <p:cNvCxnSpPr>
              <a:cxnSpLocks noChangeShapeType="1"/>
            </p:cNvCxnSpPr>
            <p:nvPr/>
          </p:nvCxnSpPr>
          <p:spPr bwMode="auto">
            <a:xfrm flipH="1">
              <a:off x="3729789" y="4018031"/>
              <a:ext cx="20698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33" name="AutoShape 609"/>
            <p:cNvCxnSpPr>
              <a:cxnSpLocks noChangeShapeType="1"/>
            </p:cNvCxnSpPr>
            <p:nvPr/>
          </p:nvCxnSpPr>
          <p:spPr bwMode="auto">
            <a:xfrm flipH="1">
              <a:off x="3715626" y="4103271"/>
              <a:ext cx="17045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35" name="AutoShape 611"/>
            <p:cNvCxnSpPr>
              <a:cxnSpLocks noChangeShapeType="1"/>
            </p:cNvCxnSpPr>
            <p:nvPr/>
          </p:nvCxnSpPr>
          <p:spPr bwMode="auto">
            <a:xfrm flipH="1">
              <a:off x="3868587" y="4058215"/>
              <a:ext cx="113230" cy="12664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36" name="AutoShape 612"/>
            <p:cNvCxnSpPr>
              <a:cxnSpLocks noChangeShapeType="1"/>
            </p:cNvCxnSpPr>
            <p:nvPr/>
          </p:nvCxnSpPr>
          <p:spPr bwMode="auto">
            <a:xfrm flipH="1">
              <a:off x="3834496" y="4058215"/>
              <a:ext cx="94967" cy="10107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37" name="AutoShape 613"/>
            <p:cNvCxnSpPr>
              <a:cxnSpLocks noChangeShapeType="1"/>
            </p:cNvCxnSpPr>
            <p:nvPr/>
          </p:nvCxnSpPr>
          <p:spPr bwMode="auto">
            <a:xfrm flipH="1">
              <a:off x="3807710" y="4015595"/>
              <a:ext cx="0" cy="5114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38" name="AutoShape 614"/>
            <p:cNvCxnSpPr>
              <a:cxnSpLocks noChangeShapeType="1"/>
            </p:cNvCxnSpPr>
            <p:nvPr/>
          </p:nvCxnSpPr>
          <p:spPr bwMode="auto">
            <a:xfrm>
              <a:off x="3838596" y="4146338"/>
              <a:ext cx="34091" cy="4262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40" name="AutoShape 616"/>
            <p:cNvCxnSpPr>
              <a:cxnSpLocks noChangeShapeType="1"/>
            </p:cNvCxnSpPr>
            <p:nvPr/>
          </p:nvCxnSpPr>
          <p:spPr bwMode="auto">
            <a:xfrm flipH="1">
              <a:off x="3953814" y="3849986"/>
              <a:ext cx="0" cy="91329"/>
            </a:xfrm>
            <a:prstGeom prst="straightConnector1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27241" name="AutoShape 617"/>
            <p:cNvCxnSpPr>
              <a:cxnSpLocks noChangeShapeType="1"/>
            </p:cNvCxnSpPr>
            <p:nvPr/>
          </p:nvCxnSpPr>
          <p:spPr bwMode="auto">
            <a:xfrm flipH="1">
              <a:off x="3936768" y="3840245"/>
              <a:ext cx="0" cy="18509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42" name="AutoShape 618"/>
            <p:cNvCxnSpPr>
              <a:cxnSpLocks noChangeShapeType="1"/>
            </p:cNvCxnSpPr>
            <p:nvPr/>
          </p:nvCxnSpPr>
          <p:spPr bwMode="auto">
            <a:xfrm>
              <a:off x="3972077" y="3742828"/>
              <a:ext cx="157075" cy="15439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43" name="AutoShape 619"/>
            <p:cNvCxnSpPr>
              <a:cxnSpLocks noChangeShapeType="1"/>
            </p:cNvCxnSpPr>
            <p:nvPr/>
          </p:nvCxnSpPr>
          <p:spPr bwMode="auto">
            <a:xfrm>
              <a:off x="3908765" y="3742828"/>
              <a:ext cx="76704" cy="7428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44" name="AutoShape 620"/>
            <p:cNvCxnSpPr>
              <a:cxnSpLocks noChangeShapeType="1"/>
            </p:cNvCxnSpPr>
            <p:nvPr/>
          </p:nvCxnSpPr>
          <p:spPr bwMode="auto">
            <a:xfrm>
              <a:off x="3861282" y="3750134"/>
              <a:ext cx="75487" cy="7428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45" name="AutoShape 621"/>
            <p:cNvCxnSpPr>
              <a:cxnSpLocks noChangeShapeType="1"/>
            </p:cNvCxnSpPr>
            <p:nvPr/>
          </p:nvCxnSpPr>
          <p:spPr bwMode="auto">
            <a:xfrm>
              <a:off x="3799188" y="3742828"/>
              <a:ext cx="76704" cy="7428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46" name="AutoShape 622"/>
            <p:cNvCxnSpPr>
              <a:cxnSpLocks noChangeShapeType="1"/>
            </p:cNvCxnSpPr>
            <p:nvPr/>
          </p:nvCxnSpPr>
          <p:spPr bwMode="auto">
            <a:xfrm>
              <a:off x="3744399" y="3742828"/>
              <a:ext cx="75487" cy="7428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47" name="AutoShape 623"/>
            <p:cNvCxnSpPr>
              <a:cxnSpLocks noChangeShapeType="1"/>
            </p:cNvCxnSpPr>
            <p:nvPr/>
          </p:nvCxnSpPr>
          <p:spPr bwMode="auto">
            <a:xfrm>
              <a:off x="3675000" y="3736739"/>
              <a:ext cx="90362" cy="8891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48" name="AutoShape 624"/>
            <p:cNvCxnSpPr>
              <a:cxnSpLocks noChangeShapeType="1"/>
            </p:cNvCxnSpPr>
            <p:nvPr/>
          </p:nvCxnSpPr>
          <p:spPr bwMode="auto">
            <a:xfrm>
              <a:off x="3612906" y="3736739"/>
              <a:ext cx="82027" cy="8071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49" name="AutoShape 625"/>
            <p:cNvCxnSpPr>
              <a:cxnSpLocks noChangeShapeType="1"/>
            </p:cNvCxnSpPr>
            <p:nvPr/>
          </p:nvCxnSpPr>
          <p:spPr bwMode="auto">
            <a:xfrm>
              <a:off x="3559335" y="3741610"/>
              <a:ext cx="75487" cy="7306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50" name="AutoShape 626"/>
            <p:cNvCxnSpPr>
              <a:cxnSpLocks noChangeShapeType="1"/>
            </p:cNvCxnSpPr>
            <p:nvPr/>
          </p:nvCxnSpPr>
          <p:spPr bwMode="auto">
            <a:xfrm>
              <a:off x="3550042" y="3862163"/>
              <a:ext cx="65746" cy="3896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51" name="AutoShape 627"/>
            <p:cNvCxnSpPr>
              <a:cxnSpLocks noChangeShapeType="1"/>
            </p:cNvCxnSpPr>
            <p:nvPr/>
          </p:nvCxnSpPr>
          <p:spPr bwMode="auto">
            <a:xfrm flipH="1">
              <a:off x="3558565" y="2904717"/>
              <a:ext cx="0" cy="102409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52" name="AutoShape 628"/>
            <p:cNvCxnSpPr>
              <a:cxnSpLocks noChangeShapeType="1"/>
            </p:cNvCxnSpPr>
            <p:nvPr/>
          </p:nvCxnSpPr>
          <p:spPr bwMode="auto">
            <a:xfrm>
              <a:off x="3938756" y="2799100"/>
              <a:ext cx="3530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253" name="Arc 629"/>
            <p:cNvSpPr>
              <a:spLocks/>
            </p:cNvSpPr>
            <p:nvPr/>
          </p:nvSpPr>
          <p:spPr bwMode="auto">
            <a:xfrm flipV="1">
              <a:off x="4006167" y="2007586"/>
              <a:ext cx="98620" cy="93764"/>
            </a:xfrm>
            <a:custGeom>
              <a:avLst/>
              <a:gdLst>
                <a:gd name="G0" fmla="+- 0 0 0"/>
                <a:gd name="G1" fmla="+- 20925 0 0"/>
                <a:gd name="G2" fmla="+- 21600 0 0"/>
                <a:gd name="T0" fmla="*/ 5359 w 21600"/>
                <a:gd name="T1" fmla="*/ 0 h 20925"/>
                <a:gd name="T2" fmla="*/ 21600 w 21600"/>
                <a:gd name="T3" fmla="*/ 20925 h 20925"/>
                <a:gd name="T4" fmla="*/ 0 w 21600"/>
                <a:gd name="T5" fmla="*/ 20925 h 20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925" fill="none" extrusionOk="0">
                  <a:moveTo>
                    <a:pt x="5358" y="0"/>
                  </a:moveTo>
                  <a:cubicBezTo>
                    <a:pt x="14915" y="2447"/>
                    <a:pt x="21600" y="11059"/>
                    <a:pt x="21600" y="20925"/>
                  </a:cubicBezTo>
                </a:path>
                <a:path w="21600" h="20925" stroke="0" extrusionOk="0">
                  <a:moveTo>
                    <a:pt x="5358" y="0"/>
                  </a:moveTo>
                  <a:cubicBezTo>
                    <a:pt x="14915" y="2447"/>
                    <a:pt x="21600" y="11059"/>
                    <a:pt x="21600" y="20925"/>
                  </a:cubicBezTo>
                  <a:lnTo>
                    <a:pt x="0" y="2092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sp>
          <p:nvSpPr>
            <p:cNvPr id="27254" name="Freeform 630"/>
            <p:cNvSpPr>
              <a:spLocks/>
            </p:cNvSpPr>
            <p:nvPr/>
          </p:nvSpPr>
          <p:spPr bwMode="auto">
            <a:xfrm>
              <a:off x="3976947" y="1359763"/>
              <a:ext cx="938714" cy="168623"/>
            </a:xfrm>
            <a:custGeom>
              <a:avLst/>
              <a:gdLst>
                <a:gd name="connsiteX0" fmla="*/ 0 w 10000"/>
                <a:gd name="connsiteY0" fmla="*/ 2960 h 10000"/>
                <a:gd name="connsiteX1" fmla="*/ 1375 w 10000"/>
                <a:gd name="connsiteY1" fmla="*/ 2000 h 10000"/>
                <a:gd name="connsiteX2" fmla="*/ 2218 w 10000"/>
                <a:gd name="connsiteY2" fmla="*/ 3200 h 10000"/>
                <a:gd name="connsiteX3" fmla="*/ 5055 w 10000"/>
                <a:gd name="connsiteY3" fmla="*/ 5979 h 10000"/>
                <a:gd name="connsiteX4" fmla="*/ 6563 w 10000"/>
                <a:gd name="connsiteY4" fmla="*/ 7920 h 10000"/>
                <a:gd name="connsiteX5" fmla="*/ 7834 w 10000"/>
                <a:gd name="connsiteY5" fmla="*/ 7200 h 10000"/>
                <a:gd name="connsiteX6" fmla="*/ 10000 w 10000"/>
                <a:gd name="connsiteY6" fmla="*/ 8880 h 10000"/>
                <a:gd name="connsiteX0" fmla="*/ 0 w 10000"/>
                <a:gd name="connsiteY0" fmla="*/ 2960 h 11078"/>
                <a:gd name="connsiteX1" fmla="*/ 1375 w 10000"/>
                <a:gd name="connsiteY1" fmla="*/ 2000 h 11078"/>
                <a:gd name="connsiteX2" fmla="*/ 2218 w 10000"/>
                <a:gd name="connsiteY2" fmla="*/ 3200 h 11078"/>
                <a:gd name="connsiteX3" fmla="*/ 5055 w 10000"/>
                <a:gd name="connsiteY3" fmla="*/ 5979 h 11078"/>
                <a:gd name="connsiteX4" fmla="*/ 6607 w 10000"/>
                <a:gd name="connsiteY4" fmla="*/ 8998 h 11078"/>
                <a:gd name="connsiteX5" fmla="*/ 7834 w 10000"/>
                <a:gd name="connsiteY5" fmla="*/ 7200 h 11078"/>
                <a:gd name="connsiteX6" fmla="*/ 10000 w 10000"/>
                <a:gd name="connsiteY6" fmla="*/ 8880 h 11078"/>
                <a:gd name="connsiteX0" fmla="*/ 0 w 10000"/>
                <a:gd name="connsiteY0" fmla="*/ 2960 h 11078"/>
                <a:gd name="connsiteX1" fmla="*/ 1375 w 10000"/>
                <a:gd name="connsiteY1" fmla="*/ 2000 h 11078"/>
                <a:gd name="connsiteX2" fmla="*/ 2218 w 10000"/>
                <a:gd name="connsiteY2" fmla="*/ 3200 h 11078"/>
                <a:gd name="connsiteX3" fmla="*/ 5579 w 10000"/>
                <a:gd name="connsiteY3" fmla="*/ 7057 h 11078"/>
                <a:gd name="connsiteX4" fmla="*/ 6607 w 10000"/>
                <a:gd name="connsiteY4" fmla="*/ 8998 h 11078"/>
                <a:gd name="connsiteX5" fmla="*/ 7834 w 10000"/>
                <a:gd name="connsiteY5" fmla="*/ 7200 h 11078"/>
                <a:gd name="connsiteX6" fmla="*/ 10000 w 10000"/>
                <a:gd name="connsiteY6" fmla="*/ 8880 h 11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1078">
                  <a:moveTo>
                    <a:pt x="0" y="2960"/>
                  </a:moveTo>
                  <a:cubicBezTo>
                    <a:pt x="233" y="2880"/>
                    <a:pt x="1219" y="0"/>
                    <a:pt x="1375" y="2000"/>
                  </a:cubicBezTo>
                  <a:cubicBezTo>
                    <a:pt x="1453" y="0"/>
                    <a:pt x="2218" y="3200"/>
                    <a:pt x="2218" y="3200"/>
                  </a:cubicBezTo>
                  <a:cubicBezTo>
                    <a:pt x="2970" y="6800"/>
                    <a:pt x="4761" y="7377"/>
                    <a:pt x="5579" y="7057"/>
                  </a:cubicBezTo>
                  <a:cubicBezTo>
                    <a:pt x="6227" y="5777"/>
                    <a:pt x="5816" y="8278"/>
                    <a:pt x="6607" y="8998"/>
                  </a:cubicBezTo>
                  <a:cubicBezTo>
                    <a:pt x="7022" y="11078"/>
                    <a:pt x="7367" y="6480"/>
                    <a:pt x="7834" y="7200"/>
                  </a:cubicBezTo>
                  <a:cubicBezTo>
                    <a:pt x="8210" y="9360"/>
                    <a:pt x="9494" y="9360"/>
                    <a:pt x="10000" y="8880"/>
                  </a:cubicBez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255" name="AutoShape 631"/>
            <p:cNvCxnSpPr>
              <a:cxnSpLocks noChangeShapeType="1"/>
            </p:cNvCxnSpPr>
            <p:nvPr/>
          </p:nvCxnSpPr>
          <p:spPr bwMode="auto">
            <a:xfrm flipH="1">
              <a:off x="4412822" y="2506849"/>
              <a:ext cx="252028" cy="42498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56" name="AutoShape 632"/>
            <p:cNvCxnSpPr>
              <a:cxnSpLocks noChangeShapeType="1"/>
            </p:cNvCxnSpPr>
            <p:nvPr/>
          </p:nvCxnSpPr>
          <p:spPr bwMode="auto">
            <a:xfrm flipH="1">
              <a:off x="4344640" y="2499542"/>
              <a:ext cx="256898" cy="43228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57" name="AutoShape 633"/>
            <p:cNvCxnSpPr>
              <a:cxnSpLocks noChangeShapeType="1"/>
            </p:cNvCxnSpPr>
            <p:nvPr/>
          </p:nvCxnSpPr>
          <p:spPr bwMode="auto">
            <a:xfrm flipH="1">
              <a:off x="4138878" y="2506849"/>
              <a:ext cx="249593" cy="41889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58" name="AutoShape 634"/>
            <p:cNvCxnSpPr>
              <a:cxnSpLocks noChangeShapeType="1"/>
            </p:cNvCxnSpPr>
            <p:nvPr/>
          </p:nvCxnSpPr>
          <p:spPr bwMode="auto">
            <a:xfrm flipH="1">
              <a:off x="4204624" y="2501978"/>
              <a:ext cx="253246" cy="42863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59" name="AutoShape 635"/>
            <p:cNvCxnSpPr>
              <a:cxnSpLocks noChangeShapeType="1"/>
            </p:cNvCxnSpPr>
            <p:nvPr/>
          </p:nvCxnSpPr>
          <p:spPr bwMode="auto">
            <a:xfrm flipH="1">
              <a:off x="4277676" y="2508066"/>
              <a:ext cx="250811" cy="42011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60" name="AutoShape 636"/>
            <p:cNvCxnSpPr>
              <a:cxnSpLocks noChangeShapeType="1"/>
            </p:cNvCxnSpPr>
            <p:nvPr/>
          </p:nvCxnSpPr>
          <p:spPr bwMode="auto">
            <a:xfrm flipH="1">
              <a:off x="3997645" y="2503195"/>
              <a:ext cx="250811" cy="42254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61" name="AutoShape 637"/>
            <p:cNvCxnSpPr>
              <a:cxnSpLocks noChangeShapeType="1"/>
            </p:cNvCxnSpPr>
            <p:nvPr/>
          </p:nvCxnSpPr>
          <p:spPr bwMode="auto">
            <a:xfrm flipH="1">
              <a:off x="4074349" y="2504413"/>
              <a:ext cx="245941" cy="41767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62" name="AutoShape 638"/>
            <p:cNvCxnSpPr>
              <a:cxnSpLocks noChangeShapeType="1"/>
            </p:cNvCxnSpPr>
            <p:nvPr/>
          </p:nvCxnSpPr>
          <p:spPr bwMode="auto">
            <a:xfrm flipH="1">
              <a:off x="3989122" y="2512937"/>
              <a:ext cx="189934" cy="32025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63" name="AutoShape 639"/>
            <p:cNvCxnSpPr>
              <a:cxnSpLocks noChangeShapeType="1"/>
            </p:cNvCxnSpPr>
            <p:nvPr/>
          </p:nvCxnSpPr>
          <p:spPr bwMode="auto">
            <a:xfrm flipH="1">
              <a:off x="3984252" y="2514155"/>
              <a:ext cx="127840" cy="2167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64" name="AutoShape 640"/>
            <p:cNvCxnSpPr>
              <a:cxnSpLocks noChangeShapeType="1"/>
            </p:cNvCxnSpPr>
            <p:nvPr/>
          </p:nvCxnSpPr>
          <p:spPr bwMode="auto">
            <a:xfrm flipH="1">
              <a:off x="3992775" y="2503195"/>
              <a:ext cx="62094" cy="10594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65" name="AutoShape 641"/>
            <p:cNvCxnSpPr>
              <a:cxnSpLocks noChangeShapeType="1"/>
            </p:cNvCxnSpPr>
            <p:nvPr/>
          </p:nvCxnSpPr>
          <p:spPr bwMode="auto">
            <a:xfrm flipH="1">
              <a:off x="4336117" y="3904783"/>
              <a:ext cx="247158" cy="42132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66" name="AutoShape 642"/>
            <p:cNvCxnSpPr>
              <a:cxnSpLocks noChangeShapeType="1"/>
            </p:cNvCxnSpPr>
            <p:nvPr/>
          </p:nvCxnSpPr>
          <p:spPr bwMode="auto">
            <a:xfrm flipH="1">
              <a:off x="4198860" y="3899142"/>
              <a:ext cx="250041" cy="42550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67" name="AutoShape 643"/>
            <p:cNvCxnSpPr>
              <a:cxnSpLocks noChangeShapeType="1"/>
            </p:cNvCxnSpPr>
            <p:nvPr/>
          </p:nvCxnSpPr>
          <p:spPr bwMode="auto">
            <a:xfrm flipH="1">
              <a:off x="4265501" y="3895042"/>
              <a:ext cx="255681" cy="43350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68" name="AutoShape 644"/>
            <p:cNvCxnSpPr>
              <a:cxnSpLocks noChangeShapeType="1"/>
            </p:cNvCxnSpPr>
            <p:nvPr/>
          </p:nvCxnSpPr>
          <p:spPr bwMode="auto">
            <a:xfrm flipH="1">
              <a:off x="4131592" y="3902348"/>
              <a:ext cx="250792" cy="42766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69" name="AutoShape 645"/>
            <p:cNvCxnSpPr>
              <a:cxnSpLocks noChangeShapeType="1"/>
            </p:cNvCxnSpPr>
            <p:nvPr/>
          </p:nvCxnSpPr>
          <p:spPr bwMode="auto">
            <a:xfrm flipH="1">
              <a:off x="4056086" y="3896259"/>
              <a:ext cx="256898" cy="43594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70" name="AutoShape 646"/>
            <p:cNvCxnSpPr>
              <a:cxnSpLocks noChangeShapeType="1"/>
            </p:cNvCxnSpPr>
            <p:nvPr/>
          </p:nvCxnSpPr>
          <p:spPr bwMode="auto">
            <a:xfrm flipH="1">
              <a:off x="3974512" y="3898695"/>
              <a:ext cx="192369" cy="32634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71" name="AutoShape 647"/>
            <p:cNvCxnSpPr>
              <a:cxnSpLocks noChangeShapeType="1"/>
            </p:cNvCxnSpPr>
            <p:nvPr/>
          </p:nvCxnSpPr>
          <p:spPr bwMode="auto">
            <a:xfrm flipH="1">
              <a:off x="3986687" y="3898695"/>
              <a:ext cx="249593" cy="42741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72" name="AutoShape 648"/>
            <p:cNvCxnSpPr>
              <a:cxnSpLocks noChangeShapeType="1"/>
            </p:cNvCxnSpPr>
            <p:nvPr/>
          </p:nvCxnSpPr>
          <p:spPr bwMode="auto">
            <a:xfrm flipH="1">
              <a:off x="3976947" y="3899913"/>
              <a:ext cx="51136" cy="8767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73" name="AutoShape 649"/>
            <p:cNvCxnSpPr>
              <a:cxnSpLocks noChangeShapeType="1"/>
            </p:cNvCxnSpPr>
            <p:nvPr/>
          </p:nvCxnSpPr>
          <p:spPr bwMode="auto">
            <a:xfrm flipH="1">
              <a:off x="3984252" y="3895042"/>
              <a:ext cx="112013" cy="19361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74" name="AutoShape 650"/>
            <p:cNvCxnSpPr>
              <a:cxnSpLocks noChangeShapeType="1"/>
            </p:cNvCxnSpPr>
            <p:nvPr/>
          </p:nvCxnSpPr>
          <p:spPr bwMode="auto">
            <a:xfrm>
              <a:off x="4029301" y="3742828"/>
              <a:ext cx="146103" cy="14369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75" name="AutoShape 651"/>
            <p:cNvCxnSpPr>
              <a:cxnSpLocks noChangeShapeType="1"/>
            </p:cNvCxnSpPr>
            <p:nvPr/>
          </p:nvCxnSpPr>
          <p:spPr bwMode="auto">
            <a:xfrm>
              <a:off x="4930718" y="1492493"/>
              <a:ext cx="0" cy="299070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276" name="Arc 652"/>
            <p:cNvSpPr>
              <a:spLocks/>
            </p:cNvSpPr>
            <p:nvPr/>
          </p:nvSpPr>
          <p:spPr bwMode="auto">
            <a:xfrm flipH="1">
              <a:off x="4101135" y="3330023"/>
              <a:ext cx="94967" cy="18631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97"/>
                <a:gd name="T2" fmla="*/ 382 w 21600"/>
                <a:gd name="T3" fmla="*/ 43197 h 43197"/>
                <a:gd name="T4" fmla="*/ 0 w 21600"/>
                <a:gd name="T5" fmla="*/ 21600 h 43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97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80"/>
                    <a:pt x="12160" y="42988"/>
                    <a:pt x="381" y="43196"/>
                  </a:cubicBezTo>
                </a:path>
                <a:path w="21600" h="43197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80"/>
                    <a:pt x="12160" y="42988"/>
                    <a:pt x="381" y="4319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sp>
          <p:nvSpPr>
            <p:cNvPr id="27277" name="Arc 653"/>
            <p:cNvSpPr>
              <a:spLocks/>
            </p:cNvSpPr>
            <p:nvPr/>
          </p:nvSpPr>
          <p:spPr bwMode="auto">
            <a:xfrm>
              <a:off x="4750972" y="3328805"/>
              <a:ext cx="94967" cy="1875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97"/>
                <a:gd name="T2" fmla="*/ 382 w 21600"/>
                <a:gd name="T3" fmla="*/ 43197 h 43197"/>
                <a:gd name="T4" fmla="*/ 0 w 21600"/>
                <a:gd name="T5" fmla="*/ 21600 h 43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97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80"/>
                    <a:pt x="12160" y="42988"/>
                    <a:pt x="381" y="43196"/>
                  </a:cubicBezTo>
                </a:path>
                <a:path w="21600" h="43197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80"/>
                    <a:pt x="12160" y="42988"/>
                    <a:pt x="381" y="4319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278" name="AutoShape 654"/>
            <p:cNvCxnSpPr>
              <a:cxnSpLocks noChangeShapeType="1"/>
            </p:cNvCxnSpPr>
            <p:nvPr/>
          </p:nvCxnSpPr>
          <p:spPr bwMode="auto">
            <a:xfrm flipH="1">
              <a:off x="3955031" y="3857293"/>
              <a:ext cx="0" cy="168044"/>
            </a:xfrm>
            <a:prstGeom prst="straightConnector1">
              <a:avLst/>
            </a:prstGeom>
            <a:noFill/>
            <a:ln w="28575">
              <a:pattFill prst="ltDn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</p:cxnSp>
        <p:cxnSp>
          <p:nvCxnSpPr>
            <p:cNvPr id="27279" name="AutoShape 655"/>
            <p:cNvCxnSpPr>
              <a:cxnSpLocks noChangeShapeType="1"/>
            </p:cNvCxnSpPr>
            <p:nvPr/>
          </p:nvCxnSpPr>
          <p:spPr bwMode="auto">
            <a:xfrm>
              <a:off x="3976947" y="3846333"/>
              <a:ext cx="0" cy="63686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80" name="AutoShape 656"/>
            <p:cNvCxnSpPr>
              <a:cxnSpLocks noChangeShapeType="1"/>
            </p:cNvCxnSpPr>
            <p:nvPr/>
          </p:nvCxnSpPr>
          <p:spPr bwMode="auto">
            <a:xfrm>
              <a:off x="3973335" y="4473528"/>
              <a:ext cx="48661" cy="4741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81" name="AutoShape 657"/>
            <p:cNvCxnSpPr>
              <a:cxnSpLocks noChangeShapeType="1"/>
            </p:cNvCxnSpPr>
            <p:nvPr/>
          </p:nvCxnSpPr>
          <p:spPr bwMode="auto">
            <a:xfrm flipH="1">
              <a:off x="4890541" y="4478350"/>
              <a:ext cx="38198" cy="4336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82" name="AutoShape 658"/>
            <p:cNvCxnSpPr>
              <a:cxnSpLocks noChangeShapeType="1"/>
            </p:cNvCxnSpPr>
            <p:nvPr/>
          </p:nvCxnSpPr>
          <p:spPr bwMode="auto">
            <a:xfrm flipH="1">
              <a:off x="3979830" y="2324893"/>
              <a:ext cx="34777" cy="3948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83" name="AutoShape 659"/>
            <p:cNvCxnSpPr>
              <a:cxnSpLocks noChangeShapeType="1"/>
            </p:cNvCxnSpPr>
            <p:nvPr/>
          </p:nvCxnSpPr>
          <p:spPr bwMode="auto">
            <a:xfrm>
              <a:off x="4882787" y="2320538"/>
              <a:ext cx="45049" cy="5114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84" name="AutoShape 660"/>
            <p:cNvCxnSpPr>
              <a:cxnSpLocks noChangeShapeType="1"/>
            </p:cNvCxnSpPr>
            <p:nvPr/>
          </p:nvCxnSpPr>
          <p:spPr bwMode="auto">
            <a:xfrm flipV="1">
              <a:off x="4801213" y="1494929"/>
              <a:ext cx="0" cy="51022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85" name="AutoShape 661"/>
            <p:cNvCxnSpPr>
              <a:cxnSpLocks noChangeShapeType="1"/>
            </p:cNvCxnSpPr>
            <p:nvPr/>
          </p:nvCxnSpPr>
          <p:spPr bwMode="auto">
            <a:xfrm>
              <a:off x="4288634" y="2056295"/>
              <a:ext cx="135146" cy="22771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86" name="AutoShape 662"/>
            <p:cNvCxnSpPr>
              <a:cxnSpLocks noChangeShapeType="1"/>
            </p:cNvCxnSpPr>
            <p:nvPr/>
          </p:nvCxnSpPr>
          <p:spPr bwMode="auto">
            <a:xfrm>
              <a:off x="4222887" y="2064819"/>
              <a:ext cx="126623" cy="21431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87" name="AutoShape 663"/>
            <p:cNvCxnSpPr>
              <a:cxnSpLocks noChangeShapeType="1"/>
            </p:cNvCxnSpPr>
            <p:nvPr/>
          </p:nvCxnSpPr>
          <p:spPr bwMode="auto">
            <a:xfrm>
              <a:off x="4165664" y="2083084"/>
              <a:ext cx="119169" cy="20080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88" name="AutoShape 664"/>
            <p:cNvCxnSpPr>
              <a:cxnSpLocks noChangeShapeType="1"/>
            </p:cNvCxnSpPr>
            <p:nvPr/>
          </p:nvCxnSpPr>
          <p:spPr bwMode="auto">
            <a:xfrm>
              <a:off x="4101135" y="2090391"/>
              <a:ext cx="110026" cy="1854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89" name="AutoShape 665"/>
            <p:cNvCxnSpPr>
              <a:cxnSpLocks noChangeShapeType="1"/>
            </p:cNvCxnSpPr>
            <p:nvPr/>
          </p:nvCxnSpPr>
          <p:spPr bwMode="auto">
            <a:xfrm>
              <a:off x="4042693" y="2097697"/>
              <a:ext cx="115665" cy="19361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90" name="AutoShape 666"/>
            <p:cNvCxnSpPr>
              <a:cxnSpLocks noChangeShapeType="1"/>
            </p:cNvCxnSpPr>
            <p:nvPr/>
          </p:nvCxnSpPr>
          <p:spPr bwMode="auto">
            <a:xfrm>
              <a:off x="3984252" y="2111092"/>
              <a:ext cx="104707" cy="17656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91" name="AutoShape 667"/>
            <p:cNvCxnSpPr>
              <a:cxnSpLocks noChangeShapeType="1"/>
            </p:cNvCxnSpPr>
            <p:nvPr/>
          </p:nvCxnSpPr>
          <p:spPr bwMode="auto">
            <a:xfrm>
              <a:off x="3978164" y="2206073"/>
              <a:ext cx="47484" cy="8036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92" name="AutoShape 668"/>
            <p:cNvCxnSpPr>
              <a:cxnSpLocks noChangeShapeType="1"/>
            </p:cNvCxnSpPr>
            <p:nvPr/>
          </p:nvCxnSpPr>
          <p:spPr bwMode="auto">
            <a:xfrm flipH="1" flipV="1">
              <a:off x="4739119" y="2069689"/>
              <a:ext cx="124188" cy="20944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93" name="AutoShape 669"/>
            <p:cNvCxnSpPr>
              <a:cxnSpLocks noChangeShapeType="1"/>
            </p:cNvCxnSpPr>
            <p:nvPr/>
          </p:nvCxnSpPr>
          <p:spPr bwMode="auto">
            <a:xfrm flipH="1" flipV="1">
              <a:off x="4811401" y="2085520"/>
              <a:ext cx="119318" cy="20092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94" name="AutoShape 670"/>
            <p:cNvCxnSpPr>
              <a:cxnSpLocks noChangeShapeType="1"/>
            </p:cNvCxnSpPr>
            <p:nvPr/>
          </p:nvCxnSpPr>
          <p:spPr bwMode="auto">
            <a:xfrm flipH="1" flipV="1">
              <a:off x="4871831" y="2086738"/>
              <a:ext cx="55843" cy="9463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95" name="AutoShape 671"/>
            <p:cNvCxnSpPr>
              <a:cxnSpLocks noChangeShapeType="1"/>
            </p:cNvCxnSpPr>
            <p:nvPr/>
          </p:nvCxnSpPr>
          <p:spPr bwMode="auto">
            <a:xfrm>
              <a:off x="4015908" y="4517293"/>
              <a:ext cx="88514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97" name="AutoShape 673"/>
            <p:cNvCxnSpPr>
              <a:cxnSpLocks noChangeShapeType="1"/>
            </p:cNvCxnSpPr>
            <p:nvPr/>
          </p:nvCxnSpPr>
          <p:spPr bwMode="auto">
            <a:xfrm>
              <a:off x="3972077" y="4332201"/>
              <a:ext cx="95819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98" name="AutoShape 674"/>
            <p:cNvCxnSpPr>
              <a:cxnSpLocks noChangeShapeType="1"/>
            </p:cNvCxnSpPr>
            <p:nvPr/>
          </p:nvCxnSpPr>
          <p:spPr bwMode="auto">
            <a:xfrm>
              <a:off x="3972077" y="2504413"/>
              <a:ext cx="95819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299" name="AutoShape 675"/>
            <p:cNvCxnSpPr>
              <a:cxnSpLocks noChangeShapeType="1"/>
            </p:cNvCxnSpPr>
            <p:nvPr/>
          </p:nvCxnSpPr>
          <p:spPr bwMode="auto">
            <a:xfrm>
              <a:off x="3973294" y="2286442"/>
              <a:ext cx="95819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00" name="AutoShape 676"/>
            <p:cNvCxnSpPr>
              <a:cxnSpLocks noChangeShapeType="1"/>
            </p:cNvCxnSpPr>
            <p:nvPr/>
          </p:nvCxnSpPr>
          <p:spPr bwMode="auto">
            <a:xfrm>
              <a:off x="4015908" y="2326627"/>
              <a:ext cx="87662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01" name="AutoShape 677"/>
            <p:cNvCxnSpPr>
              <a:cxnSpLocks noChangeShapeType="1"/>
            </p:cNvCxnSpPr>
            <p:nvPr/>
          </p:nvCxnSpPr>
          <p:spPr bwMode="auto">
            <a:xfrm>
              <a:off x="3918505" y="4428400"/>
              <a:ext cx="1079947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7302" name="AutoShape 678"/>
            <p:cNvCxnSpPr>
              <a:cxnSpLocks noChangeShapeType="1"/>
            </p:cNvCxnSpPr>
            <p:nvPr/>
          </p:nvCxnSpPr>
          <p:spPr bwMode="auto">
            <a:xfrm>
              <a:off x="3902678" y="2405778"/>
              <a:ext cx="1079947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7303" name="AutoShape 679"/>
            <p:cNvCxnSpPr>
              <a:cxnSpLocks noChangeShapeType="1"/>
            </p:cNvCxnSpPr>
            <p:nvPr/>
          </p:nvCxnSpPr>
          <p:spPr bwMode="auto">
            <a:xfrm>
              <a:off x="3979382" y="2473970"/>
              <a:ext cx="958194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7304" name="AutoShape 680"/>
            <p:cNvCxnSpPr>
              <a:cxnSpLocks noChangeShapeType="1"/>
            </p:cNvCxnSpPr>
            <p:nvPr/>
          </p:nvCxnSpPr>
          <p:spPr bwMode="auto">
            <a:xfrm flipV="1">
              <a:off x="4106005" y="1382899"/>
              <a:ext cx="0" cy="63686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305" name="Arc 681"/>
            <p:cNvSpPr>
              <a:spLocks/>
            </p:cNvSpPr>
            <p:nvPr/>
          </p:nvSpPr>
          <p:spPr bwMode="auto">
            <a:xfrm flipV="1">
              <a:off x="4269153" y="1978361"/>
              <a:ext cx="85227" cy="80369"/>
            </a:xfrm>
            <a:custGeom>
              <a:avLst/>
              <a:gdLst>
                <a:gd name="G0" fmla="+- 0 0 0"/>
                <a:gd name="G1" fmla="+- 20857 0 0"/>
                <a:gd name="G2" fmla="+- 21600 0 0"/>
                <a:gd name="T0" fmla="*/ 5615 w 21600"/>
                <a:gd name="T1" fmla="*/ 0 h 20857"/>
                <a:gd name="T2" fmla="*/ 21600 w 21600"/>
                <a:gd name="T3" fmla="*/ 20857 h 20857"/>
                <a:gd name="T4" fmla="*/ 0 w 21600"/>
                <a:gd name="T5" fmla="*/ 20857 h 20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57" fill="none" extrusionOk="0">
                  <a:moveTo>
                    <a:pt x="5615" y="-1"/>
                  </a:moveTo>
                  <a:cubicBezTo>
                    <a:pt x="15046" y="2538"/>
                    <a:pt x="21600" y="11090"/>
                    <a:pt x="21600" y="20857"/>
                  </a:cubicBezTo>
                </a:path>
                <a:path w="21600" h="20857" stroke="0" extrusionOk="0">
                  <a:moveTo>
                    <a:pt x="5615" y="-1"/>
                  </a:moveTo>
                  <a:cubicBezTo>
                    <a:pt x="15046" y="2538"/>
                    <a:pt x="21600" y="11090"/>
                    <a:pt x="21600" y="20857"/>
                  </a:cubicBezTo>
                  <a:lnTo>
                    <a:pt x="0" y="20857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sp>
          <p:nvSpPr>
            <p:cNvPr id="27306" name="Arc 682"/>
            <p:cNvSpPr>
              <a:spLocks/>
            </p:cNvSpPr>
            <p:nvPr/>
          </p:nvSpPr>
          <p:spPr bwMode="auto">
            <a:xfrm flipH="1" flipV="1">
              <a:off x="4555272" y="1958107"/>
              <a:ext cx="97402" cy="93764"/>
            </a:xfrm>
            <a:custGeom>
              <a:avLst/>
              <a:gdLst>
                <a:gd name="G0" fmla="+- 0 0 0"/>
                <a:gd name="G1" fmla="+- 20925 0 0"/>
                <a:gd name="G2" fmla="+- 21600 0 0"/>
                <a:gd name="T0" fmla="*/ 5359 w 21600"/>
                <a:gd name="T1" fmla="*/ 0 h 20925"/>
                <a:gd name="T2" fmla="*/ 21600 w 21600"/>
                <a:gd name="T3" fmla="*/ 20925 h 20925"/>
                <a:gd name="T4" fmla="*/ 0 w 21600"/>
                <a:gd name="T5" fmla="*/ 20925 h 20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925" fill="none" extrusionOk="0">
                  <a:moveTo>
                    <a:pt x="5358" y="0"/>
                  </a:moveTo>
                  <a:cubicBezTo>
                    <a:pt x="14915" y="2447"/>
                    <a:pt x="21600" y="11059"/>
                    <a:pt x="21600" y="20925"/>
                  </a:cubicBezTo>
                </a:path>
                <a:path w="21600" h="20925" stroke="0" extrusionOk="0">
                  <a:moveTo>
                    <a:pt x="5358" y="0"/>
                  </a:moveTo>
                  <a:cubicBezTo>
                    <a:pt x="14915" y="2447"/>
                    <a:pt x="21600" y="11059"/>
                    <a:pt x="21600" y="20925"/>
                  </a:cubicBezTo>
                  <a:lnTo>
                    <a:pt x="0" y="2092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307" name="AutoShape 683"/>
            <p:cNvCxnSpPr>
              <a:cxnSpLocks noChangeShapeType="1"/>
            </p:cNvCxnSpPr>
            <p:nvPr/>
          </p:nvCxnSpPr>
          <p:spPr bwMode="auto">
            <a:xfrm flipV="1">
              <a:off x="4355150" y="1454297"/>
              <a:ext cx="0" cy="52970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08" name="AutoShape 684"/>
            <p:cNvCxnSpPr>
              <a:cxnSpLocks noChangeShapeType="1"/>
            </p:cNvCxnSpPr>
            <p:nvPr/>
          </p:nvCxnSpPr>
          <p:spPr bwMode="auto">
            <a:xfrm flipV="1">
              <a:off x="4554825" y="1488516"/>
              <a:ext cx="0" cy="47125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09" name="AutoShape 685"/>
            <p:cNvCxnSpPr>
              <a:cxnSpLocks noChangeShapeType="1"/>
            </p:cNvCxnSpPr>
            <p:nvPr/>
          </p:nvCxnSpPr>
          <p:spPr bwMode="auto">
            <a:xfrm>
              <a:off x="4339770" y="2023416"/>
              <a:ext cx="154626" cy="25815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10" name="AutoShape 686"/>
            <p:cNvCxnSpPr>
              <a:cxnSpLocks noChangeShapeType="1"/>
            </p:cNvCxnSpPr>
            <p:nvPr/>
          </p:nvCxnSpPr>
          <p:spPr bwMode="auto">
            <a:xfrm>
              <a:off x="4362903" y="1955224"/>
              <a:ext cx="200545" cy="33686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11" name="AutoShape 687"/>
            <p:cNvCxnSpPr>
              <a:cxnSpLocks noChangeShapeType="1"/>
            </p:cNvCxnSpPr>
            <p:nvPr/>
          </p:nvCxnSpPr>
          <p:spPr bwMode="auto">
            <a:xfrm>
              <a:off x="4362903" y="1852936"/>
              <a:ext cx="253246" cy="42498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12" name="AutoShape 688"/>
            <p:cNvCxnSpPr>
              <a:cxnSpLocks noChangeShapeType="1"/>
            </p:cNvCxnSpPr>
            <p:nvPr/>
          </p:nvCxnSpPr>
          <p:spPr bwMode="auto">
            <a:xfrm>
              <a:off x="4379279" y="1463799"/>
              <a:ext cx="175994" cy="29415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13" name="AutoShape 689"/>
            <p:cNvCxnSpPr>
              <a:cxnSpLocks noChangeShapeType="1"/>
            </p:cNvCxnSpPr>
            <p:nvPr/>
          </p:nvCxnSpPr>
          <p:spPr bwMode="auto">
            <a:xfrm>
              <a:off x="4365338" y="1542420"/>
              <a:ext cx="189934" cy="32025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14" name="AutoShape 690"/>
            <p:cNvCxnSpPr>
              <a:cxnSpLocks noChangeShapeType="1"/>
            </p:cNvCxnSpPr>
            <p:nvPr/>
          </p:nvCxnSpPr>
          <p:spPr bwMode="auto">
            <a:xfrm>
              <a:off x="4358777" y="1740878"/>
              <a:ext cx="320683" cy="53704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16" name="AutoShape 692"/>
            <p:cNvCxnSpPr>
              <a:cxnSpLocks noChangeShapeType="1"/>
            </p:cNvCxnSpPr>
            <p:nvPr/>
          </p:nvCxnSpPr>
          <p:spPr bwMode="auto">
            <a:xfrm>
              <a:off x="4457187" y="1476101"/>
              <a:ext cx="89883" cy="16028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17" name="AutoShape 693"/>
            <p:cNvCxnSpPr>
              <a:cxnSpLocks noChangeShapeType="1"/>
            </p:cNvCxnSpPr>
            <p:nvPr/>
          </p:nvCxnSpPr>
          <p:spPr bwMode="auto">
            <a:xfrm>
              <a:off x="4509006" y="1475445"/>
              <a:ext cx="47484" cy="7915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18" name="AutoShape 694"/>
            <p:cNvCxnSpPr>
              <a:cxnSpLocks noChangeShapeType="1"/>
            </p:cNvCxnSpPr>
            <p:nvPr/>
          </p:nvCxnSpPr>
          <p:spPr bwMode="auto">
            <a:xfrm flipH="1" flipV="1">
              <a:off x="4675485" y="2059624"/>
              <a:ext cx="130275" cy="22040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19" name="AutoShape 695"/>
            <p:cNvCxnSpPr>
              <a:cxnSpLocks noChangeShapeType="1"/>
            </p:cNvCxnSpPr>
            <p:nvPr/>
          </p:nvCxnSpPr>
          <p:spPr bwMode="auto">
            <a:xfrm flipH="1">
              <a:off x="3978164" y="2057512"/>
              <a:ext cx="322645" cy="5236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20" name="AutoShape 696"/>
            <p:cNvCxnSpPr>
              <a:cxnSpLocks noChangeShapeType="1"/>
            </p:cNvCxnSpPr>
            <p:nvPr/>
          </p:nvCxnSpPr>
          <p:spPr bwMode="auto">
            <a:xfrm>
              <a:off x="4616149" y="2048988"/>
              <a:ext cx="305599" cy="5357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21" name="AutoShape 697"/>
            <p:cNvCxnSpPr>
              <a:cxnSpLocks noChangeShapeType="1"/>
            </p:cNvCxnSpPr>
            <p:nvPr/>
          </p:nvCxnSpPr>
          <p:spPr bwMode="auto">
            <a:xfrm>
              <a:off x="2994402" y="2838067"/>
              <a:ext cx="349430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7322" name="AutoShape 698"/>
            <p:cNvCxnSpPr>
              <a:cxnSpLocks noChangeShapeType="1"/>
            </p:cNvCxnSpPr>
            <p:nvPr/>
          </p:nvCxnSpPr>
          <p:spPr bwMode="auto">
            <a:xfrm flipH="1">
              <a:off x="3177031" y="3938879"/>
              <a:ext cx="0" cy="13029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27329" name="AutoShape 705"/>
            <p:cNvCxnSpPr>
              <a:cxnSpLocks noChangeShapeType="1"/>
            </p:cNvCxnSpPr>
            <p:nvPr/>
          </p:nvCxnSpPr>
          <p:spPr bwMode="auto">
            <a:xfrm flipH="1" flipV="1">
              <a:off x="7860860" y="4326112"/>
              <a:ext cx="57224" cy="9985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330" name="Arc 706"/>
            <p:cNvSpPr>
              <a:spLocks/>
            </p:cNvSpPr>
            <p:nvPr/>
          </p:nvSpPr>
          <p:spPr bwMode="auto">
            <a:xfrm rot="5400000" flipV="1">
              <a:off x="7024411" y="4225047"/>
              <a:ext cx="94982" cy="62094"/>
            </a:xfrm>
            <a:custGeom>
              <a:avLst/>
              <a:gdLst>
                <a:gd name="G0" fmla="+- 0 0 0"/>
                <a:gd name="G1" fmla="+- 13845 0 0"/>
                <a:gd name="G2" fmla="+- 21600 0 0"/>
                <a:gd name="T0" fmla="*/ 16580 w 21600"/>
                <a:gd name="T1" fmla="*/ 0 h 13845"/>
                <a:gd name="T2" fmla="*/ 21600 w 21600"/>
                <a:gd name="T3" fmla="*/ 13845 h 13845"/>
                <a:gd name="T4" fmla="*/ 0 w 21600"/>
                <a:gd name="T5" fmla="*/ 13845 h 13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3845" fill="none" extrusionOk="0">
                  <a:moveTo>
                    <a:pt x="16579" y="0"/>
                  </a:moveTo>
                  <a:cubicBezTo>
                    <a:pt x="19823" y="3884"/>
                    <a:pt x="21600" y="8784"/>
                    <a:pt x="21600" y="13845"/>
                  </a:cubicBezTo>
                </a:path>
                <a:path w="21600" h="13845" stroke="0" extrusionOk="0">
                  <a:moveTo>
                    <a:pt x="16579" y="0"/>
                  </a:moveTo>
                  <a:cubicBezTo>
                    <a:pt x="19823" y="3884"/>
                    <a:pt x="21600" y="8784"/>
                    <a:pt x="21600" y="13845"/>
                  </a:cubicBezTo>
                  <a:lnTo>
                    <a:pt x="0" y="1384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sp>
          <p:nvSpPr>
            <p:cNvPr id="27331" name="Arc 707"/>
            <p:cNvSpPr>
              <a:spLocks/>
            </p:cNvSpPr>
            <p:nvPr/>
          </p:nvSpPr>
          <p:spPr bwMode="auto">
            <a:xfrm rot="16200000">
              <a:off x="7337313" y="4494166"/>
              <a:ext cx="131513" cy="125405"/>
            </a:xfrm>
            <a:custGeom>
              <a:avLst/>
              <a:gdLst>
                <a:gd name="G0" fmla="+- 0 0 0"/>
                <a:gd name="G1" fmla="+- 20584 0 0"/>
                <a:gd name="G2" fmla="+- 21600 0 0"/>
                <a:gd name="T0" fmla="*/ 6548 w 21600"/>
                <a:gd name="T1" fmla="*/ 0 h 20584"/>
                <a:gd name="T2" fmla="*/ 21600 w 21600"/>
                <a:gd name="T3" fmla="*/ 20584 h 20584"/>
                <a:gd name="T4" fmla="*/ 0 w 21600"/>
                <a:gd name="T5" fmla="*/ 20584 h 20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584" fill="none" extrusionOk="0">
                  <a:moveTo>
                    <a:pt x="6547" y="0"/>
                  </a:moveTo>
                  <a:cubicBezTo>
                    <a:pt x="15512" y="2851"/>
                    <a:pt x="21600" y="11177"/>
                    <a:pt x="21600" y="20584"/>
                  </a:cubicBezTo>
                </a:path>
                <a:path w="21600" h="20584" stroke="0" extrusionOk="0">
                  <a:moveTo>
                    <a:pt x="6547" y="0"/>
                  </a:moveTo>
                  <a:cubicBezTo>
                    <a:pt x="15512" y="2851"/>
                    <a:pt x="21600" y="11177"/>
                    <a:pt x="21600" y="20584"/>
                  </a:cubicBezTo>
                  <a:lnTo>
                    <a:pt x="0" y="2058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332" name="AutoShape 708"/>
            <p:cNvCxnSpPr>
              <a:cxnSpLocks noChangeShapeType="1"/>
            </p:cNvCxnSpPr>
            <p:nvPr/>
          </p:nvCxnSpPr>
          <p:spPr bwMode="auto">
            <a:xfrm flipV="1">
              <a:off x="7422550" y="4434489"/>
              <a:ext cx="398132" cy="5966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27334" name="Arc 710"/>
            <p:cNvSpPr>
              <a:spLocks/>
            </p:cNvSpPr>
            <p:nvPr/>
          </p:nvSpPr>
          <p:spPr bwMode="auto">
            <a:xfrm rot="18852911">
              <a:off x="7049209" y="4299332"/>
              <a:ext cx="99852" cy="129058"/>
            </a:xfrm>
            <a:custGeom>
              <a:avLst/>
              <a:gdLst>
                <a:gd name="G0" fmla="+- 0 0 0"/>
                <a:gd name="G1" fmla="+- 13845 0 0"/>
                <a:gd name="G2" fmla="+- 21600 0 0"/>
                <a:gd name="T0" fmla="*/ 16580 w 21600"/>
                <a:gd name="T1" fmla="*/ 0 h 27449"/>
                <a:gd name="T2" fmla="*/ 16778 w 21600"/>
                <a:gd name="T3" fmla="*/ 27449 h 27449"/>
                <a:gd name="T4" fmla="*/ 0 w 21600"/>
                <a:gd name="T5" fmla="*/ 13845 h 27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49" fill="none" extrusionOk="0">
                  <a:moveTo>
                    <a:pt x="16579" y="0"/>
                  </a:moveTo>
                  <a:cubicBezTo>
                    <a:pt x="19823" y="3884"/>
                    <a:pt x="21600" y="8784"/>
                    <a:pt x="21600" y="13845"/>
                  </a:cubicBezTo>
                  <a:cubicBezTo>
                    <a:pt x="21600" y="18798"/>
                    <a:pt x="19897" y="23601"/>
                    <a:pt x="16777" y="27448"/>
                  </a:cubicBezTo>
                </a:path>
                <a:path w="21600" h="27449" stroke="0" extrusionOk="0">
                  <a:moveTo>
                    <a:pt x="16579" y="0"/>
                  </a:moveTo>
                  <a:cubicBezTo>
                    <a:pt x="19823" y="3884"/>
                    <a:pt x="21600" y="8784"/>
                    <a:pt x="21600" y="13845"/>
                  </a:cubicBezTo>
                  <a:cubicBezTo>
                    <a:pt x="21600" y="18798"/>
                    <a:pt x="19897" y="23601"/>
                    <a:pt x="16777" y="27448"/>
                  </a:cubicBezTo>
                  <a:lnTo>
                    <a:pt x="0" y="1384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335" name="AutoShape 711"/>
            <p:cNvCxnSpPr>
              <a:cxnSpLocks noChangeShapeType="1"/>
            </p:cNvCxnSpPr>
            <p:nvPr/>
          </p:nvCxnSpPr>
          <p:spPr bwMode="auto">
            <a:xfrm>
              <a:off x="7163217" y="4380909"/>
              <a:ext cx="0" cy="91206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336" name="Arc 712"/>
            <p:cNvSpPr>
              <a:spLocks/>
            </p:cNvSpPr>
            <p:nvPr/>
          </p:nvSpPr>
          <p:spPr bwMode="auto">
            <a:xfrm rot="2747089" flipH="1">
              <a:off x="7759029" y="4434050"/>
              <a:ext cx="86458" cy="114448"/>
            </a:xfrm>
            <a:custGeom>
              <a:avLst/>
              <a:gdLst>
                <a:gd name="G0" fmla="+- 0 0 0"/>
                <a:gd name="G1" fmla="+- 10243 0 0"/>
                <a:gd name="G2" fmla="+- 21600 0 0"/>
                <a:gd name="T0" fmla="*/ 19017 w 21600"/>
                <a:gd name="T1" fmla="*/ 0 h 27986"/>
                <a:gd name="T2" fmla="*/ 12318 w 21600"/>
                <a:gd name="T3" fmla="*/ 27986 h 27986"/>
                <a:gd name="T4" fmla="*/ 0 w 21600"/>
                <a:gd name="T5" fmla="*/ 10243 h 27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986" fill="none" extrusionOk="0">
                  <a:moveTo>
                    <a:pt x="19016" y="0"/>
                  </a:moveTo>
                  <a:cubicBezTo>
                    <a:pt x="20712" y="3147"/>
                    <a:pt x="21600" y="6667"/>
                    <a:pt x="21600" y="10243"/>
                  </a:cubicBezTo>
                  <a:cubicBezTo>
                    <a:pt x="21600" y="17320"/>
                    <a:pt x="18132" y="23949"/>
                    <a:pt x="12318" y="27986"/>
                  </a:cubicBezTo>
                </a:path>
                <a:path w="21600" h="27986" stroke="0" extrusionOk="0">
                  <a:moveTo>
                    <a:pt x="19016" y="0"/>
                  </a:moveTo>
                  <a:cubicBezTo>
                    <a:pt x="20712" y="3147"/>
                    <a:pt x="21600" y="6667"/>
                    <a:pt x="21600" y="10243"/>
                  </a:cubicBezTo>
                  <a:cubicBezTo>
                    <a:pt x="21600" y="17320"/>
                    <a:pt x="18132" y="23949"/>
                    <a:pt x="12318" y="27986"/>
                  </a:cubicBezTo>
                  <a:lnTo>
                    <a:pt x="0" y="10243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sp>
          <p:nvSpPr>
            <p:cNvPr id="27337" name="Freeform 713"/>
            <p:cNvSpPr>
              <a:spLocks/>
            </p:cNvSpPr>
            <p:nvPr/>
          </p:nvSpPr>
          <p:spPr bwMode="auto">
            <a:xfrm>
              <a:off x="7157129" y="5246703"/>
              <a:ext cx="598709" cy="73063"/>
            </a:xfrm>
            <a:custGeom>
              <a:avLst/>
              <a:gdLst>
                <a:gd name="connsiteX0" fmla="*/ 0 w 10139"/>
                <a:gd name="connsiteY0" fmla="*/ 5625 h 9375"/>
                <a:gd name="connsiteX1" fmla="*/ 2660 w 10139"/>
                <a:gd name="connsiteY1" fmla="*/ 8594 h 9375"/>
                <a:gd name="connsiteX2" fmla="*/ 5629 w 10139"/>
                <a:gd name="connsiteY2" fmla="*/ 2188 h 9375"/>
                <a:gd name="connsiteX3" fmla="*/ 10139 w 10139"/>
                <a:gd name="connsiteY3" fmla="*/ 427 h 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39" h="9375">
                  <a:moveTo>
                    <a:pt x="0" y="5625"/>
                  </a:moveTo>
                  <a:cubicBezTo>
                    <a:pt x="165" y="7031"/>
                    <a:pt x="2474" y="8594"/>
                    <a:pt x="2660" y="8594"/>
                  </a:cubicBezTo>
                  <a:cubicBezTo>
                    <a:pt x="4351" y="9375"/>
                    <a:pt x="4660" y="2500"/>
                    <a:pt x="5629" y="2188"/>
                  </a:cubicBezTo>
                  <a:cubicBezTo>
                    <a:pt x="6351" y="0"/>
                    <a:pt x="10139" y="5583"/>
                    <a:pt x="10139" y="427"/>
                  </a:cubicBez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338" name="AutoShape 714"/>
            <p:cNvCxnSpPr>
              <a:cxnSpLocks noChangeShapeType="1"/>
            </p:cNvCxnSpPr>
            <p:nvPr/>
          </p:nvCxnSpPr>
          <p:spPr bwMode="auto">
            <a:xfrm>
              <a:off x="7814594" y="4166592"/>
              <a:ext cx="0" cy="26667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39" name="AutoShape 715"/>
            <p:cNvCxnSpPr>
              <a:cxnSpLocks noChangeShapeType="1"/>
            </p:cNvCxnSpPr>
            <p:nvPr/>
          </p:nvCxnSpPr>
          <p:spPr bwMode="auto">
            <a:xfrm>
              <a:off x="7330018" y="4615928"/>
              <a:ext cx="9740" cy="69896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7340" name="AutoShape 716"/>
            <p:cNvCxnSpPr>
              <a:cxnSpLocks noChangeShapeType="1"/>
            </p:cNvCxnSpPr>
            <p:nvPr/>
          </p:nvCxnSpPr>
          <p:spPr bwMode="auto">
            <a:xfrm>
              <a:off x="7754935" y="4507551"/>
              <a:ext cx="0" cy="7562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342" name="Oval 718"/>
            <p:cNvSpPr>
              <a:spLocks noChangeArrowheads="1"/>
            </p:cNvSpPr>
            <p:nvPr/>
          </p:nvSpPr>
          <p:spPr bwMode="auto">
            <a:xfrm>
              <a:off x="7499410" y="4641777"/>
              <a:ext cx="189946" cy="189974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343" name="AutoShape 719"/>
            <p:cNvCxnSpPr>
              <a:cxnSpLocks noChangeShapeType="1"/>
            </p:cNvCxnSpPr>
            <p:nvPr/>
          </p:nvCxnSpPr>
          <p:spPr bwMode="auto">
            <a:xfrm flipH="1">
              <a:off x="7553501" y="4687069"/>
              <a:ext cx="120760" cy="120778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344" name="Arc 720"/>
            <p:cNvSpPr>
              <a:spLocks/>
            </p:cNvSpPr>
            <p:nvPr/>
          </p:nvSpPr>
          <p:spPr bwMode="auto">
            <a:xfrm flipH="1">
              <a:off x="7525827" y="4665681"/>
              <a:ext cx="135855" cy="13461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7796 w 43200"/>
                <a:gd name="T1" fmla="*/ 42862 h 42862"/>
                <a:gd name="T2" fmla="*/ 43200 w 43200"/>
                <a:gd name="T3" fmla="*/ 21600 h 42862"/>
                <a:gd name="T4" fmla="*/ 21600 w 43200"/>
                <a:gd name="T5" fmla="*/ 21600 h 42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2862" fill="none" extrusionOk="0">
                  <a:moveTo>
                    <a:pt x="17795" y="42862"/>
                  </a:moveTo>
                  <a:cubicBezTo>
                    <a:pt x="7497" y="41019"/>
                    <a:pt x="0" y="320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2862" stroke="0" extrusionOk="0">
                  <a:moveTo>
                    <a:pt x="17795" y="42862"/>
                  </a:moveTo>
                  <a:cubicBezTo>
                    <a:pt x="7497" y="41019"/>
                    <a:pt x="0" y="320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345" name="AutoShape 721"/>
            <p:cNvCxnSpPr>
              <a:cxnSpLocks noChangeShapeType="1"/>
            </p:cNvCxnSpPr>
            <p:nvPr/>
          </p:nvCxnSpPr>
          <p:spPr bwMode="auto">
            <a:xfrm>
              <a:off x="7456641" y="4734877"/>
              <a:ext cx="265421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27346" name="AutoShape 722"/>
            <p:cNvCxnSpPr>
              <a:cxnSpLocks noChangeShapeType="1"/>
            </p:cNvCxnSpPr>
            <p:nvPr/>
          </p:nvCxnSpPr>
          <p:spPr bwMode="auto">
            <a:xfrm rot="5400000">
              <a:off x="7467942" y="4728587"/>
              <a:ext cx="265461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27347" name="AutoShape 723"/>
            <p:cNvCxnSpPr>
              <a:cxnSpLocks noChangeShapeType="1"/>
            </p:cNvCxnSpPr>
            <p:nvPr/>
          </p:nvCxnSpPr>
          <p:spPr bwMode="auto">
            <a:xfrm flipH="1">
              <a:off x="7515763" y="4649326"/>
              <a:ext cx="103149" cy="10316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48" name="AutoShape 724"/>
            <p:cNvCxnSpPr>
              <a:cxnSpLocks noChangeShapeType="1"/>
            </p:cNvCxnSpPr>
            <p:nvPr/>
          </p:nvCxnSpPr>
          <p:spPr bwMode="auto">
            <a:xfrm flipH="1">
              <a:off x="7525827" y="4668197"/>
              <a:ext cx="120760" cy="120778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49" name="AutoShape 725"/>
            <p:cNvCxnSpPr>
              <a:cxnSpLocks noChangeShapeType="1"/>
            </p:cNvCxnSpPr>
            <p:nvPr/>
          </p:nvCxnSpPr>
          <p:spPr bwMode="auto">
            <a:xfrm flipH="1">
              <a:off x="7581175" y="4723554"/>
              <a:ext cx="103149" cy="10316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351" name="Arc 727"/>
            <p:cNvSpPr>
              <a:spLocks/>
            </p:cNvSpPr>
            <p:nvPr/>
          </p:nvSpPr>
          <p:spPr bwMode="auto">
            <a:xfrm rot="5400000" flipV="1">
              <a:off x="7328790" y="2189035"/>
              <a:ext cx="131513" cy="125405"/>
            </a:xfrm>
            <a:custGeom>
              <a:avLst/>
              <a:gdLst>
                <a:gd name="G0" fmla="+- 0 0 0"/>
                <a:gd name="G1" fmla="+- 20584 0 0"/>
                <a:gd name="G2" fmla="+- 21600 0 0"/>
                <a:gd name="T0" fmla="*/ 6548 w 21600"/>
                <a:gd name="T1" fmla="*/ 0 h 20584"/>
                <a:gd name="T2" fmla="*/ 21600 w 21600"/>
                <a:gd name="T3" fmla="*/ 20584 h 20584"/>
                <a:gd name="T4" fmla="*/ 0 w 21600"/>
                <a:gd name="T5" fmla="*/ 20584 h 20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584" fill="none" extrusionOk="0">
                  <a:moveTo>
                    <a:pt x="6547" y="0"/>
                  </a:moveTo>
                  <a:cubicBezTo>
                    <a:pt x="15512" y="2851"/>
                    <a:pt x="21600" y="11177"/>
                    <a:pt x="21600" y="20584"/>
                  </a:cubicBezTo>
                </a:path>
                <a:path w="21600" h="20584" stroke="0" extrusionOk="0">
                  <a:moveTo>
                    <a:pt x="6547" y="0"/>
                  </a:moveTo>
                  <a:cubicBezTo>
                    <a:pt x="15512" y="2851"/>
                    <a:pt x="21600" y="11177"/>
                    <a:pt x="21600" y="20584"/>
                  </a:cubicBezTo>
                  <a:lnTo>
                    <a:pt x="0" y="2058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352" name="AutoShape 728"/>
            <p:cNvCxnSpPr>
              <a:cxnSpLocks noChangeShapeType="1"/>
            </p:cNvCxnSpPr>
            <p:nvPr/>
          </p:nvCxnSpPr>
          <p:spPr bwMode="auto">
            <a:xfrm>
              <a:off x="7414027" y="2315668"/>
              <a:ext cx="398132" cy="5966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27354" name="Arc 730"/>
            <p:cNvSpPr>
              <a:spLocks/>
            </p:cNvSpPr>
            <p:nvPr/>
          </p:nvSpPr>
          <p:spPr bwMode="auto">
            <a:xfrm rot="2747089" flipV="1">
              <a:off x="7054079" y="2380216"/>
              <a:ext cx="99852" cy="129058"/>
            </a:xfrm>
            <a:custGeom>
              <a:avLst/>
              <a:gdLst>
                <a:gd name="G0" fmla="+- 0 0 0"/>
                <a:gd name="G1" fmla="+- 13845 0 0"/>
                <a:gd name="G2" fmla="+- 21600 0 0"/>
                <a:gd name="T0" fmla="*/ 16580 w 21600"/>
                <a:gd name="T1" fmla="*/ 0 h 27449"/>
                <a:gd name="T2" fmla="*/ 16778 w 21600"/>
                <a:gd name="T3" fmla="*/ 27449 h 27449"/>
                <a:gd name="T4" fmla="*/ 0 w 21600"/>
                <a:gd name="T5" fmla="*/ 13845 h 27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49" fill="none" extrusionOk="0">
                  <a:moveTo>
                    <a:pt x="16579" y="0"/>
                  </a:moveTo>
                  <a:cubicBezTo>
                    <a:pt x="19823" y="3884"/>
                    <a:pt x="21600" y="8784"/>
                    <a:pt x="21600" y="13845"/>
                  </a:cubicBezTo>
                  <a:cubicBezTo>
                    <a:pt x="21600" y="18798"/>
                    <a:pt x="19897" y="23601"/>
                    <a:pt x="16777" y="27448"/>
                  </a:cubicBezTo>
                </a:path>
                <a:path w="21600" h="27449" stroke="0" extrusionOk="0">
                  <a:moveTo>
                    <a:pt x="16579" y="0"/>
                  </a:moveTo>
                  <a:cubicBezTo>
                    <a:pt x="19823" y="3884"/>
                    <a:pt x="21600" y="8784"/>
                    <a:pt x="21600" y="13845"/>
                  </a:cubicBezTo>
                  <a:cubicBezTo>
                    <a:pt x="21600" y="18798"/>
                    <a:pt x="19897" y="23601"/>
                    <a:pt x="16777" y="27448"/>
                  </a:cubicBezTo>
                  <a:lnTo>
                    <a:pt x="0" y="13845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355" name="AutoShape 731"/>
            <p:cNvCxnSpPr>
              <a:cxnSpLocks noChangeShapeType="1"/>
            </p:cNvCxnSpPr>
            <p:nvPr/>
          </p:nvCxnSpPr>
          <p:spPr bwMode="auto">
            <a:xfrm flipV="1">
              <a:off x="7167317" y="1516848"/>
              <a:ext cx="0" cy="91206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356" name="Arc 732"/>
            <p:cNvSpPr>
              <a:spLocks/>
            </p:cNvSpPr>
            <p:nvPr/>
          </p:nvSpPr>
          <p:spPr bwMode="auto">
            <a:xfrm rot="18852911" flipH="1" flipV="1">
              <a:off x="7759028" y="2266644"/>
              <a:ext cx="86458" cy="114448"/>
            </a:xfrm>
            <a:custGeom>
              <a:avLst/>
              <a:gdLst>
                <a:gd name="G0" fmla="+- 0 0 0"/>
                <a:gd name="G1" fmla="+- 10243 0 0"/>
                <a:gd name="G2" fmla="+- 21600 0 0"/>
                <a:gd name="T0" fmla="*/ 19017 w 21600"/>
                <a:gd name="T1" fmla="*/ 0 h 27986"/>
                <a:gd name="T2" fmla="*/ 12318 w 21600"/>
                <a:gd name="T3" fmla="*/ 27986 h 27986"/>
                <a:gd name="T4" fmla="*/ 0 w 21600"/>
                <a:gd name="T5" fmla="*/ 10243 h 27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986" fill="none" extrusionOk="0">
                  <a:moveTo>
                    <a:pt x="19016" y="0"/>
                  </a:moveTo>
                  <a:cubicBezTo>
                    <a:pt x="20712" y="3147"/>
                    <a:pt x="21600" y="6667"/>
                    <a:pt x="21600" y="10243"/>
                  </a:cubicBezTo>
                  <a:cubicBezTo>
                    <a:pt x="21600" y="17320"/>
                    <a:pt x="18132" y="23949"/>
                    <a:pt x="12318" y="27986"/>
                  </a:cubicBezTo>
                </a:path>
                <a:path w="21600" h="27986" stroke="0" extrusionOk="0">
                  <a:moveTo>
                    <a:pt x="19016" y="0"/>
                  </a:moveTo>
                  <a:cubicBezTo>
                    <a:pt x="20712" y="3147"/>
                    <a:pt x="21600" y="6667"/>
                    <a:pt x="21600" y="10243"/>
                  </a:cubicBezTo>
                  <a:cubicBezTo>
                    <a:pt x="21600" y="17320"/>
                    <a:pt x="18132" y="23949"/>
                    <a:pt x="12318" y="27986"/>
                  </a:cubicBezTo>
                  <a:lnTo>
                    <a:pt x="0" y="10243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sp>
          <p:nvSpPr>
            <p:cNvPr id="27357" name="Freeform 733"/>
            <p:cNvSpPr>
              <a:spLocks/>
            </p:cNvSpPr>
            <p:nvPr/>
          </p:nvSpPr>
          <p:spPr bwMode="auto">
            <a:xfrm flipV="1">
              <a:off x="7160906" y="1490058"/>
              <a:ext cx="590501" cy="77934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129" y="59"/>
                </a:cxn>
                <a:cxn ang="0">
                  <a:pos x="273" y="18"/>
                </a:cxn>
                <a:cxn ang="0">
                  <a:pos x="485" y="0"/>
                </a:cxn>
              </a:cxnLst>
              <a:rect l="0" t="0" r="r" b="b"/>
              <a:pathLst>
                <a:path w="485" h="64">
                  <a:moveTo>
                    <a:pt x="0" y="40"/>
                  </a:moveTo>
                  <a:cubicBezTo>
                    <a:pt x="8" y="49"/>
                    <a:pt x="120" y="59"/>
                    <a:pt x="129" y="59"/>
                  </a:cubicBezTo>
                  <a:cubicBezTo>
                    <a:pt x="211" y="64"/>
                    <a:pt x="226" y="20"/>
                    <a:pt x="273" y="18"/>
                  </a:cubicBezTo>
                  <a:cubicBezTo>
                    <a:pt x="308" y="4"/>
                    <a:pt x="485" y="33"/>
                    <a:pt x="485" y="0"/>
                  </a:cubicBez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358" name="AutoShape 734"/>
            <p:cNvCxnSpPr>
              <a:cxnSpLocks noChangeShapeType="1"/>
            </p:cNvCxnSpPr>
            <p:nvPr/>
          </p:nvCxnSpPr>
          <p:spPr bwMode="auto">
            <a:xfrm flipV="1">
              <a:off x="7806071" y="2385077"/>
              <a:ext cx="0" cy="26667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59" name="AutoShape 735"/>
            <p:cNvCxnSpPr>
              <a:cxnSpLocks noChangeShapeType="1"/>
            </p:cNvCxnSpPr>
            <p:nvPr/>
          </p:nvCxnSpPr>
          <p:spPr bwMode="auto">
            <a:xfrm flipV="1">
              <a:off x="7330018" y="1494929"/>
              <a:ext cx="9740" cy="69896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7360" name="AutoShape 736"/>
            <p:cNvCxnSpPr>
              <a:cxnSpLocks noChangeShapeType="1"/>
            </p:cNvCxnSpPr>
            <p:nvPr/>
          </p:nvCxnSpPr>
          <p:spPr bwMode="auto">
            <a:xfrm flipV="1">
              <a:off x="7754935" y="1546073"/>
              <a:ext cx="0" cy="7562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362" name="Oval 738"/>
            <p:cNvSpPr>
              <a:spLocks noChangeArrowheads="1"/>
            </p:cNvSpPr>
            <p:nvPr/>
          </p:nvSpPr>
          <p:spPr bwMode="auto">
            <a:xfrm flipV="1">
              <a:off x="7490887" y="1978073"/>
              <a:ext cx="189946" cy="18997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363" name="AutoShape 739"/>
            <p:cNvCxnSpPr>
              <a:cxnSpLocks noChangeShapeType="1"/>
            </p:cNvCxnSpPr>
            <p:nvPr/>
          </p:nvCxnSpPr>
          <p:spPr bwMode="auto">
            <a:xfrm flipH="1" flipV="1">
              <a:off x="7544978" y="2001977"/>
              <a:ext cx="120760" cy="120779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364" name="Arc 740"/>
            <p:cNvSpPr>
              <a:spLocks/>
            </p:cNvSpPr>
            <p:nvPr/>
          </p:nvSpPr>
          <p:spPr bwMode="auto">
            <a:xfrm flipH="1" flipV="1">
              <a:off x="7517304" y="2009525"/>
              <a:ext cx="135855" cy="13461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7796 w 43200"/>
                <a:gd name="T1" fmla="*/ 42862 h 42862"/>
                <a:gd name="T2" fmla="*/ 43200 w 43200"/>
                <a:gd name="T3" fmla="*/ 21600 h 42862"/>
                <a:gd name="T4" fmla="*/ 21600 w 43200"/>
                <a:gd name="T5" fmla="*/ 21600 h 42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2862" fill="none" extrusionOk="0">
                  <a:moveTo>
                    <a:pt x="17795" y="42862"/>
                  </a:moveTo>
                  <a:cubicBezTo>
                    <a:pt x="7497" y="41019"/>
                    <a:pt x="0" y="320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2862" stroke="0" extrusionOk="0">
                  <a:moveTo>
                    <a:pt x="17795" y="42862"/>
                  </a:moveTo>
                  <a:cubicBezTo>
                    <a:pt x="7497" y="41019"/>
                    <a:pt x="0" y="320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365" name="AutoShape 741"/>
            <p:cNvCxnSpPr>
              <a:cxnSpLocks noChangeShapeType="1"/>
            </p:cNvCxnSpPr>
            <p:nvPr/>
          </p:nvCxnSpPr>
          <p:spPr bwMode="auto">
            <a:xfrm flipV="1">
              <a:off x="7448118" y="2074947"/>
              <a:ext cx="265421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27366" name="AutoShape 742"/>
            <p:cNvCxnSpPr>
              <a:cxnSpLocks noChangeShapeType="1"/>
            </p:cNvCxnSpPr>
            <p:nvPr/>
          </p:nvCxnSpPr>
          <p:spPr bwMode="auto">
            <a:xfrm rot="16200000" flipV="1">
              <a:off x="7459419" y="2081238"/>
              <a:ext cx="265462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27367" name="AutoShape 743"/>
            <p:cNvCxnSpPr>
              <a:cxnSpLocks noChangeShapeType="1"/>
            </p:cNvCxnSpPr>
            <p:nvPr/>
          </p:nvCxnSpPr>
          <p:spPr bwMode="auto">
            <a:xfrm flipH="1" flipV="1">
              <a:off x="7507240" y="2057334"/>
              <a:ext cx="103149" cy="10316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68" name="AutoShape 744"/>
            <p:cNvCxnSpPr>
              <a:cxnSpLocks noChangeShapeType="1"/>
            </p:cNvCxnSpPr>
            <p:nvPr/>
          </p:nvCxnSpPr>
          <p:spPr bwMode="auto">
            <a:xfrm flipH="1" flipV="1">
              <a:off x="7517304" y="2020848"/>
              <a:ext cx="120760" cy="120779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69" name="AutoShape 745"/>
            <p:cNvCxnSpPr>
              <a:cxnSpLocks noChangeShapeType="1"/>
            </p:cNvCxnSpPr>
            <p:nvPr/>
          </p:nvCxnSpPr>
          <p:spPr bwMode="auto">
            <a:xfrm flipH="1" flipV="1">
              <a:off x="7572652" y="1983105"/>
              <a:ext cx="103149" cy="10316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70" name="AutoShape 746"/>
            <p:cNvCxnSpPr>
              <a:cxnSpLocks noChangeShapeType="1"/>
            </p:cNvCxnSpPr>
            <p:nvPr/>
          </p:nvCxnSpPr>
          <p:spPr bwMode="auto">
            <a:xfrm>
              <a:off x="8000876" y="2380206"/>
              <a:ext cx="0" cy="204454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71" name="AutoShape 747"/>
            <p:cNvCxnSpPr>
              <a:cxnSpLocks noChangeShapeType="1"/>
            </p:cNvCxnSpPr>
            <p:nvPr/>
          </p:nvCxnSpPr>
          <p:spPr bwMode="auto">
            <a:xfrm>
              <a:off x="4172969" y="3516333"/>
              <a:ext cx="58197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72" name="AutoShape 748"/>
            <p:cNvCxnSpPr>
              <a:cxnSpLocks noChangeShapeType="1"/>
            </p:cNvCxnSpPr>
            <p:nvPr/>
          </p:nvCxnSpPr>
          <p:spPr bwMode="auto">
            <a:xfrm>
              <a:off x="4188797" y="3326694"/>
              <a:ext cx="58197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73" name="AutoShape 749"/>
            <p:cNvCxnSpPr>
              <a:cxnSpLocks noChangeShapeType="1"/>
            </p:cNvCxnSpPr>
            <p:nvPr/>
          </p:nvCxnSpPr>
          <p:spPr bwMode="auto">
            <a:xfrm>
              <a:off x="1299940" y="3752569"/>
              <a:ext cx="40178" cy="3044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374" name="Arc 750"/>
            <p:cNvSpPr>
              <a:spLocks/>
            </p:cNvSpPr>
            <p:nvPr/>
          </p:nvSpPr>
          <p:spPr bwMode="auto">
            <a:xfrm flipH="1">
              <a:off x="1512994" y="3952721"/>
              <a:ext cx="77922" cy="8036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375" name="AutoShape 751"/>
            <p:cNvCxnSpPr>
              <a:cxnSpLocks noChangeShapeType="1"/>
            </p:cNvCxnSpPr>
            <p:nvPr/>
          </p:nvCxnSpPr>
          <p:spPr bwMode="auto">
            <a:xfrm flipH="1">
              <a:off x="2474518" y="2880687"/>
              <a:ext cx="0" cy="10837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376" name="Arc 752"/>
            <p:cNvSpPr>
              <a:spLocks/>
            </p:cNvSpPr>
            <p:nvPr/>
          </p:nvSpPr>
          <p:spPr bwMode="auto">
            <a:xfrm flipV="1">
              <a:off x="1432314" y="4232348"/>
              <a:ext cx="80357" cy="8036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377" name="AutoShape 753"/>
            <p:cNvCxnSpPr>
              <a:cxnSpLocks noChangeShapeType="1"/>
            </p:cNvCxnSpPr>
            <p:nvPr/>
          </p:nvCxnSpPr>
          <p:spPr bwMode="auto">
            <a:xfrm flipH="1">
              <a:off x="1514659" y="4016042"/>
              <a:ext cx="0" cy="22040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378" name="Freeform 754"/>
            <p:cNvSpPr>
              <a:spLocks/>
            </p:cNvSpPr>
            <p:nvPr/>
          </p:nvSpPr>
          <p:spPr bwMode="auto">
            <a:xfrm>
              <a:off x="1125834" y="2540944"/>
              <a:ext cx="197239" cy="1759596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41" y="167"/>
                </a:cxn>
                <a:cxn ang="0">
                  <a:pos x="72" y="475"/>
                </a:cxn>
                <a:cxn ang="0">
                  <a:pos x="36" y="755"/>
                </a:cxn>
                <a:cxn ang="0">
                  <a:pos x="100" y="1135"/>
                </a:cxn>
                <a:cxn ang="0">
                  <a:pos x="143" y="1457"/>
                </a:cxn>
                <a:cxn ang="0">
                  <a:pos x="150" y="1550"/>
                </a:cxn>
                <a:cxn ang="0">
                  <a:pos x="196" y="1602"/>
                </a:cxn>
                <a:cxn ang="0">
                  <a:pos x="188" y="1698"/>
                </a:cxn>
                <a:cxn ang="0">
                  <a:pos x="165" y="1765"/>
                </a:cxn>
              </a:cxnLst>
              <a:rect l="0" t="0" r="r" b="b"/>
              <a:pathLst>
                <a:path w="198" h="1765">
                  <a:moveTo>
                    <a:pt x="180" y="0"/>
                  </a:moveTo>
                  <a:cubicBezTo>
                    <a:pt x="146" y="54"/>
                    <a:pt x="184" y="120"/>
                    <a:pt x="141" y="167"/>
                  </a:cubicBezTo>
                  <a:cubicBezTo>
                    <a:pt x="145" y="285"/>
                    <a:pt x="0" y="397"/>
                    <a:pt x="72" y="475"/>
                  </a:cubicBezTo>
                  <a:cubicBezTo>
                    <a:pt x="57" y="569"/>
                    <a:pt x="101" y="685"/>
                    <a:pt x="36" y="755"/>
                  </a:cubicBezTo>
                  <a:cubicBezTo>
                    <a:pt x="39" y="904"/>
                    <a:pt x="26" y="1018"/>
                    <a:pt x="100" y="1135"/>
                  </a:cubicBezTo>
                  <a:cubicBezTo>
                    <a:pt x="95" y="1268"/>
                    <a:pt x="131" y="1327"/>
                    <a:pt x="143" y="1457"/>
                  </a:cubicBezTo>
                  <a:cubicBezTo>
                    <a:pt x="145" y="1483"/>
                    <a:pt x="143" y="1525"/>
                    <a:pt x="150" y="1550"/>
                  </a:cubicBezTo>
                  <a:cubicBezTo>
                    <a:pt x="148" y="1566"/>
                    <a:pt x="198" y="1586"/>
                    <a:pt x="196" y="1602"/>
                  </a:cubicBezTo>
                  <a:cubicBezTo>
                    <a:pt x="192" y="1633"/>
                    <a:pt x="193" y="1666"/>
                    <a:pt x="188" y="1698"/>
                  </a:cubicBezTo>
                  <a:cubicBezTo>
                    <a:pt x="186" y="1714"/>
                    <a:pt x="165" y="1765"/>
                    <a:pt x="165" y="1765"/>
                  </a:cubicBez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379" name="AutoShape 755"/>
            <p:cNvCxnSpPr>
              <a:cxnSpLocks noChangeShapeType="1"/>
            </p:cNvCxnSpPr>
            <p:nvPr/>
          </p:nvCxnSpPr>
          <p:spPr bwMode="auto">
            <a:xfrm flipH="1">
              <a:off x="2304641" y="3786414"/>
              <a:ext cx="167929" cy="16635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80" name="AutoShape 756"/>
            <p:cNvCxnSpPr>
              <a:cxnSpLocks noChangeShapeType="1"/>
            </p:cNvCxnSpPr>
            <p:nvPr/>
          </p:nvCxnSpPr>
          <p:spPr bwMode="auto">
            <a:xfrm flipH="1">
              <a:off x="2388073" y="3853639"/>
              <a:ext cx="94967" cy="9498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81" name="AutoShape 757"/>
            <p:cNvCxnSpPr>
              <a:cxnSpLocks noChangeShapeType="1"/>
            </p:cNvCxnSpPr>
            <p:nvPr/>
          </p:nvCxnSpPr>
          <p:spPr bwMode="auto">
            <a:xfrm flipH="1">
              <a:off x="2239535" y="3791536"/>
              <a:ext cx="148538" cy="14856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82" name="AutoShape 758"/>
            <p:cNvCxnSpPr>
              <a:cxnSpLocks noChangeShapeType="1"/>
            </p:cNvCxnSpPr>
            <p:nvPr/>
          </p:nvCxnSpPr>
          <p:spPr bwMode="auto">
            <a:xfrm flipH="1">
              <a:off x="2151824" y="3779359"/>
              <a:ext cx="169286" cy="16931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83" name="AutoShape 759"/>
            <p:cNvCxnSpPr>
              <a:cxnSpLocks noChangeShapeType="1"/>
            </p:cNvCxnSpPr>
            <p:nvPr/>
          </p:nvCxnSpPr>
          <p:spPr bwMode="auto">
            <a:xfrm flipH="1">
              <a:off x="2078821" y="3781794"/>
              <a:ext cx="161931" cy="16317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84" name="AutoShape 760"/>
            <p:cNvCxnSpPr>
              <a:cxnSpLocks noChangeShapeType="1"/>
            </p:cNvCxnSpPr>
            <p:nvPr/>
          </p:nvCxnSpPr>
          <p:spPr bwMode="auto">
            <a:xfrm flipH="1">
              <a:off x="1998464" y="3776924"/>
              <a:ext cx="169236" cy="16926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85" name="AutoShape 761"/>
            <p:cNvCxnSpPr>
              <a:cxnSpLocks noChangeShapeType="1"/>
            </p:cNvCxnSpPr>
            <p:nvPr/>
          </p:nvCxnSpPr>
          <p:spPr bwMode="auto">
            <a:xfrm flipH="1">
              <a:off x="1918108" y="3772053"/>
              <a:ext cx="176542" cy="17656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86" name="AutoShape 762"/>
            <p:cNvCxnSpPr>
              <a:cxnSpLocks noChangeShapeType="1"/>
            </p:cNvCxnSpPr>
            <p:nvPr/>
          </p:nvCxnSpPr>
          <p:spPr bwMode="auto">
            <a:xfrm flipH="1">
              <a:off x="1836533" y="3795189"/>
              <a:ext cx="155844" cy="15586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87" name="AutoShape 763"/>
            <p:cNvCxnSpPr>
              <a:cxnSpLocks noChangeShapeType="1"/>
            </p:cNvCxnSpPr>
            <p:nvPr/>
          </p:nvCxnSpPr>
          <p:spPr bwMode="auto">
            <a:xfrm flipH="1">
              <a:off x="1754992" y="3778141"/>
              <a:ext cx="175291" cy="17402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88" name="AutoShape 764"/>
            <p:cNvCxnSpPr>
              <a:cxnSpLocks noChangeShapeType="1"/>
            </p:cNvCxnSpPr>
            <p:nvPr/>
          </p:nvCxnSpPr>
          <p:spPr bwMode="auto">
            <a:xfrm flipH="1">
              <a:off x="1679472" y="3785448"/>
              <a:ext cx="164366" cy="16317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89" name="AutoShape 765"/>
            <p:cNvCxnSpPr>
              <a:cxnSpLocks noChangeShapeType="1"/>
            </p:cNvCxnSpPr>
            <p:nvPr/>
          </p:nvCxnSpPr>
          <p:spPr bwMode="auto">
            <a:xfrm flipH="1">
              <a:off x="1379960" y="3773270"/>
              <a:ext cx="82792" cy="8280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90" name="AutoShape 766"/>
            <p:cNvCxnSpPr>
              <a:cxnSpLocks noChangeShapeType="1"/>
            </p:cNvCxnSpPr>
            <p:nvPr/>
          </p:nvCxnSpPr>
          <p:spPr bwMode="auto">
            <a:xfrm flipH="1">
              <a:off x="1383365" y="3780577"/>
              <a:ext cx="147569" cy="14759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91" name="AutoShape 767"/>
            <p:cNvCxnSpPr>
              <a:cxnSpLocks noChangeShapeType="1"/>
            </p:cNvCxnSpPr>
            <p:nvPr/>
          </p:nvCxnSpPr>
          <p:spPr bwMode="auto">
            <a:xfrm flipH="1">
              <a:off x="1384211" y="4035079"/>
              <a:ext cx="130896" cy="13091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392" name="Arc 768"/>
            <p:cNvSpPr>
              <a:spLocks/>
            </p:cNvSpPr>
            <p:nvPr/>
          </p:nvSpPr>
          <p:spPr bwMode="auto">
            <a:xfrm flipH="1" flipV="1">
              <a:off x="1518759" y="2799100"/>
              <a:ext cx="80357" cy="7915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sp>
          <p:nvSpPr>
            <p:cNvPr id="27393" name="Arc 769"/>
            <p:cNvSpPr>
              <a:spLocks/>
            </p:cNvSpPr>
            <p:nvPr/>
          </p:nvSpPr>
          <p:spPr bwMode="auto">
            <a:xfrm>
              <a:off x="1436737" y="2537291"/>
              <a:ext cx="80357" cy="8036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394" name="AutoShape 770"/>
            <p:cNvCxnSpPr>
              <a:cxnSpLocks noChangeShapeType="1"/>
            </p:cNvCxnSpPr>
            <p:nvPr/>
          </p:nvCxnSpPr>
          <p:spPr bwMode="auto">
            <a:xfrm flipH="1">
              <a:off x="1517541" y="2600612"/>
              <a:ext cx="0" cy="21188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95" name="AutoShape 771"/>
            <p:cNvCxnSpPr>
              <a:cxnSpLocks noChangeShapeType="1"/>
            </p:cNvCxnSpPr>
            <p:nvPr/>
          </p:nvCxnSpPr>
          <p:spPr bwMode="auto">
            <a:xfrm flipH="1">
              <a:off x="2382111" y="2946783"/>
              <a:ext cx="94559" cy="9663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96" name="AutoShape 772"/>
            <p:cNvCxnSpPr>
              <a:cxnSpLocks noChangeShapeType="1"/>
            </p:cNvCxnSpPr>
            <p:nvPr/>
          </p:nvCxnSpPr>
          <p:spPr bwMode="auto">
            <a:xfrm flipH="1">
              <a:off x="2306499" y="2877033"/>
              <a:ext cx="161931" cy="1619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97" name="AutoShape 773"/>
            <p:cNvCxnSpPr>
              <a:cxnSpLocks noChangeShapeType="1"/>
            </p:cNvCxnSpPr>
            <p:nvPr/>
          </p:nvCxnSpPr>
          <p:spPr bwMode="auto">
            <a:xfrm flipH="1">
              <a:off x="2224925" y="2879469"/>
              <a:ext cx="163149" cy="16439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98" name="AutoShape 774"/>
            <p:cNvCxnSpPr>
              <a:cxnSpLocks noChangeShapeType="1"/>
            </p:cNvCxnSpPr>
            <p:nvPr/>
          </p:nvCxnSpPr>
          <p:spPr bwMode="auto">
            <a:xfrm flipH="1">
              <a:off x="2144568" y="2881904"/>
              <a:ext cx="163149" cy="1619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399" name="AutoShape 775"/>
            <p:cNvCxnSpPr>
              <a:cxnSpLocks noChangeShapeType="1"/>
            </p:cNvCxnSpPr>
            <p:nvPr/>
          </p:nvCxnSpPr>
          <p:spPr bwMode="auto">
            <a:xfrm flipH="1">
              <a:off x="2077604" y="2884340"/>
              <a:ext cx="148538" cy="14856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00" name="AutoShape 776"/>
            <p:cNvCxnSpPr>
              <a:cxnSpLocks noChangeShapeType="1"/>
            </p:cNvCxnSpPr>
            <p:nvPr/>
          </p:nvCxnSpPr>
          <p:spPr bwMode="auto">
            <a:xfrm flipH="1">
              <a:off x="2001019" y="2885557"/>
              <a:ext cx="144767" cy="14478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01" name="AutoShape 777"/>
            <p:cNvCxnSpPr>
              <a:cxnSpLocks noChangeShapeType="1"/>
            </p:cNvCxnSpPr>
            <p:nvPr/>
          </p:nvCxnSpPr>
          <p:spPr bwMode="auto">
            <a:xfrm flipH="1">
              <a:off x="1915673" y="2889211"/>
              <a:ext cx="149756" cy="14856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02" name="AutoShape 778"/>
            <p:cNvCxnSpPr>
              <a:cxnSpLocks noChangeShapeType="1"/>
            </p:cNvCxnSpPr>
            <p:nvPr/>
          </p:nvCxnSpPr>
          <p:spPr bwMode="auto">
            <a:xfrm flipH="1">
              <a:off x="1830446" y="2883122"/>
              <a:ext cx="161931" cy="1619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03" name="AutoShape 779"/>
            <p:cNvCxnSpPr>
              <a:cxnSpLocks noChangeShapeType="1"/>
            </p:cNvCxnSpPr>
            <p:nvPr/>
          </p:nvCxnSpPr>
          <p:spPr bwMode="auto">
            <a:xfrm flipH="1">
              <a:off x="1751306" y="2877033"/>
              <a:ext cx="169236" cy="16926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04" name="AutoShape 780"/>
            <p:cNvCxnSpPr>
              <a:cxnSpLocks noChangeShapeType="1"/>
            </p:cNvCxnSpPr>
            <p:nvPr/>
          </p:nvCxnSpPr>
          <p:spPr bwMode="auto">
            <a:xfrm flipH="1">
              <a:off x="1679472" y="2883872"/>
              <a:ext cx="157529" cy="15755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05" name="AutoShape 781"/>
            <p:cNvCxnSpPr>
              <a:cxnSpLocks noChangeShapeType="1"/>
            </p:cNvCxnSpPr>
            <p:nvPr/>
          </p:nvCxnSpPr>
          <p:spPr bwMode="auto">
            <a:xfrm flipH="1">
              <a:off x="1607638" y="2877033"/>
              <a:ext cx="157061" cy="15830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06" name="AutoShape 782"/>
            <p:cNvCxnSpPr>
              <a:cxnSpLocks noChangeShapeType="1"/>
            </p:cNvCxnSpPr>
            <p:nvPr/>
          </p:nvCxnSpPr>
          <p:spPr bwMode="auto">
            <a:xfrm flipH="1">
              <a:off x="1517541" y="2881904"/>
              <a:ext cx="158279" cy="15708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07" name="AutoShape 783"/>
            <p:cNvCxnSpPr>
              <a:cxnSpLocks noChangeShapeType="1"/>
            </p:cNvCxnSpPr>
            <p:nvPr/>
          </p:nvCxnSpPr>
          <p:spPr bwMode="auto">
            <a:xfrm flipH="1">
              <a:off x="1443272" y="2875816"/>
              <a:ext cx="157061" cy="15830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08" name="AutoShape 784"/>
            <p:cNvCxnSpPr>
              <a:cxnSpLocks noChangeShapeType="1"/>
            </p:cNvCxnSpPr>
            <p:nvPr/>
          </p:nvCxnSpPr>
          <p:spPr bwMode="auto">
            <a:xfrm flipH="1">
              <a:off x="1378452" y="2650539"/>
              <a:ext cx="148830" cy="15000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09" name="AutoShape 785"/>
            <p:cNvCxnSpPr>
              <a:cxnSpLocks noChangeShapeType="1"/>
            </p:cNvCxnSpPr>
            <p:nvPr/>
          </p:nvCxnSpPr>
          <p:spPr bwMode="auto">
            <a:xfrm flipH="1">
              <a:off x="1370220" y="2595742"/>
              <a:ext cx="133928" cy="13516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10" name="AutoShape 786"/>
            <p:cNvCxnSpPr>
              <a:cxnSpLocks noChangeShapeType="1"/>
            </p:cNvCxnSpPr>
            <p:nvPr/>
          </p:nvCxnSpPr>
          <p:spPr bwMode="auto">
            <a:xfrm flipH="1">
              <a:off x="1359585" y="2545491"/>
              <a:ext cx="116883" cy="11690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11" name="AutoShape 787"/>
            <p:cNvCxnSpPr>
              <a:cxnSpLocks noChangeShapeType="1"/>
            </p:cNvCxnSpPr>
            <p:nvPr/>
          </p:nvCxnSpPr>
          <p:spPr bwMode="auto">
            <a:xfrm flipH="1">
              <a:off x="1296274" y="2536967"/>
              <a:ext cx="118100" cy="11811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12" name="AutoShape 788"/>
            <p:cNvCxnSpPr>
              <a:cxnSpLocks noChangeShapeType="1"/>
            </p:cNvCxnSpPr>
            <p:nvPr/>
          </p:nvCxnSpPr>
          <p:spPr bwMode="auto">
            <a:xfrm flipH="1">
              <a:off x="1291081" y="2537291"/>
              <a:ext cx="62094" cy="6088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13" name="AutoShape 789"/>
            <p:cNvCxnSpPr>
              <a:cxnSpLocks noChangeShapeType="1"/>
            </p:cNvCxnSpPr>
            <p:nvPr/>
          </p:nvCxnSpPr>
          <p:spPr bwMode="auto">
            <a:xfrm flipV="1">
              <a:off x="1295951" y="3043860"/>
              <a:ext cx="41396" cy="3044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15" name="AutoShape 791"/>
            <p:cNvCxnSpPr>
              <a:cxnSpLocks noChangeShapeType="1"/>
            </p:cNvCxnSpPr>
            <p:nvPr/>
          </p:nvCxnSpPr>
          <p:spPr bwMode="auto">
            <a:xfrm flipH="1">
              <a:off x="1282558" y="2662716"/>
              <a:ext cx="91315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16" name="AutoShape 792"/>
            <p:cNvCxnSpPr>
              <a:cxnSpLocks noChangeShapeType="1"/>
            </p:cNvCxnSpPr>
            <p:nvPr/>
          </p:nvCxnSpPr>
          <p:spPr bwMode="auto">
            <a:xfrm flipH="1">
              <a:off x="1319854" y="4202339"/>
              <a:ext cx="5722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17" name="AutoShape 793"/>
            <p:cNvCxnSpPr>
              <a:cxnSpLocks noChangeShapeType="1"/>
            </p:cNvCxnSpPr>
            <p:nvPr/>
          </p:nvCxnSpPr>
          <p:spPr bwMode="auto">
            <a:xfrm flipH="1">
              <a:off x="1580852" y="2878251"/>
              <a:ext cx="89731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18" name="AutoShape 794"/>
            <p:cNvCxnSpPr>
              <a:cxnSpLocks noChangeShapeType="1"/>
            </p:cNvCxnSpPr>
            <p:nvPr/>
          </p:nvCxnSpPr>
          <p:spPr bwMode="auto">
            <a:xfrm flipH="1">
              <a:off x="1298386" y="2538509"/>
              <a:ext cx="149756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19" name="AutoShape 795"/>
            <p:cNvCxnSpPr>
              <a:cxnSpLocks noChangeShapeType="1"/>
            </p:cNvCxnSpPr>
            <p:nvPr/>
          </p:nvCxnSpPr>
          <p:spPr bwMode="auto">
            <a:xfrm flipH="1">
              <a:off x="1381342" y="2734561"/>
              <a:ext cx="138634" cy="13979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20" name="AutoShape 796"/>
            <p:cNvCxnSpPr>
              <a:cxnSpLocks noChangeShapeType="1"/>
            </p:cNvCxnSpPr>
            <p:nvPr/>
          </p:nvCxnSpPr>
          <p:spPr bwMode="auto">
            <a:xfrm flipH="1">
              <a:off x="1379960" y="2810059"/>
              <a:ext cx="141233" cy="14247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21" name="AutoShape 797"/>
            <p:cNvCxnSpPr>
              <a:cxnSpLocks noChangeShapeType="1"/>
            </p:cNvCxnSpPr>
            <p:nvPr/>
          </p:nvCxnSpPr>
          <p:spPr bwMode="auto">
            <a:xfrm flipH="1">
              <a:off x="1381178" y="2852679"/>
              <a:ext cx="166801" cy="16804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422" name="Arc 798"/>
            <p:cNvSpPr>
              <a:spLocks/>
            </p:cNvSpPr>
            <p:nvPr/>
          </p:nvSpPr>
          <p:spPr bwMode="auto">
            <a:xfrm flipH="1">
              <a:off x="1408980" y="3342503"/>
              <a:ext cx="92013" cy="16388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97"/>
                <a:gd name="T2" fmla="*/ 382 w 21600"/>
                <a:gd name="T3" fmla="*/ 43197 h 43197"/>
                <a:gd name="T4" fmla="*/ 0 w 21600"/>
                <a:gd name="T5" fmla="*/ 21600 h 43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97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80"/>
                    <a:pt x="12160" y="42988"/>
                    <a:pt x="381" y="43196"/>
                  </a:cubicBezTo>
                </a:path>
                <a:path w="21600" h="43197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80"/>
                    <a:pt x="12160" y="42988"/>
                    <a:pt x="381" y="4319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sp>
          <p:nvSpPr>
            <p:cNvPr id="27423" name="Arc 799"/>
            <p:cNvSpPr>
              <a:spLocks/>
            </p:cNvSpPr>
            <p:nvPr/>
          </p:nvSpPr>
          <p:spPr bwMode="auto">
            <a:xfrm>
              <a:off x="2261450" y="3340535"/>
              <a:ext cx="87662" cy="1668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97"/>
                <a:gd name="T2" fmla="*/ 382 w 21600"/>
                <a:gd name="T3" fmla="*/ 43197 h 43197"/>
                <a:gd name="T4" fmla="*/ 0 w 21600"/>
                <a:gd name="T5" fmla="*/ 21600 h 43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97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80"/>
                    <a:pt x="12160" y="42988"/>
                    <a:pt x="381" y="43196"/>
                  </a:cubicBezTo>
                </a:path>
                <a:path w="21600" h="43197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380"/>
                    <a:pt x="12160" y="42988"/>
                    <a:pt x="381" y="4319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424" name="AutoShape 800"/>
            <p:cNvCxnSpPr>
              <a:cxnSpLocks noChangeShapeType="1"/>
            </p:cNvCxnSpPr>
            <p:nvPr/>
          </p:nvCxnSpPr>
          <p:spPr bwMode="auto">
            <a:xfrm>
              <a:off x="1489538" y="3509027"/>
              <a:ext cx="78165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25" name="AutoShape 801"/>
            <p:cNvCxnSpPr>
              <a:cxnSpLocks noChangeShapeType="1"/>
            </p:cNvCxnSpPr>
            <p:nvPr/>
          </p:nvCxnSpPr>
          <p:spPr bwMode="auto">
            <a:xfrm>
              <a:off x="1488320" y="3341320"/>
              <a:ext cx="78165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26" name="AutoShape 802"/>
            <p:cNvCxnSpPr>
              <a:cxnSpLocks noChangeShapeType="1"/>
            </p:cNvCxnSpPr>
            <p:nvPr/>
          </p:nvCxnSpPr>
          <p:spPr bwMode="auto">
            <a:xfrm>
              <a:off x="1274036" y="4315153"/>
              <a:ext cx="16558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27" name="AutoShape 803"/>
            <p:cNvCxnSpPr>
              <a:cxnSpLocks noChangeShapeType="1"/>
            </p:cNvCxnSpPr>
            <p:nvPr/>
          </p:nvCxnSpPr>
          <p:spPr bwMode="auto">
            <a:xfrm flipH="1">
              <a:off x="1570342" y="3952274"/>
              <a:ext cx="89731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28" name="AutoShape 804"/>
            <p:cNvCxnSpPr>
              <a:cxnSpLocks noChangeShapeType="1"/>
            </p:cNvCxnSpPr>
            <p:nvPr/>
          </p:nvCxnSpPr>
          <p:spPr bwMode="auto">
            <a:xfrm flipH="1">
              <a:off x="1597898" y="3787883"/>
              <a:ext cx="164366" cy="16317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29" name="AutoShape 805"/>
            <p:cNvCxnSpPr>
              <a:cxnSpLocks noChangeShapeType="1"/>
            </p:cNvCxnSpPr>
            <p:nvPr/>
          </p:nvCxnSpPr>
          <p:spPr bwMode="auto">
            <a:xfrm flipH="1">
              <a:off x="1316244" y="4110577"/>
              <a:ext cx="198862" cy="20561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30" name="AutoShape 806"/>
            <p:cNvCxnSpPr>
              <a:cxnSpLocks noChangeShapeType="1"/>
            </p:cNvCxnSpPr>
            <p:nvPr/>
          </p:nvCxnSpPr>
          <p:spPr bwMode="auto">
            <a:xfrm flipH="1" flipV="1">
              <a:off x="2651829" y="4446666"/>
              <a:ext cx="189934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31" name="AutoShape 807"/>
            <p:cNvCxnSpPr>
              <a:cxnSpLocks noChangeShapeType="1"/>
            </p:cNvCxnSpPr>
            <p:nvPr/>
          </p:nvCxnSpPr>
          <p:spPr bwMode="auto">
            <a:xfrm>
              <a:off x="2653494" y="4175116"/>
              <a:ext cx="0" cy="27398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32" name="AutoShape 808"/>
            <p:cNvCxnSpPr>
              <a:cxnSpLocks noChangeShapeType="1"/>
            </p:cNvCxnSpPr>
            <p:nvPr/>
          </p:nvCxnSpPr>
          <p:spPr bwMode="auto">
            <a:xfrm flipH="1">
              <a:off x="2651059" y="2396807"/>
              <a:ext cx="189934" cy="121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33" name="AutoShape 809"/>
            <p:cNvCxnSpPr>
              <a:cxnSpLocks noChangeShapeType="1"/>
            </p:cNvCxnSpPr>
            <p:nvPr/>
          </p:nvCxnSpPr>
          <p:spPr bwMode="auto">
            <a:xfrm flipV="1">
              <a:off x="2653494" y="2388730"/>
              <a:ext cx="0" cy="25815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435" name="Oval 811"/>
            <p:cNvSpPr>
              <a:spLocks noChangeArrowheads="1"/>
            </p:cNvSpPr>
            <p:nvPr/>
          </p:nvSpPr>
          <p:spPr bwMode="auto">
            <a:xfrm flipH="1" flipV="1">
              <a:off x="2958926" y="1980508"/>
              <a:ext cx="189946" cy="189975"/>
            </a:xfrm>
            <a:prstGeom prst="ellipse">
              <a:avLst/>
            </a:prstGeom>
            <a:blipFill>
              <a:blip r:embed="rId2" cstate="print"/>
              <a:tile tx="0" ty="0" sx="100000" sy="100000" flip="none" algn="tl"/>
            </a:blip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436" name="AutoShape 812"/>
            <p:cNvCxnSpPr>
              <a:cxnSpLocks noChangeShapeType="1"/>
            </p:cNvCxnSpPr>
            <p:nvPr/>
          </p:nvCxnSpPr>
          <p:spPr bwMode="auto">
            <a:xfrm flipV="1">
              <a:off x="2974021" y="2004412"/>
              <a:ext cx="120760" cy="120779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437" name="Arc 813"/>
            <p:cNvSpPr>
              <a:spLocks/>
            </p:cNvSpPr>
            <p:nvPr/>
          </p:nvSpPr>
          <p:spPr bwMode="auto">
            <a:xfrm flipV="1">
              <a:off x="2986600" y="2011960"/>
              <a:ext cx="135855" cy="13461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7796 w 43200"/>
                <a:gd name="T1" fmla="*/ 42862 h 42862"/>
                <a:gd name="T2" fmla="*/ 43200 w 43200"/>
                <a:gd name="T3" fmla="*/ 21600 h 42862"/>
                <a:gd name="T4" fmla="*/ 21600 w 43200"/>
                <a:gd name="T5" fmla="*/ 21600 h 42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2862" fill="none" extrusionOk="0">
                  <a:moveTo>
                    <a:pt x="17795" y="42862"/>
                  </a:moveTo>
                  <a:cubicBezTo>
                    <a:pt x="7497" y="41019"/>
                    <a:pt x="0" y="320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2862" stroke="0" extrusionOk="0">
                  <a:moveTo>
                    <a:pt x="17795" y="42862"/>
                  </a:moveTo>
                  <a:cubicBezTo>
                    <a:pt x="7497" y="41019"/>
                    <a:pt x="0" y="320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438" name="AutoShape 814"/>
            <p:cNvCxnSpPr>
              <a:cxnSpLocks noChangeShapeType="1"/>
            </p:cNvCxnSpPr>
            <p:nvPr/>
          </p:nvCxnSpPr>
          <p:spPr bwMode="auto">
            <a:xfrm flipH="1" flipV="1">
              <a:off x="2926220" y="2077382"/>
              <a:ext cx="265421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27439" name="AutoShape 815"/>
            <p:cNvCxnSpPr>
              <a:cxnSpLocks noChangeShapeType="1"/>
            </p:cNvCxnSpPr>
            <p:nvPr/>
          </p:nvCxnSpPr>
          <p:spPr bwMode="auto">
            <a:xfrm rot="5400000" flipH="1" flipV="1">
              <a:off x="2914878" y="2083673"/>
              <a:ext cx="265462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27440" name="AutoShape 816"/>
            <p:cNvCxnSpPr>
              <a:cxnSpLocks noChangeShapeType="1"/>
            </p:cNvCxnSpPr>
            <p:nvPr/>
          </p:nvCxnSpPr>
          <p:spPr bwMode="auto">
            <a:xfrm flipV="1">
              <a:off x="3029369" y="2059769"/>
              <a:ext cx="103149" cy="10316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41" name="AutoShape 817"/>
            <p:cNvCxnSpPr>
              <a:cxnSpLocks noChangeShapeType="1"/>
            </p:cNvCxnSpPr>
            <p:nvPr/>
          </p:nvCxnSpPr>
          <p:spPr bwMode="auto">
            <a:xfrm flipV="1">
              <a:off x="3001695" y="2023283"/>
              <a:ext cx="120760" cy="120779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42" name="AutoShape 818"/>
            <p:cNvCxnSpPr>
              <a:cxnSpLocks noChangeShapeType="1"/>
            </p:cNvCxnSpPr>
            <p:nvPr/>
          </p:nvCxnSpPr>
          <p:spPr bwMode="auto">
            <a:xfrm flipV="1">
              <a:off x="2963958" y="1985540"/>
              <a:ext cx="103149" cy="10316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444" name="Arc 820"/>
            <p:cNvSpPr>
              <a:spLocks/>
            </p:cNvSpPr>
            <p:nvPr/>
          </p:nvSpPr>
          <p:spPr bwMode="auto">
            <a:xfrm rot="16200000" flipH="1" flipV="1">
              <a:off x="3180674" y="2191470"/>
              <a:ext cx="131513" cy="125405"/>
            </a:xfrm>
            <a:custGeom>
              <a:avLst/>
              <a:gdLst>
                <a:gd name="G0" fmla="+- 0 0 0"/>
                <a:gd name="G1" fmla="+- 20584 0 0"/>
                <a:gd name="G2" fmla="+- 21600 0 0"/>
                <a:gd name="T0" fmla="*/ 6548 w 21600"/>
                <a:gd name="T1" fmla="*/ 0 h 20584"/>
                <a:gd name="T2" fmla="*/ 21600 w 21600"/>
                <a:gd name="T3" fmla="*/ 20584 h 20584"/>
                <a:gd name="T4" fmla="*/ 0 w 21600"/>
                <a:gd name="T5" fmla="*/ 20584 h 20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584" fill="none" extrusionOk="0">
                  <a:moveTo>
                    <a:pt x="6547" y="0"/>
                  </a:moveTo>
                  <a:cubicBezTo>
                    <a:pt x="15512" y="2851"/>
                    <a:pt x="21600" y="11177"/>
                    <a:pt x="21600" y="20584"/>
                  </a:cubicBezTo>
                </a:path>
                <a:path w="21600" h="20584" stroke="0" extrusionOk="0">
                  <a:moveTo>
                    <a:pt x="6547" y="0"/>
                  </a:moveTo>
                  <a:cubicBezTo>
                    <a:pt x="15512" y="2851"/>
                    <a:pt x="21600" y="11177"/>
                    <a:pt x="21600" y="20584"/>
                  </a:cubicBezTo>
                  <a:lnTo>
                    <a:pt x="0" y="2058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445" name="AutoShape 821"/>
            <p:cNvCxnSpPr>
              <a:cxnSpLocks noChangeShapeType="1"/>
            </p:cNvCxnSpPr>
            <p:nvPr/>
          </p:nvCxnSpPr>
          <p:spPr bwMode="auto">
            <a:xfrm flipH="1">
              <a:off x="2827601" y="2318103"/>
              <a:ext cx="398132" cy="5966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7446" name="AutoShape 822"/>
            <p:cNvCxnSpPr>
              <a:cxnSpLocks noChangeShapeType="1"/>
            </p:cNvCxnSpPr>
            <p:nvPr/>
          </p:nvCxnSpPr>
          <p:spPr bwMode="auto">
            <a:xfrm flipH="1" flipV="1">
              <a:off x="2790305" y="2398472"/>
              <a:ext cx="1218" cy="26059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447" name="Arc 823"/>
            <p:cNvSpPr>
              <a:spLocks/>
            </p:cNvSpPr>
            <p:nvPr/>
          </p:nvSpPr>
          <p:spPr bwMode="auto">
            <a:xfrm rot="2747089" flipV="1">
              <a:off x="2805679" y="2260879"/>
              <a:ext cx="86458" cy="114448"/>
            </a:xfrm>
            <a:custGeom>
              <a:avLst/>
              <a:gdLst>
                <a:gd name="G0" fmla="+- 0 0 0"/>
                <a:gd name="G1" fmla="+- 10243 0 0"/>
                <a:gd name="G2" fmla="+- 21600 0 0"/>
                <a:gd name="T0" fmla="*/ 19017 w 21600"/>
                <a:gd name="T1" fmla="*/ 0 h 27986"/>
                <a:gd name="T2" fmla="*/ 12318 w 21600"/>
                <a:gd name="T3" fmla="*/ 27986 h 27986"/>
                <a:gd name="T4" fmla="*/ 0 w 21600"/>
                <a:gd name="T5" fmla="*/ 10243 h 27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986" fill="none" extrusionOk="0">
                  <a:moveTo>
                    <a:pt x="19016" y="0"/>
                  </a:moveTo>
                  <a:cubicBezTo>
                    <a:pt x="20712" y="3147"/>
                    <a:pt x="21600" y="6667"/>
                    <a:pt x="21600" y="10243"/>
                  </a:cubicBezTo>
                  <a:cubicBezTo>
                    <a:pt x="21600" y="17320"/>
                    <a:pt x="18132" y="23949"/>
                    <a:pt x="12318" y="27986"/>
                  </a:cubicBezTo>
                </a:path>
                <a:path w="21600" h="27986" stroke="0" extrusionOk="0">
                  <a:moveTo>
                    <a:pt x="19016" y="0"/>
                  </a:moveTo>
                  <a:cubicBezTo>
                    <a:pt x="20712" y="3147"/>
                    <a:pt x="21600" y="6667"/>
                    <a:pt x="21600" y="10243"/>
                  </a:cubicBezTo>
                  <a:cubicBezTo>
                    <a:pt x="21600" y="17320"/>
                    <a:pt x="18132" y="23949"/>
                    <a:pt x="12318" y="27986"/>
                  </a:cubicBezTo>
                  <a:lnTo>
                    <a:pt x="0" y="10243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sp>
          <p:nvSpPr>
            <p:cNvPr id="27448" name="Freeform 824"/>
            <p:cNvSpPr>
              <a:spLocks/>
            </p:cNvSpPr>
            <p:nvPr/>
          </p:nvSpPr>
          <p:spPr bwMode="auto">
            <a:xfrm flipH="1" flipV="1">
              <a:off x="2900652" y="1492493"/>
              <a:ext cx="590501" cy="77934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129" y="59"/>
                </a:cxn>
                <a:cxn ang="0">
                  <a:pos x="273" y="18"/>
                </a:cxn>
                <a:cxn ang="0">
                  <a:pos x="485" y="0"/>
                </a:cxn>
              </a:cxnLst>
              <a:rect l="0" t="0" r="r" b="b"/>
              <a:pathLst>
                <a:path w="485" h="64">
                  <a:moveTo>
                    <a:pt x="0" y="40"/>
                  </a:moveTo>
                  <a:cubicBezTo>
                    <a:pt x="8" y="49"/>
                    <a:pt x="120" y="59"/>
                    <a:pt x="129" y="59"/>
                  </a:cubicBezTo>
                  <a:cubicBezTo>
                    <a:pt x="211" y="64"/>
                    <a:pt x="226" y="20"/>
                    <a:pt x="273" y="18"/>
                  </a:cubicBezTo>
                  <a:cubicBezTo>
                    <a:pt x="308" y="4"/>
                    <a:pt x="485" y="33"/>
                    <a:pt x="485" y="0"/>
                  </a:cubicBez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449" name="AutoShape 825"/>
            <p:cNvCxnSpPr>
              <a:cxnSpLocks noChangeShapeType="1"/>
            </p:cNvCxnSpPr>
            <p:nvPr/>
          </p:nvCxnSpPr>
          <p:spPr bwMode="auto">
            <a:xfrm flipH="1" flipV="1">
              <a:off x="2833688" y="2378989"/>
              <a:ext cx="0" cy="26667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50" name="AutoShape 826"/>
            <p:cNvCxnSpPr>
              <a:cxnSpLocks noChangeShapeType="1"/>
            </p:cNvCxnSpPr>
            <p:nvPr/>
          </p:nvCxnSpPr>
          <p:spPr bwMode="auto">
            <a:xfrm flipH="1" flipV="1">
              <a:off x="3308524" y="1497364"/>
              <a:ext cx="9740" cy="69896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7451" name="AutoShape 827"/>
            <p:cNvCxnSpPr>
              <a:cxnSpLocks noChangeShapeType="1"/>
            </p:cNvCxnSpPr>
            <p:nvPr/>
          </p:nvCxnSpPr>
          <p:spPr bwMode="auto">
            <a:xfrm flipH="1" flipV="1">
              <a:off x="2893347" y="1548508"/>
              <a:ext cx="0" cy="7562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52" name="AutoShape 828"/>
            <p:cNvCxnSpPr>
              <a:cxnSpLocks noChangeShapeType="1"/>
            </p:cNvCxnSpPr>
            <p:nvPr/>
          </p:nvCxnSpPr>
          <p:spPr bwMode="auto">
            <a:xfrm>
              <a:off x="3482631" y="1515630"/>
              <a:ext cx="0" cy="13967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454" name="Oval 830"/>
            <p:cNvSpPr>
              <a:spLocks noChangeArrowheads="1"/>
            </p:cNvSpPr>
            <p:nvPr/>
          </p:nvSpPr>
          <p:spPr bwMode="auto">
            <a:xfrm flipH="1">
              <a:off x="2956491" y="4660043"/>
              <a:ext cx="189946" cy="18997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455" name="AutoShape 831"/>
            <p:cNvCxnSpPr>
              <a:cxnSpLocks noChangeShapeType="1"/>
            </p:cNvCxnSpPr>
            <p:nvPr/>
          </p:nvCxnSpPr>
          <p:spPr bwMode="auto">
            <a:xfrm>
              <a:off x="2971586" y="4705335"/>
              <a:ext cx="120760" cy="120779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456" name="Arc 832"/>
            <p:cNvSpPr>
              <a:spLocks/>
            </p:cNvSpPr>
            <p:nvPr/>
          </p:nvSpPr>
          <p:spPr bwMode="auto">
            <a:xfrm>
              <a:off x="2984165" y="4683947"/>
              <a:ext cx="135855" cy="134618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7796 w 43200"/>
                <a:gd name="T1" fmla="*/ 42862 h 42862"/>
                <a:gd name="T2" fmla="*/ 43200 w 43200"/>
                <a:gd name="T3" fmla="*/ 21600 h 42862"/>
                <a:gd name="T4" fmla="*/ 21600 w 43200"/>
                <a:gd name="T5" fmla="*/ 21600 h 42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2862" fill="none" extrusionOk="0">
                  <a:moveTo>
                    <a:pt x="17795" y="42862"/>
                  </a:moveTo>
                  <a:cubicBezTo>
                    <a:pt x="7497" y="41019"/>
                    <a:pt x="0" y="320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2862" stroke="0" extrusionOk="0">
                  <a:moveTo>
                    <a:pt x="17795" y="42862"/>
                  </a:moveTo>
                  <a:cubicBezTo>
                    <a:pt x="7497" y="41019"/>
                    <a:pt x="0" y="3206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457" name="AutoShape 833"/>
            <p:cNvCxnSpPr>
              <a:cxnSpLocks noChangeShapeType="1"/>
            </p:cNvCxnSpPr>
            <p:nvPr/>
          </p:nvCxnSpPr>
          <p:spPr bwMode="auto">
            <a:xfrm flipH="1">
              <a:off x="2923785" y="4753144"/>
              <a:ext cx="265421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27458" name="AutoShape 834"/>
            <p:cNvCxnSpPr>
              <a:cxnSpLocks noChangeShapeType="1"/>
            </p:cNvCxnSpPr>
            <p:nvPr/>
          </p:nvCxnSpPr>
          <p:spPr bwMode="auto">
            <a:xfrm rot="16200000" flipH="1">
              <a:off x="2912443" y="4746853"/>
              <a:ext cx="265462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27459" name="AutoShape 835"/>
            <p:cNvCxnSpPr>
              <a:cxnSpLocks noChangeShapeType="1"/>
            </p:cNvCxnSpPr>
            <p:nvPr/>
          </p:nvCxnSpPr>
          <p:spPr bwMode="auto">
            <a:xfrm>
              <a:off x="3026934" y="4667592"/>
              <a:ext cx="103149" cy="10316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60" name="AutoShape 836"/>
            <p:cNvCxnSpPr>
              <a:cxnSpLocks noChangeShapeType="1"/>
            </p:cNvCxnSpPr>
            <p:nvPr/>
          </p:nvCxnSpPr>
          <p:spPr bwMode="auto">
            <a:xfrm>
              <a:off x="2999260" y="4686464"/>
              <a:ext cx="120760" cy="120779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61" name="AutoShape 837"/>
            <p:cNvCxnSpPr>
              <a:cxnSpLocks noChangeShapeType="1"/>
            </p:cNvCxnSpPr>
            <p:nvPr/>
          </p:nvCxnSpPr>
          <p:spPr bwMode="auto">
            <a:xfrm>
              <a:off x="2961523" y="4741821"/>
              <a:ext cx="103149" cy="10316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7463" name="Arc 839"/>
            <p:cNvSpPr>
              <a:spLocks/>
            </p:cNvSpPr>
            <p:nvPr/>
          </p:nvSpPr>
          <p:spPr bwMode="auto">
            <a:xfrm rot="5400000" flipH="1">
              <a:off x="3178239" y="4512432"/>
              <a:ext cx="131513" cy="125405"/>
            </a:xfrm>
            <a:custGeom>
              <a:avLst/>
              <a:gdLst>
                <a:gd name="G0" fmla="+- 0 0 0"/>
                <a:gd name="G1" fmla="+- 20584 0 0"/>
                <a:gd name="G2" fmla="+- 21600 0 0"/>
                <a:gd name="T0" fmla="*/ 6548 w 21600"/>
                <a:gd name="T1" fmla="*/ 0 h 20584"/>
                <a:gd name="T2" fmla="*/ 21600 w 21600"/>
                <a:gd name="T3" fmla="*/ 20584 h 20584"/>
                <a:gd name="T4" fmla="*/ 0 w 21600"/>
                <a:gd name="T5" fmla="*/ 20584 h 20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584" fill="none" extrusionOk="0">
                  <a:moveTo>
                    <a:pt x="6547" y="0"/>
                  </a:moveTo>
                  <a:cubicBezTo>
                    <a:pt x="15512" y="2851"/>
                    <a:pt x="21600" y="11177"/>
                    <a:pt x="21600" y="20584"/>
                  </a:cubicBezTo>
                </a:path>
                <a:path w="21600" h="20584" stroke="0" extrusionOk="0">
                  <a:moveTo>
                    <a:pt x="6547" y="0"/>
                  </a:moveTo>
                  <a:cubicBezTo>
                    <a:pt x="15512" y="2851"/>
                    <a:pt x="21600" y="11177"/>
                    <a:pt x="21600" y="20584"/>
                  </a:cubicBezTo>
                  <a:lnTo>
                    <a:pt x="0" y="2058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464" name="AutoShape 840"/>
            <p:cNvCxnSpPr>
              <a:cxnSpLocks noChangeShapeType="1"/>
            </p:cNvCxnSpPr>
            <p:nvPr/>
          </p:nvCxnSpPr>
          <p:spPr bwMode="auto">
            <a:xfrm flipH="1" flipV="1">
              <a:off x="2825166" y="4452754"/>
              <a:ext cx="398132" cy="5966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27466" name="Arc 842"/>
            <p:cNvSpPr>
              <a:spLocks/>
            </p:cNvSpPr>
            <p:nvPr/>
          </p:nvSpPr>
          <p:spPr bwMode="auto">
            <a:xfrm rot="18852911">
              <a:off x="2803244" y="4448216"/>
              <a:ext cx="86458" cy="114448"/>
            </a:xfrm>
            <a:custGeom>
              <a:avLst/>
              <a:gdLst>
                <a:gd name="G0" fmla="+- 0 0 0"/>
                <a:gd name="G1" fmla="+- 10243 0 0"/>
                <a:gd name="G2" fmla="+- 21600 0 0"/>
                <a:gd name="T0" fmla="*/ 19017 w 21600"/>
                <a:gd name="T1" fmla="*/ 0 h 27986"/>
                <a:gd name="T2" fmla="*/ 12318 w 21600"/>
                <a:gd name="T3" fmla="*/ 27986 h 27986"/>
                <a:gd name="T4" fmla="*/ 0 w 21600"/>
                <a:gd name="T5" fmla="*/ 10243 h 27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986" fill="none" extrusionOk="0">
                  <a:moveTo>
                    <a:pt x="19016" y="0"/>
                  </a:moveTo>
                  <a:cubicBezTo>
                    <a:pt x="20712" y="3147"/>
                    <a:pt x="21600" y="6667"/>
                    <a:pt x="21600" y="10243"/>
                  </a:cubicBezTo>
                  <a:cubicBezTo>
                    <a:pt x="21600" y="17320"/>
                    <a:pt x="18132" y="23949"/>
                    <a:pt x="12318" y="27986"/>
                  </a:cubicBezTo>
                </a:path>
                <a:path w="21600" h="27986" stroke="0" extrusionOk="0">
                  <a:moveTo>
                    <a:pt x="19016" y="0"/>
                  </a:moveTo>
                  <a:cubicBezTo>
                    <a:pt x="20712" y="3147"/>
                    <a:pt x="21600" y="6667"/>
                    <a:pt x="21600" y="10243"/>
                  </a:cubicBezTo>
                  <a:cubicBezTo>
                    <a:pt x="21600" y="17320"/>
                    <a:pt x="18132" y="23949"/>
                    <a:pt x="12318" y="27986"/>
                  </a:cubicBezTo>
                  <a:lnTo>
                    <a:pt x="0" y="10243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sp>
          <p:nvSpPr>
            <p:cNvPr id="27467" name="Freeform 843"/>
            <p:cNvSpPr>
              <a:spLocks/>
            </p:cNvSpPr>
            <p:nvPr/>
          </p:nvSpPr>
          <p:spPr bwMode="auto">
            <a:xfrm flipH="1">
              <a:off x="2894143" y="5264969"/>
              <a:ext cx="594575" cy="73063"/>
            </a:xfrm>
            <a:custGeom>
              <a:avLst/>
              <a:gdLst>
                <a:gd name="connsiteX0" fmla="*/ 0 w 10069"/>
                <a:gd name="connsiteY0" fmla="*/ 5625 h 9375"/>
                <a:gd name="connsiteX1" fmla="*/ 2660 w 10069"/>
                <a:gd name="connsiteY1" fmla="*/ 8594 h 9375"/>
                <a:gd name="connsiteX2" fmla="*/ 5629 w 10069"/>
                <a:gd name="connsiteY2" fmla="*/ 2188 h 9375"/>
                <a:gd name="connsiteX3" fmla="*/ 10069 w 10069"/>
                <a:gd name="connsiteY3" fmla="*/ 953 h 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69" h="9375">
                  <a:moveTo>
                    <a:pt x="0" y="5625"/>
                  </a:moveTo>
                  <a:cubicBezTo>
                    <a:pt x="165" y="7031"/>
                    <a:pt x="2474" y="8594"/>
                    <a:pt x="2660" y="8594"/>
                  </a:cubicBezTo>
                  <a:cubicBezTo>
                    <a:pt x="4351" y="9375"/>
                    <a:pt x="4660" y="2500"/>
                    <a:pt x="5629" y="2188"/>
                  </a:cubicBezTo>
                  <a:cubicBezTo>
                    <a:pt x="6351" y="0"/>
                    <a:pt x="10069" y="6109"/>
                    <a:pt x="10069" y="953"/>
                  </a:cubicBez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468" name="AutoShape 844"/>
            <p:cNvCxnSpPr>
              <a:cxnSpLocks noChangeShapeType="1"/>
            </p:cNvCxnSpPr>
            <p:nvPr/>
          </p:nvCxnSpPr>
          <p:spPr bwMode="auto">
            <a:xfrm flipH="1">
              <a:off x="2831253" y="4184857"/>
              <a:ext cx="0" cy="26667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69" name="AutoShape 845"/>
            <p:cNvCxnSpPr>
              <a:cxnSpLocks noChangeShapeType="1"/>
            </p:cNvCxnSpPr>
            <p:nvPr/>
          </p:nvCxnSpPr>
          <p:spPr bwMode="auto">
            <a:xfrm flipH="1">
              <a:off x="3306089" y="4634194"/>
              <a:ext cx="9740" cy="69896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7470" name="AutoShape 846"/>
            <p:cNvCxnSpPr>
              <a:cxnSpLocks noChangeShapeType="1"/>
            </p:cNvCxnSpPr>
            <p:nvPr/>
          </p:nvCxnSpPr>
          <p:spPr bwMode="auto">
            <a:xfrm flipH="1">
              <a:off x="2890912" y="4525817"/>
              <a:ext cx="0" cy="7562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71" name="AutoShape 847"/>
            <p:cNvCxnSpPr>
              <a:cxnSpLocks noChangeShapeType="1"/>
            </p:cNvCxnSpPr>
            <p:nvPr/>
          </p:nvCxnSpPr>
          <p:spPr bwMode="auto">
            <a:xfrm>
              <a:off x="3483848" y="3909654"/>
              <a:ext cx="0" cy="140402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472" name="AutoShape 848"/>
            <p:cNvCxnSpPr>
              <a:cxnSpLocks noChangeShapeType="1"/>
            </p:cNvCxnSpPr>
            <p:nvPr/>
          </p:nvCxnSpPr>
          <p:spPr bwMode="auto">
            <a:xfrm>
              <a:off x="4453000" y="640081"/>
              <a:ext cx="0" cy="771934"/>
            </a:xfrm>
            <a:prstGeom prst="straightConnector1">
              <a:avLst/>
            </a:prstGeom>
            <a:noFill/>
            <a:ln w="57150">
              <a:solidFill>
                <a:srgbClr val="00B050"/>
              </a:solidFill>
              <a:prstDash val="sysDot"/>
              <a:round/>
              <a:headEnd/>
              <a:tailEnd type="triangle" w="med" len="lg"/>
            </a:ln>
          </p:spPr>
        </p:cxnSp>
        <p:sp>
          <p:nvSpPr>
            <p:cNvPr id="27473" name="Text Box 849"/>
            <p:cNvSpPr txBox="1">
              <a:spLocks noChangeArrowheads="1"/>
            </p:cNvSpPr>
            <p:nvPr/>
          </p:nvSpPr>
          <p:spPr bwMode="auto">
            <a:xfrm>
              <a:off x="4023009" y="553864"/>
              <a:ext cx="661117" cy="554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P</a:t>
              </a:r>
              <a:r>
                <a:rPr kumimoji="0" lang="pl-PL" sz="2000" b="0" i="1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n</a:t>
              </a:r>
              <a:endPara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874" name="Łącznik prosty 873"/>
            <p:cNvCxnSpPr/>
            <p:nvPr/>
          </p:nvCxnSpPr>
          <p:spPr>
            <a:xfrm>
              <a:off x="2702196" y="2890754"/>
              <a:ext cx="6970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upa 903"/>
            <p:cNvGrpSpPr/>
            <p:nvPr/>
          </p:nvGrpSpPr>
          <p:grpSpPr>
            <a:xfrm>
              <a:off x="3721267" y="2800545"/>
              <a:ext cx="221314" cy="129621"/>
              <a:chOff x="3721267" y="2989227"/>
              <a:chExt cx="221314" cy="129621"/>
            </a:xfrm>
          </p:grpSpPr>
          <p:cxnSp>
            <p:nvCxnSpPr>
              <p:cNvPr id="27220" name="AutoShape 596"/>
              <p:cNvCxnSpPr>
                <a:cxnSpLocks noChangeShapeType="1"/>
              </p:cNvCxnSpPr>
              <p:nvPr/>
            </p:nvCxnSpPr>
            <p:spPr bwMode="auto">
              <a:xfrm>
                <a:off x="3938756" y="2989227"/>
                <a:ext cx="1" cy="12962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222" name="AutoShape 598"/>
              <p:cNvCxnSpPr>
                <a:cxnSpLocks noChangeShapeType="1"/>
              </p:cNvCxnSpPr>
              <p:nvPr/>
            </p:nvCxnSpPr>
            <p:spPr bwMode="auto">
              <a:xfrm flipH="1">
                <a:off x="3721267" y="3005629"/>
                <a:ext cx="219264" cy="1636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881" name="Łącznik prosty 880"/>
              <p:cNvCxnSpPr/>
              <p:nvPr/>
            </p:nvCxnSpPr>
            <p:spPr>
              <a:xfrm flipH="1">
                <a:off x="3727307" y="3009729"/>
                <a:ext cx="41005" cy="41005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3" name="Łącznik prosty 882"/>
              <p:cNvCxnSpPr/>
              <p:nvPr/>
            </p:nvCxnSpPr>
            <p:spPr>
              <a:xfrm flipH="1">
                <a:off x="3731408" y="3001528"/>
                <a:ext cx="77908" cy="7790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5" name="Łącznik prosty 884"/>
              <p:cNvCxnSpPr/>
              <p:nvPr/>
            </p:nvCxnSpPr>
            <p:spPr>
              <a:xfrm flipH="1">
                <a:off x="3739609" y="3005629"/>
                <a:ext cx="102511" cy="10251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6" name="Łącznik prosty 885"/>
              <p:cNvCxnSpPr/>
              <p:nvPr/>
            </p:nvCxnSpPr>
            <p:spPr>
              <a:xfrm flipH="1">
                <a:off x="3768996" y="3014513"/>
                <a:ext cx="102511" cy="10251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7" name="Łącznik prosty 886"/>
              <p:cNvCxnSpPr/>
              <p:nvPr/>
            </p:nvCxnSpPr>
            <p:spPr>
              <a:xfrm flipH="1">
                <a:off x="3806583" y="3015197"/>
                <a:ext cx="102511" cy="10251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8" name="Łącznik prosty 887"/>
              <p:cNvCxnSpPr/>
              <p:nvPr/>
            </p:nvCxnSpPr>
            <p:spPr>
              <a:xfrm flipH="1">
                <a:off x="3840070" y="3011781"/>
                <a:ext cx="102511" cy="10251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9" name="Łącznik prosty 888"/>
              <p:cNvCxnSpPr/>
              <p:nvPr/>
            </p:nvCxnSpPr>
            <p:spPr>
              <a:xfrm flipH="1">
                <a:off x="3881758" y="3063035"/>
                <a:ext cx="51940" cy="5194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239" name="AutoShape 615"/>
            <p:cNvCxnSpPr>
              <a:cxnSpLocks noChangeShapeType="1"/>
            </p:cNvCxnSpPr>
            <p:nvPr/>
          </p:nvCxnSpPr>
          <p:spPr bwMode="auto">
            <a:xfrm rot="16200000" flipH="1">
              <a:off x="3955354" y="3823201"/>
              <a:ext cx="0" cy="5235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08" name="Łącznik prosty 907"/>
            <p:cNvCxnSpPr/>
            <p:nvPr/>
          </p:nvCxnSpPr>
          <p:spPr>
            <a:xfrm flipH="1">
              <a:off x="3727991" y="3908349"/>
              <a:ext cx="41005" cy="4100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9" name="Łącznik prosty 908"/>
            <p:cNvCxnSpPr/>
            <p:nvPr/>
          </p:nvCxnSpPr>
          <p:spPr>
            <a:xfrm flipH="1">
              <a:off x="3736192" y="3900148"/>
              <a:ext cx="77908" cy="7790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0" name="Łącznik prosty 909"/>
            <p:cNvCxnSpPr/>
            <p:nvPr/>
          </p:nvCxnSpPr>
          <p:spPr>
            <a:xfrm flipH="1">
              <a:off x="3744393" y="3904249"/>
              <a:ext cx="102511" cy="10251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1" name="Łącznik prosty 910"/>
            <p:cNvCxnSpPr/>
            <p:nvPr/>
          </p:nvCxnSpPr>
          <p:spPr>
            <a:xfrm flipH="1">
              <a:off x="3773780" y="3913133"/>
              <a:ext cx="102511" cy="10251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2" name="Łącznik prosty 911"/>
            <p:cNvCxnSpPr/>
            <p:nvPr/>
          </p:nvCxnSpPr>
          <p:spPr>
            <a:xfrm flipH="1">
              <a:off x="3807267" y="3909717"/>
              <a:ext cx="102511" cy="10251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3" name="Łącznik prosty 912"/>
            <p:cNvCxnSpPr/>
            <p:nvPr/>
          </p:nvCxnSpPr>
          <p:spPr>
            <a:xfrm flipH="1">
              <a:off x="3848955" y="3925436"/>
              <a:ext cx="87475" cy="8747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4" name="Łącznik prosty 913"/>
            <p:cNvCxnSpPr/>
            <p:nvPr/>
          </p:nvCxnSpPr>
          <p:spPr>
            <a:xfrm flipH="1">
              <a:off x="3886542" y="3961655"/>
              <a:ext cx="51940" cy="519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055" name="Rectangle 431"/>
            <p:cNvSpPr>
              <a:spLocks noChangeArrowheads="1"/>
            </p:cNvSpPr>
            <p:nvPr/>
          </p:nvSpPr>
          <p:spPr bwMode="auto">
            <a:xfrm>
              <a:off x="2472853" y="3010982"/>
              <a:ext cx="490664" cy="80247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000"/>
            </a:p>
          </p:txBody>
        </p:sp>
        <p:cxnSp>
          <p:nvCxnSpPr>
            <p:cNvPr id="27182" name="AutoShape 558"/>
            <p:cNvCxnSpPr>
              <a:cxnSpLocks noChangeShapeType="1"/>
            </p:cNvCxnSpPr>
            <p:nvPr/>
          </p:nvCxnSpPr>
          <p:spPr bwMode="auto">
            <a:xfrm>
              <a:off x="1190026" y="3421351"/>
              <a:ext cx="6897294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962" name="Łącznik prosty 961"/>
            <p:cNvCxnSpPr/>
            <p:nvPr/>
          </p:nvCxnSpPr>
          <p:spPr>
            <a:xfrm>
              <a:off x="7171684" y="4161895"/>
              <a:ext cx="69707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6" name="AutoShape 214"/>
            <p:cNvCxnSpPr>
              <a:cxnSpLocks noChangeShapeType="1"/>
            </p:cNvCxnSpPr>
            <p:nvPr/>
          </p:nvCxnSpPr>
          <p:spPr bwMode="auto">
            <a:xfrm flipV="1">
              <a:off x="7573883" y="3868386"/>
              <a:ext cx="53571" cy="5357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87" name="AutoShape 215"/>
            <p:cNvCxnSpPr>
              <a:cxnSpLocks noChangeShapeType="1"/>
            </p:cNvCxnSpPr>
            <p:nvPr/>
          </p:nvCxnSpPr>
          <p:spPr bwMode="auto">
            <a:xfrm flipV="1">
              <a:off x="7292634" y="3813588"/>
              <a:ext cx="120535" cy="12055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88" name="AutoShape 216"/>
            <p:cNvCxnSpPr>
              <a:cxnSpLocks noChangeShapeType="1"/>
            </p:cNvCxnSpPr>
            <p:nvPr/>
          </p:nvCxnSpPr>
          <p:spPr bwMode="auto">
            <a:xfrm flipV="1">
              <a:off x="7337682" y="3813588"/>
              <a:ext cx="120535" cy="12055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90" name="AutoShape 226"/>
            <p:cNvCxnSpPr>
              <a:cxnSpLocks noChangeShapeType="1"/>
            </p:cNvCxnSpPr>
            <p:nvPr/>
          </p:nvCxnSpPr>
          <p:spPr bwMode="auto">
            <a:xfrm flipV="1">
              <a:off x="7274371" y="3808718"/>
              <a:ext cx="53571" cy="5357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91" name="AutoShape 227"/>
            <p:cNvCxnSpPr>
              <a:cxnSpLocks noChangeShapeType="1"/>
            </p:cNvCxnSpPr>
            <p:nvPr/>
          </p:nvCxnSpPr>
          <p:spPr bwMode="auto">
            <a:xfrm flipV="1">
              <a:off x="7268283" y="3808718"/>
              <a:ext cx="102272" cy="10715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94" name="AutoShape 230"/>
            <p:cNvCxnSpPr>
              <a:cxnSpLocks noChangeShapeType="1"/>
            </p:cNvCxnSpPr>
            <p:nvPr/>
          </p:nvCxnSpPr>
          <p:spPr bwMode="auto">
            <a:xfrm flipV="1">
              <a:off x="7491090" y="3813589"/>
              <a:ext cx="101055" cy="10228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95" name="AutoShape 231"/>
            <p:cNvCxnSpPr>
              <a:cxnSpLocks noChangeShapeType="1"/>
            </p:cNvCxnSpPr>
            <p:nvPr/>
          </p:nvCxnSpPr>
          <p:spPr bwMode="auto">
            <a:xfrm flipV="1">
              <a:off x="7523964" y="3842711"/>
              <a:ext cx="84112" cy="8412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96" name="AutoShape 239"/>
            <p:cNvCxnSpPr>
              <a:cxnSpLocks noChangeShapeType="1"/>
            </p:cNvCxnSpPr>
            <p:nvPr/>
          </p:nvCxnSpPr>
          <p:spPr bwMode="auto">
            <a:xfrm flipH="1">
              <a:off x="7604321" y="3917095"/>
              <a:ext cx="18263" cy="10959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99" name="Łącznik prosty 698"/>
            <p:cNvCxnSpPr/>
            <p:nvPr/>
          </p:nvCxnSpPr>
          <p:spPr>
            <a:xfrm>
              <a:off x="3173379" y="4284296"/>
              <a:ext cx="0" cy="2168755"/>
            </a:xfrm>
            <a:prstGeom prst="line">
              <a:avLst/>
            </a:prstGeom>
            <a:ln w="635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1" name="Łącznik prosty 700"/>
            <p:cNvCxnSpPr/>
            <p:nvPr/>
          </p:nvCxnSpPr>
          <p:spPr>
            <a:xfrm>
              <a:off x="3970859" y="4452754"/>
              <a:ext cx="0" cy="115121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5" name="Łącznik prosty 704"/>
            <p:cNvCxnSpPr/>
            <p:nvPr/>
          </p:nvCxnSpPr>
          <p:spPr>
            <a:xfrm>
              <a:off x="4490743" y="4649326"/>
              <a:ext cx="0" cy="1268148"/>
            </a:xfrm>
            <a:prstGeom prst="line">
              <a:avLst/>
            </a:prstGeom>
            <a:ln w="635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7" name="Łącznik prosty ze strzałką 706"/>
            <p:cNvCxnSpPr/>
            <p:nvPr/>
          </p:nvCxnSpPr>
          <p:spPr>
            <a:xfrm>
              <a:off x="3173379" y="5525588"/>
              <a:ext cx="810873" cy="0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9" name="Łącznik prosty ze strzałką 708"/>
            <p:cNvCxnSpPr/>
            <p:nvPr/>
          </p:nvCxnSpPr>
          <p:spPr>
            <a:xfrm>
              <a:off x="3173379" y="5878285"/>
              <a:ext cx="1321017" cy="0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0" name="Łącznik prosty 709"/>
            <p:cNvCxnSpPr/>
            <p:nvPr/>
          </p:nvCxnSpPr>
          <p:spPr>
            <a:xfrm>
              <a:off x="7451800" y="4225042"/>
              <a:ext cx="0" cy="2168755"/>
            </a:xfrm>
            <a:prstGeom prst="line">
              <a:avLst/>
            </a:prstGeom>
            <a:ln w="635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2" name="Łącznik prosty ze strzałką 711"/>
            <p:cNvCxnSpPr/>
            <p:nvPr/>
          </p:nvCxnSpPr>
          <p:spPr>
            <a:xfrm>
              <a:off x="3173379" y="6247311"/>
              <a:ext cx="4284838" cy="0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4" name="pole tekstowe 713"/>
            <p:cNvSpPr txBox="1"/>
            <p:nvPr/>
          </p:nvSpPr>
          <p:spPr>
            <a:xfrm>
              <a:off x="6093127" y="3035336"/>
              <a:ext cx="425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/>
                <a:t>D</a:t>
              </a:r>
              <a:endParaRPr lang="pl-PL" sz="2000" i="1" dirty="0"/>
            </a:p>
          </p:txBody>
        </p:sp>
        <p:sp>
          <p:nvSpPr>
            <p:cNvPr id="715" name="pole tekstowe 714"/>
            <p:cNvSpPr txBox="1"/>
            <p:nvPr/>
          </p:nvSpPr>
          <p:spPr>
            <a:xfrm>
              <a:off x="3567426" y="5164667"/>
              <a:ext cx="425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/>
                <a:t>s</a:t>
              </a:r>
              <a:endParaRPr lang="pl-PL" sz="2000" i="1" dirty="0"/>
            </a:p>
          </p:txBody>
        </p:sp>
        <p:sp>
          <p:nvSpPr>
            <p:cNvPr id="716" name="pole tekstowe 715"/>
            <p:cNvSpPr txBox="1"/>
            <p:nvPr/>
          </p:nvSpPr>
          <p:spPr>
            <a:xfrm>
              <a:off x="3972077" y="5517364"/>
              <a:ext cx="425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/>
                <a:t>l</a:t>
              </a:r>
              <a:endParaRPr lang="pl-PL" sz="2000" i="1" dirty="0"/>
            </a:p>
          </p:txBody>
        </p:sp>
        <p:sp>
          <p:nvSpPr>
            <p:cNvPr id="717" name="pole tekstowe 716"/>
            <p:cNvSpPr txBox="1"/>
            <p:nvPr/>
          </p:nvSpPr>
          <p:spPr>
            <a:xfrm>
              <a:off x="5377181" y="5852159"/>
              <a:ext cx="425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/>
                <a:t>L</a:t>
              </a:r>
              <a:endParaRPr lang="pl-PL" sz="2000" i="1" dirty="0"/>
            </a:p>
          </p:txBody>
        </p:sp>
        <p:cxnSp>
          <p:nvCxnSpPr>
            <p:cNvPr id="719" name="Łącznik prosty 718"/>
            <p:cNvCxnSpPr/>
            <p:nvPr/>
          </p:nvCxnSpPr>
          <p:spPr>
            <a:xfrm>
              <a:off x="4925400" y="2926294"/>
              <a:ext cx="451781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" name="Łącznik prosty 719"/>
            <p:cNvCxnSpPr/>
            <p:nvPr/>
          </p:nvCxnSpPr>
          <p:spPr>
            <a:xfrm>
              <a:off x="4934107" y="3901663"/>
              <a:ext cx="451781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2" name="Łącznik prosty ze strzałką 721"/>
            <p:cNvCxnSpPr/>
            <p:nvPr/>
          </p:nvCxnSpPr>
          <p:spPr>
            <a:xfrm>
              <a:off x="5351055" y="2926294"/>
              <a:ext cx="0" cy="979234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3" name="pole tekstowe 722"/>
            <p:cNvSpPr txBox="1"/>
            <p:nvPr/>
          </p:nvSpPr>
          <p:spPr>
            <a:xfrm>
              <a:off x="5086486" y="3047513"/>
              <a:ext cx="425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/>
                <a:t>d</a:t>
              </a:r>
              <a:endParaRPr lang="pl-PL" sz="2000" i="1" dirty="0"/>
            </a:p>
          </p:txBody>
        </p:sp>
        <p:cxnSp>
          <p:nvCxnSpPr>
            <p:cNvPr id="725" name="Łącznik prosty ze strzałką 724"/>
            <p:cNvCxnSpPr/>
            <p:nvPr/>
          </p:nvCxnSpPr>
          <p:spPr>
            <a:xfrm>
              <a:off x="6400800" y="2808745"/>
              <a:ext cx="0" cy="1216592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stealth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67</a:t>
            </a:fld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127820" y="326572"/>
            <a:ext cx="897781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800" dirty="0" smtClean="0"/>
              <a:t>     </a:t>
            </a:r>
            <a:r>
              <a:rPr lang="pl-PL" sz="2000" dirty="0" smtClean="0"/>
              <a:t>Bęben wciągarki linowej jest napędzany silnikiem elektrycznym poprzez </a:t>
            </a:r>
            <a:r>
              <a:rPr lang="pl-PL" sz="2000" dirty="0" err="1" smtClean="0"/>
              <a:t>dwustop-niową</a:t>
            </a:r>
            <a:r>
              <a:rPr lang="pl-PL" sz="2000" dirty="0" smtClean="0"/>
              <a:t> przekładnię zębatą. Do podparcia wałka, na którym osadzone jest koło zębate 1, dobrano wstępnie dwa jednakowe łożyska poprzeczne kulkowe zwykłe 6207-2RS1 Explorer, wyposażone w uszczelnienia wewnętrzne stykowe z kauczuku. Łożysko </a:t>
            </a:r>
          </a:p>
          <a:p>
            <a:pPr algn="just"/>
            <a:r>
              <a:rPr lang="pl-PL" sz="2000" dirty="0" smtClean="0"/>
              <a:t>o tym oznaczeniu ma następujące cechy: </a:t>
            </a:r>
            <a:r>
              <a:rPr lang="pl-PL" sz="2000" i="1" dirty="0" smtClean="0"/>
              <a:t>d</a:t>
            </a:r>
            <a:r>
              <a:rPr lang="pl-PL" sz="2000" dirty="0" smtClean="0"/>
              <a:t> = 35 mm, </a:t>
            </a:r>
            <a:r>
              <a:rPr lang="pl-PL" sz="2000" i="1" dirty="0" smtClean="0"/>
              <a:t>D =</a:t>
            </a:r>
            <a:r>
              <a:rPr lang="pl-PL" sz="2000" dirty="0" smtClean="0"/>
              <a:t> 72 mm, nośność ruchowa </a:t>
            </a:r>
          </a:p>
          <a:p>
            <a:pPr algn="just"/>
            <a:r>
              <a:rPr lang="pl-PL" sz="2000" i="1" dirty="0" smtClean="0"/>
              <a:t>C</a:t>
            </a:r>
            <a:r>
              <a:rPr lang="pl-PL" sz="2000" dirty="0" smtClean="0"/>
              <a:t> = 27 </a:t>
            </a:r>
            <a:r>
              <a:rPr lang="pl-PL" sz="2000" dirty="0" err="1" smtClean="0"/>
              <a:t>kN</a:t>
            </a:r>
            <a:r>
              <a:rPr lang="pl-PL" sz="2000" dirty="0" smtClean="0"/>
              <a:t>, nośność spoczynkowa </a:t>
            </a:r>
            <a:r>
              <a:rPr lang="pl-PL" sz="2000" i="1" dirty="0" smtClean="0"/>
              <a:t>C</a:t>
            </a:r>
            <a:r>
              <a:rPr lang="pl-PL" sz="2000" i="1" baseline="-25000" dirty="0" smtClean="0"/>
              <a:t>o</a:t>
            </a:r>
            <a:r>
              <a:rPr lang="pl-PL" sz="2000" dirty="0" smtClean="0"/>
              <a:t> = 15,3 </a:t>
            </a:r>
            <a:r>
              <a:rPr lang="pl-PL" sz="2000" dirty="0" err="1" smtClean="0"/>
              <a:t>kN</a:t>
            </a:r>
            <a:r>
              <a:rPr lang="pl-PL" sz="2000" dirty="0" smtClean="0"/>
              <a:t>, granica zmęczenia </a:t>
            </a:r>
            <a:r>
              <a:rPr lang="pl-PL" sz="2000" i="1" dirty="0" smtClean="0"/>
              <a:t>P</a:t>
            </a:r>
            <a:r>
              <a:rPr lang="pl-PL" sz="2000" i="1" baseline="-25000" dirty="0" smtClean="0"/>
              <a:t>u</a:t>
            </a:r>
            <a:r>
              <a:rPr lang="pl-PL" sz="2000" dirty="0" smtClean="0"/>
              <a:t> = 0,655 </a:t>
            </a:r>
            <a:r>
              <a:rPr lang="pl-PL" sz="2000" dirty="0" err="1" smtClean="0"/>
              <a:t>kN</a:t>
            </a:r>
            <a:r>
              <a:rPr lang="pl-PL" sz="2000" dirty="0" smtClean="0"/>
              <a:t>. Łożyska są wypełnione fabrycznie smarem MT33 o lepkości oleju bazowego w </a:t>
            </a:r>
            <a:r>
              <a:rPr lang="pl-PL" sz="2000" dirty="0" err="1" smtClean="0"/>
              <a:t>tem-peraturze</a:t>
            </a:r>
            <a:r>
              <a:rPr lang="pl-PL" sz="2000" dirty="0" smtClean="0"/>
              <a:t> odniesienia (40˚C)  </a:t>
            </a:r>
            <a:r>
              <a:rPr lang="pl-PL" sz="2000" dirty="0" err="1" smtClean="0"/>
              <a:t>ν</a:t>
            </a:r>
            <a:r>
              <a:rPr lang="pl-PL" sz="2000" baseline="-25000" dirty="0" err="1" smtClean="0"/>
              <a:t>o</a:t>
            </a:r>
            <a:r>
              <a:rPr lang="pl-PL" sz="2000" dirty="0" smtClean="0"/>
              <a:t> = 98 mm</a:t>
            </a:r>
            <a:r>
              <a:rPr lang="pl-PL" sz="2000" baseline="30000" dirty="0" smtClean="0"/>
              <a:t>2</a:t>
            </a:r>
            <a:r>
              <a:rPr lang="pl-PL" sz="2000" dirty="0" smtClean="0"/>
              <a:t>/s. </a:t>
            </a:r>
          </a:p>
          <a:p>
            <a:pPr algn="just"/>
            <a:r>
              <a:rPr lang="pl-PL" sz="2000" dirty="0" smtClean="0"/>
              <a:t>     Rozstaw łożysk wynosi </a:t>
            </a:r>
            <a:r>
              <a:rPr lang="pl-PL" sz="2000" i="1" dirty="0" smtClean="0"/>
              <a:t>L</a:t>
            </a:r>
            <a:r>
              <a:rPr lang="pl-PL" sz="2000" dirty="0" smtClean="0"/>
              <a:t>= 190 mm, a odległość całkowitej siły poprzecznej </a:t>
            </a:r>
          </a:p>
          <a:p>
            <a:pPr algn="just"/>
            <a:r>
              <a:rPr lang="pl-PL" sz="2000" i="1" dirty="0" smtClean="0"/>
              <a:t>P</a:t>
            </a:r>
            <a:r>
              <a:rPr lang="pl-PL" sz="2000" i="1" baseline="-25000" dirty="0" smtClean="0"/>
              <a:t>n</a:t>
            </a:r>
            <a:r>
              <a:rPr lang="pl-PL" sz="2000" dirty="0" smtClean="0"/>
              <a:t> = 4,4 </a:t>
            </a:r>
            <a:r>
              <a:rPr lang="pl-PL" sz="2000" dirty="0" err="1" smtClean="0"/>
              <a:t>kN</a:t>
            </a:r>
            <a:r>
              <a:rPr lang="pl-PL" sz="2000" dirty="0" smtClean="0"/>
              <a:t>, wynikającej z zazębienia z kołem współpracującym, od jednego z łożysk wynosi </a:t>
            </a:r>
            <a:r>
              <a:rPr lang="pl-PL" sz="2000" i="1" dirty="0" smtClean="0"/>
              <a:t>l </a:t>
            </a:r>
            <a:r>
              <a:rPr lang="pl-PL" sz="2000" dirty="0" smtClean="0"/>
              <a:t>= 60 mm . Zęby koła są proste. Wałek obraca się z prędkością </a:t>
            </a:r>
            <a:r>
              <a:rPr lang="pl-PL" sz="2000" i="1" dirty="0" smtClean="0"/>
              <a:t>n</a:t>
            </a:r>
            <a:r>
              <a:rPr lang="pl-PL" sz="2000" dirty="0" smtClean="0"/>
              <a:t> = </a:t>
            </a:r>
          </a:p>
          <a:p>
            <a:pPr algn="just"/>
            <a:r>
              <a:rPr lang="pl-PL" sz="2000" dirty="0" smtClean="0"/>
              <a:t>= 1000 </a:t>
            </a:r>
            <a:r>
              <a:rPr lang="pl-PL" sz="2000" dirty="0" err="1" smtClean="0"/>
              <a:t>obr</a:t>
            </a:r>
            <a:r>
              <a:rPr lang="pl-PL" sz="2000" dirty="0" smtClean="0"/>
              <a:t>/min, przewidywana temperatura pracy łożyska </a:t>
            </a:r>
            <a:r>
              <a:rPr lang="pl-PL" sz="2000" i="1" dirty="0" smtClean="0"/>
              <a:t>t</a:t>
            </a:r>
            <a:r>
              <a:rPr lang="pl-PL" sz="2000" dirty="0" smtClean="0"/>
              <a:t> ≈ 30ºC. Zęby kół </a:t>
            </a:r>
            <a:r>
              <a:rPr lang="pl-PL" sz="2000" dirty="0" err="1" smtClean="0"/>
              <a:t>prze-kładni</a:t>
            </a:r>
            <a:r>
              <a:rPr lang="pl-PL" sz="2000" dirty="0" smtClean="0"/>
              <a:t> smarowane są zanurzeniowo olejem o lepkości kinematycznej </a:t>
            </a:r>
            <a:r>
              <a:rPr lang="pl-PL" sz="2000" dirty="0" err="1" smtClean="0"/>
              <a:t>ν</a:t>
            </a:r>
            <a:r>
              <a:rPr lang="pl-PL" sz="2000" i="1" baseline="-25000" dirty="0" err="1" smtClean="0"/>
              <a:t>z</a:t>
            </a:r>
            <a:r>
              <a:rPr lang="pl-PL" sz="2000" baseline="-25000" dirty="0" err="1" smtClean="0"/>
              <a:t>o</a:t>
            </a:r>
            <a:r>
              <a:rPr lang="pl-PL" sz="2000" dirty="0" smtClean="0"/>
              <a:t> = 10 mm</a:t>
            </a:r>
            <a:r>
              <a:rPr lang="pl-PL" sz="2000" baseline="30000" dirty="0" smtClean="0"/>
              <a:t>2</a:t>
            </a:r>
            <a:r>
              <a:rPr lang="pl-PL" sz="2000" dirty="0" smtClean="0"/>
              <a:t>/s (w temperaturze odniesienia 40˚C), olej nie jest filtrowany. </a:t>
            </a:r>
          </a:p>
          <a:p>
            <a:pPr algn="just"/>
            <a:r>
              <a:rPr lang="pl-PL" sz="2000" dirty="0" smtClean="0"/>
              <a:t>     Należy wyznaczyć taką liczbę godzin pracy łożyska bardziej obciążonego </a:t>
            </a:r>
            <a:r>
              <a:rPr lang="pl-PL" sz="2000" dirty="0" err="1" smtClean="0"/>
              <a:t>upływa-jącą</a:t>
            </a:r>
            <a:r>
              <a:rPr lang="pl-PL" sz="2000" dirty="0" smtClean="0"/>
              <a:t> między wymianami profilaktycznymi (na nowy egzemplarz łożyska), by prawdo-podobieństwo uszkodzenia łożyska nie przekroczyło 0,03.</a:t>
            </a:r>
            <a:endParaRPr lang="pl-PL" sz="200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296524" y="414120"/>
            <a:ext cx="8542675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200" dirty="0" smtClean="0"/>
              <a:t>Sprawdzenie przy użyciu warunku</a:t>
            </a:r>
          </a:p>
          <a:p>
            <a:r>
              <a:rPr lang="pl-PL" sz="2000" i="1" dirty="0" smtClean="0"/>
              <a:t>                          </a:t>
            </a:r>
            <a:r>
              <a:rPr lang="pl-PL" i="1" dirty="0" smtClean="0"/>
              <a:t>L</a:t>
            </a:r>
            <a:r>
              <a:rPr lang="pl-PL" dirty="0" smtClean="0"/>
              <a:t>(</a:t>
            </a:r>
            <a:r>
              <a:rPr lang="pl-PL" i="1" dirty="0" err="1" smtClean="0"/>
              <a:t>R</a:t>
            </a:r>
            <a:r>
              <a:rPr lang="pl-PL" baseline="-25000" dirty="0" err="1" smtClean="0"/>
              <a:t>wym</a:t>
            </a:r>
            <a:r>
              <a:rPr lang="pl-PL" i="1" dirty="0" smtClean="0"/>
              <a:t> </a:t>
            </a:r>
            <a:r>
              <a:rPr lang="pl-PL" dirty="0" smtClean="0"/>
              <a:t>)</a:t>
            </a:r>
            <a:r>
              <a:rPr lang="pl-PL" i="1" dirty="0" smtClean="0"/>
              <a:t> </a:t>
            </a:r>
            <a:r>
              <a:rPr lang="pl-PL" i="1" dirty="0" smtClean="0">
                <a:latin typeface="Times New Roman"/>
                <a:cs typeface="Times New Roman"/>
              </a:rPr>
              <a:t>≥  </a:t>
            </a:r>
            <a:r>
              <a:rPr lang="pl-PL" i="1" dirty="0" err="1" smtClean="0">
                <a:latin typeface="Times New Roman"/>
                <a:cs typeface="Times New Roman"/>
              </a:rPr>
              <a:t>L</a:t>
            </a:r>
            <a:r>
              <a:rPr lang="pl-PL" baseline="-25000" dirty="0" err="1" smtClean="0">
                <a:latin typeface="Times New Roman"/>
                <a:cs typeface="Times New Roman"/>
              </a:rPr>
              <a:t>wym</a:t>
            </a:r>
            <a:r>
              <a:rPr lang="pl-PL" i="1" baseline="-25000" dirty="0" smtClean="0">
                <a:latin typeface="Times New Roman"/>
                <a:cs typeface="Times New Roman"/>
              </a:rPr>
              <a:t> </a:t>
            </a:r>
          </a:p>
          <a:p>
            <a:endParaRPr lang="pl-PL" i="1" baseline="-25000" dirty="0" smtClean="0">
              <a:latin typeface="Times New Roman"/>
              <a:cs typeface="Times New Roman"/>
            </a:endParaRPr>
          </a:p>
          <a:p>
            <a:r>
              <a:rPr lang="pl-PL" sz="2200" dirty="0" smtClean="0">
                <a:latin typeface="Times New Roman"/>
                <a:cs typeface="Times New Roman"/>
              </a:rPr>
              <a:t>gdzie </a:t>
            </a:r>
            <a:r>
              <a:rPr lang="pl-PL" sz="2200" i="1" dirty="0" err="1" smtClean="0">
                <a:latin typeface="Times New Roman"/>
                <a:cs typeface="Times New Roman"/>
              </a:rPr>
              <a:t>L</a:t>
            </a:r>
            <a:r>
              <a:rPr lang="pl-PL" sz="2200" baseline="-25000" dirty="0" err="1" smtClean="0">
                <a:latin typeface="Times New Roman"/>
                <a:cs typeface="Times New Roman"/>
              </a:rPr>
              <a:t>wym</a:t>
            </a:r>
            <a:r>
              <a:rPr lang="pl-PL" sz="2200" dirty="0" smtClean="0">
                <a:latin typeface="Times New Roman"/>
                <a:cs typeface="Times New Roman"/>
              </a:rPr>
              <a:t> = </a:t>
            </a:r>
            <a:r>
              <a:rPr lang="pl-PL" sz="2200" i="1" dirty="0" err="1" smtClean="0">
                <a:solidFill>
                  <a:srgbClr val="6600CC"/>
                </a:solidFill>
                <a:latin typeface="Times New Roman"/>
                <a:cs typeface="Times New Roman"/>
              </a:rPr>
              <a:t>L</a:t>
            </a:r>
            <a:r>
              <a:rPr lang="pl-PL" sz="2200" baseline="-25000" dirty="0" err="1" smtClean="0">
                <a:solidFill>
                  <a:srgbClr val="6600CC"/>
                </a:solidFill>
                <a:latin typeface="Times New Roman"/>
                <a:cs typeface="Times New Roman"/>
              </a:rPr>
              <a:t>wym,</a:t>
            </a:r>
            <a:r>
              <a:rPr lang="pl-PL" sz="2200" i="1" baseline="-25000" dirty="0" err="1" smtClean="0">
                <a:solidFill>
                  <a:srgbClr val="6600CC"/>
                </a:solidFill>
                <a:latin typeface="Times New Roman"/>
                <a:cs typeface="Times New Roman"/>
              </a:rPr>
              <a:t>h</a:t>
            </a:r>
            <a:r>
              <a:rPr lang="pl-PL" sz="2200" i="1" dirty="0" smtClean="0">
                <a:latin typeface="Times New Roman"/>
                <a:cs typeface="Times New Roman"/>
              </a:rPr>
              <a:t> ∙ </a:t>
            </a:r>
            <a:r>
              <a:rPr lang="pl-PL" sz="2200" dirty="0" smtClean="0">
                <a:latin typeface="Times New Roman"/>
                <a:cs typeface="Times New Roman"/>
              </a:rPr>
              <a:t>60</a:t>
            </a:r>
            <a:r>
              <a:rPr lang="pl-PL" sz="2200" i="1" dirty="0" smtClean="0">
                <a:latin typeface="Times New Roman"/>
                <a:cs typeface="Times New Roman"/>
              </a:rPr>
              <a:t>n∙</a:t>
            </a:r>
            <a:r>
              <a:rPr lang="pl-PL" sz="2200" dirty="0" smtClean="0">
                <a:latin typeface="Times New Roman"/>
                <a:cs typeface="Times New Roman"/>
              </a:rPr>
              <a:t>10</a:t>
            </a:r>
            <a:r>
              <a:rPr lang="pl-PL" sz="2200" baseline="30000" dirty="0" smtClean="0">
                <a:latin typeface="Times New Roman"/>
                <a:cs typeface="Times New Roman"/>
              </a:rPr>
              <a:t>-6</a:t>
            </a:r>
            <a:endParaRPr lang="pl-PL" sz="2200" dirty="0" smtClean="0">
              <a:latin typeface="Times New Roman"/>
              <a:cs typeface="Times New Roman"/>
            </a:endParaRPr>
          </a:p>
          <a:p>
            <a:endParaRPr lang="pl-PL" sz="2200" dirty="0" smtClean="0">
              <a:latin typeface="Times New Roman"/>
              <a:cs typeface="Times New Roman"/>
            </a:endParaRPr>
          </a:p>
          <a:p>
            <a:r>
              <a:rPr lang="pl-PL" sz="2200" dirty="0" smtClean="0">
                <a:latin typeface="Times New Roman"/>
                <a:cs typeface="Times New Roman"/>
              </a:rPr>
              <a:t> </a:t>
            </a:r>
            <a:endParaRPr lang="pl-PL" sz="220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68</a:t>
            </a:fld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76545" y="0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</a:rPr>
              <a:t>Rozwiązanie</a:t>
            </a:r>
            <a:endParaRPr lang="pl-PL" dirty="0"/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992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9928" name="Rectangle 8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9932" name="Rectangle 12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pole tekstowe 40"/>
          <p:cNvSpPr txBox="1"/>
          <p:nvPr/>
        </p:nvSpPr>
        <p:spPr>
          <a:xfrm>
            <a:off x="5656221" y="43649"/>
            <a:ext cx="3509554" cy="1015663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i="1" dirty="0" smtClean="0">
                <a:latin typeface="Times New Roman"/>
                <a:cs typeface="Times New Roman"/>
              </a:rPr>
              <a:t>n</a:t>
            </a:r>
            <a:r>
              <a:rPr lang="pl-PL" sz="2000" dirty="0" smtClean="0">
                <a:latin typeface="Times New Roman"/>
                <a:cs typeface="Times New Roman"/>
              </a:rPr>
              <a:t> = 1000 </a:t>
            </a:r>
            <a:r>
              <a:rPr lang="pl-PL" sz="2000" dirty="0" err="1" smtClean="0">
                <a:latin typeface="Times New Roman"/>
                <a:cs typeface="Times New Roman"/>
              </a:rPr>
              <a:t>obr</a:t>
            </a:r>
            <a:r>
              <a:rPr lang="pl-PL" sz="2000" dirty="0" smtClean="0">
                <a:latin typeface="Times New Roman"/>
                <a:cs typeface="Times New Roman"/>
              </a:rPr>
              <a:t>/min, </a:t>
            </a:r>
            <a:r>
              <a:rPr lang="pl-PL" sz="2000" i="1" dirty="0" smtClean="0">
                <a:latin typeface="Times New Roman"/>
                <a:cs typeface="Times New Roman"/>
              </a:rPr>
              <a:t>C</a:t>
            </a:r>
            <a:r>
              <a:rPr lang="pl-PL" sz="2000" dirty="0" smtClean="0">
                <a:latin typeface="Times New Roman"/>
                <a:cs typeface="Times New Roman"/>
              </a:rPr>
              <a:t> = 27 </a:t>
            </a:r>
            <a:r>
              <a:rPr lang="pl-PL" sz="2000" dirty="0" err="1" smtClean="0">
                <a:latin typeface="Times New Roman"/>
                <a:cs typeface="Times New Roman"/>
              </a:rPr>
              <a:t>kN</a:t>
            </a:r>
            <a:r>
              <a:rPr lang="pl-PL" sz="2000" dirty="0" smtClean="0">
                <a:latin typeface="Times New Roman"/>
                <a:cs typeface="Times New Roman"/>
              </a:rPr>
              <a:t>,</a:t>
            </a:r>
          </a:p>
          <a:p>
            <a:r>
              <a:rPr lang="el-GR" sz="2000" dirty="0" smtClean="0">
                <a:latin typeface="Times New Roman"/>
                <a:cs typeface="Times New Roman"/>
              </a:rPr>
              <a:t>α</a:t>
            </a:r>
            <a:r>
              <a:rPr lang="pl-PL" sz="2000" dirty="0" smtClean="0">
                <a:latin typeface="Times New Roman"/>
                <a:cs typeface="Times New Roman"/>
              </a:rPr>
              <a:t> = 3, </a:t>
            </a:r>
            <a:r>
              <a:rPr lang="pl-PL" sz="2000" i="1" dirty="0" smtClean="0">
                <a:latin typeface="Times New Roman"/>
                <a:cs typeface="Times New Roman"/>
              </a:rPr>
              <a:t>P</a:t>
            </a:r>
            <a:r>
              <a:rPr lang="pl-PL" sz="2000" i="1" baseline="-25000" dirty="0" smtClean="0">
                <a:latin typeface="Times New Roman"/>
                <a:cs typeface="Times New Roman"/>
              </a:rPr>
              <a:t>n</a:t>
            </a:r>
            <a:r>
              <a:rPr lang="pl-PL" sz="2000" i="1" dirty="0" smtClean="0">
                <a:latin typeface="Times New Roman"/>
                <a:cs typeface="Times New Roman"/>
              </a:rPr>
              <a:t> = </a:t>
            </a:r>
            <a:r>
              <a:rPr lang="pl-PL" sz="2000" dirty="0" smtClean="0">
                <a:latin typeface="Times New Roman"/>
                <a:cs typeface="Times New Roman"/>
              </a:rPr>
              <a:t>4,4 </a:t>
            </a:r>
            <a:r>
              <a:rPr lang="pl-PL" sz="2000" dirty="0" err="1" smtClean="0">
                <a:latin typeface="Times New Roman"/>
                <a:cs typeface="Times New Roman"/>
              </a:rPr>
              <a:t>kN</a:t>
            </a:r>
            <a:r>
              <a:rPr lang="pl-PL" sz="2000" dirty="0" smtClean="0">
                <a:latin typeface="Times New Roman"/>
                <a:cs typeface="Times New Roman"/>
              </a:rPr>
              <a:t>, </a:t>
            </a:r>
            <a:r>
              <a:rPr lang="pl-PL" sz="2000" i="1" dirty="0" smtClean="0">
                <a:latin typeface="Times New Roman"/>
                <a:cs typeface="Times New Roman"/>
              </a:rPr>
              <a:t>l</a:t>
            </a:r>
            <a:r>
              <a:rPr lang="pl-PL" sz="2000" dirty="0" smtClean="0">
                <a:latin typeface="Times New Roman"/>
                <a:cs typeface="Times New Roman"/>
              </a:rPr>
              <a:t> = 60 mm, </a:t>
            </a:r>
            <a:r>
              <a:rPr lang="pl-PL" sz="2000" i="1" dirty="0" smtClean="0">
                <a:latin typeface="Times New Roman"/>
                <a:cs typeface="Times New Roman"/>
              </a:rPr>
              <a:t>L</a:t>
            </a:r>
            <a:r>
              <a:rPr lang="pl-PL" sz="2000" dirty="0" smtClean="0">
                <a:latin typeface="Times New Roman"/>
                <a:cs typeface="Times New Roman"/>
              </a:rPr>
              <a:t> = 190 mm, </a:t>
            </a:r>
            <a:r>
              <a:rPr lang="pl-PL" sz="2000" i="1" dirty="0" smtClean="0">
                <a:latin typeface="Times New Roman"/>
                <a:cs typeface="Times New Roman"/>
              </a:rPr>
              <a:t>P</a:t>
            </a:r>
            <a:r>
              <a:rPr lang="pl-PL" sz="2000" i="1" baseline="-25000" dirty="0" smtClean="0">
                <a:latin typeface="Times New Roman"/>
                <a:cs typeface="Times New Roman"/>
              </a:rPr>
              <a:t>u</a:t>
            </a:r>
            <a:r>
              <a:rPr lang="pl-PL" sz="2000" i="1" dirty="0" smtClean="0">
                <a:latin typeface="Times New Roman"/>
                <a:cs typeface="Times New Roman"/>
              </a:rPr>
              <a:t> = </a:t>
            </a:r>
            <a:r>
              <a:rPr lang="pl-PL" sz="2000" dirty="0" smtClean="0">
                <a:latin typeface="Times New Roman"/>
                <a:cs typeface="Times New Roman"/>
              </a:rPr>
              <a:t>0,655 </a:t>
            </a:r>
            <a:r>
              <a:rPr lang="pl-PL" sz="2000" dirty="0" err="1" smtClean="0">
                <a:latin typeface="Times New Roman"/>
                <a:cs typeface="Times New Roman"/>
              </a:rPr>
              <a:t>kN</a:t>
            </a:r>
            <a:endParaRPr lang="pl-PL" sz="2000" dirty="0"/>
          </a:p>
        </p:txBody>
      </p:sp>
      <p:sp>
        <p:nvSpPr>
          <p:cNvPr id="64" name="Prostokąt 63"/>
          <p:cNvSpPr/>
          <p:nvPr/>
        </p:nvSpPr>
        <p:spPr>
          <a:xfrm>
            <a:off x="1946552" y="794083"/>
            <a:ext cx="2170810" cy="473366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296524" y="414120"/>
            <a:ext cx="8542675" cy="51090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200" dirty="0" smtClean="0"/>
              <a:t>Sprawdzenie przy użyciu warunku</a:t>
            </a:r>
          </a:p>
          <a:p>
            <a:r>
              <a:rPr lang="pl-PL" sz="2000" i="1" dirty="0" smtClean="0"/>
              <a:t>                          </a:t>
            </a:r>
            <a:r>
              <a:rPr lang="pl-PL" i="1" dirty="0" smtClean="0"/>
              <a:t>L</a:t>
            </a:r>
            <a:r>
              <a:rPr lang="pl-PL" dirty="0" smtClean="0"/>
              <a:t>(</a:t>
            </a:r>
            <a:r>
              <a:rPr lang="pl-PL" i="1" dirty="0" err="1" smtClean="0"/>
              <a:t>R</a:t>
            </a:r>
            <a:r>
              <a:rPr lang="pl-PL" baseline="-25000" dirty="0" err="1" smtClean="0"/>
              <a:t>wym</a:t>
            </a:r>
            <a:r>
              <a:rPr lang="pl-PL" i="1" dirty="0" smtClean="0"/>
              <a:t> </a:t>
            </a:r>
            <a:r>
              <a:rPr lang="pl-PL" dirty="0" smtClean="0"/>
              <a:t>)</a:t>
            </a:r>
            <a:r>
              <a:rPr lang="pl-PL" i="1" dirty="0" smtClean="0"/>
              <a:t> </a:t>
            </a:r>
            <a:r>
              <a:rPr lang="pl-PL" i="1" dirty="0" smtClean="0">
                <a:latin typeface="Times New Roman"/>
                <a:cs typeface="Times New Roman"/>
              </a:rPr>
              <a:t>≥  </a:t>
            </a:r>
            <a:r>
              <a:rPr lang="pl-PL" i="1" dirty="0" err="1" smtClean="0">
                <a:latin typeface="Times New Roman"/>
                <a:cs typeface="Times New Roman"/>
              </a:rPr>
              <a:t>L</a:t>
            </a:r>
            <a:r>
              <a:rPr lang="pl-PL" baseline="-25000" dirty="0" err="1" smtClean="0">
                <a:latin typeface="Times New Roman"/>
                <a:cs typeface="Times New Roman"/>
              </a:rPr>
              <a:t>wym</a:t>
            </a:r>
            <a:r>
              <a:rPr lang="pl-PL" i="1" baseline="-25000" dirty="0" smtClean="0">
                <a:latin typeface="Times New Roman"/>
                <a:cs typeface="Times New Roman"/>
              </a:rPr>
              <a:t> </a:t>
            </a:r>
          </a:p>
          <a:p>
            <a:endParaRPr lang="pl-PL" i="1" baseline="-25000" dirty="0" smtClean="0">
              <a:latin typeface="Times New Roman"/>
              <a:cs typeface="Times New Roman"/>
            </a:endParaRPr>
          </a:p>
          <a:p>
            <a:r>
              <a:rPr lang="pl-PL" sz="2200" dirty="0" smtClean="0">
                <a:latin typeface="Times New Roman"/>
                <a:cs typeface="Times New Roman"/>
              </a:rPr>
              <a:t>gdzie </a:t>
            </a:r>
            <a:r>
              <a:rPr lang="pl-PL" sz="2200" i="1" dirty="0" err="1" smtClean="0">
                <a:latin typeface="Times New Roman"/>
                <a:cs typeface="Times New Roman"/>
              </a:rPr>
              <a:t>L</a:t>
            </a:r>
            <a:r>
              <a:rPr lang="pl-PL" sz="2200" baseline="-25000" dirty="0" err="1" smtClean="0">
                <a:latin typeface="Times New Roman"/>
                <a:cs typeface="Times New Roman"/>
              </a:rPr>
              <a:t>wym</a:t>
            </a:r>
            <a:r>
              <a:rPr lang="pl-PL" sz="2200" dirty="0" smtClean="0">
                <a:latin typeface="Times New Roman"/>
                <a:cs typeface="Times New Roman"/>
              </a:rPr>
              <a:t> = </a:t>
            </a:r>
            <a:r>
              <a:rPr lang="pl-PL" sz="2200" i="1" dirty="0" err="1" smtClean="0">
                <a:solidFill>
                  <a:srgbClr val="6600CC"/>
                </a:solidFill>
                <a:latin typeface="Times New Roman"/>
                <a:cs typeface="Times New Roman"/>
              </a:rPr>
              <a:t>L</a:t>
            </a:r>
            <a:r>
              <a:rPr lang="pl-PL" sz="2200" baseline="-25000" dirty="0" err="1" smtClean="0">
                <a:solidFill>
                  <a:srgbClr val="6600CC"/>
                </a:solidFill>
                <a:latin typeface="Times New Roman"/>
                <a:cs typeface="Times New Roman"/>
              </a:rPr>
              <a:t>wym,</a:t>
            </a:r>
            <a:r>
              <a:rPr lang="pl-PL" sz="2200" i="1" baseline="-25000" dirty="0" err="1" smtClean="0">
                <a:solidFill>
                  <a:srgbClr val="6600CC"/>
                </a:solidFill>
                <a:latin typeface="Times New Roman"/>
                <a:cs typeface="Times New Roman"/>
              </a:rPr>
              <a:t>h</a:t>
            </a:r>
            <a:r>
              <a:rPr lang="pl-PL" sz="2200" i="1" dirty="0" smtClean="0">
                <a:latin typeface="Times New Roman"/>
                <a:cs typeface="Times New Roman"/>
              </a:rPr>
              <a:t> ∙ </a:t>
            </a:r>
            <a:r>
              <a:rPr lang="pl-PL" sz="2200" dirty="0" smtClean="0">
                <a:latin typeface="Times New Roman"/>
                <a:cs typeface="Times New Roman"/>
              </a:rPr>
              <a:t>60</a:t>
            </a:r>
            <a:r>
              <a:rPr lang="pl-PL" sz="2200" i="1" dirty="0" smtClean="0">
                <a:latin typeface="Times New Roman"/>
                <a:cs typeface="Times New Roman"/>
              </a:rPr>
              <a:t>n∙</a:t>
            </a:r>
            <a:r>
              <a:rPr lang="pl-PL" sz="2200" dirty="0" smtClean="0">
                <a:latin typeface="Times New Roman"/>
                <a:cs typeface="Times New Roman"/>
              </a:rPr>
              <a:t>10</a:t>
            </a:r>
            <a:r>
              <a:rPr lang="pl-PL" sz="2200" baseline="30000" dirty="0" smtClean="0">
                <a:latin typeface="Times New Roman"/>
                <a:cs typeface="Times New Roman"/>
              </a:rPr>
              <a:t>-6</a:t>
            </a:r>
            <a:endParaRPr lang="pl-PL" sz="2200" dirty="0" smtClean="0">
              <a:latin typeface="Times New Roman"/>
              <a:cs typeface="Times New Roman"/>
            </a:endParaRPr>
          </a:p>
          <a:p>
            <a:endParaRPr lang="pl-PL" sz="2200" dirty="0" smtClean="0">
              <a:latin typeface="Times New Roman"/>
              <a:cs typeface="Times New Roman"/>
            </a:endParaRPr>
          </a:p>
          <a:p>
            <a:r>
              <a:rPr lang="pl-PL" sz="2200" dirty="0" smtClean="0">
                <a:latin typeface="Times New Roman"/>
                <a:cs typeface="Times New Roman"/>
              </a:rPr>
              <a:t> </a:t>
            </a:r>
            <a:r>
              <a:rPr lang="pl-PL" sz="2200" i="1" dirty="0" smtClean="0"/>
              <a:t>L</a:t>
            </a:r>
            <a:r>
              <a:rPr lang="pl-PL" sz="2200" dirty="0" smtClean="0"/>
              <a:t>(</a:t>
            </a:r>
            <a:r>
              <a:rPr lang="pl-PL" sz="2200" i="1" dirty="0" err="1" smtClean="0"/>
              <a:t>R</a:t>
            </a:r>
            <a:r>
              <a:rPr lang="pl-PL" sz="2200" baseline="-25000" dirty="0" err="1" smtClean="0"/>
              <a:t>wym</a:t>
            </a:r>
            <a:r>
              <a:rPr lang="pl-PL" sz="2200" i="1" dirty="0" smtClean="0"/>
              <a:t> </a:t>
            </a:r>
            <a:r>
              <a:rPr lang="pl-PL" sz="2200" dirty="0" smtClean="0"/>
              <a:t>)</a:t>
            </a:r>
            <a:r>
              <a:rPr lang="pl-PL" sz="2200" i="1" dirty="0" smtClean="0"/>
              <a:t> = a</a:t>
            </a:r>
            <a:r>
              <a:rPr lang="pl-PL" sz="2200" i="1" baseline="-25000" dirty="0" smtClean="0"/>
              <a:t>R</a:t>
            </a:r>
            <a:r>
              <a:rPr lang="pl-PL" sz="2200" i="1" dirty="0" smtClean="0"/>
              <a:t> L</a:t>
            </a:r>
            <a:r>
              <a:rPr lang="pl-PL" sz="2200" baseline="-25000" dirty="0" smtClean="0"/>
              <a:t>10</a:t>
            </a:r>
            <a:r>
              <a:rPr lang="pl-PL" sz="2200" dirty="0" smtClean="0"/>
              <a:t> ,     </a:t>
            </a:r>
            <a:r>
              <a:rPr lang="pl-PL" sz="2200" i="1" dirty="0" err="1" smtClean="0"/>
              <a:t>L</a:t>
            </a:r>
            <a:r>
              <a:rPr lang="pl-PL" sz="2200" baseline="-25000" dirty="0" err="1" smtClean="0"/>
              <a:t>10</a:t>
            </a:r>
            <a:r>
              <a:rPr lang="pl-PL" sz="2200" dirty="0" smtClean="0"/>
              <a:t> = </a:t>
            </a:r>
            <a:r>
              <a:rPr lang="pl-PL" sz="2200" i="1" dirty="0" smtClean="0"/>
              <a:t>a</a:t>
            </a:r>
            <a:r>
              <a:rPr lang="pl-PL" sz="2200" i="1" baseline="-25000" dirty="0" smtClean="0"/>
              <a:t>w</a:t>
            </a:r>
            <a:r>
              <a:rPr lang="pl-PL" sz="2200" i="1" dirty="0" smtClean="0"/>
              <a:t>  </a:t>
            </a:r>
            <a:endParaRPr lang="pl-PL" sz="2200" dirty="0" smtClean="0"/>
          </a:p>
          <a:p>
            <a:r>
              <a:rPr lang="pl-PL" sz="2200" i="1" dirty="0" smtClean="0"/>
              <a:t>     </a:t>
            </a:r>
            <a:r>
              <a:rPr lang="pl-PL" sz="2200" i="1" dirty="0" err="1" smtClean="0"/>
              <a:t>R</a:t>
            </a:r>
            <a:r>
              <a:rPr lang="pl-PL" sz="2200" baseline="-25000" dirty="0" err="1" smtClean="0"/>
              <a:t>wym</a:t>
            </a:r>
            <a:r>
              <a:rPr lang="pl-PL" sz="2200" dirty="0" smtClean="0"/>
              <a:t> = 0,97        </a:t>
            </a:r>
            <a:r>
              <a:rPr lang="pl-PL" sz="2200" i="1" dirty="0" smtClean="0"/>
              <a:t>a</a:t>
            </a:r>
            <a:r>
              <a:rPr lang="pl-PL" sz="2200" i="1" baseline="-25000" dirty="0" smtClean="0"/>
              <a:t>R</a:t>
            </a:r>
            <a:r>
              <a:rPr lang="pl-PL" sz="2200" i="1" dirty="0" smtClean="0"/>
              <a:t> = </a:t>
            </a:r>
            <a:r>
              <a:rPr lang="pl-PL" sz="2200" dirty="0" smtClean="0"/>
              <a:t>0,44</a:t>
            </a:r>
          </a:p>
          <a:p>
            <a:endParaRPr lang="pl-PL" sz="2200" dirty="0" smtClean="0"/>
          </a:p>
          <a:p>
            <a:endParaRPr lang="pl-PL" sz="2200" dirty="0" smtClean="0"/>
          </a:p>
          <a:p>
            <a:endParaRPr lang="pl-PL" sz="2200" dirty="0" smtClean="0"/>
          </a:p>
          <a:p>
            <a:endParaRPr lang="pl-PL" sz="2200" dirty="0" smtClean="0"/>
          </a:p>
          <a:p>
            <a:endParaRPr lang="pl-PL" sz="2200" dirty="0" smtClean="0"/>
          </a:p>
          <a:p>
            <a:endParaRPr lang="pl-PL" sz="2200" dirty="0" smtClean="0"/>
          </a:p>
          <a:p>
            <a:endParaRPr lang="pl-PL" sz="2200" dirty="0" smtClean="0"/>
          </a:p>
          <a:p>
            <a:endParaRPr lang="pl-PL" sz="220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69</a:t>
            </a:fld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76545" y="0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</a:rPr>
              <a:t>Rozwiązanie</a:t>
            </a:r>
            <a:endParaRPr lang="pl-PL" dirty="0"/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992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94709" y="1952421"/>
            <a:ext cx="552450" cy="666750"/>
          </a:xfrm>
          <a:prstGeom prst="rect">
            <a:avLst/>
          </a:prstGeom>
          <a:noFill/>
        </p:spPr>
      </p:pic>
      <p:sp>
        <p:nvSpPr>
          <p:cNvPr id="20992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9928" name="Rectangle 8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9932" name="Rectangle 12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7" name="Łącznik prosty ze strzałką 36"/>
          <p:cNvCxnSpPr/>
          <p:nvPr/>
        </p:nvCxnSpPr>
        <p:spPr>
          <a:xfrm>
            <a:off x="2162099" y="2608861"/>
            <a:ext cx="358358" cy="0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ole tekstowe 40"/>
          <p:cNvSpPr txBox="1"/>
          <p:nvPr/>
        </p:nvSpPr>
        <p:spPr>
          <a:xfrm>
            <a:off x="5656221" y="43649"/>
            <a:ext cx="3509554" cy="1015663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i="1" dirty="0" smtClean="0">
                <a:latin typeface="Times New Roman"/>
                <a:cs typeface="Times New Roman"/>
              </a:rPr>
              <a:t>n</a:t>
            </a:r>
            <a:r>
              <a:rPr lang="pl-PL" sz="2000" dirty="0" smtClean="0">
                <a:latin typeface="Times New Roman"/>
                <a:cs typeface="Times New Roman"/>
              </a:rPr>
              <a:t> = 1000 </a:t>
            </a:r>
            <a:r>
              <a:rPr lang="pl-PL" sz="2000" dirty="0" err="1" smtClean="0">
                <a:latin typeface="Times New Roman"/>
                <a:cs typeface="Times New Roman"/>
              </a:rPr>
              <a:t>obr</a:t>
            </a:r>
            <a:r>
              <a:rPr lang="pl-PL" sz="2000" dirty="0" smtClean="0">
                <a:latin typeface="Times New Roman"/>
                <a:cs typeface="Times New Roman"/>
              </a:rPr>
              <a:t>/min, </a:t>
            </a:r>
            <a:r>
              <a:rPr lang="pl-PL" sz="2000" i="1" dirty="0" smtClean="0">
                <a:latin typeface="Times New Roman"/>
                <a:cs typeface="Times New Roman"/>
              </a:rPr>
              <a:t>C</a:t>
            </a:r>
            <a:r>
              <a:rPr lang="pl-PL" sz="2000" dirty="0" smtClean="0">
                <a:latin typeface="Times New Roman"/>
                <a:cs typeface="Times New Roman"/>
              </a:rPr>
              <a:t> = 27 </a:t>
            </a:r>
            <a:r>
              <a:rPr lang="pl-PL" sz="2000" dirty="0" err="1" smtClean="0">
                <a:latin typeface="Times New Roman"/>
                <a:cs typeface="Times New Roman"/>
              </a:rPr>
              <a:t>kN</a:t>
            </a:r>
            <a:r>
              <a:rPr lang="pl-PL" sz="2000" dirty="0" smtClean="0">
                <a:latin typeface="Times New Roman"/>
                <a:cs typeface="Times New Roman"/>
              </a:rPr>
              <a:t>,</a:t>
            </a:r>
          </a:p>
          <a:p>
            <a:r>
              <a:rPr lang="el-GR" sz="2000" dirty="0" smtClean="0">
                <a:latin typeface="Times New Roman"/>
                <a:cs typeface="Times New Roman"/>
              </a:rPr>
              <a:t>α</a:t>
            </a:r>
            <a:r>
              <a:rPr lang="pl-PL" sz="2000" dirty="0" smtClean="0">
                <a:latin typeface="Times New Roman"/>
                <a:cs typeface="Times New Roman"/>
              </a:rPr>
              <a:t> = 3, </a:t>
            </a:r>
            <a:r>
              <a:rPr lang="pl-PL" sz="2000" i="1" dirty="0" smtClean="0">
                <a:latin typeface="Times New Roman"/>
                <a:cs typeface="Times New Roman"/>
              </a:rPr>
              <a:t>P</a:t>
            </a:r>
            <a:r>
              <a:rPr lang="pl-PL" sz="2000" i="1" baseline="-25000" dirty="0" smtClean="0">
                <a:latin typeface="Times New Roman"/>
                <a:cs typeface="Times New Roman"/>
              </a:rPr>
              <a:t>n</a:t>
            </a:r>
            <a:r>
              <a:rPr lang="pl-PL" sz="2000" i="1" dirty="0" smtClean="0">
                <a:latin typeface="Times New Roman"/>
                <a:cs typeface="Times New Roman"/>
              </a:rPr>
              <a:t> = </a:t>
            </a:r>
            <a:r>
              <a:rPr lang="pl-PL" sz="2000" dirty="0" smtClean="0">
                <a:latin typeface="Times New Roman"/>
                <a:cs typeface="Times New Roman"/>
              </a:rPr>
              <a:t>4,4 </a:t>
            </a:r>
            <a:r>
              <a:rPr lang="pl-PL" sz="2000" dirty="0" err="1" smtClean="0">
                <a:latin typeface="Times New Roman"/>
                <a:cs typeface="Times New Roman"/>
              </a:rPr>
              <a:t>kN</a:t>
            </a:r>
            <a:r>
              <a:rPr lang="pl-PL" sz="2000" dirty="0" smtClean="0">
                <a:latin typeface="Times New Roman"/>
                <a:cs typeface="Times New Roman"/>
              </a:rPr>
              <a:t>, </a:t>
            </a:r>
            <a:r>
              <a:rPr lang="pl-PL" sz="2000" i="1" dirty="0" smtClean="0">
                <a:latin typeface="Times New Roman"/>
                <a:cs typeface="Times New Roman"/>
              </a:rPr>
              <a:t>l</a:t>
            </a:r>
            <a:r>
              <a:rPr lang="pl-PL" sz="2000" dirty="0" smtClean="0">
                <a:latin typeface="Times New Roman"/>
                <a:cs typeface="Times New Roman"/>
              </a:rPr>
              <a:t> = 60 mm, </a:t>
            </a:r>
            <a:r>
              <a:rPr lang="pl-PL" sz="2000" i="1" dirty="0" smtClean="0">
                <a:latin typeface="Times New Roman"/>
                <a:cs typeface="Times New Roman"/>
              </a:rPr>
              <a:t>L</a:t>
            </a:r>
            <a:r>
              <a:rPr lang="pl-PL" sz="2000" dirty="0" smtClean="0">
                <a:latin typeface="Times New Roman"/>
                <a:cs typeface="Times New Roman"/>
              </a:rPr>
              <a:t> = 190 mm, </a:t>
            </a:r>
            <a:r>
              <a:rPr lang="pl-PL" sz="2000" i="1" dirty="0" smtClean="0">
                <a:latin typeface="Times New Roman"/>
                <a:cs typeface="Times New Roman"/>
              </a:rPr>
              <a:t>P</a:t>
            </a:r>
            <a:r>
              <a:rPr lang="pl-PL" sz="2000" i="1" baseline="-25000" dirty="0" smtClean="0">
                <a:latin typeface="Times New Roman"/>
                <a:cs typeface="Times New Roman"/>
              </a:rPr>
              <a:t>u</a:t>
            </a:r>
            <a:r>
              <a:rPr lang="pl-PL" sz="2000" i="1" dirty="0" smtClean="0">
                <a:latin typeface="Times New Roman"/>
                <a:cs typeface="Times New Roman"/>
              </a:rPr>
              <a:t> = </a:t>
            </a:r>
            <a:r>
              <a:rPr lang="pl-PL" sz="2000" dirty="0" smtClean="0">
                <a:latin typeface="Times New Roman"/>
                <a:cs typeface="Times New Roman"/>
              </a:rPr>
              <a:t>0,655 </a:t>
            </a:r>
            <a:r>
              <a:rPr lang="pl-PL" sz="2000" dirty="0" err="1" smtClean="0">
                <a:latin typeface="Times New Roman"/>
                <a:cs typeface="Times New Roman"/>
              </a:rPr>
              <a:t>kN</a:t>
            </a:r>
            <a:endParaRPr lang="pl-PL" sz="2000" dirty="0"/>
          </a:p>
        </p:txBody>
      </p:sp>
      <p:grpSp>
        <p:nvGrpSpPr>
          <p:cNvPr id="42" name="Grupa 41"/>
          <p:cNvGrpSpPr/>
          <p:nvPr/>
        </p:nvGrpSpPr>
        <p:grpSpPr>
          <a:xfrm>
            <a:off x="6254194" y="2037811"/>
            <a:ext cx="2716615" cy="2586283"/>
            <a:chOff x="5809010" y="2037811"/>
            <a:chExt cx="2716615" cy="2586283"/>
          </a:xfrm>
        </p:grpSpPr>
        <p:cxnSp>
          <p:nvCxnSpPr>
            <p:cNvPr id="13" name="Łącznik prosty 12"/>
            <p:cNvCxnSpPr/>
            <p:nvPr/>
          </p:nvCxnSpPr>
          <p:spPr>
            <a:xfrm>
              <a:off x="5809010" y="3154493"/>
              <a:ext cx="266768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rójkąt równoramienny 13"/>
            <p:cNvSpPr/>
            <p:nvPr/>
          </p:nvSpPr>
          <p:spPr>
            <a:xfrm>
              <a:off x="6130711" y="3154493"/>
              <a:ext cx="135015" cy="180020"/>
            </a:xfrm>
            <a:prstGeom prst="triangl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Trójkąt równoramienny 14"/>
            <p:cNvSpPr/>
            <p:nvPr/>
          </p:nvSpPr>
          <p:spPr>
            <a:xfrm>
              <a:off x="8380869" y="3154493"/>
              <a:ext cx="135015" cy="180020"/>
            </a:xfrm>
            <a:prstGeom prst="triangl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7" name="Łącznik prosty 16"/>
            <p:cNvCxnSpPr/>
            <p:nvPr/>
          </p:nvCxnSpPr>
          <p:spPr>
            <a:xfrm>
              <a:off x="8390610" y="3353392"/>
              <a:ext cx="1350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Strzałka w górę 17"/>
            <p:cNvSpPr/>
            <p:nvPr/>
          </p:nvSpPr>
          <p:spPr>
            <a:xfrm flipV="1">
              <a:off x="6726664" y="2037811"/>
              <a:ext cx="135015" cy="1062947"/>
            </a:xfrm>
            <a:prstGeom prst="upArrow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2" name="Łącznik prosty 21"/>
            <p:cNvCxnSpPr/>
            <p:nvPr/>
          </p:nvCxnSpPr>
          <p:spPr>
            <a:xfrm>
              <a:off x="6796364" y="3162346"/>
              <a:ext cx="0" cy="405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ole tekstowe 28"/>
            <p:cNvSpPr txBox="1"/>
            <p:nvPr/>
          </p:nvSpPr>
          <p:spPr>
            <a:xfrm>
              <a:off x="6337391" y="3890609"/>
              <a:ext cx="40233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i="1" dirty="0"/>
                <a:t>l</a:t>
              </a:r>
            </a:p>
          </p:txBody>
        </p:sp>
        <p:sp>
          <p:nvSpPr>
            <p:cNvPr id="30" name="pole tekstowe 29"/>
            <p:cNvSpPr txBox="1"/>
            <p:nvPr/>
          </p:nvSpPr>
          <p:spPr>
            <a:xfrm>
              <a:off x="7443216" y="4115802"/>
              <a:ext cx="40233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/>
                <a:t>L</a:t>
              </a:r>
              <a:endParaRPr lang="pl-PL" sz="2000" i="1" dirty="0"/>
            </a:p>
          </p:txBody>
        </p:sp>
        <p:sp>
          <p:nvSpPr>
            <p:cNvPr id="31" name="pole tekstowe 30"/>
            <p:cNvSpPr txBox="1"/>
            <p:nvPr/>
          </p:nvSpPr>
          <p:spPr>
            <a:xfrm>
              <a:off x="5812977" y="3549336"/>
              <a:ext cx="5065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i="1" dirty="0" err="1" smtClean="0"/>
                <a:t>F</a:t>
              </a:r>
              <a:r>
                <a:rPr lang="pl-PL" sz="2000" i="1" baseline="-25000" dirty="0" err="1" smtClean="0"/>
                <a:t>p</a:t>
              </a:r>
              <a:endParaRPr lang="pl-PL" sz="2000" i="1" dirty="0"/>
            </a:p>
          </p:txBody>
        </p:sp>
        <p:cxnSp>
          <p:nvCxnSpPr>
            <p:cNvPr id="33" name="Łącznik prosty ze strzałką 32"/>
            <p:cNvCxnSpPr/>
            <p:nvPr/>
          </p:nvCxnSpPr>
          <p:spPr>
            <a:xfrm flipV="1">
              <a:off x="6208529" y="3340329"/>
              <a:ext cx="0" cy="911201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Łącznik prosty ze strzałką 33"/>
            <p:cNvCxnSpPr/>
            <p:nvPr/>
          </p:nvCxnSpPr>
          <p:spPr>
            <a:xfrm flipV="1">
              <a:off x="8450258" y="3360168"/>
              <a:ext cx="0" cy="535897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pole tekstowe 37"/>
            <p:cNvSpPr txBox="1"/>
            <p:nvPr/>
          </p:nvSpPr>
          <p:spPr>
            <a:xfrm>
              <a:off x="6345258" y="2037811"/>
              <a:ext cx="5364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/>
                <a:t>P</a:t>
              </a:r>
              <a:r>
                <a:rPr lang="pl-PL" sz="2000" i="1" baseline="-25000" dirty="0" smtClean="0"/>
                <a:t>n</a:t>
              </a:r>
              <a:endParaRPr lang="pl-PL" sz="2000" i="1" dirty="0"/>
            </a:p>
          </p:txBody>
        </p:sp>
        <p:cxnSp>
          <p:nvCxnSpPr>
            <p:cNvPr id="43" name="Łącznik prosty 42"/>
            <p:cNvCxnSpPr/>
            <p:nvPr/>
          </p:nvCxnSpPr>
          <p:spPr>
            <a:xfrm>
              <a:off x="6208529" y="4303782"/>
              <a:ext cx="0" cy="24136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Łącznik prosty 44"/>
            <p:cNvCxnSpPr/>
            <p:nvPr/>
          </p:nvCxnSpPr>
          <p:spPr>
            <a:xfrm>
              <a:off x="8450258" y="3896065"/>
              <a:ext cx="0" cy="728029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ze strzałką 46"/>
            <p:cNvCxnSpPr/>
            <p:nvPr/>
          </p:nvCxnSpPr>
          <p:spPr>
            <a:xfrm>
              <a:off x="6208529" y="4492896"/>
              <a:ext cx="2241729" cy="0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/>
            <p:cNvCxnSpPr/>
            <p:nvPr/>
          </p:nvCxnSpPr>
          <p:spPr>
            <a:xfrm>
              <a:off x="6796364" y="3199498"/>
              <a:ext cx="0" cy="105203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Łącznik prosty ze strzałką 52"/>
            <p:cNvCxnSpPr/>
            <p:nvPr/>
          </p:nvCxnSpPr>
          <p:spPr>
            <a:xfrm>
              <a:off x="6208529" y="4251530"/>
              <a:ext cx="587835" cy="0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Prostokąt 63"/>
          <p:cNvSpPr/>
          <p:nvPr/>
        </p:nvSpPr>
        <p:spPr>
          <a:xfrm>
            <a:off x="1946552" y="794083"/>
            <a:ext cx="2170810" cy="473366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40" name="Grupa 39"/>
          <p:cNvGrpSpPr/>
          <p:nvPr/>
        </p:nvGrpSpPr>
        <p:grpSpPr>
          <a:xfrm>
            <a:off x="3496493" y="3088769"/>
            <a:ext cx="2567444" cy="1352402"/>
            <a:chOff x="416388" y="3317373"/>
            <a:chExt cx="2567444" cy="1181538"/>
          </a:xfrm>
        </p:grpSpPr>
        <p:sp>
          <p:nvSpPr>
            <p:cNvPr id="39" name="pole tekstowe 38"/>
            <p:cNvSpPr txBox="1"/>
            <p:nvPr/>
          </p:nvSpPr>
          <p:spPr>
            <a:xfrm>
              <a:off x="416388" y="3317373"/>
              <a:ext cx="2567444" cy="11815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/>
                <a:t>P = </a:t>
              </a:r>
              <a:r>
                <a:rPr lang="pl-PL" sz="2000" i="1" dirty="0" err="1" smtClean="0"/>
                <a:t>XF</a:t>
              </a:r>
              <a:r>
                <a:rPr lang="pl-PL" sz="2000" i="1" baseline="-25000" dirty="0" err="1" smtClean="0"/>
                <a:t>p</a:t>
              </a:r>
              <a:r>
                <a:rPr lang="pl-PL" sz="2000" i="1" dirty="0" smtClean="0"/>
                <a:t> + </a:t>
              </a:r>
              <a:r>
                <a:rPr lang="pl-PL" sz="2000" i="1" dirty="0" err="1" smtClean="0"/>
                <a:t>YF</a:t>
              </a:r>
              <a:r>
                <a:rPr lang="pl-PL" sz="2000" i="1" baseline="-25000" dirty="0" err="1" smtClean="0"/>
                <a:t>w</a:t>
              </a:r>
              <a:endParaRPr lang="pl-PL" sz="2000" i="1" baseline="-25000" dirty="0" smtClean="0"/>
            </a:p>
            <a:p>
              <a:r>
                <a:rPr lang="pl-PL" sz="2000" i="1" dirty="0" smtClean="0"/>
                <a:t>P = </a:t>
              </a:r>
              <a:r>
                <a:rPr lang="pl-PL" sz="2000" i="1" dirty="0" err="1" smtClean="0"/>
                <a:t>F</a:t>
              </a:r>
              <a:r>
                <a:rPr lang="pl-PL" sz="2000" i="1" baseline="-25000" dirty="0" err="1" smtClean="0"/>
                <a:t>p</a:t>
              </a:r>
              <a:endParaRPr lang="pl-PL" sz="2000" i="1" dirty="0" smtClean="0"/>
            </a:p>
            <a:p>
              <a:endParaRPr lang="pl-PL" sz="2000" i="1" baseline="-25000" dirty="0" smtClean="0"/>
            </a:p>
            <a:p>
              <a:endParaRPr lang="pl-PL" sz="2000" i="1" dirty="0"/>
            </a:p>
          </p:txBody>
        </p:sp>
        <p:graphicFrame>
          <p:nvGraphicFramePr>
            <p:cNvPr id="3" name="Obiek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499354624"/>
                </p:ext>
              </p:extLst>
            </p:nvPr>
          </p:nvGraphicFramePr>
          <p:xfrm>
            <a:off x="497511" y="3807130"/>
            <a:ext cx="1788488" cy="622956"/>
          </p:xfrm>
          <a:graphic>
            <a:graphicData uri="http://schemas.openxmlformats.org/presentationml/2006/ole">
              <p:oleObj spid="_x0000_s392194" name="Równanie" r:id="rId4" imgW="1130040" imgH="393480" progId="Equation.3">
                <p:embed/>
              </p:oleObj>
            </a:graphicData>
          </a:graphic>
        </p:graphicFrame>
        <p:sp>
          <p:nvSpPr>
            <p:cNvPr id="4" name="pole tekstowe 3"/>
            <p:cNvSpPr txBox="1"/>
            <p:nvPr/>
          </p:nvSpPr>
          <p:spPr>
            <a:xfrm>
              <a:off x="2194591" y="3938823"/>
              <a:ext cx="60876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dirty="0" err="1" smtClean="0"/>
                <a:t>kN</a:t>
              </a:r>
              <a:endParaRPr lang="pl-PL" sz="2000" dirty="0"/>
            </a:p>
          </p:txBody>
        </p:sp>
      </p:grpSp>
      <p:grpSp>
        <p:nvGrpSpPr>
          <p:cNvPr id="46" name="Grupa 45"/>
          <p:cNvGrpSpPr/>
          <p:nvPr/>
        </p:nvGrpSpPr>
        <p:grpSpPr>
          <a:xfrm>
            <a:off x="296524" y="4610757"/>
            <a:ext cx="8542675" cy="1384995"/>
            <a:chOff x="296524" y="4827333"/>
            <a:chExt cx="8542675" cy="1384995"/>
          </a:xfrm>
        </p:grpSpPr>
        <p:sp>
          <p:nvSpPr>
            <p:cNvPr id="58" name="pole tekstowe 57"/>
            <p:cNvSpPr txBox="1"/>
            <p:nvPr/>
          </p:nvSpPr>
          <p:spPr>
            <a:xfrm>
              <a:off x="296524" y="4827333"/>
              <a:ext cx="854267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800" dirty="0" smtClean="0"/>
                <a:t>KATALOG  SKF               </a:t>
              </a:r>
              <a:r>
                <a:rPr lang="el-GR" sz="2000" dirty="0" smtClean="0"/>
                <a:t>ν</a:t>
              </a:r>
              <a:r>
                <a:rPr lang="pl-PL" sz="2000" baseline="-25000" dirty="0" err="1" smtClean="0"/>
                <a:t>wym</a:t>
              </a:r>
              <a:r>
                <a:rPr lang="pl-PL" sz="2000" dirty="0" smtClean="0"/>
                <a:t> , </a:t>
              </a:r>
              <a:r>
                <a:rPr lang="el-GR" sz="2000" dirty="0" smtClean="0"/>
                <a:t>ν</a:t>
              </a:r>
              <a:r>
                <a:rPr lang="pl-PL" sz="2000" dirty="0" smtClean="0"/>
                <a:t> (wykresy a i b powyżej)           </a:t>
              </a:r>
              <a:r>
                <a:rPr lang="el-GR" sz="2000" dirty="0" smtClean="0"/>
                <a:t>κ</a:t>
              </a:r>
              <a:r>
                <a:rPr lang="pl-PL" sz="2000" dirty="0" smtClean="0"/>
                <a:t> ≈ 11           </a:t>
              </a:r>
              <a:r>
                <a:rPr lang="el-GR" sz="2000" dirty="0" smtClean="0"/>
                <a:t>κ</a:t>
              </a:r>
              <a:r>
                <a:rPr lang="pl-PL" sz="2000" dirty="0" smtClean="0"/>
                <a:t> = 4,</a:t>
              </a:r>
            </a:p>
            <a:p>
              <a:r>
                <a:rPr lang="el-GR" sz="2000" dirty="0" smtClean="0"/>
                <a:t>η</a:t>
              </a:r>
              <a:r>
                <a:rPr lang="pl-PL" sz="2000" i="1" baseline="-25000" dirty="0" smtClean="0"/>
                <a:t>c</a:t>
              </a:r>
              <a:r>
                <a:rPr lang="pl-PL" sz="2000" i="1" dirty="0" smtClean="0"/>
                <a:t> ≈</a:t>
              </a:r>
              <a:r>
                <a:rPr lang="pl-PL" sz="2000" dirty="0" smtClean="0"/>
                <a:t> 0,8</a:t>
              </a:r>
              <a:r>
                <a:rPr lang="pl-PL" sz="1800" dirty="0" smtClean="0"/>
                <a:t>             </a:t>
              </a:r>
              <a:r>
                <a:rPr lang="pl-PL" i="1" dirty="0" smtClean="0"/>
                <a:t>a</a:t>
              </a:r>
              <a:r>
                <a:rPr lang="pl-PL" i="1" baseline="-25000" dirty="0" smtClean="0"/>
                <a:t>w</a:t>
              </a:r>
              <a:r>
                <a:rPr lang="pl-PL" i="1" dirty="0" smtClean="0"/>
                <a:t> ≈ </a:t>
              </a:r>
              <a:r>
                <a:rPr lang="pl-PL" dirty="0" smtClean="0"/>
                <a:t>30</a:t>
              </a:r>
            </a:p>
            <a:p>
              <a:endParaRPr lang="pl-PL" sz="1800" dirty="0" smtClean="0"/>
            </a:p>
            <a:p>
              <a:r>
                <a:rPr lang="pl-PL" sz="2200" i="1" dirty="0" smtClean="0"/>
                <a:t>L</a:t>
              </a:r>
              <a:r>
                <a:rPr lang="pl-PL" sz="2200" baseline="-25000" dirty="0" smtClean="0"/>
                <a:t>10</a:t>
              </a:r>
              <a:r>
                <a:rPr lang="pl-PL" sz="2200" dirty="0" smtClean="0"/>
                <a:t> = 22000 mln obr,   </a:t>
              </a:r>
              <a:r>
                <a:rPr lang="pl-PL" sz="2200" i="1" dirty="0" smtClean="0"/>
                <a:t>L</a:t>
              </a:r>
              <a:r>
                <a:rPr lang="pl-PL" sz="2200" dirty="0" smtClean="0"/>
                <a:t>(</a:t>
              </a:r>
              <a:r>
                <a:rPr lang="pl-PL" sz="2200" i="1" dirty="0" err="1" smtClean="0"/>
                <a:t>R</a:t>
              </a:r>
              <a:r>
                <a:rPr lang="pl-PL" sz="2200" baseline="-25000" dirty="0" err="1" smtClean="0"/>
                <a:t>wym</a:t>
              </a:r>
              <a:r>
                <a:rPr lang="pl-PL" sz="2200" dirty="0" smtClean="0"/>
                <a:t>) = 9700 mln obr</a:t>
              </a:r>
              <a:endParaRPr lang="pl-PL" sz="1800" dirty="0"/>
            </a:p>
          </p:txBody>
        </p:sp>
        <p:cxnSp>
          <p:nvCxnSpPr>
            <p:cNvPr id="59" name="Łącznik prosty ze strzałką 58"/>
            <p:cNvCxnSpPr/>
            <p:nvPr/>
          </p:nvCxnSpPr>
          <p:spPr>
            <a:xfrm>
              <a:off x="7469342" y="5054605"/>
              <a:ext cx="560832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Łącznik prosty ze strzałką 59"/>
            <p:cNvCxnSpPr/>
            <p:nvPr/>
          </p:nvCxnSpPr>
          <p:spPr>
            <a:xfrm>
              <a:off x="1301496" y="5394960"/>
              <a:ext cx="560832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Łącznik prosty ze strzałką 60"/>
            <p:cNvCxnSpPr/>
            <p:nvPr/>
          </p:nvCxnSpPr>
          <p:spPr>
            <a:xfrm>
              <a:off x="6178895" y="5067668"/>
              <a:ext cx="560832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Łącznik prosty ze strzałką 43"/>
            <p:cNvCxnSpPr/>
            <p:nvPr/>
          </p:nvCxnSpPr>
          <p:spPr>
            <a:xfrm>
              <a:off x="2140255" y="5078668"/>
              <a:ext cx="560832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  <p:grpSp>
        <p:nvGrpSpPr>
          <p:cNvPr id="25" name="Grupa 24"/>
          <p:cNvGrpSpPr/>
          <p:nvPr/>
        </p:nvGrpSpPr>
        <p:grpSpPr>
          <a:xfrm>
            <a:off x="206513" y="0"/>
            <a:ext cx="8335907" cy="2492990"/>
            <a:chOff x="206514" y="0"/>
            <a:chExt cx="7639628" cy="2492990"/>
          </a:xfrm>
        </p:grpSpPr>
        <p:sp>
          <p:nvSpPr>
            <p:cNvPr id="4" name="pole tekstowe 3"/>
            <p:cNvSpPr txBox="1"/>
            <p:nvPr/>
          </p:nvSpPr>
          <p:spPr>
            <a:xfrm>
              <a:off x="206514" y="0"/>
              <a:ext cx="7639628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i="1" dirty="0" smtClean="0">
                  <a:solidFill>
                    <a:srgbClr val="6666FF"/>
                  </a:solidFill>
                </a:rPr>
                <a:t>Niepewność</a:t>
              </a:r>
              <a:r>
                <a:rPr lang="pl-PL" sz="2200" dirty="0" smtClean="0"/>
                <a:t> dotycząca obliczeń, zwłaszcza wytrzymałościowych, jest szczególnie istotna . </a:t>
              </a:r>
              <a:r>
                <a:rPr lang="pl-PL" sz="2200" u="sng" dirty="0" smtClean="0"/>
                <a:t>Może być przyczyną uszkodzeń, awarii </a:t>
              </a:r>
            </a:p>
            <a:p>
              <a:r>
                <a:rPr lang="pl-PL" sz="2200" u="sng" dirty="0" smtClean="0"/>
                <a:t>i katastrof          strat.</a:t>
              </a:r>
            </a:p>
            <a:p>
              <a:endParaRPr lang="pl-PL" sz="2200" u="sng" dirty="0" smtClean="0"/>
            </a:p>
            <a:p>
              <a:r>
                <a:rPr lang="pl-PL" sz="2200" dirty="0" smtClean="0"/>
                <a:t>Zajście  niesprawności, gdy </a:t>
              </a:r>
            </a:p>
            <a:p>
              <a:r>
                <a:rPr lang="pl-PL" sz="2200" b="1" i="1" dirty="0" smtClean="0"/>
                <a:t>      T </a:t>
              </a:r>
              <a:r>
                <a:rPr lang="pl-PL" sz="2200" b="1" i="1" dirty="0" smtClean="0">
                  <a:latin typeface="Times New Roman"/>
                  <a:cs typeface="Times New Roman"/>
                </a:rPr>
                <a:t>≤ </a:t>
              </a:r>
              <a:r>
                <a:rPr lang="pl-PL" sz="2200" i="1" dirty="0" smtClean="0">
                  <a:latin typeface="Times New Roman"/>
                  <a:cs typeface="Times New Roman"/>
                </a:rPr>
                <a:t>t</a:t>
              </a:r>
              <a:r>
                <a:rPr lang="pl-PL" sz="2200" i="1" baseline="-25000" dirty="0" smtClean="0">
                  <a:latin typeface="Times New Roman"/>
                  <a:cs typeface="Times New Roman"/>
                </a:rPr>
                <a:t>wym</a:t>
              </a:r>
              <a:r>
                <a:rPr lang="pl-PL" sz="2200" i="1" dirty="0" smtClean="0">
                  <a:latin typeface="Times New Roman"/>
                  <a:cs typeface="Times New Roman"/>
                </a:rPr>
                <a:t> </a:t>
              </a:r>
              <a:endParaRPr lang="pl-PL" sz="2200" b="1" i="1" dirty="0"/>
            </a:p>
          </p:txBody>
        </p:sp>
        <p:cxnSp>
          <p:nvCxnSpPr>
            <p:cNvPr id="6" name="Łącznik prosty ze strzałką 5"/>
            <p:cNvCxnSpPr/>
            <p:nvPr/>
          </p:nvCxnSpPr>
          <p:spPr>
            <a:xfrm>
              <a:off x="1519047" y="952448"/>
              <a:ext cx="36004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Prostokąt 4"/>
            <p:cNvSpPr/>
            <p:nvPr/>
          </p:nvSpPr>
          <p:spPr>
            <a:xfrm>
              <a:off x="206515" y="1358770"/>
              <a:ext cx="3690410" cy="7648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47" name="Grupa 46"/>
          <p:cNvGrpSpPr/>
          <p:nvPr/>
        </p:nvGrpSpPr>
        <p:grpSpPr>
          <a:xfrm>
            <a:off x="746575" y="2336353"/>
            <a:ext cx="7796534" cy="1556362"/>
            <a:chOff x="746575" y="2205095"/>
            <a:chExt cx="7796534" cy="1556362"/>
          </a:xfrm>
        </p:grpSpPr>
        <p:cxnSp>
          <p:nvCxnSpPr>
            <p:cNvPr id="9" name="Łącznik prosty ze strzałką 8"/>
            <p:cNvCxnSpPr/>
            <p:nvPr/>
          </p:nvCxnSpPr>
          <p:spPr>
            <a:xfrm>
              <a:off x="746575" y="3023955"/>
              <a:ext cx="580564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/>
            <p:cNvCxnSpPr/>
            <p:nvPr/>
          </p:nvCxnSpPr>
          <p:spPr>
            <a:xfrm>
              <a:off x="926595" y="3023955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>
            <a:xfrm>
              <a:off x="926595" y="3023955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>
            <a:xfrm>
              <a:off x="926595" y="3023955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y 22"/>
            <p:cNvCxnSpPr/>
            <p:nvPr/>
          </p:nvCxnSpPr>
          <p:spPr>
            <a:xfrm>
              <a:off x="926595" y="2911344"/>
              <a:ext cx="0" cy="2252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Nawias klamrowy zamykający 23"/>
            <p:cNvSpPr/>
            <p:nvPr/>
          </p:nvSpPr>
          <p:spPr>
            <a:xfrm rot="5400000">
              <a:off x="2592507" y="1539516"/>
              <a:ext cx="178566" cy="3510390"/>
            </a:xfrm>
            <a:prstGeom prst="rightBrace">
              <a:avLst>
                <a:gd name="adj1" fmla="val 8333"/>
                <a:gd name="adj2" fmla="val 51389"/>
              </a:avLst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37" name="Grupa 36"/>
            <p:cNvGrpSpPr/>
            <p:nvPr/>
          </p:nvGrpSpPr>
          <p:grpSpPr>
            <a:xfrm>
              <a:off x="4346975" y="2889038"/>
              <a:ext cx="180020" cy="269833"/>
              <a:chOff x="7587335" y="2348880"/>
              <a:chExt cx="180020" cy="269833"/>
            </a:xfrm>
          </p:grpSpPr>
          <p:cxnSp>
            <p:nvCxnSpPr>
              <p:cNvPr id="26" name="Łącznik prosty 25"/>
              <p:cNvCxnSpPr/>
              <p:nvPr/>
            </p:nvCxnSpPr>
            <p:spPr>
              <a:xfrm flipH="1">
                <a:off x="7587335" y="2348880"/>
                <a:ext cx="180020" cy="26983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Łącznik prosty 27"/>
              <p:cNvCxnSpPr/>
              <p:nvPr/>
            </p:nvCxnSpPr>
            <p:spPr>
              <a:xfrm>
                <a:off x="7587335" y="2348880"/>
                <a:ext cx="180020" cy="26983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Łącznik prosty 37"/>
            <p:cNvCxnSpPr/>
            <p:nvPr/>
          </p:nvCxnSpPr>
          <p:spPr>
            <a:xfrm>
              <a:off x="5517105" y="2933649"/>
              <a:ext cx="0" cy="2252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pole tekstowe 38"/>
            <p:cNvSpPr txBox="1"/>
            <p:nvPr/>
          </p:nvSpPr>
          <p:spPr>
            <a:xfrm>
              <a:off x="5337086" y="3068960"/>
              <a:ext cx="7650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i="1" dirty="0" smtClean="0"/>
                <a:t>t</a:t>
              </a:r>
              <a:r>
                <a:rPr lang="pl-PL" i="1" baseline="-25000" dirty="0" smtClean="0"/>
                <a:t>wym</a:t>
              </a:r>
              <a:endParaRPr lang="pl-PL" dirty="0"/>
            </a:p>
          </p:txBody>
        </p:sp>
        <p:sp>
          <p:nvSpPr>
            <p:cNvPr id="40" name="pole tekstowe 39"/>
            <p:cNvSpPr txBox="1"/>
            <p:nvPr/>
          </p:nvSpPr>
          <p:spPr>
            <a:xfrm>
              <a:off x="6462210" y="2922330"/>
              <a:ext cx="270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i="1" dirty="0" smtClean="0"/>
                <a:t>t</a:t>
              </a:r>
              <a:endParaRPr lang="pl-PL" i="1" dirty="0"/>
            </a:p>
          </p:txBody>
        </p:sp>
        <p:sp>
          <p:nvSpPr>
            <p:cNvPr id="41" name="pole tekstowe 40"/>
            <p:cNvSpPr txBox="1"/>
            <p:nvPr/>
          </p:nvSpPr>
          <p:spPr>
            <a:xfrm>
              <a:off x="2411760" y="3299792"/>
              <a:ext cx="4950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i="1" dirty="0" smtClean="0"/>
                <a:t>T</a:t>
              </a:r>
              <a:endParaRPr lang="pl-PL" i="1" dirty="0"/>
            </a:p>
          </p:txBody>
        </p:sp>
        <p:sp>
          <p:nvSpPr>
            <p:cNvPr id="42" name="pole tekstowe 41"/>
            <p:cNvSpPr txBox="1"/>
            <p:nvPr/>
          </p:nvSpPr>
          <p:spPr>
            <a:xfrm>
              <a:off x="4707015" y="2205095"/>
              <a:ext cx="38360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200" dirty="0" smtClean="0"/>
                <a:t>niesprawność, np. uszkodzenie</a:t>
              </a:r>
              <a:endParaRPr lang="pl-PL" sz="2200" dirty="0"/>
            </a:p>
          </p:txBody>
        </p:sp>
        <p:cxnSp>
          <p:nvCxnSpPr>
            <p:cNvPr id="44" name="Łącznik prosty 43"/>
            <p:cNvCxnSpPr/>
            <p:nvPr/>
          </p:nvCxnSpPr>
          <p:spPr>
            <a:xfrm flipV="1">
              <a:off x="4526995" y="2572753"/>
              <a:ext cx="371576" cy="220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pole tekstowe 28"/>
          <p:cNvSpPr txBox="1"/>
          <p:nvPr/>
        </p:nvSpPr>
        <p:spPr>
          <a:xfrm>
            <a:off x="4872455" y="1227907"/>
            <a:ext cx="3122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i="1" dirty="0" smtClean="0"/>
              <a:t>T</a:t>
            </a:r>
            <a:r>
              <a:rPr lang="pl-PL" sz="2200" dirty="0" smtClean="0"/>
              <a:t> – czas poprawnego funkcjonowania obiektu</a:t>
            </a:r>
            <a:endParaRPr lang="pl-PL" sz="2200" b="1" i="1" dirty="0"/>
          </a:p>
        </p:txBody>
      </p:sp>
      <p:cxnSp>
        <p:nvCxnSpPr>
          <p:cNvPr id="32" name="Łącznik prosty ze strzałką 31"/>
          <p:cNvCxnSpPr/>
          <p:nvPr/>
        </p:nvCxnSpPr>
        <p:spPr>
          <a:xfrm flipH="1">
            <a:off x="2743200" y="1502229"/>
            <a:ext cx="2076994" cy="378822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wolny kształt 45"/>
          <p:cNvSpPr/>
          <p:nvPr/>
        </p:nvSpPr>
        <p:spPr>
          <a:xfrm>
            <a:off x="2792474" y="5445941"/>
            <a:ext cx="2973978" cy="609601"/>
          </a:xfrm>
          <a:custGeom>
            <a:avLst/>
            <a:gdLst>
              <a:gd name="connsiteX0" fmla="*/ 2923903 w 2973978"/>
              <a:gd name="connsiteY0" fmla="*/ 363584 h 609601"/>
              <a:gd name="connsiteX1" fmla="*/ 2845526 w 2973978"/>
              <a:gd name="connsiteY1" fmla="*/ 76201 h 609601"/>
              <a:gd name="connsiteX2" fmla="*/ 2466703 w 2973978"/>
              <a:gd name="connsiteY2" fmla="*/ 37012 h 609601"/>
              <a:gd name="connsiteX3" fmla="*/ 1356360 w 2973978"/>
              <a:gd name="connsiteY3" fmla="*/ 23949 h 609601"/>
              <a:gd name="connsiteX4" fmla="*/ 533400 w 2973978"/>
              <a:gd name="connsiteY4" fmla="*/ 23949 h 609601"/>
              <a:gd name="connsiteX5" fmla="*/ 76200 w 2973978"/>
              <a:gd name="connsiteY5" fmla="*/ 167641 h 609601"/>
              <a:gd name="connsiteX6" fmla="*/ 76200 w 2973978"/>
              <a:gd name="connsiteY6" fmla="*/ 441961 h 609601"/>
              <a:gd name="connsiteX7" fmla="*/ 272143 w 2973978"/>
              <a:gd name="connsiteY7" fmla="*/ 585652 h 609601"/>
              <a:gd name="connsiteX8" fmla="*/ 1578429 w 2973978"/>
              <a:gd name="connsiteY8" fmla="*/ 585652 h 609601"/>
              <a:gd name="connsiteX9" fmla="*/ 2388326 w 2973978"/>
              <a:gd name="connsiteY9" fmla="*/ 572589 h 609601"/>
              <a:gd name="connsiteX10" fmla="*/ 2884715 w 2973978"/>
              <a:gd name="connsiteY10" fmla="*/ 572589 h 609601"/>
              <a:gd name="connsiteX11" fmla="*/ 2923903 w 2973978"/>
              <a:gd name="connsiteY11" fmla="*/ 494212 h 609601"/>
              <a:gd name="connsiteX12" fmla="*/ 2923903 w 2973978"/>
              <a:gd name="connsiteY12" fmla="*/ 363584 h 6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73978" h="609601">
                <a:moveTo>
                  <a:pt x="2923903" y="363584"/>
                </a:moveTo>
                <a:cubicBezTo>
                  <a:pt x="2910840" y="293916"/>
                  <a:pt x="2921726" y="130630"/>
                  <a:pt x="2845526" y="76201"/>
                </a:cubicBezTo>
                <a:cubicBezTo>
                  <a:pt x="2769326" y="21772"/>
                  <a:pt x="2714897" y="45721"/>
                  <a:pt x="2466703" y="37012"/>
                </a:cubicBezTo>
                <a:cubicBezTo>
                  <a:pt x="2218509" y="28303"/>
                  <a:pt x="1356360" y="23949"/>
                  <a:pt x="1356360" y="23949"/>
                </a:cubicBezTo>
                <a:cubicBezTo>
                  <a:pt x="1034143" y="21772"/>
                  <a:pt x="746760" y="0"/>
                  <a:pt x="533400" y="23949"/>
                </a:cubicBezTo>
                <a:cubicBezTo>
                  <a:pt x="320040" y="47898"/>
                  <a:pt x="152400" y="97972"/>
                  <a:pt x="76200" y="167641"/>
                </a:cubicBezTo>
                <a:cubicBezTo>
                  <a:pt x="0" y="237310"/>
                  <a:pt x="43543" y="372293"/>
                  <a:pt x="76200" y="441961"/>
                </a:cubicBezTo>
                <a:cubicBezTo>
                  <a:pt x="108857" y="511630"/>
                  <a:pt x="21772" y="561704"/>
                  <a:pt x="272143" y="585652"/>
                </a:cubicBezTo>
                <a:cubicBezTo>
                  <a:pt x="522515" y="609601"/>
                  <a:pt x="1578429" y="585652"/>
                  <a:pt x="1578429" y="585652"/>
                </a:cubicBezTo>
                <a:lnTo>
                  <a:pt x="2388326" y="572589"/>
                </a:lnTo>
                <a:cubicBezTo>
                  <a:pt x="2606040" y="570412"/>
                  <a:pt x="2795452" y="585652"/>
                  <a:pt x="2884715" y="572589"/>
                </a:cubicBezTo>
                <a:cubicBezTo>
                  <a:pt x="2973978" y="559526"/>
                  <a:pt x="2917372" y="524692"/>
                  <a:pt x="2923903" y="494212"/>
                </a:cubicBezTo>
                <a:cubicBezTo>
                  <a:pt x="2930434" y="463732"/>
                  <a:pt x="2936966" y="433253"/>
                  <a:pt x="2923903" y="363584"/>
                </a:cubicBezTo>
                <a:close/>
              </a:path>
            </a:pathLst>
          </a:custGeom>
          <a:noFill/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296524" y="414120"/>
            <a:ext cx="8542675" cy="51090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200" dirty="0" smtClean="0"/>
              <a:t>Sprawdzenie przy użyciu warunku</a:t>
            </a:r>
          </a:p>
          <a:p>
            <a:r>
              <a:rPr lang="pl-PL" sz="2000" i="1" dirty="0" smtClean="0"/>
              <a:t>                          </a:t>
            </a:r>
            <a:r>
              <a:rPr lang="pl-PL" i="1" dirty="0" smtClean="0"/>
              <a:t>L</a:t>
            </a:r>
            <a:r>
              <a:rPr lang="pl-PL" dirty="0" smtClean="0"/>
              <a:t>(</a:t>
            </a:r>
            <a:r>
              <a:rPr lang="pl-PL" i="1" dirty="0" err="1" smtClean="0"/>
              <a:t>R</a:t>
            </a:r>
            <a:r>
              <a:rPr lang="pl-PL" baseline="-25000" dirty="0" err="1" smtClean="0"/>
              <a:t>wym</a:t>
            </a:r>
            <a:r>
              <a:rPr lang="pl-PL" i="1" dirty="0" smtClean="0"/>
              <a:t> </a:t>
            </a:r>
            <a:r>
              <a:rPr lang="pl-PL" dirty="0" smtClean="0"/>
              <a:t>)</a:t>
            </a:r>
            <a:r>
              <a:rPr lang="pl-PL" i="1" dirty="0" smtClean="0"/>
              <a:t> </a:t>
            </a:r>
            <a:r>
              <a:rPr lang="pl-PL" i="1" dirty="0" smtClean="0">
                <a:latin typeface="Times New Roman"/>
                <a:cs typeface="Times New Roman"/>
              </a:rPr>
              <a:t>≥  </a:t>
            </a:r>
            <a:r>
              <a:rPr lang="pl-PL" i="1" dirty="0" err="1" smtClean="0">
                <a:latin typeface="Times New Roman"/>
                <a:cs typeface="Times New Roman"/>
              </a:rPr>
              <a:t>L</a:t>
            </a:r>
            <a:r>
              <a:rPr lang="pl-PL" baseline="-25000" dirty="0" err="1" smtClean="0">
                <a:latin typeface="Times New Roman"/>
                <a:cs typeface="Times New Roman"/>
              </a:rPr>
              <a:t>wym</a:t>
            </a:r>
            <a:r>
              <a:rPr lang="pl-PL" i="1" baseline="-25000" dirty="0" smtClean="0">
                <a:latin typeface="Times New Roman"/>
                <a:cs typeface="Times New Roman"/>
              </a:rPr>
              <a:t> </a:t>
            </a:r>
          </a:p>
          <a:p>
            <a:endParaRPr lang="pl-PL" i="1" baseline="-25000" dirty="0" smtClean="0">
              <a:latin typeface="Times New Roman"/>
              <a:cs typeface="Times New Roman"/>
            </a:endParaRPr>
          </a:p>
          <a:p>
            <a:r>
              <a:rPr lang="pl-PL" sz="2200" dirty="0" smtClean="0">
                <a:latin typeface="Times New Roman"/>
                <a:cs typeface="Times New Roman"/>
              </a:rPr>
              <a:t>gdzie </a:t>
            </a:r>
            <a:r>
              <a:rPr lang="pl-PL" sz="2200" i="1" dirty="0" err="1" smtClean="0">
                <a:latin typeface="Times New Roman"/>
                <a:cs typeface="Times New Roman"/>
              </a:rPr>
              <a:t>L</a:t>
            </a:r>
            <a:r>
              <a:rPr lang="pl-PL" sz="2200" baseline="-25000" dirty="0" err="1" smtClean="0">
                <a:latin typeface="Times New Roman"/>
                <a:cs typeface="Times New Roman"/>
              </a:rPr>
              <a:t>wym</a:t>
            </a:r>
            <a:r>
              <a:rPr lang="pl-PL" sz="2200" dirty="0" smtClean="0">
                <a:latin typeface="Times New Roman"/>
                <a:cs typeface="Times New Roman"/>
              </a:rPr>
              <a:t> = </a:t>
            </a:r>
            <a:r>
              <a:rPr lang="pl-PL" sz="2200" i="1" dirty="0" err="1" smtClean="0">
                <a:solidFill>
                  <a:srgbClr val="6600CC"/>
                </a:solidFill>
                <a:latin typeface="Times New Roman"/>
                <a:cs typeface="Times New Roman"/>
              </a:rPr>
              <a:t>L</a:t>
            </a:r>
            <a:r>
              <a:rPr lang="pl-PL" sz="2200" baseline="-25000" dirty="0" err="1" smtClean="0">
                <a:solidFill>
                  <a:srgbClr val="6600CC"/>
                </a:solidFill>
                <a:latin typeface="Times New Roman"/>
                <a:cs typeface="Times New Roman"/>
              </a:rPr>
              <a:t>wym,</a:t>
            </a:r>
            <a:r>
              <a:rPr lang="pl-PL" sz="2200" i="1" baseline="-25000" dirty="0" err="1" smtClean="0">
                <a:solidFill>
                  <a:srgbClr val="6600CC"/>
                </a:solidFill>
                <a:latin typeface="Times New Roman"/>
                <a:cs typeface="Times New Roman"/>
              </a:rPr>
              <a:t>h</a:t>
            </a:r>
            <a:r>
              <a:rPr lang="pl-PL" sz="2200" i="1" dirty="0" smtClean="0">
                <a:latin typeface="Times New Roman"/>
                <a:cs typeface="Times New Roman"/>
              </a:rPr>
              <a:t> ∙ </a:t>
            </a:r>
            <a:r>
              <a:rPr lang="pl-PL" sz="2200" dirty="0" smtClean="0">
                <a:latin typeface="Times New Roman"/>
                <a:cs typeface="Times New Roman"/>
              </a:rPr>
              <a:t>60</a:t>
            </a:r>
            <a:r>
              <a:rPr lang="pl-PL" sz="2200" i="1" dirty="0" smtClean="0">
                <a:latin typeface="Times New Roman"/>
                <a:cs typeface="Times New Roman"/>
              </a:rPr>
              <a:t>n∙</a:t>
            </a:r>
            <a:r>
              <a:rPr lang="pl-PL" sz="2200" dirty="0" smtClean="0">
                <a:latin typeface="Times New Roman"/>
                <a:cs typeface="Times New Roman"/>
              </a:rPr>
              <a:t>10</a:t>
            </a:r>
            <a:r>
              <a:rPr lang="pl-PL" sz="2200" baseline="30000" dirty="0" smtClean="0">
                <a:latin typeface="Times New Roman"/>
                <a:cs typeface="Times New Roman"/>
              </a:rPr>
              <a:t>-6</a:t>
            </a:r>
            <a:endParaRPr lang="pl-PL" sz="2200" dirty="0" smtClean="0">
              <a:latin typeface="Times New Roman"/>
              <a:cs typeface="Times New Roman"/>
            </a:endParaRPr>
          </a:p>
          <a:p>
            <a:endParaRPr lang="pl-PL" sz="2200" dirty="0" smtClean="0">
              <a:latin typeface="Times New Roman"/>
              <a:cs typeface="Times New Roman"/>
            </a:endParaRPr>
          </a:p>
          <a:p>
            <a:r>
              <a:rPr lang="pl-PL" sz="2200" dirty="0" smtClean="0">
                <a:latin typeface="Times New Roman"/>
                <a:cs typeface="Times New Roman"/>
              </a:rPr>
              <a:t> </a:t>
            </a:r>
            <a:r>
              <a:rPr lang="pl-PL" sz="2200" i="1" dirty="0" smtClean="0"/>
              <a:t>L</a:t>
            </a:r>
            <a:r>
              <a:rPr lang="pl-PL" sz="2200" dirty="0" smtClean="0"/>
              <a:t>(</a:t>
            </a:r>
            <a:r>
              <a:rPr lang="pl-PL" sz="2200" i="1" dirty="0" err="1" smtClean="0"/>
              <a:t>R</a:t>
            </a:r>
            <a:r>
              <a:rPr lang="pl-PL" sz="2200" baseline="-25000" dirty="0" err="1" smtClean="0"/>
              <a:t>wym</a:t>
            </a:r>
            <a:r>
              <a:rPr lang="pl-PL" sz="2200" i="1" dirty="0" smtClean="0"/>
              <a:t> </a:t>
            </a:r>
            <a:r>
              <a:rPr lang="pl-PL" sz="2200" dirty="0" smtClean="0"/>
              <a:t>)</a:t>
            </a:r>
            <a:r>
              <a:rPr lang="pl-PL" sz="2200" i="1" dirty="0" smtClean="0"/>
              <a:t> = a</a:t>
            </a:r>
            <a:r>
              <a:rPr lang="pl-PL" sz="2200" i="1" baseline="-25000" dirty="0" smtClean="0"/>
              <a:t>R</a:t>
            </a:r>
            <a:r>
              <a:rPr lang="pl-PL" sz="2200" i="1" dirty="0" smtClean="0"/>
              <a:t> L</a:t>
            </a:r>
            <a:r>
              <a:rPr lang="pl-PL" sz="2200" baseline="-25000" dirty="0" smtClean="0"/>
              <a:t>10</a:t>
            </a:r>
            <a:r>
              <a:rPr lang="pl-PL" sz="2200" dirty="0" smtClean="0"/>
              <a:t> ,     </a:t>
            </a:r>
            <a:r>
              <a:rPr lang="pl-PL" sz="2200" i="1" dirty="0" err="1" smtClean="0"/>
              <a:t>L</a:t>
            </a:r>
            <a:r>
              <a:rPr lang="pl-PL" sz="2200" baseline="-25000" dirty="0" err="1" smtClean="0"/>
              <a:t>10</a:t>
            </a:r>
            <a:r>
              <a:rPr lang="pl-PL" sz="2200" dirty="0" smtClean="0"/>
              <a:t> = </a:t>
            </a:r>
            <a:r>
              <a:rPr lang="pl-PL" sz="2200" i="1" dirty="0" smtClean="0"/>
              <a:t>a</a:t>
            </a:r>
            <a:r>
              <a:rPr lang="pl-PL" sz="2200" i="1" baseline="-25000" dirty="0" smtClean="0"/>
              <a:t>w</a:t>
            </a:r>
            <a:r>
              <a:rPr lang="pl-PL" sz="2200" i="1" dirty="0" smtClean="0"/>
              <a:t>  </a:t>
            </a:r>
            <a:endParaRPr lang="pl-PL" sz="2200" dirty="0" smtClean="0"/>
          </a:p>
          <a:p>
            <a:r>
              <a:rPr lang="pl-PL" sz="2200" i="1" dirty="0" smtClean="0"/>
              <a:t>     </a:t>
            </a:r>
            <a:r>
              <a:rPr lang="pl-PL" sz="2200" i="1" dirty="0" err="1" smtClean="0"/>
              <a:t>R</a:t>
            </a:r>
            <a:r>
              <a:rPr lang="pl-PL" sz="2200" baseline="-25000" dirty="0" err="1" smtClean="0"/>
              <a:t>wym</a:t>
            </a:r>
            <a:r>
              <a:rPr lang="pl-PL" sz="2200" dirty="0" smtClean="0"/>
              <a:t> = 0,97        </a:t>
            </a:r>
            <a:r>
              <a:rPr lang="pl-PL" sz="2200" i="1" dirty="0" smtClean="0"/>
              <a:t>a</a:t>
            </a:r>
            <a:r>
              <a:rPr lang="pl-PL" sz="2200" i="1" baseline="-25000" dirty="0" smtClean="0"/>
              <a:t>R</a:t>
            </a:r>
            <a:r>
              <a:rPr lang="pl-PL" sz="2200" i="1" dirty="0" smtClean="0"/>
              <a:t> = </a:t>
            </a:r>
            <a:r>
              <a:rPr lang="pl-PL" sz="2200" dirty="0" smtClean="0"/>
              <a:t>0,44</a:t>
            </a:r>
          </a:p>
          <a:p>
            <a:endParaRPr lang="pl-PL" sz="2200" dirty="0" smtClean="0"/>
          </a:p>
          <a:p>
            <a:endParaRPr lang="pl-PL" sz="2200" dirty="0" smtClean="0"/>
          </a:p>
          <a:p>
            <a:endParaRPr lang="pl-PL" sz="2200" dirty="0" smtClean="0"/>
          </a:p>
          <a:p>
            <a:endParaRPr lang="pl-PL" sz="2200" dirty="0" smtClean="0"/>
          </a:p>
          <a:p>
            <a:endParaRPr lang="pl-PL" sz="2200" dirty="0" smtClean="0"/>
          </a:p>
          <a:p>
            <a:endParaRPr lang="pl-PL" sz="2200" dirty="0" smtClean="0"/>
          </a:p>
          <a:p>
            <a:endParaRPr lang="pl-PL" sz="2200" dirty="0" smtClean="0"/>
          </a:p>
          <a:p>
            <a:endParaRPr lang="pl-PL" sz="220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70</a:t>
            </a:fld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76545" y="0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</a:rPr>
              <a:t>Rozwiązanie</a:t>
            </a:r>
            <a:endParaRPr lang="pl-PL" dirty="0"/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992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94709" y="1952421"/>
            <a:ext cx="552450" cy="666750"/>
          </a:xfrm>
          <a:prstGeom prst="rect">
            <a:avLst/>
          </a:prstGeom>
          <a:noFill/>
        </p:spPr>
      </p:pic>
      <p:sp>
        <p:nvSpPr>
          <p:cNvPr id="20992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9928" name="Rectangle 8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9932" name="Rectangle 12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7" name="Łącznik prosty ze strzałką 36"/>
          <p:cNvCxnSpPr/>
          <p:nvPr/>
        </p:nvCxnSpPr>
        <p:spPr>
          <a:xfrm>
            <a:off x="2162099" y="2608861"/>
            <a:ext cx="358358" cy="0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ole tekstowe 40"/>
          <p:cNvSpPr txBox="1"/>
          <p:nvPr/>
        </p:nvSpPr>
        <p:spPr>
          <a:xfrm>
            <a:off x="5656221" y="43649"/>
            <a:ext cx="3509554" cy="1015663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i="1" dirty="0" smtClean="0">
                <a:latin typeface="Times New Roman"/>
                <a:cs typeface="Times New Roman"/>
              </a:rPr>
              <a:t>n</a:t>
            </a:r>
            <a:r>
              <a:rPr lang="pl-PL" sz="2000" dirty="0" smtClean="0">
                <a:latin typeface="Times New Roman"/>
                <a:cs typeface="Times New Roman"/>
              </a:rPr>
              <a:t> = 1000 </a:t>
            </a:r>
            <a:r>
              <a:rPr lang="pl-PL" sz="2000" dirty="0" err="1" smtClean="0">
                <a:latin typeface="Times New Roman"/>
                <a:cs typeface="Times New Roman"/>
              </a:rPr>
              <a:t>obr</a:t>
            </a:r>
            <a:r>
              <a:rPr lang="pl-PL" sz="2000" dirty="0" smtClean="0">
                <a:latin typeface="Times New Roman"/>
                <a:cs typeface="Times New Roman"/>
              </a:rPr>
              <a:t>/min, </a:t>
            </a:r>
            <a:r>
              <a:rPr lang="pl-PL" sz="2000" i="1" dirty="0" smtClean="0">
                <a:latin typeface="Times New Roman"/>
                <a:cs typeface="Times New Roman"/>
              </a:rPr>
              <a:t>C</a:t>
            </a:r>
            <a:r>
              <a:rPr lang="pl-PL" sz="2000" dirty="0" smtClean="0">
                <a:latin typeface="Times New Roman"/>
                <a:cs typeface="Times New Roman"/>
              </a:rPr>
              <a:t> = 27 </a:t>
            </a:r>
            <a:r>
              <a:rPr lang="pl-PL" sz="2000" dirty="0" err="1" smtClean="0">
                <a:latin typeface="Times New Roman"/>
                <a:cs typeface="Times New Roman"/>
              </a:rPr>
              <a:t>kN</a:t>
            </a:r>
            <a:r>
              <a:rPr lang="pl-PL" sz="2000" dirty="0" smtClean="0">
                <a:latin typeface="Times New Roman"/>
                <a:cs typeface="Times New Roman"/>
              </a:rPr>
              <a:t>,</a:t>
            </a:r>
          </a:p>
          <a:p>
            <a:r>
              <a:rPr lang="el-GR" sz="2000" dirty="0" smtClean="0">
                <a:latin typeface="Times New Roman"/>
                <a:cs typeface="Times New Roman"/>
              </a:rPr>
              <a:t>α</a:t>
            </a:r>
            <a:r>
              <a:rPr lang="pl-PL" sz="2000" dirty="0" smtClean="0">
                <a:latin typeface="Times New Roman"/>
                <a:cs typeface="Times New Roman"/>
              </a:rPr>
              <a:t> = 3, </a:t>
            </a:r>
            <a:r>
              <a:rPr lang="pl-PL" sz="2000" i="1" dirty="0" smtClean="0">
                <a:latin typeface="Times New Roman"/>
                <a:cs typeface="Times New Roman"/>
              </a:rPr>
              <a:t>P</a:t>
            </a:r>
            <a:r>
              <a:rPr lang="pl-PL" sz="2000" i="1" baseline="-25000" dirty="0" smtClean="0">
                <a:latin typeface="Times New Roman"/>
                <a:cs typeface="Times New Roman"/>
              </a:rPr>
              <a:t>n</a:t>
            </a:r>
            <a:r>
              <a:rPr lang="pl-PL" sz="2000" i="1" dirty="0" smtClean="0">
                <a:latin typeface="Times New Roman"/>
                <a:cs typeface="Times New Roman"/>
              </a:rPr>
              <a:t> = </a:t>
            </a:r>
            <a:r>
              <a:rPr lang="pl-PL" sz="2000" dirty="0" smtClean="0">
                <a:latin typeface="Times New Roman"/>
                <a:cs typeface="Times New Roman"/>
              </a:rPr>
              <a:t>4,4 </a:t>
            </a:r>
            <a:r>
              <a:rPr lang="pl-PL" sz="2000" dirty="0" err="1" smtClean="0">
                <a:latin typeface="Times New Roman"/>
                <a:cs typeface="Times New Roman"/>
              </a:rPr>
              <a:t>kN</a:t>
            </a:r>
            <a:r>
              <a:rPr lang="pl-PL" sz="2000" dirty="0" smtClean="0">
                <a:latin typeface="Times New Roman"/>
                <a:cs typeface="Times New Roman"/>
              </a:rPr>
              <a:t>, </a:t>
            </a:r>
            <a:r>
              <a:rPr lang="pl-PL" sz="2000" i="1" dirty="0" smtClean="0">
                <a:latin typeface="Times New Roman"/>
                <a:cs typeface="Times New Roman"/>
              </a:rPr>
              <a:t>l</a:t>
            </a:r>
            <a:r>
              <a:rPr lang="pl-PL" sz="2000" dirty="0" smtClean="0">
                <a:latin typeface="Times New Roman"/>
                <a:cs typeface="Times New Roman"/>
              </a:rPr>
              <a:t> = 60 mm, </a:t>
            </a:r>
            <a:r>
              <a:rPr lang="pl-PL" sz="2000" i="1" dirty="0" smtClean="0">
                <a:latin typeface="Times New Roman"/>
                <a:cs typeface="Times New Roman"/>
              </a:rPr>
              <a:t>L</a:t>
            </a:r>
            <a:r>
              <a:rPr lang="pl-PL" sz="2000" dirty="0" smtClean="0">
                <a:latin typeface="Times New Roman"/>
                <a:cs typeface="Times New Roman"/>
              </a:rPr>
              <a:t> = 190 mm, </a:t>
            </a:r>
            <a:r>
              <a:rPr lang="pl-PL" sz="2000" i="1" dirty="0" smtClean="0">
                <a:latin typeface="Times New Roman"/>
                <a:cs typeface="Times New Roman"/>
              </a:rPr>
              <a:t>P</a:t>
            </a:r>
            <a:r>
              <a:rPr lang="pl-PL" sz="2000" i="1" baseline="-25000" dirty="0" smtClean="0">
                <a:latin typeface="Times New Roman"/>
                <a:cs typeface="Times New Roman"/>
              </a:rPr>
              <a:t>u</a:t>
            </a:r>
            <a:r>
              <a:rPr lang="pl-PL" sz="2000" i="1" dirty="0" smtClean="0">
                <a:latin typeface="Times New Roman"/>
                <a:cs typeface="Times New Roman"/>
              </a:rPr>
              <a:t> = </a:t>
            </a:r>
            <a:r>
              <a:rPr lang="pl-PL" sz="2000" dirty="0" smtClean="0">
                <a:latin typeface="Times New Roman"/>
                <a:cs typeface="Times New Roman"/>
              </a:rPr>
              <a:t>0,655 </a:t>
            </a:r>
            <a:r>
              <a:rPr lang="pl-PL" sz="2000" dirty="0" err="1" smtClean="0">
                <a:latin typeface="Times New Roman"/>
                <a:cs typeface="Times New Roman"/>
              </a:rPr>
              <a:t>kN</a:t>
            </a:r>
            <a:endParaRPr lang="pl-PL" sz="2000" dirty="0"/>
          </a:p>
        </p:txBody>
      </p:sp>
      <p:grpSp>
        <p:nvGrpSpPr>
          <p:cNvPr id="7" name="Grupa 41"/>
          <p:cNvGrpSpPr/>
          <p:nvPr/>
        </p:nvGrpSpPr>
        <p:grpSpPr>
          <a:xfrm>
            <a:off x="6254194" y="2037811"/>
            <a:ext cx="2716615" cy="2586283"/>
            <a:chOff x="5809010" y="2037811"/>
            <a:chExt cx="2716615" cy="2586283"/>
          </a:xfrm>
        </p:grpSpPr>
        <p:cxnSp>
          <p:nvCxnSpPr>
            <p:cNvPr id="13" name="Łącznik prosty 12"/>
            <p:cNvCxnSpPr/>
            <p:nvPr/>
          </p:nvCxnSpPr>
          <p:spPr>
            <a:xfrm>
              <a:off x="5809010" y="3154493"/>
              <a:ext cx="266768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rójkąt równoramienny 13"/>
            <p:cNvSpPr/>
            <p:nvPr/>
          </p:nvSpPr>
          <p:spPr>
            <a:xfrm>
              <a:off x="6130711" y="3154493"/>
              <a:ext cx="135015" cy="180020"/>
            </a:xfrm>
            <a:prstGeom prst="triangl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Trójkąt równoramienny 14"/>
            <p:cNvSpPr/>
            <p:nvPr/>
          </p:nvSpPr>
          <p:spPr>
            <a:xfrm>
              <a:off x="8380869" y="3154493"/>
              <a:ext cx="135015" cy="180020"/>
            </a:xfrm>
            <a:prstGeom prst="triangl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7" name="Łącznik prosty 16"/>
            <p:cNvCxnSpPr/>
            <p:nvPr/>
          </p:nvCxnSpPr>
          <p:spPr>
            <a:xfrm>
              <a:off x="8390610" y="3353392"/>
              <a:ext cx="1350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Strzałka w górę 17"/>
            <p:cNvSpPr/>
            <p:nvPr/>
          </p:nvSpPr>
          <p:spPr>
            <a:xfrm flipV="1">
              <a:off x="6726664" y="2037811"/>
              <a:ext cx="135015" cy="1062947"/>
            </a:xfrm>
            <a:prstGeom prst="upArrow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2" name="Łącznik prosty 21"/>
            <p:cNvCxnSpPr/>
            <p:nvPr/>
          </p:nvCxnSpPr>
          <p:spPr>
            <a:xfrm>
              <a:off x="6796364" y="3162346"/>
              <a:ext cx="0" cy="405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ole tekstowe 28"/>
            <p:cNvSpPr txBox="1"/>
            <p:nvPr/>
          </p:nvSpPr>
          <p:spPr>
            <a:xfrm>
              <a:off x="6337391" y="3890609"/>
              <a:ext cx="40233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i="1" dirty="0"/>
                <a:t>l</a:t>
              </a:r>
            </a:p>
          </p:txBody>
        </p:sp>
        <p:sp>
          <p:nvSpPr>
            <p:cNvPr id="30" name="pole tekstowe 29"/>
            <p:cNvSpPr txBox="1"/>
            <p:nvPr/>
          </p:nvSpPr>
          <p:spPr>
            <a:xfrm>
              <a:off x="7443216" y="4115802"/>
              <a:ext cx="40233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/>
                <a:t>L</a:t>
              </a:r>
              <a:endParaRPr lang="pl-PL" sz="2000" i="1" dirty="0"/>
            </a:p>
          </p:txBody>
        </p:sp>
        <p:sp>
          <p:nvSpPr>
            <p:cNvPr id="31" name="pole tekstowe 30"/>
            <p:cNvSpPr txBox="1"/>
            <p:nvPr/>
          </p:nvSpPr>
          <p:spPr>
            <a:xfrm>
              <a:off x="5812977" y="3549336"/>
              <a:ext cx="5065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i="1" dirty="0" err="1" smtClean="0"/>
                <a:t>F</a:t>
              </a:r>
              <a:r>
                <a:rPr lang="pl-PL" sz="2000" i="1" baseline="-25000" dirty="0" err="1" smtClean="0"/>
                <a:t>p</a:t>
              </a:r>
              <a:endParaRPr lang="pl-PL" sz="2000" i="1" dirty="0"/>
            </a:p>
          </p:txBody>
        </p:sp>
        <p:cxnSp>
          <p:nvCxnSpPr>
            <p:cNvPr id="33" name="Łącznik prosty ze strzałką 32"/>
            <p:cNvCxnSpPr/>
            <p:nvPr/>
          </p:nvCxnSpPr>
          <p:spPr>
            <a:xfrm flipV="1">
              <a:off x="6208529" y="3340329"/>
              <a:ext cx="0" cy="911201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Łącznik prosty ze strzałką 33"/>
            <p:cNvCxnSpPr/>
            <p:nvPr/>
          </p:nvCxnSpPr>
          <p:spPr>
            <a:xfrm flipV="1">
              <a:off x="8450258" y="3360168"/>
              <a:ext cx="0" cy="535897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pole tekstowe 37"/>
            <p:cNvSpPr txBox="1"/>
            <p:nvPr/>
          </p:nvSpPr>
          <p:spPr>
            <a:xfrm>
              <a:off x="6345258" y="2037811"/>
              <a:ext cx="5364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/>
                <a:t>P</a:t>
              </a:r>
              <a:r>
                <a:rPr lang="pl-PL" sz="2000" i="1" baseline="-25000" dirty="0" smtClean="0"/>
                <a:t>n</a:t>
              </a:r>
              <a:endParaRPr lang="pl-PL" sz="2000" i="1" dirty="0"/>
            </a:p>
          </p:txBody>
        </p:sp>
        <p:cxnSp>
          <p:nvCxnSpPr>
            <p:cNvPr id="43" name="Łącznik prosty 42"/>
            <p:cNvCxnSpPr/>
            <p:nvPr/>
          </p:nvCxnSpPr>
          <p:spPr>
            <a:xfrm>
              <a:off x="6208529" y="4303782"/>
              <a:ext cx="0" cy="24136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Łącznik prosty 44"/>
            <p:cNvCxnSpPr/>
            <p:nvPr/>
          </p:nvCxnSpPr>
          <p:spPr>
            <a:xfrm>
              <a:off x="8450258" y="3896065"/>
              <a:ext cx="0" cy="728029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ze strzałką 46"/>
            <p:cNvCxnSpPr/>
            <p:nvPr/>
          </p:nvCxnSpPr>
          <p:spPr>
            <a:xfrm>
              <a:off x="6208529" y="4492896"/>
              <a:ext cx="2241729" cy="0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/>
            <p:cNvCxnSpPr/>
            <p:nvPr/>
          </p:nvCxnSpPr>
          <p:spPr>
            <a:xfrm>
              <a:off x="6796364" y="3199498"/>
              <a:ext cx="0" cy="105203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Łącznik prosty ze strzałką 52"/>
            <p:cNvCxnSpPr/>
            <p:nvPr/>
          </p:nvCxnSpPr>
          <p:spPr>
            <a:xfrm>
              <a:off x="6208529" y="4251530"/>
              <a:ext cx="587835" cy="0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Prostokąt 63"/>
          <p:cNvSpPr/>
          <p:nvPr/>
        </p:nvSpPr>
        <p:spPr>
          <a:xfrm>
            <a:off x="1946552" y="794083"/>
            <a:ext cx="2170810" cy="473366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8" name="Grupa 39"/>
          <p:cNvGrpSpPr/>
          <p:nvPr/>
        </p:nvGrpSpPr>
        <p:grpSpPr>
          <a:xfrm>
            <a:off x="3496493" y="3088769"/>
            <a:ext cx="2567444" cy="1352402"/>
            <a:chOff x="416388" y="3317373"/>
            <a:chExt cx="2567444" cy="1181538"/>
          </a:xfrm>
        </p:grpSpPr>
        <p:sp>
          <p:nvSpPr>
            <p:cNvPr id="39" name="pole tekstowe 38"/>
            <p:cNvSpPr txBox="1"/>
            <p:nvPr/>
          </p:nvSpPr>
          <p:spPr>
            <a:xfrm>
              <a:off x="416388" y="3317373"/>
              <a:ext cx="2567444" cy="11815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/>
                <a:t>P = </a:t>
              </a:r>
              <a:r>
                <a:rPr lang="pl-PL" sz="2000" i="1" dirty="0" err="1" smtClean="0"/>
                <a:t>XF</a:t>
              </a:r>
              <a:r>
                <a:rPr lang="pl-PL" sz="2000" i="1" baseline="-25000" dirty="0" err="1" smtClean="0"/>
                <a:t>p</a:t>
              </a:r>
              <a:r>
                <a:rPr lang="pl-PL" sz="2000" i="1" dirty="0" smtClean="0"/>
                <a:t> + </a:t>
              </a:r>
              <a:r>
                <a:rPr lang="pl-PL" sz="2000" i="1" dirty="0" err="1" smtClean="0"/>
                <a:t>YF</a:t>
              </a:r>
              <a:r>
                <a:rPr lang="pl-PL" sz="2000" i="1" baseline="-25000" dirty="0" err="1" smtClean="0"/>
                <a:t>w</a:t>
              </a:r>
              <a:endParaRPr lang="pl-PL" sz="2000" i="1" baseline="-25000" dirty="0" smtClean="0"/>
            </a:p>
            <a:p>
              <a:r>
                <a:rPr lang="pl-PL" sz="2000" i="1" dirty="0" smtClean="0"/>
                <a:t>P = </a:t>
              </a:r>
              <a:r>
                <a:rPr lang="pl-PL" sz="2000" i="1" dirty="0" err="1" smtClean="0"/>
                <a:t>F</a:t>
              </a:r>
              <a:r>
                <a:rPr lang="pl-PL" sz="2000" i="1" baseline="-25000" dirty="0" err="1" smtClean="0"/>
                <a:t>p</a:t>
              </a:r>
              <a:endParaRPr lang="pl-PL" sz="2000" i="1" dirty="0" smtClean="0"/>
            </a:p>
            <a:p>
              <a:endParaRPr lang="pl-PL" sz="2000" i="1" baseline="-25000" dirty="0" smtClean="0"/>
            </a:p>
            <a:p>
              <a:endParaRPr lang="pl-PL" sz="2000" i="1" dirty="0"/>
            </a:p>
          </p:txBody>
        </p:sp>
        <p:graphicFrame>
          <p:nvGraphicFramePr>
            <p:cNvPr id="3" name="Obiek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499354624"/>
                </p:ext>
              </p:extLst>
            </p:nvPr>
          </p:nvGraphicFramePr>
          <p:xfrm>
            <a:off x="497511" y="3807130"/>
            <a:ext cx="1788488" cy="622956"/>
          </p:xfrm>
          <a:graphic>
            <a:graphicData uri="http://schemas.openxmlformats.org/presentationml/2006/ole">
              <p:oleObj spid="_x0000_s407554" name="Równanie" r:id="rId4" imgW="1130040" imgH="393480" progId="Equation.3">
                <p:embed/>
              </p:oleObj>
            </a:graphicData>
          </a:graphic>
        </p:graphicFrame>
        <p:sp>
          <p:nvSpPr>
            <p:cNvPr id="4" name="pole tekstowe 3"/>
            <p:cNvSpPr txBox="1"/>
            <p:nvPr/>
          </p:nvSpPr>
          <p:spPr>
            <a:xfrm>
              <a:off x="2194591" y="3938823"/>
              <a:ext cx="60876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dirty="0" err="1" smtClean="0"/>
                <a:t>kN</a:t>
              </a:r>
              <a:endParaRPr lang="pl-PL" sz="2000" dirty="0"/>
            </a:p>
          </p:txBody>
        </p:sp>
      </p:grpSp>
      <p:grpSp>
        <p:nvGrpSpPr>
          <p:cNvPr id="9" name="Grupa 45"/>
          <p:cNvGrpSpPr/>
          <p:nvPr/>
        </p:nvGrpSpPr>
        <p:grpSpPr>
          <a:xfrm>
            <a:off x="296524" y="4610757"/>
            <a:ext cx="8542675" cy="1384995"/>
            <a:chOff x="296524" y="4827333"/>
            <a:chExt cx="8542675" cy="1384995"/>
          </a:xfrm>
        </p:grpSpPr>
        <p:sp>
          <p:nvSpPr>
            <p:cNvPr id="58" name="pole tekstowe 57"/>
            <p:cNvSpPr txBox="1"/>
            <p:nvPr/>
          </p:nvSpPr>
          <p:spPr>
            <a:xfrm>
              <a:off x="296524" y="4827333"/>
              <a:ext cx="854267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800" dirty="0" smtClean="0"/>
                <a:t>KATALOG  SKF               </a:t>
              </a:r>
              <a:r>
                <a:rPr lang="el-GR" sz="2000" dirty="0" smtClean="0"/>
                <a:t>ν</a:t>
              </a:r>
              <a:r>
                <a:rPr lang="pl-PL" sz="2000" baseline="-25000" dirty="0" err="1" smtClean="0"/>
                <a:t>wym</a:t>
              </a:r>
              <a:r>
                <a:rPr lang="pl-PL" sz="2000" dirty="0" smtClean="0"/>
                <a:t> , </a:t>
              </a:r>
              <a:r>
                <a:rPr lang="el-GR" sz="2000" dirty="0" smtClean="0"/>
                <a:t>ν</a:t>
              </a:r>
              <a:r>
                <a:rPr lang="pl-PL" sz="2000" dirty="0" smtClean="0"/>
                <a:t> (wykresy a i b powyżej)           </a:t>
              </a:r>
              <a:r>
                <a:rPr lang="el-GR" sz="2000" dirty="0" smtClean="0"/>
                <a:t>κ</a:t>
              </a:r>
              <a:r>
                <a:rPr lang="pl-PL" sz="2000" dirty="0" smtClean="0"/>
                <a:t> ≈ 11           </a:t>
              </a:r>
              <a:r>
                <a:rPr lang="el-GR" sz="2000" dirty="0" smtClean="0"/>
                <a:t>κ</a:t>
              </a:r>
              <a:r>
                <a:rPr lang="pl-PL" sz="2000" dirty="0" smtClean="0"/>
                <a:t> = 4,</a:t>
              </a:r>
            </a:p>
            <a:p>
              <a:r>
                <a:rPr lang="el-GR" sz="2000" dirty="0" smtClean="0"/>
                <a:t>η</a:t>
              </a:r>
              <a:r>
                <a:rPr lang="pl-PL" sz="2000" i="1" baseline="-25000" dirty="0" smtClean="0"/>
                <a:t>c</a:t>
              </a:r>
              <a:r>
                <a:rPr lang="pl-PL" sz="2000" i="1" dirty="0" smtClean="0"/>
                <a:t> ≈</a:t>
              </a:r>
              <a:r>
                <a:rPr lang="pl-PL" sz="2000" dirty="0" smtClean="0"/>
                <a:t> 0,8</a:t>
              </a:r>
              <a:r>
                <a:rPr lang="pl-PL" sz="1800" dirty="0" smtClean="0"/>
                <a:t>             </a:t>
              </a:r>
              <a:r>
                <a:rPr lang="pl-PL" i="1" dirty="0" smtClean="0"/>
                <a:t>a</a:t>
              </a:r>
              <a:r>
                <a:rPr lang="pl-PL" i="1" baseline="-25000" dirty="0" smtClean="0"/>
                <a:t>w</a:t>
              </a:r>
              <a:r>
                <a:rPr lang="pl-PL" i="1" dirty="0" smtClean="0"/>
                <a:t> ≈ </a:t>
              </a:r>
              <a:r>
                <a:rPr lang="pl-PL" dirty="0" smtClean="0"/>
                <a:t>30</a:t>
              </a:r>
            </a:p>
            <a:p>
              <a:endParaRPr lang="pl-PL" sz="1800" dirty="0" smtClean="0"/>
            </a:p>
            <a:p>
              <a:r>
                <a:rPr lang="pl-PL" sz="2200" i="1" dirty="0" smtClean="0"/>
                <a:t>L</a:t>
              </a:r>
              <a:r>
                <a:rPr lang="pl-PL" sz="2200" baseline="-25000" dirty="0" smtClean="0"/>
                <a:t>10</a:t>
              </a:r>
              <a:r>
                <a:rPr lang="pl-PL" sz="2200" dirty="0" smtClean="0"/>
                <a:t> = 22000 mln obr,   </a:t>
              </a:r>
              <a:r>
                <a:rPr lang="pl-PL" sz="2200" i="1" dirty="0" smtClean="0"/>
                <a:t>L</a:t>
              </a:r>
              <a:r>
                <a:rPr lang="pl-PL" sz="2200" dirty="0" smtClean="0"/>
                <a:t>(</a:t>
              </a:r>
              <a:r>
                <a:rPr lang="pl-PL" sz="2200" i="1" dirty="0" err="1" smtClean="0"/>
                <a:t>R</a:t>
              </a:r>
              <a:r>
                <a:rPr lang="pl-PL" sz="2200" baseline="-25000" dirty="0" err="1" smtClean="0"/>
                <a:t>wym</a:t>
              </a:r>
              <a:r>
                <a:rPr lang="pl-PL" sz="2200" dirty="0" smtClean="0"/>
                <a:t>) = 9700 mln </a:t>
              </a:r>
              <a:r>
                <a:rPr lang="pl-PL" sz="2200" dirty="0" err="1" smtClean="0"/>
                <a:t>obr</a:t>
              </a:r>
              <a:endParaRPr lang="pl-PL" sz="2200" dirty="0"/>
            </a:p>
          </p:txBody>
        </p:sp>
        <p:cxnSp>
          <p:nvCxnSpPr>
            <p:cNvPr id="59" name="Łącznik prosty ze strzałką 58"/>
            <p:cNvCxnSpPr/>
            <p:nvPr/>
          </p:nvCxnSpPr>
          <p:spPr>
            <a:xfrm>
              <a:off x="7469342" y="5054605"/>
              <a:ext cx="560832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Łącznik prosty ze strzałką 59"/>
            <p:cNvCxnSpPr/>
            <p:nvPr/>
          </p:nvCxnSpPr>
          <p:spPr>
            <a:xfrm>
              <a:off x="1301496" y="5394960"/>
              <a:ext cx="560832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Łącznik prosty ze strzałką 60"/>
            <p:cNvCxnSpPr/>
            <p:nvPr/>
          </p:nvCxnSpPr>
          <p:spPr>
            <a:xfrm>
              <a:off x="6178895" y="5067668"/>
              <a:ext cx="560832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Łącznik prosty ze strzałką 43"/>
            <p:cNvCxnSpPr/>
            <p:nvPr/>
          </p:nvCxnSpPr>
          <p:spPr>
            <a:xfrm>
              <a:off x="2140255" y="5078668"/>
              <a:ext cx="560832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Dowolny kształt 41"/>
          <p:cNvSpPr/>
          <p:nvPr/>
        </p:nvSpPr>
        <p:spPr>
          <a:xfrm>
            <a:off x="127650" y="1012371"/>
            <a:ext cx="2892277" cy="4582313"/>
          </a:xfrm>
          <a:custGeom>
            <a:avLst/>
            <a:gdLst>
              <a:gd name="connsiteX0" fmla="*/ 2767149 w 2778035"/>
              <a:gd name="connsiteY0" fmla="*/ 4966063 h 4966063"/>
              <a:gd name="connsiteX1" fmla="*/ 2675709 w 2778035"/>
              <a:gd name="connsiteY1" fmla="*/ 4887686 h 4966063"/>
              <a:gd name="connsiteX2" fmla="*/ 2414452 w 2778035"/>
              <a:gd name="connsiteY2" fmla="*/ 4861560 h 4966063"/>
              <a:gd name="connsiteX3" fmla="*/ 494212 w 2778035"/>
              <a:gd name="connsiteY3" fmla="*/ 4861560 h 4966063"/>
              <a:gd name="connsiteX4" fmla="*/ 76200 w 2778035"/>
              <a:gd name="connsiteY4" fmla="*/ 4743994 h 4966063"/>
              <a:gd name="connsiteX5" fmla="*/ 37012 w 2778035"/>
              <a:gd name="connsiteY5" fmla="*/ 4561114 h 4966063"/>
              <a:gd name="connsiteX6" fmla="*/ 37012 w 2778035"/>
              <a:gd name="connsiteY6" fmla="*/ 4064726 h 4966063"/>
              <a:gd name="connsiteX7" fmla="*/ 206829 w 2778035"/>
              <a:gd name="connsiteY7" fmla="*/ 629194 h 4966063"/>
              <a:gd name="connsiteX8" fmla="*/ 598715 w 2778035"/>
              <a:gd name="connsiteY8" fmla="*/ 289560 h 4966063"/>
              <a:gd name="connsiteX9" fmla="*/ 977538 w 2778035"/>
              <a:gd name="connsiteY9" fmla="*/ 237309 h 4966063"/>
              <a:gd name="connsiteX10" fmla="*/ 1356360 w 2778035"/>
              <a:gd name="connsiteY10" fmla="*/ 171994 h 4966063"/>
              <a:gd name="connsiteX11" fmla="*/ 1617618 w 2778035"/>
              <a:gd name="connsiteY11" fmla="*/ 145869 h 4966063"/>
              <a:gd name="connsiteX12" fmla="*/ 1591492 w 2778035"/>
              <a:gd name="connsiteY12" fmla="*/ 145869 h 4966063"/>
              <a:gd name="connsiteX0" fmla="*/ 2767149 w 2778035"/>
              <a:gd name="connsiteY0" fmla="*/ 4824548 h 4824548"/>
              <a:gd name="connsiteX1" fmla="*/ 2675709 w 2778035"/>
              <a:gd name="connsiteY1" fmla="*/ 4746171 h 4824548"/>
              <a:gd name="connsiteX2" fmla="*/ 2414452 w 2778035"/>
              <a:gd name="connsiteY2" fmla="*/ 4720045 h 4824548"/>
              <a:gd name="connsiteX3" fmla="*/ 494212 w 2778035"/>
              <a:gd name="connsiteY3" fmla="*/ 4720045 h 4824548"/>
              <a:gd name="connsiteX4" fmla="*/ 76200 w 2778035"/>
              <a:gd name="connsiteY4" fmla="*/ 4602479 h 4824548"/>
              <a:gd name="connsiteX5" fmla="*/ 37012 w 2778035"/>
              <a:gd name="connsiteY5" fmla="*/ 4419599 h 4824548"/>
              <a:gd name="connsiteX6" fmla="*/ 37012 w 2778035"/>
              <a:gd name="connsiteY6" fmla="*/ 3923211 h 4824548"/>
              <a:gd name="connsiteX7" fmla="*/ 180703 w 2778035"/>
              <a:gd name="connsiteY7" fmla="*/ 866502 h 4824548"/>
              <a:gd name="connsiteX8" fmla="*/ 598715 w 2778035"/>
              <a:gd name="connsiteY8" fmla="*/ 148045 h 4824548"/>
              <a:gd name="connsiteX9" fmla="*/ 977538 w 2778035"/>
              <a:gd name="connsiteY9" fmla="*/ 95794 h 4824548"/>
              <a:gd name="connsiteX10" fmla="*/ 1356360 w 2778035"/>
              <a:gd name="connsiteY10" fmla="*/ 30479 h 4824548"/>
              <a:gd name="connsiteX11" fmla="*/ 1617618 w 2778035"/>
              <a:gd name="connsiteY11" fmla="*/ 4354 h 4824548"/>
              <a:gd name="connsiteX12" fmla="*/ 1591492 w 2778035"/>
              <a:gd name="connsiteY12" fmla="*/ 4354 h 4824548"/>
              <a:gd name="connsiteX0" fmla="*/ 2767149 w 2778035"/>
              <a:gd name="connsiteY0" fmla="*/ 4831080 h 4831080"/>
              <a:gd name="connsiteX1" fmla="*/ 2675709 w 2778035"/>
              <a:gd name="connsiteY1" fmla="*/ 4752703 h 4831080"/>
              <a:gd name="connsiteX2" fmla="*/ 2414452 w 2778035"/>
              <a:gd name="connsiteY2" fmla="*/ 4726577 h 4831080"/>
              <a:gd name="connsiteX3" fmla="*/ 494212 w 2778035"/>
              <a:gd name="connsiteY3" fmla="*/ 4726577 h 4831080"/>
              <a:gd name="connsiteX4" fmla="*/ 76200 w 2778035"/>
              <a:gd name="connsiteY4" fmla="*/ 4609011 h 4831080"/>
              <a:gd name="connsiteX5" fmla="*/ 37012 w 2778035"/>
              <a:gd name="connsiteY5" fmla="*/ 4426131 h 4831080"/>
              <a:gd name="connsiteX6" fmla="*/ 37012 w 2778035"/>
              <a:gd name="connsiteY6" fmla="*/ 3929743 h 4831080"/>
              <a:gd name="connsiteX7" fmla="*/ 180703 w 2778035"/>
              <a:gd name="connsiteY7" fmla="*/ 873034 h 4831080"/>
              <a:gd name="connsiteX8" fmla="*/ 559527 w 2778035"/>
              <a:gd name="connsiteY8" fmla="*/ 128451 h 4831080"/>
              <a:gd name="connsiteX9" fmla="*/ 977538 w 2778035"/>
              <a:gd name="connsiteY9" fmla="*/ 102326 h 4831080"/>
              <a:gd name="connsiteX10" fmla="*/ 1356360 w 2778035"/>
              <a:gd name="connsiteY10" fmla="*/ 37011 h 4831080"/>
              <a:gd name="connsiteX11" fmla="*/ 1617618 w 2778035"/>
              <a:gd name="connsiteY11" fmla="*/ 10886 h 4831080"/>
              <a:gd name="connsiteX12" fmla="*/ 1591492 w 2778035"/>
              <a:gd name="connsiteY12" fmla="*/ 10886 h 4831080"/>
              <a:gd name="connsiteX0" fmla="*/ 2767149 w 2778035"/>
              <a:gd name="connsiteY0" fmla="*/ 4839789 h 4839789"/>
              <a:gd name="connsiteX1" fmla="*/ 2675709 w 2778035"/>
              <a:gd name="connsiteY1" fmla="*/ 4761412 h 4839789"/>
              <a:gd name="connsiteX2" fmla="*/ 2414452 w 2778035"/>
              <a:gd name="connsiteY2" fmla="*/ 4735286 h 4839789"/>
              <a:gd name="connsiteX3" fmla="*/ 494212 w 2778035"/>
              <a:gd name="connsiteY3" fmla="*/ 4735286 h 4839789"/>
              <a:gd name="connsiteX4" fmla="*/ 76200 w 2778035"/>
              <a:gd name="connsiteY4" fmla="*/ 4617720 h 4839789"/>
              <a:gd name="connsiteX5" fmla="*/ 37012 w 2778035"/>
              <a:gd name="connsiteY5" fmla="*/ 4434840 h 4839789"/>
              <a:gd name="connsiteX6" fmla="*/ 37012 w 2778035"/>
              <a:gd name="connsiteY6" fmla="*/ 3938452 h 4839789"/>
              <a:gd name="connsiteX7" fmla="*/ 180703 w 2778035"/>
              <a:gd name="connsiteY7" fmla="*/ 881743 h 4839789"/>
              <a:gd name="connsiteX8" fmla="*/ 559527 w 2778035"/>
              <a:gd name="connsiteY8" fmla="*/ 137160 h 4839789"/>
              <a:gd name="connsiteX9" fmla="*/ 990601 w 2778035"/>
              <a:gd name="connsiteY9" fmla="*/ 58784 h 4839789"/>
              <a:gd name="connsiteX10" fmla="*/ 1356360 w 2778035"/>
              <a:gd name="connsiteY10" fmla="*/ 45720 h 4839789"/>
              <a:gd name="connsiteX11" fmla="*/ 1617618 w 2778035"/>
              <a:gd name="connsiteY11" fmla="*/ 19595 h 4839789"/>
              <a:gd name="connsiteX12" fmla="*/ 1591492 w 2778035"/>
              <a:gd name="connsiteY12" fmla="*/ 19595 h 4839789"/>
              <a:gd name="connsiteX0" fmla="*/ 2675709 w 2778035"/>
              <a:gd name="connsiteY0" fmla="*/ 4761412 h 4761412"/>
              <a:gd name="connsiteX1" fmla="*/ 2414452 w 2778035"/>
              <a:gd name="connsiteY1" fmla="*/ 4735286 h 4761412"/>
              <a:gd name="connsiteX2" fmla="*/ 494212 w 2778035"/>
              <a:gd name="connsiteY2" fmla="*/ 4735286 h 4761412"/>
              <a:gd name="connsiteX3" fmla="*/ 76200 w 2778035"/>
              <a:gd name="connsiteY3" fmla="*/ 4617720 h 4761412"/>
              <a:gd name="connsiteX4" fmla="*/ 37012 w 2778035"/>
              <a:gd name="connsiteY4" fmla="*/ 4434840 h 4761412"/>
              <a:gd name="connsiteX5" fmla="*/ 37012 w 2778035"/>
              <a:gd name="connsiteY5" fmla="*/ 3938452 h 4761412"/>
              <a:gd name="connsiteX6" fmla="*/ 180703 w 2778035"/>
              <a:gd name="connsiteY6" fmla="*/ 881743 h 4761412"/>
              <a:gd name="connsiteX7" fmla="*/ 559527 w 2778035"/>
              <a:gd name="connsiteY7" fmla="*/ 137160 h 4761412"/>
              <a:gd name="connsiteX8" fmla="*/ 990601 w 2778035"/>
              <a:gd name="connsiteY8" fmla="*/ 58784 h 4761412"/>
              <a:gd name="connsiteX9" fmla="*/ 1356360 w 2778035"/>
              <a:gd name="connsiteY9" fmla="*/ 45720 h 4761412"/>
              <a:gd name="connsiteX10" fmla="*/ 1617618 w 2778035"/>
              <a:gd name="connsiteY10" fmla="*/ 19595 h 4761412"/>
              <a:gd name="connsiteX11" fmla="*/ 1591492 w 2778035"/>
              <a:gd name="connsiteY11" fmla="*/ 19595 h 476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78035" h="4761412">
                <a:moveTo>
                  <a:pt x="2675709" y="4761412"/>
                </a:moveTo>
                <a:cubicBezTo>
                  <a:pt x="2616926" y="4743995"/>
                  <a:pt x="2778035" y="4739640"/>
                  <a:pt x="2414452" y="4735286"/>
                </a:cubicBezTo>
                <a:cubicBezTo>
                  <a:pt x="2050869" y="4730932"/>
                  <a:pt x="883921" y="4754880"/>
                  <a:pt x="494212" y="4735286"/>
                </a:cubicBezTo>
                <a:cubicBezTo>
                  <a:pt x="104503" y="4715692"/>
                  <a:pt x="152400" y="4667794"/>
                  <a:pt x="76200" y="4617720"/>
                </a:cubicBezTo>
                <a:cubicBezTo>
                  <a:pt x="0" y="4567646"/>
                  <a:pt x="43543" y="4548051"/>
                  <a:pt x="37012" y="4434840"/>
                </a:cubicBezTo>
                <a:cubicBezTo>
                  <a:pt x="30481" y="4321629"/>
                  <a:pt x="13064" y="4530635"/>
                  <a:pt x="37012" y="3938452"/>
                </a:cubicBezTo>
                <a:cubicBezTo>
                  <a:pt x="60960" y="3346269"/>
                  <a:pt x="93617" y="1515292"/>
                  <a:pt x="180703" y="881743"/>
                </a:cubicBezTo>
                <a:cubicBezTo>
                  <a:pt x="267789" y="248194"/>
                  <a:pt x="424544" y="274320"/>
                  <a:pt x="559527" y="137160"/>
                </a:cubicBezTo>
                <a:cubicBezTo>
                  <a:pt x="694510" y="0"/>
                  <a:pt x="857796" y="74024"/>
                  <a:pt x="990601" y="58784"/>
                </a:cubicBezTo>
                <a:cubicBezTo>
                  <a:pt x="1123407" y="43544"/>
                  <a:pt x="1251857" y="52252"/>
                  <a:pt x="1356360" y="45720"/>
                </a:cubicBezTo>
                <a:cubicBezTo>
                  <a:pt x="1460863" y="39189"/>
                  <a:pt x="1578429" y="23949"/>
                  <a:pt x="1617618" y="19595"/>
                </a:cubicBezTo>
                <a:cubicBezTo>
                  <a:pt x="1656807" y="15241"/>
                  <a:pt x="1624149" y="17418"/>
                  <a:pt x="1591492" y="19595"/>
                </a:cubicBezTo>
              </a:path>
            </a:pathLst>
          </a:custGeom>
          <a:ln w="28575">
            <a:solidFill>
              <a:srgbClr val="6666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Dowolny kształt 47"/>
          <p:cNvSpPr/>
          <p:nvPr/>
        </p:nvSpPr>
        <p:spPr>
          <a:xfrm>
            <a:off x="3958046" y="1097280"/>
            <a:ext cx="827314" cy="483326"/>
          </a:xfrm>
          <a:custGeom>
            <a:avLst/>
            <a:gdLst>
              <a:gd name="connsiteX0" fmla="*/ 0 w 827314"/>
              <a:gd name="connsiteY0" fmla="*/ 470263 h 483326"/>
              <a:gd name="connsiteX1" fmla="*/ 222068 w 827314"/>
              <a:gd name="connsiteY1" fmla="*/ 470263 h 483326"/>
              <a:gd name="connsiteX2" fmla="*/ 731520 w 827314"/>
              <a:gd name="connsiteY2" fmla="*/ 391886 h 483326"/>
              <a:gd name="connsiteX3" fmla="*/ 796834 w 827314"/>
              <a:gd name="connsiteY3" fmla="*/ 195943 h 483326"/>
              <a:gd name="connsiteX4" fmla="*/ 705394 w 827314"/>
              <a:gd name="connsiteY4" fmla="*/ 52251 h 483326"/>
              <a:gd name="connsiteX5" fmla="*/ 535577 w 827314"/>
              <a:gd name="connsiteY5" fmla="*/ 26126 h 483326"/>
              <a:gd name="connsiteX6" fmla="*/ 248194 w 827314"/>
              <a:gd name="connsiteY6" fmla="*/ 0 h 483326"/>
              <a:gd name="connsiteX7" fmla="*/ 248194 w 827314"/>
              <a:gd name="connsiteY7" fmla="*/ 0 h 48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7314" h="483326">
                <a:moveTo>
                  <a:pt x="0" y="470263"/>
                </a:moveTo>
                <a:cubicBezTo>
                  <a:pt x="50074" y="476794"/>
                  <a:pt x="100148" y="483326"/>
                  <a:pt x="222068" y="470263"/>
                </a:cubicBezTo>
                <a:cubicBezTo>
                  <a:pt x="343988" y="457200"/>
                  <a:pt x="635726" y="437606"/>
                  <a:pt x="731520" y="391886"/>
                </a:cubicBezTo>
                <a:cubicBezTo>
                  <a:pt x="827314" y="346166"/>
                  <a:pt x="801188" y="252549"/>
                  <a:pt x="796834" y="195943"/>
                </a:cubicBezTo>
                <a:cubicBezTo>
                  <a:pt x="792480" y="139337"/>
                  <a:pt x="748937" y="80554"/>
                  <a:pt x="705394" y="52251"/>
                </a:cubicBezTo>
                <a:cubicBezTo>
                  <a:pt x="661851" y="23948"/>
                  <a:pt x="611777" y="34834"/>
                  <a:pt x="535577" y="26126"/>
                </a:cubicBezTo>
                <a:cubicBezTo>
                  <a:pt x="459377" y="17418"/>
                  <a:pt x="248194" y="0"/>
                  <a:pt x="248194" y="0"/>
                </a:cubicBezTo>
                <a:lnTo>
                  <a:pt x="248194" y="0"/>
                </a:lnTo>
              </a:path>
            </a:pathLst>
          </a:custGeom>
          <a:ln w="28575">
            <a:solidFill>
              <a:srgbClr val="6666FF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wolny kształt 45"/>
          <p:cNvSpPr/>
          <p:nvPr/>
        </p:nvSpPr>
        <p:spPr>
          <a:xfrm>
            <a:off x="2792474" y="5445941"/>
            <a:ext cx="2973978" cy="609601"/>
          </a:xfrm>
          <a:custGeom>
            <a:avLst/>
            <a:gdLst>
              <a:gd name="connsiteX0" fmla="*/ 2923903 w 2973978"/>
              <a:gd name="connsiteY0" fmla="*/ 363584 h 609601"/>
              <a:gd name="connsiteX1" fmla="*/ 2845526 w 2973978"/>
              <a:gd name="connsiteY1" fmla="*/ 76201 h 609601"/>
              <a:gd name="connsiteX2" fmla="*/ 2466703 w 2973978"/>
              <a:gd name="connsiteY2" fmla="*/ 37012 h 609601"/>
              <a:gd name="connsiteX3" fmla="*/ 1356360 w 2973978"/>
              <a:gd name="connsiteY3" fmla="*/ 23949 h 609601"/>
              <a:gd name="connsiteX4" fmla="*/ 533400 w 2973978"/>
              <a:gd name="connsiteY4" fmla="*/ 23949 h 609601"/>
              <a:gd name="connsiteX5" fmla="*/ 76200 w 2973978"/>
              <a:gd name="connsiteY5" fmla="*/ 167641 h 609601"/>
              <a:gd name="connsiteX6" fmla="*/ 76200 w 2973978"/>
              <a:gd name="connsiteY6" fmla="*/ 441961 h 609601"/>
              <a:gd name="connsiteX7" fmla="*/ 272143 w 2973978"/>
              <a:gd name="connsiteY7" fmla="*/ 585652 h 609601"/>
              <a:gd name="connsiteX8" fmla="*/ 1578429 w 2973978"/>
              <a:gd name="connsiteY8" fmla="*/ 585652 h 609601"/>
              <a:gd name="connsiteX9" fmla="*/ 2388326 w 2973978"/>
              <a:gd name="connsiteY9" fmla="*/ 572589 h 609601"/>
              <a:gd name="connsiteX10" fmla="*/ 2884715 w 2973978"/>
              <a:gd name="connsiteY10" fmla="*/ 572589 h 609601"/>
              <a:gd name="connsiteX11" fmla="*/ 2923903 w 2973978"/>
              <a:gd name="connsiteY11" fmla="*/ 494212 h 609601"/>
              <a:gd name="connsiteX12" fmla="*/ 2923903 w 2973978"/>
              <a:gd name="connsiteY12" fmla="*/ 363584 h 6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73978" h="609601">
                <a:moveTo>
                  <a:pt x="2923903" y="363584"/>
                </a:moveTo>
                <a:cubicBezTo>
                  <a:pt x="2910840" y="293916"/>
                  <a:pt x="2921726" y="130630"/>
                  <a:pt x="2845526" y="76201"/>
                </a:cubicBezTo>
                <a:cubicBezTo>
                  <a:pt x="2769326" y="21772"/>
                  <a:pt x="2714897" y="45721"/>
                  <a:pt x="2466703" y="37012"/>
                </a:cubicBezTo>
                <a:cubicBezTo>
                  <a:pt x="2218509" y="28303"/>
                  <a:pt x="1356360" y="23949"/>
                  <a:pt x="1356360" y="23949"/>
                </a:cubicBezTo>
                <a:cubicBezTo>
                  <a:pt x="1034143" y="21772"/>
                  <a:pt x="746760" y="0"/>
                  <a:pt x="533400" y="23949"/>
                </a:cubicBezTo>
                <a:cubicBezTo>
                  <a:pt x="320040" y="47898"/>
                  <a:pt x="152400" y="97972"/>
                  <a:pt x="76200" y="167641"/>
                </a:cubicBezTo>
                <a:cubicBezTo>
                  <a:pt x="0" y="237310"/>
                  <a:pt x="43543" y="372293"/>
                  <a:pt x="76200" y="441961"/>
                </a:cubicBezTo>
                <a:cubicBezTo>
                  <a:pt x="108857" y="511630"/>
                  <a:pt x="21772" y="561704"/>
                  <a:pt x="272143" y="585652"/>
                </a:cubicBezTo>
                <a:cubicBezTo>
                  <a:pt x="522515" y="609601"/>
                  <a:pt x="1578429" y="585652"/>
                  <a:pt x="1578429" y="585652"/>
                </a:cubicBezTo>
                <a:lnTo>
                  <a:pt x="2388326" y="572589"/>
                </a:lnTo>
                <a:cubicBezTo>
                  <a:pt x="2606040" y="570412"/>
                  <a:pt x="2795452" y="585652"/>
                  <a:pt x="2884715" y="572589"/>
                </a:cubicBezTo>
                <a:cubicBezTo>
                  <a:pt x="2973978" y="559526"/>
                  <a:pt x="2917372" y="524692"/>
                  <a:pt x="2923903" y="494212"/>
                </a:cubicBezTo>
                <a:cubicBezTo>
                  <a:pt x="2930434" y="463732"/>
                  <a:pt x="2936966" y="433253"/>
                  <a:pt x="2923903" y="363584"/>
                </a:cubicBezTo>
                <a:close/>
              </a:path>
            </a:pathLst>
          </a:custGeom>
          <a:noFill/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296524" y="414120"/>
            <a:ext cx="8542675" cy="51090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200" dirty="0" smtClean="0"/>
              <a:t>Sprawdzenie przy użyciu warunku</a:t>
            </a:r>
          </a:p>
          <a:p>
            <a:r>
              <a:rPr lang="pl-PL" sz="2000" i="1" dirty="0" smtClean="0"/>
              <a:t>                          </a:t>
            </a:r>
            <a:r>
              <a:rPr lang="pl-PL" i="1" dirty="0" smtClean="0"/>
              <a:t>L</a:t>
            </a:r>
            <a:r>
              <a:rPr lang="pl-PL" dirty="0" smtClean="0"/>
              <a:t>(</a:t>
            </a:r>
            <a:r>
              <a:rPr lang="pl-PL" i="1" dirty="0" err="1" smtClean="0"/>
              <a:t>R</a:t>
            </a:r>
            <a:r>
              <a:rPr lang="pl-PL" baseline="-25000" dirty="0" err="1" smtClean="0"/>
              <a:t>wym</a:t>
            </a:r>
            <a:r>
              <a:rPr lang="pl-PL" i="1" dirty="0" smtClean="0"/>
              <a:t> </a:t>
            </a:r>
            <a:r>
              <a:rPr lang="pl-PL" dirty="0" smtClean="0"/>
              <a:t>)</a:t>
            </a:r>
            <a:r>
              <a:rPr lang="pl-PL" i="1" dirty="0" smtClean="0"/>
              <a:t> </a:t>
            </a:r>
            <a:r>
              <a:rPr lang="pl-PL" i="1" dirty="0" smtClean="0">
                <a:latin typeface="Times New Roman"/>
                <a:cs typeface="Times New Roman"/>
              </a:rPr>
              <a:t>≥  </a:t>
            </a:r>
            <a:r>
              <a:rPr lang="pl-PL" i="1" dirty="0" err="1" smtClean="0">
                <a:latin typeface="Times New Roman"/>
                <a:cs typeface="Times New Roman"/>
              </a:rPr>
              <a:t>L</a:t>
            </a:r>
            <a:r>
              <a:rPr lang="pl-PL" baseline="-25000" dirty="0" err="1" smtClean="0">
                <a:latin typeface="Times New Roman"/>
                <a:cs typeface="Times New Roman"/>
              </a:rPr>
              <a:t>wym</a:t>
            </a:r>
            <a:r>
              <a:rPr lang="pl-PL" i="1" baseline="-25000" dirty="0" smtClean="0">
                <a:latin typeface="Times New Roman"/>
                <a:cs typeface="Times New Roman"/>
              </a:rPr>
              <a:t> </a:t>
            </a:r>
          </a:p>
          <a:p>
            <a:endParaRPr lang="pl-PL" i="1" baseline="-25000" dirty="0" smtClean="0">
              <a:latin typeface="Times New Roman"/>
              <a:cs typeface="Times New Roman"/>
            </a:endParaRPr>
          </a:p>
          <a:p>
            <a:r>
              <a:rPr lang="pl-PL" sz="2200" dirty="0" smtClean="0">
                <a:latin typeface="Times New Roman"/>
                <a:cs typeface="Times New Roman"/>
              </a:rPr>
              <a:t>gdzie </a:t>
            </a:r>
            <a:r>
              <a:rPr lang="pl-PL" sz="2200" i="1" dirty="0" err="1" smtClean="0">
                <a:latin typeface="Times New Roman"/>
                <a:cs typeface="Times New Roman"/>
              </a:rPr>
              <a:t>L</a:t>
            </a:r>
            <a:r>
              <a:rPr lang="pl-PL" sz="2200" baseline="-25000" dirty="0" err="1" smtClean="0">
                <a:latin typeface="Times New Roman"/>
                <a:cs typeface="Times New Roman"/>
              </a:rPr>
              <a:t>wym</a:t>
            </a:r>
            <a:r>
              <a:rPr lang="pl-PL" sz="2200" dirty="0" smtClean="0">
                <a:latin typeface="Times New Roman"/>
                <a:cs typeface="Times New Roman"/>
              </a:rPr>
              <a:t> = </a:t>
            </a:r>
            <a:r>
              <a:rPr lang="pl-PL" sz="2200" i="1" dirty="0" err="1" smtClean="0">
                <a:solidFill>
                  <a:srgbClr val="6600CC"/>
                </a:solidFill>
                <a:latin typeface="Times New Roman"/>
                <a:cs typeface="Times New Roman"/>
              </a:rPr>
              <a:t>L</a:t>
            </a:r>
            <a:r>
              <a:rPr lang="pl-PL" sz="2200" baseline="-25000" dirty="0" err="1" smtClean="0">
                <a:solidFill>
                  <a:srgbClr val="6600CC"/>
                </a:solidFill>
                <a:latin typeface="Times New Roman"/>
                <a:cs typeface="Times New Roman"/>
              </a:rPr>
              <a:t>wym,</a:t>
            </a:r>
            <a:r>
              <a:rPr lang="pl-PL" sz="2200" i="1" baseline="-25000" dirty="0" err="1" smtClean="0">
                <a:solidFill>
                  <a:srgbClr val="6600CC"/>
                </a:solidFill>
                <a:latin typeface="Times New Roman"/>
                <a:cs typeface="Times New Roman"/>
              </a:rPr>
              <a:t>h</a:t>
            </a:r>
            <a:r>
              <a:rPr lang="pl-PL" sz="2200" i="1" dirty="0" smtClean="0">
                <a:latin typeface="Times New Roman"/>
                <a:cs typeface="Times New Roman"/>
              </a:rPr>
              <a:t> ∙ </a:t>
            </a:r>
            <a:r>
              <a:rPr lang="pl-PL" sz="2200" dirty="0" smtClean="0">
                <a:latin typeface="Times New Roman"/>
                <a:cs typeface="Times New Roman"/>
              </a:rPr>
              <a:t>60</a:t>
            </a:r>
            <a:r>
              <a:rPr lang="pl-PL" sz="2200" i="1" dirty="0" smtClean="0">
                <a:latin typeface="Times New Roman"/>
                <a:cs typeface="Times New Roman"/>
              </a:rPr>
              <a:t>n∙</a:t>
            </a:r>
            <a:r>
              <a:rPr lang="pl-PL" sz="2200" dirty="0" smtClean="0">
                <a:latin typeface="Times New Roman"/>
                <a:cs typeface="Times New Roman"/>
              </a:rPr>
              <a:t>10</a:t>
            </a:r>
            <a:r>
              <a:rPr lang="pl-PL" sz="2200" baseline="30000" dirty="0" smtClean="0">
                <a:latin typeface="Times New Roman"/>
                <a:cs typeface="Times New Roman"/>
              </a:rPr>
              <a:t>-6</a:t>
            </a:r>
            <a:endParaRPr lang="pl-PL" sz="2200" dirty="0" smtClean="0">
              <a:latin typeface="Times New Roman"/>
              <a:cs typeface="Times New Roman"/>
            </a:endParaRPr>
          </a:p>
          <a:p>
            <a:endParaRPr lang="pl-PL" sz="2200" dirty="0" smtClean="0">
              <a:latin typeface="Times New Roman"/>
              <a:cs typeface="Times New Roman"/>
            </a:endParaRPr>
          </a:p>
          <a:p>
            <a:r>
              <a:rPr lang="pl-PL" sz="2200" dirty="0" smtClean="0">
                <a:latin typeface="Times New Roman"/>
                <a:cs typeface="Times New Roman"/>
              </a:rPr>
              <a:t> </a:t>
            </a:r>
            <a:r>
              <a:rPr lang="pl-PL" sz="2200" i="1" dirty="0" smtClean="0"/>
              <a:t>L</a:t>
            </a:r>
            <a:r>
              <a:rPr lang="pl-PL" sz="2200" dirty="0" smtClean="0"/>
              <a:t>(</a:t>
            </a:r>
            <a:r>
              <a:rPr lang="pl-PL" sz="2200" i="1" dirty="0" err="1" smtClean="0"/>
              <a:t>R</a:t>
            </a:r>
            <a:r>
              <a:rPr lang="pl-PL" sz="2200" baseline="-25000" dirty="0" err="1" smtClean="0"/>
              <a:t>wym</a:t>
            </a:r>
            <a:r>
              <a:rPr lang="pl-PL" sz="2200" i="1" dirty="0" smtClean="0"/>
              <a:t> </a:t>
            </a:r>
            <a:r>
              <a:rPr lang="pl-PL" sz="2200" dirty="0" smtClean="0"/>
              <a:t>)</a:t>
            </a:r>
            <a:r>
              <a:rPr lang="pl-PL" sz="2200" i="1" dirty="0" smtClean="0"/>
              <a:t> = a</a:t>
            </a:r>
            <a:r>
              <a:rPr lang="pl-PL" sz="2200" i="1" baseline="-25000" dirty="0" smtClean="0"/>
              <a:t>R</a:t>
            </a:r>
            <a:r>
              <a:rPr lang="pl-PL" sz="2200" i="1" dirty="0" smtClean="0"/>
              <a:t> L</a:t>
            </a:r>
            <a:r>
              <a:rPr lang="pl-PL" sz="2200" baseline="-25000" dirty="0" smtClean="0"/>
              <a:t>10</a:t>
            </a:r>
            <a:r>
              <a:rPr lang="pl-PL" sz="2200" dirty="0" smtClean="0"/>
              <a:t> ,     </a:t>
            </a:r>
            <a:r>
              <a:rPr lang="pl-PL" sz="2200" i="1" dirty="0" err="1" smtClean="0"/>
              <a:t>L</a:t>
            </a:r>
            <a:r>
              <a:rPr lang="pl-PL" sz="2200" baseline="-25000" dirty="0" err="1" smtClean="0"/>
              <a:t>10</a:t>
            </a:r>
            <a:r>
              <a:rPr lang="pl-PL" sz="2200" dirty="0" smtClean="0"/>
              <a:t> = </a:t>
            </a:r>
            <a:r>
              <a:rPr lang="pl-PL" sz="2200" i="1" dirty="0" smtClean="0"/>
              <a:t>a</a:t>
            </a:r>
            <a:r>
              <a:rPr lang="pl-PL" sz="2200" i="1" baseline="-25000" dirty="0" smtClean="0"/>
              <a:t>w</a:t>
            </a:r>
            <a:r>
              <a:rPr lang="pl-PL" sz="2200" i="1" dirty="0" smtClean="0"/>
              <a:t>  </a:t>
            </a:r>
            <a:endParaRPr lang="pl-PL" sz="2200" dirty="0" smtClean="0"/>
          </a:p>
          <a:p>
            <a:r>
              <a:rPr lang="pl-PL" sz="2200" i="1" dirty="0" smtClean="0"/>
              <a:t>     </a:t>
            </a:r>
            <a:r>
              <a:rPr lang="pl-PL" sz="2200" i="1" dirty="0" err="1" smtClean="0"/>
              <a:t>R</a:t>
            </a:r>
            <a:r>
              <a:rPr lang="pl-PL" sz="2200" baseline="-25000" dirty="0" err="1" smtClean="0"/>
              <a:t>wym</a:t>
            </a:r>
            <a:r>
              <a:rPr lang="pl-PL" sz="2200" dirty="0" smtClean="0"/>
              <a:t> = 0,97        </a:t>
            </a:r>
            <a:r>
              <a:rPr lang="pl-PL" sz="2200" i="1" dirty="0" smtClean="0"/>
              <a:t>a</a:t>
            </a:r>
            <a:r>
              <a:rPr lang="pl-PL" sz="2200" i="1" baseline="-25000" dirty="0" smtClean="0"/>
              <a:t>R</a:t>
            </a:r>
            <a:r>
              <a:rPr lang="pl-PL" sz="2200" i="1" dirty="0" smtClean="0"/>
              <a:t> = </a:t>
            </a:r>
            <a:r>
              <a:rPr lang="pl-PL" sz="2200" dirty="0" smtClean="0"/>
              <a:t>0,44</a:t>
            </a:r>
          </a:p>
          <a:p>
            <a:endParaRPr lang="pl-PL" sz="2200" dirty="0" smtClean="0"/>
          </a:p>
          <a:p>
            <a:endParaRPr lang="pl-PL" sz="2200" dirty="0" smtClean="0"/>
          </a:p>
          <a:p>
            <a:endParaRPr lang="pl-PL" sz="2200" dirty="0" smtClean="0"/>
          </a:p>
          <a:p>
            <a:endParaRPr lang="pl-PL" sz="2200" dirty="0" smtClean="0"/>
          </a:p>
          <a:p>
            <a:endParaRPr lang="pl-PL" sz="2200" dirty="0" smtClean="0"/>
          </a:p>
          <a:p>
            <a:endParaRPr lang="pl-PL" sz="2200" dirty="0" smtClean="0"/>
          </a:p>
          <a:p>
            <a:endParaRPr lang="pl-PL" sz="2200" dirty="0" smtClean="0"/>
          </a:p>
          <a:p>
            <a:endParaRPr lang="pl-PL" sz="220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71</a:t>
            </a:fld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76545" y="0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</a:rPr>
              <a:t>Rozwiązanie</a:t>
            </a:r>
            <a:endParaRPr lang="pl-PL" dirty="0"/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992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94709" y="1952421"/>
            <a:ext cx="552450" cy="666750"/>
          </a:xfrm>
          <a:prstGeom prst="rect">
            <a:avLst/>
          </a:prstGeom>
          <a:noFill/>
        </p:spPr>
      </p:pic>
      <p:sp>
        <p:nvSpPr>
          <p:cNvPr id="20992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9928" name="Rectangle 8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9932" name="Rectangle 12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7" name="Łącznik prosty ze strzałką 36"/>
          <p:cNvCxnSpPr/>
          <p:nvPr/>
        </p:nvCxnSpPr>
        <p:spPr>
          <a:xfrm>
            <a:off x="2162099" y="2608861"/>
            <a:ext cx="358358" cy="0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ole tekstowe 40"/>
          <p:cNvSpPr txBox="1"/>
          <p:nvPr/>
        </p:nvSpPr>
        <p:spPr>
          <a:xfrm>
            <a:off x="5656221" y="43649"/>
            <a:ext cx="3509554" cy="1015663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i="1" dirty="0" smtClean="0">
                <a:latin typeface="Times New Roman"/>
                <a:cs typeface="Times New Roman"/>
              </a:rPr>
              <a:t>n</a:t>
            </a:r>
            <a:r>
              <a:rPr lang="pl-PL" sz="2000" dirty="0" smtClean="0">
                <a:latin typeface="Times New Roman"/>
                <a:cs typeface="Times New Roman"/>
              </a:rPr>
              <a:t> = 1000 </a:t>
            </a:r>
            <a:r>
              <a:rPr lang="pl-PL" sz="2000" dirty="0" err="1" smtClean="0">
                <a:latin typeface="Times New Roman"/>
                <a:cs typeface="Times New Roman"/>
              </a:rPr>
              <a:t>obr</a:t>
            </a:r>
            <a:r>
              <a:rPr lang="pl-PL" sz="2000" dirty="0" smtClean="0">
                <a:latin typeface="Times New Roman"/>
                <a:cs typeface="Times New Roman"/>
              </a:rPr>
              <a:t>/min, </a:t>
            </a:r>
            <a:r>
              <a:rPr lang="pl-PL" sz="2000" i="1" dirty="0" smtClean="0">
                <a:latin typeface="Times New Roman"/>
                <a:cs typeface="Times New Roman"/>
              </a:rPr>
              <a:t>C</a:t>
            </a:r>
            <a:r>
              <a:rPr lang="pl-PL" sz="2000" dirty="0" smtClean="0">
                <a:latin typeface="Times New Roman"/>
                <a:cs typeface="Times New Roman"/>
              </a:rPr>
              <a:t> = 27 </a:t>
            </a:r>
            <a:r>
              <a:rPr lang="pl-PL" sz="2000" dirty="0" err="1" smtClean="0">
                <a:latin typeface="Times New Roman"/>
                <a:cs typeface="Times New Roman"/>
              </a:rPr>
              <a:t>kN</a:t>
            </a:r>
            <a:r>
              <a:rPr lang="pl-PL" sz="2000" dirty="0" smtClean="0">
                <a:latin typeface="Times New Roman"/>
                <a:cs typeface="Times New Roman"/>
              </a:rPr>
              <a:t>,</a:t>
            </a:r>
          </a:p>
          <a:p>
            <a:r>
              <a:rPr lang="el-GR" sz="2000" dirty="0" smtClean="0">
                <a:latin typeface="Times New Roman"/>
                <a:cs typeface="Times New Roman"/>
              </a:rPr>
              <a:t>α</a:t>
            </a:r>
            <a:r>
              <a:rPr lang="pl-PL" sz="2000" dirty="0" smtClean="0">
                <a:latin typeface="Times New Roman"/>
                <a:cs typeface="Times New Roman"/>
              </a:rPr>
              <a:t> = 3, </a:t>
            </a:r>
            <a:r>
              <a:rPr lang="pl-PL" sz="2000" i="1" dirty="0" smtClean="0">
                <a:latin typeface="Times New Roman"/>
                <a:cs typeface="Times New Roman"/>
              </a:rPr>
              <a:t>P</a:t>
            </a:r>
            <a:r>
              <a:rPr lang="pl-PL" sz="2000" i="1" baseline="-25000" dirty="0" smtClean="0">
                <a:latin typeface="Times New Roman"/>
                <a:cs typeface="Times New Roman"/>
              </a:rPr>
              <a:t>n</a:t>
            </a:r>
            <a:r>
              <a:rPr lang="pl-PL" sz="2000" i="1" dirty="0" smtClean="0">
                <a:latin typeface="Times New Roman"/>
                <a:cs typeface="Times New Roman"/>
              </a:rPr>
              <a:t> = </a:t>
            </a:r>
            <a:r>
              <a:rPr lang="pl-PL" sz="2000" dirty="0" smtClean="0">
                <a:latin typeface="Times New Roman"/>
                <a:cs typeface="Times New Roman"/>
              </a:rPr>
              <a:t>4,4 </a:t>
            </a:r>
            <a:r>
              <a:rPr lang="pl-PL" sz="2000" dirty="0" err="1" smtClean="0">
                <a:latin typeface="Times New Roman"/>
                <a:cs typeface="Times New Roman"/>
              </a:rPr>
              <a:t>kN</a:t>
            </a:r>
            <a:r>
              <a:rPr lang="pl-PL" sz="2000" dirty="0" smtClean="0">
                <a:latin typeface="Times New Roman"/>
                <a:cs typeface="Times New Roman"/>
              </a:rPr>
              <a:t>, </a:t>
            </a:r>
            <a:r>
              <a:rPr lang="pl-PL" sz="2000" i="1" dirty="0" smtClean="0">
                <a:latin typeface="Times New Roman"/>
                <a:cs typeface="Times New Roman"/>
              </a:rPr>
              <a:t>l</a:t>
            </a:r>
            <a:r>
              <a:rPr lang="pl-PL" sz="2000" dirty="0" smtClean="0">
                <a:latin typeface="Times New Roman"/>
                <a:cs typeface="Times New Roman"/>
              </a:rPr>
              <a:t> = 60 mm, </a:t>
            </a:r>
            <a:r>
              <a:rPr lang="pl-PL" sz="2000" i="1" dirty="0" smtClean="0">
                <a:latin typeface="Times New Roman"/>
                <a:cs typeface="Times New Roman"/>
              </a:rPr>
              <a:t>L</a:t>
            </a:r>
            <a:r>
              <a:rPr lang="pl-PL" sz="2000" dirty="0" smtClean="0">
                <a:latin typeface="Times New Roman"/>
                <a:cs typeface="Times New Roman"/>
              </a:rPr>
              <a:t> = 190 mm, </a:t>
            </a:r>
            <a:r>
              <a:rPr lang="pl-PL" sz="2000" i="1" dirty="0" smtClean="0">
                <a:latin typeface="Times New Roman"/>
                <a:cs typeface="Times New Roman"/>
              </a:rPr>
              <a:t>P</a:t>
            </a:r>
            <a:r>
              <a:rPr lang="pl-PL" sz="2000" i="1" baseline="-25000" dirty="0" smtClean="0">
                <a:latin typeface="Times New Roman"/>
                <a:cs typeface="Times New Roman"/>
              </a:rPr>
              <a:t>u</a:t>
            </a:r>
            <a:r>
              <a:rPr lang="pl-PL" sz="2000" i="1" dirty="0" smtClean="0">
                <a:latin typeface="Times New Roman"/>
                <a:cs typeface="Times New Roman"/>
              </a:rPr>
              <a:t> = </a:t>
            </a:r>
            <a:r>
              <a:rPr lang="pl-PL" sz="2000" dirty="0" smtClean="0">
                <a:latin typeface="Times New Roman"/>
                <a:cs typeface="Times New Roman"/>
              </a:rPr>
              <a:t>0,655 </a:t>
            </a:r>
            <a:r>
              <a:rPr lang="pl-PL" sz="2000" dirty="0" err="1" smtClean="0">
                <a:latin typeface="Times New Roman"/>
                <a:cs typeface="Times New Roman"/>
              </a:rPr>
              <a:t>kN</a:t>
            </a:r>
            <a:endParaRPr lang="pl-PL" sz="2000" dirty="0"/>
          </a:p>
        </p:txBody>
      </p:sp>
      <p:grpSp>
        <p:nvGrpSpPr>
          <p:cNvPr id="7" name="Grupa 41"/>
          <p:cNvGrpSpPr/>
          <p:nvPr/>
        </p:nvGrpSpPr>
        <p:grpSpPr>
          <a:xfrm>
            <a:off x="6254194" y="2037811"/>
            <a:ext cx="2716615" cy="2586283"/>
            <a:chOff x="5809010" y="2037811"/>
            <a:chExt cx="2716615" cy="2586283"/>
          </a:xfrm>
        </p:grpSpPr>
        <p:cxnSp>
          <p:nvCxnSpPr>
            <p:cNvPr id="13" name="Łącznik prosty 12"/>
            <p:cNvCxnSpPr/>
            <p:nvPr/>
          </p:nvCxnSpPr>
          <p:spPr>
            <a:xfrm>
              <a:off x="5809010" y="3154493"/>
              <a:ext cx="266768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rójkąt równoramienny 13"/>
            <p:cNvSpPr/>
            <p:nvPr/>
          </p:nvSpPr>
          <p:spPr>
            <a:xfrm>
              <a:off x="6130711" y="3154493"/>
              <a:ext cx="135015" cy="180020"/>
            </a:xfrm>
            <a:prstGeom prst="triangl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Trójkąt równoramienny 14"/>
            <p:cNvSpPr/>
            <p:nvPr/>
          </p:nvSpPr>
          <p:spPr>
            <a:xfrm>
              <a:off x="8380869" y="3154493"/>
              <a:ext cx="135015" cy="180020"/>
            </a:xfrm>
            <a:prstGeom prst="triangl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7" name="Łącznik prosty 16"/>
            <p:cNvCxnSpPr/>
            <p:nvPr/>
          </p:nvCxnSpPr>
          <p:spPr>
            <a:xfrm>
              <a:off x="8390610" y="3353392"/>
              <a:ext cx="1350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Strzałka w górę 17"/>
            <p:cNvSpPr/>
            <p:nvPr/>
          </p:nvSpPr>
          <p:spPr>
            <a:xfrm flipV="1">
              <a:off x="6726664" y="2037811"/>
              <a:ext cx="135015" cy="1062947"/>
            </a:xfrm>
            <a:prstGeom prst="upArrow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2" name="Łącznik prosty 21"/>
            <p:cNvCxnSpPr/>
            <p:nvPr/>
          </p:nvCxnSpPr>
          <p:spPr>
            <a:xfrm>
              <a:off x="6796364" y="3162346"/>
              <a:ext cx="0" cy="405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ole tekstowe 28"/>
            <p:cNvSpPr txBox="1"/>
            <p:nvPr/>
          </p:nvSpPr>
          <p:spPr>
            <a:xfrm>
              <a:off x="6337391" y="3890609"/>
              <a:ext cx="40233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i="1" dirty="0"/>
                <a:t>l</a:t>
              </a:r>
            </a:p>
          </p:txBody>
        </p:sp>
        <p:sp>
          <p:nvSpPr>
            <p:cNvPr id="30" name="pole tekstowe 29"/>
            <p:cNvSpPr txBox="1"/>
            <p:nvPr/>
          </p:nvSpPr>
          <p:spPr>
            <a:xfrm>
              <a:off x="7443216" y="4115802"/>
              <a:ext cx="40233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/>
                <a:t>L</a:t>
              </a:r>
              <a:endParaRPr lang="pl-PL" sz="2000" i="1" dirty="0"/>
            </a:p>
          </p:txBody>
        </p:sp>
        <p:sp>
          <p:nvSpPr>
            <p:cNvPr id="31" name="pole tekstowe 30"/>
            <p:cNvSpPr txBox="1"/>
            <p:nvPr/>
          </p:nvSpPr>
          <p:spPr>
            <a:xfrm>
              <a:off x="5812977" y="3549336"/>
              <a:ext cx="5065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i="1" dirty="0" err="1" smtClean="0"/>
                <a:t>F</a:t>
              </a:r>
              <a:r>
                <a:rPr lang="pl-PL" sz="2000" i="1" baseline="-25000" dirty="0" err="1" smtClean="0"/>
                <a:t>p</a:t>
              </a:r>
              <a:endParaRPr lang="pl-PL" sz="2000" i="1" dirty="0"/>
            </a:p>
          </p:txBody>
        </p:sp>
        <p:cxnSp>
          <p:nvCxnSpPr>
            <p:cNvPr id="33" name="Łącznik prosty ze strzałką 32"/>
            <p:cNvCxnSpPr/>
            <p:nvPr/>
          </p:nvCxnSpPr>
          <p:spPr>
            <a:xfrm flipV="1">
              <a:off x="6208529" y="3340329"/>
              <a:ext cx="0" cy="911201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Łącznik prosty ze strzałką 33"/>
            <p:cNvCxnSpPr/>
            <p:nvPr/>
          </p:nvCxnSpPr>
          <p:spPr>
            <a:xfrm flipV="1">
              <a:off x="8450258" y="3360168"/>
              <a:ext cx="0" cy="535897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pole tekstowe 37"/>
            <p:cNvSpPr txBox="1"/>
            <p:nvPr/>
          </p:nvSpPr>
          <p:spPr>
            <a:xfrm>
              <a:off x="6345258" y="2037811"/>
              <a:ext cx="5364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/>
                <a:t>P</a:t>
              </a:r>
              <a:r>
                <a:rPr lang="pl-PL" sz="2000" i="1" baseline="-25000" dirty="0" smtClean="0"/>
                <a:t>n</a:t>
              </a:r>
              <a:endParaRPr lang="pl-PL" sz="2000" i="1" dirty="0"/>
            </a:p>
          </p:txBody>
        </p:sp>
        <p:cxnSp>
          <p:nvCxnSpPr>
            <p:cNvPr id="43" name="Łącznik prosty 42"/>
            <p:cNvCxnSpPr/>
            <p:nvPr/>
          </p:nvCxnSpPr>
          <p:spPr>
            <a:xfrm>
              <a:off x="6208529" y="4303782"/>
              <a:ext cx="0" cy="24136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Łącznik prosty 44"/>
            <p:cNvCxnSpPr/>
            <p:nvPr/>
          </p:nvCxnSpPr>
          <p:spPr>
            <a:xfrm>
              <a:off x="8450258" y="3896065"/>
              <a:ext cx="0" cy="728029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ze strzałką 46"/>
            <p:cNvCxnSpPr/>
            <p:nvPr/>
          </p:nvCxnSpPr>
          <p:spPr>
            <a:xfrm>
              <a:off x="6208529" y="4492896"/>
              <a:ext cx="2241729" cy="0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/>
            <p:cNvCxnSpPr/>
            <p:nvPr/>
          </p:nvCxnSpPr>
          <p:spPr>
            <a:xfrm>
              <a:off x="6796364" y="3199498"/>
              <a:ext cx="0" cy="105203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Łącznik prosty ze strzałką 52"/>
            <p:cNvCxnSpPr/>
            <p:nvPr/>
          </p:nvCxnSpPr>
          <p:spPr>
            <a:xfrm>
              <a:off x="6208529" y="4251530"/>
              <a:ext cx="587835" cy="0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Prostokąt 63"/>
          <p:cNvSpPr/>
          <p:nvPr/>
        </p:nvSpPr>
        <p:spPr>
          <a:xfrm>
            <a:off x="1946552" y="794083"/>
            <a:ext cx="2170810" cy="473366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8" name="Grupa 39"/>
          <p:cNvGrpSpPr/>
          <p:nvPr/>
        </p:nvGrpSpPr>
        <p:grpSpPr>
          <a:xfrm>
            <a:off x="3496493" y="3088769"/>
            <a:ext cx="2567444" cy="1352402"/>
            <a:chOff x="416388" y="3317373"/>
            <a:chExt cx="2567444" cy="1181538"/>
          </a:xfrm>
        </p:grpSpPr>
        <p:sp>
          <p:nvSpPr>
            <p:cNvPr id="39" name="pole tekstowe 38"/>
            <p:cNvSpPr txBox="1"/>
            <p:nvPr/>
          </p:nvSpPr>
          <p:spPr>
            <a:xfrm>
              <a:off x="416388" y="3317373"/>
              <a:ext cx="2567444" cy="11815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/>
                <a:t>P = </a:t>
              </a:r>
              <a:r>
                <a:rPr lang="pl-PL" sz="2000" i="1" dirty="0" err="1" smtClean="0"/>
                <a:t>XF</a:t>
              </a:r>
              <a:r>
                <a:rPr lang="pl-PL" sz="2000" i="1" baseline="-25000" dirty="0" err="1" smtClean="0"/>
                <a:t>p</a:t>
              </a:r>
              <a:r>
                <a:rPr lang="pl-PL" sz="2000" i="1" dirty="0" smtClean="0"/>
                <a:t> + </a:t>
              </a:r>
              <a:r>
                <a:rPr lang="pl-PL" sz="2000" i="1" dirty="0" err="1" smtClean="0"/>
                <a:t>YF</a:t>
              </a:r>
              <a:r>
                <a:rPr lang="pl-PL" sz="2000" i="1" baseline="-25000" dirty="0" err="1" smtClean="0"/>
                <a:t>w</a:t>
              </a:r>
              <a:endParaRPr lang="pl-PL" sz="2000" i="1" baseline="-25000" dirty="0" smtClean="0"/>
            </a:p>
            <a:p>
              <a:r>
                <a:rPr lang="pl-PL" sz="2000" i="1" dirty="0" smtClean="0"/>
                <a:t>P = </a:t>
              </a:r>
              <a:r>
                <a:rPr lang="pl-PL" sz="2000" i="1" dirty="0" err="1" smtClean="0"/>
                <a:t>F</a:t>
              </a:r>
              <a:r>
                <a:rPr lang="pl-PL" sz="2000" i="1" baseline="-25000" dirty="0" err="1" smtClean="0"/>
                <a:t>p</a:t>
              </a:r>
              <a:endParaRPr lang="pl-PL" sz="2000" i="1" dirty="0" smtClean="0"/>
            </a:p>
            <a:p>
              <a:endParaRPr lang="pl-PL" sz="2000" i="1" baseline="-25000" dirty="0" smtClean="0"/>
            </a:p>
            <a:p>
              <a:endParaRPr lang="pl-PL" sz="2000" i="1" dirty="0"/>
            </a:p>
          </p:txBody>
        </p:sp>
        <p:graphicFrame>
          <p:nvGraphicFramePr>
            <p:cNvPr id="3" name="Obiek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499354624"/>
                </p:ext>
              </p:extLst>
            </p:nvPr>
          </p:nvGraphicFramePr>
          <p:xfrm>
            <a:off x="497511" y="3807130"/>
            <a:ext cx="1788488" cy="622956"/>
          </p:xfrm>
          <a:graphic>
            <a:graphicData uri="http://schemas.openxmlformats.org/presentationml/2006/ole">
              <p:oleObj spid="_x0000_s408578" name="Równanie" r:id="rId4" imgW="1130040" imgH="393480" progId="Equation.3">
                <p:embed/>
              </p:oleObj>
            </a:graphicData>
          </a:graphic>
        </p:graphicFrame>
        <p:sp>
          <p:nvSpPr>
            <p:cNvPr id="4" name="pole tekstowe 3"/>
            <p:cNvSpPr txBox="1"/>
            <p:nvPr/>
          </p:nvSpPr>
          <p:spPr>
            <a:xfrm>
              <a:off x="2194591" y="3938823"/>
              <a:ext cx="60876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dirty="0" err="1" smtClean="0"/>
                <a:t>kN</a:t>
              </a:r>
              <a:endParaRPr lang="pl-PL" sz="2000" dirty="0"/>
            </a:p>
          </p:txBody>
        </p:sp>
      </p:grpSp>
      <p:grpSp>
        <p:nvGrpSpPr>
          <p:cNvPr id="9" name="Grupa 45"/>
          <p:cNvGrpSpPr/>
          <p:nvPr/>
        </p:nvGrpSpPr>
        <p:grpSpPr>
          <a:xfrm>
            <a:off x="296524" y="4610757"/>
            <a:ext cx="8542675" cy="1384995"/>
            <a:chOff x="296524" y="4827333"/>
            <a:chExt cx="8542675" cy="1384995"/>
          </a:xfrm>
        </p:grpSpPr>
        <p:sp>
          <p:nvSpPr>
            <p:cNvPr id="58" name="pole tekstowe 57"/>
            <p:cNvSpPr txBox="1"/>
            <p:nvPr/>
          </p:nvSpPr>
          <p:spPr>
            <a:xfrm>
              <a:off x="296524" y="4827333"/>
              <a:ext cx="854267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800" dirty="0" smtClean="0"/>
                <a:t>KATALOG  SKF               </a:t>
              </a:r>
              <a:r>
                <a:rPr lang="el-GR" sz="2000" dirty="0" smtClean="0"/>
                <a:t>ν</a:t>
              </a:r>
              <a:r>
                <a:rPr lang="pl-PL" sz="2000" baseline="-25000" dirty="0" err="1" smtClean="0"/>
                <a:t>wym</a:t>
              </a:r>
              <a:r>
                <a:rPr lang="pl-PL" sz="2000" dirty="0" smtClean="0"/>
                <a:t> , </a:t>
              </a:r>
              <a:r>
                <a:rPr lang="el-GR" sz="2000" dirty="0" smtClean="0"/>
                <a:t>ν</a:t>
              </a:r>
              <a:r>
                <a:rPr lang="pl-PL" sz="2000" dirty="0" smtClean="0"/>
                <a:t> (wykresy a i b powyżej)           </a:t>
              </a:r>
              <a:r>
                <a:rPr lang="el-GR" sz="2000" dirty="0" smtClean="0"/>
                <a:t>κ</a:t>
              </a:r>
              <a:r>
                <a:rPr lang="pl-PL" sz="2000" dirty="0" smtClean="0"/>
                <a:t> ≈ 11           </a:t>
              </a:r>
              <a:r>
                <a:rPr lang="el-GR" sz="2000" dirty="0" smtClean="0"/>
                <a:t>κ</a:t>
              </a:r>
              <a:r>
                <a:rPr lang="pl-PL" sz="2000" dirty="0" smtClean="0"/>
                <a:t> = 4,</a:t>
              </a:r>
            </a:p>
            <a:p>
              <a:r>
                <a:rPr lang="el-GR" sz="2000" dirty="0" smtClean="0"/>
                <a:t>η</a:t>
              </a:r>
              <a:r>
                <a:rPr lang="pl-PL" sz="2000" i="1" baseline="-25000" dirty="0" smtClean="0"/>
                <a:t>c</a:t>
              </a:r>
              <a:r>
                <a:rPr lang="pl-PL" sz="2000" i="1" dirty="0" smtClean="0"/>
                <a:t> ≈</a:t>
              </a:r>
              <a:r>
                <a:rPr lang="pl-PL" sz="2000" dirty="0" smtClean="0"/>
                <a:t> 0,8</a:t>
              </a:r>
              <a:r>
                <a:rPr lang="pl-PL" sz="1800" dirty="0" smtClean="0"/>
                <a:t>             </a:t>
              </a:r>
              <a:r>
                <a:rPr lang="pl-PL" i="1" dirty="0" smtClean="0"/>
                <a:t>a</a:t>
              </a:r>
              <a:r>
                <a:rPr lang="pl-PL" i="1" baseline="-25000" dirty="0" smtClean="0"/>
                <a:t>w</a:t>
              </a:r>
              <a:r>
                <a:rPr lang="pl-PL" i="1" dirty="0" smtClean="0"/>
                <a:t> ≈ </a:t>
              </a:r>
              <a:r>
                <a:rPr lang="pl-PL" dirty="0" smtClean="0"/>
                <a:t>30</a:t>
              </a:r>
            </a:p>
            <a:p>
              <a:endParaRPr lang="pl-PL" sz="1800" dirty="0" smtClean="0"/>
            </a:p>
            <a:p>
              <a:r>
                <a:rPr lang="pl-PL" sz="2200" i="1" dirty="0" smtClean="0"/>
                <a:t>L</a:t>
              </a:r>
              <a:r>
                <a:rPr lang="pl-PL" sz="2200" baseline="-25000" dirty="0" smtClean="0"/>
                <a:t>10</a:t>
              </a:r>
              <a:r>
                <a:rPr lang="pl-PL" sz="2200" dirty="0" smtClean="0"/>
                <a:t> = 22000 mln obr,   </a:t>
              </a:r>
              <a:r>
                <a:rPr lang="pl-PL" sz="2200" i="1" dirty="0" smtClean="0"/>
                <a:t>L</a:t>
              </a:r>
              <a:r>
                <a:rPr lang="pl-PL" sz="2200" dirty="0" smtClean="0"/>
                <a:t>(</a:t>
              </a:r>
              <a:r>
                <a:rPr lang="pl-PL" sz="2200" i="1" dirty="0" err="1" smtClean="0"/>
                <a:t>R</a:t>
              </a:r>
              <a:r>
                <a:rPr lang="pl-PL" sz="2200" baseline="-25000" dirty="0" err="1" smtClean="0"/>
                <a:t>wym</a:t>
              </a:r>
              <a:r>
                <a:rPr lang="pl-PL" sz="2200" dirty="0" smtClean="0"/>
                <a:t>) = 9700 mln </a:t>
              </a:r>
              <a:r>
                <a:rPr lang="pl-PL" sz="2200" dirty="0" err="1" smtClean="0"/>
                <a:t>obr</a:t>
              </a:r>
              <a:r>
                <a:rPr lang="pl-PL" sz="1800" i="1" dirty="0" smtClean="0"/>
                <a:t>              </a:t>
              </a:r>
              <a:r>
                <a:rPr lang="pl-PL" sz="2200" i="1" dirty="0" err="1" smtClean="0">
                  <a:solidFill>
                    <a:srgbClr val="6600CC"/>
                  </a:solidFill>
                </a:rPr>
                <a:t>L</a:t>
              </a:r>
              <a:r>
                <a:rPr lang="pl-PL" sz="2200" baseline="-25000" dirty="0" err="1" smtClean="0">
                  <a:solidFill>
                    <a:srgbClr val="6600CC"/>
                  </a:solidFill>
                </a:rPr>
                <a:t>wym,</a:t>
              </a:r>
              <a:r>
                <a:rPr lang="pl-PL" sz="2200" i="1" baseline="-25000" dirty="0" err="1" smtClean="0">
                  <a:solidFill>
                    <a:srgbClr val="6600CC"/>
                  </a:solidFill>
                </a:rPr>
                <a:t>h</a:t>
              </a:r>
              <a:r>
                <a:rPr lang="pl-PL" sz="2200" i="1" dirty="0" smtClean="0"/>
                <a:t> ≤ </a:t>
              </a:r>
              <a:r>
                <a:rPr lang="pl-PL" sz="2200" dirty="0" smtClean="0"/>
                <a:t>160 000 h ! </a:t>
              </a:r>
              <a:endParaRPr lang="pl-PL" sz="2200" dirty="0"/>
            </a:p>
          </p:txBody>
        </p:sp>
        <p:cxnSp>
          <p:nvCxnSpPr>
            <p:cNvPr id="59" name="Łącznik prosty ze strzałką 58"/>
            <p:cNvCxnSpPr/>
            <p:nvPr/>
          </p:nvCxnSpPr>
          <p:spPr>
            <a:xfrm>
              <a:off x="7469342" y="5054605"/>
              <a:ext cx="560832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Łącznik prosty ze strzałką 59"/>
            <p:cNvCxnSpPr/>
            <p:nvPr/>
          </p:nvCxnSpPr>
          <p:spPr>
            <a:xfrm>
              <a:off x="1301496" y="5394960"/>
              <a:ext cx="560832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Łącznik prosty ze strzałką 60"/>
            <p:cNvCxnSpPr/>
            <p:nvPr/>
          </p:nvCxnSpPr>
          <p:spPr>
            <a:xfrm>
              <a:off x="6178895" y="5067668"/>
              <a:ext cx="560832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Łącznik prosty ze strzałką 43"/>
            <p:cNvCxnSpPr/>
            <p:nvPr/>
          </p:nvCxnSpPr>
          <p:spPr>
            <a:xfrm>
              <a:off x="2140255" y="5078668"/>
              <a:ext cx="560832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Łącznik prosty ze strzałką 51"/>
            <p:cNvCxnSpPr/>
            <p:nvPr/>
          </p:nvCxnSpPr>
          <p:spPr>
            <a:xfrm>
              <a:off x="5744816" y="6001089"/>
              <a:ext cx="560832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Dowolny kształt 41"/>
          <p:cNvSpPr/>
          <p:nvPr/>
        </p:nvSpPr>
        <p:spPr>
          <a:xfrm>
            <a:off x="127650" y="1012371"/>
            <a:ext cx="2892277" cy="4582313"/>
          </a:xfrm>
          <a:custGeom>
            <a:avLst/>
            <a:gdLst>
              <a:gd name="connsiteX0" fmla="*/ 2767149 w 2778035"/>
              <a:gd name="connsiteY0" fmla="*/ 4966063 h 4966063"/>
              <a:gd name="connsiteX1" fmla="*/ 2675709 w 2778035"/>
              <a:gd name="connsiteY1" fmla="*/ 4887686 h 4966063"/>
              <a:gd name="connsiteX2" fmla="*/ 2414452 w 2778035"/>
              <a:gd name="connsiteY2" fmla="*/ 4861560 h 4966063"/>
              <a:gd name="connsiteX3" fmla="*/ 494212 w 2778035"/>
              <a:gd name="connsiteY3" fmla="*/ 4861560 h 4966063"/>
              <a:gd name="connsiteX4" fmla="*/ 76200 w 2778035"/>
              <a:gd name="connsiteY4" fmla="*/ 4743994 h 4966063"/>
              <a:gd name="connsiteX5" fmla="*/ 37012 w 2778035"/>
              <a:gd name="connsiteY5" fmla="*/ 4561114 h 4966063"/>
              <a:gd name="connsiteX6" fmla="*/ 37012 w 2778035"/>
              <a:gd name="connsiteY6" fmla="*/ 4064726 h 4966063"/>
              <a:gd name="connsiteX7" fmla="*/ 206829 w 2778035"/>
              <a:gd name="connsiteY7" fmla="*/ 629194 h 4966063"/>
              <a:gd name="connsiteX8" fmla="*/ 598715 w 2778035"/>
              <a:gd name="connsiteY8" fmla="*/ 289560 h 4966063"/>
              <a:gd name="connsiteX9" fmla="*/ 977538 w 2778035"/>
              <a:gd name="connsiteY9" fmla="*/ 237309 h 4966063"/>
              <a:gd name="connsiteX10" fmla="*/ 1356360 w 2778035"/>
              <a:gd name="connsiteY10" fmla="*/ 171994 h 4966063"/>
              <a:gd name="connsiteX11" fmla="*/ 1617618 w 2778035"/>
              <a:gd name="connsiteY11" fmla="*/ 145869 h 4966063"/>
              <a:gd name="connsiteX12" fmla="*/ 1591492 w 2778035"/>
              <a:gd name="connsiteY12" fmla="*/ 145869 h 4966063"/>
              <a:gd name="connsiteX0" fmla="*/ 2767149 w 2778035"/>
              <a:gd name="connsiteY0" fmla="*/ 4824548 h 4824548"/>
              <a:gd name="connsiteX1" fmla="*/ 2675709 w 2778035"/>
              <a:gd name="connsiteY1" fmla="*/ 4746171 h 4824548"/>
              <a:gd name="connsiteX2" fmla="*/ 2414452 w 2778035"/>
              <a:gd name="connsiteY2" fmla="*/ 4720045 h 4824548"/>
              <a:gd name="connsiteX3" fmla="*/ 494212 w 2778035"/>
              <a:gd name="connsiteY3" fmla="*/ 4720045 h 4824548"/>
              <a:gd name="connsiteX4" fmla="*/ 76200 w 2778035"/>
              <a:gd name="connsiteY4" fmla="*/ 4602479 h 4824548"/>
              <a:gd name="connsiteX5" fmla="*/ 37012 w 2778035"/>
              <a:gd name="connsiteY5" fmla="*/ 4419599 h 4824548"/>
              <a:gd name="connsiteX6" fmla="*/ 37012 w 2778035"/>
              <a:gd name="connsiteY6" fmla="*/ 3923211 h 4824548"/>
              <a:gd name="connsiteX7" fmla="*/ 180703 w 2778035"/>
              <a:gd name="connsiteY7" fmla="*/ 866502 h 4824548"/>
              <a:gd name="connsiteX8" fmla="*/ 598715 w 2778035"/>
              <a:gd name="connsiteY8" fmla="*/ 148045 h 4824548"/>
              <a:gd name="connsiteX9" fmla="*/ 977538 w 2778035"/>
              <a:gd name="connsiteY9" fmla="*/ 95794 h 4824548"/>
              <a:gd name="connsiteX10" fmla="*/ 1356360 w 2778035"/>
              <a:gd name="connsiteY10" fmla="*/ 30479 h 4824548"/>
              <a:gd name="connsiteX11" fmla="*/ 1617618 w 2778035"/>
              <a:gd name="connsiteY11" fmla="*/ 4354 h 4824548"/>
              <a:gd name="connsiteX12" fmla="*/ 1591492 w 2778035"/>
              <a:gd name="connsiteY12" fmla="*/ 4354 h 4824548"/>
              <a:gd name="connsiteX0" fmla="*/ 2767149 w 2778035"/>
              <a:gd name="connsiteY0" fmla="*/ 4831080 h 4831080"/>
              <a:gd name="connsiteX1" fmla="*/ 2675709 w 2778035"/>
              <a:gd name="connsiteY1" fmla="*/ 4752703 h 4831080"/>
              <a:gd name="connsiteX2" fmla="*/ 2414452 w 2778035"/>
              <a:gd name="connsiteY2" fmla="*/ 4726577 h 4831080"/>
              <a:gd name="connsiteX3" fmla="*/ 494212 w 2778035"/>
              <a:gd name="connsiteY3" fmla="*/ 4726577 h 4831080"/>
              <a:gd name="connsiteX4" fmla="*/ 76200 w 2778035"/>
              <a:gd name="connsiteY4" fmla="*/ 4609011 h 4831080"/>
              <a:gd name="connsiteX5" fmla="*/ 37012 w 2778035"/>
              <a:gd name="connsiteY5" fmla="*/ 4426131 h 4831080"/>
              <a:gd name="connsiteX6" fmla="*/ 37012 w 2778035"/>
              <a:gd name="connsiteY6" fmla="*/ 3929743 h 4831080"/>
              <a:gd name="connsiteX7" fmla="*/ 180703 w 2778035"/>
              <a:gd name="connsiteY7" fmla="*/ 873034 h 4831080"/>
              <a:gd name="connsiteX8" fmla="*/ 559527 w 2778035"/>
              <a:gd name="connsiteY8" fmla="*/ 128451 h 4831080"/>
              <a:gd name="connsiteX9" fmla="*/ 977538 w 2778035"/>
              <a:gd name="connsiteY9" fmla="*/ 102326 h 4831080"/>
              <a:gd name="connsiteX10" fmla="*/ 1356360 w 2778035"/>
              <a:gd name="connsiteY10" fmla="*/ 37011 h 4831080"/>
              <a:gd name="connsiteX11" fmla="*/ 1617618 w 2778035"/>
              <a:gd name="connsiteY11" fmla="*/ 10886 h 4831080"/>
              <a:gd name="connsiteX12" fmla="*/ 1591492 w 2778035"/>
              <a:gd name="connsiteY12" fmla="*/ 10886 h 4831080"/>
              <a:gd name="connsiteX0" fmla="*/ 2767149 w 2778035"/>
              <a:gd name="connsiteY0" fmla="*/ 4839789 h 4839789"/>
              <a:gd name="connsiteX1" fmla="*/ 2675709 w 2778035"/>
              <a:gd name="connsiteY1" fmla="*/ 4761412 h 4839789"/>
              <a:gd name="connsiteX2" fmla="*/ 2414452 w 2778035"/>
              <a:gd name="connsiteY2" fmla="*/ 4735286 h 4839789"/>
              <a:gd name="connsiteX3" fmla="*/ 494212 w 2778035"/>
              <a:gd name="connsiteY3" fmla="*/ 4735286 h 4839789"/>
              <a:gd name="connsiteX4" fmla="*/ 76200 w 2778035"/>
              <a:gd name="connsiteY4" fmla="*/ 4617720 h 4839789"/>
              <a:gd name="connsiteX5" fmla="*/ 37012 w 2778035"/>
              <a:gd name="connsiteY5" fmla="*/ 4434840 h 4839789"/>
              <a:gd name="connsiteX6" fmla="*/ 37012 w 2778035"/>
              <a:gd name="connsiteY6" fmla="*/ 3938452 h 4839789"/>
              <a:gd name="connsiteX7" fmla="*/ 180703 w 2778035"/>
              <a:gd name="connsiteY7" fmla="*/ 881743 h 4839789"/>
              <a:gd name="connsiteX8" fmla="*/ 559527 w 2778035"/>
              <a:gd name="connsiteY8" fmla="*/ 137160 h 4839789"/>
              <a:gd name="connsiteX9" fmla="*/ 990601 w 2778035"/>
              <a:gd name="connsiteY9" fmla="*/ 58784 h 4839789"/>
              <a:gd name="connsiteX10" fmla="*/ 1356360 w 2778035"/>
              <a:gd name="connsiteY10" fmla="*/ 45720 h 4839789"/>
              <a:gd name="connsiteX11" fmla="*/ 1617618 w 2778035"/>
              <a:gd name="connsiteY11" fmla="*/ 19595 h 4839789"/>
              <a:gd name="connsiteX12" fmla="*/ 1591492 w 2778035"/>
              <a:gd name="connsiteY12" fmla="*/ 19595 h 4839789"/>
              <a:gd name="connsiteX0" fmla="*/ 2675709 w 2778035"/>
              <a:gd name="connsiteY0" fmla="*/ 4761412 h 4761412"/>
              <a:gd name="connsiteX1" fmla="*/ 2414452 w 2778035"/>
              <a:gd name="connsiteY1" fmla="*/ 4735286 h 4761412"/>
              <a:gd name="connsiteX2" fmla="*/ 494212 w 2778035"/>
              <a:gd name="connsiteY2" fmla="*/ 4735286 h 4761412"/>
              <a:gd name="connsiteX3" fmla="*/ 76200 w 2778035"/>
              <a:gd name="connsiteY3" fmla="*/ 4617720 h 4761412"/>
              <a:gd name="connsiteX4" fmla="*/ 37012 w 2778035"/>
              <a:gd name="connsiteY4" fmla="*/ 4434840 h 4761412"/>
              <a:gd name="connsiteX5" fmla="*/ 37012 w 2778035"/>
              <a:gd name="connsiteY5" fmla="*/ 3938452 h 4761412"/>
              <a:gd name="connsiteX6" fmla="*/ 180703 w 2778035"/>
              <a:gd name="connsiteY6" fmla="*/ 881743 h 4761412"/>
              <a:gd name="connsiteX7" fmla="*/ 559527 w 2778035"/>
              <a:gd name="connsiteY7" fmla="*/ 137160 h 4761412"/>
              <a:gd name="connsiteX8" fmla="*/ 990601 w 2778035"/>
              <a:gd name="connsiteY8" fmla="*/ 58784 h 4761412"/>
              <a:gd name="connsiteX9" fmla="*/ 1356360 w 2778035"/>
              <a:gd name="connsiteY9" fmla="*/ 45720 h 4761412"/>
              <a:gd name="connsiteX10" fmla="*/ 1617618 w 2778035"/>
              <a:gd name="connsiteY10" fmla="*/ 19595 h 4761412"/>
              <a:gd name="connsiteX11" fmla="*/ 1591492 w 2778035"/>
              <a:gd name="connsiteY11" fmla="*/ 19595 h 476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78035" h="4761412">
                <a:moveTo>
                  <a:pt x="2675709" y="4761412"/>
                </a:moveTo>
                <a:cubicBezTo>
                  <a:pt x="2616926" y="4743995"/>
                  <a:pt x="2778035" y="4739640"/>
                  <a:pt x="2414452" y="4735286"/>
                </a:cubicBezTo>
                <a:cubicBezTo>
                  <a:pt x="2050869" y="4730932"/>
                  <a:pt x="883921" y="4754880"/>
                  <a:pt x="494212" y="4735286"/>
                </a:cubicBezTo>
                <a:cubicBezTo>
                  <a:pt x="104503" y="4715692"/>
                  <a:pt x="152400" y="4667794"/>
                  <a:pt x="76200" y="4617720"/>
                </a:cubicBezTo>
                <a:cubicBezTo>
                  <a:pt x="0" y="4567646"/>
                  <a:pt x="43543" y="4548051"/>
                  <a:pt x="37012" y="4434840"/>
                </a:cubicBezTo>
                <a:cubicBezTo>
                  <a:pt x="30481" y="4321629"/>
                  <a:pt x="13064" y="4530635"/>
                  <a:pt x="37012" y="3938452"/>
                </a:cubicBezTo>
                <a:cubicBezTo>
                  <a:pt x="60960" y="3346269"/>
                  <a:pt x="93617" y="1515292"/>
                  <a:pt x="180703" y="881743"/>
                </a:cubicBezTo>
                <a:cubicBezTo>
                  <a:pt x="267789" y="248194"/>
                  <a:pt x="424544" y="274320"/>
                  <a:pt x="559527" y="137160"/>
                </a:cubicBezTo>
                <a:cubicBezTo>
                  <a:pt x="694510" y="0"/>
                  <a:pt x="857796" y="74024"/>
                  <a:pt x="990601" y="58784"/>
                </a:cubicBezTo>
                <a:cubicBezTo>
                  <a:pt x="1123407" y="43544"/>
                  <a:pt x="1251857" y="52252"/>
                  <a:pt x="1356360" y="45720"/>
                </a:cubicBezTo>
                <a:cubicBezTo>
                  <a:pt x="1460863" y="39189"/>
                  <a:pt x="1578429" y="23949"/>
                  <a:pt x="1617618" y="19595"/>
                </a:cubicBezTo>
                <a:cubicBezTo>
                  <a:pt x="1656807" y="15241"/>
                  <a:pt x="1624149" y="17418"/>
                  <a:pt x="1591492" y="19595"/>
                </a:cubicBezTo>
              </a:path>
            </a:pathLst>
          </a:custGeom>
          <a:ln w="28575">
            <a:solidFill>
              <a:srgbClr val="6666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Dowolny kształt 47"/>
          <p:cNvSpPr/>
          <p:nvPr/>
        </p:nvSpPr>
        <p:spPr>
          <a:xfrm>
            <a:off x="3958046" y="1097280"/>
            <a:ext cx="827314" cy="483326"/>
          </a:xfrm>
          <a:custGeom>
            <a:avLst/>
            <a:gdLst>
              <a:gd name="connsiteX0" fmla="*/ 0 w 827314"/>
              <a:gd name="connsiteY0" fmla="*/ 470263 h 483326"/>
              <a:gd name="connsiteX1" fmla="*/ 222068 w 827314"/>
              <a:gd name="connsiteY1" fmla="*/ 470263 h 483326"/>
              <a:gd name="connsiteX2" fmla="*/ 731520 w 827314"/>
              <a:gd name="connsiteY2" fmla="*/ 391886 h 483326"/>
              <a:gd name="connsiteX3" fmla="*/ 796834 w 827314"/>
              <a:gd name="connsiteY3" fmla="*/ 195943 h 483326"/>
              <a:gd name="connsiteX4" fmla="*/ 705394 w 827314"/>
              <a:gd name="connsiteY4" fmla="*/ 52251 h 483326"/>
              <a:gd name="connsiteX5" fmla="*/ 535577 w 827314"/>
              <a:gd name="connsiteY5" fmla="*/ 26126 h 483326"/>
              <a:gd name="connsiteX6" fmla="*/ 248194 w 827314"/>
              <a:gd name="connsiteY6" fmla="*/ 0 h 483326"/>
              <a:gd name="connsiteX7" fmla="*/ 248194 w 827314"/>
              <a:gd name="connsiteY7" fmla="*/ 0 h 48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7314" h="483326">
                <a:moveTo>
                  <a:pt x="0" y="470263"/>
                </a:moveTo>
                <a:cubicBezTo>
                  <a:pt x="50074" y="476794"/>
                  <a:pt x="100148" y="483326"/>
                  <a:pt x="222068" y="470263"/>
                </a:cubicBezTo>
                <a:cubicBezTo>
                  <a:pt x="343988" y="457200"/>
                  <a:pt x="635726" y="437606"/>
                  <a:pt x="731520" y="391886"/>
                </a:cubicBezTo>
                <a:cubicBezTo>
                  <a:pt x="827314" y="346166"/>
                  <a:pt x="801188" y="252549"/>
                  <a:pt x="796834" y="195943"/>
                </a:cubicBezTo>
                <a:cubicBezTo>
                  <a:pt x="792480" y="139337"/>
                  <a:pt x="748937" y="80554"/>
                  <a:pt x="705394" y="52251"/>
                </a:cubicBezTo>
                <a:cubicBezTo>
                  <a:pt x="661851" y="23948"/>
                  <a:pt x="611777" y="34834"/>
                  <a:pt x="535577" y="26126"/>
                </a:cubicBezTo>
                <a:cubicBezTo>
                  <a:pt x="459377" y="17418"/>
                  <a:pt x="248194" y="0"/>
                  <a:pt x="248194" y="0"/>
                </a:cubicBezTo>
                <a:lnTo>
                  <a:pt x="248194" y="0"/>
                </a:lnTo>
              </a:path>
            </a:pathLst>
          </a:custGeom>
          <a:ln w="28575">
            <a:solidFill>
              <a:srgbClr val="6666FF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9" name="Prostokąt 48"/>
          <p:cNvSpPr/>
          <p:nvPr/>
        </p:nvSpPr>
        <p:spPr>
          <a:xfrm>
            <a:off x="6279943" y="5464736"/>
            <a:ext cx="2493941" cy="757645"/>
          </a:xfrm>
          <a:prstGeom prst="rect">
            <a:avLst/>
          </a:prstGeom>
          <a:noFill/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Prostokąt 50"/>
          <p:cNvSpPr/>
          <p:nvPr/>
        </p:nvSpPr>
        <p:spPr>
          <a:xfrm>
            <a:off x="152831" y="6370209"/>
            <a:ext cx="5963492" cy="400110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l-PL" sz="2000" i="1" dirty="0" err="1" smtClean="0">
                <a:solidFill>
                  <a:srgbClr val="6600CC"/>
                </a:solidFill>
              </a:rPr>
              <a:t>L</a:t>
            </a:r>
            <a:r>
              <a:rPr lang="pl-PL" sz="2000" baseline="-25000" dirty="0" err="1" smtClean="0">
                <a:solidFill>
                  <a:srgbClr val="6600CC"/>
                </a:solidFill>
              </a:rPr>
              <a:t>wym,</a:t>
            </a:r>
            <a:r>
              <a:rPr lang="pl-PL" sz="2000" i="1" baseline="-25000" dirty="0" err="1" smtClean="0">
                <a:solidFill>
                  <a:srgbClr val="6600CC"/>
                </a:solidFill>
              </a:rPr>
              <a:t>h</a:t>
            </a:r>
            <a:r>
              <a:rPr lang="pl-PL" sz="2000" i="1" dirty="0" smtClean="0"/>
              <a:t> ≤ </a:t>
            </a:r>
            <a:r>
              <a:rPr lang="pl-PL" sz="2000" dirty="0" smtClean="0"/>
              <a:t>18 000 h – w przypadku łożysk bez uszczelnień</a:t>
            </a:r>
            <a:endParaRPr lang="pl-PL" sz="2000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00034" y="357166"/>
            <a:ext cx="80010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Zadanie</a:t>
            </a:r>
          </a:p>
          <a:p>
            <a:r>
              <a:rPr lang="pl-PL" sz="2000" dirty="0" smtClean="0"/>
              <a:t>    Narysować wykres funkcji niezawodności łożyska bardziej obciążonego z dwóch łożysk, o których mowa w poprzednim zadaniu i funkcjonujących w opisanych warunkach. Jakie są dwa dominujące zjawiska fizyczne prowadzące do uszkodzeń łożysk tocznych?</a:t>
            </a:r>
          </a:p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72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00034" y="2638697"/>
            <a:ext cx="80010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Zadanie</a:t>
            </a:r>
          </a:p>
          <a:p>
            <a:r>
              <a:rPr lang="pl-PL" dirty="0" smtClean="0"/>
              <a:t>    </a:t>
            </a:r>
            <a:r>
              <a:rPr lang="pl-PL" sz="2000" dirty="0" smtClean="0"/>
              <a:t>Należy wyznaczyć funkcję niezawodności zespołu łożysk podpierających wałek, o którym mowa w poprzednich zadaniach.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3" name="Picture 3" descr="E:\Documents and Settings\tadeusz\Pulpit\ry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965007"/>
            <a:ext cx="6803989" cy="3892993"/>
          </a:xfrm>
          <a:prstGeom prst="rect">
            <a:avLst/>
          </a:prstGeom>
          <a:ln>
            <a:noFill/>
          </a:ln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73</a:t>
            </a:fld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28596" y="0"/>
            <a:ext cx="885831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Zadanie</a:t>
            </a:r>
          </a:p>
          <a:p>
            <a:r>
              <a:rPr lang="pl-PL" sz="1800" dirty="0" smtClean="0"/>
              <a:t>     Do podparcia wałka przekładni zębatej (p. rysunek) użyto dwóch jednakowych łożysk poprzecznych kulkowych zwykłych 6208 (nieuszczelnionych wewnętrznie) o </a:t>
            </a:r>
            <a:r>
              <a:rPr lang="pl-PL" sz="1800" dirty="0" err="1" smtClean="0"/>
              <a:t>nośnościach</a:t>
            </a:r>
            <a:r>
              <a:rPr lang="pl-PL" sz="1800" dirty="0" smtClean="0"/>
              <a:t> dynamicznych każdego z nich </a:t>
            </a:r>
            <a:r>
              <a:rPr lang="pl-PL" sz="1800" i="1" dirty="0" smtClean="0"/>
              <a:t>C</a:t>
            </a:r>
            <a:r>
              <a:rPr lang="pl-PL" sz="1800" dirty="0" smtClean="0"/>
              <a:t> = 32,5 </a:t>
            </a:r>
            <a:r>
              <a:rPr lang="pl-PL" sz="1800" dirty="0" err="1" smtClean="0"/>
              <a:t>kN</a:t>
            </a:r>
            <a:r>
              <a:rPr lang="pl-PL" sz="1800" dirty="0" smtClean="0"/>
              <a:t>. W strefie zazębienia występuje obciążenie poprzeczne o dwóch składowych, związanych relacją </a:t>
            </a:r>
            <a:r>
              <a:rPr lang="pl-PL" sz="1800" i="1" dirty="0" err="1" smtClean="0"/>
              <a:t>Q</a:t>
            </a:r>
            <a:r>
              <a:rPr lang="pl-PL" sz="1800" i="1" baseline="-25000" dirty="0" err="1" smtClean="0"/>
              <a:t>r</a:t>
            </a:r>
            <a:r>
              <a:rPr lang="pl-PL" sz="1800" dirty="0" smtClean="0"/>
              <a:t> = 0,364 </a:t>
            </a:r>
            <a:r>
              <a:rPr lang="pl-PL" sz="1800" i="1" dirty="0" err="1" smtClean="0"/>
              <a:t>Q</a:t>
            </a:r>
            <a:r>
              <a:rPr lang="pl-PL" sz="1800" i="1" baseline="-25000" dirty="0" err="1" smtClean="0"/>
              <a:t>w</a:t>
            </a:r>
            <a:r>
              <a:rPr lang="pl-PL" sz="1800" dirty="0" smtClean="0"/>
              <a:t> , przy czym </a:t>
            </a:r>
            <a:r>
              <a:rPr lang="pl-PL" sz="1800" i="1" dirty="0" err="1" smtClean="0"/>
              <a:t>Q</a:t>
            </a:r>
            <a:r>
              <a:rPr lang="pl-PL" sz="1800" i="1" baseline="-25000" dirty="0" err="1" smtClean="0"/>
              <a:t>w</a:t>
            </a:r>
            <a:r>
              <a:rPr lang="pl-PL" sz="1800" i="1" dirty="0" smtClean="0"/>
              <a:t> = </a:t>
            </a:r>
            <a:r>
              <a:rPr lang="pl-PL" sz="1800" dirty="0" smtClean="0"/>
              <a:t>8 </a:t>
            </a:r>
            <a:r>
              <a:rPr lang="pl-PL" sz="1800" dirty="0" err="1" smtClean="0"/>
              <a:t>kN</a:t>
            </a:r>
            <a:r>
              <a:rPr lang="pl-PL" sz="1800" dirty="0" smtClean="0"/>
              <a:t>.</a:t>
            </a:r>
            <a:r>
              <a:rPr lang="pl-PL" sz="1800" i="1" baseline="-25000" dirty="0" smtClean="0"/>
              <a:t>  </a:t>
            </a:r>
            <a:r>
              <a:rPr lang="pl-PL" sz="1800" dirty="0" smtClean="0"/>
              <a:t> Przewidywana trwałość pojedynczego łożyska </a:t>
            </a:r>
            <a:r>
              <a:rPr lang="pl-PL" sz="1800" i="1" dirty="0" err="1" smtClean="0"/>
              <a:t>L</a:t>
            </a:r>
            <a:r>
              <a:rPr lang="pl-PL" sz="1800" i="1" baseline="-25000" dirty="0" err="1" smtClean="0"/>
              <a:t>wym</a:t>
            </a:r>
            <a:r>
              <a:rPr lang="pl-PL" sz="1800" dirty="0" smtClean="0"/>
              <a:t> = 120 mln obr., a wymagana wartość funkcji jego niezawodności  w tym okresie powinna być nie mniejsza niż </a:t>
            </a:r>
            <a:r>
              <a:rPr lang="pl-PL" sz="1800" i="1" dirty="0" err="1" smtClean="0"/>
              <a:t>R</a:t>
            </a:r>
            <a:r>
              <a:rPr lang="pl-PL" sz="1800" i="1" baseline="-25000" dirty="0" err="1" smtClean="0"/>
              <a:t>wym</a:t>
            </a:r>
            <a:r>
              <a:rPr lang="pl-PL" sz="1800" dirty="0" smtClean="0"/>
              <a:t> = 0,98. Należy sprawdzić prawidłowość doboru łożysk do tych warunków.</a:t>
            </a:r>
          </a:p>
          <a:p>
            <a:r>
              <a:rPr lang="pl-PL" sz="1800" u="sng" dirty="0" smtClean="0"/>
              <a:t>Pozostałe dane</a:t>
            </a:r>
            <a:r>
              <a:rPr lang="pl-PL" sz="1800" dirty="0" smtClean="0"/>
              <a:t>:  </a:t>
            </a:r>
            <a:r>
              <a:rPr lang="pl-PL" sz="1800" i="1" dirty="0" smtClean="0"/>
              <a:t>d</a:t>
            </a:r>
            <a:r>
              <a:rPr lang="pl-PL" sz="1800" baseline="-25000" dirty="0" smtClean="0"/>
              <a:t>1</a:t>
            </a:r>
            <a:r>
              <a:rPr lang="pl-PL" sz="1800" dirty="0" smtClean="0"/>
              <a:t> = 80 mm,  </a:t>
            </a:r>
            <a:r>
              <a:rPr lang="pl-PL" sz="1800" i="1" dirty="0" smtClean="0"/>
              <a:t>l</a:t>
            </a:r>
            <a:r>
              <a:rPr lang="pl-PL" sz="1800" dirty="0" smtClean="0"/>
              <a:t> = 30 mm,  </a:t>
            </a:r>
            <a:r>
              <a:rPr lang="pl-PL" sz="1800" i="1" dirty="0" smtClean="0"/>
              <a:t>L</a:t>
            </a:r>
            <a:r>
              <a:rPr lang="pl-PL" sz="1800" dirty="0" smtClean="0"/>
              <a:t> = 60 mm, oraz niektóre informacje potrzebne do doboru  z katalogu wartości współczynnika warunków pracy łożyska – </a:t>
            </a:r>
            <a:r>
              <a:rPr lang="pl-PL" sz="1800" i="1" dirty="0" smtClean="0"/>
              <a:t>P</a:t>
            </a:r>
            <a:r>
              <a:rPr lang="pl-PL" sz="1800" i="1" baseline="-25000" dirty="0" smtClean="0"/>
              <a:t>u</a:t>
            </a:r>
            <a:r>
              <a:rPr lang="pl-PL" sz="1800" i="1" dirty="0" smtClean="0"/>
              <a:t> = </a:t>
            </a:r>
            <a:r>
              <a:rPr lang="pl-PL" sz="1800" dirty="0" smtClean="0"/>
              <a:t>0,80 </a:t>
            </a:r>
            <a:r>
              <a:rPr lang="pl-PL" sz="1800" dirty="0" err="1" smtClean="0"/>
              <a:t>kN</a:t>
            </a:r>
            <a:r>
              <a:rPr lang="pl-PL" sz="1800" dirty="0" smtClean="0"/>
              <a:t>, </a:t>
            </a:r>
          </a:p>
          <a:p>
            <a:r>
              <a:rPr lang="pl-PL" sz="1800" dirty="0" smtClean="0"/>
              <a:t>n = 1000 </a:t>
            </a:r>
            <a:r>
              <a:rPr lang="pl-PL" sz="1800" dirty="0" err="1" smtClean="0"/>
              <a:t>obr</a:t>
            </a:r>
            <a:r>
              <a:rPr lang="pl-PL" sz="1800" dirty="0" smtClean="0"/>
              <a:t>/min, </a:t>
            </a:r>
            <a:r>
              <a:rPr lang="pl-PL" sz="1800" i="1" dirty="0" smtClean="0"/>
              <a:t>t = </a:t>
            </a:r>
            <a:r>
              <a:rPr lang="pl-PL" sz="1800" dirty="0" smtClean="0"/>
              <a:t>30</a:t>
            </a:r>
            <a:r>
              <a:rPr lang="pl-PL" sz="1800" baseline="30000" dirty="0" smtClean="0"/>
              <a:t>o</a:t>
            </a:r>
            <a:r>
              <a:rPr lang="pl-PL" sz="1800" dirty="0" smtClean="0"/>
              <a:t> C, olej niefiltrowany o </a:t>
            </a:r>
            <a:r>
              <a:rPr lang="pl-PL" sz="1800" dirty="0" err="1" smtClean="0"/>
              <a:t>lepk</a:t>
            </a:r>
            <a:r>
              <a:rPr lang="pl-PL" sz="1800" dirty="0" smtClean="0"/>
              <a:t>. </a:t>
            </a:r>
            <a:r>
              <a:rPr lang="pl-PL" sz="1800" dirty="0" err="1" smtClean="0"/>
              <a:t>kinemat</a:t>
            </a:r>
            <a:r>
              <a:rPr lang="pl-PL" sz="1800" dirty="0" smtClean="0"/>
              <a:t>. </a:t>
            </a:r>
            <a:r>
              <a:rPr lang="pl-PL" sz="1800" i="1" dirty="0" smtClean="0"/>
              <a:t> </a:t>
            </a:r>
            <a:r>
              <a:rPr lang="el-GR" sz="1800" i="1" dirty="0" smtClean="0">
                <a:latin typeface="Times New Roman"/>
                <a:cs typeface="Times New Roman"/>
              </a:rPr>
              <a:t>ν</a:t>
            </a:r>
            <a:r>
              <a:rPr lang="pl-PL" sz="1800" baseline="-25000" dirty="0" err="1" smtClean="0">
                <a:latin typeface="Times New Roman"/>
                <a:cs typeface="Times New Roman"/>
              </a:rPr>
              <a:t>zo</a:t>
            </a:r>
            <a:r>
              <a:rPr lang="pl-PL" sz="1800" dirty="0" smtClean="0">
                <a:latin typeface="Times New Roman"/>
                <a:cs typeface="Times New Roman"/>
              </a:rPr>
              <a:t> = 10 mm</a:t>
            </a:r>
            <a:r>
              <a:rPr lang="pl-PL" sz="1800" baseline="30000" dirty="0" smtClean="0">
                <a:latin typeface="Times New Roman"/>
                <a:cs typeface="Times New Roman"/>
              </a:rPr>
              <a:t>2</a:t>
            </a:r>
            <a:r>
              <a:rPr lang="pl-PL" sz="1800" dirty="0" smtClean="0">
                <a:latin typeface="Times New Roman"/>
                <a:cs typeface="Times New Roman"/>
              </a:rPr>
              <a:t>/s (w </a:t>
            </a:r>
            <a:r>
              <a:rPr lang="pl-PL" sz="1800" dirty="0" smtClean="0"/>
              <a:t>40</a:t>
            </a:r>
            <a:r>
              <a:rPr lang="pl-PL" sz="1800" baseline="30000" dirty="0" smtClean="0"/>
              <a:t>o</a:t>
            </a:r>
            <a:r>
              <a:rPr lang="pl-PL" sz="1800" dirty="0" smtClean="0"/>
              <a:t> C),</a:t>
            </a:r>
          </a:p>
          <a:p>
            <a:r>
              <a:rPr lang="pl-PL" sz="1800" dirty="0" smtClean="0"/>
              <a:t> </a:t>
            </a:r>
          </a:p>
          <a:p>
            <a:r>
              <a:rPr lang="pl-PL" sz="1800" dirty="0" smtClean="0"/>
              <a:t> </a:t>
            </a:r>
          </a:p>
          <a:p>
            <a:endParaRPr lang="pl-PL" sz="1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529048" y="3158970"/>
            <a:ext cx="1543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i="1" dirty="0" smtClean="0"/>
              <a:t>d = </a:t>
            </a:r>
            <a:r>
              <a:rPr lang="pl-PL" sz="1800" dirty="0" smtClean="0"/>
              <a:t>40 mm,</a:t>
            </a:r>
          </a:p>
          <a:p>
            <a:r>
              <a:rPr lang="pl-PL" sz="1800" i="1" dirty="0" smtClean="0"/>
              <a:t>D = </a:t>
            </a:r>
            <a:r>
              <a:rPr lang="pl-PL" sz="1800" dirty="0" smtClean="0"/>
              <a:t>80 </a:t>
            </a:r>
            <a:r>
              <a:rPr lang="pl-PL" sz="1800" dirty="0" err="1" smtClean="0"/>
              <a:t>mm</a:t>
            </a:r>
            <a:r>
              <a:rPr lang="pl-PL" sz="1800" dirty="0" smtClean="0"/>
              <a:t>. </a:t>
            </a:r>
            <a:endParaRPr lang="pl-PL" sz="1800" dirty="0"/>
          </a:p>
        </p:txBody>
      </p:sp>
      <p:grpSp>
        <p:nvGrpSpPr>
          <p:cNvPr id="13" name="Grupa 12"/>
          <p:cNvGrpSpPr/>
          <p:nvPr/>
        </p:nvGrpSpPr>
        <p:grpSpPr>
          <a:xfrm>
            <a:off x="1759132" y="5799601"/>
            <a:ext cx="5094027" cy="777853"/>
            <a:chOff x="1759132" y="5799601"/>
            <a:chExt cx="5094027" cy="777853"/>
          </a:xfrm>
        </p:grpSpPr>
        <p:sp>
          <p:nvSpPr>
            <p:cNvPr id="9" name="Prostokąt 8"/>
            <p:cNvSpPr/>
            <p:nvPr/>
          </p:nvSpPr>
          <p:spPr>
            <a:xfrm>
              <a:off x="6226140" y="5891042"/>
              <a:ext cx="305289" cy="2351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5994873" y="6278573"/>
              <a:ext cx="305289" cy="2351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1858791" y="6051369"/>
              <a:ext cx="305289" cy="2351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6330644" y="5799601"/>
              <a:ext cx="522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800" i="1" dirty="0" err="1" smtClean="0"/>
                <a:t>Q</a:t>
              </a:r>
              <a:r>
                <a:rPr lang="pl-PL" sz="1800" i="1" baseline="-25000" dirty="0" err="1" smtClean="0"/>
                <a:t>w</a:t>
              </a:r>
              <a:endParaRPr lang="pl-PL" sz="1800" i="1" baseline="-25000" dirty="0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5886504" y="6208122"/>
              <a:ext cx="522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800" i="1" dirty="0" err="1" smtClean="0"/>
                <a:t>Q</a:t>
              </a:r>
              <a:r>
                <a:rPr lang="pl-PL" sz="1800" i="1" baseline="-25000" dirty="0" err="1" smtClean="0"/>
                <a:t>r</a:t>
              </a:r>
              <a:endParaRPr lang="pl-PL" sz="1800" i="1" baseline="-25000" dirty="0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759132" y="6051369"/>
              <a:ext cx="522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800" i="1" dirty="0" err="1" smtClean="0"/>
                <a:t>Q</a:t>
              </a:r>
              <a:r>
                <a:rPr lang="pl-PL" sz="1800" i="1" baseline="-25000" dirty="0" err="1" smtClean="0"/>
                <a:t>r</a:t>
              </a:r>
              <a:endParaRPr lang="pl-PL" sz="1800" i="1" baseline="-25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74</a:t>
            </a:fld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76545" y="0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</a:rPr>
              <a:t>Rozwiązanie</a:t>
            </a:r>
            <a:endParaRPr lang="pl-PL" dirty="0"/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992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35" name="Grupa 34"/>
          <p:cNvGrpSpPr/>
          <p:nvPr/>
        </p:nvGrpSpPr>
        <p:grpSpPr>
          <a:xfrm>
            <a:off x="0" y="461665"/>
            <a:ext cx="9144000" cy="4555093"/>
            <a:chOff x="0" y="461665"/>
            <a:chExt cx="9144000" cy="4555093"/>
          </a:xfrm>
        </p:grpSpPr>
        <p:sp>
          <p:nvSpPr>
            <p:cNvPr id="6" name="pole tekstowe 5"/>
            <p:cNvSpPr txBox="1"/>
            <p:nvPr/>
          </p:nvSpPr>
          <p:spPr>
            <a:xfrm>
              <a:off x="296525" y="461665"/>
              <a:ext cx="8542675" cy="45550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200" dirty="0" smtClean="0"/>
                <a:t>Sprawdzenie przy użyciu warunku deterministycznego</a:t>
              </a:r>
            </a:p>
            <a:p>
              <a:endParaRPr lang="pl-PL" sz="2200" dirty="0" smtClean="0"/>
            </a:p>
            <a:p>
              <a:r>
                <a:rPr lang="pl-PL" sz="2000" i="1" dirty="0" smtClean="0"/>
                <a:t>                             </a:t>
              </a:r>
              <a:r>
                <a:rPr lang="pl-PL" i="1" dirty="0" smtClean="0"/>
                <a:t>L</a:t>
              </a:r>
              <a:r>
                <a:rPr lang="pl-PL" dirty="0" smtClean="0"/>
                <a:t>(</a:t>
              </a:r>
              <a:r>
                <a:rPr lang="pl-PL" i="1" dirty="0" err="1" smtClean="0"/>
                <a:t>R</a:t>
              </a:r>
              <a:r>
                <a:rPr lang="pl-PL" baseline="-25000" dirty="0" err="1" smtClean="0"/>
                <a:t>wym</a:t>
              </a:r>
              <a:r>
                <a:rPr lang="pl-PL" dirty="0" smtClean="0"/>
                <a:t>)</a:t>
              </a:r>
              <a:r>
                <a:rPr lang="pl-PL" i="1" dirty="0" smtClean="0"/>
                <a:t> </a:t>
              </a:r>
              <a:r>
                <a:rPr lang="pl-PL" i="1" dirty="0" smtClean="0">
                  <a:latin typeface="Times New Roman"/>
                  <a:cs typeface="Times New Roman"/>
                </a:rPr>
                <a:t>≥  </a:t>
              </a:r>
              <a:r>
                <a:rPr lang="pl-PL" i="1" dirty="0" err="1" smtClean="0">
                  <a:latin typeface="Times New Roman"/>
                  <a:cs typeface="Times New Roman"/>
                </a:rPr>
                <a:t>L</a:t>
              </a:r>
              <a:r>
                <a:rPr lang="pl-PL" baseline="-25000" dirty="0" err="1" smtClean="0">
                  <a:latin typeface="Times New Roman"/>
                  <a:cs typeface="Times New Roman"/>
                </a:rPr>
                <a:t>wym</a:t>
              </a:r>
              <a:r>
                <a:rPr lang="pl-PL" i="1" baseline="-25000" dirty="0" smtClean="0">
                  <a:latin typeface="Times New Roman"/>
                  <a:cs typeface="Times New Roman"/>
                </a:rPr>
                <a:t> </a:t>
              </a:r>
            </a:p>
            <a:p>
              <a:endParaRPr lang="pl-PL" i="1" dirty="0" smtClean="0">
                <a:latin typeface="Times New Roman"/>
                <a:cs typeface="Times New Roman"/>
              </a:endParaRPr>
            </a:p>
            <a:p>
              <a:r>
                <a:rPr lang="pl-PL" sz="2200" dirty="0" smtClean="0">
                  <a:latin typeface="Times New Roman"/>
                  <a:cs typeface="Times New Roman"/>
                </a:rPr>
                <a:t>gdzie    </a:t>
              </a:r>
              <a:r>
                <a:rPr lang="pl-PL" sz="2200" i="1" dirty="0" smtClean="0"/>
                <a:t>L</a:t>
              </a:r>
              <a:r>
                <a:rPr lang="pl-PL" sz="2200" dirty="0" smtClean="0"/>
                <a:t>(</a:t>
              </a:r>
              <a:r>
                <a:rPr lang="pl-PL" sz="2200" i="1" dirty="0" err="1" smtClean="0"/>
                <a:t>R</a:t>
              </a:r>
              <a:r>
                <a:rPr lang="pl-PL" sz="2200" baseline="-25000" dirty="0" err="1" smtClean="0"/>
                <a:t>wym</a:t>
              </a:r>
              <a:r>
                <a:rPr lang="pl-PL" sz="2200" i="1" dirty="0" smtClean="0"/>
                <a:t> </a:t>
              </a:r>
              <a:r>
                <a:rPr lang="pl-PL" sz="2200" dirty="0" smtClean="0"/>
                <a:t>)</a:t>
              </a:r>
              <a:r>
                <a:rPr lang="pl-PL" sz="2200" i="1" dirty="0" smtClean="0"/>
                <a:t> = a</a:t>
              </a:r>
              <a:r>
                <a:rPr lang="pl-PL" sz="2200" i="1" baseline="-25000" dirty="0" smtClean="0"/>
                <a:t>R</a:t>
              </a:r>
              <a:r>
                <a:rPr lang="pl-PL" sz="2200" i="1" dirty="0" smtClean="0"/>
                <a:t> L</a:t>
              </a:r>
              <a:r>
                <a:rPr lang="pl-PL" sz="2200" baseline="-25000" dirty="0" smtClean="0"/>
                <a:t>10</a:t>
              </a:r>
              <a:r>
                <a:rPr lang="pl-PL" sz="2200" dirty="0" smtClean="0"/>
                <a:t> ,     </a:t>
              </a:r>
              <a:r>
                <a:rPr lang="pl-PL" sz="2200" i="1" dirty="0" err="1" smtClean="0"/>
                <a:t>L</a:t>
              </a:r>
              <a:r>
                <a:rPr lang="pl-PL" sz="2200" baseline="-25000" dirty="0" err="1" smtClean="0"/>
                <a:t>10</a:t>
              </a:r>
              <a:r>
                <a:rPr lang="pl-PL" sz="2200" dirty="0" smtClean="0"/>
                <a:t> = </a:t>
              </a:r>
              <a:r>
                <a:rPr lang="pl-PL" sz="2200" i="1" dirty="0" smtClean="0"/>
                <a:t>a</a:t>
              </a:r>
              <a:r>
                <a:rPr lang="pl-PL" sz="2200" i="1" baseline="-25000" dirty="0" smtClean="0"/>
                <a:t>w</a:t>
              </a:r>
              <a:r>
                <a:rPr lang="pl-PL" sz="2200" i="1" dirty="0" smtClean="0"/>
                <a:t>  </a:t>
              </a:r>
              <a:endParaRPr lang="pl-PL" sz="2200" dirty="0" smtClean="0"/>
            </a:p>
            <a:p>
              <a:endParaRPr lang="pl-PL" sz="2200" dirty="0" smtClean="0"/>
            </a:p>
            <a:p>
              <a:endParaRPr lang="pl-PL" sz="2200" dirty="0" smtClean="0"/>
            </a:p>
            <a:p>
              <a:endParaRPr lang="pl-PL" sz="2200" dirty="0" smtClean="0"/>
            </a:p>
            <a:p>
              <a:endParaRPr lang="pl-PL" sz="2200" dirty="0" smtClean="0"/>
            </a:p>
            <a:p>
              <a:endParaRPr lang="pl-PL" sz="2200" dirty="0" smtClean="0"/>
            </a:p>
            <a:p>
              <a:endParaRPr lang="pl-PL" sz="2200" dirty="0" smtClean="0"/>
            </a:p>
            <a:p>
              <a:r>
                <a:rPr lang="pl-PL" sz="2200" dirty="0" smtClean="0"/>
                <a:t> </a:t>
              </a:r>
              <a:endParaRPr lang="pl-PL" sz="2000" dirty="0" smtClean="0"/>
            </a:p>
            <a:p>
              <a:endParaRPr lang="pl-PL" sz="2200" dirty="0" smtClean="0"/>
            </a:p>
          </p:txBody>
        </p:sp>
        <p:pic>
          <p:nvPicPr>
            <p:cNvPr id="209923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04615" y="1764735"/>
              <a:ext cx="552450" cy="666750"/>
            </a:xfrm>
            <a:prstGeom prst="rect">
              <a:avLst/>
            </a:prstGeom>
            <a:noFill/>
          </p:spPr>
        </p:pic>
        <p:sp>
          <p:nvSpPr>
            <p:cNvPr id="39" name="pole tekstowe 38"/>
            <p:cNvSpPr txBox="1"/>
            <p:nvPr/>
          </p:nvSpPr>
          <p:spPr>
            <a:xfrm>
              <a:off x="476545" y="2463414"/>
              <a:ext cx="2400767" cy="1528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/>
                <a:t>P = </a:t>
              </a:r>
              <a:r>
                <a:rPr lang="pl-PL" sz="2000" i="1" dirty="0" err="1" smtClean="0"/>
                <a:t>XF</a:t>
              </a:r>
              <a:r>
                <a:rPr lang="pl-PL" sz="2000" i="1" baseline="-25000" dirty="0" err="1" smtClean="0"/>
                <a:t>p</a:t>
              </a:r>
              <a:r>
                <a:rPr lang="pl-PL" sz="2000" i="1" dirty="0" smtClean="0"/>
                <a:t> + </a:t>
              </a:r>
              <a:r>
                <a:rPr lang="pl-PL" sz="2000" i="1" dirty="0" err="1" smtClean="0"/>
                <a:t>YF</a:t>
              </a:r>
              <a:r>
                <a:rPr lang="pl-PL" sz="2000" i="1" baseline="-25000" dirty="0" err="1" smtClean="0"/>
                <a:t>w</a:t>
              </a:r>
              <a:endParaRPr lang="pl-PL" sz="2000" i="1" baseline="-25000" dirty="0" smtClean="0"/>
            </a:p>
            <a:p>
              <a:r>
                <a:rPr lang="pl-PL" sz="2000" i="1" dirty="0" smtClean="0"/>
                <a:t>P = </a:t>
              </a:r>
              <a:r>
                <a:rPr lang="pl-PL" sz="2000" i="1" dirty="0" err="1" smtClean="0"/>
                <a:t>F</a:t>
              </a:r>
              <a:r>
                <a:rPr lang="pl-PL" sz="2000" i="1" baseline="-25000" dirty="0" err="1" smtClean="0"/>
                <a:t>p</a:t>
              </a:r>
              <a:endParaRPr lang="pl-PL" sz="2000" i="1" baseline="-25000" dirty="0" smtClean="0"/>
            </a:p>
            <a:p>
              <a:endParaRPr lang="pl-PL" sz="2000" i="1" baseline="-25000" dirty="0" smtClean="0"/>
            </a:p>
            <a:p>
              <a:r>
                <a:rPr lang="pl-PL" sz="2000" i="1" dirty="0" err="1" smtClean="0"/>
                <a:t>F</a:t>
              </a:r>
              <a:r>
                <a:rPr lang="pl-PL" sz="2000" i="1" baseline="-25000" dirty="0" err="1" smtClean="0"/>
                <a:t>p</a:t>
              </a:r>
              <a:r>
                <a:rPr lang="pl-PL" sz="2000" i="1" dirty="0" smtClean="0"/>
                <a:t> = Q</a:t>
              </a:r>
            </a:p>
            <a:p>
              <a:endParaRPr lang="pl-PL" sz="2000" i="1" dirty="0"/>
            </a:p>
          </p:txBody>
        </p:sp>
        <p:pic>
          <p:nvPicPr>
            <p:cNvPr id="209926" name="Picture 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28928" y="3194843"/>
              <a:ext cx="533400" cy="619125"/>
            </a:xfrm>
            <a:prstGeom prst="rect">
              <a:avLst/>
            </a:prstGeom>
            <a:noFill/>
          </p:spPr>
        </p:pic>
        <p:sp>
          <p:nvSpPr>
            <p:cNvPr id="209928" name="Rectangle 8"/>
            <p:cNvSpPr>
              <a:spLocks noChangeArrowheads="1"/>
            </p:cNvSpPr>
            <p:nvPr/>
          </p:nvSpPr>
          <p:spPr bwMode="auto">
            <a:xfrm>
              <a:off x="0" y="107632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9932" name="Rectangle 12"/>
            <p:cNvSpPr>
              <a:spLocks noChangeArrowheads="1"/>
            </p:cNvSpPr>
            <p:nvPr/>
          </p:nvSpPr>
          <p:spPr bwMode="auto">
            <a:xfrm>
              <a:off x="0" y="112395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3" name="Grupa 51"/>
            <p:cNvGrpSpPr/>
            <p:nvPr/>
          </p:nvGrpSpPr>
          <p:grpSpPr>
            <a:xfrm>
              <a:off x="5538644" y="2587188"/>
              <a:ext cx="2977240" cy="1673292"/>
              <a:chOff x="4295060" y="2081844"/>
              <a:chExt cx="2977240" cy="1673292"/>
            </a:xfrm>
          </p:grpSpPr>
          <p:cxnSp>
            <p:nvCxnSpPr>
              <p:cNvPr id="13" name="Łącznik prosty 12"/>
              <p:cNvCxnSpPr/>
              <p:nvPr/>
            </p:nvCxnSpPr>
            <p:spPr>
              <a:xfrm>
                <a:off x="4604615" y="2618910"/>
                <a:ext cx="266768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rójkąt równoramienny 13"/>
              <p:cNvSpPr/>
              <p:nvPr/>
            </p:nvSpPr>
            <p:spPr>
              <a:xfrm>
                <a:off x="5292080" y="2618910"/>
                <a:ext cx="135015" cy="180020"/>
              </a:xfrm>
              <a:prstGeom prst="triangl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5" name="Trójkąt równoramienny 14"/>
              <p:cNvSpPr/>
              <p:nvPr/>
            </p:nvSpPr>
            <p:spPr>
              <a:xfrm>
                <a:off x="7137285" y="2618910"/>
                <a:ext cx="135015" cy="180020"/>
              </a:xfrm>
              <a:prstGeom prst="triangl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17" name="Łącznik prosty 16"/>
              <p:cNvCxnSpPr/>
              <p:nvPr/>
            </p:nvCxnSpPr>
            <p:spPr>
              <a:xfrm>
                <a:off x="5292080" y="2843935"/>
                <a:ext cx="13501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Strzałka w górę 17"/>
              <p:cNvSpPr/>
              <p:nvPr/>
            </p:nvSpPr>
            <p:spPr>
              <a:xfrm>
                <a:off x="4572000" y="2663915"/>
                <a:ext cx="135015" cy="580130"/>
              </a:xfrm>
              <a:prstGeom prst="up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20" name="Łącznik prosty 19"/>
              <p:cNvCxnSpPr/>
              <p:nvPr/>
            </p:nvCxnSpPr>
            <p:spPr>
              <a:xfrm>
                <a:off x="4617005" y="2258870"/>
                <a:ext cx="0" cy="405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Łącznik prosty 20"/>
              <p:cNvCxnSpPr/>
              <p:nvPr/>
            </p:nvCxnSpPr>
            <p:spPr>
              <a:xfrm>
                <a:off x="7194482" y="2258870"/>
                <a:ext cx="0" cy="405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Łącznik prosty 21"/>
              <p:cNvCxnSpPr/>
              <p:nvPr/>
            </p:nvCxnSpPr>
            <p:spPr>
              <a:xfrm>
                <a:off x="5369898" y="2208747"/>
                <a:ext cx="0" cy="405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Łącznik prosty ze strzałką 23"/>
              <p:cNvCxnSpPr/>
              <p:nvPr/>
            </p:nvCxnSpPr>
            <p:spPr>
              <a:xfrm>
                <a:off x="4617005" y="2414016"/>
                <a:ext cx="75289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pole tekstowe 28"/>
              <p:cNvSpPr txBox="1"/>
              <p:nvPr/>
            </p:nvSpPr>
            <p:spPr>
              <a:xfrm>
                <a:off x="5839968" y="2084832"/>
                <a:ext cx="40233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000" i="1" dirty="0" smtClean="0"/>
                  <a:t>L</a:t>
                </a:r>
                <a:endParaRPr lang="pl-PL" sz="2000" i="1" dirty="0"/>
              </a:p>
            </p:txBody>
          </p:sp>
          <p:sp>
            <p:nvSpPr>
              <p:cNvPr id="30" name="pole tekstowe 29"/>
              <p:cNvSpPr txBox="1"/>
              <p:nvPr/>
            </p:nvSpPr>
            <p:spPr>
              <a:xfrm>
                <a:off x="4815689" y="2081844"/>
                <a:ext cx="40233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000" i="1" dirty="0" smtClean="0"/>
                  <a:t>l</a:t>
                </a:r>
                <a:endParaRPr lang="pl-PL" sz="2000" i="1" dirty="0"/>
              </a:p>
            </p:txBody>
          </p:sp>
          <p:sp>
            <p:nvSpPr>
              <p:cNvPr id="31" name="pole tekstowe 30"/>
              <p:cNvSpPr txBox="1"/>
              <p:nvPr/>
            </p:nvSpPr>
            <p:spPr>
              <a:xfrm>
                <a:off x="4295060" y="2843935"/>
                <a:ext cx="2975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000" i="1" dirty="0" smtClean="0"/>
                  <a:t>Q</a:t>
                </a:r>
                <a:endParaRPr lang="pl-PL" sz="2000" i="1" dirty="0"/>
              </a:p>
            </p:txBody>
          </p:sp>
          <p:cxnSp>
            <p:nvCxnSpPr>
              <p:cNvPr id="33" name="Łącznik prosty ze strzałką 32"/>
              <p:cNvCxnSpPr/>
              <p:nvPr/>
            </p:nvCxnSpPr>
            <p:spPr>
              <a:xfrm>
                <a:off x="5369898" y="2843935"/>
                <a:ext cx="0" cy="911201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Łącznik prosty ze strzałką 33"/>
              <p:cNvCxnSpPr/>
              <p:nvPr/>
            </p:nvCxnSpPr>
            <p:spPr>
              <a:xfrm flipV="1">
                <a:off x="7206674" y="2811522"/>
                <a:ext cx="0" cy="535897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pole tekstowe 37"/>
              <p:cNvSpPr txBox="1"/>
              <p:nvPr/>
            </p:nvSpPr>
            <p:spPr>
              <a:xfrm>
                <a:off x="5330012" y="3043990"/>
                <a:ext cx="5364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000" i="1" dirty="0" err="1" smtClean="0"/>
                  <a:t>F</a:t>
                </a:r>
                <a:r>
                  <a:rPr lang="pl-PL" sz="2000" i="1" baseline="-25000" dirty="0" err="1" smtClean="0"/>
                  <a:t>p</a:t>
                </a:r>
                <a:endParaRPr lang="pl-PL" sz="2000" i="1" dirty="0"/>
              </a:p>
            </p:txBody>
          </p:sp>
          <p:cxnSp>
            <p:nvCxnSpPr>
              <p:cNvPr id="51" name="Łącznik prosty ze strzałką 50"/>
              <p:cNvCxnSpPr/>
              <p:nvPr/>
            </p:nvCxnSpPr>
            <p:spPr>
              <a:xfrm>
                <a:off x="5369898" y="2414016"/>
                <a:ext cx="183677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5293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77312" y="3146715"/>
              <a:ext cx="1628775" cy="666750"/>
            </a:xfrm>
            <a:prstGeom prst="rect">
              <a:avLst/>
            </a:prstGeom>
            <a:noFill/>
          </p:spPr>
        </p:pic>
      </p:grpSp>
      <p:sp>
        <p:nvSpPr>
          <p:cNvPr id="36" name="pole tekstowe 35"/>
          <p:cNvSpPr txBox="1"/>
          <p:nvPr/>
        </p:nvSpPr>
        <p:spPr>
          <a:xfrm>
            <a:off x="6244391" y="1179094"/>
            <a:ext cx="25146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200" i="1" dirty="0" err="1" smtClean="0"/>
              <a:t>L</a:t>
            </a:r>
            <a:r>
              <a:rPr lang="pl-PL" sz="2200" i="1" baseline="-25000" dirty="0" err="1" smtClean="0"/>
              <a:t>wym</a:t>
            </a:r>
            <a:r>
              <a:rPr lang="pl-PL" sz="2200" dirty="0" smtClean="0"/>
              <a:t> = 120 mln </a:t>
            </a:r>
            <a:r>
              <a:rPr lang="pl-PL" sz="2200" dirty="0" err="1" smtClean="0"/>
              <a:t>obr</a:t>
            </a:r>
            <a:r>
              <a:rPr lang="pl-PL" sz="2200" dirty="0" smtClean="0"/>
              <a:t>. </a:t>
            </a:r>
            <a:endParaRPr lang="pl-PL" sz="2200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75</a:t>
            </a:fld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76545" y="0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</a:rPr>
              <a:t>Rozwiązanie</a:t>
            </a:r>
            <a:endParaRPr lang="pl-PL" dirty="0"/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992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35" name="Grupa 34"/>
          <p:cNvGrpSpPr/>
          <p:nvPr/>
        </p:nvGrpSpPr>
        <p:grpSpPr>
          <a:xfrm>
            <a:off x="-12032" y="461665"/>
            <a:ext cx="9144000" cy="5909310"/>
            <a:chOff x="0" y="461665"/>
            <a:chExt cx="9144000" cy="5909310"/>
          </a:xfrm>
        </p:grpSpPr>
        <p:sp>
          <p:nvSpPr>
            <p:cNvPr id="6" name="pole tekstowe 5"/>
            <p:cNvSpPr txBox="1"/>
            <p:nvPr/>
          </p:nvSpPr>
          <p:spPr>
            <a:xfrm>
              <a:off x="296525" y="461665"/>
              <a:ext cx="8542675" cy="59093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200" dirty="0" smtClean="0"/>
                <a:t>Sprawdzenie przy użyciu warunku deterministycznego</a:t>
              </a:r>
            </a:p>
            <a:p>
              <a:endParaRPr lang="pl-PL" sz="2200" dirty="0" smtClean="0"/>
            </a:p>
            <a:p>
              <a:r>
                <a:rPr lang="pl-PL" sz="2000" i="1" dirty="0" smtClean="0"/>
                <a:t>                             </a:t>
              </a:r>
              <a:r>
                <a:rPr lang="pl-PL" i="1" dirty="0" smtClean="0"/>
                <a:t>L</a:t>
              </a:r>
              <a:r>
                <a:rPr lang="pl-PL" dirty="0" smtClean="0"/>
                <a:t>(</a:t>
              </a:r>
              <a:r>
                <a:rPr lang="pl-PL" i="1" dirty="0" err="1" smtClean="0"/>
                <a:t>R</a:t>
              </a:r>
              <a:r>
                <a:rPr lang="pl-PL" baseline="-25000" dirty="0" err="1" smtClean="0"/>
                <a:t>wym</a:t>
              </a:r>
              <a:r>
                <a:rPr lang="pl-PL" dirty="0" smtClean="0"/>
                <a:t>)</a:t>
              </a:r>
              <a:r>
                <a:rPr lang="pl-PL" i="1" dirty="0" smtClean="0"/>
                <a:t> </a:t>
              </a:r>
              <a:r>
                <a:rPr lang="pl-PL" i="1" dirty="0" smtClean="0">
                  <a:latin typeface="Times New Roman"/>
                  <a:cs typeface="Times New Roman"/>
                </a:rPr>
                <a:t>≥  </a:t>
              </a:r>
              <a:r>
                <a:rPr lang="pl-PL" i="1" dirty="0" err="1" smtClean="0">
                  <a:latin typeface="Times New Roman"/>
                  <a:cs typeface="Times New Roman"/>
                </a:rPr>
                <a:t>L</a:t>
              </a:r>
              <a:r>
                <a:rPr lang="pl-PL" baseline="-25000" dirty="0" err="1" smtClean="0">
                  <a:latin typeface="Times New Roman"/>
                  <a:cs typeface="Times New Roman"/>
                </a:rPr>
                <a:t>wym</a:t>
              </a:r>
              <a:r>
                <a:rPr lang="pl-PL" i="1" baseline="-25000" dirty="0" smtClean="0">
                  <a:latin typeface="Times New Roman"/>
                  <a:cs typeface="Times New Roman"/>
                </a:rPr>
                <a:t> </a:t>
              </a:r>
            </a:p>
            <a:p>
              <a:endParaRPr lang="pl-PL" i="1" dirty="0" smtClean="0">
                <a:latin typeface="Times New Roman"/>
                <a:cs typeface="Times New Roman"/>
              </a:endParaRPr>
            </a:p>
            <a:p>
              <a:r>
                <a:rPr lang="pl-PL" sz="2200" dirty="0" smtClean="0">
                  <a:latin typeface="Times New Roman"/>
                  <a:cs typeface="Times New Roman"/>
                </a:rPr>
                <a:t>gdzie    </a:t>
              </a:r>
              <a:r>
                <a:rPr lang="pl-PL" sz="2200" i="1" dirty="0" smtClean="0"/>
                <a:t>L</a:t>
              </a:r>
              <a:r>
                <a:rPr lang="pl-PL" sz="2200" dirty="0" smtClean="0"/>
                <a:t>(</a:t>
              </a:r>
              <a:r>
                <a:rPr lang="pl-PL" sz="2200" i="1" dirty="0" err="1" smtClean="0"/>
                <a:t>R</a:t>
              </a:r>
              <a:r>
                <a:rPr lang="pl-PL" sz="2200" baseline="-25000" dirty="0" err="1" smtClean="0"/>
                <a:t>wym</a:t>
              </a:r>
              <a:r>
                <a:rPr lang="pl-PL" sz="2200" i="1" dirty="0" smtClean="0"/>
                <a:t> </a:t>
              </a:r>
              <a:r>
                <a:rPr lang="pl-PL" sz="2200" dirty="0" smtClean="0"/>
                <a:t>)</a:t>
              </a:r>
              <a:r>
                <a:rPr lang="pl-PL" sz="2200" i="1" dirty="0" smtClean="0"/>
                <a:t> = a</a:t>
              </a:r>
              <a:r>
                <a:rPr lang="pl-PL" sz="2200" i="1" baseline="-25000" dirty="0" smtClean="0"/>
                <a:t>R</a:t>
              </a:r>
              <a:r>
                <a:rPr lang="pl-PL" sz="2200" i="1" dirty="0" smtClean="0"/>
                <a:t> L</a:t>
              </a:r>
              <a:r>
                <a:rPr lang="pl-PL" sz="2200" baseline="-25000" dirty="0" smtClean="0"/>
                <a:t>10</a:t>
              </a:r>
              <a:r>
                <a:rPr lang="pl-PL" sz="2200" dirty="0" smtClean="0"/>
                <a:t> ,     </a:t>
              </a:r>
              <a:r>
                <a:rPr lang="pl-PL" sz="2200" i="1" dirty="0" err="1" smtClean="0"/>
                <a:t>L</a:t>
              </a:r>
              <a:r>
                <a:rPr lang="pl-PL" sz="2200" baseline="-25000" dirty="0" err="1" smtClean="0"/>
                <a:t>10</a:t>
              </a:r>
              <a:r>
                <a:rPr lang="pl-PL" sz="2200" dirty="0" smtClean="0"/>
                <a:t> = </a:t>
              </a:r>
              <a:r>
                <a:rPr lang="pl-PL" sz="2200" i="1" dirty="0" smtClean="0"/>
                <a:t>a</a:t>
              </a:r>
              <a:r>
                <a:rPr lang="pl-PL" sz="2200" i="1" baseline="-25000" dirty="0" smtClean="0"/>
                <a:t>w</a:t>
              </a:r>
              <a:r>
                <a:rPr lang="pl-PL" sz="2200" i="1" dirty="0" smtClean="0"/>
                <a:t>  </a:t>
              </a:r>
              <a:endParaRPr lang="pl-PL" sz="2200" dirty="0" smtClean="0"/>
            </a:p>
            <a:p>
              <a:endParaRPr lang="pl-PL" sz="2200" dirty="0" smtClean="0"/>
            </a:p>
            <a:p>
              <a:endParaRPr lang="pl-PL" sz="2200" dirty="0" smtClean="0"/>
            </a:p>
            <a:p>
              <a:endParaRPr lang="pl-PL" sz="2200" dirty="0" smtClean="0"/>
            </a:p>
            <a:p>
              <a:endParaRPr lang="pl-PL" sz="2200" dirty="0" smtClean="0"/>
            </a:p>
            <a:p>
              <a:endParaRPr lang="pl-PL" sz="2200" dirty="0" smtClean="0"/>
            </a:p>
            <a:p>
              <a:endParaRPr lang="pl-PL" sz="2200" dirty="0" smtClean="0"/>
            </a:p>
            <a:p>
              <a:r>
                <a:rPr lang="pl-PL" sz="2200" dirty="0" smtClean="0"/>
                <a:t> </a:t>
              </a:r>
              <a:endParaRPr lang="pl-PL" sz="2000" dirty="0" smtClean="0"/>
            </a:p>
            <a:p>
              <a:r>
                <a:rPr lang="pl-PL" sz="2200" dirty="0" smtClean="0"/>
                <a:t>Warunki pracy niedobre: lepkość oleju zbyt mała w stosunku do zalecanej (SKF), łożyska niechronione przed zanieczyszczeniami itd.           na podstawie wykresów w SKF</a:t>
              </a:r>
            </a:p>
            <a:p>
              <a:r>
                <a:rPr lang="pl-PL" sz="2200" i="1" dirty="0" smtClean="0"/>
                <a:t>a</a:t>
              </a:r>
              <a:r>
                <a:rPr lang="pl-PL" sz="2200" i="1" baseline="-25000" dirty="0" smtClean="0"/>
                <a:t>w</a:t>
              </a:r>
              <a:r>
                <a:rPr lang="pl-PL" sz="2200" i="1" dirty="0" smtClean="0"/>
                <a:t> </a:t>
              </a:r>
              <a:r>
                <a:rPr lang="pl-PL" sz="2200" i="1" dirty="0" smtClean="0">
                  <a:latin typeface="Times New Roman"/>
                  <a:cs typeface="Times New Roman"/>
                </a:rPr>
                <a:t>≈</a:t>
              </a:r>
              <a:r>
                <a:rPr lang="pl-PL" sz="2200" dirty="0" smtClean="0"/>
                <a:t> 0,55 !</a:t>
              </a:r>
            </a:p>
            <a:p>
              <a:endParaRPr lang="pl-PL" sz="2200" dirty="0" smtClean="0"/>
            </a:p>
          </p:txBody>
        </p:sp>
        <p:pic>
          <p:nvPicPr>
            <p:cNvPr id="209923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04615" y="1764735"/>
              <a:ext cx="552450" cy="666750"/>
            </a:xfrm>
            <a:prstGeom prst="rect">
              <a:avLst/>
            </a:prstGeom>
            <a:noFill/>
          </p:spPr>
        </p:pic>
        <p:sp>
          <p:nvSpPr>
            <p:cNvPr id="39" name="pole tekstowe 38"/>
            <p:cNvSpPr txBox="1"/>
            <p:nvPr/>
          </p:nvSpPr>
          <p:spPr>
            <a:xfrm>
              <a:off x="476545" y="2463414"/>
              <a:ext cx="2400767" cy="1528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/>
                <a:t>P = </a:t>
              </a:r>
              <a:r>
                <a:rPr lang="pl-PL" sz="2000" i="1" dirty="0" err="1" smtClean="0"/>
                <a:t>XF</a:t>
              </a:r>
              <a:r>
                <a:rPr lang="pl-PL" sz="2000" i="1" baseline="-25000" dirty="0" err="1" smtClean="0"/>
                <a:t>p</a:t>
              </a:r>
              <a:r>
                <a:rPr lang="pl-PL" sz="2000" i="1" dirty="0" smtClean="0"/>
                <a:t> + </a:t>
              </a:r>
              <a:r>
                <a:rPr lang="pl-PL" sz="2000" i="1" dirty="0" err="1" smtClean="0"/>
                <a:t>YF</a:t>
              </a:r>
              <a:r>
                <a:rPr lang="pl-PL" sz="2000" i="1" baseline="-25000" dirty="0" err="1" smtClean="0"/>
                <a:t>w</a:t>
              </a:r>
              <a:endParaRPr lang="pl-PL" sz="2000" i="1" baseline="-25000" dirty="0" smtClean="0"/>
            </a:p>
            <a:p>
              <a:r>
                <a:rPr lang="pl-PL" sz="2000" i="1" dirty="0" smtClean="0"/>
                <a:t>P = </a:t>
              </a:r>
              <a:r>
                <a:rPr lang="pl-PL" sz="2000" i="1" dirty="0" err="1" smtClean="0"/>
                <a:t>F</a:t>
              </a:r>
              <a:r>
                <a:rPr lang="pl-PL" sz="2000" i="1" baseline="-25000" dirty="0" err="1" smtClean="0"/>
                <a:t>p</a:t>
              </a:r>
              <a:endParaRPr lang="pl-PL" sz="2000" i="1" baseline="-25000" dirty="0" smtClean="0"/>
            </a:p>
            <a:p>
              <a:endParaRPr lang="pl-PL" sz="2000" i="1" baseline="-25000" dirty="0" smtClean="0"/>
            </a:p>
            <a:p>
              <a:r>
                <a:rPr lang="pl-PL" sz="2000" i="1" dirty="0" err="1" smtClean="0"/>
                <a:t>F</a:t>
              </a:r>
              <a:r>
                <a:rPr lang="pl-PL" sz="2000" i="1" baseline="-25000" dirty="0" err="1" smtClean="0"/>
                <a:t>p</a:t>
              </a:r>
              <a:r>
                <a:rPr lang="pl-PL" sz="2000" i="1" dirty="0" smtClean="0"/>
                <a:t> = Q</a:t>
              </a:r>
            </a:p>
            <a:p>
              <a:endParaRPr lang="pl-PL" sz="2000" i="1" dirty="0"/>
            </a:p>
          </p:txBody>
        </p:sp>
        <p:pic>
          <p:nvPicPr>
            <p:cNvPr id="209926" name="Picture 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28928" y="3194843"/>
              <a:ext cx="533400" cy="619125"/>
            </a:xfrm>
            <a:prstGeom prst="rect">
              <a:avLst/>
            </a:prstGeom>
            <a:noFill/>
          </p:spPr>
        </p:pic>
        <p:sp>
          <p:nvSpPr>
            <p:cNvPr id="209928" name="Rectangle 8"/>
            <p:cNvSpPr>
              <a:spLocks noChangeArrowheads="1"/>
            </p:cNvSpPr>
            <p:nvPr/>
          </p:nvSpPr>
          <p:spPr bwMode="auto">
            <a:xfrm>
              <a:off x="0" y="107632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9932" name="Rectangle 12"/>
            <p:cNvSpPr>
              <a:spLocks noChangeArrowheads="1"/>
            </p:cNvSpPr>
            <p:nvPr/>
          </p:nvSpPr>
          <p:spPr bwMode="auto">
            <a:xfrm>
              <a:off x="0" y="112395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49" name="Łącznik prosty ze strzałką 48"/>
            <p:cNvCxnSpPr/>
            <p:nvPr/>
          </p:nvCxnSpPr>
          <p:spPr>
            <a:xfrm>
              <a:off x="7083552" y="5132832"/>
              <a:ext cx="560832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upa 51"/>
            <p:cNvGrpSpPr/>
            <p:nvPr/>
          </p:nvGrpSpPr>
          <p:grpSpPr>
            <a:xfrm>
              <a:off x="5538644" y="2587188"/>
              <a:ext cx="2977240" cy="1673292"/>
              <a:chOff x="4295060" y="2081844"/>
              <a:chExt cx="2977240" cy="1673292"/>
            </a:xfrm>
          </p:grpSpPr>
          <p:cxnSp>
            <p:nvCxnSpPr>
              <p:cNvPr id="13" name="Łącznik prosty 12"/>
              <p:cNvCxnSpPr/>
              <p:nvPr/>
            </p:nvCxnSpPr>
            <p:spPr>
              <a:xfrm>
                <a:off x="4604615" y="2618910"/>
                <a:ext cx="266768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rójkąt równoramienny 13"/>
              <p:cNvSpPr/>
              <p:nvPr/>
            </p:nvSpPr>
            <p:spPr>
              <a:xfrm>
                <a:off x="5292080" y="2618910"/>
                <a:ext cx="135015" cy="180020"/>
              </a:xfrm>
              <a:prstGeom prst="triangl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5" name="Trójkąt równoramienny 14"/>
              <p:cNvSpPr/>
              <p:nvPr/>
            </p:nvSpPr>
            <p:spPr>
              <a:xfrm>
                <a:off x="7137285" y="2618910"/>
                <a:ext cx="135015" cy="180020"/>
              </a:xfrm>
              <a:prstGeom prst="triangl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17" name="Łącznik prosty 16"/>
              <p:cNvCxnSpPr/>
              <p:nvPr/>
            </p:nvCxnSpPr>
            <p:spPr>
              <a:xfrm>
                <a:off x="5292080" y="2843935"/>
                <a:ext cx="13501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Strzałka w górę 17"/>
              <p:cNvSpPr/>
              <p:nvPr/>
            </p:nvSpPr>
            <p:spPr>
              <a:xfrm>
                <a:off x="4572000" y="2663915"/>
                <a:ext cx="135015" cy="580130"/>
              </a:xfrm>
              <a:prstGeom prst="up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20" name="Łącznik prosty 19"/>
              <p:cNvCxnSpPr/>
              <p:nvPr/>
            </p:nvCxnSpPr>
            <p:spPr>
              <a:xfrm>
                <a:off x="4617005" y="2258870"/>
                <a:ext cx="0" cy="405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Łącznik prosty 20"/>
              <p:cNvCxnSpPr/>
              <p:nvPr/>
            </p:nvCxnSpPr>
            <p:spPr>
              <a:xfrm>
                <a:off x="7194482" y="2258870"/>
                <a:ext cx="0" cy="405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Łącznik prosty 21"/>
              <p:cNvCxnSpPr/>
              <p:nvPr/>
            </p:nvCxnSpPr>
            <p:spPr>
              <a:xfrm>
                <a:off x="5369898" y="2208747"/>
                <a:ext cx="0" cy="405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Łącznik prosty ze strzałką 23"/>
              <p:cNvCxnSpPr/>
              <p:nvPr/>
            </p:nvCxnSpPr>
            <p:spPr>
              <a:xfrm>
                <a:off x="4617005" y="2414016"/>
                <a:ext cx="75289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pole tekstowe 28"/>
              <p:cNvSpPr txBox="1"/>
              <p:nvPr/>
            </p:nvSpPr>
            <p:spPr>
              <a:xfrm>
                <a:off x="5839968" y="2084832"/>
                <a:ext cx="40233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000" i="1" dirty="0" smtClean="0"/>
                  <a:t>L</a:t>
                </a:r>
                <a:endParaRPr lang="pl-PL" sz="2000" i="1" dirty="0"/>
              </a:p>
            </p:txBody>
          </p:sp>
          <p:sp>
            <p:nvSpPr>
              <p:cNvPr id="30" name="pole tekstowe 29"/>
              <p:cNvSpPr txBox="1"/>
              <p:nvPr/>
            </p:nvSpPr>
            <p:spPr>
              <a:xfrm>
                <a:off x="4815689" y="2081844"/>
                <a:ext cx="40233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000" i="1" dirty="0" smtClean="0"/>
                  <a:t>l</a:t>
                </a:r>
                <a:endParaRPr lang="pl-PL" sz="2000" i="1" dirty="0"/>
              </a:p>
            </p:txBody>
          </p:sp>
          <p:sp>
            <p:nvSpPr>
              <p:cNvPr id="31" name="pole tekstowe 30"/>
              <p:cNvSpPr txBox="1"/>
              <p:nvPr/>
            </p:nvSpPr>
            <p:spPr>
              <a:xfrm>
                <a:off x="4295060" y="2843935"/>
                <a:ext cx="2975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000" i="1" dirty="0" smtClean="0"/>
                  <a:t>Q</a:t>
                </a:r>
                <a:endParaRPr lang="pl-PL" sz="2000" i="1" dirty="0"/>
              </a:p>
            </p:txBody>
          </p:sp>
          <p:cxnSp>
            <p:nvCxnSpPr>
              <p:cNvPr id="33" name="Łącznik prosty ze strzałką 32"/>
              <p:cNvCxnSpPr/>
              <p:nvPr/>
            </p:nvCxnSpPr>
            <p:spPr>
              <a:xfrm>
                <a:off x="5369898" y="2843935"/>
                <a:ext cx="0" cy="911201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Łącznik prosty ze strzałką 33"/>
              <p:cNvCxnSpPr/>
              <p:nvPr/>
            </p:nvCxnSpPr>
            <p:spPr>
              <a:xfrm flipV="1">
                <a:off x="7206674" y="2811522"/>
                <a:ext cx="0" cy="535897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pole tekstowe 37"/>
              <p:cNvSpPr txBox="1"/>
              <p:nvPr/>
            </p:nvSpPr>
            <p:spPr>
              <a:xfrm>
                <a:off x="5330012" y="3043990"/>
                <a:ext cx="5364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000" i="1" dirty="0" err="1" smtClean="0"/>
                  <a:t>F</a:t>
                </a:r>
                <a:r>
                  <a:rPr lang="pl-PL" sz="2000" i="1" baseline="-25000" dirty="0" err="1" smtClean="0"/>
                  <a:t>p</a:t>
                </a:r>
                <a:endParaRPr lang="pl-PL" sz="2000" i="1" dirty="0"/>
              </a:p>
            </p:txBody>
          </p:sp>
          <p:cxnSp>
            <p:nvCxnSpPr>
              <p:cNvPr id="51" name="Łącznik prosty ze strzałką 50"/>
              <p:cNvCxnSpPr/>
              <p:nvPr/>
            </p:nvCxnSpPr>
            <p:spPr>
              <a:xfrm>
                <a:off x="5369898" y="2414016"/>
                <a:ext cx="183677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5293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77312" y="3146715"/>
              <a:ext cx="1628775" cy="666750"/>
            </a:xfrm>
            <a:prstGeom prst="rect">
              <a:avLst/>
            </a:prstGeom>
            <a:noFill/>
          </p:spPr>
        </p:pic>
      </p:grpSp>
      <p:sp>
        <p:nvSpPr>
          <p:cNvPr id="36" name="pole tekstowe 35"/>
          <p:cNvSpPr txBox="1"/>
          <p:nvPr/>
        </p:nvSpPr>
        <p:spPr>
          <a:xfrm>
            <a:off x="6244391" y="1179094"/>
            <a:ext cx="25146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200" i="1" dirty="0" err="1" smtClean="0"/>
              <a:t>L</a:t>
            </a:r>
            <a:r>
              <a:rPr lang="pl-PL" sz="2200" i="1" baseline="-25000" dirty="0" err="1" smtClean="0"/>
              <a:t>wym</a:t>
            </a:r>
            <a:r>
              <a:rPr lang="pl-PL" sz="2200" dirty="0" smtClean="0"/>
              <a:t> = 120 mln </a:t>
            </a:r>
            <a:r>
              <a:rPr lang="pl-PL" sz="2200" dirty="0" err="1" smtClean="0"/>
              <a:t>obr</a:t>
            </a:r>
            <a:r>
              <a:rPr lang="pl-PL" sz="2200" dirty="0" smtClean="0"/>
              <a:t>. </a:t>
            </a:r>
            <a:endParaRPr lang="pl-PL" sz="2200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76</a:t>
            </a:fld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76545" y="0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rgbClr val="FF0000"/>
                </a:solidFill>
              </a:rPr>
              <a:t>Rozwiązanie</a:t>
            </a:r>
            <a:endParaRPr lang="pl-PL" dirty="0"/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992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9928" name="Rectangle 8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9932" name="Rectangle 12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35" name="Grupa 34"/>
          <p:cNvGrpSpPr/>
          <p:nvPr/>
        </p:nvGrpSpPr>
        <p:grpSpPr>
          <a:xfrm>
            <a:off x="296525" y="461665"/>
            <a:ext cx="8542675" cy="6247864"/>
            <a:chOff x="296525" y="461665"/>
            <a:chExt cx="8542675" cy="6247864"/>
          </a:xfrm>
        </p:grpSpPr>
        <p:sp>
          <p:nvSpPr>
            <p:cNvPr id="6" name="pole tekstowe 5"/>
            <p:cNvSpPr txBox="1"/>
            <p:nvPr/>
          </p:nvSpPr>
          <p:spPr>
            <a:xfrm>
              <a:off x="296525" y="461665"/>
              <a:ext cx="8542675" cy="62478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200" dirty="0" smtClean="0"/>
                <a:t>Sprawdzenie przy użyciu warunku deterministycznego</a:t>
              </a:r>
            </a:p>
            <a:p>
              <a:endParaRPr lang="pl-PL" sz="2200" dirty="0" smtClean="0"/>
            </a:p>
            <a:p>
              <a:r>
                <a:rPr lang="pl-PL" sz="2000" i="1" dirty="0" smtClean="0"/>
                <a:t>                             </a:t>
              </a:r>
              <a:r>
                <a:rPr lang="pl-PL" i="1" dirty="0" smtClean="0"/>
                <a:t>L</a:t>
              </a:r>
              <a:r>
                <a:rPr lang="pl-PL" dirty="0" smtClean="0"/>
                <a:t>(</a:t>
              </a:r>
              <a:r>
                <a:rPr lang="pl-PL" i="1" dirty="0" err="1" smtClean="0"/>
                <a:t>R</a:t>
              </a:r>
              <a:r>
                <a:rPr lang="pl-PL" baseline="-25000" dirty="0" err="1" smtClean="0"/>
                <a:t>wym</a:t>
              </a:r>
              <a:r>
                <a:rPr lang="pl-PL" dirty="0" smtClean="0"/>
                <a:t>)</a:t>
              </a:r>
              <a:r>
                <a:rPr lang="pl-PL" i="1" dirty="0" smtClean="0"/>
                <a:t> </a:t>
              </a:r>
              <a:r>
                <a:rPr lang="pl-PL" i="1" dirty="0" smtClean="0">
                  <a:latin typeface="Times New Roman"/>
                  <a:cs typeface="Times New Roman"/>
                </a:rPr>
                <a:t>≥  </a:t>
              </a:r>
              <a:r>
                <a:rPr lang="pl-PL" i="1" dirty="0" err="1" smtClean="0">
                  <a:latin typeface="Times New Roman"/>
                  <a:cs typeface="Times New Roman"/>
                </a:rPr>
                <a:t>L</a:t>
              </a:r>
              <a:r>
                <a:rPr lang="pl-PL" baseline="-25000" dirty="0" err="1" smtClean="0">
                  <a:latin typeface="Times New Roman"/>
                  <a:cs typeface="Times New Roman"/>
                </a:rPr>
                <a:t>wym</a:t>
              </a:r>
              <a:r>
                <a:rPr lang="pl-PL" i="1" baseline="-25000" dirty="0" smtClean="0">
                  <a:latin typeface="Times New Roman"/>
                  <a:cs typeface="Times New Roman"/>
                </a:rPr>
                <a:t> </a:t>
              </a:r>
            </a:p>
            <a:p>
              <a:endParaRPr lang="pl-PL" i="1" dirty="0" smtClean="0">
                <a:latin typeface="Times New Roman"/>
                <a:cs typeface="Times New Roman"/>
              </a:endParaRPr>
            </a:p>
            <a:p>
              <a:r>
                <a:rPr lang="pl-PL" sz="2200" dirty="0" smtClean="0">
                  <a:latin typeface="Times New Roman"/>
                  <a:cs typeface="Times New Roman"/>
                </a:rPr>
                <a:t>gdzie    </a:t>
              </a:r>
              <a:r>
                <a:rPr lang="pl-PL" sz="2200" i="1" dirty="0" smtClean="0"/>
                <a:t>L</a:t>
              </a:r>
              <a:r>
                <a:rPr lang="pl-PL" sz="2200" dirty="0" smtClean="0"/>
                <a:t>(</a:t>
              </a:r>
              <a:r>
                <a:rPr lang="pl-PL" sz="2200" i="1" dirty="0" err="1" smtClean="0"/>
                <a:t>R</a:t>
              </a:r>
              <a:r>
                <a:rPr lang="pl-PL" sz="2200" baseline="-25000" dirty="0" err="1" smtClean="0"/>
                <a:t>wym</a:t>
              </a:r>
              <a:r>
                <a:rPr lang="pl-PL" sz="2200" i="1" dirty="0" smtClean="0"/>
                <a:t> </a:t>
              </a:r>
              <a:r>
                <a:rPr lang="pl-PL" sz="2200" dirty="0" smtClean="0"/>
                <a:t>)</a:t>
              </a:r>
              <a:r>
                <a:rPr lang="pl-PL" sz="2200" i="1" dirty="0" smtClean="0"/>
                <a:t> = a</a:t>
              </a:r>
              <a:r>
                <a:rPr lang="pl-PL" sz="2200" i="1" baseline="-25000" dirty="0" smtClean="0"/>
                <a:t>R</a:t>
              </a:r>
              <a:r>
                <a:rPr lang="pl-PL" sz="2200" i="1" dirty="0" smtClean="0"/>
                <a:t> L</a:t>
              </a:r>
              <a:r>
                <a:rPr lang="pl-PL" sz="2200" baseline="-25000" dirty="0" smtClean="0"/>
                <a:t>10</a:t>
              </a:r>
              <a:r>
                <a:rPr lang="pl-PL" sz="2200" dirty="0" smtClean="0"/>
                <a:t> ,     </a:t>
              </a:r>
              <a:r>
                <a:rPr lang="pl-PL" sz="2200" i="1" dirty="0" err="1" smtClean="0"/>
                <a:t>L</a:t>
              </a:r>
              <a:r>
                <a:rPr lang="pl-PL" sz="2200" baseline="-25000" dirty="0" err="1" smtClean="0"/>
                <a:t>10</a:t>
              </a:r>
              <a:r>
                <a:rPr lang="pl-PL" sz="2200" dirty="0" smtClean="0"/>
                <a:t> = </a:t>
              </a:r>
              <a:r>
                <a:rPr lang="pl-PL" sz="2200" i="1" dirty="0" smtClean="0"/>
                <a:t>a</a:t>
              </a:r>
              <a:r>
                <a:rPr lang="pl-PL" sz="2200" i="1" baseline="-25000" dirty="0" smtClean="0"/>
                <a:t>w</a:t>
              </a:r>
              <a:r>
                <a:rPr lang="pl-PL" sz="2200" i="1" dirty="0" smtClean="0"/>
                <a:t>  </a:t>
              </a:r>
              <a:endParaRPr lang="pl-PL" sz="2200" dirty="0" smtClean="0"/>
            </a:p>
            <a:p>
              <a:endParaRPr lang="pl-PL" sz="2200" dirty="0" smtClean="0"/>
            </a:p>
            <a:p>
              <a:endParaRPr lang="pl-PL" sz="2200" dirty="0" smtClean="0"/>
            </a:p>
            <a:p>
              <a:endParaRPr lang="pl-PL" sz="2200" dirty="0" smtClean="0"/>
            </a:p>
            <a:p>
              <a:endParaRPr lang="pl-PL" sz="2200" dirty="0" smtClean="0"/>
            </a:p>
            <a:p>
              <a:endParaRPr lang="pl-PL" sz="2200" dirty="0" smtClean="0"/>
            </a:p>
            <a:p>
              <a:endParaRPr lang="pl-PL" sz="2200" dirty="0" smtClean="0"/>
            </a:p>
            <a:p>
              <a:r>
                <a:rPr lang="pl-PL" sz="2200" dirty="0" smtClean="0"/>
                <a:t> </a:t>
              </a:r>
              <a:endParaRPr lang="pl-PL" sz="2000" dirty="0" smtClean="0"/>
            </a:p>
            <a:p>
              <a:r>
                <a:rPr lang="pl-PL" sz="2200" dirty="0" smtClean="0"/>
                <a:t>Warunki pracy niedobre: lepkość oleju zbyt mała w stosunku do zalecanej (SKF), łożyska niechronione przed zanieczyszczeniami itd.           na podstawie wykresów w SKF</a:t>
              </a:r>
            </a:p>
            <a:p>
              <a:r>
                <a:rPr lang="pl-PL" sz="2200" i="1" dirty="0" smtClean="0"/>
                <a:t>a</a:t>
              </a:r>
              <a:r>
                <a:rPr lang="pl-PL" sz="2200" i="1" baseline="-25000" dirty="0" smtClean="0"/>
                <a:t>w</a:t>
              </a:r>
              <a:r>
                <a:rPr lang="pl-PL" sz="2200" i="1" dirty="0" smtClean="0"/>
                <a:t> </a:t>
              </a:r>
              <a:r>
                <a:rPr lang="pl-PL" sz="2200" i="1" dirty="0" smtClean="0">
                  <a:latin typeface="Times New Roman"/>
                  <a:cs typeface="Times New Roman"/>
                </a:rPr>
                <a:t>≈</a:t>
              </a:r>
              <a:r>
                <a:rPr lang="pl-PL" sz="2200" dirty="0" smtClean="0"/>
                <a:t> 0,55 !</a:t>
              </a:r>
            </a:p>
            <a:p>
              <a:endParaRPr lang="pl-PL" sz="2200" dirty="0" smtClean="0"/>
            </a:p>
            <a:p>
              <a:r>
                <a:rPr lang="pl-PL" sz="2200" u="sng" dirty="0" smtClean="0"/>
                <a:t>Zmiana łożyska na uszczelnione (wewnętrznie) 6208-RS1          </a:t>
              </a:r>
              <a:r>
                <a:rPr lang="pl-PL" sz="2200" i="1" u="sng" dirty="0" smtClean="0"/>
                <a:t>a</a:t>
              </a:r>
              <a:r>
                <a:rPr lang="pl-PL" sz="2200" i="1" u="sng" baseline="-25000" dirty="0" smtClean="0"/>
                <a:t>w</a:t>
              </a:r>
              <a:r>
                <a:rPr lang="pl-PL" sz="2200" i="1" u="sng" dirty="0" smtClean="0"/>
                <a:t> </a:t>
              </a:r>
              <a:r>
                <a:rPr lang="pl-PL" sz="2200" i="1" u="sng" dirty="0" smtClean="0">
                  <a:latin typeface="Times New Roman"/>
                  <a:cs typeface="Times New Roman"/>
                </a:rPr>
                <a:t>≈ </a:t>
              </a:r>
              <a:r>
                <a:rPr lang="pl-PL" sz="2200" u="sng" dirty="0" smtClean="0">
                  <a:latin typeface="Times New Roman"/>
                  <a:cs typeface="Times New Roman"/>
                </a:rPr>
                <a:t>12.</a:t>
              </a:r>
              <a:endParaRPr lang="pl-PL" sz="2200" dirty="0"/>
            </a:p>
          </p:txBody>
        </p:sp>
        <p:pic>
          <p:nvPicPr>
            <p:cNvPr id="209923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04615" y="1764735"/>
              <a:ext cx="552450" cy="666750"/>
            </a:xfrm>
            <a:prstGeom prst="rect">
              <a:avLst/>
            </a:prstGeom>
            <a:noFill/>
          </p:spPr>
        </p:pic>
        <p:sp>
          <p:nvSpPr>
            <p:cNvPr id="39" name="pole tekstowe 38"/>
            <p:cNvSpPr txBox="1"/>
            <p:nvPr/>
          </p:nvSpPr>
          <p:spPr>
            <a:xfrm>
              <a:off x="476545" y="2463414"/>
              <a:ext cx="2400767" cy="1528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/>
                <a:t>P = </a:t>
              </a:r>
              <a:r>
                <a:rPr lang="pl-PL" sz="2000" i="1" dirty="0" err="1" smtClean="0"/>
                <a:t>XF</a:t>
              </a:r>
              <a:r>
                <a:rPr lang="pl-PL" sz="2000" i="1" baseline="-25000" dirty="0" err="1" smtClean="0"/>
                <a:t>p</a:t>
              </a:r>
              <a:r>
                <a:rPr lang="pl-PL" sz="2000" i="1" dirty="0" smtClean="0"/>
                <a:t> + </a:t>
              </a:r>
              <a:r>
                <a:rPr lang="pl-PL" sz="2000" i="1" dirty="0" err="1" smtClean="0"/>
                <a:t>YF</a:t>
              </a:r>
              <a:r>
                <a:rPr lang="pl-PL" sz="2000" i="1" baseline="-25000" dirty="0" err="1" smtClean="0"/>
                <a:t>w</a:t>
              </a:r>
              <a:endParaRPr lang="pl-PL" sz="2000" i="1" baseline="-25000" dirty="0" smtClean="0"/>
            </a:p>
            <a:p>
              <a:r>
                <a:rPr lang="pl-PL" sz="2000" i="1" dirty="0" smtClean="0"/>
                <a:t>P = </a:t>
              </a:r>
              <a:r>
                <a:rPr lang="pl-PL" sz="2000" i="1" dirty="0" err="1" smtClean="0"/>
                <a:t>F</a:t>
              </a:r>
              <a:r>
                <a:rPr lang="pl-PL" sz="2000" i="1" baseline="-25000" dirty="0" err="1" smtClean="0"/>
                <a:t>p</a:t>
              </a:r>
              <a:endParaRPr lang="pl-PL" sz="2000" i="1" baseline="-25000" dirty="0" smtClean="0"/>
            </a:p>
            <a:p>
              <a:endParaRPr lang="pl-PL" sz="2000" i="1" baseline="-25000" dirty="0" smtClean="0"/>
            </a:p>
            <a:p>
              <a:r>
                <a:rPr lang="pl-PL" sz="2000" i="1" dirty="0" err="1" smtClean="0"/>
                <a:t>F</a:t>
              </a:r>
              <a:r>
                <a:rPr lang="pl-PL" sz="2000" i="1" baseline="-25000" dirty="0" err="1" smtClean="0"/>
                <a:t>p</a:t>
              </a:r>
              <a:r>
                <a:rPr lang="pl-PL" sz="2000" i="1" dirty="0" smtClean="0"/>
                <a:t> = Q</a:t>
              </a:r>
            </a:p>
            <a:p>
              <a:endParaRPr lang="pl-PL" sz="2000" i="1" dirty="0"/>
            </a:p>
          </p:txBody>
        </p:sp>
        <p:pic>
          <p:nvPicPr>
            <p:cNvPr id="209926" name="Picture 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28928" y="3194843"/>
              <a:ext cx="533400" cy="619125"/>
            </a:xfrm>
            <a:prstGeom prst="rect">
              <a:avLst/>
            </a:prstGeom>
            <a:noFill/>
          </p:spPr>
        </p:pic>
        <p:cxnSp>
          <p:nvCxnSpPr>
            <p:cNvPr id="49" name="Łącznik prosty ze strzałką 48"/>
            <p:cNvCxnSpPr/>
            <p:nvPr/>
          </p:nvCxnSpPr>
          <p:spPr>
            <a:xfrm>
              <a:off x="7083552" y="5132832"/>
              <a:ext cx="560832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upa 51"/>
            <p:cNvGrpSpPr/>
            <p:nvPr/>
          </p:nvGrpSpPr>
          <p:grpSpPr>
            <a:xfrm>
              <a:off x="5538644" y="2587188"/>
              <a:ext cx="2977240" cy="1673292"/>
              <a:chOff x="4295060" y="2081844"/>
              <a:chExt cx="2977240" cy="1673292"/>
            </a:xfrm>
          </p:grpSpPr>
          <p:cxnSp>
            <p:nvCxnSpPr>
              <p:cNvPr id="13" name="Łącznik prosty 12"/>
              <p:cNvCxnSpPr/>
              <p:nvPr/>
            </p:nvCxnSpPr>
            <p:spPr>
              <a:xfrm>
                <a:off x="4604615" y="2618910"/>
                <a:ext cx="266768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rójkąt równoramienny 13"/>
              <p:cNvSpPr/>
              <p:nvPr/>
            </p:nvSpPr>
            <p:spPr>
              <a:xfrm>
                <a:off x="5292080" y="2618910"/>
                <a:ext cx="135015" cy="180020"/>
              </a:xfrm>
              <a:prstGeom prst="triangl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5" name="Trójkąt równoramienny 14"/>
              <p:cNvSpPr/>
              <p:nvPr/>
            </p:nvSpPr>
            <p:spPr>
              <a:xfrm>
                <a:off x="7137285" y="2618910"/>
                <a:ext cx="135015" cy="180020"/>
              </a:xfrm>
              <a:prstGeom prst="triangl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17" name="Łącznik prosty 16"/>
              <p:cNvCxnSpPr/>
              <p:nvPr/>
            </p:nvCxnSpPr>
            <p:spPr>
              <a:xfrm>
                <a:off x="5292080" y="2843935"/>
                <a:ext cx="13501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Strzałka w górę 17"/>
              <p:cNvSpPr/>
              <p:nvPr/>
            </p:nvSpPr>
            <p:spPr>
              <a:xfrm>
                <a:off x="4572000" y="2663915"/>
                <a:ext cx="135015" cy="580130"/>
              </a:xfrm>
              <a:prstGeom prst="up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20" name="Łącznik prosty 19"/>
              <p:cNvCxnSpPr/>
              <p:nvPr/>
            </p:nvCxnSpPr>
            <p:spPr>
              <a:xfrm>
                <a:off x="4617005" y="2258870"/>
                <a:ext cx="0" cy="405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Łącznik prosty 20"/>
              <p:cNvCxnSpPr/>
              <p:nvPr/>
            </p:nvCxnSpPr>
            <p:spPr>
              <a:xfrm>
                <a:off x="7194482" y="2258870"/>
                <a:ext cx="0" cy="405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Łącznik prosty 21"/>
              <p:cNvCxnSpPr/>
              <p:nvPr/>
            </p:nvCxnSpPr>
            <p:spPr>
              <a:xfrm>
                <a:off x="5369898" y="2208747"/>
                <a:ext cx="0" cy="4050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Łącznik prosty ze strzałką 23"/>
              <p:cNvCxnSpPr/>
              <p:nvPr/>
            </p:nvCxnSpPr>
            <p:spPr>
              <a:xfrm>
                <a:off x="4617005" y="2414016"/>
                <a:ext cx="75289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Łącznik prosty ze strzałką 27"/>
              <p:cNvCxnSpPr/>
              <p:nvPr/>
            </p:nvCxnSpPr>
            <p:spPr>
              <a:xfrm>
                <a:off x="5330012" y="2613792"/>
                <a:ext cx="182458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pole tekstowe 28"/>
              <p:cNvSpPr txBox="1"/>
              <p:nvPr/>
            </p:nvSpPr>
            <p:spPr>
              <a:xfrm>
                <a:off x="5839968" y="2084832"/>
                <a:ext cx="40233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000" i="1" dirty="0" smtClean="0"/>
                  <a:t>L</a:t>
                </a:r>
                <a:endParaRPr lang="pl-PL" sz="2000" i="1" dirty="0"/>
              </a:p>
            </p:txBody>
          </p:sp>
          <p:sp>
            <p:nvSpPr>
              <p:cNvPr id="30" name="pole tekstowe 29"/>
              <p:cNvSpPr txBox="1"/>
              <p:nvPr/>
            </p:nvSpPr>
            <p:spPr>
              <a:xfrm>
                <a:off x="4815689" y="2081844"/>
                <a:ext cx="40233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000" i="1" dirty="0" smtClean="0"/>
                  <a:t>l</a:t>
                </a:r>
                <a:endParaRPr lang="pl-PL" sz="2000" i="1" dirty="0"/>
              </a:p>
            </p:txBody>
          </p:sp>
          <p:sp>
            <p:nvSpPr>
              <p:cNvPr id="31" name="pole tekstowe 30"/>
              <p:cNvSpPr txBox="1"/>
              <p:nvPr/>
            </p:nvSpPr>
            <p:spPr>
              <a:xfrm>
                <a:off x="4295060" y="2843935"/>
                <a:ext cx="2975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000" i="1" dirty="0" smtClean="0"/>
                  <a:t>Q</a:t>
                </a:r>
                <a:endParaRPr lang="pl-PL" sz="2000" i="1" dirty="0"/>
              </a:p>
            </p:txBody>
          </p:sp>
          <p:cxnSp>
            <p:nvCxnSpPr>
              <p:cNvPr id="33" name="Łącznik prosty ze strzałką 32"/>
              <p:cNvCxnSpPr/>
              <p:nvPr/>
            </p:nvCxnSpPr>
            <p:spPr>
              <a:xfrm>
                <a:off x="5369898" y="2843935"/>
                <a:ext cx="0" cy="911201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Łącznik prosty ze strzałką 33"/>
              <p:cNvCxnSpPr/>
              <p:nvPr/>
            </p:nvCxnSpPr>
            <p:spPr>
              <a:xfrm flipV="1">
                <a:off x="7206674" y="2811522"/>
                <a:ext cx="0" cy="535897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pole tekstowe 37"/>
              <p:cNvSpPr txBox="1"/>
              <p:nvPr/>
            </p:nvSpPr>
            <p:spPr>
              <a:xfrm>
                <a:off x="5330012" y="3043990"/>
                <a:ext cx="5364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000" i="1" dirty="0" err="1" smtClean="0"/>
                  <a:t>F</a:t>
                </a:r>
                <a:r>
                  <a:rPr lang="pl-PL" sz="2000" i="1" baseline="-25000" dirty="0" err="1" smtClean="0"/>
                  <a:t>p</a:t>
                </a:r>
                <a:endParaRPr lang="pl-PL" sz="2000" i="1" dirty="0"/>
              </a:p>
            </p:txBody>
          </p:sp>
          <p:cxnSp>
            <p:nvCxnSpPr>
              <p:cNvPr id="51" name="Łącznik prosty ze strzałką 50"/>
              <p:cNvCxnSpPr/>
              <p:nvPr/>
            </p:nvCxnSpPr>
            <p:spPr>
              <a:xfrm>
                <a:off x="5369898" y="2414016"/>
                <a:ext cx="183677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Łącznik prosty 55"/>
            <p:cNvCxnSpPr/>
            <p:nvPr/>
          </p:nvCxnSpPr>
          <p:spPr>
            <a:xfrm>
              <a:off x="7083552" y="6473952"/>
              <a:ext cx="4023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293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77312" y="3146715"/>
              <a:ext cx="1628775" cy="666750"/>
            </a:xfrm>
            <a:prstGeom prst="rect">
              <a:avLst/>
            </a:prstGeom>
            <a:noFill/>
          </p:spPr>
        </p:pic>
      </p:grpSp>
      <p:sp>
        <p:nvSpPr>
          <p:cNvPr id="36" name="pole tekstowe 35"/>
          <p:cNvSpPr txBox="1"/>
          <p:nvPr/>
        </p:nvSpPr>
        <p:spPr>
          <a:xfrm>
            <a:off x="6244391" y="1179094"/>
            <a:ext cx="25146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200" i="1" dirty="0" err="1" smtClean="0"/>
              <a:t>L</a:t>
            </a:r>
            <a:r>
              <a:rPr lang="pl-PL" sz="2200" i="1" baseline="-25000" dirty="0" err="1" smtClean="0"/>
              <a:t>wym</a:t>
            </a:r>
            <a:r>
              <a:rPr lang="pl-PL" sz="2200" dirty="0" smtClean="0"/>
              <a:t> = 120 mln </a:t>
            </a:r>
            <a:r>
              <a:rPr lang="pl-PL" sz="2200" dirty="0" err="1" smtClean="0"/>
              <a:t>obr</a:t>
            </a:r>
            <a:r>
              <a:rPr lang="pl-PL" sz="2200" dirty="0" smtClean="0"/>
              <a:t>. </a:t>
            </a:r>
            <a:endParaRPr lang="pl-PL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  <p:grpSp>
        <p:nvGrpSpPr>
          <p:cNvPr id="3" name="Grupa 24"/>
          <p:cNvGrpSpPr/>
          <p:nvPr/>
        </p:nvGrpSpPr>
        <p:grpSpPr>
          <a:xfrm>
            <a:off x="206513" y="0"/>
            <a:ext cx="8335907" cy="2492990"/>
            <a:chOff x="206514" y="0"/>
            <a:chExt cx="7639628" cy="2492990"/>
          </a:xfrm>
        </p:grpSpPr>
        <p:sp>
          <p:nvSpPr>
            <p:cNvPr id="4" name="pole tekstowe 3"/>
            <p:cNvSpPr txBox="1"/>
            <p:nvPr/>
          </p:nvSpPr>
          <p:spPr>
            <a:xfrm>
              <a:off x="206514" y="0"/>
              <a:ext cx="7639628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i="1" dirty="0" smtClean="0">
                  <a:solidFill>
                    <a:srgbClr val="6666FF"/>
                  </a:solidFill>
                </a:rPr>
                <a:t>Niepewność</a:t>
              </a:r>
              <a:r>
                <a:rPr lang="pl-PL" sz="2200" dirty="0" smtClean="0"/>
                <a:t> dotycząca obliczeń, zwłaszcza wytrzymałościowych, jest szczególnie istotna . </a:t>
              </a:r>
              <a:r>
                <a:rPr lang="pl-PL" sz="2200" u="sng" dirty="0" smtClean="0"/>
                <a:t>Może być przyczyną uszkodzeń, awarii </a:t>
              </a:r>
            </a:p>
            <a:p>
              <a:r>
                <a:rPr lang="pl-PL" sz="2200" u="sng" dirty="0" smtClean="0"/>
                <a:t>i katastrof          strat.</a:t>
              </a:r>
            </a:p>
            <a:p>
              <a:endParaRPr lang="pl-PL" sz="2200" u="sng" dirty="0" smtClean="0"/>
            </a:p>
            <a:p>
              <a:r>
                <a:rPr lang="pl-PL" sz="2200" dirty="0" smtClean="0"/>
                <a:t>Zajście  niesprawności, gdy </a:t>
              </a:r>
            </a:p>
            <a:p>
              <a:r>
                <a:rPr lang="pl-PL" sz="2200" b="1" i="1" dirty="0" smtClean="0"/>
                <a:t>      T </a:t>
              </a:r>
              <a:r>
                <a:rPr lang="pl-PL" sz="2200" b="1" i="1" dirty="0" smtClean="0">
                  <a:latin typeface="Times New Roman"/>
                  <a:cs typeface="Times New Roman"/>
                </a:rPr>
                <a:t>≤ </a:t>
              </a:r>
              <a:r>
                <a:rPr lang="pl-PL" sz="2200" i="1" dirty="0" smtClean="0">
                  <a:latin typeface="Times New Roman"/>
                  <a:cs typeface="Times New Roman"/>
                </a:rPr>
                <a:t>t</a:t>
              </a:r>
              <a:r>
                <a:rPr lang="pl-PL" sz="2200" i="1" baseline="-25000" dirty="0" smtClean="0">
                  <a:latin typeface="Times New Roman"/>
                  <a:cs typeface="Times New Roman"/>
                </a:rPr>
                <a:t>wym</a:t>
              </a:r>
              <a:r>
                <a:rPr lang="pl-PL" sz="2200" i="1" dirty="0" smtClean="0">
                  <a:latin typeface="Times New Roman"/>
                  <a:cs typeface="Times New Roman"/>
                </a:rPr>
                <a:t> </a:t>
              </a:r>
              <a:endParaRPr lang="pl-PL" sz="2200" b="1" i="1" dirty="0"/>
            </a:p>
          </p:txBody>
        </p:sp>
        <p:cxnSp>
          <p:nvCxnSpPr>
            <p:cNvPr id="6" name="Łącznik prosty ze strzałką 5"/>
            <p:cNvCxnSpPr/>
            <p:nvPr/>
          </p:nvCxnSpPr>
          <p:spPr>
            <a:xfrm>
              <a:off x="1519047" y="952448"/>
              <a:ext cx="36004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Prostokąt 4"/>
            <p:cNvSpPr/>
            <p:nvPr/>
          </p:nvSpPr>
          <p:spPr>
            <a:xfrm>
              <a:off x="206515" y="1358770"/>
              <a:ext cx="3690410" cy="7648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7" name="Grupa 46"/>
          <p:cNvGrpSpPr/>
          <p:nvPr/>
        </p:nvGrpSpPr>
        <p:grpSpPr>
          <a:xfrm>
            <a:off x="746575" y="2336353"/>
            <a:ext cx="7796534" cy="1556362"/>
            <a:chOff x="746575" y="2205095"/>
            <a:chExt cx="7796534" cy="1556362"/>
          </a:xfrm>
        </p:grpSpPr>
        <p:cxnSp>
          <p:nvCxnSpPr>
            <p:cNvPr id="9" name="Łącznik prosty ze strzałką 8"/>
            <p:cNvCxnSpPr/>
            <p:nvPr/>
          </p:nvCxnSpPr>
          <p:spPr>
            <a:xfrm>
              <a:off x="746575" y="3023955"/>
              <a:ext cx="580564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/>
            <p:cNvCxnSpPr/>
            <p:nvPr/>
          </p:nvCxnSpPr>
          <p:spPr>
            <a:xfrm>
              <a:off x="926595" y="3023955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>
            <a:xfrm>
              <a:off x="926595" y="3023955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>
            <a:xfrm>
              <a:off x="926595" y="3023955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y 22"/>
            <p:cNvCxnSpPr/>
            <p:nvPr/>
          </p:nvCxnSpPr>
          <p:spPr>
            <a:xfrm>
              <a:off x="926595" y="2911344"/>
              <a:ext cx="0" cy="2252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Nawias klamrowy zamykający 23"/>
            <p:cNvSpPr/>
            <p:nvPr/>
          </p:nvSpPr>
          <p:spPr>
            <a:xfrm rot="5400000">
              <a:off x="2592507" y="1539516"/>
              <a:ext cx="178566" cy="3510390"/>
            </a:xfrm>
            <a:prstGeom prst="rightBrace">
              <a:avLst>
                <a:gd name="adj1" fmla="val 8333"/>
                <a:gd name="adj2" fmla="val 51389"/>
              </a:avLst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8" name="Grupa 36"/>
            <p:cNvGrpSpPr/>
            <p:nvPr/>
          </p:nvGrpSpPr>
          <p:grpSpPr>
            <a:xfrm>
              <a:off x="4346975" y="2889038"/>
              <a:ext cx="180020" cy="269833"/>
              <a:chOff x="7587335" y="2348880"/>
              <a:chExt cx="180020" cy="269833"/>
            </a:xfrm>
          </p:grpSpPr>
          <p:cxnSp>
            <p:nvCxnSpPr>
              <p:cNvPr id="26" name="Łącznik prosty 25"/>
              <p:cNvCxnSpPr/>
              <p:nvPr/>
            </p:nvCxnSpPr>
            <p:spPr>
              <a:xfrm flipH="1">
                <a:off x="7587335" y="2348880"/>
                <a:ext cx="180020" cy="26983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Łącznik prosty 27"/>
              <p:cNvCxnSpPr/>
              <p:nvPr/>
            </p:nvCxnSpPr>
            <p:spPr>
              <a:xfrm>
                <a:off x="7587335" y="2348880"/>
                <a:ext cx="180020" cy="26983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Łącznik prosty 37"/>
            <p:cNvCxnSpPr/>
            <p:nvPr/>
          </p:nvCxnSpPr>
          <p:spPr>
            <a:xfrm>
              <a:off x="5517105" y="2933649"/>
              <a:ext cx="0" cy="2252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pole tekstowe 38"/>
            <p:cNvSpPr txBox="1"/>
            <p:nvPr/>
          </p:nvSpPr>
          <p:spPr>
            <a:xfrm>
              <a:off x="5337086" y="3068960"/>
              <a:ext cx="7650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i="1" dirty="0" smtClean="0"/>
                <a:t>t</a:t>
              </a:r>
              <a:r>
                <a:rPr lang="pl-PL" i="1" baseline="-25000" dirty="0" smtClean="0"/>
                <a:t>wym</a:t>
              </a:r>
              <a:endParaRPr lang="pl-PL" dirty="0"/>
            </a:p>
          </p:txBody>
        </p:sp>
        <p:sp>
          <p:nvSpPr>
            <p:cNvPr id="40" name="pole tekstowe 39"/>
            <p:cNvSpPr txBox="1"/>
            <p:nvPr/>
          </p:nvSpPr>
          <p:spPr>
            <a:xfrm>
              <a:off x="6462210" y="2922330"/>
              <a:ext cx="270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i="1" dirty="0" smtClean="0"/>
                <a:t>t</a:t>
              </a:r>
              <a:endParaRPr lang="pl-PL" i="1" dirty="0"/>
            </a:p>
          </p:txBody>
        </p:sp>
        <p:sp>
          <p:nvSpPr>
            <p:cNvPr id="41" name="pole tekstowe 40"/>
            <p:cNvSpPr txBox="1"/>
            <p:nvPr/>
          </p:nvSpPr>
          <p:spPr>
            <a:xfrm>
              <a:off x="2411760" y="3299792"/>
              <a:ext cx="4950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i="1" dirty="0" smtClean="0"/>
                <a:t>T</a:t>
              </a:r>
              <a:endParaRPr lang="pl-PL" i="1" dirty="0"/>
            </a:p>
          </p:txBody>
        </p:sp>
        <p:sp>
          <p:nvSpPr>
            <p:cNvPr id="42" name="pole tekstowe 41"/>
            <p:cNvSpPr txBox="1"/>
            <p:nvPr/>
          </p:nvSpPr>
          <p:spPr>
            <a:xfrm>
              <a:off x="4707015" y="2205095"/>
              <a:ext cx="38360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200" dirty="0" smtClean="0"/>
                <a:t>niesprawność, np. uszkodzenie</a:t>
              </a:r>
              <a:endParaRPr lang="pl-PL" sz="2200" dirty="0"/>
            </a:p>
          </p:txBody>
        </p:sp>
        <p:cxnSp>
          <p:nvCxnSpPr>
            <p:cNvPr id="44" name="Łącznik prosty 43"/>
            <p:cNvCxnSpPr/>
            <p:nvPr/>
          </p:nvCxnSpPr>
          <p:spPr>
            <a:xfrm flipV="1">
              <a:off x="4526995" y="2572753"/>
              <a:ext cx="371576" cy="220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pole tekstowe 28"/>
          <p:cNvSpPr txBox="1"/>
          <p:nvPr/>
        </p:nvSpPr>
        <p:spPr>
          <a:xfrm>
            <a:off x="4872455" y="1227907"/>
            <a:ext cx="3122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i="1" dirty="0" smtClean="0"/>
              <a:t>T</a:t>
            </a:r>
            <a:r>
              <a:rPr lang="pl-PL" sz="2200" dirty="0" smtClean="0"/>
              <a:t> – czas poprawnego funkcjonowania obiektu</a:t>
            </a:r>
            <a:endParaRPr lang="pl-PL" sz="2200" b="1" i="1" dirty="0"/>
          </a:p>
        </p:txBody>
      </p:sp>
      <p:cxnSp>
        <p:nvCxnSpPr>
          <p:cNvPr id="32" name="Łącznik prosty ze strzałką 31"/>
          <p:cNvCxnSpPr/>
          <p:nvPr/>
        </p:nvCxnSpPr>
        <p:spPr>
          <a:xfrm flipH="1">
            <a:off x="2743200" y="1502229"/>
            <a:ext cx="2076994" cy="378822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/>
          <p:cNvSpPr txBox="1"/>
          <p:nvPr/>
        </p:nvSpPr>
        <p:spPr>
          <a:xfrm>
            <a:off x="206515" y="4019301"/>
            <a:ext cx="82231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 smtClean="0"/>
              <a:t>Im większa niepewność, tym może być większe </a:t>
            </a:r>
            <a:r>
              <a:rPr lang="pl-PL" sz="2200" dirty="0" smtClean="0">
                <a:solidFill>
                  <a:srgbClr val="6666FF"/>
                </a:solidFill>
              </a:rPr>
              <a:t>prawdopodobieństwo </a:t>
            </a:r>
            <a:r>
              <a:rPr lang="pl-PL" sz="2200" i="1" dirty="0" smtClean="0">
                <a:solidFill>
                  <a:srgbClr val="6666FF"/>
                </a:solidFill>
              </a:rPr>
              <a:t>Q</a:t>
            </a:r>
            <a:r>
              <a:rPr lang="pl-PL" sz="2200" dirty="0" smtClean="0">
                <a:solidFill>
                  <a:srgbClr val="6666FF"/>
                </a:solidFill>
              </a:rPr>
              <a:t>(</a:t>
            </a:r>
            <a:r>
              <a:rPr lang="pl-PL" sz="2200" i="1" dirty="0" smtClean="0">
                <a:solidFill>
                  <a:srgbClr val="6666FF"/>
                </a:solidFill>
              </a:rPr>
              <a:t>t</a:t>
            </a:r>
            <a:r>
              <a:rPr lang="pl-PL" sz="2200" i="1" baseline="-25000" dirty="0" smtClean="0">
                <a:solidFill>
                  <a:srgbClr val="6666FF"/>
                </a:solidFill>
              </a:rPr>
              <a:t>wym</a:t>
            </a:r>
            <a:r>
              <a:rPr lang="pl-PL" sz="2200" dirty="0" smtClean="0">
                <a:solidFill>
                  <a:srgbClr val="6666FF"/>
                </a:solidFill>
              </a:rPr>
              <a:t>) zajścia niesprawności</a:t>
            </a:r>
          </a:p>
          <a:p>
            <a:endParaRPr lang="pl-PL" sz="2200" dirty="0" smtClean="0"/>
          </a:p>
          <a:p>
            <a:r>
              <a:rPr lang="pl-PL" sz="2200" dirty="0" smtClean="0"/>
              <a:t>       </a:t>
            </a:r>
            <a:r>
              <a:rPr lang="pl-PL" sz="2200" i="1" dirty="0" smtClean="0"/>
              <a:t>Q</a:t>
            </a:r>
            <a:r>
              <a:rPr lang="pl-PL" sz="2200" dirty="0" smtClean="0"/>
              <a:t>(</a:t>
            </a:r>
            <a:r>
              <a:rPr lang="pl-PL" sz="2200" i="1" dirty="0" smtClean="0"/>
              <a:t>t</a:t>
            </a:r>
            <a:r>
              <a:rPr lang="pl-PL" sz="2200" i="1" baseline="-25000" dirty="0" smtClean="0"/>
              <a:t>wym</a:t>
            </a:r>
            <a:r>
              <a:rPr lang="pl-PL" sz="2200" dirty="0" smtClean="0"/>
              <a:t>) = </a:t>
            </a:r>
            <a:r>
              <a:rPr lang="pl-PL" sz="2200" i="1" dirty="0" smtClean="0"/>
              <a:t>P</a:t>
            </a:r>
            <a:r>
              <a:rPr lang="pl-PL" sz="2200" dirty="0" smtClean="0"/>
              <a:t>{</a:t>
            </a:r>
            <a:r>
              <a:rPr lang="pl-PL" b="1" i="1" dirty="0" smtClean="0"/>
              <a:t>T </a:t>
            </a:r>
            <a:r>
              <a:rPr lang="pl-PL" b="1" i="1" dirty="0" smtClean="0">
                <a:latin typeface="Times New Roman"/>
                <a:cs typeface="Times New Roman"/>
              </a:rPr>
              <a:t>≤ </a:t>
            </a:r>
            <a:r>
              <a:rPr lang="pl-PL" i="1" dirty="0" smtClean="0">
                <a:latin typeface="Times New Roman"/>
                <a:cs typeface="Times New Roman"/>
              </a:rPr>
              <a:t>t</a:t>
            </a:r>
            <a:r>
              <a:rPr lang="pl-PL" i="1" baseline="-25000" dirty="0" smtClean="0">
                <a:latin typeface="Times New Roman"/>
                <a:cs typeface="Times New Roman"/>
              </a:rPr>
              <a:t>wym</a:t>
            </a:r>
            <a:r>
              <a:rPr lang="pl-PL" dirty="0" smtClean="0">
                <a:latin typeface="Times New Roman"/>
                <a:cs typeface="Times New Roman"/>
              </a:rPr>
              <a:t>}</a:t>
            </a:r>
          </a:p>
          <a:p>
            <a:endParaRPr lang="pl-PL" dirty="0" smtClean="0">
              <a:latin typeface="Times New Roman"/>
              <a:cs typeface="Times New Roman"/>
            </a:endParaRPr>
          </a:p>
          <a:p>
            <a:r>
              <a:rPr lang="pl-PL" b="1" i="1" dirty="0" smtClean="0">
                <a:latin typeface="Times New Roman"/>
                <a:cs typeface="Times New Roman"/>
              </a:rPr>
              <a:t>T</a:t>
            </a:r>
            <a:r>
              <a:rPr lang="pl-PL" dirty="0" smtClean="0">
                <a:latin typeface="Times New Roman"/>
                <a:cs typeface="Times New Roman"/>
              </a:rPr>
              <a:t> – </a:t>
            </a:r>
            <a:r>
              <a:rPr lang="pl-PL" sz="2200" dirty="0" smtClean="0">
                <a:latin typeface="Times New Roman"/>
                <a:cs typeface="Times New Roman"/>
              </a:rPr>
              <a:t>zmienna losowa (wielkość, która może przybierać w sposób</a:t>
            </a:r>
          </a:p>
          <a:p>
            <a:r>
              <a:rPr lang="pl-PL" sz="2200" dirty="0" smtClean="0">
                <a:latin typeface="Times New Roman"/>
                <a:cs typeface="Times New Roman"/>
              </a:rPr>
              <a:t>      przypadkowy (dla człowieka) różne wartości) </a:t>
            </a:r>
            <a:r>
              <a:rPr lang="pl-PL" sz="2200" dirty="0" smtClean="0"/>
              <a:t>       </a:t>
            </a:r>
            <a:endParaRPr lang="pl-PL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F742-BD27-4907-9221-73F2F9614810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  <p:cxnSp>
        <p:nvCxnSpPr>
          <p:cNvPr id="6" name="Łącznik prosty ze strzałką 5"/>
          <p:cNvCxnSpPr/>
          <p:nvPr/>
        </p:nvCxnSpPr>
        <p:spPr>
          <a:xfrm flipV="1">
            <a:off x="1106615" y="514350"/>
            <a:ext cx="0" cy="24752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3122" name="Object 2"/>
          <p:cNvGraphicFramePr>
            <a:graphicFrameLocks noChangeAspect="1"/>
          </p:cNvGraphicFramePr>
          <p:nvPr/>
        </p:nvGraphicFramePr>
        <p:xfrm>
          <a:off x="2768175" y="334330"/>
          <a:ext cx="3829050" cy="2914650"/>
        </p:xfrm>
        <a:graphic>
          <a:graphicData uri="http://schemas.openxmlformats.org/presentationml/2006/ole">
            <p:oleObj spid="_x0000_s133130" name="Picture" r:id="rId3" imgW="3182471" imgH="2420471" progId="Word.Picture.8">
              <p:embed/>
            </p:oleObj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836585" y="514350"/>
            <a:ext cx="450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/>
              <a:t>f</a:t>
            </a:r>
            <a:endParaRPr lang="pl-PL" sz="1200" i="1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36585" y="3474005"/>
            <a:ext cx="5085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dirty="0" smtClean="0"/>
              <a:t>R</a:t>
            </a:r>
            <a:r>
              <a:rPr lang="pl-PL" sz="2000" dirty="0" smtClean="0"/>
              <a:t>(</a:t>
            </a:r>
            <a:r>
              <a:rPr lang="pl-PL" sz="2000" i="1" dirty="0" smtClean="0"/>
              <a:t>t</a:t>
            </a:r>
            <a:r>
              <a:rPr lang="pl-PL" sz="2000" dirty="0" smtClean="0"/>
              <a:t>) = </a:t>
            </a:r>
            <a:r>
              <a:rPr lang="pl-PL" sz="2000" i="1" dirty="0" smtClean="0"/>
              <a:t>P</a:t>
            </a:r>
            <a:r>
              <a:rPr lang="pl-PL" sz="2000" dirty="0" smtClean="0"/>
              <a:t>{ </a:t>
            </a:r>
            <a:r>
              <a:rPr lang="pl-PL" sz="2000" b="1" i="1" dirty="0" smtClean="0"/>
              <a:t>T </a:t>
            </a:r>
            <a:r>
              <a:rPr lang="pl-PL" sz="2000" b="1" i="1" dirty="0" smtClean="0">
                <a:latin typeface="Times New Roman"/>
                <a:cs typeface="Times New Roman"/>
              </a:rPr>
              <a:t>&gt; </a:t>
            </a:r>
            <a:r>
              <a:rPr lang="pl-PL" sz="2000" i="1" dirty="0" err="1" smtClean="0">
                <a:latin typeface="Times New Roman"/>
                <a:cs typeface="Times New Roman"/>
              </a:rPr>
              <a:t>t</a:t>
            </a:r>
            <a:r>
              <a:rPr lang="pl-PL" sz="2000" dirty="0" smtClean="0"/>
              <a:t>}  -  </a:t>
            </a:r>
            <a:r>
              <a:rPr lang="pl-PL" sz="2000" dirty="0" smtClean="0">
                <a:solidFill>
                  <a:srgbClr val="6666FF"/>
                </a:solidFill>
              </a:rPr>
              <a:t>funkcja niezawodności</a:t>
            </a:r>
          </a:p>
          <a:p>
            <a:r>
              <a:rPr lang="pl-PL" sz="2000" i="1" dirty="0" smtClean="0"/>
              <a:t>Q</a:t>
            </a:r>
            <a:r>
              <a:rPr lang="pl-PL" sz="2000" dirty="0" smtClean="0"/>
              <a:t>(</a:t>
            </a:r>
            <a:r>
              <a:rPr lang="pl-PL" sz="2000" i="1" dirty="0" smtClean="0"/>
              <a:t>t</a:t>
            </a:r>
            <a:r>
              <a:rPr lang="pl-PL" sz="2000" dirty="0" smtClean="0"/>
              <a:t>) = </a:t>
            </a:r>
            <a:r>
              <a:rPr lang="pl-PL" sz="2000" i="1" dirty="0" smtClean="0"/>
              <a:t>P</a:t>
            </a:r>
            <a:r>
              <a:rPr lang="pl-PL" sz="2000" dirty="0" smtClean="0"/>
              <a:t>{ </a:t>
            </a:r>
            <a:r>
              <a:rPr lang="pl-PL" sz="2000" b="1" i="1" dirty="0" smtClean="0"/>
              <a:t>T </a:t>
            </a:r>
            <a:r>
              <a:rPr lang="pl-PL" sz="2000" b="1" i="1" dirty="0" smtClean="0">
                <a:latin typeface="Times New Roman"/>
                <a:cs typeface="Times New Roman"/>
              </a:rPr>
              <a:t>≤ </a:t>
            </a:r>
            <a:r>
              <a:rPr lang="pl-PL" sz="2000" i="1" dirty="0" smtClean="0">
                <a:latin typeface="Times New Roman"/>
                <a:cs typeface="Times New Roman"/>
              </a:rPr>
              <a:t>t</a:t>
            </a:r>
            <a:r>
              <a:rPr lang="pl-PL" sz="2000" dirty="0" smtClean="0"/>
              <a:t>}  -  funkcja zawodności</a:t>
            </a:r>
            <a:endParaRPr lang="pl-PL" sz="2000" dirty="0" smtClean="0">
              <a:solidFill>
                <a:srgbClr val="00B05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590800" y="4405745"/>
            <a:ext cx="37545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 smtClean="0"/>
              <a:t>Gdy </a:t>
            </a:r>
            <a:r>
              <a:rPr lang="pl-PL" sz="2200" i="1" dirty="0" smtClean="0"/>
              <a:t>t</a:t>
            </a:r>
            <a:r>
              <a:rPr lang="pl-PL" sz="2200" dirty="0" smtClean="0"/>
              <a:t> = </a:t>
            </a:r>
            <a:r>
              <a:rPr lang="pl-PL" sz="2200" i="1" dirty="0" smtClean="0"/>
              <a:t>t</a:t>
            </a:r>
            <a:r>
              <a:rPr lang="pl-PL" sz="2200" baseline="-25000" dirty="0" smtClean="0"/>
              <a:t>wym</a:t>
            </a:r>
            <a:r>
              <a:rPr lang="pl-PL" sz="2200" dirty="0" smtClean="0"/>
              <a:t> , to  </a:t>
            </a:r>
            <a:r>
              <a:rPr lang="pl-PL" sz="2200" i="1" dirty="0" smtClean="0"/>
              <a:t>Q</a:t>
            </a:r>
            <a:r>
              <a:rPr lang="pl-PL" sz="2200" dirty="0" smtClean="0"/>
              <a:t>(</a:t>
            </a:r>
            <a:r>
              <a:rPr lang="pl-PL" sz="2200" i="1" dirty="0" smtClean="0"/>
              <a:t>t</a:t>
            </a:r>
            <a:r>
              <a:rPr lang="pl-PL" sz="2200" dirty="0" smtClean="0"/>
              <a:t>) = </a:t>
            </a:r>
            <a:r>
              <a:rPr lang="pl-PL" sz="2200" i="1" dirty="0" smtClean="0"/>
              <a:t>Q</a:t>
            </a:r>
            <a:r>
              <a:rPr lang="pl-PL" sz="2200" dirty="0" smtClean="0"/>
              <a:t>(</a:t>
            </a:r>
            <a:r>
              <a:rPr lang="pl-PL" sz="2200" i="1" dirty="0" smtClean="0"/>
              <a:t>t</a:t>
            </a:r>
            <a:r>
              <a:rPr lang="pl-PL" sz="2200" baseline="-25000" dirty="0" smtClean="0"/>
              <a:t>wym</a:t>
            </a:r>
            <a:r>
              <a:rPr lang="pl-PL" sz="2200" dirty="0" smtClean="0"/>
              <a:t>) </a:t>
            </a:r>
            <a:endParaRPr lang="pl-PL" sz="2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165273" y="1399309"/>
            <a:ext cx="25353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dirty="0" smtClean="0"/>
              <a:t>f </a:t>
            </a:r>
            <a:r>
              <a:rPr lang="pl-PL" sz="2000" dirty="0" smtClean="0"/>
              <a:t>(</a:t>
            </a:r>
            <a:r>
              <a:rPr lang="pl-PL" sz="2000" i="1" dirty="0" smtClean="0"/>
              <a:t>T</a:t>
            </a:r>
            <a:r>
              <a:rPr lang="pl-PL" sz="2000" dirty="0" smtClean="0"/>
              <a:t>) −  gęstość prawdopodobieństwa trwałości </a:t>
            </a:r>
            <a:r>
              <a:rPr lang="pl-PL" sz="2000" b="1" i="1" dirty="0" smtClean="0"/>
              <a:t>T</a:t>
            </a:r>
            <a:r>
              <a:rPr lang="pl-PL" sz="2000" dirty="0" smtClean="0"/>
              <a:t> obiektu (elementu)</a:t>
            </a:r>
            <a:endParaRPr lang="pl-PL" sz="2000" dirty="0"/>
          </a:p>
        </p:txBody>
      </p:sp>
      <p:cxnSp>
        <p:nvCxnSpPr>
          <p:cNvPr id="13" name="Łącznik prosty 12"/>
          <p:cNvCxnSpPr/>
          <p:nvPr/>
        </p:nvCxnSpPr>
        <p:spPr>
          <a:xfrm flipH="1">
            <a:off x="5223162" y="1664727"/>
            <a:ext cx="914401" cy="44116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836023" y="5799909"/>
            <a:ext cx="2312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81,5;    73,5</a:t>
            </a:r>
            <a:endParaRPr lang="pl-PL" dirty="0"/>
          </a:p>
        </p:txBody>
      </p:sp>
      <p:cxnSp>
        <p:nvCxnSpPr>
          <p:cNvPr id="4" name="Łącznik prosty ze strzałką 3"/>
          <p:cNvCxnSpPr/>
          <p:nvPr/>
        </p:nvCxnSpPr>
        <p:spPr>
          <a:xfrm>
            <a:off x="1106615" y="2989625"/>
            <a:ext cx="549061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1_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rojekt domyślny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12648</TotalTime>
  <Words>4515</Words>
  <Application>Microsoft Office PowerPoint</Application>
  <PresentationFormat>Pokaz na ekranie (4:3)</PresentationFormat>
  <Paragraphs>1070</Paragraphs>
  <Slides>76</Slides>
  <Notes>3</Notes>
  <HiddenSlides>0</HiddenSlides>
  <MMClips>0</MMClips>
  <ScaleCrop>false</ScaleCrop>
  <HeadingPairs>
    <vt:vector size="8" baseType="variant">
      <vt:variant>
        <vt:lpstr>Motyw</vt:lpstr>
      </vt:variant>
      <vt:variant>
        <vt:i4>2</vt:i4>
      </vt:variant>
      <vt:variant>
        <vt:lpstr>Osadzone serwery OLE</vt:lpstr>
      </vt:variant>
      <vt:variant>
        <vt:i4>3</vt:i4>
      </vt:variant>
      <vt:variant>
        <vt:lpstr>Tytuły slajdów</vt:lpstr>
      </vt:variant>
      <vt:variant>
        <vt:i4>76</vt:i4>
      </vt:variant>
      <vt:variant>
        <vt:lpstr>Pokazy niestandardowe</vt:lpstr>
      </vt:variant>
      <vt:variant>
        <vt:i4>1</vt:i4>
      </vt:variant>
    </vt:vector>
  </HeadingPairs>
  <TitlesOfParts>
    <vt:vector size="82" baseType="lpstr">
      <vt:lpstr>1_Projekt domyślny</vt:lpstr>
      <vt:lpstr>Projekt niestandardowy</vt:lpstr>
      <vt:lpstr>Picture</vt:lpstr>
      <vt:lpstr>Dokument</vt:lpstr>
      <vt:lpstr>Równanie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  <vt:lpstr>Slajd 49</vt:lpstr>
      <vt:lpstr>Slajd 50</vt:lpstr>
      <vt:lpstr>Slajd 51</vt:lpstr>
      <vt:lpstr>Slajd 52</vt:lpstr>
      <vt:lpstr>Slajd 53</vt:lpstr>
      <vt:lpstr>Slajd 54</vt:lpstr>
      <vt:lpstr>Slajd 55</vt:lpstr>
      <vt:lpstr>Slajd 56</vt:lpstr>
      <vt:lpstr>Slajd 57</vt:lpstr>
      <vt:lpstr>Slajd 58</vt:lpstr>
      <vt:lpstr>Slajd 59</vt:lpstr>
      <vt:lpstr>Slajd 60</vt:lpstr>
      <vt:lpstr>Slajd 61</vt:lpstr>
      <vt:lpstr>Slajd 62</vt:lpstr>
      <vt:lpstr>Slajd 63</vt:lpstr>
      <vt:lpstr>Slajd 64</vt:lpstr>
      <vt:lpstr>Slajd 65</vt:lpstr>
      <vt:lpstr>Slajd 66</vt:lpstr>
      <vt:lpstr>Slajd 67</vt:lpstr>
      <vt:lpstr>Slajd 68</vt:lpstr>
      <vt:lpstr>Slajd 69</vt:lpstr>
      <vt:lpstr>Slajd 70</vt:lpstr>
      <vt:lpstr>Slajd 71</vt:lpstr>
      <vt:lpstr>Slajd 72</vt:lpstr>
      <vt:lpstr>Slajd 73</vt:lpstr>
      <vt:lpstr>Slajd 74</vt:lpstr>
      <vt:lpstr>Slajd 75</vt:lpstr>
      <vt:lpstr>Slajd 76</vt:lpstr>
      <vt:lpstr>Pokaz niestandardowy 1</vt:lpstr>
    </vt:vector>
  </TitlesOfParts>
  <Company>ZPK ITLiMS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PODSTAWY  KONSTRUKCJI MASZYN   III</dc:title>
  <dc:creator>Tadeusz Szopa</dc:creator>
  <cp:lastModifiedBy>Tadeusz</cp:lastModifiedBy>
  <cp:revision>647</cp:revision>
  <dcterms:created xsi:type="dcterms:W3CDTF">2008-09-17T09:27:38Z</dcterms:created>
  <dcterms:modified xsi:type="dcterms:W3CDTF">2018-10-01T09:55:27Z</dcterms:modified>
</cp:coreProperties>
</file>